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5"/>
  </p:notesMasterIdLst>
  <p:sldIdLst>
    <p:sldId id="307" r:id="rId2"/>
    <p:sldId id="376" r:id="rId3"/>
    <p:sldId id="369" r:id="rId4"/>
    <p:sldId id="379" r:id="rId5"/>
    <p:sldId id="311" r:id="rId6"/>
    <p:sldId id="308" r:id="rId7"/>
    <p:sldId id="382" r:id="rId8"/>
    <p:sldId id="388" r:id="rId9"/>
    <p:sldId id="380" r:id="rId10"/>
    <p:sldId id="368" r:id="rId11"/>
    <p:sldId id="313" r:id="rId12"/>
    <p:sldId id="312" r:id="rId13"/>
    <p:sldId id="358" r:id="rId14"/>
    <p:sldId id="371" r:id="rId15"/>
    <p:sldId id="365" r:id="rId16"/>
    <p:sldId id="361" r:id="rId17"/>
    <p:sldId id="324" r:id="rId18"/>
    <p:sldId id="389" r:id="rId19"/>
    <p:sldId id="328" r:id="rId20"/>
    <p:sldId id="391" r:id="rId21"/>
    <p:sldId id="359" r:id="rId22"/>
    <p:sldId id="392" r:id="rId23"/>
    <p:sldId id="257" r:id="rId24"/>
    <p:sldId id="326" r:id="rId25"/>
    <p:sldId id="393" r:id="rId26"/>
    <p:sldId id="395" r:id="rId27"/>
    <p:sldId id="396" r:id="rId28"/>
    <p:sldId id="372" r:id="rId29"/>
    <p:sldId id="373" r:id="rId30"/>
    <p:sldId id="350" r:id="rId31"/>
    <p:sldId id="377" r:id="rId32"/>
    <p:sldId id="352" r:id="rId33"/>
    <p:sldId id="355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CC00"/>
    <a:srgbClr val="FF00FF"/>
    <a:srgbClr val="FFFF66"/>
    <a:srgbClr val="CCCC00"/>
    <a:srgbClr val="FF66FF"/>
    <a:srgbClr val="FFCCFF"/>
    <a:srgbClr val="CCFFCC"/>
    <a:srgbClr val="CC3300"/>
    <a:srgbClr val="66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中度样式 4 - 强调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10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7DB1FC-2A0D-45A8-A2D3-07DECA68E130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E909C0-7EAB-4FF6-AA13-3DCEEB0AE67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19DB4961-5944-45E4-859B-0226209DDE1C}" type="slidenum">
              <a:rPr lang="en-US" altLang="zh-CN"/>
              <a:t>14</a:t>
            </a:fld>
            <a:endParaRPr lang="en-US" altLang="zh-CN" dirty="0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19DB4961-5944-45E4-859B-0226209DDE1C}" type="slidenum">
              <a:rPr lang="en-US" altLang="zh-CN"/>
              <a:t>28</a:t>
            </a:fld>
            <a:endParaRPr lang="en-US" altLang="zh-CN" dirty="0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19DB4961-5944-45E4-859B-0226209DDE1C}" type="slidenum">
              <a:rPr lang="en-US" altLang="zh-CN"/>
              <a:t>29</a:t>
            </a:fld>
            <a:endParaRPr lang="en-US" altLang="zh-CN" dirty="0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2023/7/10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2023/7/10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26BC15-B161-4C75-9B3A-128C91250747}" type="datetimeFigureOut">
              <a:rPr lang="zh-CN" altLang="en-US" smtClean="0"/>
              <a:t>2023/7/10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B4E113-1DE2-475C-BE03-FB3C5943303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33"/>
          <a:stretch>
            <a:fillRect/>
          </a:stretch>
        </p:blipFill>
        <p:spPr>
          <a:xfrm rot="5400000">
            <a:off x="2856750" y="-2473463"/>
            <a:ext cx="6478500" cy="1180492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6857802" cy="6858000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10149357" y="189750"/>
            <a:ext cx="1367644" cy="2159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6" rIns="91413" bIns="45706" rtlCol="0" anchor="ctr"/>
          <a:lstStyle/>
          <a:p>
            <a:pPr algn="ctr"/>
            <a:endParaRPr lang="zh-CN" altLang="en-US"/>
          </a:p>
        </p:txBody>
      </p:sp>
      <p:sp>
        <p:nvSpPr>
          <p:cNvPr id="8" name="图文框 7"/>
          <p:cNvSpPr/>
          <p:nvPr userDrawn="1"/>
        </p:nvSpPr>
        <p:spPr>
          <a:xfrm>
            <a:off x="193537" y="189750"/>
            <a:ext cx="11804926" cy="6478500"/>
          </a:xfrm>
          <a:prstGeom prst="frame">
            <a:avLst>
              <a:gd name="adj1" fmla="val 1019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6" rIns="91413" bIns="45706"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 advTm="200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11538022" y="6204022"/>
            <a:ext cx="662737" cy="64522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-71097" y="5129513"/>
            <a:ext cx="1799583" cy="1657389"/>
          </a:xfrm>
          <a:prstGeom prst="rect">
            <a:avLst/>
          </a:prstGeom>
        </p:spPr>
      </p:pic>
      <p:sp>
        <p:nvSpPr>
          <p:cNvPr id="6" name="图文框 5"/>
          <p:cNvSpPr/>
          <p:nvPr userDrawn="1"/>
        </p:nvSpPr>
        <p:spPr>
          <a:xfrm>
            <a:off x="193537" y="189750"/>
            <a:ext cx="11804926" cy="6478500"/>
          </a:xfrm>
          <a:prstGeom prst="frame">
            <a:avLst>
              <a:gd name="adj1" fmla="val 1019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6" rIns="91413" bIns="45706"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2" name="组合 1"/>
          <p:cNvGrpSpPr/>
          <p:nvPr userDrawn="1"/>
        </p:nvGrpSpPr>
        <p:grpSpPr>
          <a:xfrm>
            <a:off x="193537" y="539875"/>
            <a:ext cx="11804926" cy="880264"/>
            <a:chOff x="193587" y="415726"/>
            <a:chExt cx="11808000" cy="880468"/>
          </a:xfrm>
        </p:grpSpPr>
        <p:pic>
          <p:nvPicPr>
            <p:cNvPr id="7" name="图片 6"/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237" t="60493" r="38276"/>
            <a:stretch>
              <a:fillRect/>
            </a:stretch>
          </p:blipFill>
          <p:spPr>
            <a:xfrm rot="5400000">
              <a:off x="743353" y="-134040"/>
              <a:ext cx="880468" cy="1980000"/>
            </a:xfrm>
            <a:prstGeom prst="rect">
              <a:avLst/>
            </a:prstGeom>
          </p:spPr>
        </p:pic>
        <p:sp>
          <p:nvSpPr>
            <p:cNvPr id="8" name="矩形 7"/>
            <p:cNvSpPr/>
            <p:nvPr userDrawn="1"/>
          </p:nvSpPr>
          <p:spPr>
            <a:xfrm>
              <a:off x="6515187" y="583200"/>
              <a:ext cx="5486400" cy="324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 spd="slow" advTm="2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2023/7/10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2023/7/10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2023/7/10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2023/7/10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2023/7/10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2023/7/10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jpe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40.sv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svg"/><Relationship Id="rId4" Type="http://schemas.openxmlformats.org/officeDocument/2006/relationships/image" Target="../media/image31.svg"/><Relationship Id="rId9" Type="http://schemas.openxmlformats.org/officeDocument/2006/relationships/image" Target="../media/image36.png"/><Relationship Id="rId1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9.png"/><Relationship Id="rId7" Type="http://schemas.microsoft.com/office/2007/relationships/hdphoto" Target="../media/hdphoto3.wdp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42.png"/><Relationship Id="rId11" Type="http://schemas.openxmlformats.org/officeDocument/2006/relationships/image" Target="../media/image45.png"/><Relationship Id="rId5" Type="http://schemas.openxmlformats.org/officeDocument/2006/relationships/image" Target="../media/image27.png"/><Relationship Id="rId10" Type="http://schemas.openxmlformats.org/officeDocument/2006/relationships/image" Target="../media/image44.png"/><Relationship Id="rId4" Type="http://schemas.openxmlformats.org/officeDocument/2006/relationships/image" Target="../media/image41.png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46.png"/><Relationship Id="rId5" Type="http://schemas.openxmlformats.org/officeDocument/2006/relationships/image" Target="../media/image17.emf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1.png"/><Relationship Id="rId7" Type="http://schemas.openxmlformats.org/officeDocument/2006/relationships/image" Target="../media/image4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18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tiff"/><Relationship Id="rId3" Type="http://schemas.openxmlformats.org/officeDocument/2006/relationships/image" Target="../media/image41.pn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18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1.png"/><Relationship Id="rId7" Type="http://schemas.openxmlformats.org/officeDocument/2006/relationships/image" Target="../media/image4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18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17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1.png"/><Relationship Id="rId7" Type="http://schemas.openxmlformats.org/officeDocument/2006/relationships/image" Target="../media/image5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11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12.png"/><Relationship Id="rId5" Type="http://schemas.openxmlformats.org/officeDocument/2006/relationships/image" Target="../media/image43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8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8.pn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17.emf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emf"/><Relationship Id="rId3" Type="http://schemas.openxmlformats.org/officeDocument/2006/relationships/image" Target="../media/image9.png"/><Relationship Id="rId7" Type="http://schemas.microsoft.com/office/2007/relationships/hdphoto" Target="../media/hdphoto4.wdp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51.png"/><Relationship Id="rId5" Type="http://schemas.openxmlformats.org/officeDocument/2006/relationships/image" Target="../media/image41.png"/><Relationship Id="rId4" Type="http://schemas.openxmlformats.org/officeDocument/2006/relationships/image" Target="../media/image43.png"/><Relationship Id="rId9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52.emf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1.png"/><Relationship Id="rId7" Type="http://schemas.openxmlformats.org/officeDocument/2006/relationships/image" Target="../media/image5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11.png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1.png"/><Relationship Id="rId7" Type="http://schemas.openxmlformats.org/officeDocument/2006/relationships/image" Target="../media/image5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11.png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5.wdp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7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12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jpe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2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9.pn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2.png"/><Relationship Id="rId5" Type="http://schemas.openxmlformats.org/officeDocument/2006/relationships/image" Target="../media/image2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image" Target="../media/image17.emf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8.png"/><Relationship Id="rId7" Type="http://schemas.openxmlformats.org/officeDocument/2006/relationships/image" Target="../media/image2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0" y="-9760"/>
            <a:ext cx="12192001" cy="68580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198" y="-145144"/>
            <a:ext cx="4535365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467" b="46605"/>
          <a:stretch>
            <a:fillRect/>
          </a:stretch>
        </p:blipFill>
        <p:spPr>
          <a:xfrm>
            <a:off x="-1" y="917359"/>
            <a:ext cx="786074" cy="268218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2857"/>
            <a:ext cx="12192000" cy="3980688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888" y="4680152"/>
            <a:ext cx="6413548" cy="154997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10" name="文本框 11"/>
          <p:cNvSpPr txBox="1"/>
          <p:nvPr/>
        </p:nvSpPr>
        <p:spPr>
          <a:xfrm>
            <a:off x="3285883" y="1496878"/>
            <a:ext cx="64135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THỰC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HÀNH TIẾNG VIỆT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27474" y="-297956"/>
            <a:ext cx="2322777" cy="1963082"/>
          </a:xfrm>
          <a:prstGeom prst="rect">
            <a:avLst/>
          </a:prstGeom>
        </p:spPr>
      </p:pic>
      <p:pic>
        <p:nvPicPr>
          <p:cNvPr id="15" name="图片 6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405" y="362369"/>
            <a:ext cx="4750038" cy="848494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8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50000"/>
          </a:blip>
          <a:srcRect b="15625"/>
          <a:stretch>
            <a:fillRect/>
          </a:stretch>
        </p:blipFill>
        <p:spPr>
          <a:xfrm>
            <a:off x="1258013" y="1617520"/>
            <a:ext cx="12191647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362385">
            <a:off x="-499116" y="4346181"/>
            <a:ext cx="2411081" cy="235087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3039972" y="653190"/>
            <a:ext cx="5661383" cy="6025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4665"/>
              </a:lnSpc>
            </a:pPr>
            <a:r>
              <a:rPr lang="en-US" sz="43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BÀI HỌC</a:t>
            </a:r>
          </a:p>
        </p:txBody>
      </p:sp>
      <p:sp>
        <p:nvSpPr>
          <p:cNvPr id="11" name="AutoShape 11"/>
          <p:cNvSpPr/>
          <p:nvPr/>
        </p:nvSpPr>
        <p:spPr>
          <a:xfrm>
            <a:off x="505791" y="1401275"/>
            <a:ext cx="11180415" cy="0"/>
          </a:xfrm>
          <a:prstGeom prst="line">
            <a:avLst/>
          </a:prstGeom>
          <a:ln w="19050" cap="rnd">
            <a:solidFill>
              <a:srgbClr val="000000">
                <a:alpha val="14902"/>
              </a:srgbClr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064154" y="5359400"/>
            <a:ext cx="4354922" cy="186178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785570" y="5771696"/>
            <a:ext cx="549695" cy="103719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1352669" y="4548689"/>
            <a:ext cx="333538" cy="995662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342562" y="5832241"/>
            <a:ext cx="270600" cy="807783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705115" y="5511119"/>
            <a:ext cx="2456058" cy="1249556"/>
          </a:xfrm>
          <a:prstGeom prst="rect">
            <a:avLst/>
          </a:prstGeom>
        </p:spPr>
      </p:pic>
      <p:sp>
        <p:nvSpPr>
          <p:cNvPr id="24" name="Pentagon 23"/>
          <p:cNvSpPr/>
          <p:nvPr/>
        </p:nvSpPr>
        <p:spPr>
          <a:xfrm>
            <a:off x="1740565" y="1452219"/>
            <a:ext cx="5123874" cy="949592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6" rIns="91413" bIns="45706"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LẠI LÝ THUYẾT</a:t>
            </a:r>
          </a:p>
        </p:txBody>
      </p:sp>
      <p:sp>
        <p:nvSpPr>
          <p:cNvPr id="25" name="Pentagon 24"/>
          <p:cNvSpPr/>
          <p:nvPr/>
        </p:nvSpPr>
        <p:spPr>
          <a:xfrm>
            <a:off x="3310829" y="2994563"/>
            <a:ext cx="4467015" cy="949592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6" rIns="91413" bIns="45706"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14" name="Pentagon 13"/>
          <p:cNvSpPr/>
          <p:nvPr/>
        </p:nvSpPr>
        <p:spPr>
          <a:xfrm>
            <a:off x="5102492" y="4561527"/>
            <a:ext cx="4467015" cy="949592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6" rIns="91413" bIns="45706"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NGẮN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427165" y="13787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25" name="图片 7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49484" y="3014066"/>
            <a:ext cx="1247331" cy="1621087"/>
          </a:xfrm>
          <a:prstGeom prst="rect">
            <a:avLst/>
          </a:prstGeom>
        </p:spPr>
      </p:pic>
      <p:grpSp>
        <p:nvGrpSpPr>
          <p:cNvPr id="12" name="组合 2"/>
          <p:cNvGrpSpPr/>
          <p:nvPr/>
        </p:nvGrpSpPr>
        <p:grpSpPr>
          <a:xfrm>
            <a:off x="2777663" y="5544439"/>
            <a:ext cx="6965448" cy="503056"/>
            <a:chOff x="2453503" y="5381090"/>
            <a:chExt cx="6965448" cy="503056"/>
          </a:xfrm>
        </p:grpSpPr>
        <p:sp>
          <p:nvSpPr>
            <p:cNvPr id="13" name="Freeform 34"/>
            <p:cNvSpPr>
              <a:spLocks noEditPoints="1"/>
            </p:cNvSpPr>
            <p:nvPr/>
          </p:nvSpPr>
          <p:spPr bwMode="auto">
            <a:xfrm>
              <a:off x="8625557" y="5381090"/>
              <a:ext cx="793394" cy="459363"/>
            </a:xfrm>
            <a:custGeom>
              <a:avLst/>
              <a:gdLst>
                <a:gd name="T0" fmla="*/ 97 w 97"/>
                <a:gd name="T1" fmla="*/ 16 h 63"/>
                <a:gd name="T2" fmla="*/ 90 w 97"/>
                <a:gd name="T3" fmla="*/ 22 h 63"/>
                <a:gd name="T4" fmla="*/ 75 w 97"/>
                <a:gd name="T5" fmla="*/ 33 h 63"/>
                <a:gd name="T6" fmla="*/ 46 w 97"/>
                <a:gd name="T7" fmla="*/ 51 h 63"/>
                <a:gd name="T8" fmla="*/ 29 w 97"/>
                <a:gd name="T9" fmla="*/ 63 h 63"/>
                <a:gd name="T10" fmla="*/ 26 w 97"/>
                <a:gd name="T11" fmla="*/ 62 h 63"/>
                <a:gd name="T12" fmla="*/ 16 w 97"/>
                <a:gd name="T13" fmla="*/ 47 h 63"/>
                <a:gd name="T14" fmla="*/ 2 w 97"/>
                <a:gd name="T15" fmla="*/ 48 h 63"/>
                <a:gd name="T16" fmla="*/ 10 w 97"/>
                <a:gd name="T17" fmla="*/ 28 h 63"/>
                <a:gd name="T18" fmla="*/ 10 w 97"/>
                <a:gd name="T19" fmla="*/ 26 h 63"/>
                <a:gd name="T20" fmla="*/ 18 w 97"/>
                <a:gd name="T21" fmla="*/ 0 h 63"/>
                <a:gd name="T22" fmla="*/ 40 w 97"/>
                <a:gd name="T23" fmla="*/ 5 h 63"/>
                <a:gd name="T24" fmla="*/ 75 w 97"/>
                <a:gd name="T25" fmla="*/ 13 h 63"/>
                <a:gd name="T26" fmla="*/ 94 w 97"/>
                <a:gd name="T27" fmla="*/ 15 h 63"/>
                <a:gd name="T28" fmla="*/ 97 w 97"/>
                <a:gd name="T29" fmla="*/ 16 h 63"/>
                <a:gd name="T30" fmla="*/ 20 w 97"/>
                <a:gd name="T31" fmla="*/ 3 h 63"/>
                <a:gd name="T32" fmla="*/ 16 w 97"/>
                <a:gd name="T33" fmla="*/ 18 h 63"/>
                <a:gd name="T34" fmla="*/ 14 w 97"/>
                <a:gd name="T35" fmla="*/ 26 h 63"/>
                <a:gd name="T36" fmla="*/ 65 w 97"/>
                <a:gd name="T37" fmla="*/ 20 h 63"/>
                <a:gd name="T38" fmla="*/ 86 w 97"/>
                <a:gd name="T39" fmla="*/ 17 h 63"/>
                <a:gd name="T40" fmla="*/ 20 w 97"/>
                <a:gd name="T41" fmla="*/ 3 h 63"/>
                <a:gd name="T42" fmla="*/ 14 w 97"/>
                <a:gd name="T43" fmla="*/ 38 h 63"/>
                <a:gd name="T44" fmla="*/ 28 w 97"/>
                <a:gd name="T45" fmla="*/ 60 h 63"/>
                <a:gd name="T46" fmla="*/ 82 w 97"/>
                <a:gd name="T47" fmla="*/ 24 h 63"/>
                <a:gd name="T48" fmla="*/ 82 w 97"/>
                <a:gd name="T49" fmla="*/ 23 h 63"/>
                <a:gd name="T50" fmla="*/ 14 w 97"/>
                <a:gd name="T51" fmla="*/ 38 h 63"/>
                <a:gd name="T52" fmla="*/ 13 w 97"/>
                <a:gd name="T53" fmla="*/ 29 h 63"/>
                <a:gd name="T54" fmla="*/ 7 w 97"/>
                <a:gd name="T55" fmla="*/ 40 h 63"/>
                <a:gd name="T56" fmla="*/ 12 w 97"/>
                <a:gd name="T57" fmla="*/ 35 h 63"/>
                <a:gd name="T58" fmla="*/ 15 w 97"/>
                <a:gd name="T59" fmla="*/ 36 h 63"/>
                <a:gd name="T60" fmla="*/ 57 w 97"/>
                <a:gd name="T61" fmla="*/ 27 h 63"/>
                <a:gd name="T62" fmla="*/ 77 w 97"/>
                <a:gd name="T63" fmla="*/ 21 h 63"/>
                <a:gd name="T64" fmla="*/ 13 w 97"/>
                <a:gd name="T65" fmla="*/ 29 h 63"/>
                <a:gd name="T66" fmla="*/ 6 w 97"/>
                <a:gd name="T67" fmla="*/ 45 h 63"/>
                <a:gd name="T68" fmla="*/ 14 w 97"/>
                <a:gd name="T69" fmla="*/ 44 h 63"/>
                <a:gd name="T70" fmla="*/ 11 w 97"/>
                <a:gd name="T71" fmla="*/ 39 h 63"/>
                <a:gd name="T72" fmla="*/ 6 w 97"/>
                <a:gd name="T73" fmla="*/ 4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7" h="63">
                  <a:moveTo>
                    <a:pt x="97" y="16"/>
                  </a:moveTo>
                  <a:cubicBezTo>
                    <a:pt x="96" y="20"/>
                    <a:pt x="92" y="19"/>
                    <a:pt x="90" y="22"/>
                  </a:cubicBezTo>
                  <a:cubicBezTo>
                    <a:pt x="85" y="24"/>
                    <a:pt x="80" y="29"/>
                    <a:pt x="75" y="33"/>
                  </a:cubicBezTo>
                  <a:cubicBezTo>
                    <a:pt x="65" y="38"/>
                    <a:pt x="56" y="45"/>
                    <a:pt x="46" y="51"/>
                  </a:cubicBezTo>
                  <a:cubicBezTo>
                    <a:pt x="40" y="54"/>
                    <a:pt x="35" y="58"/>
                    <a:pt x="29" y="63"/>
                  </a:cubicBezTo>
                  <a:cubicBezTo>
                    <a:pt x="28" y="62"/>
                    <a:pt x="27" y="62"/>
                    <a:pt x="26" y="62"/>
                  </a:cubicBezTo>
                  <a:cubicBezTo>
                    <a:pt x="22" y="57"/>
                    <a:pt x="20" y="52"/>
                    <a:pt x="16" y="47"/>
                  </a:cubicBezTo>
                  <a:cubicBezTo>
                    <a:pt x="12" y="47"/>
                    <a:pt x="6" y="49"/>
                    <a:pt x="2" y="48"/>
                  </a:cubicBezTo>
                  <a:cubicBezTo>
                    <a:pt x="0" y="42"/>
                    <a:pt x="7" y="35"/>
                    <a:pt x="10" y="28"/>
                  </a:cubicBezTo>
                  <a:cubicBezTo>
                    <a:pt x="10" y="27"/>
                    <a:pt x="10" y="26"/>
                    <a:pt x="10" y="26"/>
                  </a:cubicBezTo>
                  <a:cubicBezTo>
                    <a:pt x="13" y="17"/>
                    <a:pt x="15" y="8"/>
                    <a:pt x="18" y="0"/>
                  </a:cubicBezTo>
                  <a:cubicBezTo>
                    <a:pt x="25" y="0"/>
                    <a:pt x="33" y="4"/>
                    <a:pt x="40" y="5"/>
                  </a:cubicBezTo>
                  <a:cubicBezTo>
                    <a:pt x="51" y="8"/>
                    <a:pt x="63" y="10"/>
                    <a:pt x="75" y="13"/>
                  </a:cubicBezTo>
                  <a:cubicBezTo>
                    <a:pt x="81" y="13"/>
                    <a:pt x="88" y="15"/>
                    <a:pt x="94" y="15"/>
                  </a:cubicBezTo>
                  <a:cubicBezTo>
                    <a:pt x="95" y="15"/>
                    <a:pt x="96" y="14"/>
                    <a:pt x="97" y="16"/>
                  </a:cubicBezTo>
                  <a:close/>
                  <a:moveTo>
                    <a:pt x="20" y="3"/>
                  </a:moveTo>
                  <a:cubicBezTo>
                    <a:pt x="18" y="8"/>
                    <a:pt x="16" y="13"/>
                    <a:pt x="16" y="18"/>
                  </a:cubicBezTo>
                  <a:cubicBezTo>
                    <a:pt x="15" y="21"/>
                    <a:pt x="13" y="23"/>
                    <a:pt x="14" y="26"/>
                  </a:cubicBezTo>
                  <a:cubicBezTo>
                    <a:pt x="31" y="24"/>
                    <a:pt x="48" y="21"/>
                    <a:pt x="65" y="20"/>
                  </a:cubicBezTo>
                  <a:cubicBezTo>
                    <a:pt x="72" y="18"/>
                    <a:pt x="80" y="19"/>
                    <a:pt x="86" y="17"/>
                  </a:cubicBezTo>
                  <a:cubicBezTo>
                    <a:pt x="64" y="14"/>
                    <a:pt x="41" y="7"/>
                    <a:pt x="20" y="3"/>
                  </a:cubicBezTo>
                  <a:close/>
                  <a:moveTo>
                    <a:pt x="14" y="38"/>
                  </a:moveTo>
                  <a:cubicBezTo>
                    <a:pt x="19" y="45"/>
                    <a:pt x="22" y="53"/>
                    <a:pt x="28" y="60"/>
                  </a:cubicBezTo>
                  <a:cubicBezTo>
                    <a:pt x="46" y="48"/>
                    <a:pt x="64" y="37"/>
                    <a:pt x="82" y="24"/>
                  </a:cubicBezTo>
                  <a:cubicBezTo>
                    <a:pt x="82" y="23"/>
                    <a:pt x="82" y="23"/>
                    <a:pt x="82" y="23"/>
                  </a:cubicBezTo>
                  <a:cubicBezTo>
                    <a:pt x="59" y="29"/>
                    <a:pt x="37" y="35"/>
                    <a:pt x="14" y="38"/>
                  </a:cubicBezTo>
                  <a:close/>
                  <a:moveTo>
                    <a:pt x="13" y="29"/>
                  </a:moveTo>
                  <a:cubicBezTo>
                    <a:pt x="11" y="33"/>
                    <a:pt x="8" y="37"/>
                    <a:pt x="7" y="40"/>
                  </a:cubicBezTo>
                  <a:cubicBezTo>
                    <a:pt x="9" y="39"/>
                    <a:pt x="9" y="36"/>
                    <a:pt x="12" y="35"/>
                  </a:cubicBezTo>
                  <a:cubicBezTo>
                    <a:pt x="13" y="35"/>
                    <a:pt x="14" y="35"/>
                    <a:pt x="15" y="36"/>
                  </a:cubicBezTo>
                  <a:cubicBezTo>
                    <a:pt x="29" y="33"/>
                    <a:pt x="43" y="30"/>
                    <a:pt x="57" y="27"/>
                  </a:cubicBezTo>
                  <a:cubicBezTo>
                    <a:pt x="64" y="24"/>
                    <a:pt x="70" y="23"/>
                    <a:pt x="77" y="21"/>
                  </a:cubicBezTo>
                  <a:cubicBezTo>
                    <a:pt x="55" y="23"/>
                    <a:pt x="34" y="25"/>
                    <a:pt x="13" y="29"/>
                  </a:cubicBezTo>
                  <a:close/>
                  <a:moveTo>
                    <a:pt x="6" y="45"/>
                  </a:moveTo>
                  <a:cubicBezTo>
                    <a:pt x="9" y="46"/>
                    <a:pt x="12" y="44"/>
                    <a:pt x="14" y="44"/>
                  </a:cubicBezTo>
                  <a:cubicBezTo>
                    <a:pt x="13" y="42"/>
                    <a:pt x="13" y="41"/>
                    <a:pt x="11" y="39"/>
                  </a:cubicBezTo>
                  <a:cubicBezTo>
                    <a:pt x="10" y="41"/>
                    <a:pt x="8" y="43"/>
                    <a:pt x="6" y="45"/>
                  </a:cubicBezTo>
                  <a:close/>
                </a:path>
              </a:pathLst>
            </a:custGeom>
            <a:solidFill>
              <a:srgbClr val="AE7F4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" name="任意多边形 98"/>
            <p:cNvSpPr/>
            <p:nvPr/>
          </p:nvSpPr>
          <p:spPr>
            <a:xfrm>
              <a:off x="3532280" y="5475339"/>
              <a:ext cx="5024077" cy="401116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53" y="connsiteY0-154"/>
                </a:cxn>
                <a:cxn ang="0">
                  <a:pos x="connsiteX1-155" y="connsiteY1-156"/>
                </a:cxn>
                <a:cxn ang="0">
                  <a:pos x="connsiteX2-157" y="connsiteY2-158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5" name="任意多边形 99"/>
            <p:cNvSpPr/>
            <p:nvPr/>
          </p:nvSpPr>
          <p:spPr>
            <a:xfrm>
              <a:off x="2453503" y="5467647"/>
              <a:ext cx="988875" cy="416499"/>
            </a:xfrm>
            <a:custGeom>
              <a:avLst/>
              <a:gdLst>
                <a:gd name="connsiteX0" fmla="*/ 755361 w 755361"/>
                <a:gd name="connsiteY0" fmla="*/ 383586 h 416878"/>
                <a:gd name="connsiteX1" fmla="*/ 1599 w 755361"/>
                <a:gd name="connsiteY1" fmla="*/ 383586 h 416878"/>
                <a:gd name="connsiteX2" fmla="*/ 557653 w 755361"/>
                <a:gd name="connsiteY2" fmla="*/ 37597 h 416878"/>
                <a:gd name="connsiteX3" fmla="*/ 619437 w 755361"/>
                <a:gd name="connsiteY3" fmla="*/ 25240 h 416878"/>
                <a:gd name="connsiteX0-1" fmla="*/ 754492 w 754492"/>
                <a:gd name="connsiteY0-2" fmla="*/ 358346 h 392510"/>
                <a:gd name="connsiteX1-3" fmla="*/ 730 w 754492"/>
                <a:gd name="connsiteY1-4" fmla="*/ 358346 h 392510"/>
                <a:gd name="connsiteX2-5" fmla="*/ 618568 w 754492"/>
                <a:gd name="connsiteY2-6" fmla="*/ 0 h 392510"/>
                <a:gd name="connsiteX0-7" fmla="*/ 1458409 w 1458409"/>
                <a:gd name="connsiteY0-8" fmla="*/ 358346 h 379568"/>
                <a:gd name="connsiteX1-9" fmla="*/ 312 w 1458409"/>
                <a:gd name="connsiteY1-10" fmla="*/ 333633 h 379568"/>
                <a:gd name="connsiteX2-11" fmla="*/ 1322485 w 1458409"/>
                <a:gd name="connsiteY2-12" fmla="*/ 0 h 379568"/>
                <a:gd name="connsiteX0-13" fmla="*/ 1483885 w 1483885"/>
                <a:gd name="connsiteY0-14" fmla="*/ 457200 h 484234"/>
                <a:gd name="connsiteX1-15" fmla="*/ 25788 w 1483885"/>
                <a:gd name="connsiteY1-16" fmla="*/ 432487 h 484234"/>
                <a:gd name="connsiteX2-17" fmla="*/ 569485 w 1483885"/>
                <a:gd name="connsiteY2-18" fmla="*/ 0 h 484234"/>
                <a:gd name="connsiteX0-19" fmla="*/ 1475175 w 1475175"/>
                <a:gd name="connsiteY0-20" fmla="*/ 469557 h 497359"/>
                <a:gd name="connsiteX1-21" fmla="*/ 17078 w 1475175"/>
                <a:gd name="connsiteY1-22" fmla="*/ 444844 h 497359"/>
                <a:gd name="connsiteX2-23" fmla="*/ 684342 w 1475175"/>
                <a:gd name="connsiteY2-24" fmla="*/ 0 h 497359"/>
                <a:gd name="connsiteX0-25" fmla="*/ 1482176 w 1482176"/>
                <a:gd name="connsiteY0-26" fmla="*/ 469557 h 497359"/>
                <a:gd name="connsiteX1-27" fmla="*/ 24079 w 1482176"/>
                <a:gd name="connsiteY1-28" fmla="*/ 444844 h 497359"/>
                <a:gd name="connsiteX2-29" fmla="*/ 691343 w 1482176"/>
                <a:gd name="connsiteY2-30" fmla="*/ 0 h 497359"/>
                <a:gd name="connsiteX0-31" fmla="*/ 1496003 w 1496003"/>
                <a:gd name="connsiteY0-32" fmla="*/ 383060 h 405670"/>
                <a:gd name="connsiteX1-33" fmla="*/ 37906 w 1496003"/>
                <a:gd name="connsiteY1-34" fmla="*/ 358347 h 405670"/>
                <a:gd name="connsiteX2-35" fmla="*/ 581603 w 1496003"/>
                <a:gd name="connsiteY2-36" fmla="*/ 0 h 405670"/>
                <a:gd name="connsiteX0-37" fmla="*/ 1498863 w 1498863"/>
                <a:gd name="connsiteY0-38" fmla="*/ 383060 h 405670"/>
                <a:gd name="connsiteX1-39" fmla="*/ 40766 w 1498863"/>
                <a:gd name="connsiteY1-40" fmla="*/ 358347 h 405670"/>
                <a:gd name="connsiteX2-41" fmla="*/ 584463 w 1498863"/>
                <a:gd name="connsiteY2-42" fmla="*/ 0 h 405670"/>
                <a:gd name="connsiteX0-43" fmla="*/ 1473706 w 1473706"/>
                <a:gd name="connsiteY0-44" fmla="*/ 383060 h 440354"/>
                <a:gd name="connsiteX1-45" fmla="*/ 15609 w 1473706"/>
                <a:gd name="connsiteY1-46" fmla="*/ 358347 h 440354"/>
                <a:gd name="connsiteX2-47" fmla="*/ 559306 w 1473706"/>
                <a:gd name="connsiteY2-48" fmla="*/ 0 h 440354"/>
                <a:gd name="connsiteX0-49" fmla="*/ 1682620 w 1682620"/>
                <a:gd name="connsiteY0-50" fmla="*/ 383060 h 405670"/>
                <a:gd name="connsiteX1-51" fmla="*/ 51528 w 1682620"/>
                <a:gd name="connsiteY1-52" fmla="*/ 358347 h 405670"/>
                <a:gd name="connsiteX2-53" fmla="*/ 595225 w 1682620"/>
                <a:gd name="connsiteY2-54" fmla="*/ 0 h 405670"/>
                <a:gd name="connsiteX0-55" fmla="*/ 1653020 w 1653020"/>
                <a:gd name="connsiteY0-56" fmla="*/ 320540 h 339742"/>
                <a:gd name="connsiteX1-57" fmla="*/ 21928 w 1653020"/>
                <a:gd name="connsiteY1-58" fmla="*/ 295827 h 339742"/>
                <a:gd name="connsiteX2-59" fmla="*/ 825980 w 1653020"/>
                <a:gd name="connsiteY2-60" fmla="*/ 0 h 339742"/>
                <a:gd name="connsiteX0-61" fmla="*/ 1717144 w 1717144"/>
                <a:gd name="connsiteY0-62" fmla="*/ 381397 h 403200"/>
                <a:gd name="connsiteX1-63" fmla="*/ 86052 w 1717144"/>
                <a:gd name="connsiteY1-64" fmla="*/ 356684 h 403200"/>
                <a:gd name="connsiteX2-65" fmla="*/ 296123 w 1717144"/>
                <a:gd name="connsiteY2-66" fmla="*/ 12588 h 403200"/>
                <a:gd name="connsiteX3-67" fmla="*/ 890104 w 1717144"/>
                <a:gd name="connsiteY3-68" fmla="*/ 60857 h 403200"/>
                <a:gd name="connsiteX0-69" fmla="*/ 1717144 w 1717144"/>
                <a:gd name="connsiteY0-70" fmla="*/ 376649 h 398452"/>
                <a:gd name="connsiteX1-71" fmla="*/ 86052 w 1717144"/>
                <a:gd name="connsiteY1-72" fmla="*/ 351936 h 398452"/>
                <a:gd name="connsiteX2-73" fmla="*/ 296123 w 1717144"/>
                <a:gd name="connsiteY2-74" fmla="*/ 7840 h 398452"/>
                <a:gd name="connsiteX3-75" fmla="*/ 651445 w 1717144"/>
                <a:gd name="connsiteY3-76" fmla="*/ 143636 h 398452"/>
                <a:gd name="connsiteX0-77" fmla="*/ 1717144 w 1717144"/>
                <a:gd name="connsiteY0-78" fmla="*/ 384043 h 405846"/>
                <a:gd name="connsiteX1-79" fmla="*/ 86052 w 1717144"/>
                <a:gd name="connsiteY1-80" fmla="*/ 359330 h 405846"/>
                <a:gd name="connsiteX2-81" fmla="*/ 296123 w 1717144"/>
                <a:gd name="connsiteY2-82" fmla="*/ 15234 h 405846"/>
                <a:gd name="connsiteX3-83" fmla="*/ 1237241 w 1717144"/>
                <a:gd name="connsiteY3-84" fmla="*/ 38495 h 405846"/>
                <a:gd name="connsiteX0-85" fmla="*/ 1717144 w 1717144"/>
                <a:gd name="connsiteY0-86" fmla="*/ 377444 h 399247"/>
                <a:gd name="connsiteX1-87" fmla="*/ 86052 w 1717144"/>
                <a:gd name="connsiteY1-88" fmla="*/ 352731 h 399247"/>
                <a:gd name="connsiteX2-89" fmla="*/ 296123 w 1717144"/>
                <a:gd name="connsiteY2-90" fmla="*/ 8635 h 399247"/>
                <a:gd name="connsiteX3-91" fmla="*/ 1237241 w 1717144"/>
                <a:gd name="connsiteY3-92" fmla="*/ 31896 h 399247"/>
                <a:gd name="connsiteX0-93" fmla="*/ 1717144 w 1717144"/>
                <a:gd name="connsiteY0-94" fmla="*/ 416694 h 438497"/>
                <a:gd name="connsiteX1-95" fmla="*/ 86052 w 1717144"/>
                <a:gd name="connsiteY1-96" fmla="*/ 391981 h 438497"/>
                <a:gd name="connsiteX2-97" fmla="*/ 296123 w 1717144"/>
                <a:gd name="connsiteY2-98" fmla="*/ 47885 h 438497"/>
                <a:gd name="connsiteX3-99" fmla="*/ 1237241 w 1717144"/>
                <a:gd name="connsiteY3-100" fmla="*/ 71146 h 438497"/>
                <a:gd name="connsiteX0-101" fmla="*/ 1717144 w 1717144"/>
                <a:gd name="connsiteY0-102" fmla="*/ 385519 h 407322"/>
                <a:gd name="connsiteX1-103" fmla="*/ 86052 w 1717144"/>
                <a:gd name="connsiteY1-104" fmla="*/ 360806 h 407322"/>
                <a:gd name="connsiteX2-105" fmla="*/ 296123 w 1717144"/>
                <a:gd name="connsiteY2-106" fmla="*/ 16710 h 407322"/>
                <a:gd name="connsiteX3-107" fmla="*/ 751724 w 1717144"/>
                <a:gd name="connsiteY3-108" fmla="*/ 141722 h 407322"/>
                <a:gd name="connsiteX0-109" fmla="*/ 1717144 w 1717144"/>
                <a:gd name="connsiteY0-110" fmla="*/ 385132 h 406935"/>
                <a:gd name="connsiteX1-111" fmla="*/ 86052 w 1717144"/>
                <a:gd name="connsiteY1-112" fmla="*/ 360419 h 406935"/>
                <a:gd name="connsiteX2-113" fmla="*/ 296123 w 1717144"/>
                <a:gd name="connsiteY2-114" fmla="*/ 16323 h 406935"/>
                <a:gd name="connsiteX3-115" fmla="*/ 751724 w 1717144"/>
                <a:gd name="connsiteY3-116" fmla="*/ 141335 h 406935"/>
                <a:gd name="connsiteX0-117" fmla="*/ 1717144 w 1717144"/>
                <a:gd name="connsiteY0-118" fmla="*/ 402465 h 424268"/>
                <a:gd name="connsiteX1-119" fmla="*/ 86052 w 1717144"/>
                <a:gd name="connsiteY1-120" fmla="*/ 377752 h 424268"/>
                <a:gd name="connsiteX2-121" fmla="*/ 296123 w 1717144"/>
                <a:gd name="connsiteY2-122" fmla="*/ 33656 h 424268"/>
                <a:gd name="connsiteX3-123" fmla="*/ 751724 w 1717144"/>
                <a:gd name="connsiteY3-124" fmla="*/ 158668 h 424268"/>
                <a:gd name="connsiteX0-125" fmla="*/ 1703068 w 1703068"/>
                <a:gd name="connsiteY0-126" fmla="*/ 402465 h 433569"/>
                <a:gd name="connsiteX1-127" fmla="*/ 71976 w 1703068"/>
                <a:gd name="connsiteY1-128" fmla="*/ 377752 h 433569"/>
                <a:gd name="connsiteX2-129" fmla="*/ 282047 w 1703068"/>
                <a:gd name="connsiteY2-130" fmla="*/ 33656 h 433569"/>
                <a:gd name="connsiteX3-131" fmla="*/ 737648 w 1703068"/>
                <a:gd name="connsiteY3-132" fmla="*/ 158668 h 433569"/>
                <a:gd name="connsiteX0-133" fmla="*/ 1703068 w 1703068"/>
                <a:gd name="connsiteY0-134" fmla="*/ 402465 h 433569"/>
                <a:gd name="connsiteX1-135" fmla="*/ 71976 w 1703068"/>
                <a:gd name="connsiteY1-136" fmla="*/ 377752 h 433569"/>
                <a:gd name="connsiteX2-137" fmla="*/ 282047 w 1703068"/>
                <a:gd name="connsiteY2-138" fmla="*/ 33656 h 433569"/>
                <a:gd name="connsiteX3-139" fmla="*/ 737648 w 1703068"/>
                <a:gd name="connsiteY3-140" fmla="*/ 158668 h 433569"/>
                <a:gd name="connsiteX0-141" fmla="*/ 1736283 w 1736283"/>
                <a:gd name="connsiteY0-142" fmla="*/ 399831 h 421458"/>
                <a:gd name="connsiteX1-143" fmla="*/ 105191 w 1736283"/>
                <a:gd name="connsiteY1-144" fmla="*/ 375118 h 421458"/>
                <a:gd name="connsiteX2-145" fmla="*/ 243539 w 1736283"/>
                <a:gd name="connsiteY2-146" fmla="*/ 34201 h 421458"/>
                <a:gd name="connsiteX3-147" fmla="*/ 770863 w 1736283"/>
                <a:gd name="connsiteY3-148" fmla="*/ 156034 h 421458"/>
              </a:gdLst>
              <a:ahLst/>
              <a:cxnLst>
                <a:cxn ang="0">
                  <a:pos x="connsiteX0-141" y="connsiteY0-142"/>
                </a:cxn>
                <a:cxn ang="0">
                  <a:pos x="connsiteX1-143" y="connsiteY1-144"/>
                </a:cxn>
                <a:cxn ang="0">
                  <a:pos x="connsiteX2-145" y="connsiteY2-146"/>
                </a:cxn>
                <a:cxn ang="0">
                  <a:pos x="connsiteX3-147" y="connsiteY3-148"/>
                </a:cxn>
              </a:cxnLst>
              <a:rect l="l" t="t" r="r" b="b"/>
              <a:pathLst>
                <a:path w="1736283" h="421458">
                  <a:moveTo>
                    <a:pt x="1736283" y="399831"/>
                  </a:moveTo>
                  <a:cubicBezTo>
                    <a:pt x="1375877" y="428663"/>
                    <a:pt x="353982" y="436056"/>
                    <a:pt x="105191" y="375118"/>
                  </a:cubicBezTo>
                  <a:cubicBezTo>
                    <a:pt x="-143600" y="314180"/>
                    <a:pt x="109530" y="83505"/>
                    <a:pt x="243539" y="34201"/>
                  </a:cubicBezTo>
                  <a:cubicBezTo>
                    <a:pt x="438239" y="-56438"/>
                    <a:pt x="1137030" y="50085"/>
                    <a:pt x="770863" y="156034"/>
                  </a:cubicBez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</p:grpSp>
      <p:sp>
        <p:nvSpPr>
          <p:cNvPr id="65" name="文本框 17"/>
          <p:cNvSpPr txBox="1"/>
          <p:nvPr/>
        </p:nvSpPr>
        <p:spPr>
          <a:xfrm>
            <a:off x="3536206" y="200475"/>
            <a:ext cx="76077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LÝ THUYẾT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grpSp>
        <p:nvGrpSpPr>
          <p:cNvPr id="66" name="组合 23"/>
          <p:cNvGrpSpPr/>
          <p:nvPr/>
        </p:nvGrpSpPr>
        <p:grpSpPr>
          <a:xfrm>
            <a:off x="2874052" y="4430332"/>
            <a:ext cx="6544122" cy="2382595"/>
            <a:chOff x="3084810" y="-335112"/>
            <a:chExt cx="5809496" cy="5760000"/>
          </a:xfrm>
        </p:grpSpPr>
        <p:grpSp>
          <p:nvGrpSpPr>
            <p:cNvPr id="6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69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70" name="图片 12"/>
              <p:cNvPicPr>
                <a:picLocks noChangeAspect="1"/>
              </p:cNvPicPr>
              <p:nvPr/>
            </p:nvPicPr>
            <p:blipFill rotWithShape="1">
              <a:blip r:embed="rId5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68" name="图片 6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pic>
        <p:nvPicPr>
          <p:cNvPr id="71" name="图片 69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2437" y="874264"/>
            <a:ext cx="1105092" cy="782004"/>
          </a:xfrm>
          <a:prstGeom prst="rect">
            <a:avLst/>
          </a:prstGeom>
        </p:spPr>
      </p:pic>
      <p:pic>
        <p:nvPicPr>
          <p:cNvPr id="72" name="图片 7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710" y="2341590"/>
            <a:ext cx="1247331" cy="1621087"/>
          </a:xfrm>
          <a:prstGeom prst="rect">
            <a:avLst/>
          </a:prstGeom>
        </p:spPr>
      </p:pic>
      <p:pic>
        <p:nvPicPr>
          <p:cNvPr id="73" name="图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057169"/>
            <a:ext cx="1387528" cy="263376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Straight Arrow Connector 2"/>
          <p:cNvCxnSpPr/>
          <p:nvPr/>
        </p:nvCxnSpPr>
        <p:spPr>
          <a:xfrm>
            <a:off x="4454197" y="1854558"/>
            <a:ext cx="1251144" cy="239456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tangle 75"/>
          <p:cNvSpPr/>
          <p:nvPr/>
        </p:nvSpPr>
        <p:spPr>
          <a:xfrm>
            <a:off x="6146112" y="2051467"/>
            <a:ext cx="44453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7" name="图片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44" t="17454" r="27031" b="14722"/>
          <a:stretch>
            <a:fillRect/>
          </a:stretch>
        </p:blipFill>
        <p:spPr>
          <a:xfrm>
            <a:off x="834983" y="720498"/>
            <a:ext cx="4255412" cy="3386747"/>
          </a:xfrm>
          <a:prstGeom prst="rect">
            <a:avLst/>
          </a:prstGeom>
        </p:spPr>
      </p:pic>
      <p:sp>
        <p:nvSpPr>
          <p:cNvPr id="78" name="文本框 1"/>
          <p:cNvSpPr txBox="1"/>
          <p:nvPr/>
        </p:nvSpPr>
        <p:spPr>
          <a:xfrm>
            <a:off x="918192" y="1530096"/>
            <a:ext cx="4076917" cy="130753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>
              <a:lnSpc>
                <a:spcPct val="150000"/>
              </a:lnSpc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9" name="图片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467471" y="3897266"/>
            <a:ext cx="3986726" cy="382441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9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2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5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8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91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65" grpId="0"/>
      <p:bldP spid="65" grpId="1"/>
      <p:bldP spid="76" grpId="0"/>
      <p:bldP spid="7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630919" y="1686942"/>
            <a:ext cx="732080" cy="608831"/>
            <a:chOff x="3959623" y="1220645"/>
            <a:chExt cx="640492" cy="658134"/>
          </a:xfrm>
        </p:grpSpPr>
        <p:sp>
          <p:nvSpPr>
            <p:cNvPr id="2" name="菱形 1"/>
            <p:cNvSpPr/>
            <p:nvPr/>
          </p:nvSpPr>
          <p:spPr>
            <a:xfrm>
              <a:off x="3959623" y="1238287"/>
              <a:ext cx="640492" cy="64049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4227550" y="1220645"/>
              <a:ext cx="161620" cy="4990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pic>
        <p:nvPicPr>
          <p:cNvPr id="21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145" y="4562227"/>
            <a:ext cx="8422689" cy="1916134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3536206" y="200475"/>
            <a:ext cx="76077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LÝ THUYẾT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pic>
        <p:nvPicPr>
          <p:cNvPr id="19" name="图片 5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9623" y="393880"/>
            <a:ext cx="3094574" cy="2620186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705988" y="937250"/>
            <a:ext cx="20546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4454197" y="1854558"/>
            <a:ext cx="1251144" cy="239456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6146112" y="2051467"/>
            <a:ext cx="44453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vay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2" y="3045534"/>
            <a:ext cx="3033385" cy="303338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427165" y="13787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25" name="图片 7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49484" y="3014066"/>
            <a:ext cx="1247331" cy="1621087"/>
          </a:xfrm>
          <a:prstGeom prst="rect">
            <a:avLst/>
          </a:prstGeom>
        </p:spPr>
      </p:pic>
      <p:grpSp>
        <p:nvGrpSpPr>
          <p:cNvPr id="12" name="组合 2"/>
          <p:cNvGrpSpPr/>
          <p:nvPr/>
        </p:nvGrpSpPr>
        <p:grpSpPr>
          <a:xfrm>
            <a:off x="2777663" y="5544439"/>
            <a:ext cx="6965448" cy="503056"/>
            <a:chOff x="2453503" y="5381090"/>
            <a:chExt cx="6965448" cy="503056"/>
          </a:xfrm>
        </p:grpSpPr>
        <p:sp>
          <p:nvSpPr>
            <p:cNvPr id="13" name="Freeform 34"/>
            <p:cNvSpPr>
              <a:spLocks noEditPoints="1"/>
            </p:cNvSpPr>
            <p:nvPr/>
          </p:nvSpPr>
          <p:spPr bwMode="auto">
            <a:xfrm>
              <a:off x="8625557" y="5381090"/>
              <a:ext cx="793394" cy="459363"/>
            </a:xfrm>
            <a:custGeom>
              <a:avLst/>
              <a:gdLst>
                <a:gd name="T0" fmla="*/ 97 w 97"/>
                <a:gd name="T1" fmla="*/ 16 h 63"/>
                <a:gd name="T2" fmla="*/ 90 w 97"/>
                <a:gd name="T3" fmla="*/ 22 h 63"/>
                <a:gd name="T4" fmla="*/ 75 w 97"/>
                <a:gd name="T5" fmla="*/ 33 h 63"/>
                <a:gd name="T6" fmla="*/ 46 w 97"/>
                <a:gd name="T7" fmla="*/ 51 h 63"/>
                <a:gd name="T8" fmla="*/ 29 w 97"/>
                <a:gd name="T9" fmla="*/ 63 h 63"/>
                <a:gd name="T10" fmla="*/ 26 w 97"/>
                <a:gd name="T11" fmla="*/ 62 h 63"/>
                <a:gd name="T12" fmla="*/ 16 w 97"/>
                <a:gd name="T13" fmla="*/ 47 h 63"/>
                <a:gd name="T14" fmla="*/ 2 w 97"/>
                <a:gd name="T15" fmla="*/ 48 h 63"/>
                <a:gd name="T16" fmla="*/ 10 w 97"/>
                <a:gd name="T17" fmla="*/ 28 h 63"/>
                <a:gd name="T18" fmla="*/ 10 w 97"/>
                <a:gd name="T19" fmla="*/ 26 h 63"/>
                <a:gd name="T20" fmla="*/ 18 w 97"/>
                <a:gd name="T21" fmla="*/ 0 h 63"/>
                <a:gd name="T22" fmla="*/ 40 w 97"/>
                <a:gd name="T23" fmla="*/ 5 h 63"/>
                <a:gd name="T24" fmla="*/ 75 w 97"/>
                <a:gd name="T25" fmla="*/ 13 h 63"/>
                <a:gd name="T26" fmla="*/ 94 w 97"/>
                <a:gd name="T27" fmla="*/ 15 h 63"/>
                <a:gd name="T28" fmla="*/ 97 w 97"/>
                <a:gd name="T29" fmla="*/ 16 h 63"/>
                <a:gd name="T30" fmla="*/ 20 w 97"/>
                <a:gd name="T31" fmla="*/ 3 h 63"/>
                <a:gd name="T32" fmla="*/ 16 w 97"/>
                <a:gd name="T33" fmla="*/ 18 h 63"/>
                <a:gd name="T34" fmla="*/ 14 w 97"/>
                <a:gd name="T35" fmla="*/ 26 h 63"/>
                <a:gd name="T36" fmla="*/ 65 w 97"/>
                <a:gd name="T37" fmla="*/ 20 h 63"/>
                <a:gd name="T38" fmla="*/ 86 w 97"/>
                <a:gd name="T39" fmla="*/ 17 h 63"/>
                <a:gd name="T40" fmla="*/ 20 w 97"/>
                <a:gd name="T41" fmla="*/ 3 h 63"/>
                <a:gd name="T42" fmla="*/ 14 w 97"/>
                <a:gd name="T43" fmla="*/ 38 h 63"/>
                <a:gd name="T44" fmla="*/ 28 w 97"/>
                <a:gd name="T45" fmla="*/ 60 h 63"/>
                <a:gd name="T46" fmla="*/ 82 w 97"/>
                <a:gd name="T47" fmla="*/ 24 h 63"/>
                <a:gd name="T48" fmla="*/ 82 w 97"/>
                <a:gd name="T49" fmla="*/ 23 h 63"/>
                <a:gd name="T50" fmla="*/ 14 w 97"/>
                <a:gd name="T51" fmla="*/ 38 h 63"/>
                <a:gd name="T52" fmla="*/ 13 w 97"/>
                <a:gd name="T53" fmla="*/ 29 h 63"/>
                <a:gd name="T54" fmla="*/ 7 w 97"/>
                <a:gd name="T55" fmla="*/ 40 h 63"/>
                <a:gd name="T56" fmla="*/ 12 w 97"/>
                <a:gd name="T57" fmla="*/ 35 h 63"/>
                <a:gd name="T58" fmla="*/ 15 w 97"/>
                <a:gd name="T59" fmla="*/ 36 h 63"/>
                <a:gd name="T60" fmla="*/ 57 w 97"/>
                <a:gd name="T61" fmla="*/ 27 h 63"/>
                <a:gd name="T62" fmla="*/ 77 w 97"/>
                <a:gd name="T63" fmla="*/ 21 h 63"/>
                <a:gd name="T64" fmla="*/ 13 w 97"/>
                <a:gd name="T65" fmla="*/ 29 h 63"/>
                <a:gd name="T66" fmla="*/ 6 w 97"/>
                <a:gd name="T67" fmla="*/ 45 h 63"/>
                <a:gd name="T68" fmla="*/ 14 w 97"/>
                <a:gd name="T69" fmla="*/ 44 h 63"/>
                <a:gd name="T70" fmla="*/ 11 w 97"/>
                <a:gd name="T71" fmla="*/ 39 h 63"/>
                <a:gd name="T72" fmla="*/ 6 w 97"/>
                <a:gd name="T73" fmla="*/ 4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7" h="63">
                  <a:moveTo>
                    <a:pt x="97" y="16"/>
                  </a:moveTo>
                  <a:cubicBezTo>
                    <a:pt x="96" y="20"/>
                    <a:pt x="92" y="19"/>
                    <a:pt x="90" y="22"/>
                  </a:cubicBezTo>
                  <a:cubicBezTo>
                    <a:pt x="85" y="24"/>
                    <a:pt x="80" y="29"/>
                    <a:pt x="75" y="33"/>
                  </a:cubicBezTo>
                  <a:cubicBezTo>
                    <a:pt x="65" y="38"/>
                    <a:pt x="56" y="45"/>
                    <a:pt x="46" y="51"/>
                  </a:cubicBezTo>
                  <a:cubicBezTo>
                    <a:pt x="40" y="54"/>
                    <a:pt x="35" y="58"/>
                    <a:pt x="29" y="63"/>
                  </a:cubicBezTo>
                  <a:cubicBezTo>
                    <a:pt x="28" y="62"/>
                    <a:pt x="27" y="62"/>
                    <a:pt x="26" y="62"/>
                  </a:cubicBezTo>
                  <a:cubicBezTo>
                    <a:pt x="22" y="57"/>
                    <a:pt x="20" y="52"/>
                    <a:pt x="16" y="47"/>
                  </a:cubicBezTo>
                  <a:cubicBezTo>
                    <a:pt x="12" y="47"/>
                    <a:pt x="6" y="49"/>
                    <a:pt x="2" y="48"/>
                  </a:cubicBezTo>
                  <a:cubicBezTo>
                    <a:pt x="0" y="42"/>
                    <a:pt x="7" y="35"/>
                    <a:pt x="10" y="28"/>
                  </a:cubicBezTo>
                  <a:cubicBezTo>
                    <a:pt x="10" y="27"/>
                    <a:pt x="10" y="26"/>
                    <a:pt x="10" y="26"/>
                  </a:cubicBezTo>
                  <a:cubicBezTo>
                    <a:pt x="13" y="17"/>
                    <a:pt x="15" y="8"/>
                    <a:pt x="18" y="0"/>
                  </a:cubicBezTo>
                  <a:cubicBezTo>
                    <a:pt x="25" y="0"/>
                    <a:pt x="33" y="4"/>
                    <a:pt x="40" y="5"/>
                  </a:cubicBezTo>
                  <a:cubicBezTo>
                    <a:pt x="51" y="8"/>
                    <a:pt x="63" y="10"/>
                    <a:pt x="75" y="13"/>
                  </a:cubicBezTo>
                  <a:cubicBezTo>
                    <a:pt x="81" y="13"/>
                    <a:pt x="88" y="15"/>
                    <a:pt x="94" y="15"/>
                  </a:cubicBezTo>
                  <a:cubicBezTo>
                    <a:pt x="95" y="15"/>
                    <a:pt x="96" y="14"/>
                    <a:pt x="97" y="16"/>
                  </a:cubicBezTo>
                  <a:close/>
                  <a:moveTo>
                    <a:pt x="20" y="3"/>
                  </a:moveTo>
                  <a:cubicBezTo>
                    <a:pt x="18" y="8"/>
                    <a:pt x="16" y="13"/>
                    <a:pt x="16" y="18"/>
                  </a:cubicBezTo>
                  <a:cubicBezTo>
                    <a:pt x="15" y="21"/>
                    <a:pt x="13" y="23"/>
                    <a:pt x="14" y="26"/>
                  </a:cubicBezTo>
                  <a:cubicBezTo>
                    <a:pt x="31" y="24"/>
                    <a:pt x="48" y="21"/>
                    <a:pt x="65" y="20"/>
                  </a:cubicBezTo>
                  <a:cubicBezTo>
                    <a:pt x="72" y="18"/>
                    <a:pt x="80" y="19"/>
                    <a:pt x="86" y="17"/>
                  </a:cubicBezTo>
                  <a:cubicBezTo>
                    <a:pt x="64" y="14"/>
                    <a:pt x="41" y="7"/>
                    <a:pt x="20" y="3"/>
                  </a:cubicBezTo>
                  <a:close/>
                  <a:moveTo>
                    <a:pt x="14" y="38"/>
                  </a:moveTo>
                  <a:cubicBezTo>
                    <a:pt x="19" y="45"/>
                    <a:pt x="22" y="53"/>
                    <a:pt x="28" y="60"/>
                  </a:cubicBezTo>
                  <a:cubicBezTo>
                    <a:pt x="46" y="48"/>
                    <a:pt x="64" y="37"/>
                    <a:pt x="82" y="24"/>
                  </a:cubicBezTo>
                  <a:cubicBezTo>
                    <a:pt x="82" y="23"/>
                    <a:pt x="82" y="23"/>
                    <a:pt x="82" y="23"/>
                  </a:cubicBezTo>
                  <a:cubicBezTo>
                    <a:pt x="59" y="29"/>
                    <a:pt x="37" y="35"/>
                    <a:pt x="14" y="38"/>
                  </a:cubicBezTo>
                  <a:close/>
                  <a:moveTo>
                    <a:pt x="13" y="29"/>
                  </a:moveTo>
                  <a:cubicBezTo>
                    <a:pt x="11" y="33"/>
                    <a:pt x="8" y="37"/>
                    <a:pt x="7" y="40"/>
                  </a:cubicBezTo>
                  <a:cubicBezTo>
                    <a:pt x="9" y="39"/>
                    <a:pt x="9" y="36"/>
                    <a:pt x="12" y="35"/>
                  </a:cubicBezTo>
                  <a:cubicBezTo>
                    <a:pt x="13" y="35"/>
                    <a:pt x="14" y="35"/>
                    <a:pt x="15" y="36"/>
                  </a:cubicBezTo>
                  <a:cubicBezTo>
                    <a:pt x="29" y="33"/>
                    <a:pt x="43" y="30"/>
                    <a:pt x="57" y="27"/>
                  </a:cubicBezTo>
                  <a:cubicBezTo>
                    <a:pt x="64" y="24"/>
                    <a:pt x="70" y="23"/>
                    <a:pt x="77" y="21"/>
                  </a:cubicBezTo>
                  <a:cubicBezTo>
                    <a:pt x="55" y="23"/>
                    <a:pt x="34" y="25"/>
                    <a:pt x="13" y="29"/>
                  </a:cubicBezTo>
                  <a:close/>
                  <a:moveTo>
                    <a:pt x="6" y="45"/>
                  </a:moveTo>
                  <a:cubicBezTo>
                    <a:pt x="9" y="46"/>
                    <a:pt x="12" y="44"/>
                    <a:pt x="14" y="44"/>
                  </a:cubicBezTo>
                  <a:cubicBezTo>
                    <a:pt x="13" y="42"/>
                    <a:pt x="13" y="41"/>
                    <a:pt x="11" y="39"/>
                  </a:cubicBezTo>
                  <a:cubicBezTo>
                    <a:pt x="10" y="41"/>
                    <a:pt x="8" y="43"/>
                    <a:pt x="6" y="45"/>
                  </a:cubicBezTo>
                  <a:close/>
                </a:path>
              </a:pathLst>
            </a:custGeom>
            <a:solidFill>
              <a:srgbClr val="AE7F4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" name="任意多边形 98"/>
            <p:cNvSpPr/>
            <p:nvPr/>
          </p:nvSpPr>
          <p:spPr>
            <a:xfrm>
              <a:off x="3532280" y="5475339"/>
              <a:ext cx="5024077" cy="401116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53" y="connsiteY0-154"/>
                </a:cxn>
                <a:cxn ang="0">
                  <a:pos x="connsiteX1-155" y="connsiteY1-156"/>
                </a:cxn>
                <a:cxn ang="0">
                  <a:pos x="connsiteX2-157" y="connsiteY2-158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5" name="任意多边形 99"/>
            <p:cNvSpPr/>
            <p:nvPr/>
          </p:nvSpPr>
          <p:spPr>
            <a:xfrm>
              <a:off x="2453503" y="5467647"/>
              <a:ext cx="988875" cy="416499"/>
            </a:xfrm>
            <a:custGeom>
              <a:avLst/>
              <a:gdLst>
                <a:gd name="connsiteX0" fmla="*/ 755361 w 755361"/>
                <a:gd name="connsiteY0" fmla="*/ 383586 h 416878"/>
                <a:gd name="connsiteX1" fmla="*/ 1599 w 755361"/>
                <a:gd name="connsiteY1" fmla="*/ 383586 h 416878"/>
                <a:gd name="connsiteX2" fmla="*/ 557653 w 755361"/>
                <a:gd name="connsiteY2" fmla="*/ 37597 h 416878"/>
                <a:gd name="connsiteX3" fmla="*/ 619437 w 755361"/>
                <a:gd name="connsiteY3" fmla="*/ 25240 h 416878"/>
                <a:gd name="connsiteX0-1" fmla="*/ 754492 w 754492"/>
                <a:gd name="connsiteY0-2" fmla="*/ 358346 h 392510"/>
                <a:gd name="connsiteX1-3" fmla="*/ 730 w 754492"/>
                <a:gd name="connsiteY1-4" fmla="*/ 358346 h 392510"/>
                <a:gd name="connsiteX2-5" fmla="*/ 618568 w 754492"/>
                <a:gd name="connsiteY2-6" fmla="*/ 0 h 392510"/>
                <a:gd name="connsiteX0-7" fmla="*/ 1458409 w 1458409"/>
                <a:gd name="connsiteY0-8" fmla="*/ 358346 h 379568"/>
                <a:gd name="connsiteX1-9" fmla="*/ 312 w 1458409"/>
                <a:gd name="connsiteY1-10" fmla="*/ 333633 h 379568"/>
                <a:gd name="connsiteX2-11" fmla="*/ 1322485 w 1458409"/>
                <a:gd name="connsiteY2-12" fmla="*/ 0 h 379568"/>
                <a:gd name="connsiteX0-13" fmla="*/ 1483885 w 1483885"/>
                <a:gd name="connsiteY0-14" fmla="*/ 457200 h 484234"/>
                <a:gd name="connsiteX1-15" fmla="*/ 25788 w 1483885"/>
                <a:gd name="connsiteY1-16" fmla="*/ 432487 h 484234"/>
                <a:gd name="connsiteX2-17" fmla="*/ 569485 w 1483885"/>
                <a:gd name="connsiteY2-18" fmla="*/ 0 h 484234"/>
                <a:gd name="connsiteX0-19" fmla="*/ 1475175 w 1475175"/>
                <a:gd name="connsiteY0-20" fmla="*/ 469557 h 497359"/>
                <a:gd name="connsiteX1-21" fmla="*/ 17078 w 1475175"/>
                <a:gd name="connsiteY1-22" fmla="*/ 444844 h 497359"/>
                <a:gd name="connsiteX2-23" fmla="*/ 684342 w 1475175"/>
                <a:gd name="connsiteY2-24" fmla="*/ 0 h 497359"/>
                <a:gd name="connsiteX0-25" fmla="*/ 1482176 w 1482176"/>
                <a:gd name="connsiteY0-26" fmla="*/ 469557 h 497359"/>
                <a:gd name="connsiteX1-27" fmla="*/ 24079 w 1482176"/>
                <a:gd name="connsiteY1-28" fmla="*/ 444844 h 497359"/>
                <a:gd name="connsiteX2-29" fmla="*/ 691343 w 1482176"/>
                <a:gd name="connsiteY2-30" fmla="*/ 0 h 497359"/>
                <a:gd name="connsiteX0-31" fmla="*/ 1496003 w 1496003"/>
                <a:gd name="connsiteY0-32" fmla="*/ 383060 h 405670"/>
                <a:gd name="connsiteX1-33" fmla="*/ 37906 w 1496003"/>
                <a:gd name="connsiteY1-34" fmla="*/ 358347 h 405670"/>
                <a:gd name="connsiteX2-35" fmla="*/ 581603 w 1496003"/>
                <a:gd name="connsiteY2-36" fmla="*/ 0 h 405670"/>
                <a:gd name="connsiteX0-37" fmla="*/ 1498863 w 1498863"/>
                <a:gd name="connsiteY0-38" fmla="*/ 383060 h 405670"/>
                <a:gd name="connsiteX1-39" fmla="*/ 40766 w 1498863"/>
                <a:gd name="connsiteY1-40" fmla="*/ 358347 h 405670"/>
                <a:gd name="connsiteX2-41" fmla="*/ 584463 w 1498863"/>
                <a:gd name="connsiteY2-42" fmla="*/ 0 h 405670"/>
                <a:gd name="connsiteX0-43" fmla="*/ 1473706 w 1473706"/>
                <a:gd name="connsiteY0-44" fmla="*/ 383060 h 440354"/>
                <a:gd name="connsiteX1-45" fmla="*/ 15609 w 1473706"/>
                <a:gd name="connsiteY1-46" fmla="*/ 358347 h 440354"/>
                <a:gd name="connsiteX2-47" fmla="*/ 559306 w 1473706"/>
                <a:gd name="connsiteY2-48" fmla="*/ 0 h 440354"/>
                <a:gd name="connsiteX0-49" fmla="*/ 1682620 w 1682620"/>
                <a:gd name="connsiteY0-50" fmla="*/ 383060 h 405670"/>
                <a:gd name="connsiteX1-51" fmla="*/ 51528 w 1682620"/>
                <a:gd name="connsiteY1-52" fmla="*/ 358347 h 405670"/>
                <a:gd name="connsiteX2-53" fmla="*/ 595225 w 1682620"/>
                <a:gd name="connsiteY2-54" fmla="*/ 0 h 405670"/>
                <a:gd name="connsiteX0-55" fmla="*/ 1653020 w 1653020"/>
                <a:gd name="connsiteY0-56" fmla="*/ 320540 h 339742"/>
                <a:gd name="connsiteX1-57" fmla="*/ 21928 w 1653020"/>
                <a:gd name="connsiteY1-58" fmla="*/ 295827 h 339742"/>
                <a:gd name="connsiteX2-59" fmla="*/ 825980 w 1653020"/>
                <a:gd name="connsiteY2-60" fmla="*/ 0 h 339742"/>
                <a:gd name="connsiteX0-61" fmla="*/ 1717144 w 1717144"/>
                <a:gd name="connsiteY0-62" fmla="*/ 381397 h 403200"/>
                <a:gd name="connsiteX1-63" fmla="*/ 86052 w 1717144"/>
                <a:gd name="connsiteY1-64" fmla="*/ 356684 h 403200"/>
                <a:gd name="connsiteX2-65" fmla="*/ 296123 w 1717144"/>
                <a:gd name="connsiteY2-66" fmla="*/ 12588 h 403200"/>
                <a:gd name="connsiteX3-67" fmla="*/ 890104 w 1717144"/>
                <a:gd name="connsiteY3-68" fmla="*/ 60857 h 403200"/>
                <a:gd name="connsiteX0-69" fmla="*/ 1717144 w 1717144"/>
                <a:gd name="connsiteY0-70" fmla="*/ 376649 h 398452"/>
                <a:gd name="connsiteX1-71" fmla="*/ 86052 w 1717144"/>
                <a:gd name="connsiteY1-72" fmla="*/ 351936 h 398452"/>
                <a:gd name="connsiteX2-73" fmla="*/ 296123 w 1717144"/>
                <a:gd name="connsiteY2-74" fmla="*/ 7840 h 398452"/>
                <a:gd name="connsiteX3-75" fmla="*/ 651445 w 1717144"/>
                <a:gd name="connsiteY3-76" fmla="*/ 143636 h 398452"/>
                <a:gd name="connsiteX0-77" fmla="*/ 1717144 w 1717144"/>
                <a:gd name="connsiteY0-78" fmla="*/ 384043 h 405846"/>
                <a:gd name="connsiteX1-79" fmla="*/ 86052 w 1717144"/>
                <a:gd name="connsiteY1-80" fmla="*/ 359330 h 405846"/>
                <a:gd name="connsiteX2-81" fmla="*/ 296123 w 1717144"/>
                <a:gd name="connsiteY2-82" fmla="*/ 15234 h 405846"/>
                <a:gd name="connsiteX3-83" fmla="*/ 1237241 w 1717144"/>
                <a:gd name="connsiteY3-84" fmla="*/ 38495 h 405846"/>
                <a:gd name="connsiteX0-85" fmla="*/ 1717144 w 1717144"/>
                <a:gd name="connsiteY0-86" fmla="*/ 377444 h 399247"/>
                <a:gd name="connsiteX1-87" fmla="*/ 86052 w 1717144"/>
                <a:gd name="connsiteY1-88" fmla="*/ 352731 h 399247"/>
                <a:gd name="connsiteX2-89" fmla="*/ 296123 w 1717144"/>
                <a:gd name="connsiteY2-90" fmla="*/ 8635 h 399247"/>
                <a:gd name="connsiteX3-91" fmla="*/ 1237241 w 1717144"/>
                <a:gd name="connsiteY3-92" fmla="*/ 31896 h 399247"/>
                <a:gd name="connsiteX0-93" fmla="*/ 1717144 w 1717144"/>
                <a:gd name="connsiteY0-94" fmla="*/ 416694 h 438497"/>
                <a:gd name="connsiteX1-95" fmla="*/ 86052 w 1717144"/>
                <a:gd name="connsiteY1-96" fmla="*/ 391981 h 438497"/>
                <a:gd name="connsiteX2-97" fmla="*/ 296123 w 1717144"/>
                <a:gd name="connsiteY2-98" fmla="*/ 47885 h 438497"/>
                <a:gd name="connsiteX3-99" fmla="*/ 1237241 w 1717144"/>
                <a:gd name="connsiteY3-100" fmla="*/ 71146 h 438497"/>
                <a:gd name="connsiteX0-101" fmla="*/ 1717144 w 1717144"/>
                <a:gd name="connsiteY0-102" fmla="*/ 385519 h 407322"/>
                <a:gd name="connsiteX1-103" fmla="*/ 86052 w 1717144"/>
                <a:gd name="connsiteY1-104" fmla="*/ 360806 h 407322"/>
                <a:gd name="connsiteX2-105" fmla="*/ 296123 w 1717144"/>
                <a:gd name="connsiteY2-106" fmla="*/ 16710 h 407322"/>
                <a:gd name="connsiteX3-107" fmla="*/ 751724 w 1717144"/>
                <a:gd name="connsiteY3-108" fmla="*/ 141722 h 407322"/>
                <a:gd name="connsiteX0-109" fmla="*/ 1717144 w 1717144"/>
                <a:gd name="connsiteY0-110" fmla="*/ 385132 h 406935"/>
                <a:gd name="connsiteX1-111" fmla="*/ 86052 w 1717144"/>
                <a:gd name="connsiteY1-112" fmla="*/ 360419 h 406935"/>
                <a:gd name="connsiteX2-113" fmla="*/ 296123 w 1717144"/>
                <a:gd name="connsiteY2-114" fmla="*/ 16323 h 406935"/>
                <a:gd name="connsiteX3-115" fmla="*/ 751724 w 1717144"/>
                <a:gd name="connsiteY3-116" fmla="*/ 141335 h 406935"/>
                <a:gd name="connsiteX0-117" fmla="*/ 1717144 w 1717144"/>
                <a:gd name="connsiteY0-118" fmla="*/ 402465 h 424268"/>
                <a:gd name="connsiteX1-119" fmla="*/ 86052 w 1717144"/>
                <a:gd name="connsiteY1-120" fmla="*/ 377752 h 424268"/>
                <a:gd name="connsiteX2-121" fmla="*/ 296123 w 1717144"/>
                <a:gd name="connsiteY2-122" fmla="*/ 33656 h 424268"/>
                <a:gd name="connsiteX3-123" fmla="*/ 751724 w 1717144"/>
                <a:gd name="connsiteY3-124" fmla="*/ 158668 h 424268"/>
                <a:gd name="connsiteX0-125" fmla="*/ 1703068 w 1703068"/>
                <a:gd name="connsiteY0-126" fmla="*/ 402465 h 433569"/>
                <a:gd name="connsiteX1-127" fmla="*/ 71976 w 1703068"/>
                <a:gd name="connsiteY1-128" fmla="*/ 377752 h 433569"/>
                <a:gd name="connsiteX2-129" fmla="*/ 282047 w 1703068"/>
                <a:gd name="connsiteY2-130" fmla="*/ 33656 h 433569"/>
                <a:gd name="connsiteX3-131" fmla="*/ 737648 w 1703068"/>
                <a:gd name="connsiteY3-132" fmla="*/ 158668 h 433569"/>
                <a:gd name="connsiteX0-133" fmla="*/ 1703068 w 1703068"/>
                <a:gd name="connsiteY0-134" fmla="*/ 402465 h 433569"/>
                <a:gd name="connsiteX1-135" fmla="*/ 71976 w 1703068"/>
                <a:gd name="connsiteY1-136" fmla="*/ 377752 h 433569"/>
                <a:gd name="connsiteX2-137" fmla="*/ 282047 w 1703068"/>
                <a:gd name="connsiteY2-138" fmla="*/ 33656 h 433569"/>
                <a:gd name="connsiteX3-139" fmla="*/ 737648 w 1703068"/>
                <a:gd name="connsiteY3-140" fmla="*/ 158668 h 433569"/>
                <a:gd name="connsiteX0-141" fmla="*/ 1736283 w 1736283"/>
                <a:gd name="connsiteY0-142" fmla="*/ 399831 h 421458"/>
                <a:gd name="connsiteX1-143" fmla="*/ 105191 w 1736283"/>
                <a:gd name="connsiteY1-144" fmla="*/ 375118 h 421458"/>
                <a:gd name="connsiteX2-145" fmla="*/ 243539 w 1736283"/>
                <a:gd name="connsiteY2-146" fmla="*/ 34201 h 421458"/>
                <a:gd name="connsiteX3-147" fmla="*/ 770863 w 1736283"/>
                <a:gd name="connsiteY3-148" fmla="*/ 156034 h 421458"/>
              </a:gdLst>
              <a:ahLst/>
              <a:cxnLst>
                <a:cxn ang="0">
                  <a:pos x="connsiteX0-141" y="connsiteY0-142"/>
                </a:cxn>
                <a:cxn ang="0">
                  <a:pos x="connsiteX1-143" y="connsiteY1-144"/>
                </a:cxn>
                <a:cxn ang="0">
                  <a:pos x="connsiteX2-145" y="connsiteY2-146"/>
                </a:cxn>
                <a:cxn ang="0">
                  <a:pos x="connsiteX3-147" y="connsiteY3-148"/>
                </a:cxn>
              </a:cxnLst>
              <a:rect l="l" t="t" r="r" b="b"/>
              <a:pathLst>
                <a:path w="1736283" h="421458">
                  <a:moveTo>
                    <a:pt x="1736283" y="399831"/>
                  </a:moveTo>
                  <a:cubicBezTo>
                    <a:pt x="1375877" y="428663"/>
                    <a:pt x="353982" y="436056"/>
                    <a:pt x="105191" y="375118"/>
                  </a:cubicBezTo>
                  <a:cubicBezTo>
                    <a:pt x="-143600" y="314180"/>
                    <a:pt x="109530" y="83505"/>
                    <a:pt x="243539" y="34201"/>
                  </a:cubicBezTo>
                  <a:cubicBezTo>
                    <a:pt x="438239" y="-56438"/>
                    <a:pt x="1137030" y="50085"/>
                    <a:pt x="770863" y="156034"/>
                  </a:cubicBez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</p:grpSp>
      <p:sp>
        <p:nvSpPr>
          <p:cNvPr id="65" name="文本框 17"/>
          <p:cNvSpPr txBox="1"/>
          <p:nvPr/>
        </p:nvSpPr>
        <p:spPr>
          <a:xfrm>
            <a:off x="3536206" y="200475"/>
            <a:ext cx="76077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LÝ THUYẾT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pic>
        <p:nvPicPr>
          <p:cNvPr id="71" name="图片 6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2437" y="874264"/>
            <a:ext cx="1105092" cy="782004"/>
          </a:xfrm>
          <a:prstGeom prst="rect">
            <a:avLst/>
          </a:prstGeom>
        </p:spPr>
      </p:pic>
      <p:pic>
        <p:nvPicPr>
          <p:cNvPr id="72" name="图片 7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710" y="2341590"/>
            <a:ext cx="1247331" cy="1621087"/>
          </a:xfrm>
          <a:prstGeom prst="rect">
            <a:avLst/>
          </a:prstGeom>
        </p:spPr>
      </p:pic>
      <p:pic>
        <p:nvPicPr>
          <p:cNvPr id="7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057169"/>
            <a:ext cx="1387528" cy="2633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图片 5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9623" y="393880"/>
            <a:ext cx="3094574" cy="2620186"/>
          </a:xfrm>
          <a:prstGeom prst="rect">
            <a:avLst/>
          </a:prstGeom>
        </p:spPr>
      </p:pic>
      <p:sp>
        <p:nvSpPr>
          <p:cNvPr id="75" name="Rectangle 74"/>
          <p:cNvSpPr/>
          <p:nvPr/>
        </p:nvSpPr>
        <p:spPr>
          <a:xfrm>
            <a:off x="1705987" y="937250"/>
            <a:ext cx="27482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4454197" y="1854558"/>
            <a:ext cx="1251144" cy="239456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tangle 75"/>
          <p:cNvSpPr/>
          <p:nvPr/>
        </p:nvSpPr>
        <p:spPr>
          <a:xfrm>
            <a:off x="6146111" y="2051467"/>
            <a:ext cx="51031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图片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3667720" y="2497838"/>
            <a:ext cx="5401516" cy="518159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3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75" grpId="0"/>
      <p:bldP spid="7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10133548" y="0"/>
            <a:ext cx="1367644" cy="23394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6" rIns="91413" bIns="45706" rtlCol="0" anchor="b" anchorCtr="1"/>
          <a:lstStyle/>
          <a:p>
            <a:pPr algn="ctr"/>
            <a:r>
              <a:rPr lang="en-US" altLang="zh-CN" sz="7200" b="1" dirty="0">
                <a:latin typeface="+mj-ea"/>
                <a:ea typeface="+mj-ea"/>
              </a:rPr>
              <a:t>03</a:t>
            </a:r>
            <a:endParaRPr lang="zh-CN" altLang="en-US" sz="7200" b="1" dirty="0">
              <a:latin typeface="+mj-ea"/>
              <a:ea typeface="+mj-ea"/>
            </a:endParaRPr>
          </a:p>
        </p:txBody>
      </p:sp>
      <p:sp>
        <p:nvSpPr>
          <p:cNvPr id="6" name="文本框 32"/>
          <p:cNvSpPr txBox="1"/>
          <p:nvPr/>
        </p:nvSpPr>
        <p:spPr>
          <a:xfrm>
            <a:off x="5486558" y="2210082"/>
            <a:ext cx="4951710" cy="1935254"/>
          </a:xfrm>
          <a:prstGeom prst="rect">
            <a:avLst/>
          </a:prstGeom>
          <a:noFill/>
        </p:spPr>
        <p:txBody>
          <a:bodyPr wrap="square" lIns="87738" tIns="43869" rIns="87738" bIns="43869" rtlCol="0">
            <a:spAutoFit/>
          </a:bodyPr>
          <a:lstStyle>
            <a:defPPr>
              <a:defRPr lang="zh-CN"/>
            </a:defPPr>
            <a:lvl1pPr>
              <a:defRPr sz="3200">
                <a:solidFill>
                  <a:schemeClr val="bg1"/>
                </a:solidFill>
                <a:latin typeface="Agency FB" panose="020B0503020202020204" pitchFamily="34" charset="0"/>
              </a:defRPr>
            </a:lvl1pPr>
          </a:lstStyle>
          <a:p>
            <a:pPr algn="ctr"/>
            <a:r>
              <a:rPr lang="en-US" altLang="zh-CN" sz="6000" b="1" dirty="0">
                <a:solidFill>
                  <a:srgbClr val="C00000"/>
                </a:solidFill>
                <a:latin typeface="Times New Roman" panose="02020603050405020304" pitchFamily="18" charset="0"/>
                <a:ea typeface="字魂27号-布丁体" pitchFamily="2" charset="-122"/>
                <a:cs typeface="Times New Roman" panose="02020603050405020304" pitchFamily="18" charset="0"/>
              </a:rPr>
              <a:t>THỰC HÀNH </a:t>
            </a:r>
          </a:p>
          <a:p>
            <a:pPr algn="ctr"/>
            <a:r>
              <a:rPr lang="en-US" altLang="zh-CN" sz="6000" b="1" dirty="0">
                <a:solidFill>
                  <a:srgbClr val="C00000"/>
                </a:solidFill>
                <a:latin typeface="Times New Roman" panose="02020603050405020304" pitchFamily="18" charset="0"/>
                <a:ea typeface="字魂27号-布丁体" pitchFamily="2" charset="-122"/>
                <a:cs typeface="Times New Roman" panose="02020603050405020304" pitchFamily="18" charset="0"/>
              </a:rPr>
              <a:t>TIẾNG VIỆT</a:t>
            </a:r>
            <a:endParaRPr lang="zh-CN" altLang="en-US" sz="6000" b="1" dirty="0">
              <a:solidFill>
                <a:srgbClr val="C00000"/>
              </a:solidFill>
              <a:latin typeface="Times New Roman" panose="02020603050405020304" pitchFamily="18" charset="0"/>
              <a:ea typeface="字魂27号-布丁体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427165" y="13787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25" name="图片 7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49484" y="3014066"/>
            <a:ext cx="1247331" cy="1621087"/>
          </a:xfrm>
          <a:prstGeom prst="rect">
            <a:avLst/>
          </a:prstGeom>
        </p:spPr>
      </p:pic>
      <p:grpSp>
        <p:nvGrpSpPr>
          <p:cNvPr id="12" name="组合 2"/>
          <p:cNvGrpSpPr/>
          <p:nvPr/>
        </p:nvGrpSpPr>
        <p:grpSpPr>
          <a:xfrm>
            <a:off x="2777663" y="5544439"/>
            <a:ext cx="6965448" cy="503056"/>
            <a:chOff x="2453503" y="5381090"/>
            <a:chExt cx="6965448" cy="503056"/>
          </a:xfrm>
        </p:grpSpPr>
        <p:sp>
          <p:nvSpPr>
            <p:cNvPr id="13" name="Freeform 34"/>
            <p:cNvSpPr>
              <a:spLocks noEditPoints="1"/>
            </p:cNvSpPr>
            <p:nvPr/>
          </p:nvSpPr>
          <p:spPr bwMode="auto">
            <a:xfrm>
              <a:off x="8625557" y="5381090"/>
              <a:ext cx="793394" cy="459363"/>
            </a:xfrm>
            <a:custGeom>
              <a:avLst/>
              <a:gdLst>
                <a:gd name="T0" fmla="*/ 97 w 97"/>
                <a:gd name="T1" fmla="*/ 16 h 63"/>
                <a:gd name="T2" fmla="*/ 90 w 97"/>
                <a:gd name="T3" fmla="*/ 22 h 63"/>
                <a:gd name="T4" fmla="*/ 75 w 97"/>
                <a:gd name="T5" fmla="*/ 33 h 63"/>
                <a:gd name="T6" fmla="*/ 46 w 97"/>
                <a:gd name="T7" fmla="*/ 51 h 63"/>
                <a:gd name="T8" fmla="*/ 29 w 97"/>
                <a:gd name="T9" fmla="*/ 63 h 63"/>
                <a:gd name="T10" fmla="*/ 26 w 97"/>
                <a:gd name="T11" fmla="*/ 62 h 63"/>
                <a:gd name="T12" fmla="*/ 16 w 97"/>
                <a:gd name="T13" fmla="*/ 47 h 63"/>
                <a:gd name="T14" fmla="*/ 2 w 97"/>
                <a:gd name="T15" fmla="*/ 48 h 63"/>
                <a:gd name="T16" fmla="*/ 10 w 97"/>
                <a:gd name="T17" fmla="*/ 28 h 63"/>
                <a:gd name="T18" fmla="*/ 10 w 97"/>
                <a:gd name="T19" fmla="*/ 26 h 63"/>
                <a:gd name="T20" fmla="*/ 18 w 97"/>
                <a:gd name="T21" fmla="*/ 0 h 63"/>
                <a:gd name="T22" fmla="*/ 40 w 97"/>
                <a:gd name="T23" fmla="*/ 5 h 63"/>
                <a:gd name="T24" fmla="*/ 75 w 97"/>
                <a:gd name="T25" fmla="*/ 13 h 63"/>
                <a:gd name="T26" fmla="*/ 94 w 97"/>
                <a:gd name="T27" fmla="*/ 15 h 63"/>
                <a:gd name="T28" fmla="*/ 97 w 97"/>
                <a:gd name="T29" fmla="*/ 16 h 63"/>
                <a:gd name="T30" fmla="*/ 20 w 97"/>
                <a:gd name="T31" fmla="*/ 3 h 63"/>
                <a:gd name="T32" fmla="*/ 16 w 97"/>
                <a:gd name="T33" fmla="*/ 18 h 63"/>
                <a:gd name="T34" fmla="*/ 14 w 97"/>
                <a:gd name="T35" fmla="*/ 26 h 63"/>
                <a:gd name="T36" fmla="*/ 65 w 97"/>
                <a:gd name="T37" fmla="*/ 20 h 63"/>
                <a:gd name="T38" fmla="*/ 86 w 97"/>
                <a:gd name="T39" fmla="*/ 17 h 63"/>
                <a:gd name="T40" fmla="*/ 20 w 97"/>
                <a:gd name="T41" fmla="*/ 3 h 63"/>
                <a:gd name="T42" fmla="*/ 14 w 97"/>
                <a:gd name="T43" fmla="*/ 38 h 63"/>
                <a:gd name="T44" fmla="*/ 28 w 97"/>
                <a:gd name="T45" fmla="*/ 60 h 63"/>
                <a:gd name="T46" fmla="*/ 82 w 97"/>
                <a:gd name="T47" fmla="*/ 24 h 63"/>
                <a:gd name="T48" fmla="*/ 82 w 97"/>
                <a:gd name="T49" fmla="*/ 23 h 63"/>
                <a:gd name="T50" fmla="*/ 14 w 97"/>
                <a:gd name="T51" fmla="*/ 38 h 63"/>
                <a:gd name="T52" fmla="*/ 13 w 97"/>
                <a:gd name="T53" fmla="*/ 29 h 63"/>
                <a:gd name="T54" fmla="*/ 7 w 97"/>
                <a:gd name="T55" fmla="*/ 40 h 63"/>
                <a:gd name="T56" fmla="*/ 12 w 97"/>
                <a:gd name="T57" fmla="*/ 35 h 63"/>
                <a:gd name="T58" fmla="*/ 15 w 97"/>
                <a:gd name="T59" fmla="*/ 36 h 63"/>
                <a:gd name="T60" fmla="*/ 57 w 97"/>
                <a:gd name="T61" fmla="*/ 27 h 63"/>
                <a:gd name="T62" fmla="*/ 77 w 97"/>
                <a:gd name="T63" fmla="*/ 21 h 63"/>
                <a:gd name="T64" fmla="*/ 13 w 97"/>
                <a:gd name="T65" fmla="*/ 29 h 63"/>
                <a:gd name="T66" fmla="*/ 6 w 97"/>
                <a:gd name="T67" fmla="*/ 45 h 63"/>
                <a:gd name="T68" fmla="*/ 14 w 97"/>
                <a:gd name="T69" fmla="*/ 44 h 63"/>
                <a:gd name="T70" fmla="*/ 11 w 97"/>
                <a:gd name="T71" fmla="*/ 39 h 63"/>
                <a:gd name="T72" fmla="*/ 6 w 97"/>
                <a:gd name="T73" fmla="*/ 4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7" h="63">
                  <a:moveTo>
                    <a:pt x="97" y="16"/>
                  </a:moveTo>
                  <a:cubicBezTo>
                    <a:pt x="96" y="20"/>
                    <a:pt x="92" y="19"/>
                    <a:pt x="90" y="22"/>
                  </a:cubicBezTo>
                  <a:cubicBezTo>
                    <a:pt x="85" y="24"/>
                    <a:pt x="80" y="29"/>
                    <a:pt x="75" y="33"/>
                  </a:cubicBezTo>
                  <a:cubicBezTo>
                    <a:pt x="65" y="38"/>
                    <a:pt x="56" y="45"/>
                    <a:pt x="46" y="51"/>
                  </a:cubicBezTo>
                  <a:cubicBezTo>
                    <a:pt x="40" y="54"/>
                    <a:pt x="35" y="58"/>
                    <a:pt x="29" y="63"/>
                  </a:cubicBezTo>
                  <a:cubicBezTo>
                    <a:pt x="28" y="62"/>
                    <a:pt x="27" y="62"/>
                    <a:pt x="26" y="62"/>
                  </a:cubicBezTo>
                  <a:cubicBezTo>
                    <a:pt x="22" y="57"/>
                    <a:pt x="20" y="52"/>
                    <a:pt x="16" y="47"/>
                  </a:cubicBezTo>
                  <a:cubicBezTo>
                    <a:pt x="12" y="47"/>
                    <a:pt x="6" y="49"/>
                    <a:pt x="2" y="48"/>
                  </a:cubicBezTo>
                  <a:cubicBezTo>
                    <a:pt x="0" y="42"/>
                    <a:pt x="7" y="35"/>
                    <a:pt x="10" y="28"/>
                  </a:cubicBezTo>
                  <a:cubicBezTo>
                    <a:pt x="10" y="27"/>
                    <a:pt x="10" y="26"/>
                    <a:pt x="10" y="26"/>
                  </a:cubicBezTo>
                  <a:cubicBezTo>
                    <a:pt x="13" y="17"/>
                    <a:pt x="15" y="8"/>
                    <a:pt x="18" y="0"/>
                  </a:cubicBezTo>
                  <a:cubicBezTo>
                    <a:pt x="25" y="0"/>
                    <a:pt x="33" y="4"/>
                    <a:pt x="40" y="5"/>
                  </a:cubicBezTo>
                  <a:cubicBezTo>
                    <a:pt x="51" y="8"/>
                    <a:pt x="63" y="10"/>
                    <a:pt x="75" y="13"/>
                  </a:cubicBezTo>
                  <a:cubicBezTo>
                    <a:pt x="81" y="13"/>
                    <a:pt x="88" y="15"/>
                    <a:pt x="94" y="15"/>
                  </a:cubicBezTo>
                  <a:cubicBezTo>
                    <a:pt x="95" y="15"/>
                    <a:pt x="96" y="14"/>
                    <a:pt x="97" y="16"/>
                  </a:cubicBezTo>
                  <a:close/>
                  <a:moveTo>
                    <a:pt x="20" y="3"/>
                  </a:moveTo>
                  <a:cubicBezTo>
                    <a:pt x="18" y="8"/>
                    <a:pt x="16" y="13"/>
                    <a:pt x="16" y="18"/>
                  </a:cubicBezTo>
                  <a:cubicBezTo>
                    <a:pt x="15" y="21"/>
                    <a:pt x="13" y="23"/>
                    <a:pt x="14" y="26"/>
                  </a:cubicBezTo>
                  <a:cubicBezTo>
                    <a:pt x="31" y="24"/>
                    <a:pt x="48" y="21"/>
                    <a:pt x="65" y="20"/>
                  </a:cubicBezTo>
                  <a:cubicBezTo>
                    <a:pt x="72" y="18"/>
                    <a:pt x="80" y="19"/>
                    <a:pt x="86" y="17"/>
                  </a:cubicBezTo>
                  <a:cubicBezTo>
                    <a:pt x="64" y="14"/>
                    <a:pt x="41" y="7"/>
                    <a:pt x="20" y="3"/>
                  </a:cubicBezTo>
                  <a:close/>
                  <a:moveTo>
                    <a:pt x="14" y="38"/>
                  </a:moveTo>
                  <a:cubicBezTo>
                    <a:pt x="19" y="45"/>
                    <a:pt x="22" y="53"/>
                    <a:pt x="28" y="60"/>
                  </a:cubicBezTo>
                  <a:cubicBezTo>
                    <a:pt x="46" y="48"/>
                    <a:pt x="64" y="37"/>
                    <a:pt x="82" y="24"/>
                  </a:cubicBezTo>
                  <a:cubicBezTo>
                    <a:pt x="82" y="23"/>
                    <a:pt x="82" y="23"/>
                    <a:pt x="82" y="23"/>
                  </a:cubicBezTo>
                  <a:cubicBezTo>
                    <a:pt x="59" y="29"/>
                    <a:pt x="37" y="35"/>
                    <a:pt x="14" y="38"/>
                  </a:cubicBezTo>
                  <a:close/>
                  <a:moveTo>
                    <a:pt x="13" y="29"/>
                  </a:moveTo>
                  <a:cubicBezTo>
                    <a:pt x="11" y="33"/>
                    <a:pt x="8" y="37"/>
                    <a:pt x="7" y="40"/>
                  </a:cubicBezTo>
                  <a:cubicBezTo>
                    <a:pt x="9" y="39"/>
                    <a:pt x="9" y="36"/>
                    <a:pt x="12" y="35"/>
                  </a:cubicBezTo>
                  <a:cubicBezTo>
                    <a:pt x="13" y="35"/>
                    <a:pt x="14" y="35"/>
                    <a:pt x="15" y="36"/>
                  </a:cubicBezTo>
                  <a:cubicBezTo>
                    <a:pt x="29" y="33"/>
                    <a:pt x="43" y="30"/>
                    <a:pt x="57" y="27"/>
                  </a:cubicBezTo>
                  <a:cubicBezTo>
                    <a:pt x="64" y="24"/>
                    <a:pt x="70" y="23"/>
                    <a:pt x="77" y="21"/>
                  </a:cubicBezTo>
                  <a:cubicBezTo>
                    <a:pt x="55" y="23"/>
                    <a:pt x="34" y="25"/>
                    <a:pt x="13" y="29"/>
                  </a:cubicBezTo>
                  <a:close/>
                  <a:moveTo>
                    <a:pt x="6" y="45"/>
                  </a:moveTo>
                  <a:cubicBezTo>
                    <a:pt x="9" y="46"/>
                    <a:pt x="12" y="44"/>
                    <a:pt x="14" y="44"/>
                  </a:cubicBezTo>
                  <a:cubicBezTo>
                    <a:pt x="13" y="42"/>
                    <a:pt x="13" y="41"/>
                    <a:pt x="11" y="39"/>
                  </a:cubicBezTo>
                  <a:cubicBezTo>
                    <a:pt x="10" y="41"/>
                    <a:pt x="8" y="43"/>
                    <a:pt x="6" y="45"/>
                  </a:cubicBezTo>
                  <a:close/>
                </a:path>
              </a:pathLst>
            </a:custGeom>
            <a:solidFill>
              <a:srgbClr val="AE7F4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" name="任意多边形 98"/>
            <p:cNvSpPr/>
            <p:nvPr/>
          </p:nvSpPr>
          <p:spPr>
            <a:xfrm>
              <a:off x="3532280" y="5475339"/>
              <a:ext cx="5024077" cy="401116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53" y="connsiteY0-154"/>
                </a:cxn>
                <a:cxn ang="0">
                  <a:pos x="connsiteX1-155" y="connsiteY1-156"/>
                </a:cxn>
                <a:cxn ang="0">
                  <a:pos x="connsiteX2-157" y="connsiteY2-158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5" name="任意多边形 99"/>
            <p:cNvSpPr/>
            <p:nvPr/>
          </p:nvSpPr>
          <p:spPr>
            <a:xfrm>
              <a:off x="2453503" y="5467647"/>
              <a:ext cx="988875" cy="416499"/>
            </a:xfrm>
            <a:custGeom>
              <a:avLst/>
              <a:gdLst>
                <a:gd name="connsiteX0" fmla="*/ 755361 w 755361"/>
                <a:gd name="connsiteY0" fmla="*/ 383586 h 416878"/>
                <a:gd name="connsiteX1" fmla="*/ 1599 w 755361"/>
                <a:gd name="connsiteY1" fmla="*/ 383586 h 416878"/>
                <a:gd name="connsiteX2" fmla="*/ 557653 w 755361"/>
                <a:gd name="connsiteY2" fmla="*/ 37597 h 416878"/>
                <a:gd name="connsiteX3" fmla="*/ 619437 w 755361"/>
                <a:gd name="connsiteY3" fmla="*/ 25240 h 416878"/>
                <a:gd name="connsiteX0-1" fmla="*/ 754492 w 754492"/>
                <a:gd name="connsiteY0-2" fmla="*/ 358346 h 392510"/>
                <a:gd name="connsiteX1-3" fmla="*/ 730 w 754492"/>
                <a:gd name="connsiteY1-4" fmla="*/ 358346 h 392510"/>
                <a:gd name="connsiteX2-5" fmla="*/ 618568 w 754492"/>
                <a:gd name="connsiteY2-6" fmla="*/ 0 h 392510"/>
                <a:gd name="connsiteX0-7" fmla="*/ 1458409 w 1458409"/>
                <a:gd name="connsiteY0-8" fmla="*/ 358346 h 379568"/>
                <a:gd name="connsiteX1-9" fmla="*/ 312 w 1458409"/>
                <a:gd name="connsiteY1-10" fmla="*/ 333633 h 379568"/>
                <a:gd name="connsiteX2-11" fmla="*/ 1322485 w 1458409"/>
                <a:gd name="connsiteY2-12" fmla="*/ 0 h 379568"/>
                <a:gd name="connsiteX0-13" fmla="*/ 1483885 w 1483885"/>
                <a:gd name="connsiteY0-14" fmla="*/ 457200 h 484234"/>
                <a:gd name="connsiteX1-15" fmla="*/ 25788 w 1483885"/>
                <a:gd name="connsiteY1-16" fmla="*/ 432487 h 484234"/>
                <a:gd name="connsiteX2-17" fmla="*/ 569485 w 1483885"/>
                <a:gd name="connsiteY2-18" fmla="*/ 0 h 484234"/>
                <a:gd name="connsiteX0-19" fmla="*/ 1475175 w 1475175"/>
                <a:gd name="connsiteY0-20" fmla="*/ 469557 h 497359"/>
                <a:gd name="connsiteX1-21" fmla="*/ 17078 w 1475175"/>
                <a:gd name="connsiteY1-22" fmla="*/ 444844 h 497359"/>
                <a:gd name="connsiteX2-23" fmla="*/ 684342 w 1475175"/>
                <a:gd name="connsiteY2-24" fmla="*/ 0 h 497359"/>
                <a:gd name="connsiteX0-25" fmla="*/ 1482176 w 1482176"/>
                <a:gd name="connsiteY0-26" fmla="*/ 469557 h 497359"/>
                <a:gd name="connsiteX1-27" fmla="*/ 24079 w 1482176"/>
                <a:gd name="connsiteY1-28" fmla="*/ 444844 h 497359"/>
                <a:gd name="connsiteX2-29" fmla="*/ 691343 w 1482176"/>
                <a:gd name="connsiteY2-30" fmla="*/ 0 h 497359"/>
                <a:gd name="connsiteX0-31" fmla="*/ 1496003 w 1496003"/>
                <a:gd name="connsiteY0-32" fmla="*/ 383060 h 405670"/>
                <a:gd name="connsiteX1-33" fmla="*/ 37906 w 1496003"/>
                <a:gd name="connsiteY1-34" fmla="*/ 358347 h 405670"/>
                <a:gd name="connsiteX2-35" fmla="*/ 581603 w 1496003"/>
                <a:gd name="connsiteY2-36" fmla="*/ 0 h 405670"/>
                <a:gd name="connsiteX0-37" fmla="*/ 1498863 w 1498863"/>
                <a:gd name="connsiteY0-38" fmla="*/ 383060 h 405670"/>
                <a:gd name="connsiteX1-39" fmla="*/ 40766 w 1498863"/>
                <a:gd name="connsiteY1-40" fmla="*/ 358347 h 405670"/>
                <a:gd name="connsiteX2-41" fmla="*/ 584463 w 1498863"/>
                <a:gd name="connsiteY2-42" fmla="*/ 0 h 405670"/>
                <a:gd name="connsiteX0-43" fmla="*/ 1473706 w 1473706"/>
                <a:gd name="connsiteY0-44" fmla="*/ 383060 h 440354"/>
                <a:gd name="connsiteX1-45" fmla="*/ 15609 w 1473706"/>
                <a:gd name="connsiteY1-46" fmla="*/ 358347 h 440354"/>
                <a:gd name="connsiteX2-47" fmla="*/ 559306 w 1473706"/>
                <a:gd name="connsiteY2-48" fmla="*/ 0 h 440354"/>
                <a:gd name="connsiteX0-49" fmla="*/ 1682620 w 1682620"/>
                <a:gd name="connsiteY0-50" fmla="*/ 383060 h 405670"/>
                <a:gd name="connsiteX1-51" fmla="*/ 51528 w 1682620"/>
                <a:gd name="connsiteY1-52" fmla="*/ 358347 h 405670"/>
                <a:gd name="connsiteX2-53" fmla="*/ 595225 w 1682620"/>
                <a:gd name="connsiteY2-54" fmla="*/ 0 h 405670"/>
                <a:gd name="connsiteX0-55" fmla="*/ 1653020 w 1653020"/>
                <a:gd name="connsiteY0-56" fmla="*/ 320540 h 339742"/>
                <a:gd name="connsiteX1-57" fmla="*/ 21928 w 1653020"/>
                <a:gd name="connsiteY1-58" fmla="*/ 295827 h 339742"/>
                <a:gd name="connsiteX2-59" fmla="*/ 825980 w 1653020"/>
                <a:gd name="connsiteY2-60" fmla="*/ 0 h 339742"/>
                <a:gd name="connsiteX0-61" fmla="*/ 1717144 w 1717144"/>
                <a:gd name="connsiteY0-62" fmla="*/ 381397 h 403200"/>
                <a:gd name="connsiteX1-63" fmla="*/ 86052 w 1717144"/>
                <a:gd name="connsiteY1-64" fmla="*/ 356684 h 403200"/>
                <a:gd name="connsiteX2-65" fmla="*/ 296123 w 1717144"/>
                <a:gd name="connsiteY2-66" fmla="*/ 12588 h 403200"/>
                <a:gd name="connsiteX3-67" fmla="*/ 890104 w 1717144"/>
                <a:gd name="connsiteY3-68" fmla="*/ 60857 h 403200"/>
                <a:gd name="connsiteX0-69" fmla="*/ 1717144 w 1717144"/>
                <a:gd name="connsiteY0-70" fmla="*/ 376649 h 398452"/>
                <a:gd name="connsiteX1-71" fmla="*/ 86052 w 1717144"/>
                <a:gd name="connsiteY1-72" fmla="*/ 351936 h 398452"/>
                <a:gd name="connsiteX2-73" fmla="*/ 296123 w 1717144"/>
                <a:gd name="connsiteY2-74" fmla="*/ 7840 h 398452"/>
                <a:gd name="connsiteX3-75" fmla="*/ 651445 w 1717144"/>
                <a:gd name="connsiteY3-76" fmla="*/ 143636 h 398452"/>
                <a:gd name="connsiteX0-77" fmla="*/ 1717144 w 1717144"/>
                <a:gd name="connsiteY0-78" fmla="*/ 384043 h 405846"/>
                <a:gd name="connsiteX1-79" fmla="*/ 86052 w 1717144"/>
                <a:gd name="connsiteY1-80" fmla="*/ 359330 h 405846"/>
                <a:gd name="connsiteX2-81" fmla="*/ 296123 w 1717144"/>
                <a:gd name="connsiteY2-82" fmla="*/ 15234 h 405846"/>
                <a:gd name="connsiteX3-83" fmla="*/ 1237241 w 1717144"/>
                <a:gd name="connsiteY3-84" fmla="*/ 38495 h 405846"/>
                <a:gd name="connsiteX0-85" fmla="*/ 1717144 w 1717144"/>
                <a:gd name="connsiteY0-86" fmla="*/ 377444 h 399247"/>
                <a:gd name="connsiteX1-87" fmla="*/ 86052 w 1717144"/>
                <a:gd name="connsiteY1-88" fmla="*/ 352731 h 399247"/>
                <a:gd name="connsiteX2-89" fmla="*/ 296123 w 1717144"/>
                <a:gd name="connsiteY2-90" fmla="*/ 8635 h 399247"/>
                <a:gd name="connsiteX3-91" fmla="*/ 1237241 w 1717144"/>
                <a:gd name="connsiteY3-92" fmla="*/ 31896 h 399247"/>
                <a:gd name="connsiteX0-93" fmla="*/ 1717144 w 1717144"/>
                <a:gd name="connsiteY0-94" fmla="*/ 416694 h 438497"/>
                <a:gd name="connsiteX1-95" fmla="*/ 86052 w 1717144"/>
                <a:gd name="connsiteY1-96" fmla="*/ 391981 h 438497"/>
                <a:gd name="connsiteX2-97" fmla="*/ 296123 w 1717144"/>
                <a:gd name="connsiteY2-98" fmla="*/ 47885 h 438497"/>
                <a:gd name="connsiteX3-99" fmla="*/ 1237241 w 1717144"/>
                <a:gd name="connsiteY3-100" fmla="*/ 71146 h 438497"/>
                <a:gd name="connsiteX0-101" fmla="*/ 1717144 w 1717144"/>
                <a:gd name="connsiteY0-102" fmla="*/ 385519 h 407322"/>
                <a:gd name="connsiteX1-103" fmla="*/ 86052 w 1717144"/>
                <a:gd name="connsiteY1-104" fmla="*/ 360806 h 407322"/>
                <a:gd name="connsiteX2-105" fmla="*/ 296123 w 1717144"/>
                <a:gd name="connsiteY2-106" fmla="*/ 16710 h 407322"/>
                <a:gd name="connsiteX3-107" fmla="*/ 751724 w 1717144"/>
                <a:gd name="connsiteY3-108" fmla="*/ 141722 h 407322"/>
                <a:gd name="connsiteX0-109" fmla="*/ 1717144 w 1717144"/>
                <a:gd name="connsiteY0-110" fmla="*/ 385132 h 406935"/>
                <a:gd name="connsiteX1-111" fmla="*/ 86052 w 1717144"/>
                <a:gd name="connsiteY1-112" fmla="*/ 360419 h 406935"/>
                <a:gd name="connsiteX2-113" fmla="*/ 296123 w 1717144"/>
                <a:gd name="connsiteY2-114" fmla="*/ 16323 h 406935"/>
                <a:gd name="connsiteX3-115" fmla="*/ 751724 w 1717144"/>
                <a:gd name="connsiteY3-116" fmla="*/ 141335 h 406935"/>
                <a:gd name="connsiteX0-117" fmla="*/ 1717144 w 1717144"/>
                <a:gd name="connsiteY0-118" fmla="*/ 402465 h 424268"/>
                <a:gd name="connsiteX1-119" fmla="*/ 86052 w 1717144"/>
                <a:gd name="connsiteY1-120" fmla="*/ 377752 h 424268"/>
                <a:gd name="connsiteX2-121" fmla="*/ 296123 w 1717144"/>
                <a:gd name="connsiteY2-122" fmla="*/ 33656 h 424268"/>
                <a:gd name="connsiteX3-123" fmla="*/ 751724 w 1717144"/>
                <a:gd name="connsiteY3-124" fmla="*/ 158668 h 424268"/>
                <a:gd name="connsiteX0-125" fmla="*/ 1703068 w 1703068"/>
                <a:gd name="connsiteY0-126" fmla="*/ 402465 h 433569"/>
                <a:gd name="connsiteX1-127" fmla="*/ 71976 w 1703068"/>
                <a:gd name="connsiteY1-128" fmla="*/ 377752 h 433569"/>
                <a:gd name="connsiteX2-129" fmla="*/ 282047 w 1703068"/>
                <a:gd name="connsiteY2-130" fmla="*/ 33656 h 433569"/>
                <a:gd name="connsiteX3-131" fmla="*/ 737648 w 1703068"/>
                <a:gd name="connsiteY3-132" fmla="*/ 158668 h 433569"/>
                <a:gd name="connsiteX0-133" fmla="*/ 1703068 w 1703068"/>
                <a:gd name="connsiteY0-134" fmla="*/ 402465 h 433569"/>
                <a:gd name="connsiteX1-135" fmla="*/ 71976 w 1703068"/>
                <a:gd name="connsiteY1-136" fmla="*/ 377752 h 433569"/>
                <a:gd name="connsiteX2-137" fmla="*/ 282047 w 1703068"/>
                <a:gd name="connsiteY2-138" fmla="*/ 33656 h 433569"/>
                <a:gd name="connsiteX3-139" fmla="*/ 737648 w 1703068"/>
                <a:gd name="connsiteY3-140" fmla="*/ 158668 h 433569"/>
                <a:gd name="connsiteX0-141" fmla="*/ 1736283 w 1736283"/>
                <a:gd name="connsiteY0-142" fmla="*/ 399831 h 421458"/>
                <a:gd name="connsiteX1-143" fmla="*/ 105191 w 1736283"/>
                <a:gd name="connsiteY1-144" fmla="*/ 375118 h 421458"/>
                <a:gd name="connsiteX2-145" fmla="*/ 243539 w 1736283"/>
                <a:gd name="connsiteY2-146" fmla="*/ 34201 h 421458"/>
                <a:gd name="connsiteX3-147" fmla="*/ 770863 w 1736283"/>
                <a:gd name="connsiteY3-148" fmla="*/ 156034 h 421458"/>
              </a:gdLst>
              <a:ahLst/>
              <a:cxnLst>
                <a:cxn ang="0">
                  <a:pos x="connsiteX0-141" y="connsiteY0-142"/>
                </a:cxn>
                <a:cxn ang="0">
                  <a:pos x="connsiteX1-143" y="connsiteY1-144"/>
                </a:cxn>
                <a:cxn ang="0">
                  <a:pos x="connsiteX2-145" y="connsiteY2-146"/>
                </a:cxn>
                <a:cxn ang="0">
                  <a:pos x="connsiteX3-147" y="connsiteY3-148"/>
                </a:cxn>
              </a:cxnLst>
              <a:rect l="l" t="t" r="r" b="b"/>
              <a:pathLst>
                <a:path w="1736283" h="421458">
                  <a:moveTo>
                    <a:pt x="1736283" y="399831"/>
                  </a:moveTo>
                  <a:cubicBezTo>
                    <a:pt x="1375877" y="428663"/>
                    <a:pt x="353982" y="436056"/>
                    <a:pt x="105191" y="375118"/>
                  </a:cubicBezTo>
                  <a:cubicBezTo>
                    <a:pt x="-143600" y="314180"/>
                    <a:pt x="109530" y="83505"/>
                    <a:pt x="243539" y="34201"/>
                  </a:cubicBezTo>
                  <a:cubicBezTo>
                    <a:pt x="438239" y="-56438"/>
                    <a:pt x="1137030" y="50085"/>
                    <a:pt x="770863" y="156034"/>
                  </a:cubicBez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</p:grpSp>
      <p:sp>
        <p:nvSpPr>
          <p:cNvPr id="65" name="文本框 17"/>
          <p:cNvSpPr txBox="1"/>
          <p:nvPr/>
        </p:nvSpPr>
        <p:spPr>
          <a:xfrm>
            <a:off x="3536206" y="200475"/>
            <a:ext cx="76077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LUYỆN TẬP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pic>
        <p:nvPicPr>
          <p:cNvPr id="71" name="图片 6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2437" y="874264"/>
            <a:ext cx="1105092" cy="782004"/>
          </a:xfrm>
          <a:prstGeom prst="rect">
            <a:avLst/>
          </a:prstGeom>
        </p:spPr>
      </p:pic>
      <p:pic>
        <p:nvPicPr>
          <p:cNvPr id="72" name="图片 7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710" y="2341590"/>
            <a:ext cx="1247331" cy="1621087"/>
          </a:xfrm>
          <a:prstGeom prst="rect">
            <a:avLst/>
          </a:prstGeom>
        </p:spPr>
      </p:pic>
      <p:pic>
        <p:nvPicPr>
          <p:cNvPr id="7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057169"/>
            <a:ext cx="1387528" cy="2633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图片 5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9623" y="393880"/>
            <a:ext cx="2800253" cy="1512193"/>
          </a:xfrm>
          <a:prstGeom prst="rect">
            <a:avLst/>
          </a:prstGeom>
        </p:spPr>
      </p:pic>
      <p:sp>
        <p:nvSpPr>
          <p:cNvPr id="75" name="Rectangle 74"/>
          <p:cNvSpPr/>
          <p:nvPr/>
        </p:nvSpPr>
        <p:spPr>
          <a:xfrm>
            <a:off x="1705987" y="937250"/>
            <a:ext cx="27482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1/ 66.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4328576" y="1923568"/>
            <a:ext cx="40797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TIẾP SỨC</a:t>
            </a:r>
            <a:endParaRPr lang="en-US" sz="2400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08334" y="2516127"/>
            <a:ext cx="863314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Sau 3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8"/>
          <a:srcRect t="29645"/>
          <a:stretch>
            <a:fillRect/>
          </a:stretch>
        </p:blipFill>
        <p:spPr>
          <a:xfrm>
            <a:off x="4328577" y="4849642"/>
            <a:ext cx="3311483" cy="1731807"/>
          </a:xfrm>
          <a:prstGeom prst="rect">
            <a:avLst/>
          </a:prstGeom>
        </p:spPr>
      </p:pic>
      <p:pic>
        <p:nvPicPr>
          <p:cNvPr id="26" name="图片 7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26327" y="-33519"/>
            <a:ext cx="4051188" cy="282752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9448200" y="1084274"/>
            <a:ext cx="26087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48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76" grpId="0"/>
      <p:bldP spid="2" grpId="0"/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2949745" y="453866"/>
            <a:ext cx="9189063" cy="184954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427165" y="13787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25" name="图片 7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4983" y="5229260"/>
            <a:ext cx="1247331" cy="1621087"/>
          </a:xfrm>
          <a:prstGeom prst="rect">
            <a:avLst/>
          </a:prstGeom>
        </p:spPr>
      </p:pic>
      <p:grpSp>
        <p:nvGrpSpPr>
          <p:cNvPr id="12" name="组合 2"/>
          <p:cNvGrpSpPr/>
          <p:nvPr/>
        </p:nvGrpSpPr>
        <p:grpSpPr>
          <a:xfrm>
            <a:off x="2777663" y="5544439"/>
            <a:ext cx="6965448" cy="503056"/>
            <a:chOff x="2453503" y="5381090"/>
            <a:chExt cx="6965448" cy="503056"/>
          </a:xfrm>
        </p:grpSpPr>
        <p:sp>
          <p:nvSpPr>
            <p:cNvPr id="13" name="Freeform 34"/>
            <p:cNvSpPr>
              <a:spLocks noEditPoints="1"/>
            </p:cNvSpPr>
            <p:nvPr/>
          </p:nvSpPr>
          <p:spPr bwMode="auto">
            <a:xfrm>
              <a:off x="8625557" y="5381090"/>
              <a:ext cx="793394" cy="459363"/>
            </a:xfrm>
            <a:custGeom>
              <a:avLst/>
              <a:gdLst>
                <a:gd name="T0" fmla="*/ 97 w 97"/>
                <a:gd name="T1" fmla="*/ 16 h 63"/>
                <a:gd name="T2" fmla="*/ 90 w 97"/>
                <a:gd name="T3" fmla="*/ 22 h 63"/>
                <a:gd name="T4" fmla="*/ 75 w 97"/>
                <a:gd name="T5" fmla="*/ 33 h 63"/>
                <a:gd name="T6" fmla="*/ 46 w 97"/>
                <a:gd name="T7" fmla="*/ 51 h 63"/>
                <a:gd name="T8" fmla="*/ 29 w 97"/>
                <a:gd name="T9" fmla="*/ 63 h 63"/>
                <a:gd name="T10" fmla="*/ 26 w 97"/>
                <a:gd name="T11" fmla="*/ 62 h 63"/>
                <a:gd name="T12" fmla="*/ 16 w 97"/>
                <a:gd name="T13" fmla="*/ 47 h 63"/>
                <a:gd name="T14" fmla="*/ 2 w 97"/>
                <a:gd name="T15" fmla="*/ 48 h 63"/>
                <a:gd name="T16" fmla="*/ 10 w 97"/>
                <a:gd name="T17" fmla="*/ 28 h 63"/>
                <a:gd name="T18" fmla="*/ 10 w 97"/>
                <a:gd name="T19" fmla="*/ 26 h 63"/>
                <a:gd name="T20" fmla="*/ 18 w 97"/>
                <a:gd name="T21" fmla="*/ 0 h 63"/>
                <a:gd name="T22" fmla="*/ 40 w 97"/>
                <a:gd name="T23" fmla="*/ 5 h 63"/>
                <a:gd name="T24" fmla="*/ 75 w 97"/>
                <a:gd name="T25" fmla="*/ 13 h 63"/>
                <a:gd name="T26" fmla="*/ 94 w 97"/>
                <a:gd name="T27" fmla="*/ 15 h 63"/>
                <a:gd name="T28" fmla="*/ 97 w 97"/>
                <a:gd name="T29" fmla="*/ 16 h 63"/>
                <a:gd name="T30" fmla="*/ 20 w 97"/>
                <a:gd name="T31" fmla="*/ 3 h 63"/>
                <a:gd name="T32" fmla="*/ 16 w 97"/>
                <a:gd name="T33" fmla="*/ 18 h 63"/>
                <a:gd name="T34" fmla="*/ 14 w 97"/>
                <a:gd name="T35" fmla="*/ 26 h 63"/>
                <a:gd name="T36" fmla="*/ 65 w 97"/>
                <a:gd name="T37" fmla="*/ 20 h 63"/>
                <a:gd name="T38" fmla="*/ 86 w 97"/>
                <a:gd name="T39" fmla="*/ 17 h 63"/>
                <a:gd name="T40" fmla="*/ 20 w 97"/>
                <a:gd name="T41" fmla="*/ 3 h 63"/>
                <a:gd name="T42" fmla="*/ 14 w 97"/>
                <a:gd name="T43" fmla="*/ 38 h 63"/>
                <a:gd name="T44" fmla="*/ 28 w 97"/>
                <a:gd name="T45" fmla="*/ 60 h 63"/>
                <a:gd name="T46" fmla="*/ 82 w 97"/>
                <a:gd name="T47" fmla="*/ 24 h 63"/>
                <a:gd name="T48" fmla="*/ 82 w 97"/>
                <a:gd name="T49" fmla="*/ 23 h 63"/>
                <a:gd name="T50" fmla="*/ 14 w 97"/>
                <a:gd name="T51" fmla="*/ 38 h 63"/>
                <a:gd name="T52" fmla="*/ 13 w 97"/>
                <a:gd name="T53" fmla="*/ 29 h 63"/>
                <a:gd name="T54" fmla="*/ 7 w 97"/>
                <a:gd name="T55" fmla="*/ 40 h 63"/>
                <a:gd name="T56" fmla="*/ 12 w 97"/>
                <a:gd name="T57" fmla="*/ 35 h 63"/>
                <a:gd name="T58" fmla="*/ 15 w 97"/>
                <a:gd name="T59" fmla="*/ 36 h 63"/>
                <a:gd name="T60" fmla="*/ 57 w 97"/>
                <a:gd name="T61" fmla="*/ 27 h 63"/>
                <a:gd name="T62" fmla="*/ 77 w 97"/>
                <a:gd name="T63" fmla="*/ 21 h 63"/>
                <a:gd name="T64" fmla="*/ 13 w 97"/>
                <a:gd name="T65" fmla="*/ 29 h 63"/>
                <a:gd name="T66" fmla="*/ 6 w 97"/>
                <a:gd name="T67" fmla="*/ 45 h 63"/>
                <a:gd name="T68" fmla="*/ 14 w 97"/>
                <a:gd name="T69" fmla="*/ 44 h 63"/>
                <a:gd name="T70" fmla="*/ 11 w 97"/>
                <a:gd name="T71" fmla="*/ 39 h 63"/>
                <a:gd name="T72" fmla="*/ 6 w 97"/>
                <a:gd name="T73" fmla="*/ 4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7" h="63">
                  <a:moveTo>
                    <a:pt x="97" y="16"/>
                  </a:moveTo>
                  <a:cubicBezTo>
                    <a:pt x="96" y="20"/>
                    <a:pt x="92" y="19"/>
                    <a:pt x="90" y="22"/>
                  </a:cubicBezTo>
                  <a:cubicBezTo>
                    <a:pt x="85" y="24"/>
                    <a:pt x="80" y="29"/>
                    <a:pt x="75" y="33"/>
                  </a:cubicBezTo>
                  <a:cubicBezTo>
                    <a:pt x="65" y="38"/>
                    <a:pt x="56" y="45"/>
                    <a:pt x="46" y="51"/>
                  </a:cubicBezTo>
                  <a:cubicBezTo>
                    <a:pt x="40" y="54"/>
                    <a:pt x="35" y="58"/>
                    <a:pt x="29" y="63"/>
                  </a:cubicBezTo>
                  <a:cubicBezTo>
                    <a:pt x="28" y="62"/>
                    <a:pt x="27" y="62"/>
                    <a:pt x="26" y="62"/>
                  </a:cubicBezTo>
                  <a:cubicBezTo>
                    <a:pt x="22" y="57"/>
                    <a:pt x="20" y="52"/>
                    <a:pt x="16" y="47"/>
                  </a:cubicBezTo>
                  <a:cubicBezTo>
                    <a:pt x="12" y="47"/>
                    <a:pt x="6" y="49"/>
                    <a:pt x="2" y="48"/>
                  </a:cubicBezTo>
                  <a:cubicBezTo>
                    <a:pt x="0" y="42"/>
                    <a:pt x="7" y="35"/>
                    <a:pt x="10" y="28"/>
                  </a:cubicBezTo>
                  <a:cubicBezTo>
                    <a:pt x="10" y="27"/>
                    <a:pt x="10" y="26"/>
                    <a:pt x="10" y="26"/>
                  </a:cubicBezTo>
                  <a:cubicBezTo>
                    <a:pt x="13" y="17"/>
                    <a:pt x="15" y="8"/>
                    <a:pt x="18" y="0"/>
                  </a:cubicBezTo>
                  <a:cubicBezTo>
                    <a:pt x="25" y="0"/>
                    <a:pt x="33" y="4"/>
                    <a:pt x="40" y="5"/>
                  </a:cubicBezTo>
                  <a:cubicBezTo>
                    <a:pt x="51" y="8"/>
                    <a:pt x="63" y="10"/>
                    <a:pt x="75" y="13"/>
                  </a:cubicBezTo>
                  <a:cubicBezTo>
                    <a:pt x="81" y="13"/>
                    <a:pt x="88" y="15"/>
                    <a:pt x="94" y="15"/>
                  </a:cubicBezTo>
                  <a:cubicBezTo>
                    <a:pt x="95" y="15"/>
                    <a:pt x="96" y="14"/>
                    <a:pt x="97" y="16"/>
                  </a:cubicBezTo>
                  <a:close/>
                  <a:moveTo>
                    <a:pt x="20" y="3"/>
                  </a:moveTo>
                  <a:cubicBezTo>
                    <a:pt x="18" y="8"/>
                    <a:pt x="16" y="13"/>
                    <a:pt x="16" y="18"/>
                  </a:cubicBezTo>
                  <a:cubicBezTo>
                    <a:pt x="15" y="21"/>
                    <a:pt x="13" y="23"/>
                    <a:pt x="14" y="26"/>
                  </a:cubicBezTo>
                  <a:cubicBezTo>
                    <a:pt x="31" y="24"/>
                    <a:pt x="48" y="21"/>
                    <a:pt x="65" y="20"/>
                  </a:cubicBezTo>
                  <a:cubicBezTo>
                    <a:pt x="72" y="18"/>
                    <a:pt x="80" y="19"/>
                    <a:pt x="86" y="17"/>
                  </a:cubicBezTo>
                  <a:cubicBezTo>
                    <a:pt x="64" y="14"/>
                    <a:pt x="41" y="7"/>
                    <a:pt x="20" y="3"/>
                  </a:cubicBezTo>
                  <a:close/>
                  <a:moveTo>
                    <a:pt x="14" y="38"/>
                  </a:moveTo>
                  <a:cubicBezTo>
                    <a:pt x="19" y="45"/>
                    <a:pt x="22" y="53"/>
                    <a:pt x="28" y="60"/>
                  </a:cubicBezTo>
                  <a:cubicBezTo>
                    <a:pt x="46" y="48"/>
                    <a:pt x="64" y="37"/>
                    <a:pt x="82" y="24"/>
                  </a:cubicBezTo>
                  <a:cubicBezTo>
                    <a:pt x="82" y="23"/>
                    <a:pt x="82" y="23"/>
                    <a:pt x="82" y="23"/>
                  </a:cubicBezTo>
                  <a:cubicBezTo>
                    <a:pt x="59" y="29"/>
                    <a:pt x="37" y="35"/>
                    <a:pt x="14" y="38"/>
                  </a:cubicBezTo>
                  <a:close/>
                  <a:moveTo>
                    <a:pt x="13" y="29"/>
                  </a:moveTo>
                  <a:cubicBezTo>
                    <a:pt x="11" y="33"/>
                    <a:pt x="8" y="37"/>
                    <a:pt x="7" y="40"/>
                  </a:cubicBezTo>
                  <a:cubicBezTo>
                    <a:pt x="9" y="39"/>
                    <a:pt x="9" y="36"/>
                    <a:pt x="12" y="35"/>
                  </a:cubicBezTo>
                  <a:cubicBezTo>
                    <a:pt x="13" y="35"/>
                    <a:pt x="14" y="35"/>
                    <a:pt x="15" y="36"/>
                  </a:cubicBezTo>
                  <a:cubicBezTo>
                    <a:pt x="29" y="33"/>
                    <a:pt x="43" y="30"/>
                    <a:pt x="57" y="27"/>
                  </a:cubicBezTo>
                  <a:cubicBezTo>
                    <a:pt x="64" y="24"/>
                    <a:pt x="70" y="23"/>
                    <a:pt x="77" y="21"/>
                  </a:cubicBezTo>
                  <a:cubicBezTo>
                    <a:pt x="55" y="23"/>
                    <a:pt x="34" y="25"/>
                    <a:pt x="13" y="29"/>
                  </a:cubicBezTo>
                  <a:close/>
                  <a:moveTo>
                    <a:pt x="6" y="45"/>
                  </a:moveTo>
                  <a:cubicBezTo>
                    <a:pt x="9" y="46"/>
                    <a:pt x="12" y="44"/>
                    <a:pt x="14" y="44"/>
                  </a:cubicBezTo>
                  <a:cubicBezTo>
                    <a:pt x="13" y="42"/>
                    <a:pt x="13" y="41"/>
                    <a:pt x="11" y="39"/>
                  </a:cubicBezTo>
                  <a:cubicBezTo>
                    <a:pt x="10" y="41"/>
                    <a:pt x="8" y="43"/>
                    <a:pt x="6" y="45"/>
                  </a:cubicBezTo>
                  <a:close/>
                </a:path>
              </a:pathLst>
            </a:custGeom>
            <a:solidFill>
              <a:srgbClr val="AE7F4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" name="任意多边形 98"/>
            <p:cNvSpPr/>
            <p:nvPr/>
          </p:nvSpPr>
          <p:spPr>
            <a:xfrm>
              <a:off x="3532280" y="5475339"/>
              <a:ext cx="5024077" cy="401116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53" y="connsiteY0-154"/>
                </a:cxn>
                <a:cxn ang="0">
                  <a:pos x="connsiteX1-155" y="connsiteY1-156"/>
                </a:cxn>
                <a:cxn ang="0">
                  <a:pos x="connsiteX2-157" y="connsiteY2-158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5" name="任意多边形 99"/>
            <p:cNvSpPr/>
            <p:nvPr/>
          </p:nvSpPr>
          <p:spPr>
            <a:xfrm>
              <a:off x="2453503" y="5467647"/>
              <a:ext cx="988875" cy="416499"/>
            </a:xfrm>
            <a:custGeom>
              <a:avLst/>
              <a:gdLst>
                <a:gd name="connsiteX0" fmla="*/ 755361 w 755361"/>
                <a:gd name="connsiteY0" fmla="*/ 383586 h 416878"/>
                <a:gd name="connsiteX1" fmla="*/ 1599 w 755361"/>
                <a:gd name="connsiteY1" fmla="*/ 383586 h 416878"/>
                <a:gd name="connsiteX2" fmla="*/ 557653 w 755361"/>
                <a:gd name="connsiteY2" fmla="*/ 37597 h 416878"/>
                <a:gd name="connsiteX3" fmla="*/ 619437 w 755361"/>
                <a:gd name="connsiteY3" fmla="*/ 25240 h 416878"/>
                <a:gd name="connsiteX0-1" fmla="*/ 754492 w 754492"/>
                <a:gd name="connsiteY0-2" fmla="*/ 358346 h 392510"/>
                <a:gd name="connsiteX1-3" fmla="*/ 730 w 754492"/>
                <a:gd name="connsiteY1-4" fmla="*/ 358346 h 392510"/>
                <a:gd name="connsiteX2-5" fmla="*/ 618568 w 754492"/>
                <a:gd name="connsiteY2-6" fmla="*/ 0 h 392510"/>
                <a:gd name="connsiteX0-7" fmla="*/ 1458409 w 1458409"/>
                <a:gd name="connsiteY0-8" fmla="*/ 358346 h 379568"/>
                <a:gd name="connsiteX1-9" fmla="*/ 312 w 1458409"/>
                <a:gd name="connsiteY1-10" fmla="*/ 333633 h 379568"/>
                <a:gd name="connsiteX2-11" fmla="*/ 1322485 w 1458409"/>
                <a:gd name="connsiteY2-12" fmla="*/ 0 h 379568"/>
                <a:gd name="connsiteX0-13" fmla="*/ 1483885 w 1483885"/>
                <a:gd name="connsiteY0-14" fmla="*/ 457200 h 484234"/>
                <a:gd name="connsiteX1-15" fmla="*/ 25788 w 1483885"/>
                <a:gd name="connsiteY1-16" fmla="*/ 432487 h 484234"/>
                <a:gd name="connsiteX2-17" fmla="*/ 569485 w 1483885"/>
                <a:gd name="connsiteY2-18" fmla="*/ 0 h 484234"/>
                <a:gd name="connsiteX0-19" fmla="*/ 1475175 w 1475175"/>
                <a:gd name="connsiteY0-20" fmla="*/ 469557 h 497359"/>
                <a:gd name="connsiteX1-21" fmla="*/ 17078 w 1475175"/>
                <a:gd name="connsiteY1-22" fmla="*/ 444844 h 497359"/>
                <a:gd name="connsiteX2-23" fmla="*/ 684342 w 1475175"/>
                <a:gd name="connsiteY2-24" fmla="*/ 0 h 497359"/>
                <a:gd name="connsiteX0-25" fmla="*/ 1482176 w 1482176"/>
                <a:gd name="connsiteY0-26" fmla="*/ 469557 h 497359"/>
                <a:gd name="connsiteX1-27" fmla="*/ 24079 w 1482176"/>
                <a:gd name="connsiteY1-28" fmla="*/ 444844 h 497359"/>
                <a:gd name="connsiteX2-29" fmla="*/ 691343 w 1482176"/>
                <a:gd name="connsiteY2-30" fmla="*/ 0 h 497359"/>
                <a:gd name="connsiteX0-31" fmla="*/ 1496003 w 1496003"/>
                <a:gd name="connsiteY0-32" fmla="*/ 383060 h 405670"/>
                <a:gd name="connsiteX1-33" fmla="*/ 37906 w 1496003"/>
                <a:gd name="connsiteY1-34" fmla="*/ 358347 h 405670"/>
                <a:gd name="connsiteX2-35" fmla="*/ 581603 w 1496003"/>
                <a:gd name="connsiteY2-36" fmla="*/ 0 h 405670"/>
                <a:gd name="connsiteX0-37" fmla="*/ 1498863 w 1498863"/>
                <a:gd name="connsiteY0-38" fmla="*/ 383060 h 405670"/>
                <a:gd name="connsiteX1-39" fmla="*/ 40766 w 1498863"/>
                <a:gd name="connsiteY1-40" fmla="*/ 358347 h 405670"/>
                <a:gd name="connsiteX2-41" fmla="*/ 584463 w 1498863"/>
                <a:gd name="connsiteY2-42" fmla="*/ 0 h 405670"/>
                <a:gd name="connsiteX0-43" fmla="*/ 1473706 w 1473706"/>
                <a:gd name="connsiteY0-44" fmla="*/ 383060 h 440354"/>
                <a:gd name="connsiteX1-45" fmla="*/ 15609 w 1473706"/>
                <a:gd name="connsiteY1-46" fmla="*/ 358347 h 440354"/>
                <a:gd name="connsiteX2-47" fmla="*/ 559306 w 1473706"/>
                <a:gd name="connsiteY2-48" fmla="*/ 0 h 440354"/>
                <a:gd name="connsiteX0-49" fmla="*/ 1682620 w 1682620"/>
                <a:gd name="connsiteY0-50" fmla="*/ 383060 h 405670"/>
                <a:gd name="connsiteX1-51" fmla="*/ 51528 w 1682620"/>
                <a:gd name="connsiteY1-52" fmla="*/ 358347 h 405670"/>
                <a:gd name="connsiteX2-53" fmla="*/ 595225 w 1682620"/>
                <a:gd name="connsiteY2-54" fmla="*/ 0 h 405670"/>
                <a:gd name="connsiteX0-55" fmla="*/ 1653020 w 1653020"/>
                <a:gd name="connsiteY0-56" fmla="*/ 320540 h 339742"/>
                <a:gd name="connsiteX1-57" fmla="*/ 21928 w 1653020"/>
                <a:gd name="connsiteY1-58" fmla="*/ 295827 h 339742"/>
                <a:gd name="connsiteX2-59" fmla="*/ 825980 w 1653020"/>
                <a:gd name="connsiteY2-60" fmla="*/ 0 h 339742"/>
                <a:gd name="connsiteX0-61" fmla="*/ 1717144 w 1717144"/>
                <a:gd name="connsiteY0-62" fmla="*/ 381397 h 403200"/>
                <a:gd name="connsiteX1-63" fmla="*/ 86052 w 1717144"/>
                <a:gd name="connsiteY1-64" fmla="*/ 356684 h 403200"/>
                <a:gd name="connsiteX2-65" fmla="*/ 296123 w 1717144"/>
                <a:gd name="connsiteY2-66" fmla="*/ 12588 h 403200"/>
                <a:gd name="connsiteX3-67" fmla="*/ 890104 w 1717144"/>
                <a:gd name="connsiteY3-68" fmla="*/ 60857 h 403200"/>
                <a:gd name="connsiteX0-69" fmla="*/ 1717144 w 1717144"/>
                <a:gd name="connsiteY0-70" fmla="*/ 376649 h 398452"/>
                <a:gd name="connsiteX1-71" fmla="*/ 86052 w 1717144"/>
                <a:gd name="connsiteY1-72" fmla="*/ 351936 h 398452"/>
                <a:gd name="connsiteX2-73" fmla="*/ 296123 w 1717144"/>
                <a:gd name="connsiteY2-74" fmla="*/ 7840 h 398452"/>
                <a:gd name="connsiteX3-75" fmla="*/ 651445 w 1717144"/>
                <a:gd name="connsiteY3-76" fmla="*/ 143636 h 398452"/>
                <a:gd name="connsiteX0-77" fmla="*/ 1717144 w 1717144"/>
                <a:gd name="connsiteY0-78" fmla="*/ 384043 h 405846"/>
                <a:gd name="connsiteX1-79" fmla="*/ 86052 w 1717144"/>
                <a:gd name="connsiteY1-80" fmla="*/ 359330 h 405846"/>
                <a:gd name="connsiteX2-81" fmla="*/ 296123 w 1717144"/>
                <a:gd name="connsiteY2-82" fmla="*/ 15234 h 405846"/>
                <a:gd name="connsiteX3-83" fmla="*/ 1237241 w 1717144"/>
                <a:gd name="connsiteY3-84" fmla="*/ 38495 h 405846"/>
                <a:gd name="connsiteX0-85" fmla="*/ 1717144 w 1717144"/>
                <a:gd name="connsiteY0-86" fmla="*/ 377444 h 399247"/>
                <a:gd name="connsiteX1-87" fmla="*/ 86052 w 1717144"/>
                <a:gd name="connsiteY1-88" fmla="*/ 352731 h 399247"/>
                <a:gd name="connsiteX2-89" fmla="*/ 296123 w 1717144"/>
                <a:gd name="connsiteY2-90" fmla="*/ 8635 h 399247"/>
                <a:gd name="connsiteX3-91" fmla="*/ 1237241 w 1717144"/>
                <a:gd name="connsiteY3-92" fmla="*/ 31896 h 399247"/>
                <a:gd name="connsiteX0-93" fmla="*/ 1717144 w 1717144"/>
                <a:gd name="connsiteY0-94" fmla="*/ 416694 h 438497"/>
                <a:gd name="connsiteX1-95" fmla="*/ 86052 w 1717144"/>
                <a:gd name="connsiteY1-96" fmla="*/ 391981 h 438497"/>
                <a:gd name="connsiteX2-97" fmla="*/ 296123 w 1717144"/>
                <a:gd name="connsiteY2-98" fmla="*/ 47885 h 438497"/>
                <a:gd name="connsiteX3-99" fmla="*/ 1237241 w 1717144"/>
                <a:gd name="connsiteY3-100" fmla="*/ 71146 h 438497"/>
                <a:gd name="connsiteX0-101" fmla="*/ 1717144 w 1717144"/>
                <a:gd name="connsiteY0-102" fmla="*/ 385519 h 407322"/>
                <a:gd name="connsiteX1-103" fmla="*/ 86052 w 1717144"/>
                <a:gd name="connsiteY1-104" fmla="*/ 360806 h 407322"/>
                <a:gd name="connsiteX2-105" fmla="*/ 296123 w 1717144"/>
                <a:gd name="connsiteY2-106" fmla="*/ 16710 h 407322"/>
                <a:gd name="connsiteX3-107" fmla="*/ 751724 w 1717144"/>
                <a:gd name="connsiteY3-108" fmla="*/ 141722 h 407322"/>
                <a:gd name="connsiteX0-109" fmla="*/ 1717144 w 1717144"/>
                <a:gd name="connsiteY0-110" fmla="*/ 385132 h 406935"/>
                <a:gd name="connsiteX1-111" fmla="*/ 86052 w 1717144"/>
                <a:gd name="connsiteY1-112" fmla="*/ 360419 h 406935"/>
                <a:gd name="connsiteX2-113" fmla="*/ 296123 w 1717144"/>
                <a:gd name="connsiteY2-114" fmla="*/ 16323 h 406935"/>
                <a:gd name="connsiteX3-115" fmla="*/ 751724 w 1717144"/>
                <a:gd name="connsiteY3-116" fmla="*/ 141335 h 406935"/>
                <a:gd name="connsiteX0-117" fmla="*/ 1717144 w 1717144"/>
                <a:gd name="connsiteY0-118" fmla="*/ 402465 h 424268"/>
                <a:gd name="connsiteX1-119" fmla="*/ 86052 w 1717144"/>
                <a:gd name="connsiteY1-120" fmla="*/ 377752 h 424268"/>
                <a:gd name="connsiteX2-121" fmla="*/ 296123 w 1717144"/>
                <a:gd name="connsiteY2-122" fmla="*/ 33656 h 424268"/>
                <a:gd name="connsiteX3-123" fmla="*/ 751724 w 1717144"/>
                <a:gd name="connsiteY3-124" fmla="*/ 158668 h 424268"/>
                <a:gd name="connsiteX0-125" fmla="*/ 1703068 w 1703068"/>
                <a:gd name="connsiteY0-126" fmla="*/ 402465 h 433569"/>
                <a:gd name="connsiteX1-127" fmla="*/ 71976 w 1703068"/>
                <a:gd name="connsiteY1-128" fmla="*/ 377752 h 433569"/>
                <a:gd name="connsiteX2-129" fmla="*/ 282047 w 1703068"/>
                <a:gd name="connsiteY2-130" fmla="*/ 33656 h 433569"/>
                <a:gd name="connsiteX3-131" fmla="*/ 737648 w 1703068"/>
                <a:gd name="connsiteY3-132" fmla="*/ 158668 h 433569"/>
                <a:gd name="connsiteX0-133" fmla="*/ 1703068 w 1703068"/>
                <a:gd name="connsiteY0-134" fmla="*/ 402465 h 433569"/>
                <a:gd name="connsiteX1-135" fmla="*/ 71976 w 1703068"/>
                <a:gd name="connsiteY1-136" fmla="*/ 377752 h 433569"/>
                <a:gd name="connsiteX2-137" fmla="*/ 282047 w 1703068"/>
                <a:gd name="connsiteY2-138" fmla="*/ 33656 h 433569"/>
                <a:gd name="connsiteX3-139" fmla="*/ 737648 w 1703068"/>
                <a:gd name="connsiteY3-140" fmla="*/ 158668 h 433569"/>
                <a:gd name="connsiteX0-141" fmla="*/ 1736283 w 1736283"/>
                <a:gd name="connsiteY0-142" fmla="*/ 399831 h 421458"/>
                <a:gd name="connsiteX1-143" fmla="*/ 105191 w 1736283"/>
                <a:gd name="connsiteY1-144" fmla="*/ 375118 h 421458"/>
                <a:gd name="connsiteX2-145" fmla="*/ 243539 w 1736283"/>
                <a:gd name="connsiteY2-146" fmla="*/ 34201 h 421458"/>
                <a:gd name="connsiteX3-147" fmla="*/ 770863 w 1736283"/>
                <a:gd name="connsiteY3-148" fmla="*/ 156034 h 421458"/>
              </a:gdLst>
              <a:ahLst/>
              <a:cxnLst>
                <a:cxn ang="0">
                  <a:pos x="connsiteX0-141" y="connsiteY0-142"/>
                </a:cxn>
                <a:cxn ang="0">
                  <a:pos x="connsiteX1-143" y="connsiteY1-144"/>
                </a:cxn>
                <a:cxn ang="0">
                  <a:pos x="connsiteX2-145" y="connsiteY2-146"/>
                </a:cxn>
                <a:cxn ang="0">
                  <a:pos x="connsiteX3-147" y="connsiteY3-148"/>
                </a:cxn>
              </a:cxnLst>
              <a:rect l="l" t="t" r="r" b="b"/>
              <a:pathLst>
                <a:path w="1736283" h="421458">
                  <a:moveTo>
                    <a:pt x="1736283" y="399831"/>
                  </a:moveTo>
                  <a:cubicBezTo>
                    <a:pt x="1375877" y="428663"/>
                    <a:pt x="353982" y="436056"/>
                    <a:pt x="105191" y="375118"/>
                  </a:cubicBezTo>
                  <a:cubicBezTo>
                    <a:pt x="-143600" y="314180"/>
                    <a:pt x="109530" y="83505"/>
                    <a:pt x="243539" y="34201"/>
                  </a:cubicBezTo>
                  <a:cubicBezTo>
                    <a:pt x="438239" y="-56438"/>
                    <a:pt x="1137030" y="50085"/>
                    <a:pt x="770863" y="156034"/>
                  </a:cubicBez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</p:grpSp>
      <p:pic>
        <p:nvPicPr>
          <p:cNvPr id="71" name="图片 6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2437" y="874264"/>
            <a:ext cx="1105092" cy="782004"/>
          </a:xfrm>
          <a:prstGeom prst="rect">
            <a:avLst/>
          </a:prstGeom>
        </p:spPr>
      </p:pic>
      <p:pic>
        <p:nvPicPr>
          <p:cNvPr id="72" name="图片 7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710" y="2341590"/>
            <a:ext cx="1247331" cy="1621087"/>
          </a:xfrm>
          <a:prstGeom prst="rect">
            <a:avLst/>
          </a:prstGeom>
        </p:spPr>
      </p:pic>
      <p:pic>
        <p:nvPicPr>
          <p:cNvPr id="7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057169"/>
            <a:ext cx="1387528" cy="2633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图片 5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9623" y="393880"/>
            <a:ext cx="2800253" cy="1512193"/>
          </a:xfrm>
          <a:prstGeom prst="rect">
            <a:avLst/>
          </a:prstGeom>
        </p:spPr>
      </p:pic>
      <p:sp>
        <p:nvSpPr>
          <p:cNvPr id="75" name="Rectangle 74"/>
          <p:cNvSpPr/>
          <p:nvPr/>
        </p:nvSpPr>
        <p:spPr>
          <a:xfrm>
            <a:off x="1705987" y="937250"/>
            <a:ext cx="27482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1/ 66.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6307340"/>
              </p:ext>
            </p:extLst>
          </p:nvPr>
        </p:nvGraphicFramePr>
        <p:xfrm>
          <a:off x="1389115" y="1960585"/>
          <a:ext cx="9460805" cy="4098676"/>
        </p:xfrm>
        <a:graphic>
          <a:graphicData uri="http://schemas.openxmlformats.org/drawingml/2006/table">
            <a:tbl>
              <a:tblPr firstRow="1" firstCol="1" bandRow="1">
                <a:tableStyleId>{C4B1156A-380E-4F78-BDF5-A606A8083BF9}</a:tableStyleId>
              </a:tblPr>
              <a:tblGrid>
                <a:gridCol w="1033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8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544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71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STT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1800" dirty="0" err="1">
                          <a:effectLst/>
                          <a:latin typeface="+mn-lt"/>
                        </a:rPr>
                        <a:t>Yếu</a:t>
                      </a:r>
                      <a:r>
                        <a:rPr lang="en-US" sz="18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n-lt"/>
                        </a:rPr>
                        <a:t>tố</a:t>
                      </a:r>
                      <a:r>
                        <a:rPr lang="en-US" sz="18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n-lt"/>
                        </a:rPr>
                        <a:t>Hán</a:t>
                      </a:r>
                      <a:r>
                        <a:rPr lang="en-US" sz="18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n-lt"/>
                        </a:rPr>
                        <a:t>Việt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1800" dirty="0" err="1">
                          <a:effectLst/>
                          <a:latin typeface="+mn-lt"/>
                        </a:rPr>
                        <a:t>Từ</a:t>
                      </a:r>
                      <a:r>
                        <a:rPr lang="en-US" sz="18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n-lt"/>
                        </a:rPr>
                        <a:t>ghép</a:t>
                      </a:r>
                      <a:r>
                        <a:rPr lang="en-US" sz="18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n-lt"/>
                        </a:rPr>
                        <a:t>Hán</a:t>
                      </a:r>
                      <a:r>
                        <a:rPr lang="en-US" sz="18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n-lt"/>
                        </a:rPr>
                        <a:t>Việt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71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1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1800" b="1" dirty="0" err="1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Vô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 (</a:t>
                      </a:r>
                      <a:r>
                        <a:rPr lang="en-US" sz="1800" b="1" dirty="0" err="1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không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1800" b="1" dirty="0" err="1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Vô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tình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,..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71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2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1800" b="1" dirty="0" err="1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Hữu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 (</a:t>
                      </a:r>
                      <a:r>
                        <a:rPr lang="en-US" sz="1800" b="1" dirty="0" err="1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có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1800" b="1" dirty="0" err="1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Hữu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duyên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,…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71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3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1800" b="1" dirty="0" err="1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Hữu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 (</a:t>
                      </a:r>
                      <a:r>
                        <a:rPr lang="en-US" sz="1800" b="1" dirty="0" err="1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bạn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1800" b="1" dirty="0" err="1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Thân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hữu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,...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71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4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1800" b="1" dirty="0" err="1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Lạm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 (</a:t>
                      </a:r>
                      <a:r>
                        <a:rPr lang="en-US" sz="1800" b="1" dirty="0" err="1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quá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mức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1800" b="1" dirty="0" err="1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Lạm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quyền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,…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71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5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1800" b="1" dirty="0" err="1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Tuyệt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 (</a:t>
                      </a:r>
                      <a:r>
                        <a:rPr lang="en-US" sz="1800" b="1" dirty="0" err="1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tột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độ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lang="en-US" sz="1800" b="1" dirty="0" err="1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hết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mức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1800" b="1" dirty="0" err="1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Tuyệt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sắc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…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71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1800" b="1" dirty="0" err="1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/>
                          <a:cs typeface="Times New Roman" panose="02020603050405020304" pitchFamily="18" charset="0"/>
                        </a:rPr>
                        <a:t>Tuyệt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800" b="1" dirty="0" err="1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/>
                          <a:cs typeface="Times New Roman" panose="02020603050405020304" pitchFamily="18" charset="0"/>
                        </a:rPr>
                        <a:t>dứt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1" dirty="0" err="1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/>
                          <a:cs typeface="Times New Roman" panose="02020603050405020304" pitchFamily="18" charset="0"/>
                        </a:rPr>
                        <a:t>hết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1800" b="1" dirty="0" err="1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/>
                          <a:cs typeface="Times New Roman" panose="02020603050405020304" pitchFamily="18" charset="0"/>
                        </a:rPr>
                        <a:t>Tuyệt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/>
                          <a:cs typeface="Times New Roman" panose="02020603050405020304" pitchFamily="18" charset="0"/>
                        </a:rPr>
                        <a:t>giao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5786525"/>
                  </a:ext>
                </a:extLst>
              </a:tr>
              <a:tr h="3271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7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Gia (</a:t>
                      </a:r>
                      <a:r>
                        <a:rPr lang="en-US" sz="1800" b="1" dirty="0" err="1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thêm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vào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Gia </a:t>
                      </a:r>
                      <a:r>
                        <a:rPr lang="en-US" sz="1800" b="1" dirty="0" err="1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vị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…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71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8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Gia (</a:t>
                      </a:r>
                      <a:r>
                        <a:rPr lang="en-US" sz="1800" b="1" dirty="0" err="1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nhà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Gia </a:t>
                      </a:r>
                      <a:r>
                        <a:rPr lang="en-US" sz="1800" b="1" dirty="0" err="1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phong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…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7699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9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1800" b="1" dirty="0" err="1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Chinh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 (</a:t>
                      </a:r>
                      <a:r>
                        <a:rPr lang="en-US" sz="1800" b="1" dirty="0" err="1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đánh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dẹp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1800" b="1" dirty="0" err="1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Chinh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phạt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...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7699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/>
                          <a:cs typeface="Times New Roman" panose="02020603050405020304" pitchFamily="18" charset="0"/>
                        </a:rPr>
                        <a:t>10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1800" b="1" dirty="0" err="1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/>
                          <a:cs typeface="Times New Roman" panose="02020603050405020304" pitchFamily="18" charset="0"/>
                        </a:rPr>
                        <a:t>Chinh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800" b="1" dirty="0" err="1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/>
                          <a:cs typeface="Times New Roman" panose="02020603050405020304" pitchFamily="18" charset="0"/>
                        </a:rPr>
                        <a:t>xa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1800" b="1" dirty="0" err="1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/>
                          <a:cs typeface="Times New Roman" panose="02020603050405020304" pitchFamily="18" charset="0"/>
                        </a:rPr>
                        <a:t>Chinh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/>
                          <a:cs typeface="Times New Roman" panose="02020603050405020304" pitchFamily="18" charset="0"/>
                        </a:rPr>
                        <a:t>phu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7182360"/>
                  </a:ext>
                </a:extLst>
              </a:tr>
            </a:tbl>
          </a:graphicData>
        </a:graphic>
      </p:graphicFrame>
      <p:pic>
        <p:nvPicPr>
          <p:cNvPr id="27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9748" y="-61878"/>
            <a:ext cx="1574841" cy="460488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9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6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22" grpId="0" animBg="1"/>
      <p:bldP spid="22" grpId="1" animBg="1"/>
      <p:bldP spid="23" grpId="0" animBg="1"/>
      <p:bldP spid="23" grpId="1" animBg="1"/>
      <p:bldP spid="7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427165" y="13787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grpSp>
        <p:nvGrpSpPr>
          <p:cNvPr id="12" name="组合 2"/>
          <p:cNvGrpSpPr/>
          <p:nvPr/>
        </p:nvGrpSpPr>
        <p:grpSpPr>
          <a:xfrm>
            <a:off x="2777663" y="5544439"/>
            <a:ext cx="6965448" cy="503056"/>
            <a:chOff x="2453503" y="5381090"/>
            <a:chExt cx="6965448" cy="503056"/>
          </a:xfrm>
        </p:grpSpPr>
        <p:sp>
          <p:nvSpPr>
            <p:cNvPr id="13" name="Freeform 34"/>
            <p:cNvSpPr>
              <a:spLocks noEditPoints="1"/>
            </p:cNvSpPr>
            <p:nvPr/>
          </p:nvSpPr>
          <p:spPr bwMode="auto">
            <a:xfrm>
              <a:off x="8625557" y="5381090"/>
              <a:ext cx="793394" cy="459363"/>
            </a:xfrm>
            <a:custGeom>
              <a:avLst/>
              <a:gdLst>
                <a:gd name="T0" fmla="*/ 97 w 97"/>
                <a:gd name="T1" fmla="*/ 16 h 63"/>
                <a:gd name="T2" fmla="*/ 90 w 97"/>
                <a:gd name="T3" fmla="*/ 22 h 63"/>
                <a:gd name="T4" fmla="*/ 75 w 97"/>
                <a:gd name="T5" fmla="*/ 33 h 63"/>
                <a:gd name="T6" fmla="*/ 46 w 97"/>
                <a:gd name="T7" fmla="*/ 51 h 63"/>
                <a:gd name="T8" fmla="*/ 29 w 97"/>
                <a:gd name="T9" fmla="*/ 63 h 63"/>
                <a:gd name="T10" fmla="*/ 26 w 97"/>
                <a:gd name="T11" fmla="*/ 62 h 63"/>
                <a:gd name="T12" fmla="*/ 16 w 97"/>
                <a:gd name="T13" fmla="*/ 47 h 63"/>
                <a:gd name="T14" fmla="*/ 2 w 97"/>
                <a:gd name="T15" fmla="*/ 48 h 63"/>
                <a:gd name="T16" fmla="*/ 10 w 97"/>
                <a:gd name="T17" fmla="*/ 28 h 63"/>
                <a:gd name="T18" fmla="*/ 10 w 97"/>
                <a:gd name="T19" fmla="*/ 26 h 63"/>
                <a:gd name="T20" fmla="*/ 18 w 97"/>
                <a:gd name="T21" fmla="*/ 0 h 63"/>
                <a:gd name="T22" fmla="*/ 40 w 97"/>
                <a:gd name="T23" fmla="*/ 5 h 63"/>
                <a:gd name="T24" fmla="*/ 75 w 97"/>
                <a:gd name="T25" fmla="*/ 13 h 63"/>
                <a:gd name="T26" fmla="*/ 94 w 97"/>
                <a:gd name="T27" fmla="*/ 15 h 63"/>
                <a:gd name="T28" fmla="*/ 97 w 97"/>
                <a:gd name="T29" fmla="*/ 16 h 63"/>
                <a:gd name="T30" fmla="*/ 20 w 97"/>
                <a:gd name="T31" fmla="*/ 3 h 63"/>
                <a:gd name="T32" fmla="*/ 16 w 97"/>
                <a:gd name="T33" fmla="*/ 18 h 63"/>
                <a:gd name="T34" fmla="*/ 14 w 97"/>
                <a:gd name="T35" fmla="*/ 26 h 63"/>
                <a:gd name="T36" fmla="*/ 65 w 97"/>
                <a:gd name="T37" fmla="*/ 20 h 63"/>
                <a:gd name="T38" fmla="*/ 86 w 97"/>
                <a:gd name="T39" fmla="*/ 17 h 63"/>
                <a:gd name="T40" fmla="*/ 20 w 97"/>
                <a:gd name="T41" fmla="*/ 3 h 63"/>
                <a:gd name="T42" fmla="*/ 14 w 97"/>
                <a:gd name="T43" fmla="*/ 38 h 63"/>
                <a:gd name="T44" fmla="*/ 28 w 97"/>
                <a:gd name="T45" fmla="*/ 60 h 63"/>
                <a:gd name="T46" fmla="*/ 82 w 97"/>
                <a:gd name="T47" fmla="*/ 24 h 63"/>
                <a:gd name="T48" fmla="*/ 82 w 97"/>
                <a:gd name="T49" fmla="*/ 23 h 63"/>
                <a:gd name="T50" fmla="*/ 14 w 97"/>
                <a:gd name="T51" fmla="*/ 38 h 63"/>
                <a:gd name="T52" fmla="*/ 13 w 97"/>
                <a:gd name="T53" fmla="*/ 29 h 63"/>
                <a:gd name="T54" fmla="*/ 7 w 97"/>
                <a:gd name="T55" fmla="*/ 40 h 63"/>
                <a:gd name="T56" fmla="*/ 12 w 97"/>
                <a:gd name="T57" fmla="*/ 35 h 63"/>
                <a:gd name="T58" fmla="*/ 15 w 97"/>
                <a:gd name="T59" fmla="*/ 36 h 63"/>
                <a:gd name="T60" fmla="*/ 57 w 97"/>
                <a:gd name="T61" fmla="*/ 27 h 63"/>
                <a:gd name="T62" fmla="*/ 77 w 97"/>
                <a:gd name="T63" fmla="*/ 21 h 63"/>
                <a:gd name="T64" fmla="*/ 13 w 97"/>
                <a:gd name="T65" fmla="*/ 29 h 63"/>
                <a:gd name="T66" fmla="*/ 6 w 97"/>
                <a:gd name="T67" fmla="*/ 45 h 63"/>
                <a:gd name="T68" fmla="*/ 14 w 97"/>
                <a:gd name="T69" fmla="*/ 44 h 63"/>
                <a:gd name="T70" fmla="*/ 11 w 97"/>
                <a:gd name="T71" fmla="*/ 39 h 63"/>
                <a:gd name="T72" fmla="*/ 6 w 97"/>
                <a:gd name="T73" fmla="*/ 4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7" h="63">
                  <a:moveTo>
                    <a:pt x="97" y="16"/>
                  </a:moveTo>
                  <a:cubicBezTo>
                    <a:pt x="96" y="20"/>
                    <a:pt x="92" y="19"/>
                    <a:pt x="90" y="22"/>
                  </a:cubicBezTo>
                  <a:cubicBezTo>
                    <a:pt x="85" y="24"/>
                    <a:pt x="80" y="29"/>
                    <a:pt x="75" y="33"/>
                  </a:cubicBezTo>
                  <a:cubicBezTo>
                    <a:pt x="65" y="38"/>
                    <a:pt x="56" y="45"/>
                    <a:pt x="46" y="51"/>
                  </a:cubicBezTo>
                  <a:cubicBezTo>
                    <a:pt x="40" y="54"/>
                    <a:pt x="35" y="58"/>
                    <a:pt x="29" y="63"/>
                  </a:cubicBezTo>
                  <a:cubicBezTo>
                    <a:pt x="28" y="62"/>
                    <a:pt x="27" y="62"/>
                    <a:pt x="26" y="62"/>
                  </a:cubicBezTo>
                  <a:cubicBezTo>
                    <a:pt x="22" y="57"/>
                    <a:pt x="20" y="52"/>
                    <a:pt x="16" y="47"/>
                  </a:cubicBezTo>
                  <a:cubicBezTo>
                    <a:pt x="12" y="47"/>
                    <a:pt x="6" y="49"/>
                    <a:pt x="2" y="48"/>
                  </a:cubicBezTo>
                  <a:cubicBezTo>
                    <a:pt x="0" y="42"/>
                    <a:pt x="7" y="35"/>
                    <a:pt x="10" y="28"/>
                  </a:cubicBezTo>
                  <a:cubicBezTo>
                    <a:pt x="10" y="27"/>
                    <a:pt x="10" y="26"/>
                    <a:pt x="10" y="26"/>
                  </a:cubicBezTo>
                  <a:cubicBezTo>
                    <a:pt x="13" y="17"/>
                    <a:pt x="15" y="8"/>
                    <a:pt x="18" y="0"/>
                  </a:cubicBezTo>
                  <a:cubicBezTo>
                    <a:pt x="25" y="0"/>
                    <a:pt x="33" y="4"/>
                    <a:pt x="40" y="5"/>
                  </a:cubicBezTo>
                  <a:cubicBezTo>
                    <a:pt x="51" y="8"/>
                    <a:pt x="63" y="10"/>
                    <a:pt x="75" y="13"/>
                  </a:cubicBezTo>
                  <a:cubicBezTo>
                    <a:pt x="81" y="13"/>
                    <a:pt x="88" y="15"/>
                    <a:pt x="94" y="15"/>
                  </a:cubicBezTo>
                  <a:cubicBezTo>
                    <a:pt x="95" y="15"/>
                    <a:pt x="96" y="14"/>
                    <a:pt x="97" y="16"/>
                  </a:cubicBezTo>
                  <a:close/>
                  <a:moveTo>
                    <a:pt x="20" y="3"/>
                  </a:moveTo>
                  <a:cubicBezTo>
                    <a:pt x="18" y="8"/>
                    <a:pt x="16" y="13"/>
                    <a:pt x="16" y="18"/>
                  </a:cubicBezTo>
                  <a:cubicBezTo>
                    <a:pt x="15" y="21"/>
                    <a:pt x="13" y="23"/>
                    <a:pt x="14" y="26"/>
                  </a:cubicBezTo>
                  <a:cubicBezTo>
                    <a:pt x="31" y="24"/>
                    <a:pt x="48" y="21"/>
                    <a:pt x="65" y="20"/>
                  </a:cubicBezTo>
                  <a:cubicBezTo>
                    <a:pt x="72" y="18"/>
                    <a:pt x="80" y="19"/>
                    <a:pt x="86" y="17"/>
                  </a:cubicBezTo>
                  <a:cubicBezTo>
                    <a:pt x="64" y="14"/>
                    <a:pt x="41" y="7"/>
                    <a:pt x="20" y="3"/>
                  </a:cubicBezTo>
                  <a:close/>
                  <a:moveTo>
                    <a:pt x="14" y="38"/>
                  </a:moveTo>
                  <a:cubicBezTo>
                    <a:pt x="19" y="45"/>
                    <a:pt x="22" y="53"/>
                    <a:pt x="28" y="60"/>
                  </a:cubicBezTo>
                  <a:cubicBezTo>
                    <a:pt x="46" y="48"/>
                    <a:pt x="64" y="37"/>
                    <a:pt x="82" y="24"/>
                  </a:cubicBezTo>
                  <a:cubicBezTo>
                    <a:pt x="82" y="23"/>
                    <a:pt x="82" y="23"/>
                    <a:pt x="82" y="23"/>
                  </a:cubicBezTo>
                  <a:cubicBezTo>
                    <a:pt x="59" y="29"/>
                    <a:pt x="37" y="35"/>
                    <a:pt x="14" y="38"/>
                  </a:cubicBezTo>
                  <a:close/>
                  <a:moveTo>
                    <a:pt x="13" y="29"/>
                  </a:moveTo>
                  <a:cubicBezTo>
                    <a:pt x="11" y="33"/>
                    <a:pt x="8" y="37"/>
                    <a:pt x="7" y="40"/>
                  </a:cubicBezTo>
                  <a:cubicBezTo>
                    <a:pt x="9" y="39"/>
                    <a:pt x="9" y="36"/>
                    <a:pt x="12" y="35"/>
                  </a:cubicBezTo>
                  <a:cubicBezTo>
                    <a:pt x="13" y="35"/>
                    <a:pt x="14" y="35"/>
                    <a:pt x="15" y="36"/>
                  </a:cubicBezTo>
                  <a:cubicBezTo>
                    <a:pt x="29" y="33"/>
                    <a:pt x="43" y="30"/>
                    <a:pt x="57" y="27"/>
                  </a:cubicBezTo>
                  <a:cubicBezTo>
                    <a:pt x="64" y="24"/>
                    <a:pt x="70" y="23"/>
                    <a:pt x="77" y="21"/>
                  </a:cubicBezTo>
                  <a:cubicBezTo>
                    <a:pt x="55" y="23"/>
                    <a:pt x="34" y="25"/>
                    <a:pt x="13" y="29"/>
                  </a:cubicBezTo>
                  <a:close/>
                  <a:moveTo>
                    <a:pt x="6" y="45"/>
                  </a:moveTo>
                  <a:cubicBezTo>
                    <a:pt x="9" y="46"/>
                    <a:pt x="12" y="44"/>
                    <a:pt x="14" y="44"/>
                  </a:cubicBezTo>
                  <a:cubicBezTo>
                    <a:pt x="13" y="42"/>
                    <a:pt x="13" y="41"/>
                    <a:pt x="11" y="39"/>
                  </a:cubicBezTo>
                  <a:cubicBezTo>
                    <a:pt x="10" y="41"/>
                    <a:pt x="8" y="43"/>
                    <a:pt x="6" y="45"/>
                  </a:cubicBezTo>
                  <a:close/>
                </a:path>
              </a:pathLst>
            </a:custGeom>
            <a:solidFill>
              <a:srgbClr val="AE7F4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" name="任意多边形 98"/>
            <p:cNvSpPr/>
            <p:nvPr/>
          </p:nvSpPr>
          <p:spPr>
            <a:xfrm>
              <a:off x="3532280" y="5475339"/>
              <a:ext cx="5024077" cy="401116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53" y="connsiteY0-154"/>
                </a:cxn>
                <a:cxn ang="0">
                  <a:pos x="connsiteX1-155" y="connsiteY1-156"/>
                </a:cxn>
                <a:cxn ang="0">
                  <a:pos x="connsiteX2-157" y="connsiteY2-158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5" name="任意多边形 99"/>
            <p:cNvSpPr/>
            <p:nvPr/>
          </p:nvSpPr>
          <p:spPr>
            <a:xfrm>
              <a:off x="2453503" y="5467647"/>
              <a:ext cx="988875" cy="416499"/>
            </a:xfrm>
            <a:custGeom>
              <a:avLst/>
              <a:gdLst>
                <a:gd name="connsiteX0" fmla="*/ 755361 w 755361"/>
                <a:gd name="connsiteY0" fmla="*/ 383586 h 416878"/>
                <a:gd name="connsiteX1" fmla="*/ 1599 w 755361"/>
                <a:gd name="connsiteY1" fmla="*/ 383586 h 416878"/>
                <a:gd name="connsiteX2" fmla="*/ 557653 w 755361"/>
                <a:gd name="connsiteY2" fmla="*/ 37597 h 416878"/>
                <a:gd name="connsiteX3" fmla="*/ 619437 w 755361"/>
                <a:gd name="connsiteY3" fmla="*/ 25240 h 416878"/>
                <a:gd name="connsiteX0-1" fmla="*/ 754492 w 754492"/>
                <a:gd name="connsiteY0-2" fmla="*/ 358346 h 392510"/>
                <a:gd name="connsiteX1-3" fmla="*/ 730 w 754492"/>
                <a:gd name="connsiteY1-4" fmla="*/ 358346 h 392510"/>
                <a:gd name="connsiteX2-5" fmla="*/ 618568 w 754492"/>
                <a:gd name="connsiteY2-6" fmla="*/ 0 h 392510"/>
                <a:gd name="connsiteX0-7" fmla="*/ 1458409 w 1458409"/>
                <a:gd name="connsiteY0-8" fmla="*/ 358346 h 379568"/>
                <a:gd name="connsiteX1-9" fmla="*/ 312 w 1458409"/>
                <a:gd name="connsiteY1-10" fmla="*/ 333633 h 379568"/>
                <a:gd name="connsiteX2-11" fmla="*/ 1322485 w 1458409"/>
                <a:gd name="connsiteY2-12" fmla="*/ 0 h 379568"/>
                <a:gd name="connsiteX0-13" fmla="*/ 1483885 w 1483885"/>
                <a:gd name="connsiteY0-14" fmla="*/ 457200 h 484234"/>
                <a:gd name="connsiteX1-15" fmla="*/ 25788 w 1483885"/>
                <a:gd name="connsiteY1-16" fmla="*/ 432487 h 484234"/>
                <a:gd name="connsiteX2-17" fmla="*/ 569485 w 1483885"/>
                <a:gd name="connsiteY2-18" fmla="*/ 0 h 484234"/>
                <a:gd name="connsiteX0-19" fmla="*/ 1475175 w 1475175"/>
                <a:gd name="connsiteY0-20" fmla="*/ 469557 h 497359"/>
                <a:gd name="connsiteX1-21" fmla="*/ 17078 w 1475175"/>
                <a:gd name="connsiteY1-22" fmla="*/ 444844 h 497359"/>
                <a:gd name="connsiteX2-23" fmla="*/ 684342 w 1475175"/>
                <a:gd name="connsiteY2-24" fmla="*/ 0 h 497359"/>
                <a:gd name="connsiteX0-25" fmla="*/ 1482176 w 1482176"/>
                <a:gd name="connsiteY0-26" fmla="*/ 469557 h 497359"/>
                <a:gd name="connsiteX1-27" fmla="*/ 24079 w 1482176"/>
                <a:gd name="connsiteY1-28" fmla="*/ 444844 h 497359"/>
                <a:gd name="connsiteX2-29" fmla="*/ 691343 w 1482176"/>
                <a:gd name="connsiteY2-30" fmla="*/ 0 h 497359"/>
                <a:gd name="connsiteX0-31" fmla="*/ 1496003 w 1496003"/>
                <a:gd name="connsiteY0-32" fmla="*/ 383060 h 405670"/>
                <a:gd name="connsiteX1-33" fmla="*/ 37906 w 1496003"/>
                <a:gd name="connsiteY1-34" fmla="*/ 358347 h 405670"/>
                <a:gd name="connsiteX2-35" fmla="*/ 581603 w 1496003"/>
                <a:gd name="connsiteY2-36" fmla="*/ 0 h 405670"/>
                <a:gd name="connsiteX0-37" fmla="*/ 1498863 w 1498863"/>
                <a:gd name="connsiteY0-38" fmla="*/ 383060 h 405670"/>
                <a:gd name="connsiteX1-39" fmla="*/ 40766 w 1498863"/>
                <a:gd name="connsiteY1-40" fmla="*/ 358347 h 405670"/>
                <a:gd name="connsiteX2-41" fmla="*/ 584463 w 1498863"/>
                <a:gd name="connsiteY2-42" fmla="*/ 0 h 405670"/>
                <a:gd name="connsiteX0-43" fmla="*/ 1473706 w 1473706"/>
                <a:gd name="connsiteY0-44" fmla="*/ 383060 h 440354"/>
                <a:gd name="connsiteX1-45" fmla="*/ 15609 w 1473706"/>
                <a:gd name="connsiteY1-46" fmla="*/ 358347 h 440354"/>
                <a:gd name="connsiteX2-47" fmla="*/ 559306 w 1473706"/>
                <a:gd name="connsiteY2-48" fmla="*/ 0 h 440354"/>
                <a:gd name="connsiteX0-49" fmla="*/ 1682620 w 1682620"/>
                <a:gd name="connsiteY0-50" fmla="*/ 383060 h 405670"/>
                <a:gd name="connsiteX1-51" fmla="*/ 51528 w 1682620"/>
                <a:gd name="connsiteY1-52" fmla="*/ 358347 h 405670"/>
                <a:gd name="connsiteX2-53" fmla="*/ 595225 w 1682620"/>
                <a:gd name="connsiteY2-54" fmla="*/ 0 h 405670"/>
                <a:gd name="connsiteX0-55" fmla="*/ 1653020 w 1653020"/>
                <a:gd name="connsiteY0-56" fmla="*/ 320540 h 339742"/>
                <a:gd name="connsiteX1-57" fmla="*/ 21928 w 1653020"/>
                <a:gd name="connsiteY1-58" fmla="*/ 295827 h 339742"/>
                <a:gd name="connsiteX2-59" fmla="*/ 825980 w 1653020"/>
                <a:gd name="connsiteY2-60" fmla="*/ 0 h 339742"/>
                <a:gd name="connsiteX0-61" fmla="*/ 1717144 w 1717144"/>
                <a:gd name="connsiteY0-62" fmla="*/ 381397 h 403200"/>
                <a:gd name="connsiteX1-63" fmla="*/ 86052 w 1717144"/>
                <a:gd name="connsiteY1-64" fmla="*/ 356684 h 403200"/>
                <a:gd name="connsiteX2-65" fmla="*/ 296123 w 1717144"/>
                <a:gd name="connsiteY2-66" fmla="*/ 12588 h 403200"/>
                <a:gd name="connsiteX3-67" fmla="*/ 890104 w 1717144"/>
                <a:gd name="connsiteY3-68" fmla="*/ 60857 h 403200"/>
                <a:gd name="connsiteX0-69" fmla="*/ 1717144 w 1717144"/>
                <a:gd name="connsiteY0-70" fmla="*/ 376649 h 398452"/>
                <a:gd name="connsiteX1-71" fmla="*/ 86052 w 1717144"/>
                <a:gd name="connsiteY1-72" fmla="*/ 351936 h 398452"/>
                <a:gd name="connsiteX2-73" fmla="*/ 296123 w 1717144"/>
                <a:gd name="connsiteY2-74" fmla="*/ 7840 h 398452"/>
                <a:gd name="connsiteX3-75" fmla="*/ 651445 w 1717144"/>
                <a:gd name="connsiteY3-76" fmla="*/ 143636 h 398452"/>
                <a:gd name="connsiteX0-77" fmla="*/ 1717144 w 1717144"/>
                <a:gd name="connsiteY0-78" fmla="*/ 384043 h 405846"/>
                <a:gd name="connsiteX1-79" fmla="*/ 86052 w 1717144"/>
                <a:gd name="connsiteY1-80" fmla="*/ 359330 h 405846"/>
                <a:gd name="connsiteX2-81" fmla="*/ 296123 w 1717144"/>
                <a:gd name="connsiteY2-82" fmla="*/ 15234 h 405846"/>
                <a:gd name="connsiteX3-83" fmla="*/ 1237241 w 1717144"/>
                <a:gd name="connsiteY3-84" fmla="*/ 38495 h 405846"/>
                <a:gd name="connsiteX0-85" fmla="*/ 1717144 w 1717144"/>
                <a:gd name="connsiteY0-86" fmla="*/ 377444 h 399247"/>
                <a:gd name="connsiteX1-87" fmla="*/ 86052 w 1717144"/>
                <a:gd name="connsiteY1-88" fmla="*/ 352731 h 399247"/>
                <a:gd name="connsiteX2-89" fmla="*/ 296123 w 1717144"/>
                <a:gd name="connsiteY2-90" fmla="*/ 8635 h 399247"/>
                <a:gd name="connsiteX3-91" fmla="*/ 1237241 w 1717144"/>
                <a:gd name="connsiteY3-92" fmla="*/ 31896 h 399247"/>
                <a:gd name="connsiteX0-93" fmla="*/ 1717144 w 1717144"/>
                <a:gd name="connsiteY0-94" fmla="*/ 416694 h 438497"/>
                <a:gd name="connsiteX1-95" fmla="*/ 86052 w 1717144"/>
                <a:gd name="connsiteY1-96" fmla="*/ 391981 h 438497"/>
                <a:gd name="connsiteX2-97" fmla="*/ 296123 w 1717144"/>
                <a:gd name="connsiteY2-98" fmla="*/ 47885 h 438497"/>
                <a:gd name="connsiteX3-99" fmla="*/ 1237241 w 1717144"/>
                <a:gd name="connsiteY3-100" fmla="*/ 71146 h 438497"/>
                <a:gd name="connsiteX0-101" fmla="*/ 1717144 w 1717144"/>
                <a:gd name="connsiteY0-102" fmla="*/ 385519 h 407322"/>
                <a:gd name="connsiteX1-103" fmla="*/ 86052 w 1717144"/>
                <a:gd name="connsiteY1-104" fmla="*/ 360806 h 407322"/>
                <a:gd name="connsiteX2-105" fmla="*/ 296123 w 1717144"/>
                <a:gd name="connsiteY2-106" fmla="*/ 16710 h 407322"/>
                <a:gd name="connsiteX3-107" fmla="*/ 751724 w 1717144"/>
                <a:gd name="connsiteY3-108" fmla="*/ 141722 h 407322"/>
                <a:gd name="connsiteX0-109" fmla="*/ 1717144 w 1717144"/>
                <a:gd name="connsiteY0-110" fmla="*/ 385132 h 406935"/>
                <a:gd name="connsiteX1-111" fmla="*/ 86052 w 1717144"/>
                <a:gd name="connsiteY1-112" fmla="*/ 360419 h 406935"/>
                <a:gd name="connsiteX2-113" fmla="*/ 296123 w 1717144"/>
                <a:gd name="connsiteY2-114" fmla="*/ 16323 h 406935"/>
                <a:gd name="connsiteX3-115" fmla="*/ 751724 w 1717144"/>
                <a:gd name="connsiteY3-116" fmla="*/ 141335 h 406935"/>
                <a:gd name="connsiteX0-117" fmla="*/ 1717144 w 1717144"/>
                <a:gd name="connsiteY0-118" fmla="*/ 402465 h 424268"/>
                <a:gd name="connsiteX1-119" fmla="*/ 86052 w 1717144"/>
                <a:gd name="connsiteY1-120" fmla="*/ 377752 h 424268"/>
                <a:gd name="connsiteX2-121" fmla="*/ 296123 w 1717144"/>
                <a:gd name="connsiteY2-122" fmla="*/ 33656 h 424268"/>
                <a:gd name="connsiteX3-123" fmla="*/ 751724 w 1717144"/>
                <a:gd name="connsiteY3-124" fmla="*/ 158668 h 424268"/>
                <a:gd name="connsiteX0-125" fmla="*/ 1703068 w 1703068"/>
                <a:gd name="connsiteY0-126" fmla="*/ 402465 h 433569"/>
                <a:gd name="connsiteX1-127" fmla="*/ 71976 w 1703068"/>
                <a:gd name="connsiteY1-128" fmla="*/ 377752 h 433569"/>
                <a:gd name="connsiteX2-129" fmla="*/ 282047 w 1703068"/>
                <a:gd name="connsiteY2-130" fmla="*/ 33656 h 433569"/>
                <a:gd name="connsiteX3-131" fmla="*/ 737648 w 1703068"/>
                <a:gd name="connsiteY3-132" fmla="*/ 158668 h 433569"/>
                <a:gd name="connsiteX0-133" fmla="*/ 1703068 w 1703068"/>
                <a:gd name="connsiteY0-134" fmla="*/ 402465 h 433569"/>
                <a:gd name="connsiteX1-135" fmla="*/ 71976 w 1703068"/>
                <a:gd name="connsiteY1-136" fmla="*/ 377752 h 433569"/>
                <a:gd name="connsiteX2-137" fmla="*/ 282047 w 1703068"/>
                <a:gd name="connsiteY2-138" fmla="*/ 33656 h 433569"/>
                <a:gd name="connsiteX3-139" fmla="*/ 737648 w 1703068"/>
                <a:gd name="connsiteY3-140" fmla="*/ 158668 h 433569"/>
                <a:gd name="connsiteX0-141" fmla="*/ 1736283 w 1736283"/>
                <a:gd name="connsiteY0-142" fmla="*/ 399831 h 421458"/>
                <a:gd name="connsiteX1-143" fmla="*/ 105191 w 1736283"/>
                <a:gd name="connsiteY1-144" fmla="*/ 375118 h 421458"/>
                <a:gd name="connsiteX2-145" fmla="*/ 243539 w 1736283"/>
                <a:gd name="connsiteY2-146" fmla="*/ 34201 h 421458"/>
                <a:gd name="connsiteX3-147" fmla="*/ 770863 w 1736283"/>
                <a:gd name="connsiteY3-148" fmla="*/ 156034 h 421458"/>
              </a:gdLst>
              <a:ahLst/>
              <a:cxnLst>
                <a:cxn ang="0">
                  <a:pos x="connsiteX0-141" y="connsiteY0-142"/>
                </a:cxn>
                <a:cxn ang="0">
                  <a:pos x="connsiteX1-143" y="connsiteY1-144"/>
                </a:cxn>
                <a:cxn ang="0">
                  <a:pos x="connsiteX2-145" y="connsiteY2-146"/>
                </a:cxn>
                <a:cxn ang="0">
                  <a:pos x="connsiteX3-147" y="connsiteY3-148"/>
                </a:cxn>
              </a:cxnLst>
              <a:rect l="l" t="t" r="r" b="b"/>
              <a:pathLst>
                <a:path w="1736283" h="421458">
                  <a:moveTo>
                    <a:pt x="1736283" y="399831"/>
                  </a:moveTo>
                  <a:cubicBezTo>
                    <a:pt x="1375877" y="428663"/>
                    <a:pt x="353982" y="436056"/>
                    <a:pt x="105191" y="375118"/>
                  </a:cubicBezTo>
                  <a:cubicBezTo>
                    <a:pt x="-143600" y="314180"/>
                    <a:pt x="109530" y="83505"/>
                    <a:pt x="243539" y="34201"/>
                  </a:cubicBezTo>
                  <a:cubicBezTo>
                    <a:pt x="438239" y="-56438"/>
                    <a:pt x="1137030" y="50085"/>
                    <a:pt x="770863" y="156034"/>
                  </a:cubicBez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7653018"/>
              </p:ext>
            </p:extLst>
          </p:nvPr>
        </p:nvGraphicFramePr>
        <p:xfrm>
          <a:off x="181910" y="42078"/>
          <a:ext cx="11875043" cy="6662781"/>
        </p:xfrm>
        <a:graphic>
          <a:graphicData uri="http://schemas.openxmlformats.org/drawingml/2006/table">
            <a:tbl>
              <a:tblPr firstRow="1" firstCol="1" bandRow="1">
                <a:tableStyleId>{C4B1156A-380E-4F78-BDF5-A606A8083BF9}</a:tableStyleId>
              </a:tblPr>
              <a:tblGrid>
                <a:gridCol w="6093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28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028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36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16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36559" marR="36559" marT="36559" marB="3655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Hán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endParaRPr lang="en-US" sz="16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36559" marR="36559" marT="36559" marB="3655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ghép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Hán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endParaRPr lang="en-US" sz="16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36559" marR="36559" marT="36559" marB="36559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40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36559" marR="36559" marT="36559" marB="36559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Vô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36559" marR="36559" marT="36559" marB="36559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Vô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đ</a:t>
                      </a:r>
                      <a:r>
                        <a:rPr lang="vi-VN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ợc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Vô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59" marR="36559" marT="36559" marB="36559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58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36559" marR="36559" marT="36559" marB="36559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Hữu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59" marR="36559" marT="36559" marB="36559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Hữu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lực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Hữu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duyên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duyên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36559" marR="36559" marT="36559" marB="36559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36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36559" marR="36559" marT="36559" marB="36559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Hữu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36559" marR="36559" marT="36559" marB="36559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hữu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bè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thuộc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hữu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bè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36559" marR="36559" marT="36559" marB="36559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36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36559" marR="36559" marT="36559" marB="36559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Lạm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36559" marR="36559" marT="36559" marB="36559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Lạm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quyền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</a:t>
                      </a:r>
                      <a:r>
                        <a:rPr lang="vi-VN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ợt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quyền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hạn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Lạm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Thu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vi-VN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ờng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chiếm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riêng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36559" marR="36559" marT="36559" marB="36559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36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36559" marR="36559" marT="36559" marB="36559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Tuyệt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cực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kì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hết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36559" marR="36559" marT="36559" marB="36559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Tuyệt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nhan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tuyệt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ai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sánh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Tuyệt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mĩ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</a:t>
                      </a:r>
                      <a:r>
                        <a:rPr lang="vi-VN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36559" marR="36559" marT="36559" marB="36559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36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36559" marR="36559" marT="36559" marB="36559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Tuyệt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dứt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36559" marR="36559" marT="36559" marB="36559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Tuyệt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giao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cắt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đứt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mọi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,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giao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thiệp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nữa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Tuyệt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chủng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mất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hẳn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nòi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giống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36559" marR="36559" marT="36559" marB="36559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36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36559" marR="36559" marT="36559" marB="36559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 (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thêm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36559" marR="36559" marT="36559" marB="36559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Gia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nhập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Gia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tăng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thêm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tăng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36559" marR="36559" marT="36559" marB="36559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0752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36559" marR="36559" marT="36559" marB="36559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  (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36559" marR="36559" marT="36559" marB="36559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Gia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đứng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Gia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sư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thầy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dạy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tại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59" marR="36559" marT="36559" marB="36559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0752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36559" marR="36559" marT="36559" marB="36559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Chinh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dẹp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36559" marR="36559" marT="36559" marB="36559"/>
                </a:tc>
                <a:tc>
                  <a:txBody>
                    <a:bodyPr/>
                    <a:lstStyle/>
                    <a:p>
                      <a:pPr marL="285750" marR="0" indent="-28575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Chinh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phạt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đem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quân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</a:t>
                      </a:r>
                      <a:r>
                        <a:rPr lang="vi-VN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ớc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nhỏ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chiếm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lấy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cớ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tội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marR="0" indent="-28575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Chinh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chiến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chiến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đấu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ngoài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trận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59" marR="36559" marT="36559" marB="36559"/>
                </a:tc>
                <a:extLst>
                  <a:ext uri="{0D108BD9-81ED-4DB2-BD59-A6C34878D82A}">
                    <a16:rowId xmlns:a16="http://schemas.microsoft.com/office/drawing/2014/main" val="3150333386"/>
                  </a:ext>
                </a:extLst>
              </a:tr>
              <a:tr h="60752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36559" marR="36559" marT="36559" marB="36559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Chinh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xa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36559" marR="36559" marT="36559" marB="36559"/>
                </a:tc>
                <a:tc>
                  <a:txBody>
                    <a:bodyPr/>
                    <a:lstStyle/>
                    <a:p>
                      <a:pPr marL="285750" marR="0" indent="-28575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Chinh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phu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Ng</a:t>
                      </a:r>
                      <a:r>
                        <a:rPr lang="vi-VN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ời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đàn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ông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trận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marR="0" indent="-28575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Chinh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Vợ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ng</a:t>
                      </a:r>
                      <a:r>
                        <a:rPr lang="vi-VN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ời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đàn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ông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trận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59" marR="36559" marT="36559" marB="36559"/>
                </a:tc>
                <a:extLst>
                  <a:ext uri="{0D108BD9-81ED-4DB2-BD59-A6C34878D82A}">
                    <a16:rowId xmlns:a16="http://schemas.microsoft.com/office/drawing/2014/main" val="2643799350"/>
                  </a:ext>
                </a:extLst>
              </a:tr>
            </a:tbl>
          </a:graphicData>
        </a:graphic>
      </p:graphicFrame>
      <p:pic>
        <p:nvPicPr>
          <p:cNvPr id="18" name="图片 5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8954" y="2126296"/>
            <a:ext cx="5219660" cy="3877506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7620625" y="2664859"/>
            <a:ext cx="414421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VB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VB.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302517" y="2032127"/>
            <a:ext cx="3760199" cy="344791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427165" y="13787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25" name="图片 7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263810" y="214234"/>
            <a:ext cx="793144" cy="1030805"/>
          </a:xfrm>
          <a:prstGeom prst="rect">
            <a:avLst/>
          </a:prstGeom>
        </p:spPr>
      </p:pic>
      <p:pic>
        <p:nvPicPr>
          <p:cNvPr id="26" name="图片 7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27027" y="5353582"/>
            <a:ext cx="1837722" cy="1300440"/>
          </a:xfrm>
          <a:prstGeom prst="rect">
            <a:avLst/>
          </a:prstGeom>
        </p:spPr>
      </p:pic>
      <p:grpSp>
        <p:nvGrpSpPr>
          <p:cNvPr id="12" name="组合 2"/>
          <p:cNvGrpSpPr/>
          <p:nvPr/>
        </p:nvGrpSpPr>
        <p:grpSpPr>
          <a:xfrm>
            <a:off x="2777663" y="5544439"/>
            <a:ext cx="6965448" cy="503056"/>
            <a:chOff x="2453503" y="5381090"/>
            <a:chExt cx="6965448" cy="503056"/>
          </a:xfrm>
        </p:grpSpPr>
        <p:sp>
          <p:nvSpPr>
            <p:cNvPr id="13" name="Freeform 34"/>
            <p:cNvSpPr>
              <a:spLocks noEditPoints="1"/>
            </p:cNvSpPr>
            <p:nvPr/>
          </p:nvSpPr>
          <p:spPr bwMode="auto">
            <a:xfrm>
              <a:off x="8625557" y="5381090"/>
              <a:ext cx="793394" cy="459363"/>
            </a:xfrm>
            <a:custGeom>
              <a:avLst/>
              <a:gdLst>
                <a:gd name="T0" fmla="*/ 97 w 97"/>
                <a:gd name="T1" fmla="*/ 16 h 63"/>
                <a:gd name="T2" fmla="*/ 90 w 97"/>
                <a:gd name="T3" fmla="*/ 22 h 63"/>
                <a:gd name="T4" fmla="*/ 75 w 97"/>
                <a:gd name="T5" fmla="*/ 33 h 63"/>
                <a:gd name="T6" fmla="*/ 46 w 97"/>
                <a:gd name="T7" fmla="*/ 51 h 63"/>
                <a:gd name="T8" fmla="*/ 29 w 97"/>
                <a:gd name="T9" fmla="*/ 63 h 63"/>
                <a:gd name="T10" fmla="*/ 26 w 97"/>
                <a:gd name="T11" fmla="*/ 62 h 63"/>
                <a:gd name="T12" fmla="*/ 16 w 97"/>
                <a:gd name="T13" fmla="*/ 47 h 63"/>
                <a:gd name="T14" fmla="*/ 2 w 97"/>
                <a:gd name="T15" fmla="*/ 48 h 63"/>
                <a:gd name="T16" fmla="*/ 10 w 97"/>
                <a:gd name="T17" fmla="*/ 28 h 63"/>
                <a:gd name="T18" fmla="*/ 10 w 97"/>
                <a:gd name="T19" fmla="*/ 26 h 63"/>
                <a:gd name="T20" fmla="*/ 18 w 97"/>
                <a:gd name="T21" fmla="*/ 0 h 63"/>
                <a:gd name="T22" fmla="*/ 40 w 97"/>
                <a:gd name="T23" fmla="*/ 5 h 63"/>
                <a:gd name="T24" fmla="*/ 75 w 97"/>
                <a:gd name="T25" fmla="*/ 13 h 63"/>
                <a:gd name="T26" fmla="*/ 94 w 97"/>
                <a:gd name="T27" fmla="*/ 15 h 63"/>
                <a:gd name="T28" fmla="*/ 97 w 97"/>
                <a:gd name="T29" fmla="*/ 16 h 63"/>
                <a:gd name="T30" fmla="*/ 20 w 97"/>
                <a:gd name="T31" fmla="*/ 3 h 63"/>
                <a:gd name="T32" fmla="*/ 16 w 97"/>
                <a:gd name="T33" fmla="*/ 18 h 63"/>
                <a:gd name="T34" fmla="*/ 14 w 97"/>
                <a:gd name="T35" fmla="*/ 26 h 63"/>
                <a:gd name="T36" fmla="*/ 65 w 97"/>
                <a:gd name="T37" fmla="*/ 20 h 63"/>
                <a:gd name="T38" fmla="*/ 86 w 97"/>
                <a:gd name="T39" fmla="*/ 17 h 63"/>
                <a:gd name="T40" fmla="*/ 20 w 97"/>
                <a:gd name="T41" fmla="*/ 3 h 63"/>
                <a:gd name="T42" fmla="*/ 14 w 97"/>
                <a:gd name="T43" fmla="*/ 38 h 63"/>
                <a:gd name="T44" fmla="*/ 28 w 97"/>
                <a:gd name="T45" fmla="*/ 60 h 63"/>
                <a:gd name="T46" fmla="*/ 82 w 97"/>
                <a:gd name="T47" fmla="*/ 24 h 63"/>
                <a:gd name="T48" fmla="*/ 82 w 97"/>
                <a:gd name="T49" fmla="*/ 23 h 63"/>
                <a:gd name="T50" fmla="*/ 14 w 97"/>
                <a:gd name="T51" fmla="*/ 38 h 63"/>
                <a:gd name="T52" fmla="*/ 13 w 97"/>
                <a:gd name="T53" fmla="*/ 29 h 63"/>
                <a:gd name="T54" fmla="*/ 7 w 97"/>
                <a:gd name="T55" fmla="*/ 40 h 63"/>
                <a:gd name="T56" fmla="*/ 12 w 97"/>
                <a:gd name="T57" fmla="*/ 35 h 63"/>
                <a:gd name="T58" fmla="*/ 15 w 97"/>
                <a:gd name="T59" fmla="*/ 36 h 63"/>
                <a:gd name="T60" fmla="*/ 57 w 97"/>
                <a:gd name="T61" fmla="*/ 27 h 63"/>
                <a:gd name="T62" fmla="*/ 77 w 97"/>
                <a:gd name="T63" fmla="*/ 21 h 63"/>
                <a:gd name="T64" fmla="*/ 13 w 97"/>
                <a:gd name="T65" fmla="*/ 29 h 63"/>
                <a:gd name="T66" fmla="*/ 6 w 97"/>
                <a:gd name="T67" fmla="*/ 45 h 63"/>
                <a:gd name="T68" fmla="*/ 14 w 97"/>
                <a:gd name="T69" fmla="*/ 44 h 63"/>
                <a:gd name="T70" fmla="*/ 11 w 97"/>
                <a:gd name="T71" fmla="*/ 39 h 63"/>
                <a:gd name="T72" fmla="*/ 6 w 97"/>
                <a:gd name="T73" fmla="*/ 4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7" h="63">
                  <a:moveTo>
                    <a:pt x="97" y="16"/>
                  </a:moveTo>
                  <a:cubicBezTo>
                    <a:pt x="96" y="20"/>
                    <a:pt x="92" y="19"/>
                    <a:pt x="90" y="22"/>
                  </a:cubicBezTo>
                  <a:cubicBezTo>
                    <a:pt x="85" y="24"/>
                    <a:pt x="80" y="29"/>
                    <a:pt x="75" y="33"/>
                  </a:cubicBezTo>
                  <a:cubicBezTo>
                    <a:pt x="65" y="38"/>
                    <a:pt x="56" y="45"/>
                    <a:pt x="46" y="51"/>
                  </a:cubicBezTo>
                  <a:cubicBezTo>
                    <a:pt x="40" y="54"/>
                    <a:pt x="35" y="58"/>
                    <a:pt x="29" y="63"/>
                  </a:cubicBezTo>
                  <a:cubicBezTo>
                    <a:pt x="28" y="62"/>
                    <a:pt x="27" y="62"/>
                    <a:pt x="26" y="62"/>
                  </a:cubicBezTo>
                  <a:cubicBezTo>
                    <a:pt x="22" y="57"/>
                    <a:pt x="20" y="52"/>
                    <a:pt x="16" y="47"/>
                  </a:cubicBezTo>
                  <a:cubicBezTo>
                    <a:pt x="12" y="47"/>
                    <a:pt x="6" y="49"/>
                    <a:pt x="2" y="48"/>
                  </a:cubicBezTo>
                  <a:cubicBezTo>
                    <a:pt x="0" y="42"/>
                    <a:pt x="7" y="35"/>
                    <a:pt x="10" y="28"/>
                  </a:cubicBezTo>
                  <a:cubicBezTo>
                    <a:pt x="10" y="27"/>
                    <a:pt x="10" y="26"/>
                    <a:pt x="10" y="26"/>
                  </a:cubicBezTo>
                  <a:cubicBezTo>
                    <a:pt x="13" y="17"/>
                    <a:pt x="15" y="8"/>
                    <a:pt x="18" y="0"/>
                  </a:cubicBezTo>
                  <a:cubicBezTo>
                    <a:pt x="25" y="0"/>
                    <a:pt x="33" y="4"/>
                    <a:pt x="40" y="5"/>
                  </a:cubicBezTo>
                  <a:cubicBezTo>
                    <a:pt x="51" y="8"/>
                    <a:pt x="63" y="10"/>
                    <a:pt x="75" y="13"/>
                  </a:cubicBezTo>
                  <a:cubicBezTo>
                    <a:pt x="81" y="13"/>
                    <a:pt x="88" y="15"/>
                    <a:pt x="94" y="15"/>
                  </a:cubicBezTo>
                  <a:cubicBezTo>
                    <a:pt x="95" y="15"/>
                    <a:pt x="96" y="14"/>
                    <a:pt x="97" y="16"/>
                  </a:cubicBezTo>
                  <a:close/>
                  <a:moveTo>
                    <a:pt x="20" y="3"/>
                  </a:moveTo>
                  <a:cubicBezTo>
                    <a:pt x="18" y="8"/>
                    <a:pt x="16" y="13"/>
                    <a:pt x="16" y="18"/>
                  </a:cubicBezTo>
                  <a:cubicBezTo>
                    <a:pt x="15" y="21"/>
                    <a:pt x="13" y="23"/>
                    <a:pt x="14" y="26"/>
                  </a:cubicBezTo>
                  <a:cubicBezTo>
                    <a:pt x="31" y="24"/>
                    <a:pt x="48" y="21"/>
                    <a:pt x="65" y="20"/>
                  </a:cubicBezTo>
                  <a:cubicBezTo>
                    <a:pt x="72" y="18"/>
                    <a:pt x="80" y="19"/>
                    <a:pt x="86" y="17"/>
                  </a:cubicBezTo>
                  <a:cubicBezTo>
                    <a:pt x="64" y="14"/>
                    <a:pt x="41" y="7"/>
                    <a:pt x="20" y="3"/>
                  </a:cubicBezTo>
                  <a:close/>
                  <a:moveTo>
                    <a:pt x="14" y="38"/>
                  </a:moveTo>
                  <a:cubicBezTo>
                    <a:pt x="19" y="45"/>
                    <a:pt x="22" y="53"/>
                    <a:pt x="28" y="60"/>
                  </a:cubicBezTo>
                  <a:cubicBezTo>
                    <a:pt x="46" y="48"/>
                    <a:pt x="64" y="37"/>
                    <a:pt x="82" y="24"/>
                  </a:cubicBezTo>
                  <a:cubicBezTo>
                    <a:pt x="82" y="23"/>
                    <a:pt x="82" y="23"/>
                    <a:pt x="82" y="23"/>
                  </a:cubicBezTo>
                  <a:cubicBezTo>
                    <a:pt x="59" y="29"/>
                    <a:pt x="37" y="35"/>
                    <a:pt x="14" y="38"/>
                  </a:cubicBezTo>
                  <a:close/>
                  <a:moveTo>
                    <a:pt x="13" y="29"/>
                  </a:moveTo>
                  <a:cubicBezTo>
                    <a:pt x="11" y="33"/>
                    <a:pt x="8" y="37"/>
                    <a:pt x="7" y="40"/>
                  </a:cubicBezTo>
                  <a:cubicBezTo>
                    <a:pt x="9" y="39"/>
                    <a:pt x="9" y="36"/>
                    <a:pt x="12" y="35"/>
                  </a:cubicBezTo>
                  <a:cubicBezTo>
                    <a:pt x="13" y="35"/>
                    <a:pt x="14" y="35"/>
                    <a:pt x="15" y="36"/>
                  </a:cubicBezTo>
                  <a:cubicBezTo>
                    <a:pt x="29" y="33"/>
                    <a:pt x="43" y="30"/>
                    <a:pt x="57" y="27"/>
                  </a:cubicBezTo>
                  <a:cubicBezTo>
                    <a:pt x="64" y="24"/>
                    <a:pt x="70" y="23"/>
                    <a:pt x="77" y="21"/>
                  </a:cubicBezTo>
                  <a:cubicBezTo>
                    <a:pt x="55" y="23"/>
                    <a:pt x="34" y="25"/>
                    <a:pt x="13" y="29"/>
                  </a:cubicBezTo>
                  <a:close/>
                  <a:moveTo>
                    <a:pt x="6" y="45"/>
                  </a:moveTo>
                  <a:cubicBezTo>
                    <a:pt x="9" y="46"/>
                    <a:pt x="12" y="44"/>
                    <a:pt x="14" y="44"/>
                  </a:cubicBezTo>
                  <a:cubicBezTo>
                    <a:pt x="13" y="42"/>
                    <a:pt x="13" y="41"/>
                    <a:pt x="11" y="39"/>
                  </a:cubicBezTo>
                  <a:cubicBezTo>
                    <a:pt x="10" y="41"/>
                    <a:pt x="8" y="43"/>
                    <a:pt x="6" y="45"/>
                  </a:cubicBezTo>
                  <a:close/>
                </a:path>
              </a:pathLst>
            </a:custGeom>
            <a:solidFill>
              <a:srgbClr val="AE7F4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" name="任意多边形 98"/>
            <p:cNvSpPr/>
            <p:nvPr/>
          </p:nvSpPr>
          <p:spPr>
            <a:xfrm>
              <a:off x="3532280" y="5475339"/>
              <a:ext cx="5024077" cy="401116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53" y="connsiteY0-154"/>
                </a:cxn>
                <a:cxn ang="0">
                  <a:pos x="connsiteX1-155" y="connsiteY1-156"/>
                </a:cxn>
                <a:cxn ang="0">
                  <a:pos x="connsiteX2-157" y="connsiteY2-158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5" name="任意多边形 99"/>
            <p:cNvSpPr/>
            <p:nvPr/>
          </p:nvSpPr>
          <p:spPr>
            <a:xfrm>
              <a:off x="2453503" y="5467647"/>
              <a:ext cx="988875" cy="416499"/>
            </a:xfrm>
            <a:custGeom>
              <a:avLst/>
              <a:gdLst>
                <a:gd name="connsiteX0" fmla="*/ 755361 w 755361"/>
                <a:gd name="connsiteY0" fmla="*/ 383586 h 416878"/>
                <a:gd name="connsiteX1" fmla="*/ 1599 w 755361"/>
                <a:gd name="connsiteY1" fmla="*/ 383586 h 416878"/>
                <a:gd name="connsiteX2" fmla="*/ 557653 w 755361"/>
                <a:gd name="connsiteY2" fmla="*/ 37597 h 416878"/>
                <a:gd name="connsiteX3" fmla="*/ 619437 w 755361"/>
                <a:gd name="connsiteY3" fmla="*/ 25240 h 416878"/>
                <a:gd name="connsiteX0-1" fmla="*/ 754492 w 754492"/>
                <a:gd name="connsiteY0-2" fmla="*/ 358346 h 392510"/>
                <a:gd name="connsiteX1-3" fmla="*/ 730 w 754492"/>
                <a:gd name="connsiteY1-4" fmla="*/ 358346 h 392510"/>
                <a:gd name="connsiteX2-5" fmla="*/ 618568 w 754492"/>
                <a:gd name="connsiteY2-6" fmla="*/ 0 h 392510"/>
                <a:gd name="connsiteX0-7" fmla="*/ 1458409 w 1458409"/>
                <a:gd name="connsiteY0-8" fmla="*/ 358346 h 379568"/>
                <a:gd name="connsiteX1-9" fmla="*/ 312 w 1458409"/>
                <a:gd name="connsiteY1-10" fmla="*/ 333633 h 379568"/>
                <a:gd name="connsiteX2-11" fmla="*/ 1322485 w 1458409"/>
                <a:gd name="connsiteY2-12" fmla="*/ 0 h 379568"/>
                <a:gd name="connsiteX0-13" fmla="*/ 1483885 w 1483885"/>
                <a:gd name="connsiteY0-14" fmla="*/ 457200 h 484234"/>
                <a:gd name="connsiteX1-15" fmla="*/ 25788 w 1483885"/>
                <a:gd name="connsiteY1-16" fmla="*/ 432487 h 484234"/>
                <a:gd name="connsiteX2-17" fmla="*/ 569485 w 1483885"/>
                <a:gd name="connsiteY2-18" fmla="*/ 0 h 484234"/>
                <a:gd name="connsiteX0-19" fmla="*/ 1475175 w 1475175"/>
                <a:gd name="connsiteY0-20" fmla="*/ 469557 h 497359"/>
                <a:gd name="connsiteX1-21" fmla="*/ 17078 w 1475175"/>
                <a:gd name="connsiteY1-22" fmla="*/ 444844 h 497359"/>
                <a:gd name="connsiteX2-23" fmla="*/ 684342 w 1475175"/>
                <a:gd name="connsiteY2-24" fmla="*/ 0 h 497359"/>
                <a:gd name="connsiteX0-25" fmla="*/ 1482176 w 1482176"/>
                <a:gd name="connsiteY0-26" fmla="*/ 469557 h 497359"/>
                <a:gd name="connsiteX1-27" fmla="*/ 24079 w 1482176"/>
                <a:gd name="connsiteY1-28" fmla="*/ 444844 h 497359"/>
                <a:gd name="connsiteX2-29" fmla="*/ 691343 w 1482176"/>
                <a:gd name="connsiteY2-30" fmla="*/ 0 h 497359"/>
                <a:gd name="connsiteX0-31" fmla="*/ 1496003 w 1496003"/>
                <a:gd name="connsiteY0-32" fmla="*/ 383060 h 405670"/>
                <a:gd name="connsiteX1-33" fmla="*/ 37906 w 1496003"/>
                <a:gd name="connsiteY1-34" fmla="*/ 358347 h 405670"/>
                <a:gd name="connsiteX2-35" fmla="*/ 581603 w 1496003"/>
                <a:gd name="connsiteY2-36" fmla="*/ 0 h 405670"/>
                <a:gd name="connsiteX0-37" fmla="*/ 1498863 w 1498863"/>
                <a:gd name="connsiteY0-38" fmla="*/ 383060 h 405670"/>
                <a:gd name="connsiteX1-39" fmla="*/ 40766 w 1498863"/>
                <a:gd name="connsiteY1-40" fmla="*/ 358347 h 405670"/>
                <a:gd name="connsiteX2-41" fmla="*/ 584463 w 1498863"/>
                <a:gd name="connsiteY2-42" fmla="*/ 0 h 405670"/>
                <a:gd name="connsiteX0-43" fmla="*/ 1473706 w 1473706"/>
                <a:gd name="connsiteY0-44" fmla="*/ 383060 h 440354"/>
                <a:gd name="connsiteX1-45" fmla="*/ 15609 w 1473706"/>
                <a:gd name="connsiteY1-46" fmla="*/ 358347 h 440354"/>
                <a:gd name="connsiteX2-47" fmla="*/ 559306 w 1473706"/>
                <a:gd name="connsiteY2-48" fmla="*/ 0 h 440354"/>
                <a:gd name="connsiteX0-49" fmla="*/ 1682620 w 1682620"/>
                <a:gd name="connsiteY0-50" fmla="*/ 383060 h 405670"/>
                <a:gd name="connsiteX1-51" fmla="*/ 51528 w 1682620"/>
                <a:gd name="connsiteY1-52" fmla="*/ 358347 h 405670"/>
                <a:gd name="connsiteX2-53" fmla="*/ 595225 w 1682620"/>
                <a:gd name="connsiteY2-54" fmla="*/ 0 h 405670"/>
                <a:gd name="connsiteX0-55" fmla="*/ 1653020 w 1653020"/>
                <a:gd name="connsiteY0-56" fmla="*/ 320540 h 339742"/>
                <a:gd name="connsiteX1-57" fmla="*/ 21928 w 1653020"/>
                <a:gd name="connsiteY1-58" fmla="*/ 295827 h 339742"/>
                <a:gd name="connsiteX2-59" fmla="*/ 825980 w 1653020"/>
                <a:gd name="connsiteY2-60" fmla="*/ 0 h 339742"/>
                <a:gd name="connsiteX0-61" fmla="*/ 1717144 w 1717144"/>
                <a:gd name="connsiteY0-62" fmla="*/ 381397 h 403200"/>
                <a:gd name="connsiteX1-63" fmla="*/ 86052 w 1717144"/>
                <a:gd name="connsiteY1-64" fmla="*/ 356684 h 403200"/>
                <a:gd name="connsiteX2-65" fmla="*/ 296123 w 1717144"/>
                <a:gd name="connsiteY2-66" fmla="*/ 12588 h 403200"/>
                <a:gd name="connsiteX3-67" fmla="*/ 890104 w 1717144"/>
                <a:gd name="connsiteY3-68" fmla="*/ 60857 h 403200"/>
                <a:gd name="connsiteX0-69" fmla="*/ 1717144 w 1717144"/>
                <a:gd name="connsiteY0-70" fmla="*/ 376649 h 398452"/>
                <a:gd name="connsiteX1-71" fmla="*/ 86052 w 1717144"/>
                <a:gd name="connsiteY1-72" fmla="*/ 351936 h 398452"/>
                <a:gd name="connsiteX2-73" fmla="*/ 296123 w 1717144"/>
                <a:gd name="connsiteY2-74" fmla="*/ 7840 h 398452"/>
                <a:gd name="connsiteX3-75" fmla="*/ 651445 w 1717144"/>
                <a:gd name="connsiteY3-76" fmla="*/ 143636 h 398452"/>
                <a:gd name="connsiteX0-77" fmla="*/ 1717144 w 1717144"/>
                <a:gd name="connsiteY0-78" fmla="*/ 384043 h 405846"/>
                <a:gd name="connsiteX1-79" fmla="*/ 86052 w 1717144"/>
                <a:gd name="connsiteY1-80" fmla="*/ 359330 h 405846"/>
                <a:gd name="connsiteX2-81" fmla="*/ 296123 w 1717144"/>
                <a:gd name="connsiteY2-82" fmla="*/ 15234 h 405846"/>
                <a:gd name="connsiteX3-83" fmla="*/ 1237241 w 1717144"/>
                <a:gd name="connsiteY3-84" fmla="*/ 38495 h 405846"/>
                <a:gd name="connsiteX0-85" fmla="*/ 1717144 w 1717144"/>
                <a:gd name="connsiteY0-86" fmla="*/ 377444 h 399247"/>
                <a:gd name="connsiteX1-87" fmla="*/ 86052 w 1717144"/>
                <a:gd name="connsiteY1-88" fmla="*/ 352731 h 399247"/>
                <a:gd name="connsiteX2-89" fmla="*/ 296123 w 1717144"/>
                <a:gd name="connsiteY2-90" fmla="*/ 8635 h 399247"/>
                <a:gd name="connsiteX3-91" fmla="*/ 1237241 w 1717144"/>
                <a:gd name="connsiteY3-92" fmla="*/ 31896 h 399247"/>
                <a:gd name="connsiteX0-93" fmla="*/ 1717144 w 1717144"/>
                <a:gd name="connsiteY0-94" fmla="*/ 416694 h 438497"/>
                <a:gd name="connsiteX1-95" fmla="*/ 86052 w 1717144"/>
                <a:gd name="connsiteY1-96" fmla="*/ 391981 h 438497"/>
                <a:gd name="connsiteX2-97" fmla="*/ 296123 w 1717144"/>
                <a:gd name="connsiteY2-98" fmla="*/ 47885 h 438497"/>
                <a:gd name="connsiteX3-99" fmla="*/ 1237241 w 1717144"/>
                <a:gd name="connsiteY3-100" fmla="*/ 71146 h 438497"/>
                <a:gd name="connsiteX0-101" fmla="*/ 1717144 w 1717144"/>
                <a:gd name="connsiteY0-102" fmla="*/ 385519 h 407322"/>
                <a:gd name="connsiteX1-103" fmla="*/ 86052 w 1717144"/>
                <a:gd name="connsiteY1-104" fmla="*/ 360806 h 407322"/>
                <a:gd name="connsiteX2-105" fmla="*/ 296123 w 1717144"/>
                <a:gd name="connsiteY2-106" fmla="*/ 16710 h 407322"/>
                <a:gd name="connsiteX3-107" fmla="*/ 751724 w 1717144"/>
                <a:gd name="connsiteY3-108" fmla="*/ 141722 h 407322"/>
                <a:gd name="connsiteX0-109" fmla="*/ 1717144 w 1717144"/>
                <a:gd name="connsiteY0-110" fmla="*/ 385132 h 406935"/>
                <a:gd name="connsiteX1-111" fmla="*/ 86052 w 1717144"/>
                <a:gd name="connsiteY1-112" fmla="*/ 360419 h 406935"/>
                <a:gd name="connsiteX2-113" fmla="*/ 296123 w 1717144"/>
                <a:gd name="connsiteY2-114" fmla="*/ 16323 h 406935"/>
                <a:gd name="connsiteX3-115" fmla="*/ 751724 w 1717144"/>
                <a:gd name="connsiteY3-116" fmla="*/ 141335 h 406935"/>
                <a:gd name="connsiteX0-117" fmla="*/ 1717144 w 1717144"/>
                <a:gd name="connsiteY0-118" fmla="*/ 402465 h 424268"/>
                <a:gd name="connsiteX1-119" fmla="*/ 86052 w 1717144"/>
                <a:gd name="connsiteY1-120" fmla="*/ 377752 h 424268"/>
                <a:gd name="connsiteX2-121" fmla="*/ 296123 w 1717144"/>
                <a:gd name="connsiteY2-122" fmla="*/ 33656 h 424268"/>
                <a:gd name="connsiteX3-123" fmla="*/ 751724 w 1717144"/>
                <a:gd name="connsiteY3-124" fmla="*/ 158668 h 424268"/>
                <a:gd name="connsiteX0-125" fmla="*/ 1703068 w 1703068"/>
                <a:gd name="connsiteY0-126" fmla="*/ 402465 h 433569"/>
                <a:gd name="connsiteX1-127" fmla="*/ 71976 w 1703068"/>
                <a:gd name="connsiteY1-128" fmla="*/ 377752 h 433569"/>
                <a:gd name="connsiteX2-129" fmla="*/ 282047 w 1703068"/>
                <a:gd name="connsiteY2-130" fmla="*/ 33656 h 433569"/>
                <a:gd name="connsiteX3-131" fmla="*/ 737648 w 1703068"/>
                <a:gd name="connsiteY3-132" fmla="*/ 158668 h 433569"/>
                <a:gd name="connsiteX0-133" fmla="*/ 1703068 w 1703068"/>
                <a:gd name="connsiteY0-134" fmla="*/ 402465 h 433569"/>
                <a:gd name="connsiteX1-135" fmla="*/ 71976 w 1703068"/>
                <a:gd name="connsiteY1-136" fmla="*/ 377752 h 433569"/>
                <a:gd name="connsiteX2-137" fmla="*/ 282047 w 1703068"/>
                <a:gd name="connsiteY2-138" fmla="*/ 33656 h 433569"/>
                <a:gd name="connsiteX3-139" fmla="*/ 737648 w 1703068"/>
                <a:gd name="connsiteY3-140" fmla="*/ 158668 h 433569"/>
                <a:gd name="connsiteX0-141" fmla="*/ 1736283 w 1736283"/>
                <a:gd name="connsiteY0-142" fmla="*/ 399831 h 421458"/>
                <a:gd name="connsiteX1-143" fmla="*/ 105191 w 1736283"/>
                <a:gd name="connsiteY1-144" fmla="*/ 375118 h 421458"/>
                <a:gd name="connsiteX2-145" fmla="*/ 243539 w 1736283"/>
                <a:gd name="connsiteY2-146" fmla="*/ 34201 h 421458"/>
                <a:gd name="connsiteX3-147" fmla="*/ 770863 w 1736283"/>
                <a:gd name="connsiteY3-148" fmla="*/ 156034 h 421458"/>
              </a:gdLst>
              <a:ahLst/>
              <a:cxnLst>
                <a:cxn ang="0">
                  <a:pos x="connsiteX0-141" y="connsiteY0-142"/>
                </a:cxn>
                <a:cxn ang="0">
                  <a:pos x="connsiteX1-143" y="connsiteY1-144"/>
                </a:cxn>
                <a:cxn ang="0">
                  <a:pos x="connsiteX2-145" y="connsiteY2-146"/>
                </a:cxn>
                <a:cxn ang="0">
                  <a:pos x="connsiteX3-147" y="connsiteY3-148"/>
                </a:cxn>
              </a:cxnLst>
              <a:rect l="l" t="t" r="r" b="b"/>
              <a:pathLst>
                <a:path w="1736283" h="421458">
                  <a:moveTo>
                    <a:pt x="1736283" y="399831"/>
                  </a:moveTo>
                  <a:cubicBezTo>
                    <a:pt x="1375877" y="428663"/>
                    <a:pt x="353982" y="436056"/>
                    <a:pt x="105191" y="375118"/>
                  </a:cubicBezTo>
                  <a:cubicBezTo>
                    <a:pt x="-143600" y="314180"/>
                    <a:pt x="109530" y="83505"/>
                    <a:pt x="243539" y="34201"/>
                  </a:cubicBezTo>
                  <a:cubicBezTo>
                    <a:pt x="438239" y="-56438"/>
                    <a:pt x="1137030" y="50085"/>
                    <a:pt x="770863" y="156034"/>
                  </a:cubicBez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</p:grpSp>
      <p:pic>
        <p:nvPicPr>
          <p:cNvPr id="66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521" y="5404152"/>
            <a:ext cx="8422689" cy="1916134"/>
          </a:xfrm>
          <a:prstGeom prst="rect">
            <a:avLst/>
          </a:prstGeom>
        </p:spPr>
      </p:pic>
      <p:sp>
        <p:nvSpPr>
          <p:cNvPr id="24" name="文本框 17"/>
          <p:cNvSpPr txBox="1"/>
          <p:nvPr/>
        </p:nvSpPr>
        <p:spPr>
          <a:xfrm>
            <a:off x="3536206" y="200475"/>
            <a:ext cx="76077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LUYỆN TẬP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pic>
        <p:nvPicPr>
          <p:cNvPr id="27" name="图片 5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9623" y="393880"/>
            <a:ext cx="2800253" cy="1512193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1705987" y="937250"/>
            <a:ext cx="27482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2/67.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9683" y="2973417"/>
            <a:ext cx="374303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279732" y="1175431"/>
            <a:ext cx="74505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chinh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mòn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mỏi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chinh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9" name="Rectangle 158"/>
          <p:cNvSpPr/>
          <p:nvPr/>
        </p:nvSpPr>
        <p:spPr>
          <a:xfrm>
            <a:off x="4159876" y="2676057"/>
            <a:ext cx="71833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- </a:t>
            </a:r>
            <a:r>
              <a:rPr lang="en-US" sz="36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6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6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6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6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sz="36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6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0" name="Rectangle 159"/>
          <p:cNvSpPr/>
          <p:nvPr/>
        </p:nvSpPr>
        <p:spPr>
          <a:xfrm>
            <a:off x="4210141" y="4046205"/>
            <a:ext cx="70828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- </a:t>
            </a:r>
            <a:r>
              <a:rPr lang="en-US" sz="36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6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6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6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36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sz="36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chủng</a:t>
            </a:r>
            <a:r>
              <a:rPr lang="en-US" sz="36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61" name="图片 9" descr="图片包含 玩具, 玩偶&#10;&#10;自动生成的说明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3596" y="215304"/>
            <a:ext cx="3173461" cy="2177598"/>
          </a:xfrm>
          <a:prstGeom prst="rect">
            <a:avLst/>
          </a:prstGeom>
        </p:spPr>
      </p:pic>
      <p:pic>
        <p:nvPicPr>
          <p:cNvPr id="162" name="Picture 16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9277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8" grpId="0"/>
      <p:bldP spid="9" grpId="0"/>
      <p:bldP spid="159" grpId="0"/>
      <p:bldP spid="16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427165" y="13787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25" name="图片 7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60939" y="473934"/>
            <a:ext cx="1247331" cy="1621087"/>
          </a:xfrm>
          <a:prstGeom prst="rect">
            <a:avLst/>
          </a:prstGeom>
        </p:spPr>
      </p:pic>
      <p:pic>
        <p:nvPicPr>
          <p:cNvPr id="26" name="图片 7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9426" y="5397275"/>
            <a:ext cx="1345950" cy="1300440"/>
          </a:xfrm>
          <a:prstGeom prst="rect">
            <a:avLst/>
          </a:prstGeom>
        </p:spPr>
      </p:pic>
      <p:grpSp>
        <p:nvGrpSpPr>
          <p:cNvPr id="12" name="组合 2"/>
          <p:cNvGrpSpPr/>
          <p:nvPr/>
        </p:nvGrpSpPr>
        <p:grpSpPr>
          <a:xfrm>
            <a:off x="2777663" y="5544439"/>
            <a:ext cx="6965448" cy="503056"/>
            <a:chOff x="2453503" y="5381090"/>
            <a:chExt cx="6965448" cy="503056"/>
          </a:xfrm>
        </p:grpSpPr>
        <p:sp>
          <p:nvSpPr>
            <p:cNvPr id="13" name="Freeform 34"/>
            <p:cNvSpPr>
              <a:spLocks noEditPoints="1"/>
            </p:cNvSpPr>
            <p:nvPr/>
          </p:nvSpPr>
          <p:spPr bwMode="auto">
            <a:xfrm>
              <a:off x="8625557" y="5381090"/>
              <a:ext cx="793394" cy="459363"/>
            </a:xfrm>
            <a:custGeom>
              <a:avLst/>
              <a:gdLst>
                <a:gd name="T0" fmla="*/ 97 w 97"/>
                <a:gd name="T1" fmla="*/ 16 h 63"/>
                <a:gd name="T2" fmla="*/ 90 w 97"/>
                <a:gd name="T3" fmla="*/ 22 h 63"/>
                <a:gd name="T4" fmla="*/ 75 w 97"/>
                <a:gd name="T5" fmla="*/ 33 h 63"/>
                <a:gd name="T6" fmla="*/ 46 w 97"/>
                <a:gd name="T7" fmla="*/ 51 h 63"/>
                <a:gd name="T8" fmla="*/ 29 w 97"/>
                <a:gd name="T9" fmla="*/ 63 h 63"/>
                <a:gd name="T10" fmla="*/ 26 w 97"/>
                <a:gd name="T11" fmla="*/ 62 h 63"/>
                <a:gd name="T12" fmla="*/ 16 w 97"/>
                <a:gd name="T13" fmla="*/ 47 h 63"/>
                <a:gd name="T14" fmla="*/ 2 w 97"/>
                <a:gd name="T15" fmla="*/ 48 h 63"/>
                <a:gd name="T16" fmla="*/ 10 w 97"/>
                <a:gd name="T17" fmla="*/ 28 h 63"/>
                <a:gd name="T18" fmla="*/ 10 w 97"/>
                <a:gd name="T19" fmla="*/ 26 h 63"/>
                <a:gd name="T20" fmla="*/ 18 w 97"/>
                <a:gd name="T21" fmla="*/ 0 h 63"/>
                <a:gd name="T22" fmla="*/ 40 w 97"/>
                <a:gd name="T23" fmla="*/ 5 h 63"/>
                <a:gd name="T24" fmla="*/ 75 w 97"/>
                <a:gd name="T25" fmla="*/ 13 h 63"/>
                <a:gd name="T26" fmla="*/ 94 w 97"/>
                <a:gd name="T27" fmla="*/ 15 h 63"/>
                <a:gd name="T28" fmla="*/ 97 w 97"/>
                <a:gd name="T29" fmla="*/ 16 h 63"/>
                <a:gd name="T30" fmla="*/ 20 w 97"/>
                <a:gd name="T31" fmla="*/ 3 h 63"/>
                <a:gd name="T32" fmla="*/ 16 w 97"/>
                <a:gd name="T33" fmla="*/ 18 h 63"/>
                <a:gd name="T34" fmla="*/ 14 w 97"/>
                <a:gd name="T35" fmla="*/ 26 h 63"/>
                <a:gd name="T36" fmla="*/ 65 w 97"/>
                <a:gd name="T37" fmla="*/ 20 h 63"/>
                <a:gd name="T38" fmla="*/ 86 w 97"/>
                <a:gd name="T39" fmla="*/ 17 h 63"/>
                <a:gd name="T40" fmla="*/ 20 w 97"/>
                <a:gd name="T41" fmla="*/ 3 h 63"/>
                <a:gd name="T42" fmla="*/ 14 w 97"/>
                <a:gd name="T43" fmla="*/ 38 h 63"/>
                <a:gd name="T44" fmla="*/ 28 w 97"/>
                <a:gd name="T45" fmla="*/ 60 h 63"/>
                <a:gd name="T46" fmla="*/ 82 w 97"/>
                <a:gd name="T47" fmla="*/ 24 h 63"/>
                <a:gd name="T48" fmla="*/ 82 w 97"/>
                <a:gd name="T49" fmla="*/ 23 h 63"/>
                <a:gd name="T50" fmla="*/ 14 w 97"/>
                <a:gd name="T51" fmla="*/ 38 h 63"/>
                <a:gd name="T52" fmla="*/ 13 w 97"/>
                <a:gd name="T53" fmla="*/ 29 h 63"/>
                <a:gd name="T54" fmla="*/ 7 w 97"/>
                <a:gd name="T55" fmla="*/ 40 h 63"/>
                <a:gd name="T56" fmla="*/ 12 w 97"/>
                <a:gd name="T57" fmla="*/ 35 h 63"/>
                <a:gd name="T58" fmla="*/ 15 w 97"/>
                <a:gd name="T59" fmla="*/ 36 h 63"/>
                <a:gd name="T60" fmla="*/ 57 w 97"/>
                <a:gd name="T61" fmla="*/ 27 h 63"/>
                <a:gd name="T62" fmla="*/ 77 w 97"/>
                <a:gd name="T63" fmla="*/ 21 h 63"/>
                <a:gd name="T64" fmla="*/ 13 w 97"/>
                <a:gd name="T65" fmla="*/ 29 h 63"/>
                <a:gd name="T66" fmla="*/ 6 w 97"/>
                <a:gd name="T67" fmla="*/ 45 h 63"/>
                <a:gd name="T68" fmla="*/ 14 w 97"/>
                <a:gd name="T69" fmla="*/ 44 h 63"/>
                <a:gd name="T70" fmla="*/ 11 w 97"/>
                <a:gd name="T71" fmla="*/ 39 h 63"/>
                <a:gd name="T72" fmla="*/ 6 w 97"/>
                <a:gd name="T73" fmla="*/ 4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7" h="63">
                  <a:moveTo>
                    <a:pt x="97" y="16"/>
                  </a:moveTo>
                  <a:cubicBezTo>
                    <a:pt x="96" y="20"/>
                    <a:pt x="92" y="19"/>
                    <a:pt x="90" y="22"/>
                  </a:cubicBezTo>
                  <a:cubicBezTo>
                    <a:pt x="85" y="24"/>
                    <a:pt x="80" y="29"/>
                    <a:pt x="75" y="33"/>
                  </a:cubicBezTo>
                  <a:cubicBezTo>
                    <a:pt x="65" y="38"/>
                    <a:pt x="56" y="45"/>
                    <a:pt x="46" y="51"/>
                  </a:cubicBezTo>
                  <a:cubicBezTo>
                    <a:pt x="40" y="54"/>
                    <a:pt x="35" y="58"/>
                    <a:pt x="29" y="63"/>
                  </a:cubicBezTo>
                  <a:cubicBezTo>
                    <a:pt x="28" y="62"/>
                    <a:pt x="27" y="62"/>
                    <a:pt x="26" y="62"/>
                  </a:cubicBezTo>
                  <a:cubicBezTo>
                    <a:pt x="22" y="57"/>
                    <a:pt x="20" y="52"/>
                    <a:pt x="16" y="47"/>
                  </a:cubicBezTo>
                  <a:cubicBezTo>
                    <a:pt x="12" y="47"/>
                    <a:pt x="6" y="49"/>
                    <a:pt x="2" y="48"/>
                  </a:cubicBezTo>
                  <a:cubicBezTo>
                    <a:pt x="0" y="42"/>
                    <a:pt x="7" y="35"/>
                    <a:pt x="10" y="28"/>
                  </a:cubicBezTo>
                  <a:cubicBezTo>
                    <a:pt x="10" y="27"/>
                    <a:pt x="10" y="26"/>
                    <a:pt x="10" y="26"/>
                  </a:cubicBezTo>
                  <a:cubicBezTo>
                    <a:pt x="13" y="17"/>
                    <a:pt x="15" y="8"/>
                    <a:pt x="18" y="0"/>
                  </a:cubicBezTo>
                  <a:cubicBezTo>
                    <a:pt x="25" y="0"/>
                    <a:pt x="33" y="4"/>
                    <a:pt x="40" y="5"/>
                  </a:cubicBezTo>
                  <a:cubicBezTo>
                    <a:pt x="51" y="8"/>
                    <a:pt x="63" y="10"/>
                    <a:pt x="75" y="13"/>
                  </a:cubicBezTo>
                  <a:cubicBezTo>
                    <a:pt x="81" y="13"/>
                    <a:pt x="88" y="15"/>
                    <a:pt x="94" y="15"/>
                  </a:cubicBezTo>
                  <a:cubicBezTo>
                    <a:pt x="95" y="15"/>
                    <a:pt x="96" y="14"/>
                    <a:pt x="97" y="16"/>
                  </a:cubicBezTo>
                  <a:close/>
                  <a:moveTo>
                    <a:pt x="20" y="3"/>
                  </a:moveTo>
                  <a:cubicBezTo>
                    <a:pt x="18" y="8"/>
                    <a:pt x="16" y="13"/>
                    <a:pt x="16" y="18"/>
                  </a:cubicBezTo>
                  <a:cubicBezTo>
                    <a:pt x="15" y="21"/>
                    <a:pt x="13" y="23"/>
                    <a:pt x="14" y="26"/>
                  </a:cubicBezTo>
                  <a:cubicBezTo>
                    <a:pt x="31" y="24"/>
                    <a:pt x="48" y="21"/>
                    <a:pt x="65" y="20"/>
                  </a:cubicBezTo>
                  <a:cubicBezTo>
                    <a:pt x="72" y="18"/>
                    <a:pt x="80" y="19"/>
                    <a:pt x="86" y="17"/>
                  </a:cubicBezTo>
                  <a:cubicBezTo>
                    <a:pt x="64" y="14"/>
                    <a:pt x="41" y="7"/>
                    <a:pt x="20" y="3"/>
                  </a:cubicBezTo>
                  <a:close/>
                  <a:moveTo>
                    <a:pt x="14" y="38"/>
                  </a:moveTo>
                  <a:cubicBezTo>
                    <a:pt x="19" y="45"/>
                    <a:pt x="22" y="53"/>
                    <a:pt x="28" y="60"/>
                  </a:cubicBezTo>
                  <a:cubicBezTo>
                    <a:pt x="46" y="48"/>
                    <a:pt x="64" y="37"/>
                    <a:pt x="82" y="24"/>
                  </a:cubicBezTo>
                  <a:cubicBezTo>
                    <a:pt x="82" y="23"/>
                    <a:pt x="82" y="23"/>
                    <a:pt x="82" y="23"/>
                  </a:cubicBezTo>
                  <a:cubicBezTo>
                    <a:pt x="59" y="29"/>
                    <a:pt x="37" y="35"/>
                    <a:pt x="14" y="38"/>
                  </a:cubicBezTo>
                  <a:close/>
                  <a:moveTo>
                    <a:pt x="13" y="29"/>
                  </a:moveTo>
                  <a:cubicBezTo>
                    <a:pt x="11" y="33"/>
                    <a:pt x="8" y="37"/>
                    <a:pt x="7" y="40"/>
                  </a:cubicBezTo>
                  <a:cubicBezTo>
                    <a:pt x="9" y="39"/>
                    <a:pt x="9" y="36"/>
                    <a:pt x="12" y="35"/>
                  </a:cubicBezTo>
                  <a:cubicBezTo>
                    <a:pt x="13" y="35"/>
                    <a:pt x="14" y="35"/>
                    <a:pt x="15" y="36"/>
                  </a:cubicBezTo>
                  <a:cubicBezTo>
                    <a:pt x="29" y="33"/>
                    <a:pt x="43" y="30"/>
                    <a:pt x="57" y="27"/>
                  </a:cubicBezTo>
                  <a:cubicBezTo>
                    <a:pt x="64" y="24"/>
                    <a:pt x="70" y="23"/>
                    <a:pt x="77" y="21"/>
                  </a:cubicBezTo>
                  <a:cubicBezTo>
                    <a:pt x="55" y="23"/>
                    <a:pt x="34" y="25"/>
                    <a:pt x="13" y="29"/>
                  </a:cubicBezTo>
                  <a:close/>
                  <a:moveTo>
                    <a:pt x="6" y="45"/>
                  </a:moveTo>
                  <a:cubicBezTo>
                    <a:pt x="9" y="46"/>
                    <a:pt x="12" y="44"/>
                    <a:pt x="14" y="44"/>
                  </a:cubicBezTo>
                  <a:cubicBezTo>
                    <a:pt x="13" y="42"/>
                    <a:pt x="13" y="41"/>
                    <a:pt x="11" y="39"/>
                  </a:cubicBezTo>
                  <a:cubicBezTo>
                    <a:pt x="10" y="41"/>
                    <a:pt x="8" y="43"/>
                    <a:pt x="6" y="45"/>
                  </a:cubicBezTo>
                  <a:close/>
                </a:path>
              </a:pathLst>
            </a:custGeom>
            <a:solidFill>
              <a:srgbClr val="AE7F4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" name="任意多边形 98"/>
            <p:cNvSpPr/>
            <p:nvPr/>
          </p:nvSpPr>
          <p:spPr>
            <a:xfrm>
              <a:off x="3532280" y="5475339"/>
              <a:ext cx="5024077" cy="401116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53" y="connsiteY0-154"/>
                </a:cxn>
                <a:cxn ang="0">
                  <a:pos x="connsiteX1-155" y="connsiteY1-156"/>
                </a:cxn>
                <a:cxn ang="0">
                  <a:pos x="connsiteX2-157" y="connsiteY2-158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5" name="任意多边形 99"/>
            <p:cNvSpPr/>
            <p:nvPr/>
          </p:nvSpPr>
          <p:spPr>
            <a:xfrm>
              <a:off x="2453503" y="5467647"/>
              <a:ext cx="988875" cy="416499"/>
            </a:xfrm>
            <a:custGeom>
              <a:avLst/>
              <a:gdLst>
                <a:gd name="connsiteX0" fmla="*/ 755361 w 755361"/>
                <a:gd name="connsiteY0" fmla="*/ 383586 h 416878"/>
                <a:gd name="connsiteX1" fmla="*/ 1599 w 755361"/>
                <a:gd name="connsiteY1" fmla="*/ 383586 h 416878"/>
                <a:gd name="connsiteX2" fmla="*/ 557653 w 755361"/>
                <a:gd name="connsiteY2" fmla="*/ 37597 h 416878"/>
                <a:gd name="connsiteX3" fmla="*/ 619437 w 755361"/>
                <a:gd name="connsiteY3" fmla="*/ 25240 h 416878"/>
                <a:gd name="connsiteX0-1" fmla="*/ 754492 w 754492"/>
                <a:gd name="connsiteY0-2" fmla="*/ 358346 h 392510"/>
                <a:gd name="connsiteX1-3" fmla="*/ 730 w 754492"/>
                <a:gd name="connsiteY1-4" fmla="*/ 358346 h 392510"/>
                <a:gd name="connsiteX2-5" fmla="*/ 618568 w 754492"/>
                <a:gd name="connsiteY2-6" fmla="*/ 0 h 392510"/>
                <a:gd name="connsiteX0-7" fmla="*/ 1458409 w 1458409"/>
                <a:gd name="connsiteY0-8" fmla="*/ 358346 h 379568"/>
                <a:gd name="connsiteX1-9" fmla="*/ 312 w 1458409"/>
                <a:gd name="connsiteY1-10" fmla="*/ 333633 h 379568"/>
                <a:gd name="connsiteX2-11" fmla="*/ 1322485 w 1458409"/>
                <a:gd name="connsiteY2-12" fmla="*/ 0 h 379568"/>
                <a:gd name="connsiteX0-13" fmla="*/ 1483885 w 1483885"/>
                <a:gd name="connsiteY0-14" fmla="*/ 457200 h 484234"/>
                <a:gd name="connsiteX1-15" fmla="*/ 25788 w 1483885"/>
                <a:gd name="connsiteY1-16" fmla="*/ 432487 h 484234"/>
                <a:gd name="connsiteX2-17" fmla="*/ 569485 w 1483885"/>
                <a:gd name="connsiteY2-18" fmla="*/ 0 h 484234"/>
                <a:gd name="connsiteX0-19" fmla="*/ 1475175 w 1475175"/>
                <a:gd name="connsiteY0-20" fmla="*/ 469557 h 497359"/>
                <a:gd name="connsiteX1-21" fmla="*/ 17078 w 1475175"/>
                <a:gd name="connsiteY1-22" fmla="*/ 444844 h 497359"/>
                <a:gd name="connsiteX2-23" fmla="*/ 684342 w 1475175"/>
                <a:gd name="connsiteY2-24" fmla="*/ 0 h 497359"/>
                <a:gd name="connsiteX0-25" fmla="*/ 1482176 w 1482176"/>
                <a:gd name="connsiteY0-26" fmla="*/ 469557 h 497359"/>
                <a:gd name="connsiteX1-27" fmla="*/ 24079 w 1482176"/>
                <a:gd name="connsiteY1-28" fmla="*/ 444844 h 497359"/>
                <a:gd name="connsiteX2-29" fmla="*/ 691343 w 1482176"/>
                <a:gd name="connsiteY2-30" fmla="*/ 0 h 497359"/>
                <a:gd name="connsiteX0-31" fmla="*/ 1496003 w 1496003"/>
                <a:gd name="connsiteY0-32" fmla="*/ 383060 h 405670"/>
                <a:gd name="connsiteX1-33" fmla="*/ 37906 w 1496003"/>
                <a:gd name="connsiteY1-34" fmla="*/ 358347 h 405670"/>
                <a:gd name="connsiteX2-35" fmla="*/ 581603 w 1496003"/>
                <a:gd name="connsiteY2-36" fmla="*/ 0 h 405670"/>
                <a:gd name="connsiteX0-37" fmla="*/ 1498863 w 1498863"/>
                <a:gd name="connsiteY0-38" fmla="*/ 383060 h 405670"/>
                <a:gd name="connsiteX1-39" fmla="*/ 40766 w 1498863"/>
                <a:gd name="connsiteY1-40" fmla="*/ 358347 h 405670"/>
                <a:gd name="connsiteX2-41" fmla="*/ 584463 w 1498863"/>
                <a:gd name="connsiteY2-42" fmla="*/ 0 h 405670"/>
                <a:gd name="connsiteX0-43" fmla="*/ 1473706 w 1473706"/>
                <a:gd name="connsiteY0-44" fmla="*/ 383060 h 440354"/>
                <a:gd name="connsiteX1-45" fmla="*/ 15609 w 1473706"/>
                <a:gd name="connsiteY1-46" fmla="*/ 358347 h 440354"/>
                <a:gd name="connsiteX2-47" fmla="*/ 559306 w 1473706"/>
                <a:gd name="connsiteY2-48" fmla="*/ 0 h 440354"/>
                <a:gd name="connsiteX0-49" fmla="*/ 1682620 w 1682620"/>
                <a:gd name="connsiteY0-50" fmla="*/ 383060 h 405670"/>
                <a:gd name="connsiteX1-51" fmla="*/ 51528 w 1682620"/>
                <a:gd name="connsiteY1-52" fmla="*/ 358347 h 405670"/>
                <a:gd name="connsiteX2-53" fmla="*/ 595225 w 1682620"/>
                <a:gd name="connsiteY2-54" fmla="*/ 0 h 405670"/>
                <a:gd name="connsiteX0-55" fmla="*/ 1653020 w 1653020"/>
                <a:gd name="connsiteY0-56" fmla="*/ 320540 h 339742"/>
                <a:gd name="connsiteX1-57" fmla="*/ 21928 w 1653020"/>
                <a:gd name="connsiteY1-58" fmla="*/ 295827 h 339742"/>
                <a:gd name="connsiteX2-59" fmla="*/ 825980 w 1653020"/>
                <a:gd name="connsiteY2-60" fmla="*/ 0 h 339742"/>
                <a:gd name="connsiteX0-61" fmla="*/ 1717144 w 1717144"/>
                <a:gd name="connsiteY0-62" fmla="*/ 381397 h 403200"/>
                <a:gd name="connsiteX1-63" fmla="*/ 86052 w 1717144"/>
                <a:gd name="connsiteY1-64" fmla="*/ 356684 h 403200"/>
                <a:gd name="connsiteX2-65" fmla="*/ 296123 w 1717144"/>
                <a:gd name="connsiteY2-66" fmla="*/ 12588 h 403200"/>
                <a:gd name="connsiteX3-67" fmla="*/ 890104 w 1717144"/>
                <a:gd name="connsiteY3-68" fmla="*/ 60857 h 403200"/>
                <a:gd name="connsiteX0-69" fmla="*/ 1717144 w 1717144"/>
                <a:gd name="connsiteY0-70" fmla="*/ 376649 h 398452"/>
                <a:gd name="connsiteX1-71" fmla="*/ 86052 w 1717144"/>
                <a:gd name="connsiteY1-72" fmla="*/ 351936 h 398452"/>
                <a:gd name="connsiteX2-73" fmla="*/ 296123 w 1717144"/>
                <a:gd name="connsiteY2-74" fmla="*/ 7840 h 398452"/>
                <a:gd name="connsiteX3-75" fmla="*/ 651445 w 1717144"/>
                <a:gd name="connsiteY3-76" fmla="*/ 143636 h 398452"/>
                <a:gd name="connsiteX0-77" fmla="*/ 1717144 w 1717144"/>
                <a:gd name="connsiteY0-78" fmla="*/ 384043 h 405846"/>
                <a:gd name="connsiteX1-79" fmla="*/ 86052 w 1717144"/>
                <a:gd name="connsiteY1-80" fmla="*/ 359330 h 405846"/>
                <a:gd name="connsiteX2-81" fmla="*/ 296123 w 1717144"/>
                <a:gd name="connsiteY2-82" fmla="*/ 15234 h 405846"/>
                <a:gd name="connsiteX3-83" fmla="*/ 1237241 w 1717144"/>
                <a:gd name="connsiteY3-84" fmla="*/ 38495 h 405846"/>
                <a:gd name="connsiteX0-85" fmla="*/ 1717144 w 1717144"/>
                <a:gd name="connsiteY0-86" fmla="*/ 377444 h 399247"/>
                <a:gd name="connsiteX1-87" fmla="*/ 86052 w 1717144"/>
                <a:gd name="connsiteY1-88" fmla="*/ 352731 h 399247"/>
                <a:gd name="connsiteX2-89" fmla="*/ 296123 w 1717144"/>
                <a:gd name="connsiteY2-90" fmla="*/ 8635 h 399247"/>
                <a:gd name="connsiteX3-91" fmla="*/ 1237241 w 1717144"/>
                <a:gd name="connsiteY3-92" fmla="*/ 31896 h 399247"/>
                <a:gd name="connsiteX0-93" fmla="*/ 1717144 w 1717144"/>
                <a:gd name="connsiteY0-94" fmla="*/ 416694 h 438497"/>
                <a:gd name="connsiteX1-95" fmla="*/ 86052 w 1717144"/>
                <a:gd name="connsiteY1-96" fmla="*/ 391981 h 438497"/>
                <a:gd name="connsiteX2-97" fmla="*/ 296123 w 1717144"/>
                <a:gd name="connsiteY2-98" fmla="*/ 47885 h 438497"/>
                <a:gd name="connsiteX3-99" fmla="*/ 1237241 w 1717144"/>
                <a:gd name="connsiteY3-100" fmla="*/ 71146 h 438497"/>
                <a:gd name="connsiteX0-101" fmla="*/ 1717144 w 1717144"/>
                <a:gd name="connsiteY0-102" fmla="*/ 385519 h 407322"/>
                <a:gd name="connsiteX1-103" fmla="*/ 86052 w 1717144"/>
                <a:gd name="connsiteY1-104" fmla="*/ 360806 h 407322"/>
                <a:gd name="connsiteX2-105" fmla="*/ 296123 w 1717144"/>
                <a:gd name="connsiteY2-106" fmla="*/ 16710 h 407322"/>
                <a:gd name="connsiteX3-107" fmla="*/ 751724 w 1717144"/>
                <a:gd name="connsiteY3-108" fmla="*/ 141722 h 407322"/>
                <a:gd name="connsiteX0-109" fmla="*/ 1717144 w 1717144"/>
                <a:gd name="connsiteY0-110" fmla="*/ 385132 h 406935"/>
                <a:gd name="connsiteX1-111" fmla="*/ 86052 w 1717144"/>
                <a:gd name="connsiteY1-112" fmla="*/ 360419 h 406935"/>
                <a:gd name="connsiteX2-113" fmla="*/ 296123 w 1717144"/>
                <a:gd name="connsiteY2-114" fmla="*/ 16323 h 406935"/>
                <a:gd name="connsiteX3-115" fmla="*/ 751724 w 1717144"/>
                <a:gd name="connsiteY3-116" fmla="*/ 141335 h 406935"/>
                <a:gd name="connsiteX0-117" fmla="*/ 1717144 w 1717144"/>
                <a:gd name="connsiteY0-118" fmla="*/ 402465 h 424268"/>
                <a:gd name="connsiteX1-119" fmla="*/ 86052 w 1717144"/>
                <a:gd name="connsiteY1-120" fmla="*/ 377752 h 424268"/>
                <a:gd name="connsiteX2-121" fmla="*/ 296123 w 1717144"/>
                <a:gd name="connsiteY2-122" fmla="*/ 33656 h 424268"/>
                <a:gd name="connsiteX3-123" fmla="*/ 751724 w 1717144"/>
                <a:gd name="connsiteY3-124" fmla="*/ 158668 h 424268"/>
                <a:gd name="connsiteX0-125" fmla="*/ 1703068 w 1703068"/>
                <a:gd name="connsiteY0-126" fmla="*/ 402465 h 433569"/>
                <a:gd name="connsiteX1-127" fmla="*/ 71976 w 1703068"/>
                <a:gd name="connsiteY1-128" fmla="*/ 377752 h 433569"/>
                <a:gd name="connsiteX2-129" fmla="*/ 282047 w 1703068"/>
                <a:gd name="connsiteY2-130" fmla="*/ 33656 h 433569"/>
                <a:gd name="connsiteX3-131" fmla="*/ 737648 w 1703068"/>
                <a:gd name="connsiteY3-132" fmla="*/ 158668 h 433569"/>
                <a:gd name="connsiteX0-133" fmla="*/ 1703068 w 1703068"/>
                <a:gd name="connsiteY0-134" fmla="*/ 402465 h 433569"/>
                <a:gd name="connsiteX1-135" fmla="*/ 71976 w 1703068"/>
                <a:gd name="connsiteY1-136" fmla="*/ 377752 h 433569"/>
                <a:gd name="connsiteX2-137" fmla="*/ 282047 w 1703068"/>
                <a:gd name="connsiteY2-138" fmla="*/ 33656 h 433569"/>
                <a:gd name="connsiteX3-139" fmla="*/ 737648 w 1703068"/>
                <a:gd name="connsiteY3-140" fmla="*/ 158668 h 433569"/>
                <a:gd name="connsiteX0-141" fmla="*/ 1736283 w 1736283"/>
                <a:gd name="connsiteY0-142" fmla="*/ 399831 h 421458"/>
                <a:gd name="connsiteX1-143" fmla="*/ 105191 w 1736283"/>
                <a:gd name="connsiteY1-144" fmla="*/ 375118 h 421458"/>
                <a:gd name="connsiteX2-145" fmla="*/ 243539 w 1736283"/>
                <a:gd name="connsiteY2-146" fmla="*/ 34201 h 421458"/>
                <a:gd name="connsiteX3-147" fmla="*/ 770863 w 1736283"/>
                <a:gd name="connsiteY3-148" fmla="*/ 156034 h 421458"/>
              </a:gdLst>
              <a:ahLst/>
              <a:cxnLst>
                <a:cxn ang="0">
                  <a:pos x="connsiteX0-141" y="connsiteY0-142"/>
                </a:cxn>
                <a:cxn ang="0">
                  <a:pos x="connsiteX1-143" y="connsiteY1-144"/>
                </a:cxn>
                <a:cxn ang="0">
                  <a:pos x="connsiteX2-145" y="connsiteY2-146"/>
                </a:cxn>
                <a:cxn ang="0">
                  <a:pos x="connsiteX3-147" y="connsiteY3-148"/>
                </a:cxn>
              </a:cxnLst>
              <a:rect l="l" t="t" r="r" b="b"/>
              <a:pathLst>
                <a:path w="1736283" h="421458">
                  <a:moveTo>
                    <a:pt x="1736283" y="399831"/>
                  </a:moveTo>
                  <a:cubicBezTo>
                    <a:pt x="1375877" y="428663"/>
                    <a:pt x="353982" y="436056"/>
                    <a:pt x="105191" y="375118"/>
                  </a:cubicBezTo>
                  <a:cubicBezTo>
                    <a:pt x="-143600" y="314180"/>
                    <a:pt x="109530" y="83505"/>
                    <a:pt x="243539" y="34201"/>
                  </a:cubicBezTo>
                  <a:cubicBezTo>
                    <a:pt x="438239" y="-56438"/>
                    <a:pt x="1137030" y="50085"/>
                    <a:pt x="770863" y="156034"/>
                  </a:cubicBez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</p:grpSp>
      <p:sp>
        <p:nvSpPr>
          <p:cNvPr id="65" name="文本框 17"/>
          <p:cNvSpPr txBox="1"/>
          <p:nvPr/>
        </p:nvSpPr>
        <p:spPr>
          <a:xfrm>
            <a:off x="1234393" y="352469"/>
            <a:ext cx="10220730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 fontAlgn="base"/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Bức tranh thu từ những gì </a:t>
            </a:r>
            <a:r>
              <a:rPr lang="vi-V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vô hình 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(hương, gió), từ ngõ hẹp (ngõ) chuyên sang những nét </a:t>
            </a:r>
            <a:r>
              <a:rPr lang="vi-V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hữu hình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cụ th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ể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(sông, chim, mây) với một không gian vừa dài rộng, vừa cao vời.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(Vũ Nho, 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Thiên nhiên và h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ồ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người lúc sang thu)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/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Nhưng có đi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ề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khi sang thu, khi nửa đời nhìn lại thì người ta một mặt s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â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s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ắ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thêm, chín chắn thêm, 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thâm trầm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điềm đạm 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thêm, mặt khác người ta phải </a:t>
            </a:r>
            <a:r>
              <a:rPr lang="vi-V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khẩn trương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thêm, g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ấ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 gáp thêm.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(Vũ Nho, 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Thiên nhiên và h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ồ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người lúc sang thu)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/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Tài nguyên rừng đang bị thu hẹp từng ngày, diện tích rừng tự nhiên che phu gi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ả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d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ầ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do khai thác trái phép, đ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ấ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rừng bị chuyên qua đ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ấ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nông, công nghiệp, các loài sinh vật quý hiếm thì đứng trước nguy cơ </a:t>
            </a:r>
            <a:r>
              <a:rPr lang="vi-V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tuyệt chủng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(Phan Anh Hải, 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Hiện trạng tài nguyên thiên nhiên ờ Việt Nam và thế giới)</a:t>
            </a:r>
            <a:endParaRPr 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/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Đối với </a:t>
            </a:r>
            <a:r>
              <a:rPr lang="vi-V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đồng 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ào 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tôi, m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ỗ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tấc đất là thiêng liêng, m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ỗ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lủ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thông óng ánh, m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ỗ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hạt sương long lanh trong nh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ữ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c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 rừng rậm rạp, mỗi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đất hoang và tiếng thì th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ầ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của côn trùng là những đi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ề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thiêng liêng trong k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ức và kinh nghiệm c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ủ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đ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ồ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bào tôi.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(Xi-át-tô, 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Bức thư của thủ lĩnh da đỏ)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66" name="图片 7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49881" y="2791357"/>
            <a:ext cx="1247331" cy="1621087"/>
          </a:xfrm>
          <a:prstGeom prst="rect">
            <a:avLst/>
          </a:prstGeom>
        </p:spPr>
      </p:pic>
      <p:pic>
        <p:nvPicPr>
          <p:cNvPr id="67" name="图片 7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917359"/>
            <a:ext cx="1247331" cy="1621087"/>
          </a:xfrm>
          <a:prstGeom prst="rect">
            <a:avLst/>
          </a:prstGeom>
        </p:spPr>
      </p:pic>
      <p:pic>
        <p:nvPicPr>
          <p:cNvPr id="68" name="图片 7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352" y="3023089"/>
            <a:ext cx="1247331" cy="162108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9426" y="4973"/>
            <a:ext cx="1052482" cy="88949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0A1BADA-0C8D-481F-B6E4-8D06A04BDD05}"/>
              </a:ext>
            </a:extLst>
          </p:cNvPr>
          <p:cNvSpPr/>
          <p:nvPr/>
        </p:nvSpPr>
        <p:spPr>
          <a:xfrm>
            <a:off x="899435" y="-56945"/>
            <a:ext cx="27482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3/67.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9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2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65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89;p2"/>
          <p:cNvSpPr txBox="1"/>
          <p:nvPr/>
        </p:nvSpPr>
        <p:spPr>
          <a:xfrm>
            <a:off x="2711624" y="836712"/>
            <a:ext cx="5829329" cy="646290"/>
          </a:xfrm>
          <a:prstGeom prst="rect">
            <a:avLst/>
          </a:prstGeom>
          <a:solidFill>
            <a:srgbClr val="DAE5F1"/>
          </a:solidFill>
          <a:ln w="28575" cap="flat" cmpd="sng">
            <a:solidFill>
              <a:srgbClr val="538CD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  <a:sym typeface="Arial" panose="020B0604020202020204"/>
              </a:rPr>
              <a:t>YÊU CẦU CẦN ĐẠT</a:t>
            </a:r>
            <a:endParaRPr sz="3600" b="1" i="0" u="none" strike="noStrike" cap="none" dirty="0">
              <a:solidFill>
                <a:srgbClr val="FF0000"/>
              </a:solidFill>
              <a:latin typeface="Times New Roman" panose="02020603050405020304" pitchFamily="18" charset="0"/>
              <a:ea typeface="Arial" panose="020B0604020202020204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  <p:pic>
        <p:nvPicPr>
          <p:cNvPr id="5" name="图片 7" descr="8691fc963511599ce3dc24771297d54e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4790940"/>
            <a:ext cx="3661372" cy="2067059"/>
          </a:xfrm>
          <a:prstGeom prst="rect">
            <a:avLst/>
          </a:prstGeom>
        </p:spPr>
      </p:pic>
      <p:pic>
        <p:nvPicPr>
          <p:cNvPr id="6" name="图片 2" descr="999ba5066198f2db59d550c4dbd2090b"/>
          <p:cNvPicPr>
            <a:picLocks noChangeAspect="1"/>
          </p:cNvPicPr>
          <p:nvPr/>
        </p:nvPicPr>
        <p:blipFill rotWithShape="1">
          <a:blip r:embed="rId4" cstate="screen"/>
          <a:srcRect r="33437"/>
          <a:stretch>
            <a:fillRect/>
          </a:stretch>
        </p:blipFill>
        <p:spPr>
          <a:xfrm rot="5400000">
            <a:off x="5235200" y="1092789"/>
            <a:ext cx="4778186" cy="6439435"/>
          </a:xfrm>
          <a:prstGeom prst="rect">
            <a:avLst/>
          </a:prstGeom>
        </p:spPr>
      </p:pic>
      <p:sp>
        <p:nvSpPr>
          <p:cNvPr id="7" name="文本框 10"/>
          <p:cNvSpPr txBox="1"/>
          <p:nvPr/>
        </p:nvSpPr>
        <p:spPr>
          <a:xfrm>
            <a:off x="5338355" y="2334232"/>
            <a:ext cx="484196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1.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Nhận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biết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được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nghĩa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số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yếu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tố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Hán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Việt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thông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dụng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nghĩa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những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từ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chứa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yếu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tố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Hán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Việt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đó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.</a:t>
            </a:r>
            <a:endParaRPr lang="zh-CN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8" name="文本框 3"/>
          <p:cNvSpPr txBox="1"/>
          <p:nvPr/>
        </p:nvSpPr>
        <p:spPr>
          <a:xfrm>
            <a:off x="5338355" y="4672149"/>
            <a:ext cx="40568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2.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Vận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dụng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kiến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thức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về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yếu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tố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Hán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Việt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để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đọc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hiểu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viết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văn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bản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.</a:t>
            </a:r>
            <a:endParaRPr lang="zh-CN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9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63" y="2278289"/>
            <a:ext cx="3614311" cy="27160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3846" y="797510"/>
            <a:ext cx="5546521" cy="523220"/>
          </a:xfrm>
          <a:prstGeom prst="rect">
            <a:avLst/>
          </a:prstGeom>
          <a:ln w="76200"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pic>
        <p:nvPicPr>
          <p:cNvPr id="3" name="图片 6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058" y="105315"/>
            <a:ext cx="1956356" cy="1384390"/>
          </a:xfrm>
          <a:prstGeom prst="rect">
            <a:avLst/>
          </a:prstGeom>
        </p:spPr>
      </p:pic>
      <p:pic>
        <p:nvPicPr>
          <p:cNvPr id="4" name="图片 6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35644" y="-58167"/>
            <a:ext cx="1956356" cy="1384390"/>
          </a:xfrm>
          <a:prstGeom prst="rect">
            <a:avLst/>
          </a:prstGeom>
        </p:spPr>
      </p:pic>
      <p:pic>
        <p:nvPicPr>
          <p:cNvPr id="5" name="图片 7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787" y="2458307"/>
            <a:ext cx="1247331" cy="1621087"/>
          </a:xfrm>
          <a:prstGeom prst="rect">
            <a:avLst/>
          </a:prstGeom>
        </p:spPr>
      </p:pic>
      <p:pic>
        <p:nvPicPr>
          <p:cNvPr id="6" name="图片 7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62284" y="2458306"/>
            <a:ext cx="1247331" cy="1621087"/>
          </a:xfrm>
          <a:prstGeom prst="rect">
            <a:avLst/>
          </a:prstGeom>
        </p:spPr>
      </p:pic>
      <p:pic>
        <p:nvPicPr>
          <p:cNvPr id="7" name="图片 6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4865123"/>
            <a:ext cx="1698016" cy="1201579"/>
          </a:xfrm>
          <a:prstGeom prst="rect">
            <a:avLst/>
          </a:prstGeom>
        </p:spPr>
      </p:pic>
      <p:pic>
        <p:nvPicPr>
          <p:cNvPr id="8" name="图片 6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11599" y="4865123"/>
            <a:ext cx="1698016" cy="120157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261449" y="3491349"/>
            <a:ext cx="5974195" cy="707886"/>
          </a:xfrm>
          <a:prstGeom prst="rect">
            <a:avLst/>
          </a:prstGeom>
          <a:ln w="76200"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                 3 PHÚT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6E07A4B-E06B-46DB-99DA-7DA4E9519324}"/>
              </a:ext>
            </a:extLst>
          </p:cNvPr>
          <p:cNvSpPr/>
          <p:nvPr/>
        </p:nvSpPr>
        <p:spPr>
          <a:xfrm>
            <a:off x="1967749" y="735955"/>
            <a:ext cx="58242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AI NHANH HƠN</a:t>
            </a:r>
            <a:endParaRPr lang="en-US" sz="3200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7572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427165" y="13787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25" name="图片 7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49484" y="3014066"/>
            <a:ext cx="1247331" cy="1621087"/>
          </a:xfrm>
          <a:prstGeom prst="rect">
            <a:avLst/>
          </a:prstGeom>
        </p:spPr>
      </p:pic>
      <p:grpSp>
        <p:nvGrpSpPr>
          <p:cNvPr id="12" name="组合 2"/>
          <p:cNvGrpSpPr/>
          <p:nvPr/>
        </p:nvGrpSpPr>
        <p:grpSpPr>
          <a:xfrm>
            <a:off x="2777663" y="5544439"/>
            <a:ext cx="6965448" cy="503056"/>
            <a:chOff x="2453503" y="5381090"/>
            <a:chExt cx="6965448" cy="503056"/>
          </a:xfrm>
        </p:grpSpPr>
        <p:sp>
          <p:nvSpPr>
            <p:cNvPr id="13" name="Freeform 34"/>
            <p:cNvSpPr>
              <a:spLocks noEditPoints="1"/>
            </p:cNvSpPr>
            <p:nvPr/>
          </p:nvSpPr>
          <p:spPr bwMode="auto">
            <a:xfrm>
              <a:off x="8625557" y="5381090"/>
              <a:ext cx="793394" cy="459363"/>
            </a:xfrm>
            <a:custGeom>
              <a:avLst/>
              <a:gdLst>
                <a:gd name="T0" fmla="*/ 97 w 97"/>
                <a:gd name="T1" fmla="*/ 16 h 63"/>
                <a:gd name="T2" fmla="*/ 90 w 97"/>
                <a:gd name="T3" fmla="*/ 22 h 63"/>
                <a:gd name="T4" fmla="*/ 75 w 97"/>
                <a:gd name="T5" fmla="*/ 33 h 63"/>
                <a:gd name="T6" fmla="*/ 46 w 97"/>
                <a:gd name="T7" fmla="*/ 51 h 63"/>
                <a:gd name="T8" fmla="*/ 29 w 97"/>
                <a:gd name="T9" fmla="*/ 63 h 63"/>
                <a:gd name="T10" fmla="*/ 26 w 97"/>
                <a:gd name="T11" fmla="*/ 62 h 63"/>
                <a:gd name="T12" fmla="*/ 16 w 97"/>
                <a:gd name="T13" fmla="*/ 47 h 63"/>
                <a:gd name="T14" fmla="*/ 2 w 97"/>
                <a:gd name="T15" fmla="*/ 48 h 63"/>
                <a:gd name="T16" fmla="*/ 10 w 97"/>
                <a:gd name="T17" fmla="*/ 28 h 63"/>
                <a:gd name="T18" fmla="*/ 10 w 97"/>
                <a:gd name="T19" fmla="*/ 26 h 63"/>
                <a:gd name="T20" fmla="*/ 18 w 97"/>
                <a:gd name="T21" fmla="*/ 0 h 63"/>
                <a:gd name="T22" fmla="*/ 40 w 97"/>
                <a:gd name="T23" fmla="*/ 5 h 63"/>
                <a:gd name="T24" fmla="*/ 75 w 97"/>
                <a:gd name="T25" fmla="*/ 13 h 63"/>
                <a:gd name="T26" fmla="*/ 94 w 97"/>
                <a:gd name="T27" fmla="*/ 15 h 63"/>
                <a:gd name="T28" fmla="*/ 97 w 97"/>
                <a:gd name="T29" fmla="*/ 16 h 63"/>
                <a:gd name="T30" fmla="*/ 20 w 97"/>
                <a:gd name="T31" fmla="*/ 3 h 63"/>
                <a:gd name="T32" fmla="*/ 16 w 97"/>
                <a:gd name="T33" fmla="*/ 18 h 63"/>
                <a:gd name="T34" fmla="*/ 14 w 97"/>
                <a:gd name="T35" fmla="*/ 26 h 63"/>
                <a:gd name="T36" fmla="*/ 65 w 97"/>
                <a:gd name="T37" fmla="*/ 20 h 63"/>
                <a:gd name="T38" fmla="*/ 86 w 97"/>
                <a:gd name="T39" fmla="*/ 17 h 63"/>
                <a:gd name="T40" fmla="*/ 20 w 97"/>
                <a:gd name="T41" fmla="*/ 3 h 63"/>
                <a:gd name="T42" fmla="*/ 14 w 97"/>
                <a:gd name="T43" fmla="*/ 38 h 63"/>
                <a:gd name="T44" fmla="*/ 28 w 97"/>
                <a:gd name="T45" fmla="*/ 60 h 63"/>
                <a:gd name="T46" fmla="*/ 82 w 97"/>
                <a:gd name="T47" fmla="*/ 24 h 63"/>
                <a:gd name="T48" fmla="*/ 82 w 97"/>
                <a:gd name="T49" fmla="*/ 23 h 63"/>
                <a:gd name="T50" fmla="*/ 14 w 97"/>
                <a:gd name="T51" fmla="*/ 38 h 63"/>
                <a:gd name="T52" fmla="*/ 13 w 97"/>
                <a:gd name="T53" fmla="*/ 29 h 63"/>
                <a:gd name="T54" fmla="*/ 7 w 97"/>
                <a:gd name="T55" fmla="*/ 40 h 63"/>
                <a:gd name="T56" fmla="*/ 12 w 97"/>
                <a:gd name="T57" fmla="*/ 35 h 63"/>
                <a:gd name="T58" fmla="*/ 15 w 97"/>
                <a:gd name="T59" fmla="*/ 36 h 63"/>
                <a:gd name="T60" fmla="*/ 57 w 97"/>
                <a:gd name="T61" fmla="*/ 27 h 63"/>
                <a:gd name="T62" fmla="*/ 77 w 97"/>
                <a:gd name="T63" fmla="*/ 21 h 63"/>
                <a:gd name="T64" fmla="*/ 13 w 97"/>
                <a:gd name="T65" fmla="*/ 29 h 63"/>
                <a:gd name="T66" fmla="*/ 6 w 97"/>
                <a:gd name="T67" fmla="*/ 45 h 63"/>
                <a:gd name="T68" fmla="*/ 14 w 97"/>
                <a:gd name="T69" fmla="*/ 44 h 63"/>
                <a:gd name="T70" fmla="*/ 11 w 97"/>
                <a:gd name="T71" fmla="*/ 39 h 63"/>
                <a:gd name="T72" fmla="*/ 6 w 97"/>
                <a:gd name="T73" fmla="*/ 4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7" h="63">
                  <a:moveTo>
                    <a:pt x="97" y="16"/>
                  </a:moveTo>
                  <a:cubicBezTo>
                    <a:pt x="96" y="20"/>
                    <a:pt x="92" y="19"/>
                    <a:pt x="90" y="22"/>
                  </a:cubicBezTo>
                  <a:cubicBezTo>
                    <a:pt x="85" y="24"/>
                    <a:pt x="80" y="29"/>
                    <a:pt x="75" y="33"/>
                  </a:cubicBezTo>
                  <a:cubicBezTo>
                    <a:pt x="65" y="38"/>
                    <a:pt x="56" y="45"/>
                    <a:pt x="46" y="51"/>
                  </a:cubicBezTo>
                  <a:cubicBezTo>
                    <a:pt x="40" y="54"/>
                    <a:pt x="35" y="58"/>
                    <a:pt x="29" y="63"/>
                  </a:cubicBezTo>
                  <a:cubicBezTo>
                    <a:pt x="28" y="62"/>
                    <a:pt x="27" y="62"/>
                    <a:pt x="26" y="62"/>
                  </a:cubicBezTo>
                  <a:cubicBezTo>
                    <a:pt x="22" y="57"/>
                    <a:pt x="20" y="52"/>
                    <a:pt x="16" y="47"/>
                  </a:cubicBezTo>
                  <a:cubicBezTo>
                    <a:pt x="12" y="47"/>
                    <a:pt x="6" y="49"/>
                    <a:pt x="2" y="48"/>
                  </a:cubicBezTo>
                  <a:cubicBezTo>
                    <a:pt x="0" y="42"/>
                    <a:pt x="7" y="35"/>
                    <a:pt x="10" y="28"/>
                  </a:cubicBezTo>
                  <a:cubicBezTo>
                    <a:pt x="10" y="27"/>
                    <a:pt x="10" y="26"/>
                    <a:pt x="10" y="26"/>
                  </a:cubicBezTo>
                  <a:cubicBezTo>
                    <a:pt x="13" y="17"/>
                    <a:pt x="15" y="8"/>
                    <a:pt x="18" y="0"/>
                  </a:cubicBezTo>
                  <a:cubicBezTo>
                    <a:pt x="25" y="0"/>
                    <a:pt x="33" y="4"/>
                    <a:pt x="40" y="5"/>
                  </a:cubicBezTo>
                  <a:cubicBezTo>
                    <a:pt x="51" y="8"/>
                    <a:pt x="63" y="10"/>
                    <a:pt x="75" y="13"/>
                  </a:cubicBezTo>
                  <a:cubicBezTo>
                    <a:pt x="81" y="13"/>
                    <a:pt x="88" y="15"/>
                    <a:pt x="94" y="15"/>
                  </a:cubicBezTo>
                  <a:cubicBezTo>
                    <a:pt x="95" y="15"/>
                    <a:pt x="96" y="14"/>
                    <a:pt x="97" y="16"/>
                  </a:cubicBezTo>
                  <a:close/>
                  <a:moveTo>
                    <a:pt x="20" y="3"/>
                  </a:moveTo>
                  <a:cubicBezTo>
                    <a:pt x="18" y="8"/>
                    <a:pt x="16" y="13"/>
                    <a:pt x="16" y="18"/>
                  </a:cubicBezTo>
                  <a:cubicBezTo>
                    <a:pt x="15" y="21"/>
                    <a:pt x="13" y="23"/>
                    <a:pt x="14" y="26"/>
                  </a:cubicBezTo>
                  <a:cubicBezTo>
                    <a:pt x="31" y="24"/>
                    <a:pt x="48" y="21"/>
                    <a:pt x="65" y="20"/>
                  </a:cubicBezTo>
                  <a:cubicBezTo>
                    <a:pt x="72" y="18"/>
                    <a:pt x="80" y="19"/>
                    <a:pt x="86" y="17"/>
                  </a:cubicBezTo>
                  <a:cubicBezTo>
                    <a:pt x="64" y="14"/>
                    <a:pt x="41" y="7"/>
                    <a:pt x="20" y="3"/>
                  </a:cubicBezTo>
                  <a:close/>
                  <a:moveTo>
                    <a:pt x="14" y="38"/>
                  </a:moveTo>
                  <a:cubicBezTo>
                    <a:pt x="19" y="45"/>
                    <a:pt x="22" y="53"/>
                    <a:pt x="28" y="60"/>
                  </a:cubicBezTo>
                  <a:cubicBezTo>
                    <a:pt x="46" y="48"/>
                    <a:pt x="64" y="37"/>
                    <a:pt x="82" y="24"/>
                  </a:cubicBezTo>
                  <a:cubicBezTo>
                    <a:pt x="82" y="23"/>
                    <a:pt x="82" y="23"/>
                    <a:pt x="82" y="23"/>
                  </a:cubicBezTo>
                  <a:cubicBezTo>
                    <a:pt x="59" y="29"/>
                    <a:pt x="37" y="35"/>
                    <a:pt x="14" y="38"/>
                  </a:cubicBezTo>
                  <a:close/>
                  <a:moveTo>
                    <a:pt x="13" y="29"/>
                  </a:moveTo>
                  <a:cubicBezTo>
                    <a:pt x="11" y="33"/>
                    <a:pt x="8" y="37"/>
                    <a:pt x="7" y="40"/>
                  </a:cubicBezTo>
                  <a:cubicBezTo>
                    <a:pt x="9" y="39"/>
                    <a:pt x="9" y="36"/>
                    <a:pt x="12" y="35"/>
                  </a:cubicBezTo>
                  <a:cubicBezTo>
                    <a:pt x="13" y="35"/>
                    <a:pt x="14" y="35"/>
                    <a:pt x="15" y="36"/>
                  </a:cubicBezTo>
                  <a:cubicBezTo>
                    <a:pt x="29" y="33"/>
                    <a:pt x="43" y="30"/>
                    <a:pt x="57" y="27"/>
                  </a:cubicBezTo>
                  <a:cubicBezTo>
                    <a:pt x="64" y="24"/>
                    <a:pt x="70" y="23"/>
                    <a:pt x="77" y="21"/>
                  </a:cubicBezTo>
                  <a:cubicBezTo>
                    <a:pt x="55" y="23"/>
                    <a:pt x="34" y="25"/>
                    <a:pt x="13" y="29"/>
                  </a:cubicBezTo>
                  <a:close/>
                  <a:moveTo>
                    <a:pt x="6" y="45"/>
                  </a:moveTo>
                  <a:cubicBezTo>
                    <a:pt x="9" y="46"/>
                    <a:pt x="12" y="44"/>
                    <a:pt x="14" y="44"/>
                  </a:cubicBezTo>
                  <a:cubicBezTo>
                    <a:pt x="13" y="42"/>
                    <a:pt x="13" y="41"/>
                    <a:pt x="11" y="39"/>
                  </a:cubicBezTo>
                  <a:cubicBezTo>
                    <a:pt x="10" y="41"/>
                    <a:pt x="8" y="43"/>
                    <a:pt x="6" y="45"/>
                  </a:cubicBezTo>
                  <a:close/>
                </a:path>
              </a:pathLst>
            </a:custGeom>
            <a:solidFill>
              <a:srgbClr val="AE7F4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" name="任意多边形 98"/>
            <p:cNvSpPr/>
            <p:nvPr/>
          </p:nvSpPr>
          <p:spPr>
            <a:xfrm>
              <a:off x="3532280" y="5475339"/>
              <a:ext cx="5024077" cy="401116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53" y="connsiteY0-154"/>
                </a:cxn>
                <a:cxn ang="0">
                  <a:pos x="connsiteX1-155" y="connsiteY1-156"/>
                </a:cxn>
                <a:cxn ang="0">
                  <a:pos x="connsiteX2-157" y="connsiteY2-158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5" name="任意多边形 99"/>
            <p:cNvSpPr/>
            <p:nvPr/>
          </p:nvSpPr>
          <p:spPr>
            <a:xfrm>
              <a:off x="2453503" y="5467647"/>
              <a:ext cx="988875" cy="416499"/>
            </a:xfrm>
            <a:custGeom>
              <a:avLst/>
              <a:gdLst>
                <a:gd name="connsiteX0" fmla="*/ 755361 w 755361"/>
                <a:gd name="connsiteY0" fmla="*/ 383586 h 416878"/>
                <a:gd name="connsiteX1" fmla="*/ 1599 w 755361"/>
                <a:gd name="connsiteY1" fmla="*/ 383586 h 416878"/>
                <a:gd name="connsiteX2" fmla="*/ 557653 w 755361"/>
                <a:gd name="connsiteY2" fmla="*/ 37597 h 416878"/>
                <a:gd name="connsiteX3" fmla="*/ 619437 w 755361"/>
                <a:gd name="connsiteY3" fmla="*/ 25240 h 416878"/>
                <a:gd name="connsiteX0-1" fmla="*/ 754492 w 754492"/>
                <a:gd name="connsiteY0-2" fmla="*/ 358346 h 392510"/>
                <a:gd name="connsiteX1-3" fmla="*/ 730 w 754492"/>
                <a:gd name="connsiteY1-4" fmla="*/ 358346 h 392510"/>
                <a:gd name="connsiteX2-5" fmla="*/ 618568 w 754492"/>
                <a:gd name="connsiteY2-6" fmla="*/ 0 h 392510"/>
                <a:gd name="connsiteX0-7" fmla="*/ 1458409 w 1458409"/>
                <a:gd name="connsiteY0-8" fmla="*/ 358346 h 379568"/>
                <a:gd name="connsiteX1-9" fmla="*/ 312 w 1458409"/>
                <a:gd name="connsiteY1-10" fmla="*/ 333633 h 379568"/>
                <a:gd name="connsiteX2-11" fmla="*/ 1322485 w 1458409"/>
                <a:gd name="connsiteY2-12" fmla="*/ 0 h 379568"/>
                <a:gd name="connsiteX0-13" fmla="*/ 1483885 w 1483885"/>
                <a:gd name="connsiteY0-14" fmla="*/ 457200 h 484234"/>
                <a:gd name="connsiteX1-15" fmla="*/ 25788 w 1483885"/>
                <a:gd name="connsiteY1-16" fmla="*/ 432487 h 484234"/>
                <a:gd name="connsiteX2-17" fmla="*/ 569485 w 1483885"/>
                <a:gd name="connsiteY2-18" fmla="*/ 0 h 484234"/>
                <a:gd name="connsiteX0-19" fmla="*/ 1475175 w 1475175"/>
                <a:gd name="connsiteY0-20" fmla="*/ 469557 h 497359"/>
                <a:gd name="connsiteX1-21" fmla="*/ 17078 w 1475175"/>
                <a:gd name="connsiteY1-22" fmla="*/ 444844 h 497359"/>
                <a:gd name="connsiteX2-23" fmla="*/ 684342 w 1475175"/>
                <a:gd name="connsiteY2-24" fmla="*/ 0 h 497359"/>
                <a:gd name="connsiteX0-25" fmla="*/ 1482176 w 1482176"/>
                <a:gd name="connsiteY0-26" fmla="*/ 469557 h 497359"/>
                <a:gd name="connsiteX1-27" fmla="*/ 24079 w 1482176"/>
                <a:gd name="connsiteY1-28" fmla="*/ 444844 h 497359"/>
                <a:gd name="connsiteX2-29" fmla="*/ 691343 w 1482176"/>
                <a:gd name="connsiteY2-30" fmla="*/ 0 h 497359"/>
                <a:gd name="connsiteX0-31" fmla="*/ 1496003 w 1496003"/>
                <a:gd name="connsiteY0-32" fmla="*/ 383060 h 405670"/>
                <a:gd name="connsiteX1-33" fmla="*/ 37906 w 1496003"/>
                <a:gd name="connsiteY1-34" fmla="*/ 358347 h 405670"/>
                <a:gd name="connsiteX2-35" fmla="*/ 581603 w 1496003"/>
                <a:gd name="connsiteY2-36" fmla="*/ 0 h 405670"/>
                <a:gd name="connsiteX0-37" fmla="*/ 1498863 w 1498863"/>
                <a:gd name="connsiteY0-38" fmla="*/ 383060 h 405670"/>
                <a:gd name="connsiteX1-39" fmla="*/ 40766 w 1498863"/>
                <a:gd name="connsiteY1-40" fmla="*/ 358347 h 405670"/>
                <a:gd name="connsiteX2-41" fmla="*/ 584463 w 1498863"/>
                <a:gd name="connsiteY2-42" fmla="*/ 0 h 405670"/>
                <a:gd name="connsiteX0-43" fmla="*/ 1473706 w 1473706"/>
                <a:gd name="connsiteY0-44" fmla="*/ 383060 h 440354"/>
                <a:gd name="connsiteX1-45" fmla="*/ 15609 w 1473706"/>
                <a:gd name="connsiteY1-46" fmla="*/ 358347 h 440354"/>
                <a:gd name="connsiteX2-47" fmla="*/ 559306 w 1473706"/>
                <a:gd name="connsiteY2-48" fmla="*/ 0 h 440354"/>
                <a:gd name="connsiteX0-49" fmla="*/ 1682620 w 1682620"/>
                <a:gd name="connsiteY0-50" fmla="*/ 383060 h 405670"/>
                <a:gd name="connsiteX1-51" fmla="*/ 51528 w 1682620"/>
                <a:gd name="connsiteY1-52" fmla="*/ 358347 h 405670"/>
                <a:gd name="connsiteX2-53" fmla="*/ 595225 w 1682620"/>
                <a:gd name="connsiteY2-54" fmla="*/ 0 h 405670"/>
                <a:gd name="connsiteX0-55" fmla="*/ 1653020 w 1653020"/>
                <a:gd name="connsiteY0-56" fmla="*/ 320540 h 339742"/>
                <a:gd name="connsiteX1-57" fmla="*/ 21928 w 1653020"/>
                <a:gd name="connsiteY1-58" fmla="*/ 295827 h 339742"/>
                <a:gd name="connsiteX2-59" fmla="*/ 825980 w 1653020"/>
                <a:gd name="connsiteY2-60" fmla="*/ 0 h 339742"/>
                <a:gd name="connsiteX0-61" fmla="*/ 1717144 w 1717144"/>
                <a:gd name="connsiteY0-62" fmla="*/ 381397 h 403200"/>
                <a:gd name="connsiteX1-63" fmla="*/ 86052 w 1717144"/>
                <a:gd name="connsiteY1-64" fmla="*/ 356684 h 403200"/>
                <a:gd name="connsiteX2-65" fmla="*/ 296123 w 1717144"/>
                <a:gd name="connsiteY2-66" fmla="*/ 12588 h 403200"/>
                <a:gd name="connsiteX3-67" fmla="*/ 890104 w 1717144"/>
                <a:gd name="connsiteY3-68" fmla="*/ 60857 h 403200"/>
                <a:gd name="connsiteX0-69" fmla="*/ 1717144 w 1717144"/>
                <a:gd name="connsiteY0-70" fmla="*/ 376649 h 398452"/>
                <a:gd name="connsiteX1-71" fmla="*/ 86052 w 1717144"/>
                <a:gd name="connsiteY1-72" fmla="*/ 351936 h 398452"/>
                <a:gd name="connsiteX2-73" fmla="*/ 296123 w 1717144"/>
                <a:gd name="connsiteY2-74" fmla="*/ 7840 h 398452"/>
                <a:gd name="connsiteX3-75" fmla="*/ 651445 w 1717144"/>
                <a:gd name="connsiteY3-76" fmla="*/ 143636 h 398452"/>
                <a:gd name="connsiteX0-77" fmla="*/ 1717144 w 1717144"/>
                <a:gd name="connsiteY0-78" fmla="*/ 384043 h 405846"/>
                <a:gd name="connsiteX1-79" fmla="*/ 86052 w 1717144"/>
                <a:gd name="connsiteY1-80" fmla="*/ 359330 h 405846"/>
                <a:gd name="connsiteX2-81" fmla="*/ 296123 w 1717144"/>
                <a:gd name="connsiteY2-82" fmla="*/ 15234 h 405846"/>
                <a:gd name="connsiteX3-83" fmla="*/ 1237241 w 1717144"/>
                <a:gd name="connsiteY3-84" fmla="*/ 38495 h 405846"/>
                <a:gd name="connsiteX0-85" fmla="*/ 1717144 w 1717144"/>
                <a:gd name="connsiteY0-86" fmla="*/ 377444 h 399247"/>
                <a:gd name="connsiteX1-87" fmla="*/ 86052 w 1717144"/>
                <a:gd name="connsiteY1-88" fmla="*/ 352731 h 399247"/>
                <a:gd name="connsiteX2-89" fmla="*/ 296123 w 1717144"/>
                <a:gd name="connsiteY2-90" fmla="*/ 8635 h 399247"/>
                <a:gd name="connsiteX3-91" fmla="*/ 1237241 w 1717144"/>
                <a:gd name="connsiteY3-92" fmla="*/ 31896 h 399247"/>
                <a:gd name="connsiteX0-93" fmla="*/ 1717144 w 1717144"/>
                <a:gd name="connsiteY0-94" fmla="*/ 416694 h 438497"/>
                <a:gd name="connsiteX1-95" fmla="*/ 86052 w 1717144"/>
                <a:gd name="connsiteY1-96" fmla="*/ 391981 h 438497"/>
                <a:gd name="connsiteX2-97" fmla="*/ 296123 w 1717144"/>
                <a:gd name="connsiteY2-98" fmla="*/ 47885 h 438497"/>
                <a:gd name="connsiteX3-99" fmla="*/ 1237241 w 1717144"/>
                <a:gd name="connsiteY3-100" fmla="*/ 71146 h 438497"/>
                <a:gd name="connsiteX0-101" fmla="*/ 1717144 w 1717144"/>
                <a:gd name="connsiteY0-102" fmla="*/ 385519 h 407322"/>
                <a:gd name="connsiteX1-103" fmla="*/ 86052 w 1717144"/>
                <a:gd name="connsiteY1-104" fmla="*/ 360806 h 407322"/>
                <a:gd name="connsiteX2-105" fmla="*/ 296123 w 1717144"/>
                <a:gd name="connsiteY2-106" fmla="*/ 16710 h 407322"/>
                <a:gd name="connsiteX3-107" fmla="*/ 751724 w 1717144"/>
                <a:gd name="connsiteY3-108" fmla="*/ 141722 h 407322"/>
                <a:gd name="connsiteX0-109" fmla="*/ 1717144 w 1717144"/>
                <a:gd name="connsiteY0-110" fmla="*/ 385132 h 406935"/>
                <a:gd name="connsiteX1-111" fmla="*/ 86052 w 1717144"/>
                <a:gd name="connsiteY1-112" fmla="*/ 360419 h 406935"/>
                <a:gd name="connsiteX2-113" fmla="*/ 296123 w 1717144"/>
                <a:gd name="connsiteY2-114" fmla="*/ 16323 h 406935"/>
                <a:gd name="connsiteX3-115" fmla="*/ 751724 w 1717144"/>
                <a:gd name="connsiteY3-116" fmla="*/ 141335 h 406935"/>
                <a:gd name="connsiteX0-117" fmla="*/ 1717144 w 1717144"/>
                <a:gd name="connsiteY0-118" fmla="*/ 402465 h 424268"/>
                <a:gd name="connsiteX1-119" fmla="*/ 86052 w 1717144"/>
                <a:gd name="connsiteY1-120" fmla="*/ 377752 h 424268"/>
                <a:gd name="connsiteX2-121" fmla="*/ 296123 w 1717144"/>
                <a:gd name="connsiteY2-122" fmla="*/ 33656 h 424268"/>
                <a:gd name="connsiteX3-123" fmla="*/ 751724 w 1717144"/>
                <a:gd name="connsiteY3-124" fmla="*/ 158668 h 424268"/>
                <a:gd name="connsiteX0-125" fmla="*/ 1703068 w 1703068"/>
                <a:gd name="connsiteY0-126" fmla="*/ 402465 h 433569"/>
                <a:gd name="connsiteX1-127" fmla="*/ 71976 w 1703068"/>
                <a:gd name="connsiteY1-128" fmla="*/ 377752 h 433569"/>
                <a:gd name="connsiteX2-129" fmla="*/ 282047 w 1703068"/>
                <a:gd name="connsiteY2-130" fmla="*/ 33656 h 433569"/>
                <a:gd name="connsiteX3-131" fmla="*/ 737648 w 1703068"/>
                <a:gd name="connsiteY3-132" fmla="*/ 158668 h 433569"/>
                <a:gd name="connsiteX0-133" fmla="*/ 1703068 w 1703068"/>
                <a:gd name="connsiteY0-134" fmla="*/ 402465 h 433569"/>
                <a:gd name="connsiteX1-135" fmla="*/ 71976 w 1703068"/>
                <a:gd name="connsiteY1-136" fmla="*/ 377752 h 433569"/>
                <a:gd name="connsiteX2-137" fmla="*/ 282047 w 1703068"/>
                <a:gd name="connsiteY2-138" fmla="*/ 33656 h 433569"/>
                <a:gd name="connsiteX3-139" fmla="*/ 737648 w 1703068"/>
                <a:gd name="connsiteY3-140" fmla="*/ 158668 h 433569"/>
                <a:gd name="connsiteX0-141" fmla="*/ 1736283 w 1736283"/>
                <a:gd name="connsiteY0-142" fmla="*/ 399831 h 421458"/>
                <a:gd name="connsiteX1-143" fmla="*/ 105191 w 1736283"/>
                <a:gd name="connsiteY1-144" fmla="*/ 375118 h 421458"/>
                <a:gd name="connsiteX2-145" fmla="*/ 243539 w 1736283"/>
                <a:gd name="connsiteY2-146" fmla="*/ 34201 h 421458"/>
                <a:gd name="connsiteX3-147" fmla="*/ 770863 w 1736283"/>
                <a:gd name="connsiteY3-148" fmla="*/ 156034 h 421458"/>
              </a:gdLst>
              <a:ahLst/>
              <a:cxnLst>
                <a:cxn ang="0">
                  <a:pos x="connsiteX0-141" y="connsiteY0-142"/>
                </a:cxn>
                <a:cxn ang="0">
                  <a:pos x="connsiteX1-143" y="connsiteY1-144"/>
                </a:cxn>
                <a:cxn ang="0">
                  <a:pos x="connsiteX2-145" y="connsiteY2-146"/>
                </a:cxn>
                <a:cxn ang="0">
                  <a:pos x="connsiteX3-147" y="connsiteY3-148"/>
                </a:cxn>
              </a:cxnLst>
              <a:rect l="l" t="t" r="r" b="b"/>
              <a:pathLst>
                <a:path w="1736283" h="421458">
                  <a:moveTo>
                    <a:pt x="1736283" y="399831"/>
                  </a:moveTo>
                  <a:cubicBezTo>
                    <a:pt x="1375877" y="428663"/>
                    <a:pt x="353982" y="436056"/>
                    <a:pt x="105191" y="375118"/>
                  </a:cubicBezTo>
                  <a:cubicBezTo>
                    <a:pt x="-143600" y="314180"/>
                    <a:pt x="109530" y="83505"/>
                    <a:pt x="243539" y="34201"/>
                  </a:cubicBezTo>
                  <a:cubicBezTo>
                    <a:pt x="438239" y="-56438"/>
                    <a:pt x="1137030" y="50085"/>
                    <a:pt x="770863" y="156034"/>
                  </a:cubicBez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</p:grpSp>
      <p:pic>
        <p:nvPicPr>
          <p:cNvPr id="71" name="图片 6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2437" y="874264"/>
            <a:ext cx="1105092" cy="782004"/>
          </a:xfrm>
          <a:prstGeom prst="rect">
            <a:avLst/>
          </a:prstGeom>
        </p:spPr>
      </p:pic>
      <p:pic>
        <p:nvPicPr>
          <p:cNvPr id="72" name="图片 7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710" y="2341590"/>
            <a:ext cx="1247331" cy="1621087"/>
          </a:xfrm>
          <a:prstGeom prst="rect">
            <a:avLst/>
          </a:prstGeom>
        </p:spPr>
      </p:pic>
      <p:pic>
        <p:nvPicPr>
          <p:cNvPr id="7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057169"/>
            <a:ext cx="1387528" cy="263376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4367928"/>
              </p:ext>
            </p:extLst>
          </p:nvPr>
        </p:nvGraphicFramePr>
        <p:xfrm>
          <a:off x="315338" y="62539"/>
          <a:ext cx="11561324" cy="707403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91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235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463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9334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8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PHIẾU HỌC TẬP</a:t>
                      </a:r>
                      <a:endParaRPr lang="en-US" sz="28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933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án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873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Vô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ng</a:t>
                      </a:r>
                      <a:r>
                        <a:rPr lang="vi-VN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ời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nòi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giống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tộc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5873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trầm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Hết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sức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thủ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mau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chóng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884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đạm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nhìn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thấy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5873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Khẩn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tr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ơng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d.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Luôn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nhẹ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gắt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gỏng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nảy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670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Tuyệt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chủng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e.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Mất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hẳn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nòi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giống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5873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bào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f.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Sâu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đáo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lộ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</a:t>
                      </a:r>
                      <a:r>
                        <a:rPr lang="vi-VN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ra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bên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ngoài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95488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7.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Hữu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hình</a:t>
                      </a: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g.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Nhìn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thấy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thể</a:t>
                      </a:r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7689188"/>
                  </a:ext>
                </a:extLst>
              </a:tr>
            </a:tbl>
          </a:graphicData>
        </a:graphic>
      </p:graphicFrame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9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2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427165" y="13787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25" name="图片 7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49484" y="3014066"/>
            <a:ext cx="1247331" cy="1621087"/>
          </a:xfrm>
          <a:prstGeom prst="rect">
            <a:avLst/>
          </a:prstGeom>
        </p:spPr>
      </p:pic>
      <p:grpSp>
        <p:nvGrpSpPr>
          <p:cNvPr id="12" name="组合 2"/>
          <p:cNvGrpSpPr/>
          <p:nvPr/>
        </p:nvGrpSpPr>
        <p:grpSpPr>
          <a:xfrm>
            <a:off x="2777663" y="5544439"/>
            <a:ext cx="6965448" cy="503056"/>
            <a:chOff x="2453503" y="5381090"/>
            <a:chExt cx="6965448" cy="503056"/>
          </a:xfrm>
        </p:grpSpPr>
        <p:sp>
          <p:nvSpPr>
            <p:cNvPr id="13" name="Freeform 34"/>
            <p:cNvSpPr>
              <a:spLocks noEditPoints="1"/>
            </p:cNvSpPr>
            <p:nvPr/>
          </p:nvSpPr>
          <p:spPr bwMode="auto">
            <a:xfrm>
              <a:off x="8625557" y="5381090"/>
              <a:ext cx="793394" cy="459363"/>
            </a:xfrm>
            <a:custGeom>
              <a:avLst/>
              <a:gdLst>
                <a:gd name="T0" fmla="*/ 97 w 97"/>
                <a:gd name="T1" fmla="*/ 16 h 63"/>
                <a:gd name="T2" fmla="*/ 90 w 97"/>
                <a:gd name="T3" fmla="*/ 22 h 63"/>
                <a:gd name="T4" fmla="*/ 75 w 97"/>
                <a:gd name="T5" fmla="*/ 33 h 63"/>
                <a:gd name="T6" fmla="*/ 46 w 97"/>
                <a:gd name="T7" fmla="*/ 51 h 63"/>
                <a:gd name="T8" fmla="*/ 29 w 97"/>
                <a:gd name="T9" fmla="*/ 63 h 63"/>
                <a:gd name="T10" fmla="*/ 26 w 97"/>
                <a:gd name="T11" fmla="*/ 62 h 63"/>
                <a:gd name="T12" fmla="*/ 16 w 97"/>
                <a:gd name="T13" fmla="*/ 47 h 63"/>
                <a:gd name="T14" fmla="*/ 2 w 97"/>
                <a:gd name="T15" fmla="*/ 48 h 63"/>
                <a:gd name="T16" fmla="*/ 10 w 97"/>
                <a:gd name="T17" fmla="*/ 28 h 63"/>
                <a:gd name="T18" fmla="*/ 10 w 97"/>
                <a:gd name="T19" fmla="*/ 26 h 63"/>
                <a:gd name="T20" fmla="*/ 18 w 97"/>
                <a:gd name="T21" fmla="*/ 0 h 63"/>
                <a:gd name="T22" fmla="*/ 40 w 97"/>
                <a:gd name="T23" fmla="*/ 5 h 63"/>
                <a:gd name="T24" fmla="*/ 75 w 97"/>
                <a:gd name="T25" fmla="*/ 13 h 63"/>
                <a:gd name="T26" fmla="*/ 94 w 97"/>
                <a:gd name="T27" fmla="*/ 15 h 63"/>
                <a:gd name="T28" fmla="*/ 97 w 97"/>
                <a:gd name="T29" fmla="*/ 16 h 63"/>
                <a:gd name="T30" fmla="*/ 20 w 97"/>
                <a:gd name="T31" fmla="*/ 3 h 63"/>
                <a:gd name="T32" fmla="*/ 16 w 97"/>
                <a:gd name="T33" fmla="*/ 18 h 63"/>
                <a:gd name="T34" fmla="*/ 14 w 97"/>
                <a:gd name="T35" fmla="*/ 26 h 63"/>
                <a:gd name="T36" fmla="*/ 65 w 97"/>
                <a:gd name="T37" fmla="*/ 20 h 63"/>
                <a:gd name="T38" fmla="*/ 86 w 97"/>
                <a:gd name="T39" fmla="*/ 17 h 63"/>
                <a:gd name="T40" fmla="*/ 20 w 97"/>
                <a:gd name="T41" fmla="*/ 3 h 63"/>
                <a:gd name="T42" fmla="*/ 14 w 97"/>
                <a:gd name="T43" fmla="*/ 38 h 63"/>
                <a:gd name="T44" fmla="*/ 28 w 97"/>
                <a:gd name="T45" fmla="*/ 60 h 63"/>
                <a:gd name="T46" fmla="*/ 82 w 97"/>
                <a:gd name="T47" fmla="*/ 24 h 63"/>
                <a:gd name="T48" fmla="*/ 82 w 97"/>
                <a:gd name="T49" fmla="*/ 23 h 63"/>
                <a:gd name="T50" fmla="*/ 14 w 97"/>
                <a:gd name="T51" fmla="*/ 38 h 63"/>
                <a:gd name="T52" fmla="*/ 13 w 97"/>
                <a:gd name="T53" fmla="*/ 29 h 63"/>
                <a:gd name="T54" fmla="*/ 7 w 97"/>
                <a:gd name="T55" fmla="*/ 40 h 63"/>
                <a:gd name="T56" fmla="*/ 12 w 97"/>
                <a:gd name="T57" fmla="*/ 35 h 63"/>
                <a:gd name="T58" fmla="*/ 15 w 97"/>
                <a:gd name="T59" fmla="*/ 36 h 63"/>
                <a:gd name="T60" fmla="*/ 57 w 97"/>
                <a:gd name="T61" fmla="*/ 27 h 63"/>
                <a:gd name="T62" fmla="*/ 77 w 97"/>
                <a:gd name="T63" fmla="*/ 21 h 63"/>
                <a:gd name="T64" fmla="*/ 13 w 97"/>
                <a:gd name="T65" fmla="*/ 29 h 63"/>
                <a:gd name="T66" fmla="*/ 6 w 97"/>
                <a:gd name="T67" fmla="*/ 45 h 63"/>
                <a:gd name="T68" fmla="*/ 14 w 97"/>
                <a:gd name="T69" fmla="*/ 44 h 63"/>
                <a:gd name="T70" fmla="*/ 11 w 97"/>
                <a:gd name="T71" fmla="*/ 39 h 63"/>
                <a:gd name="T72" fmla="*/ 6 w 97"/>
                <a:gd name="T73" fmla="*/ 4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7" h="63">
                  <a:moveTo>
                    <a:pt x="97" y="16"/>
                  </a:moveTo>
                  <a:cubicBezTo>
                    <a:pt x="96" y="20"/>
                    <a:pt x="92" y="19"/>
                    <a:pt x="90" y="22"/>
                  </a:cubicBezTo>
                  <a:cubicBezTo>
                    <a:pt x="85" y="24"/>
                    <a:pt x="80" y="29"/>
                    <a:pt x="75" y="33"/>
                  </a:cubicBezTo>
                  <a:cubicBezTo>
                    <a:pt x="65" y="38"/>
                    <a:pt x="56" y="45"/>
                    <a:pt x="46" y="51"/>
                  </a:cubicBezTo>
                  <a:cubicBezTo>
                    <a:pt x="40" y="54"/>
                    <a:pt x="35" y="58"/>
                    <a:pt x="29" y="63"/>
                  </a:cubicBezTo>
                  <a:cubicBezTo>
                    <a:pt x="28" y="62"/>
                    <a:pt x="27" y="62"/>
                    <a:pt x="26" y="62"/>
                  </a:cubicBezTo>
                  <a:cubicBezTo>
                    <a:pt x="22" y="57"/>
                    <a:pt x="20" y="52"/>
                    <a:pt x="16" y="47"/>
                  </a:cubicBezTo>
                  <a:cubicBezTo>
                    <a:pt x="12" y="47"/>
                    <a:pt x="6" y="49"/>
                    <a:pt x="2" y="48"/>
                  </a:cubicBezTo>
                  <a:cubicBezTo>
                    <a:pt x="0" y="42"/>
                    <a:pt x="7" y="35"/>
                    <a:pt x="10" y="28"/>
                  </a:cubicBezTo>
                  <a:cubicBezTo>
                    <a:pt x="10" y="27"/>
                    <a:pt x="10" y="26"/>
                    <a:pt x="10" y="26"/>
                  </a:cubicBezTo>
                  <a:cubicBezTo>
                    <a:pt x="13" y="17"/>
                    <a:pt x="15" y="8"/>
                    <a:pt x="18" y="0"/>
                  </a:cubicBezTo>
                  <a:cubicBezTo>
                    <a:pt x="25" y="0"/>
                    <a:pt x="33" y="4"/>
                    <a:pt x="40" y="5"/>
                  </a:cubicBezTo>
                  <a:cubicBezTo>
                    <a:pt x="51" y="8"/>
                    <a:pt x="63" y="10"/>
                    <a:pt x="75" y="13"/>
                  </a:cubicBezTo>
                  <a:cubicBezTo>
                    <a:pt x="81" y="13"/>
                    <a:pt x="88" y="15"/>
                    <a:pt x="94" y="15"/>
                  </a:cubicBezTo>
                  <a:cubicBezTo>
                    <a:pt x="95" y="15"/>
                    <a:pt x="96" y="14"/>
                    <a:pt x="97" y="16"/>
                  </a:cubicBezTo>
                  <a:close/>
                  <a:moveTo>
                    <a:pt x="20" y="3"/>
                  </a:moveTo>
                  <a:cubicBezTo>
                    <a:pt x="18" y="8"/>
                    <a:pt x="16" y="13"/>
                    <a:pt x="16" y="18"/>
                  </a:cubicBezTo>
                  <a:cubicBezTo>
                    <a:pt x="15" y="21"/>
                    <a:pt x="13" y="23"/>
                    <a:pt x="14" y="26"/>
                  </a:cubicBezTo>
                  <a:cubicBezTo>
                    <a:pt x="31" y="24"/>
                    <a:pt x="48" y="21"/>
                    <a:pt x="65" y="20"/>
                  </a:cubicBezTo>
                  <a:cubicBezTo>
                    <a:pt x="72" y="18"/>
                    <a:pt x="80" y="19"/>
                    <a:pt x="86" y="17"/>
                  </a:cubicBezTo>
                  <a:cubicBezTo>
                    <a:pt x="64" y="14"/>
                    <a:pt x="41" y="7"/>
                    <a:pt x="20" y="3"/>
                  </a:cubicBezTo>
                  <a:close/>
                  <a:moveTo>
                    <a:pt x="14" y="38"/>
                  </a:moveTo>
                  <a:cubicBezTo>
                    <a:pt x="19" y="45"/>
                    <a:pt x="22" y="53"/>
                    <a:pt x="28" y="60"/>
                  </a:cubicBezTo>
                  <a:cubicBezTo>
                    <a:pt x="46" y="48"/>
                    <a:pt x="64" y="37"/>
                    <a:pt x="82" y="24"/>
                  </a:cubicBezTo>
                  <a:cubicBezTo>
                    <a:pt x="82" y="23"/>
                    <a:pt x="82" y="23"/>
                    <a:pt x="82" y="23"/>
                  </a:cubicBezTo>
                  <a:cubicBezTo>
                    <a:pt x="59" y="29"/>
                    <a:pt x="37" y="35"/>
                    <a:pt x="14" y="38"/>
                  </a:cubicBezTo>
                  <a:close/>
                  <a:moveTo>
                    <a:pt x="13" y="29"/>
                  </a:moveTo>
                  <a:cubicBezTo>
                    <a:pt x="11" y="33"/>
                    <a:pt x="8" y="37"/>
                    <a:pt x="7" y="40"/>
                  </a:cubicBezTo>
                  <a:cubicBezTo>
                    <a:pt x="9" y="39"/>
                    <a:pt x="9" y="36"/>
                    <a:pt x="12" y="35"/>
                  </a:cubicBezTo>
                  <a:cubicBezTo>
                    <a:pt x="13" y="35"/>
                    <a:pt x="14" y="35"/>
                    <a:pt x="15" y="36"/>
                  </a:cubicBezTo>
                  <a:cubicBezTo>
                    <a:pt x="29" y="33"/>
                    <a:pt x="43" y="30"/>
                    <a:pt x="57" y="27"/>
                  </a:cubicBezTo>
                  <a:cubicBezTo>
                    <a:pt x="64" y="24"/>
                    <a:pt x="70" y="23"/>
                    <a:pt x="77" y="21"/>
                  </a:cubicBezTo>
                  <a:cubicBezTo>
                    <a:pt x="55" y="23"/>
                    <a:pt x="34" y="25"/>
                    <a:pt x="13" y="29"/>
                  </a:cubicBezTo>
                  <a:close/>
                  <a:moveTo>
                    <a:pt x="6" y="45"/>
                  </a:moveTo>
                  <a:cubicBezTo>
                    <a:pt x="9" y="46"/>
                    <a:pt x="12" y="44"/>
                    <a:pt x="14" y="44"/>
                  </a:cubicBezTo>
                  <a:cubicBezTo>
                    <a:pt x="13" y="42"/>
                    <a:pt x="13" y="41"/>
                    <a:pt x="11" y="39"/>
                  </a:cubicBezTo>
                  <a:cubicBezTo>
                    <a:pt x="10" y="41"/>
                    <a:pt x="8" y="43"/>
                    <a:pt x="6" y="45"/>
                  </a:cubicBezTo>
                  <a:close/>
                </a:path>
              </a:pathLst>
            </a:custGeom>
            <a:solidFill>
              <a:srgbClr val="AE7F4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" name="任意多边形 98"/>
            <p:cNvSpPr/>
            <p:nvPr/>
          </p:nvSpPr>
          <p:spPr>
            <a:xfrm>
              <a:off x="3532280" y="5475339"/>
              <a:ext cx="5024077" cy="401116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53" y="connsiteY0-154"/>
                </a:cxn>
                <a:cxn ang="0">
                  <a:pos x="connsiteX1-155" y="connsiteY1-156"/>
                </a:cxn>
                <a:cxn ang="0">
                  <a:pos x="connsiteX2-157" y="connsiteY2-158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5" name="任意多边形 99"/>
            <p:cNvSpPr/>
            <p:nvPr/>
          </p:nvSpPr>
          <p:spPr>
            <a:xfrm>
              <a:off x="2453503" y="5467647"/>
              <a:ext cx="988875" cy="416499"/>
            </a:xfrm>
            <a:custGeom>
              <a:avLst/>
              <a:gdLst>
                <a:gd name="connsiteX0" fmla="*/ 755361 w 755361"/>
                <a:gd name="connsiteY0" fmla="*/ 383586 h 416878"/>
                <a:gd name="connsiteX1" fmla="*/ 1599 w 755361"/>
                <a:gd name="connsiteY1" fmla="*/ 383586 h 416878"/>
                <a:gd name="connsiteX2" fmla="*/ 557653 w 755361"/>
                <a:gd name="connsiteY2" fmla="*/ 37597 h 416878"/>
                <a:gd name="connsiteX3" fmla="*/ 619437 w 755361"/>
                <a:gd name="connsiteY3" fmla="*/ 25240 h 416878"/>
                <a:gd name="connsiteX0-1" fmla="*/ 754492 w 754492"/>
                <a:gd name="connsiteY0-2" fmla="*/ 358346 h 392510"/>
                <a:gd name="connsiteX1-3" fmla="*/ 730 w 754492"/>
                <a:gd name="connsiteY1-4" fmla="*/ 358346 h 392510"/>
                <a:gd name="connsiteX2-5" fmla="*/ 618568 w 754492"/>
                <a:gd name="connsiteY2-6" fmla="*/ 0 h 392510"/>
                <a:gd name="connsiteX0-7" fmla="*/ 1458409 w 1458409"/>
                <a:gd name="connsiteY0-8" fmla="*/ 358346 h 379568"/>
                <a:gd name="connsiteX1-9" fmla="*/ 312 w 1458409"/>
                <a:gd name="connsiteY1-10" fmla="*/ 333633 h 379568"/>
                <a:gd name="connsiteX2-11" fmla="*/ 1322485 w 1458409"/>
                <a:gd name="connsiteY2-12" fmla="*/ 0 h 379568"/>
                <a:gd name="connsiteX0-13" fmla="*/ 1483885 w 1483885"/>
                <a:gd name="connsiteY0-14" fmla="*/ 457200 h 484234"/>
                <a:gd name="connsiteX1-15" fmla="*/ 25788 w 1483885"/>
                <a:gd name="connsiteY1-16" fmla="*/ 432487 h 484234"/>
                <a:gd name="connsiteX2-17" fmla="*/ 569485 w 1483885"/>
                <a:gd name="connsiteY2-18" fmla="*/ 0 h 484234"/>
                <a:gd name="connsiteX0-19" fmla="*/ 1475175 w 1475175"/>
                <a:gd name="connsiteY0-20" fmla="*/ 469557 h 497359"/>
                <a:gd name="connsiteX1-21" fmla="*/ 17078 w 1475175"/>
                <a:gd name="connsiteY1-22" fmla="*/ 444844 h 497359"/>
                <a:gd name="connsiteX2-23" fmla="*/ 684342 w 1475175"/>
                <a:gd name="connsiteY2-24" fmla="*/ 0 h 497359"/>
                <a:gd name="connsiteX0-25" fmla="*/ 1482176 w 1482176"/>
                <a:gd name="connsiteY0-26" fmla="*/ 469557 h 497359"/>
                <a:gd name="connsiteX1-27" fmla="*/ 24079 w 1482176"/>
                <a:gd name="connsiteY1-28" fmla="*/ 444844 h 497359"/>
                <a:gd name="connsiteX2-29" fmla="*/ 691343 w 1482176"/>
                <a:gd name="connsiteY2-30" fmla="*/ 0 h 497359"/>
                <a:gd name="connsiteX0-31" fmla="*/ 1496003 w 1496003"/>
                <a:gd name="connsiteY0-32" fmla="*/ 383060 h 405670"/>
                <a:gd name="connsiteX1-33" fmla="*/ 37906 w 1496003"/>
                <a:gd name="connsiteY1-34" fmla="*/ 358347 h 405670"/>
                <a:gd name="connsiteX2-35" fmla="*/ 581603 w 1496003"/>
                <a:gd name="connsiteY2-36" fmla="*/ 0 h 405670"/>
                <a:gd name="connsiteX0-37" fmla="*/ 1498863 w 1498863"/>
                <a:gd name="connsiteY0-38" fmla="*/ 383060 h 405670"/>
                <a:gd name="connsiteX1-39" fmla="*/ 40766 w 1498863"/>
                <a:gd name="connsiteY1-40" fmla="*/ 358347 h 405670"/>
                <a:gd name="connsiteX2-41" fmla="*/ 584463 w 1498863"/>
                <a:gd name="connsiteY2-42" fmla="*/ 0 h 405670"/>
                <a:gd name="connsiteX0-43" fmla="*/ 1473706 w 1473706"/>
                <a:gd name="connsiteY0-44" fmla="*/ 383060 h 440354"/>
                <a:gd name="connsiteX1-45" fmla="*/ 15609 w 1473706"/>
                <a:gd name="connsiteY1-46" fmla="*/ 358347 h 440354"/>
                <a:gd name="connsiteX2-47" fmla="*/ 559306 w 1473706"/>
                <a:gd name="connsiteY2-48" fmla="*/ 0 h 440354"/>
                <a:gd name="connsiteX0-49" fmla="*/ 1682620 w 1682620"/>
                <a:gd name="connsiteY0-50" fmla="*/ 383060 h 405670"/>
                <a:gd name="connsiteX1-51" fmla="*/ 51528 w 1682620"/>
                <a:gd name="connsiteY1-52" fmla="*/ 358347 h 405670"/>
                <a:gd name="connsiteX2-53" fmla="*/ 595225 w 1682620"/>
                <a:gd name="connsiteY2-54" fmla="*/ 0 h 405670"/>
                <a:gd name="connsiteX0-55" fmla="*/ 1653020 w 1653020"/>
                <a:gd name="connsiteY0-56" fmla="*/ 320540 h 339742"/>
                <a:gd name="connsiteX1-57" fmla="*/ 21928 w 1653020"/>
                <a:gd name="connsiteY1-58" fmla="*/ 295827 h 339742"/>
                <a:gd name="connsiteX2-59" fmla="*/ 825980 w 1653020"/>
                <a:gd name="connsiteY2-60" fmla="*/ 0 h 339742"/>
                <a:gd name="connsiteX0-61" fmla="*/ 1717144 w 1717144"/>
                <a:gd name="connsiteY0-62" fmla="*/ 381397 h 403200"/>
                <a:gd name="connsiteX1-63" fmla="*/ 86052 w 1717144"/>
                <a:gd name="connsiteY1-64" fmla="*/ 356684 h 403200"/>
                <a:gd name="connsiteX2-65" fmla="*/ 296123 w 1717144"/>
                <a:gd name="connsiteY2-66" fmla="*/ 12588 h 403200"/>
                <a:gd name="connsiteX3-67" fmla="*/ 890104 w 1717144"/>
                <a:gd name="connsiteY3-68" fmla="*/ 60857 h 403200"/>
                <a:gd name="connsiteX0-69" fmla="*/ 1717144 w 1717144"/>
                <a:gd name="connsiteY0-70" fmla="*/ 376649 h 398452"/>
                <a:gd name="connsiteX1-71" fmla="*/ 86052 w 1717144"/>
                <a:gd name="connsiteY1-72" fmla="*/ 351936 h 398452"/>
                <a:gd name="connsiteX2-73" fmla="*/ 296123 w 1717144"/>
                <a:gd name="connsiteY2-74" fmla="*/ 7840 h 398452"/>
                <a:gd name="connsiteX3-75" fmla="*/ 651445 w 1717144"/>
                <a:gd name="connsiteY3-76" fmla="*/ 143636 h 398452"/>
                <a:gd name="connsiteX0-77" fmla="*/ 1717144 w 1717144"/>
                <a:gd name="connsiteY0-78" fmla="*/ 384043 h 405846"/>
                <a:gd name="connsiteX1-79" fmla="*/ 86052 w 1717144"/>
                <a:gd name="connsiteY1-80" fmla="*/ 359330 h 405846"/>
                <a:gd name="connsiteX2-81" fmla="*/ 296123 w 1717144"/>
                <a:gd name="connsiteY2-82" fmla="*/ 15234 h 405846"/>
                <a:gd name="connsiteX3-83" fmla="*/ 1237241 w 1717144"/>
                <a:gd name="connsiteY3-84" fmla="*/ 38495 h 405846"/>
                <a:gd name="connsiteX0-85" fmla="*/ 1717144 w 1717144"/>
                <a:gd name="connsiteY0-86" fmla="*/ 377444 h 399247"/>
                <a:gd name="connsiteX1-87" fmla="*/ 86052 w 1717144"/>
                <a:gd name="connsiteY1-88" fmla="*/ 352731 h 399247"/>
                <a:gd name="connsiteX2-89" fmla="*/ 296123 w 1717144"/>
                <a:gd name="connsiteY2-90" fmla="*/ 8635 h 399247"/>
                <a:gd name="connsiteX3-91" fmla="*/ 1237241 w 1717144"/>
                <a:gd name="connsiteY3-92" fmla="*/ 31896 h 399247"/>
                <a:gd name="connsiteX0-93" fmla="*/ 1717144 w 1717144"/>
                <a:gd name="connsiteY0-94" fmla="*/ 416694 h 438497"/>
                <a:gd name="connsiteX1-95" fmla="*/ 86052 w 1717144"/>
                <a:gd name="connsiteY1-96" fmla="*/ 391981 h 438497"/>
                <a:gd name="connsiteX2-97" fmla="*/ 296123 w 1717144"/>
                <a:gd name="connsiteY2-98" fmla="*/ 47885 h 438497"/>
                <a:gd name="connsiteX3-99" fmla="*/ 1237241 w 1717144"/>
                <a:gd name="connsiteY3-100" fmla="*/ 71146 h 438497"/>
                <a:gd name="connsiteX0-101" fmla="*/ 1717144 w 1717144"/>
                <a:gd name="connsiteY0-102" fmla="*/ 385519 h 407322"/>
                <a:gd name="connsiteX1-103" fmla="*/ 86052 w 1717144"/>
                <a:gd name="connsiteY1-104" fmla="*/ 360806 h 407322"/>
                <a:gd name="connsiteX2-105" fmla="*/ 296123 w 1717144"/>
                <a:gd name="connsiteY2-106" fmla="*/ 16710 h 407322"/>
                <a:gd name="connsiteX3-107" fmla="*/ 751724 w 1717144"/>
                <a:gd name="connsiteY3-108" fmla="*/ 141722 h 407322"/>
                <a:gd name="connsiteX0-109" fmla="*/ 1717144 w 1717144"/>
                <a:gd name="connsiteY0-110" fmla="*/ 385132 h 406935"/>
                <a:gd name="connsiteX1-111" fmla="*/ 86052 w 1717144"/>
                <a:gd name="connsiteY1-112" fmla="*/ 360419 h 406935"/>
                <a:gd name="connsiteX2-113" fmla="*/ 296123 w 1717144"/>
                <a:gd name="connsiteY2-114" fmla="*/ 16323 h 406935"/>
                <a:gd name="connsiteX3-115" fmla="*/ 751724 w 1717144"/>
                <a:gd name="connsiteY3-116" fmla="*/ 141335 h 406935"/>
                <a:gd name="connsiteX0-117" fmla="*/ 1717144 w 1717144"/>
                <a:gd name="connsiteY0-118" fmla="*/ 402465 h 424268"/>
                <a:gd name="connsiteX1-119" fmla="*/ 86052 w 1717144"/>
                <a:gd name="connsiteY1-120" fmla="*/ 377752 h 424268"/>
                <a:gd name="connsiteX2-121" fmla="*/ 296123 w 1717144"/>
                <a:gd name="connsiteY2-122" fmla="*/ 33656 h 424268"/>
                <a:gd name="connsiteX3-123" fmla="*/ 751724 w 1717144"/>
                <a:gd name="connsiteY3-124" fmla="*/ 158668 h 424268"/>
                <a:gd name="connsiteX0-125" fmla="*/ 1703068 w 1703068"/>
                <a:gd name="connsiteY0-126" fmla="*/ 402465 h 433569"/>
                <a:gd name="connsiteX1-127" fmla="*/ 71976 w 1703068"/>
                <a:gd name="connsiteY1-128" fmla="*/ 377752 h 433569"/>
                <a:gd name="connsiteX2-129" fmla="*/ 282047 w 1703068"/>
                <a:gd name="connsiteY2-130" fmla="*/ 33656 h 433569"/>
                <a:gd name="connsiteX3-131" fmla="*/ 737648 w 1703068"/>
                <a:gd name="connsiteY3-132" fmla="*/ 158668 h 433569"/>
                <a:gd name="connsiteX0-133" fmla="*/ 1703068 w 1703068"/>
                <a:gd name="connsiteY0-134" fmla="*/ 402465 h 433569"/>
                <a:gd name="connsiteX1-135" fmla="*/ 71976 w 1703068"/>
                <a:gd name="connsiteY1-136" fmla="*/ 377752 h 433569"/>
                <a:gd name="connsiteX2-137" fmla="*/ 282047 w 1703068"/>
                <a:gd name="connsiteY2-138" fmla="*/ 33656 h 433569"/>
                <a:gd name="connsiteX3-139" fmla="*/ 737648 w 1703068"/>
                <a:gd name="connsiteY3-140" fmla="*/ 158668 h 433569"/>
                <a:gd name="connsiteX0-141" fmla="*/ 1736283 w 1736283"/>
                <a:gd name="connsiteY0-142" fmla="*/ 399831 h 421458"/>
                <a:gd name="connsiteX1-143" fmla="*/ 105191 w 1736283"/>
                <a:gd name="connsiteY1-144" fmla="*/ 375118 h 421458"/>
                <a:gd name="connsiteX2-145" fmla="*/ 243539 w 1736283"/>
                <a:gd name="connsiteY2-146" fmla="*/ 34201 h 421458"/>
                <a:gd name="connsiteX3-147" fmla="*/ 770863 w 1736283"/>
                <a:gd name="connsiteY3-148" fmla="*/ 156034 h 421458"/>
              </a:gdLst>
              <a:ahLst/>
              <a:cxnLst>
                <a:cxn ang="0">
                  <a:pos x="connsiteX0-141" y="connsiteY0-142"/>
                </a:cxn>
                <a:cxn ang="0">
                  <a:pos x="connsiteX1-143" y="connsiteY1-144"/>
                </a:cxn>
                <a:cxn ang="0">
                  <a:pos x="connsiteX2-145" y="connsiteY2-146"/>
                </a:cxn>
                <a:cxn ang="0">
                  <a:pos x="connsiteX3-147" y="connsiteY3-148"/>
                </a:cxn>
              </a:cxnLst>
              <a:rect l="l" t="t" r="r" b="b"/>
              <a:pathLst>
                <a:path w="1736283" h="421458">
                  <a:moveTo>
                    <a:pt x="1736283" y="399831"/>
                  </a:moveTo>
                  <a:cubicBezTo>
                    <a:pt x="1375877" y="428663"/>
                    <a:pt x="353982" y="436056"/>
                    <a:pt x="105191" y="375118"/>
                  </a:cubicBezTo>
                  <a:cubicBezTo>
                    <a:pt x="-143600" y="314180"/>
                    <a:pt x="109530" y="83505"/>
                    <a:pt x="243539" y="34201"/>
                  </a:cubicBezTo>
                  <a:cubicBezTo>
                    <a:pt x="438239" y="-56438"/>
                    <a:pt x="1137030" y="50085"/>
                    <a:pt x="770863" y="156034"/>
                  </a:cubicBez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</p:grpSp>
      <p:pic>
        <p:nvPicPr>
          <p:cNvPr id="71" name="图片 6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2437" y="874264"/>
            <a:ext cx="1105092" cy="782004"/>
          </a:xfrm>
          <a:prstGeom prst="rect">
            <a:avLst/>
          </a:prstGeom>
        </p:spPr>
      </p:pic>
      <p:pic>
        <p:nvPicPr>
          <p:cNvPr id="72" name="图片 7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710" y="2341590"/>
            <a:ext cx="1247331" cy="1621087"/>
          </a:xfrm>
          <a:prstGeom prst="rect">
            <a:avLst/>
          </a:prstGeom>
        </p:spPr>
      </p:pic>
      <p:pic>
        <p:nvPicPr>
          <p:cNvPr id="7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057169"/>
            <a:ext cx="1387528" cy="263376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8511655"/>
              </p:ext>
            </p:extLst>
          </p:nvPr>
        </p:nvGraphicFramePr>
        <p:xfrm>
          <a:off x="370936" y="62539"/>
          <a:ext cx="11505726" cy="707403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358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235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463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9334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8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PHIẾU HỌC TẬP</a:t>
                      </a:r>
                      <a:endParaRPr lang="en-US" sz="28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933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án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873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Vô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ng</a:t>
                      </a:r>
                      <a:r>
                        <a:rPr lang="vi-VN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ời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nòi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giống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tộc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5873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trầm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Hết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sức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thủ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mau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chóng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884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đạm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nhìn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thấy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5873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Khẩn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tr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ơng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d.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Luôn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nhẹ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gắt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gỏng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nảy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670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Tuyệt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chủng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e.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Mất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hẳn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nòi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giống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5873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bào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f.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Sâu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đáo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lộ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</a:t>
                      </a:r>
                      <a:r>
                        <a:rPr lang="vi-VN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ra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bên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ngoài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95488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7.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Hữu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hình</a:t>
                      </a: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g.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Nhìn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thấy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thể</a:t>
                      </a:r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7689188"/>
                  </a:ext>
                </a:extLst>
              </a:tr>
            </a:tbl>
          </a:graphicData>
        </a:graphic>
      </p:graphicFrame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66891B4-DBF5-4A90-A02E-08EE4540B1B7}"/>
              </a:ext>
            </a:extLst>
          </p:cNvPr>
          <p:cNvSpPr/>
          <p:nvPr/>
        </p:nvSpPr>
        <p:spPr>
          <a:xfrm>
            <a:off x="3906920" y="1196770"/>
            <a:ext cx="1071676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750"/>
              </a:spcAft>
              <a:defRPr/>
            </a:pPr>
            <a:r>
              <a:rPr lang="en-US" sz="3600" b="1" dirty="0">
                <a:solidFill>
                  <a:schemeClr val="bg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1-c</a:t>
            </a:r>
            <a:endParaRPr lang="en-US" sz="3600" dirty="0">
              <a:solidFill>
                <a:schemeClr val="bg1"/>
              </a:solidFill>
              <a:latin typeface="Calibri" panose="020F0502020204030204"/>
              <a:ea typeface="Times New Roman" panose="02020603050405020304"/>
              <a:cs typeface="Times New Roman" panose="020206030504050203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08D730F-E6B4-420E-AD7D-BA19EF4D5524}"/>
              </a:ext>
            </a:extLst>
          </p:cNvPr>
          <p:cNvSpPr/>
          <p:nvPr/>
        </p:nvSpPr>
        <p:spPr>
          <a:xfrm>
            <a:off x="3906920" y="1976875"/>
            <a:ext cx="1071676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750"/>
              </a:spcAft>
              <a:defRPr/>
            </a:pPr>
            <a:r>
              <a:rPr lang="en-US" sz="3600" b="1" dirty="0">
                <a:solidFill>
                  <a:schemeClr val="bg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2-f</a:t>
            </a:r>
            <a:endParaRPr lang="en-US" sz="3600" dirty="0">
              <a:solidFill>
                <a:schemeClr val="bg1"/>
              </a:solidFill>
              <a:latin typeface="Calibri" panose="020F0502020204030204"/>
              <a:ea typeface="Times New Roman" panose="02020603050405020304"/>
              <a:cs typeface="Times New Roman" panose="02020603050405020304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8BC4C5E-E570-4CF4-82FA-C5794BB5A225}"/>
              </a:ext>
            </a:extLst>
          </p:cNvPr>
          <p:cNvSpPr/>
          <p:nvPr/>
        </p:nvSpPr>
        <p:spPr>
          <a:xfrm>
            <a:off x="3978139" y="2990145"/>
            <a:ext cx="1071676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750"/>
              </a:spcAft>
              <a:defRPr/>
            </a:pPr>
            <a:r>
              <a:rPr lang="en-US" sz="3600" b="1" dirty="0">
                <a:solidFill>
                  <a:schemeClr val="bg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3-d</a:t>
            </a:r>
            <a:endParaRPr lang="en-US" sz="3600" dirty="0">
              <a:solidFill>
                <a:schemeClr val="bg1"/>
              </a:solidFill>
              <a:latin typeface="Calibri" panose="020F0502020204030204"/>
              <a:ea typeface="Times New Roman" panose="02020603050405020304"/>
              <a:cs typeface="Times New Roman" panose="02020603050405020304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B1007B2-1D5B-4325-8D82-14FCB8DD58B3}"/>
              </a:ext>
            </a:extLst>
          </p:cNvPr>
          <p:cNvSpPr/>
          <p:nvPr/>
        </p:nvSpPr>
        <p:spPr>
          <a:xfrm>
            <a:off x="4037843" y="3807781"/>
            <a:ext cx="1071676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750"/>
              </a:spcAft>
              <a:defRPr/>
            </a:pPr>
            <a:r>
              <a:rPr lang="en-US" sz="3600" b="1" dirty="0">
                <a:solidFill>
                  <a:schemeClr val="bg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4-b</a:t>
            </a:r>
            <a:endParaRPr lang="en-US" sz="3600" dirty="0">
              <a:solidFill>
                <a:schemeClr val="bg1"/>
              </a:solidFill>
              <a:latin typeface="Calibri" panose="020F0502020204030204"/>
              <a:ea typeface="Times New Roman" panose="02020603050405020304"/>
              <a:cs typeface="Times New Roman" panose="02020603050405020304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C0B155A-7E77-4019-AB5A-3AF3702EF1AA}"/>
              </a:ext>
            </a:extLst>
          </p:cNvPr>
          <p:cNvSpPr/>
          <p:nvPr/>
        </p:nvSpPr>
        <p:spPr>
          <a:xfrm>
            <a:off x="4037843" y="4625417"/>
            <a:ext cx="1071676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750"/>
              </a:spcAft>
              <a:defRPr/>
            </a:pPr>
            <a:r>
              <a:rPr lang="en-US" sz="3600" b="1" dirty="0">
                <a:solidFill>
                  <a:schemeClr val="bg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5-e</a:t>
            </a:r>
            <a:endParaRPr lang="en-US" sz="3600" dirty="0">
              <a:solidFill>
                <a:schemeClr val="bg1"/>
              </a:solidFill>
              <a:latin typeface="Calibri" panose="020F0502020204030204"/>
              <a:ea typeface="Times New Roman" panose="02020603050405020304"/>
              <a:cs typeface="Times New Roman" panose="02020603050405020304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BA38337-E3E5-4EE6-9418-918918282F9D}"/>
              </a:ext>
            </a:extLst>
          </p:cNvPr>
          <p:cNvSpPr/>
          <p:nvPr/>
        </p:nvSpPr>
        <p:spPr>
          <a:xfrm>
            <a:off x="4015160" y="5266281"/>
            <a:ext cx="1071676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750"/>
              </a:spcAft>
              <a:defRPr/>
            </a:pPr>
            <a:r>
              <a:rPr lang="en-US" sz="3600" b="1" dirty="0">
                <a:solidFill>
                  <a:schemeClr val="bg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6-a</a:t>
            </a:r>
            <a:endParaRPr lang="en-US" sz="3600" dirty="0">
              <a:solidFill>
                <a:schemeClr val="bg1"/>
              </a:solidFill>
              <a:latin typeface="Calibri" panose="020F0502020204030204"/>
              <a:ea typeface="Times New Roman" panose="02020603050405020304"/>
              <a:cs typeface="Times New Roman" panose="02020603050405020304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863E7E3-00D0-4984-8E38-442E16AAD45A}"/>
              </a:ext>
            </a:extLst>
          </p:cNvPr>
          <p:cNvSpPr/>
          <p:nvPr/>
        </p:nvSpPr>
        <p:spPr>
          <a:xfrm>
            <a:off x="4037843" y="6128923"/>
            <a:ext cx="1071676" cy="689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750"/>
              </a:spcAft>
              <a:defRPr/>
            </a:pPr>
            <a:r>
              <a:rPr lang="en-US" sz="3600" b="1" dirty="0">
                <a:solidFill>
                  <a:schemeClr val="bg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7-g</a:t>
            </a:r>
            <a:endParaRPr lang="en-US" sz="3600" dirty="0">
              <a:solidFill>
                <a:schemeClr val="bg1"/>
              </a:solidFill>
              <a:latin typeface="Calibri" panose="020F0502020204030204"/>
              <a:ea typeface="Times New Roman" panose="02020603050405020304"/>
              <a:cs typeface="Times New Roman" panose="02020603050405020304"/>
            </a:endParaRPr>
          </a:p>
        </p:txBody>
      </p:sp>
    </p:spTree>
    <p:extLst>
      <p:ext uri="{BB962C8B-B14F-4D97-AF65-F5344CB8AC3E}">
        <p14:creationId xmlns:p14="http://schemas.microsoft.com/office/powerpoint/2010/main" val="16512618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9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2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18" grpId="0"/>
      <p:bldP spid="20" grpId="0"/>
      <p:bldP spid="24" grpId="0"/>
      <p:bldP spid="26" grpId="0"/>
      <p:bldP spid="27" grpId="0"/>
      <p:bldP spid="28" grpId="0"/>
      <p:bldP spid="2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017" y="2189277"/>
            <a:ext cx="1769892" cy="4645835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4268675" y="1605012"/>
            <a:ext cx="732080" cy="592511"/>
            <a:chOff x="4517592" y="1132079"/>
            <a:chExt cx="640492" cy="640492"/>
          </a:xfrm>
        </p:grpSpPr>
        <p:sp>
          <p:nvSpPr>
            <p:cNvPr id="2" name="菱形 1"/>
            <p:cNvSpPr/>
            <p:nvPr/>
          </p:nvSpPr>
          <p:spPr>
            <a:xfrm>
              <a:off x="4517592" y="1132079"/>
              <a:ext cx="640492" cy="64049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4730532" y="1264608"/>
              <a:ext cx="161619" cy="4990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14" name="文本框 17"/>
          <p:cNvSpPr txBox="1"/>
          <p:nvPr/>
        </p:nvSpPr>
        <p:spPr>
          <a:xfrm>
            <a:off x="3536206" y="200475"/>
            <a:ext cx="76077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LUYỆN TẬP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pic>
        <p:nvPicPr>
          <p:cNvPr id="15" name="图片 5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953" y="95575"/>
            <a:ext cx="2800253" cy="97923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042180" y="354362"/>
            <a:ext cx="27482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4/ 67.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11846" y="1123803"/>
            <a:ext cx="10031188" cy="49121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muội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90500" marR="0" indent="215900" algn="just">
              <a:lnSpc>
                <a:spcPct val="15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Tôi là k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ẻ</a:t>
            </a:r>
            <a:r>
              <a:rPr lang="vi-VN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 </a:t>
            </a:r>
            <a:r>
              <a:rPr lang="vi-VN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hoang d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ã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, </a:t>
            </a:r>
            <a:r>
              <a:rPr lang="vi-VN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tôi không hi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ể</a:t>
            </a:r>
            <a:r>
              <a:rPr lang="vi-VN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u bất cứ một cách s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ố</a:t>
            </a:r>
            <a:r>
              <a:rPr lang="vi-VN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ng nào khác. Tôi đ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ã</a:t>
            </a:r>
            <a:r>
              <a:rPr lang="vi-VN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 chứng kiến c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ả</a:t>
            </a:r>
            <a:r>
              <a:rPr lang="vi-VN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 ngàn con trâu rừng bị chết d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ầ</a:t>
            </a:r>
            <a:r>
              <a:rPr lang="vi-VN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n, chết mòn trên nh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ữ</a:t>
            </a:r>
            <a:r>
              <a:rPr lang="vi-VN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ng cánh đồng trơ trọi vì bị người da tr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ắ</a:t>
            </a:r>
            <a:r>
              <a:rPr lang="vi-VN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ng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bắ</a:t>
            </a:r>
            <a:r>
              <a:rPr lang="vi-VN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n m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ỗ</a:t>
            </a:r>
            <a:r>
              <a:rPr lang="vi-VN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i khi có đo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à</a:t>
            </a:r>
            <a:r>
              <a:rPr lang="vi-VN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n tàu chạy qua. T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ô</a:t>
            </a:r>
            <a:r>
              <a:rPr lang="vi-VN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i là k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ẻ</a:t>
            </a:r>
            <a:r>
              <a:rPr lang="vi-VN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 </a:t>
            </a:r>
            <a:r>
              <a:rPr lang="vi-VN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hoang d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ã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,</a:t>
            </a:r>
            <a:r>
              <a:rPr lang="vi-VN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 tôi không hi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ểu</a:t>
            </a:r>
            <a:r>
              <a:rPr lang="vi-VN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 n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ổ</a:t>
            </a:r>
            <a:r>
              <a:rPr lang="vi-VN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i tại sao một con ngựa sắt nh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ã</a:t>
            </a:r>
            <a:r>
              <a:rPr lang="vi-VN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 khói lại quan trọng hơn nhiều con trâu rừng mà ch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ú</a:t>
            </a:r>
            <a:r>
              <a:rPr lang="vi-VN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ng tôi ch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ỉ</a:t>
            </a:r>
            <a:r>
              <a:rPr lang="vi-VN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 giết đ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ể</a:t>
            </a:r>
            <a:r>
              <a:rPr lang="vi-VN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 duy trì cuộc s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ố</a:t>
            </a:r>
            <a:r>
              <a:rPr lang="vi-VN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ng.</a:t>
            </a:r>
            <a:endParaRPr lang="en-US" sz="2800" dirty="0">
              <a:latin typeface="Helvetica Neue"/>
              <a:ea typeface="Helvetica Neue"/>
              <a:cs typeface="Helvetica Neue"/>
            </a:endParaRPr>
          </a:p>
          <a:p>
            <a:pPr marL="3810000" marR="0" algn="just">
              <a:lnSpc>
                <a:spcPct val="155000"/>
              </a:lnSpc>
              <a:spcBef>
                <a:spcPts val="0"/>
              </a:spcBef>
              <a:spcAft>
                <a:spcPts val="600"/>
              </a:spcAft>
            </a:pP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(Xi-át-t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ô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, </a:t>
            </a:r>
            <a:r>
              <a:rPr lang="vi-VN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Bức thư của thủ lĩnh da đỏ)</a:t>
            </a:r>
            <a:endParaRPr lang="en-US" sz="2800" dirty="0">
              <a:latin typeface="Helvetica Neue"/>
              <a:ea typeface="Helvetica Neue"/>
              <a:cs typeface="Helvetica Neue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21" name="图片 6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4883" y="5531572"/>
            <a:ext cx="1105092" cy="782004"/>
          </a:xfrm>
          <a:prstGeom prst="rect">
            <a:avLst/>
          </a:prstGeom>
        </p:spPr>
      </p:pic>
      <p:pic>
        <p:nvPicPr>
          <p:cNvPr id="25" name="图片 7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8228" y="2392197"/>
            <a:ext cx="1247331" cy="1621087"/>
          </a:xfrm>
          <a:prstGeom prst="rect">
            <a:avLst/>
          </a:prstGeom>
        </p:spPr>
      </p:pic>
      <p:pic>
        <p:nvPicPr>
          <p:cNvPr id="26" name="图片 7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30356" y="-31994"/>
            <a:ext cx="1837722" cy="13004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556" b="97333" l="9778" r="89778">
                        <a14:foregroundMark x1="49778" y1="7556" x2="49778" y2="7556"/>
                        <a14:foregroundMark x1="24000" y1="48000" x2="24000" y2="48000"/>
                        <a14:foregroundMark x1="39111" y1="93778" x2="39111" y2="93778"/>
                        <a14:foregroundMark x1="48889" y1="97333" x2="48889" y2="97333"/>
                        <a14:foregroundMark x1="76000" y1="47111" x2="76000" y2="471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0364" y="4714875"/>
            <a:ext cx="2143125" cy="214312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724993" y="2359004"/>
            <a:ext cx="748034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Hoang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muội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3676" y="0"/>
            <a:ext cx="3902634" cy="248918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30619" y="1268446"/>
            <a:ext cx="19111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4/ 67.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  <p:sp>
        <p:nvSpPr>
          <p:cNvPr id="20" name="文本框 17"/>
          <p:cNvSpPr txBox="1"/>
          <p:nvPr/>
        </p:nvSpPr>
        <p:spPr>
          <a:xfrm>
            <a:off x="3536206" y="200475"/>
            <a:ext cx="76077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LUYỆN TẬP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25" name="图片 7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3035" y="0"/>
            <a:ext cx="1247331" cy="1621087"/>
          </a:xfrm>
          <a:prstGeom prst="rect">
            <a:avLst/>
          </a:prstGeom>
        </p:spPr>
      </p:pic>
      <p:pic>
        <p:nvPicPr>
          <p:cNvPr id="26" name="图片 7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30356" y="-31994"/>
            <a:ext cx="1837722" cy="130044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03219" y="2751189"/>
            <a:ext cx="899145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Nếu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ý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nghĩa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đổi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muội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676" y="0"/>
            <a:ext cx="3902634" cy="248918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30619" y="1268446"/>
            <a:ext cx="19111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4/ 64.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  <p:sp>
        <p:nvSpPr>
          <p:cNvPr id="20" name="文本框 17"/>
          <p:cNvSpPr txBox="1"/>
          <p:nvPr/>
        </p:nvSpPr>
        <p:spPr>
          <a:xfrm>
            <a:off x="3486169" y="262002"/>
            <a:ext cx="76077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LUYỆN TẬP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48781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302517" y="2032127"/>
            <a:ext cx="3760199" cy="344791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427165" y="13787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25" name="图片 7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263810" y="214234"/>
            <a:ext cx="793144" cy="1030805"/>
          </a:xfrm>
          <a:prstGeom prst="rect">
            <a:avLst/>
          </a:prstGeom>
        </p:spPr>
      </p:pic>
      <p:pic>
        <p:nvPicPr>
          <p:cNvPr id="26" name="图片 7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27027" y="5353582"/>
            <a:ext cx="1837722" cy="1300440"/>
          </a:xfrm>
          <a:prstGeom prst="rect">
            <a:avLst/>
          </a:prstGeom>
        </p:spPr>
      </p:pic>
      <p:grpSp>
        <p:nvGrpSpPr>
          <p:cNvPr id="12" name="组合 2"/>
          <p:cNvGrpSpPr/>
          <p:nvPr/>
        </p:nvGrpSpPr>
        <p:grpSpPr>
          <a:xfrm>
            <a:off x="2777663" y="5544439"/>
            <a:ext cx="6965448" cy="503056"/>
            <a:chOff x="2453503" y="5381090"/>
            <a:chExt cx="6965448" cy="503056"/>
          </a:xfrm>
        </p:grpSpPr>
        <p:sp>
          <p:nvSpPr>
            <p:cNvPr id="13" name="Freeform 34"/>
            <p:cNvSpPr>
              <a:spLocks noEditPoints="1"/>
            </p:cNvSpPr>
            <p:nvPr/>
          </p:nvSpPr>
          <p:spPr bwMode="auto">
            <a:xfrm>
              <a:off x="8625557" y="5381090"/>
              <a:ext cx="793394" cy="459363"/>
            </a:xfrm>
            <a:custGeom>
              <a:avLst/>
              <a:gdLst>
                <a:gd name="T0" fmla="*/ 97 w 97"/>
                <a:gd name="T1" fmla="*/ 16 h 63"/>
                <a:gd name="T2" fmla="*/ 90 w 97"/>
                <a:gd name="T3" fmla="*/ 22 h 63"/>
                <a:gd name="T4" fmla="*/ 75 w 97"/>
                <a:gd name="T5" fmla="*/ 33 h 63"/>
                <a:gd name="T6" fmla="*/ 46 w 97"/>
                <a:gd name="T7" fmla="*/ 51 h 63"/>
                <a:gd name="T8" fmla="*/ 29 w 97"/>
                <a:gd name="T9" fmla="*/ 63 h 63"/>
                <a:gd name="T10" fmla="*/ 26 w 97"/>
                <a:gd name="T11" fmla="*/ 62 h 63"/>
                <a:gd name="T12" fmla="*/ 16 w 97"/>
                <a:gd name="T13" fmla="*/ 47 h 63"/>
                <a:gd name="T14" fmla="*/ 2 w 97"/>
                <a:gd name="T15" fmla="*/ 48 h 63"/>
                <a:gd name="T16" fmla="*/ 10 w 97"/>
                <a:gd name="T17" fmla="*/ 28 h 63"/>
                <a:gd name="T18" fmla="*/ 10 w 97"/>
                <a:gd name="T19" fmla="*/ 26 h 63"/>
                <a:gd name="T20" fmla="*/ 18 w 97"/>
                <a:gd name="T21" fmla="*/ 0 h 63"/>
                <a:gd name="T22" fmla="*/ 40 w 97"/>
                <a:gd name="T23" fmla="*/ 5 h 63"/>
                <a:gd name="T24" fmla="*/ 75 w 97"/>
                <a:gd name="T25" fmla="*/ 13 h 63"/>
                <a:gd name="T26" fmla="*/ 94 w 97"/>
                <a:gd name="T27" fmla="*/ 15 h 63"/>
                <a:gd name="T28" fmla="*/ 97 w 97"/>
                <a:gd name="T29" fmla="*/ 16 h 63"/>
                <a:gd name="T30" fmla="*/ 20 w 97"/>
                <a:gd name="T31" fmla="*/ 3 h 63"/>
                <a:gd name="T32" fmla="*/ 16 w 97"/>
                <a:gd name="T33" fmla="*/ 18 h 63"/>
                <a:gd name="T34" fmla="*/ 14 w 97"/>
                <a:gd name="T35" fmla="*/ 26 h 63"/>
                <a:gd name="T36" fmla="*/ 65 w 97"/>
                <a:gd name="T37" fmla="*/ 20 h 63"/>
                <a:gd name="T38" fmla="*/ 86 w 97"/>
                <a:gd name="T39" fmla="*/ 17 h 63"/>
                <a:gd name="T40" fmla="*/ 20 w 97"/>
                <a:gd name="T41" fmla="*/ 3 h 63"/>
                <a:gd name="T42" fmla="*/ 14 w 97"/>
                <a:gd name="T43" fmla="*/ 38 h 63"/>
                <a:gd name="T44" fmla="*/ 28 w 97"/>
                <a:gd name="T45" fmla="*/ 60 h 63"/>
                <a:gd name="T46" fmla="*/ 82 w 97"/>
                <a:gd name="T47" fmla="*/ 24 h 63"/>
                <a:gd name="T48" fmla="*/ 82 w 97"/>
                <a:gd name="T49" fmla="*/ 23 h 63"/>
                <a:gd name="T50" fmla="*/ 14 w 97"/>
                <a:gd name="T51" fmla="*/ 38 h 63"/>
                <a:gd name="T52" fmla="*/ 13 w 97"/>
                <a:gd name="T53" fmla="*/ 29 h 63"/>
                <a:gd name="T54" fmla="*/ 7 w 97"/>
                <a:gd name="T55" fmla="*/ 40 h 63"/>
                <a:gd name="T56" fmla="*/ 12 w 97"/>
                <a:gd name="T57" fmla="*/ 35 h 63"/>
                <a:gd name="T58" fmla="*/ 15 w 97"/>
                <a:gd name="T59" fmla="*/ 36 h 63"/>
                <a:gd name="T60" fmla="*/ 57 w 97"/>
                <a:gd name="T61" fmla="*/ 27 h 63"/>
                <a:gd name="T62" fmla="*/ 77 w 97"/>
                <a:gd name="T63" fmla="*/ 21 h 63"/>
                <a:gd name="T64" fmla="*/ 13 w 97"/>
                <a:gd name="T65" fmla="*/ 29 h 63"/>
                <a:gd name="T66" fmla="*/ 6 w 97"/>
                <a:gd name="T67" fmla="*/ 45 h 63"/>
                <a:gd name="T68" fmla="*/ 14 w 97"/>
                <a:gd name="T69" fmla="*/ 44 h 63"/>
                <a:gd name="T70" fmla="*/ 11 w 97"/>
                <a:gd name="T71" fmla="*/ 39 h 63"/>
                <a:gd name="T72" fmla="*/ 6 w 97"/>
                <a:gd name="T73" fmla="*/ 4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7" h="63">
                  <a:moveTo>
                    <a:pt x="97" y="16"/>
                  </a:moveTo>
                  <a:cubicBezTo>
                    <a:pt x="96" y="20"/>
                    <a:pt x="92" y="19"/>
                    <a:pt x="90" y="22"/>
                  </a:cubicBezTo>
                  <a:cubicBezTo>
                    <a:pt x="85" y="24"/>
                    <a:pt x="80" y="29"/>
                    <a:pt x="75" y="33"/>
                  </a:cubicBezTo>
                  <a:cubicBezTo>
                    <a:pt x="65" y="38"/>
                    <a:pt x="56" y="45"/>
                    <a:pt x="46" y="51"/>
                  </a:cubicBezTo>
                  <a:cubicBezTo>
                    <a:pt x="40" y="54"/>
                    <a:pt x="35" y="58"/>
                    <a:pt x="29" y="63"/>
                  </a:cubicBezTo>
                  <a:cubicBezTo>
                    <a:pt x="28" y="62"/>
                    <a:pt x="27" y="62"/>
                    <a:pt x="26" y="62"/>
                  </a:cubicBezTo>
                  <a:cubicBezTo>
                    <a:pt x="22" y="57"/>
                    <a:pt x="20" y="52"/>
                    <a:pt x="16" y="47"/>
                  </a:cubicBezTo>
                  <a:cubicBezTo>
                    <a:pt x="12" y="47"/>
                    <a:pt x="6" y="49"/>
                    <a:pt x="2" y="48"/>
                  </a:cubicBezTo>
                  <a:cubicBezTo>
                    <a:pt x="0" y="42"/>
                    <a:pt x="7" y="35"/>
                    <a:pt x="10" y="28"/>
                  </a:cubicBezTo>
                  <a:cubicBezTo>
                    <a:pt x="10" y="27"/>
                    <a:pt x="10" y="26"/>
                    <a:pt x="10" y="26"/>
                  </a:cubicBezTo>
                  <a:cubicBezTo>
                    <a:pt x="13" y="17"/>
                    <a:pt x="15" y="8"/>
                    <a:pt x="18" y="0"/>
                  </a:cubicBezTo>
                  <a:cubicBezTo>
                    <a:pt x="25" y="0"/>
                    <a:pt x="33" y="4"/>
                    <a:pt x="40" y="5"/>
                  </a:cubicBezTo>
                  <a:cubicBezTo>
                    <a:pt x="51" y="8"/>
                    <a:pt x="63" y="10"/>
                    <a:pt x="75" y="13"/>
                  </a:cubicBezTo>
                  <a:cubicBezTo>
                    <a:pt x="81" y="13"/>
                    <a:pt x="88" y="15"/>
                    <a:pt x="94" y="15"/>
                  </a:cubicBezTo>
                  <a:cubicBezTo>
                    <a:pt x="95" y="15"/>
                    <a:pt x="96" y="14"/>
                    <a:pt x="97" y="16"/>
                  </a:cubicBezTo>
                  <a:close/>
                  <a:moveTo>
                    <a:pt x="20" y="3"/>
                  </a:moveTo>
                  <a:cubicBezTo>
                    <a:pt x="18" y="8"/>
                    <a:pt x="16" y="13"/>
                    <a:pt x="16" y="18"/>
                  </a:cubicBezTo>
                  <a:cubicBezTo>
                    <a:pt x="15" y="21"/>
                    <a:pt x="13" y="23"/>
                    <a:pt x="14" y="26"/>
                  </a:cubicBezTo>
                  <a:cubicBezTo>
                    <a:pt x="31" y="24"/>
                    <a:pt x="48" y="21"/>
                    <a:pt x="65" y="20"/>
                  </a:cubicBezTo>
                  <a:cubicBezTo>
                    <a:pt x="72" y="18"/>
                    <a:pt x="80" y="19"/>
                    <a:pt x="86" y="17"/>
                  </a:cubicBezTo>
                  <a:cubicBezTo>
                    <a:pt x="64" y="14"/>
                    <a:pt x="41" y="7"/>
                    <a:pt x="20" y="3"/>
                  </a:cubicBezTo>
                  <a:close/>
                  <a:moveTo>
                    <a:pt x="14" y="38"/>
                  </a:moveTo>
                  <a:cubicBezTo>
                    <a:pt x="19" y="45"/>
                    <a:pt x="22" y="53"/>
                    <a:pt x="28" y="60"/>
                  </a:cubicBezTo>
                  <a:cubicBezTo>
                    <a:pt x="46" y="48"/>
                    <a:pt x="64" y="37"/>
                    <a:pt x="82" y="24"/>
                  </a:cubicBezTo>
                  <a:cubicBezTo>
                    <a:pt x="82" y="23"/>
                    <a:pt x="82" y="23"/>
                    <a:pt x="82" y="23"/>
                  </a:cubicBezTo>
                  <a:cubicBezTo>
                    <a:pt x="59" y="29"/>
                    <a:pt x="37" y="35"/>
                    <a:pt x="14" y="38"/>
                  </a:cubicBezTo>
                  <a:close/>
                  <a:moveTo>
                    <a:pt x="13" y="29"/>
                  </a:moveTo>
                  <a:cubicBezTo>
                    <a:pt x="11" y="33"/>
                    <a:pt x="8" y="37"/>
                    <a:pt x="7" y="40"/>
                  </a:cubicBezTo>
                  <a:cubicBezTo>
                    <a:pt x="9" y="39"/>
                    <a:pt x="9" y="36"/>
                    <a:pt x="12" y="35"/>
                  </a:cubicBezTo>
                  <a:cubicBezTo>
                    <a:pt x="13" y="35"/>
                    <a:pt x="14" y="35"/>
                    <a:pt x="15" y="36"/>
                  </a:cubicBezTo>
                  <a:cubicBezTo>
                    <a:pt x="29" y="33"/>
                    <a:pt x="43" y="30"/>
                    <a:pt x="57" y="27"/>
                  </a:cubicBezTo>
                  <a:cubicBezTo>
                    <a:pt x="64" y="24"/>
                    <a:pt x="70" y="23"/>
                    <a:pt x="77" y="21"/>
                  </a:cubicBezTo>
                  <a:cubicBezTo>
                    <a:pt x="55" y="23"/>
                    <a:pt x="34" y="25"/>
                    <a:pt x="13" y="29"/>
                  </a:cubicBezTo>
                  <a:close/>
                  <a:moveTo>
                    <a:pt x="6" y="45"/>
                  </a:moveTo>
                  <a:cubicBezTo>
                    <a:pt x="9" y="46"/>
                    <a:pt x="12" y="44"/>
                    <a:pt x="14" y="44"/>
                  </a:cubicBezTo>
                  <a:cubicBezTo>
                    <a:pt x="13" y="42"/>
                    <a:pt x="13" y="41"/>
                    <a:pt x="11" y="39"/>
                  </a:cubicBezTo>
                  <a:cubicBezTo>
                    <a:pt x="10" y="41"/>
                    <a:pt x="8" y="43"/>
                    <a:pt x="6" y="45"/>
                  </a:cubicBezTo>
                  <a:close/>
                </a:path>
              </a:pathLst>
            </a:custGeom>
            <a:solidFill>
              <a:srgbClr val="AE7F4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" name="任意多边形 98"/>
            <p:cNvSpPr/>
            <p:nvPr/>
          </p:nvSpPr>
          <p:spPr>
            <a:xfrm>
              <a:off x="3532280" y="5475339"/>
              <a:ext cx="5024077" cy="401116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53" y="connsiteY0-154"/>
                </a:cxn>
                <a:cxn ang="0">
                  <a:pos x="connsiteX1-155" y="connsiteY1-156"/>
                </a:cxn>
                <a:cxn ang="0">
                  <a:pos x="connsiteX2-157" y="connsiteY2-158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5" name="任意多边形 99"/>
            <p:cNvSpPr/>
            <p:nvPr/>
          </p:nvSpPr>
          <p:spPr>
            <a:xfrm>
              <a:off x="2453503" y="5467647"/>
              <a:ext cx="988875" cy="416499"/>
            </a:xfrm>
            <a:custGeom>
              <a:avLst/>
              <a:gdLst>
                <a:gd name="connsiteX0" fmla="*/ 755361 w 755361"/>
                <a:gd name="connsiteY0" fmla="*/ 383586 h 416878"/>
                <a:gd name="connsiteX1" fmla="*/ 1599 w 755361"/>
                <a:gd name="connsiteY1" fmla="*/ 383586 h 416878"/>
                <a:gd name="connsiteX2" fmla="*/ 557653 w 755361"/>
                <a:gd name="connsiteY2" fmla="*/ 37597 h 416878"/>
                <a:gd name="connsiteX3" fmla="*/ 619437 w 755361"/>
                <a:gd name="connsiteY3" fmla="*/ 25240 h 416878"/>
                <a:gd name="connsiteX0-1" fmla="*/ 754492 w 754492"/>
                <a:gd name="connsiteY0-2" fmla="*/ 358346 h 392510"/>
                <a:gd name="connsiteX1-3" fmla="*/ 730 w 754492"/>
                <a:gd name="connsiteY1-4" fmla="*/ 358346 h 392510"/>
                <a:gd name="connsiteX2-5" fmla="*/ 618568 w 754492"/>
                <a:gd name="connsiteY2-6" fmla="*/ 0 h 392510"/>
                <a:gd name="connsiteX0-7" fmla="*/ 1458409 w 1458409"/>
                <a:gd name="connsiteY0-8" fmla="*/ 358346 h 379568"/>
                <a:gd name="connsiteX1-9" fmla="*/ 312 w 1458409"/>
                <a:gd name="connsiteY1-10" fmla="*/ 333633 h 379568"/>
                <a:gd name="connsiteX2-11" fmla="*/ 1322485 w 1458409"/>
                <a:gd name="connsiteY2-12" fmla="*/ 0 h 379568"/>
                <a:gd name="connsiteX0-13" fmla="*/ 1483885 w 1483885"/>
                <a:gd name="connsiteY0-14" fmla="*/ 457200 h 484234"/>
                <a:gd name="connsiteX1-15" fmla="*/ 25788 w 1483885"/>
                <a:gd name="connsiteY1-16" fmla="*/ 432487 h 484234"/>
                <a:gd name="connsiteX2-17" fmla="*/ 569485 w 1483885"/>
                <a:gd name="connsiteY2-18" fmla="*/ 0 h 484234"/>
                <a:gd name="connsiteX0-19" fmla="*/ 1475175 w 1475175"/>
                <a:gd name="connsiteY0-20" fmla="*/ 469557 h 497359"/>
                <a:gd name="connsiteX1-21" fmla="*/ 17078 w 1475175"/>
                <a:gd name="connsiteY1-22" fmla="*/ 444844 h 497359"/>
                <a:gd name="connsiteX2-23" fmla="*/ 684342 w 1475175"/>
                <a:gd name="connsiteY2-24" fmla="*/ 0 h 497359"/>
                <a:gd name="connsiteX0-25" fmla="*/ 1482176 w 1482176"/>
                <a:gd name="connsiteY0-26" fmla="*/ 469557 h 497359"/>
                <a:gd name="connsiteX1-27" fmla="*/ 24079 w 1482176"/>
                <a:gd name="connsiteY1-28" fmla="*/ 444844 h 497359"/>
                <a:gd name="connsiteX2-29" fmla="*/ 691343 w 1482176"/>
                <a:gd name="connsiteY2-30" fmla="*/ 0 h 497359"/>
                <a:gd name="connsiteX0-31" fmla="*/ 1496003 w 1496003"/>
                <a:gd name="connsiteY0-32" fmla="*/ 383060 h 405670"/>
                <a:gd name="connsiteX1-33" fmla="*/ 37906 w 1496003"/>
                <a:gd name="connsiteY1-34" fmla="*/ 358347 h 405670"/>
                <a:gd name="connsiteX2-35" fmla="*/ 581603 w 1496003"/>
                <a:gd name="connsiteY2-36" fmla="*/ 0 h 405670"/>
                <a:gd name="connsiteX0-37" fmla="*/ 1498863 w 1498863"/>
                <a:gd name="connsiteY0-38" fmla="*/ 383060 h 405670"/>
                <a:gd name="connsiteX1-39" fmla="*/ 40766 w 1498863"/>
                <a:gd name="connsiteY1-40" fmla="*/ 358347 h 405670"/>
                <a:gd name="connsiteX2-41" fmla="*/ 584463 w 1498863"/>
                <a:gd name="connsiteY2-42" fmla="*/ 0 h 405670"/>
                <a:gd name="connsiteX0-43" fmla="*/ 1473706 w 1473706"/>
                <a:gd name="connsiteY0-44" fmla="*/ 383060 h 440354"/>
                <a:gd name="connsiteX1-45" fmla="*/ 15609 w 1473706"/>
                <a:gd name="connsiteY1-46" fmla="*/ 358347 h 440354"/>
                <a:gd name="connsiteX2-47" fmla="*/ 559306 w 1473706"/>
                <a:gd name="connsiteY2-48" fmla="*/ 0 h 440354"/>
                <a:gd name="connsiteX0-49" fmla="*/ 1682620 w 1682620"/>
                <a:gd name="connsiteY0-50" fmla="*/ 383060 h 405670"/>
                <a:gd name="connsiteX1-51" fmla="*/ 51528 w 1682620"/>
                <a:gd name="connsiteY1-52" fmla="*/ 358347 h 405670"/>
                <a:gd name="connsiteX2-53" fmla="*/ 595225 w 1682620"/>
                <a:gd name="connsiteY2-54" fmla="*/ 0 h 405670"/>
                <a:gd name="connsiteX0-55" fmla="*/ 1653020 w 1653020"/>
                <a:gd name="connsiteY0-56" fmla="*/ 320540 h 339742"/>
                <a:gd name="connsiteX1-57" fmla="*/ 21928 w 1653020"/>
                <a:gd name="connsiteY1-58" fmla="*/ 295827 h 339742"/>
                <a:gd name="connsiteX2-59" fmla="*/ 825980 w 1653020"/>
                <a:gd name="connsiteY2-60" fmla="*/ 0 h 339742"/>
                <a:gd name="connsiteX0-61" fmla="*/ 1717144 w 1717144"/>
                <a:gd name="connsiteY0-62" fmla="*/ 381397 h 403200"/>
                <a:gd name="connsiteX1-63" fmla="*/ 86052 w 1717144"/>
                <a:gd name="connsiteY1-64" fmla="*/ 356684 h 403200"/>
                <a:gd name="connsiteX2-65" fmla="*/ 296123 w 1717144"/>
                <a:gd name="connsiteY2-66" fmla="*/ 12588 h 403200"/>
                <a:gd name="connsiteX3-67" fmla="*/ 890104 w 1717144"/>
                <a:gd name="connsiteY3-68" fmla="*/ 60857 h 403200"/>
                <a:gd name="connsiteX0-69" fmla="*/ 1717144 w 1717144"/>
                <a:gd name="connsiteY0-70" fmla="*/ 376649 h 398452"/>
                <a:gd name="connsiteX1-71" fmla="*/ 86052 w 1717144"/>
                <a:gd name="connsiteY1-72" fmla="*/ 351936 h 398452"/>
                <a:gd name="connsiteX2-73" fmla="*/ 296123 w 1717144"/>
                <a:gd name="connsiteY2-74" fmla="*/ 7840 h 398452"/>
                <a:gd name="connsiteX3-75" fmla="*/ 651445 w 1717144"/>
                <a:gd name="connsiteY3-76" fmla="*/ 143636 h 398452"/>
                <a:gd name="connsiteX0-77" fmla="*/ 1717144 w 1717144"/>
                <a:gd name="connsiteY0-78" fmla="*/ 384043 h 405846"/>
                <a:gd name="connsiteX1-79" fmla="*/ 86052 w 1717144"/>
                <a:gd name="connsiteY1-80" fmla="*/ 359330 h 405846"/>
                <a:gd name="connsiteX2-81" fmla="*/ 296123 w 1717144"/>
                <a:gd name="connsiteY2-82" fmla="*/ 15234 h 405846"/>
                <a:gd name="connsiteX3-83" fmla="*/ 1237241 w 1717144"/>
                <a:gd name="connsiteY3-84" fmla="*/ 38495 h 405846"/>
                <a:gd name="connsiteX0-85" fmla="*/ 1717144 w 1717144"/>
                <a:gd name="connsiteY0-86" fmla="*/ 377444 h 399247"/>
                <a:gd name="connsiteX1-87" fmla="*/ 86052 w 1717144"/>
                <a:gd name="connsiteY1-88" fmla="*/ 352731 h 399247"/>
                <a:gd name="connsiteX2-89" fmla="*/ 296123 w 1717144"/>
                <a:gd name="connsiteY2-90" fmla="*/ 8635 h 399247"/>
                <a:gd name="connsiteX3-91" fmla="*/ 1237241 w 1717144"/>
                <a:gd name="connsiteY3-92" fmla="*/ 31896 h 399247"/>
                <a:gd name="connsiteX0-93" fmla="*/ 1717144 w 1717144"/>
                <a:gd name="connsiteY0-94" fmla="*/ 416694 h 438497"/>
                <a:gd name="connsiteX1-95" fmla="*/ 86052 w 1717144"/>
                <a:gd name="connsiteY1-96" fmla="*/ 391981 h 438497"/>
                <a:gd name="connsiteX2-97" fmla="*/ 296123 w 1717144"/>
                <a:gd name="connsiteY2-98" fmla="*/ 47885 h 438497"/>
                <a:gd name="connsiteX3-99" fmla="*/ 1237241 w 1717144"/>
                <a:gd name="connsiteY3-100" fmla="*/ 71146 h 438497"/>
                <a:gd name="connsiteX0-101" fmla="*/ 1717144 w 1717144"/>
                <a:gd name="connsiteY0-102" fmla="*/ 385519 h 407322"/>
                <a:gd name="connsiteX1-103" fmla="*/ 86052 w 1717144"/>
                <a:gd name="connsiteY1-104" fmla="*/ 360806 h 407322"/>
                <a:gd name="connsiteX2-105" fmla="*/ 296123 w 1717144"/>
                <a:gd name="connsiteY2-106" fmla="*/ 16710 h 407322"/>
                <a:gd name="connsiteX3-107" fmla="*/ 751724 w 1717144"/>
                <a:gd name="connsiteY3-108" fmla="*/ 141722 h 407322"/>
                <a:gd name="connsiteX0-109" fmla="*/ 1717144 w 1717144"/>
                <a:gd name="connsiteY0-110" fmla="*/ 385132 h 406935"/>
                <a:gd name="connsiteX1-111" fmla="*/ 86052 w 1717144"/>
                <a:gd name="connsiteY1-112" fmla="*/ 360419 h 406935"/>
                <a:gd name="connsiteX2-113" fmla="*/ 296123 w 1717144"/>
                <a:gd name="connsiteY2-114" fmla="*/ 16323 h 406935"/>
                <a:gd name="connsiteX3-115" fmla="*/ 751724 w 1717144"/>
                <a:gd name="connsiteY3-116" fmla="*/ 141335 h 406935"/>
                <a:gd name="connsiteX0-117" fmla="*/ 1717144 w 1717144"/>
                <a:gd name="connsiteY0-118" fmla="*/ 402465 h 424268"/>
                <a:gd name="connsiteX1-119" fmla="*/ 86052 w 1717144"/>
                <a:gd name="connsiteY1-120" fmla="*/ 377752 h 424268"/>
                <a:gd name="connsiteX2-121" fmla="*/ 296123 w 1717144"/>
                <a:gd name="connsiteY2-122" fmla="*/ 33656 h 424268"/>
                <a:gd name="connsiteX3-123" fmla="*/ 751724 w 1717144"/>
                <a:gd name="connsiteY3-124" fmla="*/ 158668 h 424268"/>
                <a:gd name="connsiteX0-125" fmla="*/ 1703068 w 1703068"/>
                <a:gd name="connsiteY0-126" fmla="*/ 402465 h 433569"/>
                <a:gd name="connsiteX1-127" fmla="*/ 71976 w 1703068"/>
                <a:gd name="connsiteY1-128" fmla="*/ 377752 h 433569"/>
                <a:gd name="connsiteX2-129" fmla="*/ 282047 w 1703068"/>
                <a:gd name="connsiteY2-130" fmla="*/ 33656 h 433569"/>
                <a:gd name="connsiteX3-131" fmla="*/ 737648 w 1703068"/>
                <a:gd name="connsiteY3-132" fmla="*/ 158668 h 433569"/>
                <a:gd name="connsiteX0-133" fmla="*/ 1703068 w 1703068"/>
                <a:gd name="connsiteY0-134" fmla="*/ 402465 h 433569"/>
                <a:gd name="connsiteX1-135" fmla="*/ 71976 w 1703068"/>
                <a:gd name="connsiteY1-136" fmla="*/ 377752 h 433569"/>
                <a:gd name="connsiteX2-137" fmla="*/ 282047 w 1703068"/>
                <a:gd name="connsiteY2-138" fmla="*/ 33656 h 433569"/>
                <a:gd name="connsiteX3-139" fmla="*/ 737648 w 1703068"/>
                <a:gd name="connsiteY3-140" fmla="*/ 158668 h 433569"/>
                <a:gd name="connsiteX0-141" fmla="*/ 1736283 w 1736283"/>
                <a:gd name="connsiteY0-142" fmla="*/ 399831 h 421458"/>
                <a:gd name="connsiteX1-143" fmla="*/ 105191 w 1736283"/>
                <a:gd name="connsiteY1-144" fmla="*/ 375118 h 421458"/>
                <a:gd name="connsiteX2-145" fmla="*/ 243539 w 1736283"/>
                <a:gd name="connsiteY2-146" fmla="*/ 34201 h 421458"/>
                <a:gd name="connsiteX3-147" fmla="*/ 770863 w 1736283"/>
                <a:gd name="connsiteY3-148" fmla="*/ 156034 h 421458"/>
              </a:gdLst>
              <a:ahLst/>
              <a:cxnLst>
                <a:cxn ang="0">
                  <a:pos x="connsiteX0-141" y="connsiteY0-142"/>
                </a:cxn>
                <a:cxn ang="0">
                  <a:pos x="connsiteX1-143" y="connsiteY1-144"/>
                </a:cxn>
                <a:cxn ang="0">
                  <a:pos x="connsiteX2-145" y="connsiteY2-146"/>
                </a:cxn>
                <a:cxn ang="0">
                  <a:pos x="connsiteX3-147" y="connsiteY3-148"/>
                </a:cxn>
              </a:cxnLst>
              <a:rect l="l" t="t" r="r" b="b"/>
              <a:pathLst>
                <a:path w="1736283" h="421458">
                  <a:moveTo>
                    <a:pt x="1736283" y="399831"/>
                  </a:moveTo>
                  <a:cubicBezTo>
                    <a:pt x="1375877" y="428663"/>
                    <a:pt x="353982" y="436056"/>
                    <a:pt x="105191" y="375118"/>
                  </a:cubicBezTo>
                  <a:cubicBezTo>
                    <a:pt x="-143600" y="314180"/>
                    <a:pt x="109530" y="83505"/>
                    <a:pt x="243539" y="34201"/>
                  </a:cubicBezTo>
                  <a:cubicBezTo>
                    <a:pt x="438239" y="-56438"/>
                    <a:pt x="1137030" y="50085"/>
                    <a:pt x="770863" y="156034"/>
                  </a:cubicBez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</p:grpSp>
      <p:pic>
        <p:nvPicPr>
          <p:cNvPr id="66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521" y="5404152"/>
            <a:ext cx="8422689" cy="1916134"/>
          </a:xfrm>
          <a:prstGeom prst="rect">
            <a:avLst/>
          </a:prstGeom>
        </p:spPr>
      </p:pic>
      <p:sp>
        <p:nvSpPr>
          <p:cNvPr id="24" name="文本框 17"/>
          <p:cNvSpPr txBox="1"/>
          <p:nvPr/>
        </p:nvSpPr>
        <p:spPr>
          <a:xfrm>
            <a:off x="3536206" y="200475"/>
            <a:ext cx="76077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LUYỆN TẬP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pic>
        <p:nvPicPr>
          <p:cNvPr id="27" name="图片 5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9623" y="393880"/>
            <a:ext cx="2800253" cy="1512193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1705987" y="937250"/>
            <a:ext cx="27482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5/67.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9683" y="2973417"/>
            <a:ext cx="374303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341721" y="926338"/>
            <a:ext cx="74505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36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9" name="Rectangle 158"/>
          <p:cNvSpPr/>
          <p:nvPr/>
        </p:nvSpPr>
        <p:spPr>
          <a:xfrm>
            <a:off x="4278048" y="2162150"/>
            <a:ext cx="7183369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32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32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0" name="Rectangle 159"/>
          <p:cNvSpPr/>
          <p:nvPr/>
        </p:nvSpPr>
        <p:spPr>
          <a:xfrm>
            <a:off x="4356922" y="4553856"/>
            <a:ext cx="70828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</a:t>
            </a:r>
            <a:r>
              <a:rPr lang="en-US" sz="32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2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sz="32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32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2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32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61" name="图片 9" descr="图片包含 玩具, 玩偶&#10;&#10;自动生成的说明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3596" y="215304"/>
            <a:ext cx="3173461" cy="2177598"/>
          </a:xfrm>
          <a:prstGeom prst="rect">
            <a:avLst/>
          </a:prstGeom>
        </p:spPr>
      </p:pic>
      <p:pic>
        <p:nvPicPr>
          <p:cNvPr id="162" name="Picture 16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64A044E5-81FB-4A2B-AE9E-B8AC8E2C255D}"/>
              </a:ext>
            </a:extLst>
          </p:cNvPr>
          <p:cNvSpPr/>
          <p:nvPr/>
        </p:nvSpPr>
        <p:spPr>
          <a:xfrm>
            <a:off x="4341721" y="1654134"/>
            <a:ext cx="5546521" cy="523220"/>
          </a:xfrm>
          <a:prstGeom prst="rect">
            <a:avLst/>
          </a:prstGeom>
          <a:ln w="76200"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*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Vô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lo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nghĩ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gì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     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6BF5A27-C708-47B0-B603-D7386A65012F}"/>
              </a:ext>
            </a:extLst>
          </p:cNvPr>
          <p:cNvSpPr/>
          <p:nvPr/>
        </p:nvSpPr>
        <p:spPr>
          <a:xfrm>
            <a:off x="4356922" y="3429101"/>
            <a:ext cx="7025622" cy="954107"/>
          </a:xfrm>
          <a:prstGeom prst="rect">
            <a:avLst/>
          </a:prstGeom>
          <a:ln w="76200"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*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Vô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ý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thức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: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chủ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định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biết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rõ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mình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đang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làm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sai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trái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22005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8" grpId="0"/>
      <p:bldP spid="9" grpId="0"/>
      <p:bldP spid="11" grpId="0"/>
      <p:bldP spid="159" grpId="0"/>
      <p:bldP spid="160" grpId="0"/>
      <p:bldP spid="29" grpId="0" animBg="1"/>
      <p:bldP spid="3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302517" y="2032127"/>
            <a:ext cx="3760199" cy="344791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427165" y="13787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25" name="图片 7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263810" y="214234"/>
            <a:ext cx="793144" cy="1030805"/>
          </a:xfrm>
          <a:prstGeom prst="rect">
            <a:avLst/>
          </a:prstGeom>
        </p:spPr>
      </p:pic>
      <p:pic>
        <p:nvPicPr>
          <p:cNvPr id="26" name="图片 7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27027" y="5353582"/>
            <a:ext cx="1837722" cy="1300440"/>
          </a:xfrm>
          <a:prstGeom prst="rect">
            <a:avLst/>
          </a:prstGeom>
        </p:spPr>
      </p:pic>
      <p:grpSp>
        <p:nvGrpSpPr>
          <p:cNvPr id="12" name="组合 2"/>
          <p:cNvGrpSpPr/>
          <p:nvPr/>
        </p:nvGrpSpPr>
        <p:grpSpPr>
          <a:xfrm>
            <a:off x="2777663" y="5544439"/>
            <a:ext cx="6965448" cy="503056"/>
            <a:chOff x="2453503" y="5381090"/>
            <a:chExt cx="6965448" cy="503056"/>
          </a:xfrm>
        </p:grpSpPr>
        <p:sp>
          <p:nvSpPr>
            <p:cNvPr id="13" name="Freeform 34"/>
            <p:cNvSpPr>
              <a:spLocks noEditPoints="1"/>
            </p:cNvSpPr>
            <p:nvPr/>
          </p:nvSpPr>
          <p:spPr bwMode="auto">
            <a:xfrm>
              <a:off x="8625557" y="5381090"/>
              <a:ext cx="793394" cy="459363"/>
            </a:xfrm>
            <a:custGeom>
              <a:avLst/>
              <a:gdLst>
                <a:gd name="T0" fmla="*/ 97 w 97"/>
                <a:gd name="T1" fmla="*/ 16 h 63"/>
                <a:gd name="T2" fmla="*/ 90 w 97"/>
                <a:gd name="T3" fmla="*/ 22 h 63"/>
                <a:gd name="T4" fmla="*/ 75 w 97"/>
                <a:gd name="T5" fmla="*/ 33 h 63"/>
                <a:gd name="T6" fmla="*/ 46 w 97"/>
                <a:gd name="T7" fmla="*/ 51 h 63"/>
                <a:gd name="T8" fmla="*/ 29 w 97"/>
                <a:gd name="T9" fmla="*/ 63 h 63"/>
                <a:gd name="T10" fmla="*/ 26 w 97"/>
                <a:gd name="T11" fmla="*/ 62 h 63"/>
                <a:gd name="T12" fmla="*/ 16 w 97"/>
                <a:gd name="T13" fmla="*/ 47 h 63"/>
                <a:gd name="T14" fmla="*/ 2 w 97"/>
                <a:gd name="T15" fmla="*/ 48 h 63"/>
                <a:gd name="T16" fmla="*/ 10 w 97"/>
                <a:gd name="T17" fmla="*/ 28 h 63"/>
                <a:gd name="T18" fmla="*/ 10 w 97"/>
                <a:gd name="T19" fmla="*/ 26 h 63"/>
                <a:gd name="T20" fmla="*/ 18 w 97"/>
                <a:gd name="T21" fmla="*/ 0 h 63"/>
                <a:gd name="T22" fmla="*/ 40 w 97"/>
                <a:gd name="T23" fmla="*/ 5 h 63"/>
                <a:gd name="T24" fmla="*/ 75 w 97"/>
                <a:gd name="T25" fmla="*/ 13 h 63"/>
                <a:gd name="T26" fmla="*/ 94 w 97"/>
                <a:gd name="T27" fmla="*/ 15 h 63"/>
                <a:gd name="T28" fmla="*/ 97 w 97"/>
                <a:gd name="T29" fmla="*/ 16 h 63"/>
                <a:gd name="T30" fmla="*/ 20 w 97"/>
                <a:gd name="T31" fmla="*/ 3 h 63"/>
                <a:gd name="T32" fmla="*/ 16 w 97"/>
                <a:gd name="T33" fmla="*/ 18 h 63"/>
                <a:gd name="T34" fmla="*/ 14 w 97"/>
                <a:gd name="T35" fmla="*/ 26 h 63"/>
                <a:gd name="T36" fmla="*/ 65 w 97"/>
                <a:gd name="T37" fmla="*/ 20 h 63"/>
                <a:gd name="T38" fmla="*/ 86 w 97"/>
                <a:gd name="T39" fmla="*/ 17 h 63"/>
                <a:gd name="T40" fmla="*/ 20 w 97"/>
                <a:gd name="T41" fmla="*/ 3 h 63"/>
                <a:gd name="T42" fmla="*/ 14 w 97"/>
                <a:gd name="T43" fmla="*/ 38 h 63"/>
                <a:gd name="T44" fmla="*/ 28 w 97"/>
                <a:gd name="T45" fmla="*/ 60 h 63"/>
                <a:gd name="T46" fmla="*/ 82 w 97"/>
                <a:gd name="T47" fmla="*/ 24 h 63"/>
                <a:gd name="T48" fmla="*/ 82 w 97"/>
                <a:gd name="T49" fmla="*/ 23 h 63"/>
                <a:gd name="T50" fmla="*/ 14 w 97"/>
                <a:gd name="T51" fmla="*/ 38 h 63"/>
                <a:gd name="T52" fmla="*/ 13 w 97"/>
                <a:gd name="T53" fmla="*/ 29 h 63"/>
                <a:gd name="T54" fmla="*/ 7 w 97"/>
                <a:gd name="T55" fmla="*/ 40 h 63"/>
                <a:gd name="T56" fmla="*/ 12 w 97"/>
                <a:gd name="T57" fmla="*/ 35 h 63"/>
                <a:gd name="T58" fmla="*/ 15 w 97"/>
                <a:gd name="T59" fmla="*/ 36 h 63"/>
                <a:gd name="T60" fmla="*/ 57 w 97"/>
                <a:gd name="T61" fmla="*/ 27 h 63"/>
                <a:gd name="T62" fmla="*/ 77 w 97"/>
                <a:gd name="T63" fmla="*/ 21 h 63"/>
                <a:gd name="T64" fmla="*/ 13 w 97"/>
                <a:gd name="T65" fmla="*/ 29 h 63"/>
                <a:gd name="T66" fmla="*/ 6 w 97"/>
                <a:gd name="T67" fmla="*/ 45 h 63"/>
                <a:gd name="T68" fmla="*/ 14 w 97"/>
                <a:gd name="T69" fmla="*/ 44 h 63"/>
                <a:gd name="T70" fmla="*/ 11 w 97"/>
                <a:gd name="T71" fmla="*/ 39 h 63"/>
                <a:gd name="T72" fmla="*/ 6 w 97"/>
                <a:gd name="T73" fmla="*/ 4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7" h="63">
                  <a:moveTo>
                    <a:pt x="97" y="16"/>
                  </a:moveTo>
                  <a:cubicBezTo>
                    <a:pt x="96" y="20"/>
                    <a:pt x="92" y="19"/>
                    <a:pt x="90" y="22"/>
                  </a:cubicBezTo>
                  <a:cubicBezTo>
                    <a:pt x="85" y="24"/>
                    <a:pt x="80" y="29"/>
                    <a:pt x="75" y="33"/>
                  </a:cubicBezTo>
                  <a:cubicBezTo>
                    <a:pt x="65" y="38"/>
                    <a:pt x="56" y="45"/>
                    <a:pt x="46" y="51"/>
                  </a:cubicBezTo>
                  <a:cubicBezTo>
                    <a:pt x="40" y="54"/>
                    <a:pt x="35" y="58"/>
                    <a:pt x="29" y="63"/>
                  </a:cubicBezTo>
                  <a:cubicBezTo>
                    <a:pt x="28" y="62"/>
                    <a:pt x="27" y="62"/>
                    <a:pt x="26" y="62"/>
                  </a:cubicBezTo>
                  <a:cubicBezTo>
                    <a:pt x="22" y="57"/>
                    <a:pt x="20" y="52"/>
                    <a:pt x="16" y="47"/>
                  </a:cubicBezTo>
                  <a:cubicBezTo>
                    <a:pt x="12" y="47"/>
                    <a:pt x="6" y="49"/>
                    <a:pt x="2" y="48"/>
                  </a:cubicBezTo>
                  <a:cubicBezTo>
                    <a:pt x="0" y="42"/>
                    <a:pt x="7" y="35"/>
                    <a:pt x="10" y="28"/>
                  </a:cubicBezTo>
                  <a:cubicBezTo>
                    <a:pt x="10" y="27"/>
                    <a:pt x="10" y="26"/>
                    <a:pt x="10" y="26"/>
                  </a:cubicBezTo>
                  <a:cubicBezTo>
                    <a:pt x="13" y="17"/>
                    <a:pt x="15" y="8"/>
                    <a:pt x="18" y="0"/>
                  </a:cubicBezTo>
                  <a:cubicBezTo>
                    <a:pt x="25" y="0"/>
                    <a:pt x="33" y="4"/>
                    <a:pt x="40" y="5"/>
                  </a:cubicBezTo>
                  <a:cubicBezTo>
                    <a:pt x="51" y="8"/>
                    <a:pt x="63" y="10"/>
                    <a:pt x="75" y="13"/>
                  </a:cubicBezTo>
                  <a:cubicBezTo>
                    <a:pt x="81" y="13"/>
                    <a:pt x="88" y="15"/>
                    <a:pt x="94" y="15"/>
                  </a:cubicBezTo>
                  <a:cubicBezTo>
                    <a:pt x="95" y="15"/>
                    <a:pt x="96" y="14"/>
                    <a:pt x="97" y="16"/>
                  </a:cubicBezTo>
                  <a:close/>
                  <a:moveTo>
                    <a:pt x="20" y="3"/>
                  </a:moveTo>
                  <a:cubicBezTo>
                    <a:pt x="18" y="8"/>
                    <a:pt x="16" y="13"/>
                    <a:pt x="16" y="18"/>
                  </a:cubicBezTo>
                  <a:cubicBezTo>
                    <a:pt x="15" y="21"/>
                    <a:pt x="13" y="23"/>
                    <a:pt x="14" y="26"/>
                  </a:cubicBezTo>
                  <a:cubicBezTo>
                    <a:pt x="31" y="24"/>
                    <a:pt x="48" y="21"/>
                    <a:pt x="65" y="20"/>
                  </a:cubicBezTo>
                  <a:cubicBezTo>
                    <a:pt x="72" y="18"/>
                    <a:pt x="80" y="19"/>
                    <a:pt x="86" y="17"/>
                  </a:cubicBezTo>
                  <a:cubicBezTo>
                    <a:pt x="64" y="14"/>
                    <a:pt x="41" y="7"/>
                    <a:pt x="20" y="3"/>
                  </a:cubicBezTo>
                  <a:close/>
                  <a:moveTo>
                    <a:pt x="14" y="38"/>
                  </a:moveTo>
                  <a:cubicBezTo>
                    <a:pt x="19" y="45"/>
                    <a:pt x="22" y="53"/>
                    <a:pt x="28" y="60"/>
                  </a:cubicBezTo>
                  <a:cubicBezTo>
                    <a:pt x="46" y="48"/>
                    <a:pt x="64" y="37"/>
                    <a:pt x="82" y="24"/>
                  </a:cubicBezTo>
                  <a:cubicBezTo>
                    <a:pt x="82" y="23"/>
                    <a:pt x="82" y="23"/>
                    <a:pt x="82" y="23"/>
                  </a:cubicBezTo>
                  <a:cubicBezTo>
                    <a:pt x="59" y="29"/>
                    <a:pt x="37" y="35"/>
                    <a:pt x="14" y="38"/>
                  </a:cubicBezTo>
                  <a:close/>
                  <a:moveTo>
                    <a:pt x="13" y="29"/>
                  </a:moveTo>
                  <a:cubicBezTo>
                    <a:pt x="11" y="33"/>
                    <a:pt x="8" y="37"/>
                    <a:pt x="7" y="40"/>
                  </a:cubicBezTo>
                  <a:cubicBezTo>
                    <a:pt x="9" y="39"/>
                    <a:pt x="9" y="36"/>
                    <a:pt x="12" y="35"/>
                  </a:cubicBezTo>
                  <a:cubicBezTo>
                    <a:pt x="13" y="35"/>
                    <a:pt x="14" y="35"/>
                    <a:pt x="15" y="36"/>
                  </a:cubicBezTo>
                  <a:cubicBezTo>
                    <a:pt x="29" y="33"/>
                    <a:pt x="43" y="30"/>
                    <a:pt x="57" y="27"/>
                  </a:cubicBezTo>
                  <a:cubicBezTo>
                    <a:pt x="64" y="24"/>
                    <a:pt x="70" y="23"/>
                    <a:pt x="77" y="21"/>
                  </a:cubicBezTo>
                  <a:cubicBezTo>
                    <a:pt x="55" y="23"/>
                    <a:pt x="34" y="25"/>
                    <a:pt x="13" y="29"/>
                  </a:cubicBezTo>
                  <a:close/>
                  <a:moveTo>
                    <a:pt x="6" y="45"/>
                  </a:moveTo>
                  <a:cubicBezTo>
                    <a:pt x="9" y="46"/>
                    <a:pt x="12" y="44"/>
                    <a:pt x="14" y="44"/>
                  </a:cubicBezTo>
                  <a:cubicBezTo>
                    <a:pt x="13" y="42"/>
                    <a:pt x="13" y="41"/>
                    <a:pt x="11" y="39"/>
                  </a:cubicBezTo>
                  <a:cubicBezTo>
                    <a:pt x="10" y="41"/>
                    <a:pt x="8" y="43"/>
                    <a:pt x="6" y="45"/>
                  </a:cubicBezTo>
                  <a:close/>
                </a:path>
              </a:pathLst>
            </a:custGeom>
            <a:solidFill>
              <a:srgbClr val="AE7F4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" name="任意多边形 98"/>
            <p:cNvSpPr/>
            <p:nvPr/>
          </p:nvSpPr>
          <p:spPr>
            <a:xfrm>
              <a:off x="3532280" y="5475339"/>
              <a:ext cx="5024077" cy="401116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53" y="connsiteY0-154"/>
                </a:cxn>
                <a:cxn ang="0">
                  <a:pos x="connsiteX1-155" y="connsiteY1-156"/>
                </a:cxn>
                <a:cxn ang="0">
                  <a:pos x="connsiteX2-157" y="connsiteY2-158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5" name="任意多边形 99"/>
            <p:cNvSpPr/>
            <p:nvPr/>
          </p:nvSpPr>
          <p:spPr>
            <a:xfrm>
              <a:off x="2453503" y="5467647"/>
              <a:ext cx="988875" cy="416499"/>
            </a:xfrm>
            <a:custGeom>
              <a:avLst/>
              <a:gdLst>
                <a:gd name="connsiteX0" fmla="*/ 755361 w 755361"/>
                <a:gd name="connsiteY0" fmla="*/ 383586 h 416878"/>
                <a:gd name="connsiteX1" fmla="*/ 1599 w 755361"/>
                <a:gd name="connsiteY1" fmla="*/ 383586 h 416878"/>
                <a:gd name="connsiteX2" fmla="*/ 557653 w 755361"/>
                <a:gd name="connsiteY2" fmla="*/ 37597 h 416878"/>
                <a:gd name="connsiteX3" fmla="*/ 619437 w 755361"/>
                <a:gd name="connsiteY3" fmla="*/ 25240 h 416878"/>
                <a:gd name="connsiteX0-1" fmla="*/ 754492 w 754492"/>
                <a:gd name="connsiteY0-2" fmla="*/ 358346 h 392510"/>
                <a:gd name="connsiteX1-3" fmla="*/ 730 w 754492"/>
                <a:gd name="connsiteY1-4" fmla="*/ 358346 h 392510"/>
                <a:gd name="connsiteX2-5" fmla="*/ 618568 w 754492"/>
                <a:gd name="connsiteY2-6" fmla="*/ 0 h 392510"/>
                <a:gd name="connsiteX0-7" fmla="*/ 1458409 w 1458409"/>
                <a:gd name="connsiteY0-8" fmla="*/ 358346 h 379568"/>
                <a:gd name="connsiteX1-9" fmla="*/ 312 w 1458409"/>
                <a:gd name="connsiteY1-10" fmla="*/ 333633 h 379568"/>
                <a:gd name="connsiteX2-11" fmla="*/ 1322485 w 1458409"/>
                <a:gd name="connsiteY2-12" fmla="*/ 0 h 379568"/>
                <a:gd name="connsiteX0-13" fmla="*/ 1483885 w 1483885"/>
                <a:gd name="connsiteY0-14" fmla="*/ 457200 h 484234"/>
                <a:gd name="connsiteX1-15" fmla="*/ 25788 w 1483885"/>
                <a:gd name="connsiteY1-16" fmla="*/ 432487 h 484234"/>
                <a:gd name="connsiteX2-17" fmla="*/ 569485 w 1483885"/>
                <a:gd name="connsiteY2-18" fmla="*/ 0 h 484234"/>
                <a:gd name="connsiteX0-19" fmla="*/ 1475175 w 1475175"/>
                <a:gd name="connsiteY0-20" fmla="*/ 469557 h 497359"/>
                <a:gd name="connsiteX1-21" fmla="*/ 17078 w 1475175"/>
                <a:gd name="connsiteY1-22" fmla="*/ 444844 h 497359"/>
                <a:gd name="connsiteX2-23" fmla="*/ 684342 w 1475175"/>
                <a:gd name="connsiteY2-24" fmla="*/ 0 h 497359"/>
                <a:gd name="connsiteX0-25" fmla="*/ 1482176 w 1482176"/>
                <a:gd name="connsiteY0-26" fmla="*/ 469557 h 497359"/>
                <a:gd name="connsiteX1-27" fmla="*/ 24079 w 1482176"/>
                <a:gd name="connsiteY1-28" fmla="*/ 444844 h 497359"/>
                <a:gd name="connsiteX2-29" fmla="*/ 691343 w 1482176"/>
                <a:gd name="connsiteY2-30" fmla="*/ 0 h 497359"/>
                <a:gd name="connsiteX0-31" fmla="*/ 1496003 w 1496003"/>
                <a:gd name="connsiteY0-32" fmla="*/ 383060 h 405670"/>
                <a:gd name="connsiteX1-33" fmla="*/ 37906 w 1496003"/>
                <a:gd name="connsiteY1-34" fmla="*/ 358347 h 405670"/>
                <a:gd name="connsiteX2-35" fmla="*/ 581603 w 1496003"/>
                <a:gd name="connsiteY2-36" fmla="*/ 0 h 405670"/>
                <a:gd name="connsiteX0-37" fmla="*/ 1498863 w 1498863"/>
                <a:gd name="connsiteY0-38" fmla="*/ 383060 h 405670"/>
                <a:gd name="connsiteX1-39" fmla="*/ 40766 w 1498863"/>
                <a:gd name="connsiteY1-40" fmla="*/ 358347 h 405670"/>
                <a:gd name="connsiteX2-41" fmla="*/ 584463 w 1498863"/>
                <a:gd name="connsiteY2-42" fmla="*/ 0 h 405670"/>
                <a:gd name="connsiteX0-43" fmla="*/ 1473706 w 1473706"/>
                <a:gd name="connsiteY0-44" fmla="*/ 383060 h 440354"/>
                <a:gd name="connsiteX1-45" fmla="*/ 15609 w 1473706"/>
                <a:gd name="connsiteY1-46" fmla="*/ 358347 h 440354"/>
                <a:gd name="connsiteX2-47" fmla="*/ 559306 w 1473706"/>
                <a:gd name="connsiteY2-48" fmla="*/ 0 h 440354"/>
                <a:gd name="connsiteX0-49" fmla="*/ 1682620 w 1682620"/>
                <a:gd name="connsiteY0-50" fmla="*/ 383060 h 405670"/>
                <a:gd name="connsiteX1-51" fmla="*/ 51528 w 1682620"/>
                <a:gd name="connsiteY1-52" fmla="*/ 358347 h 405670"/>
                <a:gd name="connsiteX2-53" fmla="*/ 595225 w 1682620"/>
                <a:gd name="connsiteY2-54" fmla="*/ 0 h 405670"/>
                <a:gd name="connsiteX0-55" fmla="*/ 1653020 w 1653020"/>
                <a:gd name="connsiteY0-56" fmla="*/ 320540 h 339742"/>
                <a:gd name="connsiteX1-57" fmla="*/ 21928 w 1653020"/>
                <a:gd name="connsiteY1-58" fmla="*/ 295827 h 339742"/>
                <a:gd name="connsiteX2-59" fmla="*/ 825980 w 1653020"/>
                <a:gd name="connsiteY2-60" fmla="*/ 0 h 339742"/>
                <a:gd name="connsiteX0-61" fmla="*/ 1717144 w 1717144"/>
                <a:gd name="connsiteY0-62" fmla="*/ 381397 h 403200"/>
                <a:gd name="connsiteX1-63" fmla="*/ 86052 w 1717144"/>
                <a:gd name="connsiteY1-64" fmla="*/ 356684 h 403200"/>
                <a:gd name="connsiteX2-65" fmla="*/ 296123 w 1717144"/>
                <a:gd name="connsiteY2-66" fmla="*/ 12588 h 403200"/>
                <a:gd name="connsiteX3-67" fmla="*/ 890104 w 1717144"/>
                <a:gd name="connsiteY3-68" fmla="*/ 60857 h 403200"/>
                <a:gd name="connsiteX0-69" fmla="*/ 1717144 w 1717144"/>
                <a:gd name="connsiteY0-70" fmla="*/ 376649 h 398452"/>
                <a:gd name="connsiteX1-71" fmla="*/ 86052 w 1717144"/>
                <a:gd name="connsiteY1-72" fmla="*/ 351936 h 398452"/>
                <a:gd name="connsiteX2-73" fmla="*/ 296123 w 1717144"/>
                <a:gd name="connsiteY2-74" fmla="*/ 7840 h 398452"/>
                <a:gd name="connsiteX3-75" fmla="*/ 651445 w 1717144"/>
                <a:gd name="connsiteY3-76" fmla="*/ 143636 h 398452"/>
                <a:gd name="connsiteX0-77" fmla="*/ 1717144 w 1717144"/>
                <a:gd name="connsiteY0-78" fmla="*/ 384043 h 405846"/>
                <a:gd name="connsiteX1-79" fmla="*/ 86052 w 1717144"/>
                <a:gd name="connsiteY1-80" fmla="*/ 359330 h 405846"/>
                <a:gd name="connsiteX2-81" fmla="*/ 296123 w 1717144"/>
                <a:gd name="connsiteY2-82" fmla="*/ 15234 h 405846"/>
                <a:gd name="connsiteX3-83" fmla="*/ 1237241 w 1717144"/>
                <a:gd name="connsiteY3-84" fmla="*/ 38495 h 405846"/>
                <a:gd name="connsiteX0-85" fmla="*/ 1717144 w 1717144"/>
                <a:gd name="connsiteY0-86" fmla="*/ 377444 h 399247"/>
                <a:gd name="connsiteX1-87" fmla="*/ 86052 w 1717144"/>
                <a:gd name="connsiteY1-88" fmla="*/ 352731 h 399247"/>
                <a:gd name="connsiteX2-89" fmla="*/ 296123 w 1717144"/>
                <a:gd name="connsiteY2-90" fmla="*/ 8635 h 399247"/>
                <a:gd name="connsiteX3-91" fmla="*/ 1237241 w 1717144"/>
                <a:gd name="connsiteY3-92" fmla="*/ 31896 h 399247"/>
                <a:gd name="connsiteX0-93" fmla="*/ 1717144 w 1717144"/>
                <a:gd name="connsiteY0-94" fmla="*/ 416694 h 438497"/>
                <a:gd name="connsiteX1-95" fmla="*/ 86052 w 1717144"/>
                <a:gd name="connsiteY1-96" fmla="*/ 391981 h 438497"/>
                <a:gd name="connsiteX2-97" fmla="*/ 296123 w 1717144"/>
                <a:gd name="connsiteY2-98" fmla="*/ 47885 h 438497"/>
                <a:gd name="connsiteX3-99" fmla="*/ 1237241 w 1717144"/>
                <a:gd name="connsiteY3-100" fmla="*/ 71146 h 438497"/>
                <a:gd name="connsiteX0-101" fmla="*/ 1717144 w 1717144"/>
                <a:gd name="connsiteY0-102" fmla="*/ 385519 h 407322"/>
                <a:gd name="connsiteX1-103" fmla="*/ 86052 w 1717144"/>
                <a:gd name="connsiteY1-104" fmla="*/ 360806 h 407322"/>
                <a:gd name="connsiteX2-105" fmla="*/ 296123 w 1717144"/>
                <a:gd name="connsiteY2-106" fmla="*/ 16710 h 407322"/>
                <a:gd name="connsiteX3-107" fmla="*/ 751724 w 1717144"/>
                <a:gd name="connsiteY3-108" fmla="*/ 141722 h 407322"/>
                <a:gd name="connsiteX0-109" fmla="*/ 1717144 w 1717144"/>
                <a:gd name="connsiteY0-110" fmla="*/ 385132 h 406935"/>
                <a:gd name="connsiteX1-111" fmla="*/ 86052 w 1717144"/>
                <a:gd name="connsiteY1-112" fmla="*/ 360419 h 406935"/>
                <a:gd name="connsiteX2-113" fmla="*/ 296123 w 1717144"/>
                <a:gd name="connsiteY2-114" fmla="*/ 16323 h 406935"/>
                <a:gd name="connsiteX3-115" fmla="*/ 751724 w 1717144"/>
                <a:gd name="connsiteY3-116" fmla="*/ 141335 h 406935"/>
                <a:gd name="connsiteX0-117" fmla="*/ 1717144 w 1717144"/>
                <a:gd name="connsiteY0-118" fmla="*/ 402465 h 424268"/>
                <a:gd name="connsiteX1-119" fmla="*/ 86052 w 1717144"/>
                <a:gd name="connsiteY1-120" fmla="*/ 377752 h 424268"/>
                <a:gd name="connsiteX2-121" fmla="*/ 296123 w 1717144"/>
                <a:gd name="connsiteY2-122" fmla="*/ 33656 h 424268"/>
                <a:gd name="connsiteX3-123" fmla="*/ 751724 w 1717144"/>
                <a:gd name="connsiteY3-124" fmla="*/ 158668 h 424268"/>
                <a:gd name="connsiteX0-125" fmla="*/ 1703068 w 1703068"/>
                <a:gd name="connsiteY0-126" fmla="*/ 402465 h 433569"/>
                <a:gd name="connsiteX1-127" fmla="*/ 71976 w 1703068"/>
                <a:gd name="connsiteY1-128" fmla="*/ 377752 h 433569"/>
                <a:gd name="connsiteX2-129" fmla="*/ 282047 w 1703068"/>
                <a:gd name="connsiteY2-130" fmla="*/ 33656 h 433569"/>
                <a:gd name="connsiteX3-131" fmla="*/ 737648 w 1703068"/>
                <a:gd name="connsiteY3-132" fmla="*/ 158668 h 433569"/>
                <a:gd name="connsiteX0-133" fmla="*/ 1703068 w 1703068"/>
                <a:gd name="connsiteY0-134" fmla="*/ 402465 h 433569"/>
                <a:gd name="connsiteX1-135" fmla="*/ 71976 w 1703068"/>
                <a:gd name="connsiteY1-136" fmla="*/ 377752 h 433569"/>
                <a:gd name="connsiteX2-137" fmla="*/ 282047 w 1703068"/>
                <a:gd name="connsiteY2-138" fmla="*/ 33656 h 433569"/>
                <a:gd name="connsiteX3-139" fmla="*/ 737648 w 1703068"/>
                <a:gd name="connsiteY3-140" fmla="*/ 158668 h 433569"/>
                <a:gd name="connsiteX0-141" fmla="*/ 1736283 w 1736283"/>
                <a:gd name="connsiteY0-142" fmla="*/ 399831 h 421458"/>
                <a:gd name="connsiteX1-143" fmla="*/ 105191 w 1736283"/>
                <a:gd name="connsiteY1-144" fmla="*/ 375118 h 421458"/>
                <a:gd name="connsiteX2-145" fmla="*/ 243539 w 1736283"/>
                <a:gd name="connsiteY2-146" fmla="*/ 34201 h 421458"/>
                <a:gd name="connsiteX3-147" fmla="*/ 770863 w 1736283"/>
                <a:gd name="connsiteY3-148" fmla="*/ 156034 h 421458"/>
              </a:gdLst>
              <a:ahLst/>
              <a:cxnLst>
                <a:cxn ang="0">
                  <a:pos x="connsiteX0-141" y="connsiteY0-142"/>
                </a:cxn>
                <a:cxn ang="0">
                  <a:pos x="connsiteX1-143" y="connsiteY1-144"/>
                </a:cxn>
                <a:cxn ang="0">
                  <a:pos x="connsiteX2-145" y="connsiteY2-146"/>
                </a:cxn>
                <a:cxn ang="0">
                  <a:pos x="connsiteX3-147" y="connsiteY3-148"/>
                </a:cxn>
              </a:cxnLst>
              <a:rect l="l" t="t" r="r" b="b"/>
              <a:pathLst>
                <a:path w="1736283" h="421458">
                  <a:moveTo>
                    <a:pt x="1736283" y="399831"/>
                  </a:moveTo>
                  <a:cubicBezTo>
                    <a:pt x="1375877" y="428663"/>
                    <a:pt x="353982" y="436056"/>
                    <a:pt x="105191" y="375118"/>
                  </a:cubicBezTo>
                  <a:cubicBezTo>
                    <a:pt x="-143600" y="314180"/>
                    <a:pt x="109530" y="83505"/>
                    <a:pt x="243539" y="34201"/>
                  </a:cubicBezTo>
                  <a:cubicBezTo>
                    <a:pt x="438239" y="-56438"/>
                    <a:pt x="1137030" y="50085"/>
                    <a:pt x="770863" y="156034"/>
                  </a:cubicBez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</p:grpSp>
      <p:pic>
        <p:nvPicPr>
          <p:cNvPr id="66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521" y="5404152"/>
            <a:ext cx="8422689" cy="1916134"/>
          </a:xfrm>
          <a:prstGeom prst="rect">
            <a:avLst/>
          </a:prstGeom>
        </p:spPr>
      </p:pic>
      <p:sp>
        <p:nvSpPr>
          <p:cNvPr id="24" name="文本框 17"/>
          <p:cNvSpPr txBox="1"/>
          <p:nvPr/>
        </p:nvSpPr>
        <p:spPr>
          <a:xfrm>
            <a:off x="3536206" y="200475"/>
            <a:ext cx="76077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LUYỆN TẬP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pic>
        <p:nvPicPr>
          <p:cNvPr id="27" name="图片 5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9623" y="393880"/>
            <a:ext cx="2800253" cy="1512193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1705987" y="937250"/>
            <a:ext cx="27482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5/67.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9683" y="2973417"/>
            <a:ext cx="374303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356922" y="831601"/>
            <a:ext cx="74505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Chinh</a:t>
            </a:r>
            <a:r>
              <a:rPr lang="en-US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phu</a:t>
            </a:r>
            <a:r>
              <a:rPr lang="en-US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chinh</a:t>
            </a:r>
            <a:r>
              <a:rPr lang="en-US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endParaRPr lang="en-US" sz="28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9" name="Rectangle 158"/>
          <p:cNvSpPr/>
          <p:nvPr/>
        </p:nvSpPr>
        <p:spPr>
          <a:xfrm>
            <a:off x="4240385" y="2425782"/>
            <a:ext cx="71833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chinh</a:t>
            </a:r>
            <a:r>
              <a:rPr lang="en-US" sz="2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phu</a:t>
            </a:r>
            <a:r>
              <a:rPr lang="en-US" sz="2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chinh</a:t>
            </a:r>
            <a:r>
              <a:rPr lang="en-US" sz="2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2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0" name="Rectangle 159"/>
          <p:cNvSpPr/>
          <p:nvPr/>
        </p:nvSpPr>
        <p:spPr>
          <a:xfrm>
            <a:off x="4262032" y="4309530"/>
            <a:ext cx="708283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4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Chinh</a:t>
            </a:r>
            <a:r>
              <a:rPr lang="en-US" sz="24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4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ngâm</a:t>
            </a:r>
            <a:r>
              <a:rPr lang="en-US" sz="24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24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24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61" name="图片 9" descr="图片包含 玩具, 玩偶&#10;&#10;自动生成的说明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2645" y="211932"/>
            <a:ext cx="3173461" cy="2177598"/>
          </a:xfrm>
          <a:prstGeom prst="rect">
            <a:avLst/>
          </a:prstGeom>
        </p:spPr>
      </p:pic>
      <p:pic>
        <p:nvPicPr>
          <p:cNvPr id="162" name="Picture 16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64A044E5-81FB-4A2B-AE9E-B8AC8E2C255D}"/>
              </a:ext>
            </a:extLst>
          </p:cNvPr>
          <p:cNvSpPr/>
          <p:nvPr/>
        </p:nvSpPr>
        <p:spPr>
          <a:xfrm>
            <a:off x="4388029" y="1613623"/>
            <a:ext cx="7867482" cy="483017"/>
          </a:xfrm>
          <a:prstGeom prst="rect">
            <a:avLst/>
          </a:prstGeom>
          <a:ln w="76200"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Ng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6BF5A27-C708-47B0-B603-D7386A65012F}"/>
              </a:ext>
            </a:extLst>
          </p:cNvPr>
          <p:cNvSpPr/>
          <p:nvPr/>
        </p:nvSpPr>
        <p:spPr>
          <a:xfrm>
            <a:off x="4510041" y="3201238"/>
            <a:ext cx="7183369" cy="907749"/>
          </a:xfrm>
          <a:prstGeom prst="rect">
            <a:avLst/>
          </a:prstGeom>
          <a:ln w="76200"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4641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8" grpId="0"/>
      <p:bldP spid="9" grpId="0"/>
      <p:bldP spid="11" grpId="0"/>
      <p:bldP spid="159" grpId="0"/>
      <p:bldP spid="160" grpId="0"/>
      <p:bldP spid="29" grpId="0" animBg="1"/>
      <p:bldP spid="3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10133548" y="0"/>
            <a:ext cx="1367644" cy="23394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6" rIns="91413" bIns="45706" rtlCol="0" anchor="b" anchorCtr="1"/>
          <a:lstStyle/>
          <a:p>
            <a:pPr algn="ctr"/>
            <a:r>
              <a:rPr lang="en-US" altLang="zh-CN" sz="7200" b="1">
                <a:latin typeface="+mj-ea"/>
                <a:ea typeface="+mj-ea"/>
              </a:rPr>
              <a:t>04</a:t>
            </a:r>
            <a:endParaRPr lang="zh-CN" altLang="en-US" sz="7200" b="1" dirty="0">
              <a:latin typeface="+mj-ea"/>
              <a:ea typeface="+mj-ea"/>
            </a:endParaRPr>
          </a:p>
        </p:txBody>
      </p:sp>
      <p:sp>
        <p:nvSpPr>
          <p:cNvPr id="6" name="文本框 32"/>
          <p:cNvSpPr txBox="1"/>
          <p:nvPr/>
        </p:nvSpPr>
        <p:spPr>
          <a:xfrm>
            <a:off x="5492692" y="1524230"/>
            <a:ext cx="4951710" cy="1319701"/>
          </a:xfrm>
          <a:prstGeom prst="rect">
            <a:avLst/>
          </a:prstGeom>
          <a:noFill/>
        </p:spPr>
        <p:txBody>
          <a:bodyPr wrap="square" lIns="87738" tIns="43869" rIns="87738" bIns="43869" rtlCol="0">
            <a:spAutoFit/>
          </a:bodyPr>
          <a:lstStyle>
            <a:defPPr>
              <a:defRPr lang="zh-CN"/>
            </a:defPPr>
            <a:lvl1pPr>
              <a:defRPr sz="3200">
                <a:solidFill>
                  <a:schemeClr val="bg1"/>
                </a:solidFill>
                <a:latin typeface="Agency FB" panose="020B0503020202020204" pitchFamily="34" charset="0"/>
              </a:defRPr>
            </a:lvl1pPr>
          </a:lstStyle>
          <a:p>
            <a:pPr algn="ctr"/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ea typeface="字魂27号-布丁体" pitchFamily="2" charset="-122"/>
                <a:cs typeface="Times New Roman" panose="02020603050405020304" pitchFamily="18" charset="0"/>
              </a:rPr>
              <a:t>VẬN DỤNG</a:t>
            </a:r>
          </a:p>
          <a:p>
            <a:pPr algn="ctr"/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ea typeface="字魂27号-布丁体" pitchFamily="2" charset="-122"/>
                <a:cs typeface="Times New Roman" panose="02020603050405020304" pitchFamily="18" charset="0"/>
              </a:rPr>
              <a:t>VIẾT NGẮN</a:t>
            </a:r>
            <a:endParaRPr lang="zh-CN" altLang="en-US" b="1" dirty="0">
              <a:solidFill>
                <a:srgbClr val="0000FF"/>
              </a:solidFill>
              <a:latin typeface="Times New Roman" panose="02020603050405020304" pitchFamily="18" charset="0"/>
              <a:ea typeface="字魂27号-布丁体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2"/>
          <p:cNvSpPr txBox="1"/>
          <p:nvPr/>
        </p:nvSpPr>
        <p:spPr>
          <a:xfrm>
            <a:off x="1563995" y="462697"/>
            <a:ext cx="4875530" cy="827259"/>
          </a:xfrm>
          <a:prstGeom prst="rect">
            <a:avLst/>
          </a:prstGeom>
          <a:noFill/>
        </p:spPr>
        <p:txBody>
          <a:bodyPr wrap="square" lIns="87738" tIns="43869" rIns="87738" bIns="43869" rtlCol="0">
            <a:spAutoFit/>
          </a:bodyPr>
          <a:lstStyle>
            <a:defPPr>
              <a:defRPr lang="zh-CN"/>
            </a:defPPr>
            <a:lvl1pPr>
              <a:defRPr sz="2800" spc="300">
                <a:solidFill>
                  <a:schemeClr val="tx1">
                    <a:lumMod val="50000"/>
                    <a:lumOff val="50000"/>
                  </a:schemeClr>
                </a:solidFill>
                <a:latin typeface="字魂17号-萌趣果冻体" pitchFamily="2" charset="-122"/>
                <a:ea typeface="字魂17号-萌趣果冻体" pitchFamily="2" charset="-122"/>
              </a:defRPr>
            </a:lvl1pPr>
          </a:lstStyle>
          <a:p>
            <a:pPr algn="ctr"/>
            <a:r>
              <a:rPr lang="en-US" sz="4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NGẮN</a:t>
            </a:r>
            <a:endParaRPr lang="en-US" sz="4800" spc="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图片 41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9067026" y="701470"/>
            <a:ext cx="2852084" cy="1196943"/>
          </a:xfrm>
          <a:prstGeom prst="rect">
            <a:avLst/>
          </a:prstGeom>
        </p:spPr>
      </p:pic>
      <p:pic>
        <p:nvPicPr>
          <p:cNvPr id="13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5" y="1446187"/>
            <a:ext cx="4484318" cy="3783710"/>
          </a:xfrm>
          <a:prstGeom prst="rect">
            <a:avLst/>
          </a:prstGeom>
        </p:spPr>
      </p:pic>
      <p:pic>
        <p:nvPicPr>
          <p:cNvPr id="15" name="图片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995" y="3826401"/>
            <a:ext cx="2911869" cy="234300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935" y="1441601"/>
            <a:ext cx="6352832" cy="5388695"/>
          </a:xfrm>
          <a:prstGeom prst="rect">
            <a:avLst/>
          </a:prstGeom>
        </p:spPr>
      </p:pic>
      <p:sp>
        <p:nvSpPr>
          <p:cNvPr id="10" name="文本框 11"/>
          <p:cNvSpPr txBox="1"/>
          <p:nvPr/>
        </p:nvSpPr>
        <p:spPr bwMode="auto">
          <a:xfrm>
            <a:off x="5683594" y="3167822"/>
            <a:ext cx="4903514" cy="2062075"/>
          </a:xfrm>
          <a:prstGeom prst="rect">
            <a:avLst/>
          </a:prstGeom>
          <a:noFill/>
        </p:spPr>
        <p:txBody>
          <a:bodyPr wrap="square" lIns="91413" tIns="45706" rIns="91413" bIns="45706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297693" y="253335"/>
            <a:ext cx="72150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KHỞI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ĐỘNG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5" name="图片 2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082"/>
            <a:ext cx="4024319" cy="6085238"/>
          </a:xfrm>
          <a:prstGeom prst="rect">
            <a:avLst/>
          </a:prstGeom>
        </p:spPr>
      </p:pic>
      <p:pic>
        <p:nvPicPr>
          <p:cNvPr id="20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342" y="5473521"/>
            <a:ext cx="6413548" cy="10048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  <p:pic>
        <p:nvPicPr>
          <p:cNvPr id="13" name="图片 5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97693" y="1946067"/>
            <a:ext cx="7350550" cy="3116721"/>
          </a:xfrm>
          <a:prstGeom prst="rect">
            <a:avLst/>
          </a:prstGeom>
        </p:spPr>
      </p:pic>
      <p:sp>
        <p:nvSpPr>
          <p:cNvPr id="14" name="文本框 17"/>
          <p:cNvSpPr txBox="1"/>
          <p:nvPr/>
        </p:nvSpPr>
        <p:spPr>
          <a:xfrm>
            <a:off x="3505342" y="2697668"/>
            <a:ext cx="72150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TRÒ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CHƠI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b="1" baseline="0" dirty="0">
                <a:solidFill>
                  <a:srgbClr val="FF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NHÌN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HÌNH ĐOÁN CHỮ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6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9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8" grpId="0"/>
      <p:bldP spid="22" grpId="0" animBg="1"/>
      <p:bldP spid="22" grpId="1" animBg="1"/>
      <p:bldP spid="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3846" y="797510"/>
            <a:ext cx="5546521" cy="1815882"/>
          </a:xfrm>
          <a:prstGeom prst="rect">
            <a:avLst/>
          </a:prstGeom>
          <a:ln w="76200"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     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*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thức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Viết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đoạn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đảm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bảo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Đảm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bảo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đoạn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Trình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bày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sạch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đẹp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图片 6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058" y="105315"/>
            <a:ext cx="1956356" cy="1384390"/>
          </a:xfrm>
          <a:prstGeom prst="rect">
            <a:avLst/>
          </a:prstGeom>
        </p:spPr>
      </p:pic>
      <p:pic>
        <p:nvPicPr>
          <p:cNvPr id="4" name="图片 6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35644" y="-58167"/>
            <a:ext cx="1956356" cy="1384390"/>
          </a:xfrm>
          <a:prstGeom prst="rect">
            <a:avLst/>
          </a:prstGeom>
        </p:spPr>
      </p:pic>
      <p:pic>
        <p:nvPicPr>
          <p:cNvPr id="5" name="图片 7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787" y="2458307"/>
            <a:ext cx="1247331" cy="1621087"/>
          </a:xfrm>
          <a:prstGeom prst="rect">
            <a:avLst/>
          </a:prstGeom>
        </p:spPr>
      </p:pic>
      <p:pic>
        <p:nvPicPr>
          <p:cNvPr id="6" name="图片 7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62284" y="2458306"/>
            <a:ext cx="1247331" cy="1621087"/>
          </a:xfrm>
          <a:prstGeom prst="rect">
            <a:avLst/>
          </a:prstGeom>
        </p:spPr>
      </p:pic>
      <p:pic>
        <p:nvPicPr>
          <p:cNvPr id="7" name="图片 6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4865123"/>
            <a:ext cx="1698016" cy="1201579"/>
          </a:xfrm>
          <a:prstGeom prst="rect">
            <a:avLst/>
          </a:prstGeom>
        </p:spPr>
      </p:pic>
      <p:pic>
        <p:nvPicPr>
          <p:cNvPr id="8" name="图片 6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11599" y="4865123"/>
            <a:ext cx="1698016" cy="120157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503490" y="3429000"/>
            <a:ext cx="5546521" cy="1815882"/>
          </a:xfrm>
          <a:prstGeom prst="rect">
            <a:avLst/>
          </a:prstGeom>
          <a:ln w="76200"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      *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nội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dung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lang="vi-VN" sz="2800" b="1" noProof="0" dirty="0">
                <a:solidFill>
                  <a:srgbClr val="00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Chủ đề tự chọn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lang="en-US" sz="2800" b="1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Có</a:t>
            </a:r>
            <a:r>
              <a:rPr lang="en-US" sz="2800" b="1" noProof="0" dirty="0">
                <a:solidFill>
                  <a:srgbClr val="00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sử</a:t>
            </a:r>
            <a:r>
              <a:rPr lang="en-US" sz="2800" b="1" noProof="0" dirty="0">
                <a:solidFill>
                  <a:srgbClr val="00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dụng</a:t>
            </a:r>
            <a:r>
              <a:rPr lang="en-US" sz="2800" b="1" noProof="0" dirty="0">
                <a:solidFill>
                  <a:srgbClr val="00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từ</a:t>
            </a:r>
            <a:r>
              <a:rPr lang="en-US" sz="2800" b="1" noProof="0" dirty="0">
                <a:solidFill>
                  <a:srgbClr val="00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Hán</a:t>
            </a:r>
            <a:r>
              <a:rPr lang="en-US" sz="2800" b="1" noProof="0" dirty="0">
                <a:solidFill>
                  <a:srgbClr val="00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Việt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rPr>
              <a:t> 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540673" y="-1092561"/>
            <a:ext cx="10708544" cy="5760000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2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538411" y="1611602"/>
            <a:ext cx="905056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 VĂN THAM KHẢO</a:t>
            </a: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en-US" b="1" dirty="0"/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nay, bao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do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Bao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hủy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mòn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nghẽn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nuốt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Do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9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2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5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18" grpId="0"/>
      <p:bldP spid="22" grpId="0" animBg="1"/>
      <p:bldP spid="22" grpId="1" animBg="1"/>
      <p:bldP spid="23" grpId="0" animBg="1"/>
      <p:bldP spid="23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 rot="16200000">
            <a:off x="6986822" y="-2613526"/>
            <a:ext cx="861774" cy="666925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HƯỚNG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DẪN TỰ HỌC</a:t>
            </a:r>
            <a:endParaRPr kumimoji="0" lang="en-US" altLang="zh-CN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3435857" y="1560734"/>
            <a:ext cx="7910429" cy="1002161"/>
            <a:chOff x="4389120" y="1084217"/>
            <a:chExt cx="6309360" cy="736216"/>
          </a:xfrm>
          <a:solidFill>
            <a:srgbClr val="92D050"/>
          </a:solidFill>
        </p:grpSpPr>
        <p:sp>
          <p:nvSpPr>
            <p:cNvPr id="8" name="五边形 7"/>
            <p:cNvSpPr/>
            <p:nvPr/>
          </p:nvSpPr>
          <p:spPr>
            <a:xfrm flipH="1">
              <a:off x="4389120" y="1084217"/>
              <a:ext cx="6309360" cy="736216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endParaRPr>
            </a:p>
          </p:txBody>
        </p:sp>
        <p:sp>
          <p:nvSpPr>
            <p:cNvPr id="2" name="菱形 1"/>
            <p:cNvSpPr/>
            <p:nvPr/>
          </p:nvSpPr>
          <p:spPr>
            <a:xfrm>
              <a:off x="4517592" y="1132079"/>
              <a:ext cx="640492" cy="640492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4730532" y="1264608"/>
              <a:ext cx="161619" cy="49905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30" name="五边形 29"/>
          <p:cNvSpPr/>
          <p:nvPr/>
        </p:nvSpPr>
        <p:spPr>
          <a:xfrm flipH="1">
            <a:off x="3532535" y="3022429"/>
            <a:ext cx="7955418" cy="1723716"/>
          </a:xfrm>
          <a:prstGeom prst="homePlate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  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-</a:t>
            </a:r>
            <a:r>
              <a:rPr kumimoji="0" lang="vi-VN" sz="24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Chuẩn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bị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XXI</a:t>
            </a:r>
          </a:p>
          <a:p>
            <a:pPr algn="ctr"/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(Theo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ChươngThâu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pic>
        <p:nvPicPr>
          <p:cNvPr id="15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3435857" y="3825025"/>
            <a:ext cx="5401516" cy="3257841"/>
          </a:xfrm>
          <a:prstGeom prst="rect">
            <a:avLst/>
          </a:prstGeom>
        </p:spPr>
      </p:pic>
      <p:pic>
        <p:nvPicPr>
          <p:cNvPr id="1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1908" y="1151987"/>
            <a:ext cx="3974123" cy="397412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356697" y="1635278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Ôn lại kiến thức về từ Hán Việt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Hoàn thành và xem lại các bài tập.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0" grpId="0" animBg="1"/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0" y="-9760"/>
            <a:ext cx="12192001" cy="68580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198" y="-145144"/>
            <a:ext cx="4535365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467" b="46605"/>
          <a:stretch>
            <a:fillRect/>
          </a:stretch>
        </p:blipFill>
        <p:spPr>
          <a:xfrm>
            <a:off x="-1" y="917359"/>
            <a:ext cx="786074" cy="268218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2857"/>
            <a:ext cx="12192000" cy="3980688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888" y="4680152"/>
            <a:ext cx="6413548" cy="154997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10" name="文本框 11"/>
          <p:cNvSpPr txBox="1"/>
          <p:nvPr/>
        </p:nvSpPr>
        <p:spPr>
          <a:xfrm>
            <a:off x="3142446" y="1172415"/>
            <a:ext cx="851293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CHÚC CÁC EM </a:t>
            </a:r>
            <a:endParaRPr kumimoji="0" lang="vi-VN" altLang="zh-CN" sz="6600" b="1" i="0" u="none" strike="noStrike" kern="120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HỌC TẬP</a:t>
            </a:r>
            <a:r>
              <a:rPr kumimoji="0" lang="en-US" altLang="zh-CN" sz="6600" b="1" i="0" u="none" strike="noStrike" kern="1200" cap="none" spc="0" normalizeH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TỐT</a:t>
            </a:r>
            <a:r>
              <a:rPr kumimoji="0" lang="vi-VN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NHÉ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!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181911" y="4312164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427165" y="13787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grpSp>
        <p:nvGrpSpPr>
          <p:cNvPr id="12" name="组合 2"/>
          <p:cNvGrpSpPr/>
          <p:nvPr/>
        </p:nvGrpSpPr>
        <p:grpSpPr>
          <a:xfrm>
            <a:off x="2777663" y="5544439"/>
            <a:ext cx="6965448" cy="503056"/>
            <a:chOff x="2453503" y="5381090"/>
            <a:chExt cx="6965448" cy="503056"/>
          </a:xfrm>
        </p:grpSpPr>
        <p:sp>
          <p:nvSpPr>
            <p:cNvPr id="13" name="Freeform 34"/>
            <p:cNvSpPr>
              <a:spLocks noEditPoints="1"/>
            </p:cNvSpPr>
            <p:nvPr/>
          </p:nvSpPr>
          <p:spPr bwMode="auto">
            <a:xfrm>
              <a:off x="8625557" y="5381090"/>
              <a:ext cx="793394" cy="459363"/>
            </a:xfrm>
            <a:custGeom>
              <a:avLst/>
              <a:gdLst>
                <a:gd name="T0" fmla="*/ 97 w 97"/>
                <a:gd name="T1" fmla="*/ 16 h 63"/>
                <a:gd name="T2" fmla="*/ 90 w 97"/>
                <a:gd name="T3" fmla="*/ 22 h 63"/>
                <a:gd name="T4" fmla="*/ 75 w 97"/>
                <a:gd name="T5" fmla="*/ 33 h 63"/>
                <a:gd name="T6" fmla="*/ 46 w 97"/>
                <a:gd name="T7" fmla="*/ 51 h 63"/>
                <a:gd name="T8" fmla="*/ 29 w 97"/>
                <a:gd name="T9" fmla="*/ 63 h 63"/>
                <a:gd name="T10" fmla="*/ 26 w 97"/>
                <a:gd name="T11" fmla="*/ 62 h 63"/>
                <a:gd name="T12" fmla="*/ 16 w 97"/>
                <a:gd name="T13" fmla="*/ 47 h 63"/>
                <a:gd name="T14" fmla="*/ 2 w 97"/>
                <a:gd name="T15" fmla="*/ 48 h 63"/>
                <a:gd name="T16" fmla="*/ 10 w 97"/>
                <a:gd name="T17" fmla="*/ 28 h 63"/>
                <a:gd name="T18" fmla="*/ 10 w 97"/>
                <a:gd name="T19" fmla="*/ 26 h 63"/>
                <a:gd name="T20" fmla="*/ 18 w 97"/>
                <a:gd name="T21" fmla="*/ 0 h 63"/>
                <a:gd name="T22" fmla="*/ 40 w 97"/>
                <a:gd name="T23" fmla="*/ 5 h 63"/>
                <a:gd name="T24" fmla="*/ 75 w 97"/>
                <a:gd name="T25" fmla="*/ 13 h 63"/>
                <a:gd name="T26" fmla="*/ 94 w 97"/>
                <a:gd name="T27" fmla="*/ 15 h 63"/>
                <a:gd name="T28" fmla="*/ 97 w 97"/>
                <a:gd name="T29" fmla="*/ 16 h 63"/>
                <a:gd name="T30" fmla="*/ 20 w 97"/>
                <a:gd name="T31" fmla="*/ 3 h 63"/>
                <a:gd name="T32" fmla="*/ 16 w 97"/>
                <a:gd name="T33" fmla="*/ 18 h 63"/>
                <a:gd name="T34" fmla="*/ 14 w 97"/>
                <a:gd name="T35" fmla="*/ 26 h 63"/>
                <a:gd name="T36" fmla="*/ 65 w 97"/>
                <a:gd name="T37" fmla="*/ 20 h 63"/>
                <a:gd name="T38" fmla="*/ 86 w 97"/>
                <a:gd name="T39" fmla="*/ 17 h 63"/>
                <a:gd name="T40" fmla="*/ 20 w 97"/>
                <a:gd name="T41" fmla="*/ 3 h 63"/>
                <a:gd name="T42" fmla="*/ 14 w 97"/>
                <a:gd name="T43" fmla="*/ 38 h 63"/>
                <a:gd name="T44" fmla="*/ 28 w 97"/>
                <a:gd name="T45" fmla="*/ 60 h 63"/>
                <a:gd name="T46" fmla="*/ 82 w 97"/>
                <a:gd name="T47" fmla="*/ 24 h 63"/>
                <a:gd name="T48" fmla="*/ 82 w 97"/>
                <a:gd name="T49" fmla="*/ 23 h 63"/>
                <a:gd name="T50" fmla="*/ 14 w 97"/>
                <a:gd name="T51" fmla="*/ 38 h 63"/>
                <a:gd name="T52" fmla="*/ 13 w 97"/>
                <a:gd name="T53" fmla="*/ 29 h 63"/>
                <a:gd name="T54" fmla="*/ 7 w 97"/>
                <a:gd name="T55" fmla="*/ 40 h 63"/>
                <a:gd name="T56" fmla="*/ 12 w 97"/>
                <a:gd name="T57" fmla="*/ 35 h 63"/>
                <a:gd name="T58" fmla="*/ 15 w 97"/>
                <a:gd name="T59" fmla="*/ 36 h 63"/>
                <a:gd name="T60" fmla="*/ 57 w 97"/>
                <a:gd name="T61" fmla="*/ 27 h 63"/>
                <a:gd name="T62" fmla="*/ 77 w 97"/>
                <a:gd name="T63" fmla="*/ 21 h 63"/>
                <a:gd name="T64" fmla="*/ 13 w 97"/>
                <a:gd name="T65" fmla="*/ 29 h 63"/>
                <a:gd name="T66" fmla="*/ 6 w 97"/>
                <a:gd name="T67" fmla="*/ 45 h 63"/>
                <a:gd name="T68" fmla="*/ 14 w 97"/>
                <a:gd name="T69" fmla="*/ 44 h 63"/>
                <a:gd name="T70" fmla="*/ 11 w 97"/>
                <a:gd name="T71" fmla="*/ 39 h 63"/>
                <a:gd name="T72" fmla="*/ 6 w 97"/>
                <a:gd name="T73" fmla="*/ 4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7" h="63">
                  <a:moveTo>
                    <a:pt x="97" y="16"/>
                  </a:moveTo>
                  <a:cubicBezTo>
                    <a:pt x="96" y="20"/>
                    <a:pt x="92" y="19"/>
                    <a:pt x="90" y="22"/>
                  </a:cubicBezTo>
                  <a:cubicBezTo>
                    <a:pt x="85" y="24"/>
                    <a:pt x="80" y="29"/>
                    <a:pt x="75" y="33"/>
                  </a:cubicBezTo>
                  <a:cubicBezTo>
                    <a:pt x="65" y="38"/>
                    <a:pt x="56" y="45"/>
                    <a:pt x="46" y="51"/>
                  </a:cubicBezTo>
                  <a:cubicBezTo>
                    <a:pt x="40" y="54"/>
                    <a:pt x="35" y="58"/>
                    <a:pt x="29" y="63"/>
                  </a:cubicBezTo>
                  <a:cubicBezTo>
                    <a:pt x="28" y="62"/>
                    <a:pt x="27" y="62"/>
                    <a:pt x="26" y="62"/>
                  </a:cubicBezTo>
                  <a:cubicBezTo>
                    <a:pt x="22" y="57"/>
                    <a:pt x="20" y="52"/>
                    <a:pt x="16" y="47"/>
                  </a:cubicBezTo>
                  <a:cubicBezTo>
                    <a:pt x="12" y="47"/>
                    <a:pt x="6" y="49"/>
                    <a:pt x="2" y="48"/>
                  </a:cubicBezTo>
                  <a:cubicBezTo>
                    <a:pt x="0" y="42"/>
                    <a:pt x="7" y="35"/>
                    <a:pt x="10" y="28"/>
                  </a:cubicBezTo>
                  <a:cubicBezTo>
                    <a:pt x="10" y="27"/>
                    <a:pt x="10" y="26"/>
                    <a:pt x="10" y="26"/>
                  </a:cubicBezTo>
                  <a:cubicBezTo>
                    <a:pt x="13" y="17"/>
                    <a:pt x="15" y="8"/>
                    <a:pt x="18" y="0"/>
                  </a:cubicBezTo>
                  <a:cubicBezTo>
                    <a:pt x="25" y="0"/>
                    <a:pt x="33" y="4"/>
                    <a:pt x="40" y="5"/>
                  </a:cubicBezTo>
                  <a:cubicBezTo>
                    <a:pt x="51" y="8"/>
                    <a:pt x="63" y="10"/>
                    <a:pt x="75" y="13"/>
                  </a:cubicBezTo>
                  <a:cubicBezTo>
                    <a:pt x="81" y="13"/>
                    <a:pt x="88" y="15"/>
                    <a:pt x="94" y="15"/>
                  </a:cubicBezTo>
                  <a:cubicBezTo>
                    <a:pt x="95" y="15"/>
                    <a:pt x="96" y="14"/>
                    <a:pt x="97" y="16"/>
                  </a:cubicBezTo>
                  <a:close/>
                  <a:moveTo>
                    <a:pt x="20" y="3"/>
                  </a:moveTo>
                  <a:cubicBezTo>
                    <a:pt x="18" y="8"/>
                    <a:pt x="16" y="13"/>
                    <a:pt x="16" y="18"/>
                  </a:cubicBezTo>
                  <a:cubicBezTo>
                    <a:pt x="15" y="21"/>
                    <a:pt x="13" y="23"/>
                    <a:pt x="14" y="26"/>
                  </a:cubicBezTo>
                  <a:cubicBezTo>
                    <a:pt x="31" y="24"/>
                    <a:pt x="48" y="21"/>
                    <a:pt x="65" y="20"/>
                  </a:cubicBezTo>
                  <a:cubicBezTo>
                    <a:pt x="72" y="18"/>
                    <a:pt x="80" y="19"/>
                    <a:pt x="86" y="17"/>
                  </a:cubicBezTo>
                  <a:cubicBezTo>
                    <a:pt x="64" y="14"/>
                    <a:pt x="41" y="7"/>
                    <a:pt x="20" y="3"/>
                  </a:cubicBezTo>
                  <a:close/>
                  <a:moveTo>
                    <a:pt x="14" y="38"/>
                  </a:moveTo>
                  <a:cubicBezTo>
                    <a:pt x="19" y="45"/>
                    <a:pt x="22" y="53"/>
                    <a:pt x="28" y="60"/>
                  </a:cubicBezTo>
                  <a:cubicBezTo>
                    <a:pt x="46" y="48"/>
                    <a:pt x="64" y="37"/>
                    <a:pt x="82" y="24"/>
                  </a:cubicBezTo>
                  <a:cubicBezTo>
                    <a:pt x="82" y="23"/>
                    <a:pt x="82" y="23"/>
                    <a:pt x="82" y="23"/>
                  </a:cubicBezTo>
                  <a:cubicBezTo>
                    <a:pt x="59" y="29"/>
                    <a:pt x="37" y="35"/>
                    <a:pt x="14" y="38"/>
                  </a:cubicBezTo>
                  <a:close/>
                  <a:moveTo>
                    <a:pt x="13" y="29"/>
                  </a:moveTo>
                  <a:cubicBezTo>
                    <a:pt x="11" y="33"/>
                    <a:pt x="8" y="37"/>
                    <a:pt x="7" y="40"/>
                  </a:cubicBezTo>
                  <a:cubicBezTo>
                    <a:pt x="9" y="39"/>
                    <a:pt x="9" y="36"/>
                    <a:pt x="12" y="35"/>
                  </a:cubicBezTo>
                  <a:cubicBezTo>
                    <a:pt x="13" y="35"/>
                    <a:pt x="14" y="35"/>
                    <a:pt x="15" y="36"/>
                  </a:cubicBezTo>
                  <a:cubicBezTo>
                    <a:pt x="29" y="33"/>
                    <a:pt x="43" y="30"/>
                    <a:pt x="57" y="27"/>
                  </a:cubicBezTo>
                  <a:cubicBezTo>
                    <a:pt x="64" y="24"/>
                    <a:pt x="70" y="23"/>
                    <a:pt x="77" y="21"/>
                  </a:cubicBezTo>
                  <a:cubicBezTo>
                    <a:pt x="55" y="23"/>
                    <a:pt x="34" y="25"/>
                    <a:pt x="13" y="29"/>
                  </a:cubicBezTo>
                  <a:close/>
                  <a:moveTo>
                    <a:pt x="6" y="45"/>
                  </a:moveTo>
                  <a:cubicBezTo>
                    <a:pt x="9" y="46"/>
                    <a:pt x="12" y="44"/>
                    <a:pt x="14" y="44"/>
                  </a:cubicBezTo>
                  <a:cubicBezTo>
                    <a:pt x="13" y="42"/>
                    <a:pt x="13" y="41"/>
                    <a:pt x="11" y="39"/>
                  </a:cubicBezTo>
                  <a:cubicBezTo>
                    <a:pt x="10" y="41"/>
                    <a:pt x="8" y="43"/>
                    <a:pt x="6" y="45"/>
                  </a:cubicBezTo>
                  <a:close/>
                </a:path>
              </a:pathLst>
            </a:custGeom>
            <a:solidFill>
              <a:srgbClr val="AE7F4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" name="任意多边形 98"/>
            <p:cNvSpPr/>
            <p:nvPr/>
          </p:nvSpPr>
          <p:spPr>
            <a:xfrm>
              <a:off x="3532280" y="5475339"/>
              <a:ext cx="5024077" cy="401116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53" y="connsiteY0-154"/>
                </a:cxn>
                <a:cxn ang="0">
                  <a:pos x="connsiteX1-155" y="connsiteY1-156"/>
                </a:cxn>
                <a:cxn ang="0">
                  <a:pos x="connsiteX2-157" y="connsiteY2-158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5" name="任意多边形 99"/>
            <p:cNvSpPr/>
            <p:nvPr/>
          </p:nvSpPr>
          <p:spPr>
            <a:xfrm>
              <a:off x="2453503" y="5467647"/>
              <a:ext cx="988875" cy="416499"/>
            </a:xfrm>
            <a:custGeom>
              <a:avLst/>
              <a:gdLst>
                <a:gd name="connsiteX0" fmla="*/ 755361 w 755361"/>
                <a:gd name="connsiteY0" fmla="*/ 383586 h 416878"/>
                <a:gd name="connsiteX1" fmla="*/ 1599 w 755361"/>
                <a:gd name="connsiteY1" fmla="*/ 383586 h 416878"/>
                <a:gd name="connsiteX2" fmla="*/ 557653 w 755361"/>
                <a:gd name="connsiteY2" fmla="*/ 37597 h 416878"/>
                <a:gd name="connsiteX3" fmla="*/ 619437 w 755361"/>
                <a:gd name="connsiteY3" fmla="*/ 25240 h 416878"/>
                <a:gd name="connsiteX0-1" fmla="*/ 754492 w 754492"/>
                <a:gd name="connsiteY0-2" fmla="*/ 358346 h 392510"/>
                <a:gd name="connsiteX1-3" fmla="*/ 730 w 754492"/>
                <a:gd name="connsiteY1-4" fmla="*/ 358346 h 392510"/>
                <a:gd name="connsiteX2-5" fmla="*/ 618568 w 754492"/>
                <a:gd name="connsiteY2-6" fmla="*/ 0 h 392510"/>
                <a:gd name="connsiteX0-7" fmla="*/ 1458409 w 1458409"/>
                <a:gd name="connsiteY0-8" fmla="*/ 358346 h 379568"/>
                <a:gd name="connsiteX1-9" fmla="*/ 312 w 1458409"/>
                <a:gd name="connsiteY1-10" fmla="*/ 333633 h 379568"/>
                <a:gd name="connsiteX2-11" fmla="*/ 1322485 w 1458409"/>
                <a:gd name="connsiteY2-12" fmla="*/ 0 h 379568"/>
                <a:gd name="connsiteX0-13" fmla="*/ 1483885 w 1483885"/>
                <a:gd name="connsiteY0-14" fmla="*/ 457200 h 484234"/>
                <a:gd name="connsiteX1-15" fmla="*/ 25788 w 1483885"/>
                <a:gd name="connsiteY1-16" fmla="*/ 432487 h 484234"/>
                <a:gd name="connsiteX2-17" fmla="*/ 569485 w 1483885"/>
                <a:gd name="connsiteY2-18" fmla="*/ 0 h 484234"/>
                <a:gd name="connsiteX0-19" fmla="*/ 1475175 w 1475175"/>
                <a:gd name="connsiteY0-20" fmla="*/ 469557 h 497359"/>
                <a:gd name="connsiteX1-21" fmla="*/ 17078 w 1475175"/>
                <a:gd name="connsiteY1-22" fmla="*/ 444844 h 497359"/>
                <a:gd name="connsiteX2-23" fmla="*/ 684342 w 1475175"/>
                <a:gd name="connsiteY2-24" fmla="*/ 0 h 497359"/>
                <a:gd name="connsiteX0-25" fmla="*/ 1482176 w 1482176"/>
                <a:gd name="connsiteY0-26" fmla="*/ 469557 h 497359"/>
                <a:gd name="connsiteX1-27" fmla="*/ 24079 w 1482176"/>
                <a:gd name="connsiteY1-28" fmla="*/ 444844 h 497359"/>
                <a:gd name="connsiteX2-29" fmla="*/ 691343 w 1482176"/>
                <a:gd name="connsiteY2-30" fmla="*/ 0 h 497359"/>
                <a:gd name="connsiteX0-31" fmla="*/ 1496003 w 1496003"/>
                <a:gd name="connsiteY0-32" fmla="*/ 383060 h 405670"/>
                <a:gd name="connsiteX1-33" fmla="*/ 37906 w 1496003"/>
                <a:gd name="connsiteY1-34" fmla="*/ 358347 h 405670"/>
                <a:gd name="connsiteX2-35" fmla="*/ 581603 w 1496003"/>
                <a:gd name="connsiteY2-36" fmla="*/ 0 h 405670"/>
                <a:gd name="connsiteX0-37" fmla="*/ 1498863 w 1498863"/>
                <a:gd name="connsiteY0-38" fmla="*/ 383060 h 405670"/>
                <a:gd name="connsiteX1-39" fmla="*/ 40766 w 1498863"/>
                <a:gd name="connsiteY1-40" fmla="*/ 358347 h 405670"/>
                <a:gd name="connsiteX2-41" fmla="*/ 584463 w 1498863"/>
                <a:gd name="connsiteY2-42" fmla="*/ 0 h 405670"/>
                <a:gd name="connsiteX0-43" fmla="*/ 1473706 w 1473706"/>
                <a:gd name="connsiteY0-44" fmla="*/ 383060 h 440354"/>
                <a:gd name="connsiteX1-45" fmla="*/ 15609 w 1473706"/>
                <a:gd name="connsiteY1-46" fmla="*/ 358347 h 440354"/>
                <a:gd name="connsiteX2-47" fmla="*/ 559306 w 1473706"/>
                <a:gd name="connsiteY2-48" fmla="*/ 0 h 440354"/>
                <a:gd name="connsiteX0-49" fmla="*/ 1682620 w 1682620"/>
                <a:gd name="connsiteY0-50" fmla="*/ 383060 h 405670"/>
                <a:gd name="connsiteX1-51" fmla="*/ 51528 w 1682620"/>
                <a:gd name="connsiteY1-52" fmla="*/ 358347 h 405670"/>
                <a:gd name="connsiteX2-53" fmla="*/ 595225 w 1682620"/>
                <a:gd name="connsiteY2-54" fmla="*/ 0 h 405670"/>
                <a:gd name="connsiteX0-55" fmla="*/ 1653020 w 1653020"/>
                <a:gd name="connsiteY0-56" fmla="*/ 320540 h 339742"/>
                <a:gd name="connsiteX1-57" fmla="*/ 21928 w 1653020"/>
                <a:gd name="connsiteY1-58" fmla="*/ 295827 h 339742"/>
                <a:gd name="connsiteX2-59" fmla="*/ 825980 w 1653020"/>
                <a:gd name="connsiteY2-60" fmla="*/ 0 h 339742"/>
                <a:gd name="connsiteX0-61" fmla="*/ 1717144 w 1717144"/>
                <a:gd name="connsiteY0-62" fmla="*/ 381397 h 403200"/>
                <a:gd name="connsiteX1-63" fmla="*/ 86052 w 1717144"/>
                <a:gd name="connsiteY1-64" fmla="*/ 356684 h 403200"/>
                <a:gd name="connsiteX2-65" fmla="*/ 296123 w 1717144"/>
                <a:gd name="connsiteY2-66" fmla="*/ 12588 h 403200"/>
                <a:gd name="connsiteX3-67" fmla="*/ 890104 w 1717144"/>
                <a:gd name="connsiteY3-68" fmla="*/ 60857 h 403200"/>
                <a:gd name="connsiteX0-69" fmla="*/ 1717144 w 1717144"/>
                <a:gd name="connsiteY0-70" fmla="*/ 376649 h 398452"/>
                <a:gd name="connsiteX1-71" fmla="*/ 86052 w 1717144"/>
                <a:gd name="connsiteY1-72" fmla="*/ 351936 h 398452"/>
                <a:gd name="connsiteX2-73" fmla="*/ 296123 w 1717144"/>
                <a:gd name="connsiteY2-74" fmla="*/ 7840 h 398452"/>
                <a:gd name="connsiteX3-75" fmla="*/ 651445 w 1717144"/>
                <a:gd name="connsiteY3-76" fmla="*/ 143636 h 398452"/>
                <a:gd name="connsiteX0-77" fmla="*/ 1717144 w 1717144"/>
                <a:gd name="connsiteY0-78" fmla="*/ 384043 h 405846"/>
                <a:gd name="connsiteX1-79" fmla="*/ 86052 w 1717144"/>
                <a:gd name="connsiteY1-80" fmla="*/ 359330 h 405846"/>
                <a:gd name="connsiteX2-81" fmla="*/ 296123 w 1717144"/>
                <a:gd name="connsiteY2-82" fmla="*/ 15234 h 405846"/>
                <a:gd name="connsiteX3-83" fmla="*/ 1237241 w 1717144"/>
                <a:gd name="connsiteY3-84" fmla="*/ 38495 h 405846"/>
                <a:gd name="connsiteX0-85" fmla="*/ 1717144 w 1717144"/>
                <a:gd name="connsiteY0-86" fmla="*/ 377444 h 399247"/>
                <a:gd name="connsiteX1-87" fmla="*/ 86052 w 1717144"/>
                <a:gd name="connsiteY1-88" fmla="*/ 352731 h 399247"/>
                <a:gd name="connsiteX2-89" fmla="*/ 296123 w 1717144"/>
                <a:gd name="connsiteY2-90" fmla="*/ 8635 h 399247"/>
                <a:gd name="connsiteX3-91" fmla="*/ 1237241 w 1717144"/>
                <a:gd name="connsiteY3-92" fmla="*/ 31896 h 399247"/>
                <a:gd name="connsiteX0-93" fmla="*/ 1717144 w 1717144"/>
                <a:gd name="connsiteY0-94" fmla="*/ 416694 h 438497"/>
                <a:gd name="connsiteX1-95" fmla="*/ 86052 w 1717144"/>
                <a:gd name="connsiteY1-96" fmla="*/ 391981 h 438497"/>
                <a:gd name="connsiteX2-97" fmla="*/ 296123 w 1717144"/>
                <a:gd name="connsiteY2-98" fmla="*/ 47885 h 438497"/>
                <a:gd name="connsiteX3-99" fmla="*/ 1237241 w 1717144"/>
                <a:gd name="connsiteY3-100" fmla="*/ 71146 h 438497"/>
                <a:gd name="connsiteX0-101" fmla="*/ 1717144 w 1717144"/>
                <a:gd name="connsiteY0-102" fmla="*/ 385519 h 407322"/>
                <a:gd name="connsiteX1-103" fmla="*/ 86052 w 1717144"/>
                <a:gd name="connsiteY1-104" fmla="*/ 360806 h 407322"/>
                <a:gd name="connsiteX2-105" fmla="*/ 296123 w 1717144"/>
                <a:gd name="connsiteY2-106" fmla="*/ 16710 h 407322"/>
                <a:gd name="connsiteX3-107" fmla="*/ 751724 w 1717144"/>
                <a:gd name="connsiteY3-108" fmla="*/ 141722 h 407322"/>
                <a:gd name="connsiteX0-109" fmla="*/ 1717144 w 1717144"/>
                <a:gd name="connsiteY0-110" fmla="*/ 385132 h 406935"/>
                <a:gd name="connsiteX1-111" fmla="*/ 86052 w 1717144"/>
                <a:gd name="connsiteY1-112" fmla="*/ 360419 h 406935"/>
                <a:gd name="connsiteX2-113" fmla="*/ 296123 w 1717144"/>
                <a:gd name="connsiteY2-114" fmla="*/ 16323 h 406935"/>
                <a:gd name="connsiteX3-115" fmla="*/ 751724 w 1717144"/>
                <a:gd name="connsiteY3-116" fmla="*/ 141335 h 406935"/>
                <a:gd name="connsiteX0-117" fmla="*/ 1717144 w 1717144"/>
                <a:gd name="connsiteY0-118" fmla="*/ 402465 h 424268"/>
                <a:gd name="connsiteX1-119" fmla="*/ 86052 w 1717144"/>
                <a:gd name="connsiteY1-120" fmla="*/ 377752 h 424268"/>
                <a:gd name="connsiteX2-121" fmla="*/ 296123 w 1717144"/>
                <a:gd name="connsiteY2-122" fmla="*/ 33656 h 424268"/>
                <a:gd name="connsiteX3-123" fmla="*/ 751724 w 1717144"/>
                <a:gd name="connsiteY3-124" fmla="*/ 158668 h 424268"/>
                <a:gd name="connsiteX0-125" fmla="*/ 1703068 w 1703068"/>
                <a:gd name="connsiteY0-126" fmla="*/ 402465 h 433569"/>
                <a:gd name="connsiteX1-127" fmla="*/ 71976 w 1703068"/>
                <a:gd name="connsiteY1-128" fmla="*/ 377752 h 433569"/>
                <a:gd name="connsiteX2-129" fmla="*/ 282047 w 1703068"/>
                <a:gd name="connsiteY2-130" fmla="*/ 33656 h 433569"/>
                <a:gd name="connsiteX3-131" fmla="*/ 737648 w 1703068"/>
                <a:gd name="connsiteY3-132" fmla="*/ 158668 h 433569"/>
                <a:gd name="connsiteX0-133" fmla="*/ 1703068 w 1703068"/>
                <a:gd name="connsiteY0-134" fmla="*/ 402465 h 433569"/>
                <a:gd name="connsiteX1-135" fmla="*/ 71976 w 1703068"/>
                <a:gd name="connsiteY1-136" fmla="*/ 377752 h 433569"/>
                <a:gd name="connsiteX2-137" fmla="*/ 282047 w 1703068"/>
                <a:gd name="connsiteY2-138" fmla="*/ 33656 h 433569"/>
                <a:gd name="connsiteX3-139" fmla="*/ 737648 w 1703068"/>
                <a:gd name="connsiteY3-140" fmla="*/ 158668 h 433569"/>
                <a:gd name="connsiteX0-141" fmla="*/ 1736283 w 1736283"/>
                <a:gd name="connsiteY0-142" fmla="*/ 399831 h 421458"/>
                <a:gd name="connsiteX1-143" fmla="*/ 105191 w 1736283"/>
                <a:gd name="connsiteY1-144" fmla="*/ 375118 h 421458"/>
                <a:gd name="connsiteX2-145" fmla="*/ 243539 w 1736283"/>
                <a:gd name="connsiteY2-146" fmla="*/ 34201 h 421458"/>
                <a:gd name="connsiteX3-147" fmla="*/ 770863 w 1736283"/>
                <a:gd name="connsiteY3-148" fmla="*/ 156034 h 421458"/>
              </a:gdLst>
              <a:ahLst/>
              <a:cxnLst>
                <a:cxn ang="0">
                  <a:pos x="connsiteX0-141" y="connsiteY0-142"/>
                </a:cxn>
                <a:cxn ang="0">
                  <a:pos x="connsiteX1-143" y="connsiteY1-144"/>
                </a:cxn>
                <a:cxn ang="0">
                  <a:pos x="connsiteX2-145" y="connsiteY2-146"/>
                </a:cxn>
                <a:cxn ang="0">
                  <a:pos x="connsiteX3-147" y="connsiteY3-148"/>
                </a:cxn>
              </a:cxnLst>
              <a:rect l="l" t="t" r="r" b="b"/>
              <a:pathLst>
                <a:path w="1736283" h="421458">
                  <a:moveTo>
                    <a:pt x="1736283" y="399831"/>
                  </a:moveTo>
                  <a:cubicBezTo>
                    <a:pt x="1375877" y="428663"/>
                    <a:pt x="353982" y="436056"/>
                    <a:pt x="105191" y="375118"/>
                  </a:cubicBezTo>
                  <a:cubicBezTo>
                    <a:pt x="-143600" y="314180"/>
                    <a:pt x="109530" y="83505"/>
                    <a:pt x="243539" y="34201"/>
                  </a:cubicBezTo>
                  <a:cubicBezTo>
                    <a:pt x="438239" y="-56438"/>
                    <a:pt x="1137030" y="50085"/>
                    <a:pt x="770863" y="156034"/>
                  </a:cubicBez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</p:grpSp>
      <p:sp>
        <p:nvSpPr>
          <p:cNvPr id="65" name="文本框 17"/>
          <p:cNvSpPr txBox="1"/>
          <p:nvPr/>
        </p:nvSpPr>
        <p:spPr>
          <a:xfrm>
            <a:off x="7350681" y="216490"/>
            <a:ext cx="37022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 dirty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</a:p>
          <a:p>
            <a:pPr lvl="0" algn="ctr">
              <a:defRPr/>
            </a:pPr>
            <a:r>
              <a:rPr lang="en-US" altLang="zh-CN" sz="3200" b="1" dirty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HƯU CAO CỔ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CC0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pic>
        <p:nvPicPr>
          <p:cNvPr id="7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057169"/>
            <a:ext cx="1387528" cy="2633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3026535" y="5151549"/>
            <a:ext cx="5561780" cy="203109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  <p:pic>
        <p:nvPicPr>
          <p:cNvPr id="28" name="图片 16" descr="2223be3d229db37d30f334096b91514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740290" y="1265266"/>
            <a:ext cx="2936886" cy="2763713"/>
          </a:xfrm>
          <a:prstGeom prst="rect">
            <a:avLst/>
          </a:prstGeom>
        </p:spPr>
      </p:pic>
      <p:pic>
        <p:nvPicPr>
          <p:cNvPr id="29" name="图片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63522" y="1443917"/>
            <a:ext cx="3086766" cy="2868247"/>
          </a:xfrm>
          <a:prstGeom prst="rect">
            <a:avLst/>
          </a:prstGeom>
        </p:spPr>
      </p:pic>
      <p:sp>
        <p:nvSpPr>
          <p:cNvPr id="30" name="文本框 17"/>
          <p:cNvSpPr txBox="1"/>
          <p:nvPr/>
        </p:nvSpPr>
        <p:spPr>
          <a:xfrm>
            <a:off x="2467441" y="237017"/>
            <a:ext cx="37022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</a:p>
          <a:p>
            <a:pPr lvl="0" algn="ctr">
              <a:defRPr/>
            </a:pP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KHỦNG LONG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9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2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200"/>
                            </p:stCondLst>
                            <p:childTnLst>
                              <p:par>
                                <p:cTn id="63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65" grpId="0"/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20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342" y="5703375"/>
            <a:ext cx="6413548" cy="774985"/>
          </a:xfrm>
          <a:prstGeom prst="rect">
            <a:avLst/>
          </a:prstGeom>
        </p:spPr>
      </p:pic>
      <p:pic>
        <p:nvPicPr>
          <p:cNvPr id="21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3905" y="0"/>
            <a:ext cx="2212909" cy="287153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  <p:pic>
        <p:nvPicPr>
          <p:cNvPr id="26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02" y="4197912"/>
            <a:ext cx="3614311" cy="2716077"/>
          </a:xfrm>
          <a:prstGeom prst="rect">
            <a:avLst/>
          </a:prstGeom>
        </p:spPr>
      </p:pic>
      <p:grpSp>
        <p:nvGrpSpPr>
          <p:cNvPr id="29" name="组合 2"/>
          <p:cNvGrpSpPr/>
          <p:nvPr/>
        </p:nvGrpSpPr>
        <p:grpSpPr>
          <a:xfrm>
            <a:off x="6128375" y="1562562"/>
            <a:ext cx="5454623" cy="1064794"/>
            <a:chOff x="6527455" y="1779969"/>
            <a:chExt cx="5086267" cy="1064794"/>
          </a:xfrm>
        </p:grpSpPr>
        <p:sp>
          <p:nvSpPr>
            <p:cNvPr id="30" name="矩形 39"/>
            <p:cNvSpPr>
              <a:spLocks noChangeArrowheads="1"/>
            </p:cNvSpPr>
            <p:nvPr/>
          </p:nvSpPr>
          <p:spPr bwMode="auto">
            <a:xfrm>
              <a:off x="6689476" y="1858403"/>
              <a:ext cx="4924246" cy="986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9pPr>
            </a:lstStyle>
            <a:p>
              <a:pPr defTabSz="1218565">
                <a:lnSpc>
                  <a:spcPct val="150000"/>
                </a:lnSpc>
                <a:spcBef>
                  <a:spcPts val="1000"/>
                </a:spcBef>
                <a:defRPr/>
              </a:pPr>
              <a:endParaRPr lang="zh-CN" alt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31" name="矩形 39"/>
            <p:cNvSpPr>
              <a:spLocks noChangeArrowheads="1"/>
            </p:cNvSpPr>
            <p:nvPr/>
          </p:nvSpPr>
          <p:spPr bwMode="auto">
            <a:xfrm>
              <a:off x="6527455" y="1779969"/>
              <a:ext cx="4035376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9pPr>
            </a:lstStyle>
            <a:p>
              <a:pPr lvl="0" indent="0" algn="ctr">
                <a:buNone/>
              </a:pPr>
              <a:r>
                <a:rPr lang="en-US" altLang="zh-CN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CHINH PHU</a:t>
              </a:r>
              <a:endParaRPr lang="zh-CN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32" name="Rectangle 31"/>
          <p:cNvSpPr/>
          <p:nvPr/>
        </p:nvSpPr>
        <p:spPr>
          <a:xfrm>
            <a:off x="6380661" y="2796542"/>
            <a:ext cx="5123806" cy="1200329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zh-CN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altLang="zh-CN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zh-CN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zh-CN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zh-CN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altLang="zh-CN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zh-CN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altLang="zh-CN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vi-VN" altLang="zh-CN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36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文本框 4"/>
          <p:cNvSpPr txBox="1">
            <a:spLocks noChangeArrowheads="1"/>
          </p:cNvSpPr>
          <p:nvPr/>
        </p:nvSpPr>
        <p:spPr bwMode="auto">
          <a:xfrm>
            <a:off x="6790929" y="246243"/>
            <a:ext cx="2469235" cy="861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9pPr>
          </a:lstStyle>
          <a:p>
            <a:pPr lvl="0" indent="0" algn="ctr">
              <a:buNone/>
            </a:pPr>
            <a:r>
              <a:rPr lang="en-US" altLang="zh-CN" sz="5400" b="1" u="sng" dirty="0" err="1">
                <a:solidFill>
                  <a:srgbClr val="DC5D3D"/>
                </a:solidFill>
                <a:latin typeface="SVN-Manus" pitchFamily="2" charset="77"/>
                <a:ea typeface="+mn-ea"/>
                <a:cs typeface="+mn-ea"/>
                <a:sym typeface="+mn-lt"/>
              </a:rPr>
              <a:t>Câu</a:t>
            </a:r>
            <a:r>
              <a:rPr lang="en-US" altLang="zh-CN" sz="5400" b="1" u="sng" dirty="0">
                <a:solidFill>
                  <a:srgbClr val="DC5D3D"/>
                </a:solidFill>
                <a:latin typeface="SVN-Manus" pitchFamily="2" charset="77"/>
                <a:ea typeface="+mn-ea"/>
                <a:cs typeface="+mn-ea"/>
                <a:sym typeface="+mn-lt"/>
              </a:rPr>
              <a:t> 1</a:t>
            </a:r>
            <a:endParaRPr lang="zh-CN" altLang="en-US" sz="5400" b="1" u="sng" dirty="0">
              <a:solidFill>
                <a:srgbClr val="DC5D3D"/>
              </a:solidFill>
              <a:latin typeface="SVN-Manus" pitchFamily="2" charset="77"/>
              <a:ea typeface="+mn-ea"/>
              <a:cs typeface="+mn-ea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C2D618F-45DE-4610-861A-17B367C6AD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8150" y="379640"/>
            <a:ext cx="4806506" cy="332105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65720CF-4E78-4BDE-871C-CF9A15548DED}"/>
              </a:ext>
            </a:extLst>
          </p:cNvPr>
          <p:cNvSpPr/>
          <p:nvPr/>
        </p:nvSpPr>
        <p:spPr>
          <a:xfrm rot="10800000" flipV="1">
            <a:off x="856391" y="3729179"/>
            <a:ext cx="667684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i="1" dirty="0">
                <a:solidFill>
                  <a:srgbClr val="000000"/>
                </a:solidFill>
                <a:latin typeface="Open Sans" panose="020B0606030504020204" pitchFamily="34" charset="0"/>
              </a:rPr>
              <a:t>Chinh phu tử sỹ mấy người</a:t>
            </a:r>
            <a:br>
              <a:rPr lang="vi-VN" b="1" dirty="0"/>
            </a:br>
            <a:r>
              <a:rPr lang="vi-VN" b="1" i="1" dirty="0">
                <a:solidFill>
                  <a:srgbClr val="000000"/>
                </a:solidFill>
                <a:latin typeface="Open Sans" panose="020B0606030504020204" pitchFamily="34" charset="0"/>
              </a:rPr>
              <a:t>Nào ai mạc mặc nào ai gọi hồn!</a:t>
            </a:r>
            <a:r>
              <a:rPr lang="en-US" b="1" i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</a:p>
          <a:p>
            <a:pPr algn="r"/>
            <a:r>
              <a:rPr lang="en-US" i="1" dirty="0">
                <a:solidFill>
                  <a:srgbClr val="000000"/>
                </a:solidFill>
                <a:latin typeface="Open Sans" panose="020B0606030504020204" pitchFamily="34" charset="0"/>
              </a:rPr>
              <a:t>( </a:t>
            </a:r>
            <a:r>
              <a:rPr lang="en-US" dirty="0" err="1">
                <a:solidFill>
                  <a:srgbClr val="000000"/>
                </a:solidFill>
                <a:latin typeface="Open Sans" panose="020B0606030504020204" pitchFamily="34" charset="0"/>
              </a:rPr>
              <a:t>Đặng</a:t>
            </a:r>
            <a:r>
              <a:rPr lang="en-US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" panose="020B0606030504020204" pitchFamily="34" charset="0"/>
              </a:rPr>
              <a:t>Trần</a:t>
            </a:r>
            <a:r>
              <a:rPr lang="en-US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" panose="020B0606030504020204" pitchFamily="34" charset="0"/>
              </a:rPr>
              <a:t>Côn</a:t>
            </a:r>
            <a:r>
              <a:rPr lang="en-US" dirty="0">
                <a:solidFill>
                  <a:srgbClr val="000000"/>
                </a:solidFill>
                <a:latin typeface="Open Sans" panose="020B0606030504020204" pitchFamily="34" charset="0"/>
              </a:rPr>
              <a:t>- </a:t>
            </a:r>
            <a:r>
              <a:rPr lang="en-US" dirty="0" err="1">
                <a:solidFill>
                  <a:srgbClr val="000000"/>
                </a:solidFill>
                <a:latin typeface="Open Sans" panose="020B0606030504020204" pitchFamily="34" charset="0"/>
              </a:rPr>
              <a:t>Đoàn</a:t>
            </a:r>
            <a:r>
              <a:rPr lang="en-US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" panose="020B0606030504020204" pitchFamily="34" charset="0"/>
              </a:rPr>
              <a:t>Thị</a:t>
            </a:r>
            <a:r>
              <a:rPr lang="en-US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" panose="020B0606030504020204" pitchFamily="34" charset="0"/>
              </a:rPr>
              <a:t>Điểm</a:t>
            </a:r>
            <a:r>
              <a:rPr lang="en-US" i="1" dirty="0">
                <a:solidFill>
                  <a:srgbClr val="000000"/>
                </a:solidFill>
                <a:latin typeface="Open Sans" panose="020B0606030504020204" pitchFamily="34" charset="0"/>
              </a:rPr>
              <a:t> , </a:t>
            </a:r>
            <a:r>
              <a:rPr lang="en-US" i="1" dirty="0" err="1">
                <a:solidFill>
                  <a:srgbClr val="000000"/>
                </a:solidFill>
                <a:latin typeface="Open Sans" panose="020B0606030504020204" pitchFamily="34" charset="0"/>
              </a:rPr>
              <a:t>Chinh</a:t>
            </a:r>
            <a:r>
              <a:rPr lang="en-US" i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Open Sans" panose="020B0606030504020204" pitchFamily="34" charset="0"/>
              </a:rPr>
              <a:t>phụ</a:t>
            </a:r>
            <a:r>
              <a:rPr lang="en-US" i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Open Sans" panose="020B0606030504020204" pitchFamily="34" charset="0"/>
              </a:rPr>
              <a:t>ngâm</a:t>
            </a:r>
            <a:r>
              <a:rPr lang="en-US" i="1" dirty="0">
                <a:solidFill>
                  <a:srgbClr val="000000"/>
                </a:solidFill>
                <a:latin typeface="Open Sans" panose="020B0606030504020204" pitchFamily="34" charset="0"/>
              </a:rPr>
              <a:t>)</a:t>
            </a:r>
            <a:endParaRPr lang="en-US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9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32" grpId="0" animBg="1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5" name="图片 2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5082"/>
            <a:ext cx="1416676" cy="6085238"/>
          </a:xfrm>
          <a:prstGeom prst="rect">
            <a:avLst/>
          </a:prstGeom>
        </p:spPr>
      </p:pic>
      <p:pic>
        <p:nvPicPr>
          <p:cNvPr id="20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342" y="4928391"/>
            <a:ext cx="6413548" cy="1549970"/>
          </a:xfrm>
          <a:prstGeom prst="rect">
            <a:avLst/>
          </a:prstGeom>
        </p:spPr>
      </p:pic>
      <p:pic>
        <p:nvPicPr>
          <p:cNvPr id="25" name="图片 5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0241" y="1089668"/>
            <a:ext cx="6632986" cy="346397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189406" y="1603205"/>
            <a:ext cx="4958365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2400" noProof="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145914" y="2029229"/>
            <a:ext cx="5264293" cy="1307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….</a:t>
            </a:r>
            <a:endParaRPr lang="en-US" sz="2800" noProof="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1" u="none" strike="noStrike" kern="1200" cap="none" spc="0" normalizeH="0" baseline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685547" y="2035484"/>
            <a:ext cx="2053137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i="1" noProof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i="1" noProof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sz="2800" i="1" noProof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noProof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800" i="1" noProof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i="1" strike="noStrike" kern="1200" cap="none" spc="0" normalizeH="0" baseline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  <p:sp>
        <p:nvSpPr>
          <p:cNvPr id="24" name="矩形 39"/>
          <p:cNvSpPr>
            <a:spLocks noChangeArrowheads="1"/>
          </p:cNvSpPr>
          <p:nvPr/>
        </p:nvSpPr>
        <p:spPr bwMode="auto">
          <a:xfrm>
            <a:off x="2897413" y="276219"/>
            <a:ext cx="432762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9pPr>
          </a:lstStyle>
          <a:p>
            <a:pPr lvl="0" indent="0" algn="ctr">
              <a:buNone/>
            </a:pP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TUYỆT BÚT</a:t>
            </a:r>
            <a:endParaRPr lang="zh-CN" alt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9" name="文本框 4"/>
          <p:cNvSpPr txBox="1">
            <a:spLocks noChangeArrowheads="1"/>
          </p:cNvSpPr>
          <p:nvPr/>
        </p:nvSpPr>
        <p:spPr bwMode="auto">
          <a:xfrm>
            <a:off x="1124747" y="210874"/>
            <a:ext cx="2283913" cy="861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9pPr>
          </a:lstStyle>
          <a:p>
            <a:pPr lvl="0" indent="0" algn="ctr">
              <a:buNone/>
            </a:pPr>
            <a:r>
              <a:rPr lang="en-US" altLang="zh-CN" sz="5400" b="1" u="sng" dirty="0" err="1">
                <a:solidFill>
                  <a:srgbClr val="DC5D3D"/>
                </a:solidFill>
                <a:latin typeface="SVN-Manus" pitchFamily="2" charset="77"/>
                <a:ea typeface="+mn-ea"/>
                <a:cs typeface="+mn-ea"/>
                <a:sym typeface="+mn-lt"/>
              </a:rPr>
              <a:t>Câu</a:t>
            </a:r>
            <a:r>
              <a:rPr lang="en-US" altLang="zh-CN" sz="5400" b="1" u="sng" dirty="0">
                <a:solidFill>
                  <a:srgbClr val="DC5D3D"/>
                </a:solidFill>
                <a:latin typeface="SVN-Manus" pitchFamily="2" charset="77"/>
                <a:ea typeface="+mn-ea"/>
                <a:cs typeface="+mn-ea"/>
                <a:sym typeface="+mn-lt"/>
              </a:rPr>
              <a:t> 2</a:t>
            </a:r>
            <a:endParaRPr lang="zh-CN" altLang="en-US" sz="5400" b="1" u="sng" dirty="0">
              <a:solidFill>
                <a:srgbClr val="DC5D3D"/>
              </a:solidFill>
              <a:latin typeface="SVN-Manus" pitchFamily="2" charset="77"/>
              <a:ea typeface="+mn-ea"/>
              <a:cs typeface="+mn-ea"/>
              <a:sym typeface="+mn-lt"/>
            </a:endParaRPr>
          </a:p>
        </p:txBody>
      </p:sp>
      <p:pic>
        <p:nvPicPr>
          <p:cNvPr id="1026" name="Picture 2" descr="Truyện Kiều qua cái nhìn Phật học - Chùa Bửu Châu - Giáo Hội Phật Giáo Việt  Nam">
            <a:extLst>
              <a:ext uri="{FF2B5EF4-FFF2-40B4-BE49-F238E27FC236}">
                <a16:creationId xmlns:a16="http://schemas.microsoft.com/office/drawing/2014/main" id="{0A479F04-0CEF-458E-BC59-DB7B67BB1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1666" y="379639"/>
            <a:ext cx="3429000" cy="454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7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22" grpId="0" animBg="1"/>
      <p:bldP spid="22" grpId="1" animBg="1"/>
      <p:bldP spid="26" grpId="0"/>
      <p:bldP spid="27" grpId="0"/>
      <p:bldP spid="28" grpId="0"/>
      <p:bldP spid="24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20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342" y="5703375"/>
            <a:ext cx="6413548" cy="77498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  <p:pic>
        <p:nvPicPr>
          <p:cNvPr id="26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85045"/>
            <a:ext cx="3614311" cy="2716077"/>
          </a:xfrm>
          <a:prstGeom prst="rect">
            <a:avLst/>
          </a:prstGeom>
        </p:spPr>
      </p:pic>
      <p:grpSp>
        <p:nvGrpSpPr>
          <p:cNvPr id="29" name="组合 2"/>
          <p:cNvGrpSpPr/>
          <p:nvPr/>
        </p:nvGrpSpPr>
        <p:grpSpPr>
          <a:xfrm>
            <a:off x="6128375" y="1562562"/>
            <a:ext cx="5454623" cy="1064794"/>
            <a:chOff x="6527455" y="1779969"/>
            <a:chExt cx="5086267" cy="1064794"/>
          </a:xfrm>
        </p:grpSpPr>
        <p:sp>
          <p:nvSpPr>
            <p:cNvPr id="30" name="矩形 39"/>
            <p:cNvSpPr>
              <a:spLocks noChangeArrowheads="1"/>
            </p:cNvSpPr>
            <p:nvPr/>
          </p:nvSpPr>
          <p:spPr bwMode="auto">
            <a:xfrm>
              <a:off x="6689476" y="1858403"/>
              <a:ext cx="4924246" cy="986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9pPr>
            </a:lstStyle>
            <a:p>
              <a:pPr defTabSz="1218565">
                <a:lnSpc>
                  <a:spcPct val="150000"/>
                </a:lnSpc>
                <a:spcBef>
                  <a:spcPts val="1000"/>
                </a:spcBef>
                <a:defRPr/>
              </a:pPr>
              <a:endParaRPr lang="zh-CN" alt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31" name="矩形 39"/>
            <p:cNvSpPr>
              <a:spLocks noChangeArrowheads="1"/>
            </p:cNvSpPr>
            <p:nvPr/>
          </p:nvSpPr>
          <p:spPr bwMode="auto">
            <a:xfrm>
              <a:off x="6527455" y="1779969"/>
              <a:ext cx="4035376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9pPr>
            </a:lstStyle>
            <a:p>
              <a:pPr lvl="0" indent="0" algn="ctr">
                <a:buNone/>
              </a:pPr>
              <a:r>
                <a:rPr lang="en-US" altLang="zh-CN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LẠM PHÁT</a:t>
              </a:r>
              <a:endParaRPr lang="zh-CN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32" name="Rectangle 31"/>
          <p:cNvSpPr/>
          <p:nvPr/>
        </p:nvSpPr>
        <p:spPr>
          <a:xfrm>
            <a:off x="5253848" y="2860484"/>
            <a:ext cx="6413548" cy="107721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zh-CN" sz="32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zh-CN" sz="32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zh-CN" sz="32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zh-CN" sz="32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altLang="zh-CN" sz="32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32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altLang="zh-CN" sz="32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zh-CN" sz="32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altLang="zh-CN" sz="32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zh-CN" sz="32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sụt</a:t>
            </a:r>
            <a:r>
              <a:rPr lang="en-US" altLang="zh-CN" sz="32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zh-CN" sz="32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3200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文本框 4"/>
          <p:cNvSpPr txBox="1">
            <a:spLocks noChangeArrowheads="1"/>
          </p:cNvSpPr>
          <p:nvPr/>
        </p:nvSpPr>
        <p:spPr bwMode="auto">
          <a:xfrm>
            <a:off x="7006609" y="271666"/>
            <a:ext cx="2633779" cy="861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9pPr>
          </a:lstStyle>
          <a:p>
            <a:pPr lvl="0" indent="0" algn="ctr">
              <a:buNone/>
            </a:pPr>
            <a:r>
              <a:rPr lang="en-US" altLang="zh-CN" sz="5400" b="1" u="sng" dirty="0" err="1">
                <a:solidFill>
                  <a:srgbClr val="DC5D3D"/>
                </a:solidFill>
                <a:latin typeface="SVN-Manus" pitchFamily="2" charset="77"/>
                <a:ea typeface="+mn-ea"/>
                <a:cs typeface="+mn-ea"/>
                <a:sym typeface="+mn-lt"/>
              </a:rPr>
              <a:t>Câu</a:t>
            </a:r>
            <a:r>
              <a:rPr lang="en-US" altLang="zh-CN" sz="5400" b="1" u="sng" dirty="0">
                <a:solidFill>
                  <a:srgbClr val="DC5D3D"/>
                </a:solidFill>
                <a:latin typeface="SVN-Manus" pitchFamily="2" charset="77"/>
                <a:ea typeface="+mn-ea"/>
                <a:cs typeface="+mn-ea"/>
                <a:sym typeface="+mn-lt"/>
              </a:rPr>
              <a:t> 3</a:t>
            </a:r>
            <a:endParaRPr lang="zh-CN" altLang="en-US" sz="5400" b="1" u="sng" dirty="0">
              <a:solidFill>
                <a:srgbClr val="DC5D3D"/>
              </a:solidFill>
              <a:latin typeface="SVN-Manus" pitchFamily="2" charset="77"/>
              <a:ea typeface="+mn-ea"/>
              <a:cs typeface="+mn-ea"/>
              <a:sym typeface="+mn-lt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CBB355E-B1F8-4C27-A2EB-FA584C1FC6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002" y="589086"/>
            <a:ext cx="4526095" cy="3658342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4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7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0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3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6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9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32" grpId="0" animBg="1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5" name="图片 2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5082"/>
            <a:ext cx="1416676" cy="6085238"/>
          </a:xfrm>
          <a:prstGeom prst="rect">
            <a:avLst/>
          </a:prstGeom>
        </p:spPr>
      </p:pic>
      <p:pic>
        <p:nvPicPr>
          <p:cNvPr id="20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342" y="4928391"/>
            <a:ext cx="6413548" cy="154997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189406" y="1603205"/>
            <a:ext cx="4958365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  <p:sp>
        <p:nvSpPr>
          <p:cNvPr id="24" name="矩形 39"/>
          <p:cNvSpPr>
            <a:spLocks noChangeArrowheads="1"/>
          </p:cNvSpPr>
          <p:nvPr/>
        </p:nvSpPr>
        <p:spPr bwMode="auto">
          <a:xfrm>
            <a:off x="2897413" y="276219"/>
            <a:ext cx="432762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VÔ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 TẬN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9" name="文本框 4"/>
          <p:cNvSpPr txBox="1">
            <a:spLocks noChangeArrowheads="1"/>
          </p:cNvSpPr>
          <p:nvPr/>
        </p:nvSpPr>
        <p:spPr bwMode="auto">
          <a:xfrm>
            <a:off x="1124747" y="210874"/>
            <a:ext cx="2283913" cy="861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5400" b="1" i="0" u="sng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SVN-Manus" pitchFamily="2" charset="77"/>
                <a:ea typeface="黑体"/>
                <a:cs typeface="+mn-ea"/>
                <a:sym typeface="+mn-lt"/>
              </a:rPr>
              <a:t>Câu</a:t>
            </a:r>
            <a:r>
              <a:rPr kumimoji="0" lang="en-US" altLang="zh-CN" sz="5400" b="1" i="0" u="sng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SVN-Manus" pitchFamily="2" charset="77"/>
                <a:ea typeface="黑体"/>
                <a:cs typeface="+mn-ea"/>
                <a:sym typeface="+mn-lt"/>
              </a:rPr>
              <a:t> 4</a:t>
            </a:r>
            <a:endParaRPr kumimoji="0" lang="zh-CN" altLang="en-US" sz="5400" b="1" i="0" u="sng" strike="noStrike" kern="1200" cap="none" spc="0" normalizeH="0" baseline="0" noProof="0" dirty="0">
              <a:ln>
                <a:noFill/>
              </a:ln>
              <a:solidFill>
                <a:srgbClr val="DC5D3D"/>
              </a:solidFill>
              <a:effectLst/>
              <a:uLnTx/>
              <a:uFillTx/>
              <a:latin typeface="SVN-Manus" pitchFamily="2" charset="77"/>
              <a:ea typeface="黑体"/>
              <a:cs typeface="+mn-ea"/>
              <a:sym typeface="+mn-lt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34C0072-3073-436D-AE4A-F239BA03BAFD}"/>
              </a:ext>
            </a:extLst>
          </p:cNvPr>
          <p:cNvSpPr/>
          <p:nvPr/>
        </p:nvSpPr>
        <p:spPr>
          <a:xfrm>
            <a:off x="1267119" y="1942634"/>
            <a:ext cx="5593064" cy="107721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zh-CN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altLang="zh-CN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zh-CN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zh-CN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zh-CN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altLang="zh-CN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zh-CN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</a:t>
            </a:r>
            <a:r>
              <a:rPr lang="en-US" altLang="zh-CN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zh-CN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zh-CN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zh-CN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zh-CN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vi-VN" altLang="zh-CN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32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DA0A81FB-70AC-4422-9CE7-668E7F8E9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038" y="210875"/>
            <a:ext cx="4782517" cy="4717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20307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4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7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22" grpId="0" animBg="1"/>
      <p:bldP spid="22" grpId="1" animBg="1"/>
      <p:bldP spid="26" grpId="0"/>
      <p:bldP spid="24" grpId="0"/>
      <p:bldP spid="29" grpId="0"/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297693" y="-487254"/>
            <a:ext cx="5809496" cy="5760000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2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437458" y="2283980"/>
            <a:ext cx="59807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HÌNH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THÀNH KIẾN THỨC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20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342" y="4928391"/>
            <a:ext cx="6413548" cy="1549970"/>
          </a:xfrm>
          <a:prstGeom prst="rect">
            <a:avLst/>
          </a:prstGeom>
        </p:spPr>
      </p:pic>
      <p:pic>
        <p:nvPicPr>
          <p:cNvPr id="21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899" y="798942"/>
            <a:ext cx="2212909" cy="287153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2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5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1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4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7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18" grpId="0"/>
      <p:bldP spid="22" grpId="0" animBg="1"/>
      <p:bldP spid="22" grpId="1" animBg="1"/>
      <p:bldP spid="23" grpId="0" animBg="1"/>
      <p:bldP spid="23" grpId="1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75593"/>
      </a:accent1>
      <a:accent2>
        <a:srgbClr val="3BB692"/>
      </a:accent2>
      <a:accent3>
        <a:srgbClr val="A1C450"/>
      </a:accent3>
      <a:accent4>
        <a:srgbClr val="EBBA31"/>
      </a:accent4>
      <a:accent5>
        <a:srgbClr val="ED7747"/>
      </a:accent5>
      <a:accent6>
        <a:srgbClr val="EC2B51"/>
      </a:accent6>
      <a:hlink>
        <a:srgbClr val="175593"/>
      </a:hlink>
      <a:folHlink>
        <a:srgbClr val="BFBFBF"/>
      </a:folHlink>
    </a:clrScheme>
    <a:fontScheme name="自定义 6">
      <a:majorFont>
        <a:latin typeface="Arial"/>
        <a:ea typeface="微软雅黑"/>
        <a:cs typeface=""/>
      </a:majorFont>
      <a:minorFont>
        <a:latin typeface="Arial Unicode MS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690</TotalTime>
  <Words>2280</Words>
  <Application>Microsoft Office PowerPoint</Application>
  <PresentationFormat>Widescreen</PresentationFormat>
  <Paragraphs>249</Paragraphs>
  <Slides>33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3" baseType="lpstr">
      <vt:lpstr>微软雅黑</vt:lpstr>
      <vt:lpstr>Arial</vt:lpstr>
      <vt:lpstr>Arial Unicode MS</vt:lpstr>
      <vt:lpstr>Calibri</vt:lpstr>
      <vt:lpstr>Helvetica Neue</vt:lpstr>
      <vt:lpstr>Open Sans</vt:lpstr>
      <vt:lpstr>SVN-Manus</vt:lpstr>
      <vt:lpstr>Times New Roman</vt:lpstr>
      <vt:lpstr>Wingdings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</dc:creator>
  <cp:lastModifiedBy>m4600</cp:lastModifiedBy>
  <cp:revision>226</cp:revision>
  <dcterms:created xsi:type="dcterms:W3CDTF">2021-11-30T14:57:00Z</dcterms:created>
  <dcterms:modified xsi:type="dcterms:W3CDTF">2023-07-10T12:33:21Z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A49981BDEDAC4970B7058E2129BC671F</vt:lpwstr>
  </property>
  <property fmtid="{D5CDD505-2E9C-101B-9397-08002B2CF9AE}" pid="3" name="KSOProductBuildVer">
    <vt:lpwstr>1033-11.2.0.11537</vt:lpwstr>
  </property>
</Properties>
</file>