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9" r:id="rId5"/>
    <p:sldId id="257" r:id="rId6"/>
    <p:sldId id="285" r:id="rId7"/>
    <p:sldId id="303" r:id="rId8"/>
    <p:sldId id="11088814" r:id="rId9"/>
    <p:sldId id="11088804" r:id="rId10"/>
    <p:sldId id="260" r:id="rId11"/>
    <p:sldId id="11088815" r:id="rId12"/>
    <p:sldId id="11088816" r:id="rId13"/>
    <p:sldId id="11088817" r:id="rId14"/>
    <p:sldId id="11088818" r:id="rId15"/>
    <p:sldId id="283" r:id="rId16"/>
    <p:sldId id="287" r:id="rId17"/>
    <p:sldId id="284" r:id="rId18"/>
    <p:sldId id="11088821" r:id="rId19"/>
    <p:sldId id="11088819" r:id="rId20"/>
    <p:sldId id="11088820" r:id="rId21"/>
    <p:sldId id="11088822" r:id="rId22"/>
    <p:sldId id="304" r:id="rId23"/>
    <p:sldId id="297" r:id="rId24"/>
    <p:sldId id="264" r:id="rId25"/>
    <p:sldId id="282" r:id="rId26"/>
    <p:sldId id="11088823" r:id="rId27"/>
    <p:sldId id="301" r:id="rId28"/>
  </p:sldIdLst>
  <p:sldSz cx="12192000" cy="6858000"/>
  <p:notesSz cx="6858000" cy="9144000"/>
  <p:embeddedFontLst>
    <p:embeddedFont>
      <p:font typeface="SimSun" panose="02010600030101010101" pitchFamily="2" charset="-122"/>
      <p:regular r:id="rId33"/>
    </p:embeddedFont>
    <p:embeddedFont>
      <p:font typeface="#9Slide03 Encode SeEx Extrabold" panose="00000905000000000000" pitchFamily="2" charset="0"/>
      <p:bold r:id="rId34"/>
    </p:embeddedFont>
    <p:embeddedFont>
      <p:font typeface="Didact Gothic" panose="00000500000000000000"/>
      <p:regular r:id="rId35"/>
    </p:embeddedFont>
    <p:embeddedFont>
      <p:font typeface="Calibri" panose="020F0502020204030204" charset="0"/>
      <p:regular r:id="rId36"/>
      <p:bold r:id="rId37"/>
      <p:italic r:id="rId38"/>
      <p:boldItalic r:id="rId39"/>
    </p:embeddedFont>
    <p:embeddedFont>
      <p:font typeface="Microsoft YaHei" panose="020B0503020204020204"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3F"/>
    <a:srgbClr val="D9465F"/>
    <a:srgbClr val="C32A20"/>
    <a:srgbClr val="F67B32"/>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70" d="100"/>
          <a:sy n="70" d="100"/>
        </p:scale>
        <p:origin x="2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26.xml"/><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image" Target="../media/image14.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13.xml"/><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4.xml"/><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ags" Target="../tags/tag15.xml"/><Relationship Id="rId4" Type="http://schemas.openxmlformats.org/officeDocument/2006/relationships/image" Target="../media/image1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tags" Target="../tags/tag16.xml"/><Relationship Id="rId2" Type="http://schemas.openxmlformats.org/officeDocument/2006/relationships/image" Target="../media/image14.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17.xml"/><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tags" Target="../tags/tag18.xml"/><Relationship Id="rId4" Type="http://schemas.openxmlformats.org/officeDocument/2006/relationships/image" Target="../media/image5.png"/><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tags" Target="../tags/tag19.xml"/><Relationship Id="rId2" Type="http://schemas.openxmlformats.org/officeDocument/2006/relationships/image" Target="../media/image1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20.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image" Target="../media/image14.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tags" Target="../tags/tag25.xml"/><Relationship Id="rId2" Type="http://schemas.openxmlformats.org/officeDocument/2006/relationships/image" Target="../media/image27.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11.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14.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image" Target="../media/image15.png"/><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4524" r="85714" b="67138"/>
          <a:stretch>
            <a:fillRect/>
          </a:stretch>
        </p:blipFill>
        <p:spPr>
          <a:xfrm>
            <a:off x="76583" y="0"/>
            <a:ext cx="1587607" cy="2671825"/>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83095" b="71729"/>
          <a:stretch>
            <a:fillRect/>
          </a:stretch>
        </p:blipFill>
        <p:spPr>
          <a:xfrm>
            <a:off x="10130970" y="0"/>
            <a:ext cx="2061030" cy="172314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7500" t="56318" r="66191" b="19340"/>
          <a:stretch>
            <a:fillRect/>
          </a:stretch>
        </p:blipFill>
        <p:spPr>
          <a:xfrm>
            <a:off x="989291" y="2941924"/>
            <a:ext cx="2895145" cy="2160163"/>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2143" t="47797" r="14286"/>
          <a:stretch>
            <a:fillRect/>
          </a:stretch>
        </p:blipFill>
        <p:spPr>
          <a:xfrm>
            <a:off x="8957934" y="2570922"/>
            <a:ext cx="2742480" cy="4287078"/>
          </a:xfrm>
          <a:prstGeom prst="rect">
            <a:avLst/>
          </a:prstGeom>
        </p:spPr>
      </p:pic>
      <p:sp>
        <p:nvSpPr>
          <p:cNvPr id="27" name="文本框 26"/>
          <p:cNvSpPr txBox="1"/>
          <p:nvPr/>
        </p:nvSpPr>
        <p:spPr>
          <a:xfrm>
            <a:off x="2082578" y="874455"/>
            <a:ext cx="7556806" cy="2554545"/>
          </a:xfrm>
          <a:prstGeom prst="rect">
            <a:avLst/>
          </a:prstGeom>
          <a:noFill/>
        </p:spPr>
        <p:txBody>
          <a:bodyPr wrap="square" rtlCol="0">
            <a:spAutoFit/>
          </a:bodyPr>
          <a:lstStyle/>
          <a:p>
            <a:pPr algn="ctr"/>
            <a:r>
              <a:rPr lang="en-US" altLang="zh-CN" sz="400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rPr>
              <a:t>Kể lại một truyện ngụ ngôn sử dụng và thưởng thức những cách nói thú vị khi nói và nghe</a:t>
            </a:r>
            <a:endParaRPr lang="zh-CN" altLang="en-US" sz="4000" dirty="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sp>
        <p:nvSpPr>
          <p:cNvPr id="8" name="Google Shape;621;p43"/>
          <p:cNvSpPr/>
          <p:nvPr/>
        </p:nvSpPr>
        <p:spPr>
          <a:xfrm>
            <a:off x="4128922" y="283627"/>
            <a:ext cx="3709576" cy="4665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622;p43"/>
          <p:cNvSpPr txBox="1">
            <a:spLocks noGrp="1"/>
          </p:cNvSpPr>
          <p:nvPr>
            <p:ph type="subTitle" idx="1"/>
          </p:nvPr>
        </p:nvSpPr>
        <p:spPr>
          <a:xfrm>
            <a:off x="4200939" y="346470"/>
            <a:ext cx="3539038" cy="409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bg1"/>
                </a:solidFill>
                <a:latin typeface="Times New Roman" panose="02020603050405020304" pitchFamily="18" charset="0"/>
                <a:cs typeface="Times New Roman" panose="02020603050405020304" pitchFamily="18" charset="0"/>
              </a:rPr>
              <a:t>Nói và nghe</a:t>
            </a:r>
            <a:endParaRPr sz="3200" b="1">
              <a:solidFill>
                <a:schemeClr val="bg1"/>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additive="base">
                                        <p:cTn id="26"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animBg="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panose="020B720000000000000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955311" y="1272165"/>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nl-NL" altLang="zh-CN"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b) Mục đích</a:t>
            </a:r>
            <a:endParaRPr lang="zh-CN" altLang="en-US" sz="4000" b="1" i="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pic>
        <p:nvPicPr>
          <p:cNvPr id="3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45" y="1709419"/>
            <a:ext cx="5899003" cy="4165869"/>
          </a:xfrm>
          <a:prstGeom prst="rect">
            <a:avLst/>
          </a:prstGeom>
        </p:spPr>
      </p:pic>
      <p:sp>
        <p:nvSpPr>
          <p:cNvPr id="38" name="文本框 5"/>
          <p:cNvSpPr txBox="1"/>
          <p:nvPr/>
        </p:nvSpPr>
        <p:spPr>
          <a:xfrm>
            <a:off x="1962926" y="2361681"/>
            <a:ext cx="3387104" cy="1815882"/>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Kể lại truyện ngụ ngôn, vận dụng và thưởng thức những cách nói thú vị</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9" name="图片 9" descr="图片包含 玩具, 玩偶&#10;&#10;自动生成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0940" y="1702924"/>
            <a:ext cx="5963528" cy="4467141"/>
          </a:xfrm>
          <a:prstGeom prst="rect">
            <a:avLst/>
          </a:prstGeom>
        </p:spPr>
      </p:pic>
    </p:spTree>
    <p:custDataLst>
      <p:tags r:id="rId6"/>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panose="020B720000000000000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317345" y="1265342"/>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nl-NL" altLang="zh-CN"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c) Không gian, thời gian nói</a:t>
            </a:r>
            <a:endParaRPr lang="zh-CN" altLang="en-US" sz="4000" b="1" i="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pic>
        <p:nvPicPr>
          <p:cNvPr id="1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7418" y="1956647"/>
            <a:ext cx="3649596" cy="4063386"/>
          </a:xfrm>
          <a:prstGeom prst="rect">
            <a:avLst/>
          </a:prstGeom>
        </p:spPr>
      </p:pic>
      <p:pic>
        <p:nvPicPr>
          <p:cNvPr id="15" name="图片 23"/>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32289" y="2334683"/>
            <a:ext cx="3867344" cy="2785398"/>
          </a:xfrm>
          <a:prstGeom prst="rect">
            <a:avLst/>
          </a:prstGeom>
        </p:spPr>
      </p:pic>
      <p:sp>
        <p:nvSpPr>
          <p:cNvPr id="16" name="TextBox 15"/>
          <p:cNvSpPr txBox="1"/>
          <p:nvPr/>
        </p:nvSpPr>
        <p:spPr>
          <a:xfrm>
            <a:off x="2542902" y="3034489"/>
            <a:ext cx="2627259" cy="953851"/>
          </a:xfrm>
          <a:prstGeom prst="rect">
            <a:avLst/>
          </a:prstGeom>
          <a:noFill/>
        </p:spPr>
        <p:txBody>
          <a:bodyPr wrap="square">
            <a:spAutoFit/>
          </a:bodyPr>
          <a:lstStyle/>
          <a:p>
            <a:pPr algn="ctr" defTabSz="914400"/>
            <a:r>
              <a:rPr lang="pt-BR" sz="2800">
                <a:solidFill>
                  <a:srgbClr val="000000"/>
                </a:solidFill>
                <a:latin typeface="Times New Roman" panose="02020603050405020304" pitchFamily="18" charset="0"/>
                <a:cs typeface="Times New Roman" panose="02020603050405020304" pitchFamily="18" charset="0"/>
              </a:rPr>
              <a:t>Trong lớp học, ở gia đình ...</a:t>
            </a:r>
            <a:endParaRPr lang="en-US" sz="2800">
              <a:solidFill>
                <a:srgbClr val="00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75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740285" y="2421547"/>
            <a:ext cx="5392654"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 Tìm ý, lập dàn ý</a:t>
            </a:r>
            <a:endParaRPr lang="en-US" sz="3600">
              <a:latin typeface="Times New Roman" panose="02020603050405020304" pitchFamily="18" charset="0"/>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238540" y="647699"/>
            <a:ext cx="11648660" cy="555431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23"/>
          <p:cNvGrpSpPr/>
          <p:nvPr/>
        </p:nvGrpSpPr>
        <p:grpSpPr>
          <a:xfrm>
            <a:off x="8541986" y="1066952"/>
            <a:ext cx="3151736" cy="2561828"/>
            <a:chOff x="7460470" y="2161478"/>
            <a:chExt cx="3657600" cy="3562129"/>
          </a:xfrm>
        </p:grpSpPr>
        <p:grpSp>
          <p:nvGrpSpPr>
            <p:cNvPr id="39" name="组合 11"/>
            <p:cNvGrpSpPr/>
            <p:nvPr/>
          </p:nvGrpSpPr>
          <p:grpSpPr>
            <a:xfrm>
              <a:off x="7460470" y="2275557"/>
              <a:ext cx="3657600" cy="3448050"/>
              <a:chOff x="2052318" y="2533650"/>
              <a:chExt cx="3657600" cy="3448050"/>
            </a:xfrm>
          </p:grpSpPr>
          <p:sp>
            <p:nvSpPr>
              <p:cNvPr id="44" name="泪滴形 4"/>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45" name="泪滴形 5"/>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40" name="组合 14"/>
            <p:cNvGrpSpPr/>
            <p:nvPr/>
          </p:nvGrpSpPr>
          <p:grpSpPr>
            <a:xfrm>
              <a:off x="8333697" y="2161478"/>
              <a:ext cx="2172017" cy="3370316"/>
              <a:chOff x="5859742" y="1832011"/>
              <a:chExt cx="2172017" cy="3370316"/>
            </a:xfrm>
          </p:grpSpPr>
          <p:sp>
            <p:nvSpPr>
              <p:cNvPr id="41" name="任意多边形: 形状 15"/>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42" name="任意多边形: 形状 16"/>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43" name="任意多边形: 形状 17"/>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grpSp>
      </p:grpSp>
      <p:grpSp>
        <p:nvGrpSpPr>
          <p:cNvPr id="46" name="组合 23"/>
          <p:cNvGrpSpPr/>
          <p:nvPr/>
        </p:nvGrpSpPr>
        <p:grpSpPr>
          <a:xfrm>
            <a:off x="493673" y="1747968"/>
            <a:ext cx="3029011" cy="2268289"/>
            <a:chOff x="7460470" y="2161478"/>
            <a:chExt cx="3657600" cy="3562129"/>
          </a:xfrm>
        </p:grpSpPr>
        <p:grpSp>
          <p:nvGrpSpPr>
            <p:cNvPr id="47" name="组合 11"/>
            <p:cNvGrpSpPr/>
            <p:nvPr/>
          </p:nvGrpSpPr>
          <p:grpSpPr>
            <a:xfrm>
              <a:off x="7460470" y="2275557"/>
              <a:ext cx="3657600" cy="3448050"/>
              <a:chOff x="2052318" y="2533650"/>
              <a:chExt cx="3657600" cy="3448050"/>
            </a:xfrm>
          </p:grpSpPr>
          <p:sp>
            <p:nvSpPr>
              <p:cNvPr id="52" name="泪滴形 4"/>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3" name="泪滴形 5"/>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48" name="组合 14"/>
            <p:cNvGrpSpPr/>
            <p:nvPr/>
          </p:nvGrpSpPr>
          <p:grpSpPr>
            <a:xfrm>
              <a:off x="8333697" y="2161478"/>
              <a:ext cx="2172017" cy="3370316"/>
              <a:chOff x="5859742" y="1832011"/>
              <a:chExt cx="2172017" cy="3370316"/>
            </a:xfrm>
          </p:grpSpPr>
          <p:sp>
            <p:nvSpPr>
              <p:cNvPr id="49" name="任意多边形: 形状 15"/>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0" name="任意多边形: 形状 16"/>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1" name="任意多边形: 形状 17"/>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black">
                      <a:lumMod val="85000"/>
                      <a:lumOff val="15000"/>
                    </a:prstClr>
                  </a:solidFill>
                  <a:latin typeface="Times New Roman" panose="02020603050405020304" pitchFamily="18" charset="0"/>
                  <a:ea typeface="Microsoft YaHei" panose="020B0503020204020204" charset="-122"/>
                  <a:cs typeface="Times New Roman" panose="02020603050405020304" pitchFamily="18" charset="0"/>
                </a:endParaRPr>
              </a:p>
            </p:txBody>
          </p:sp>
        </p:grpSp>
      </p:grpSp>
      <p:pic>
        <p:nvPicPr>
          <p:cNvPr id="54"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004" y="-227326"/>
            <a:ext cx="1163179" cy="1645316"/>
          </a:xfrm>
          <a:prstGeom prst="rect">
            <a:avLst/>
          </a:prstGeom>
          <a:effectLst>
            <a:outerShdw blurRad="50800" dist="38100" dir="5400000" algn="t" rotWithShape="0">
              <a:prstClr val="black">
                <a:alpha val="40000"/>
              </a:prstClr>
            </a:outerShdw>
          </a:effectLst>
        </p:spPr>
      </p:pic>
      <p:cxnSp>
        <p:nvCxnSpPr>
          <p:cNvPr id="55" name="直接连接符 25"/>
          <p:cNvCxnSpPr/>
          <p:nvPr/>
        </p:nvCxnSpPr>
        <p:spPr>
          <a:xfrm>
            <a:off x="4459058" y="999405"/>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8"/>
          <p:cNvSpPr txBox="1">
            <a:spLocks noChangeArrowheads="1"/>
          </p:cNvSpPr>
          <p:nvPr/>
        </p:nvSpPr>
        <p:spPr bwMode="auto">
          <a:xfrm>
            <a:off x="3842022" y="199493"/>
            <a:ext cx="52711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nl-NL" sz="36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Bước 2: Tìm ý, lập dàn ý</a:t>
            </a:r>
            <a:endParaRPr lang="zh-CN" altLang="en-US" sz="4800" b="1" i="1" dirty="0">
              <a:solidFill>
                <a:schemeClr val="bg1"/>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pic>
        <p:nvPicPr>
          <p:cNvPr id="57" name="图片 23"/>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a:fillRect/>
          </a:stretch>
        </p:blipFill>
        <p:spPr>
          <a:xfrm>
            <a:off x="3257188" y="2789586"/>
            <a:ext cx="5633732" cy="3555873"/>
          </a:xfrm>
          <a:prstGeom prst="rect">
            <a:avLst/>
          </a:prstGeom>
        </p:spPr>
      </p:pic>
      <p:grpSp>
        <p:nvGrpSpPr>
          <p:cNvPr id="58" name="组合 16"/>
          <p:cNvGrpSpPr/>
          <p:nvPr/>
        </p:nvGrpSpPr>
        <p:grpSpPr>
          <a:xfrm>
            <a:off x="1093451" y="2297473"/>
            <a:ext cx="1879783" cy="584640"/>
            <a:chOff x="695779" y="653312"/>
            <a:chExt cx="1880218" cy="584775"/>
          </a:xfrm>
        </p:grpSpPr>
        <p:sp>
          <p:nvSpPr>
            <p:cNvPr id="59" name="矩形 18"/>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endParaRPr lang="zh-CN" altLang="en-US" sz="3200" b="1">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0" name="矩形 19"/>
            <p:cNvSpPr/>
            <p:nvPr/>
          </p:nvSpPr>
          <p:spPr>
            <a:xfrm>
              <a:off x="1342012" y="653312"/>
              <a:ext cx="603050" cy="584775"/>
            </a:xfrm>
            <a:prstGeom prst="rect">
              <a:avLst/>
            </a:prstGeom>
          </p:spPr>
          <p:txBody>
            <a:bodyPr wrap="none">
              <a:spAutoFit/>
            </a:bodyPr>
            <a:lstStyle/>
            <a:p>
              <a:pPr algn="just" defTabSz="914400"/>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a)</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61" name="矩形 17"/>
          <p:cNvSpPr/>
          <p:nvPr/>
        </p:nvSpPr>
        <p:spPr>
          <a:xfrm>
            <a:off x="-160710" y="2871720"/>
            <a:ext cx="4388103" cy="584640"/>
          </a:xfrm>
          <a:prstGeom prst="rect">
            <a:avLst/>
          </a:prstGeom>
        </p:spPr>
        <p:txBody>
          <a:bodyPr wrap="square">
            <a:spAutoFit/>
          </a:bodyPr>
          <a:lstStyle/>
          <a:p>
            <a:pPr algn="ctr" defTabSz="914400"/>
            <a:r>
              <a:rPr lang="pt-BR" sz="3200" b="1">
                <a:solidFill>
                  <a:srgbClr val="000000"/>
                </a:solidFill>
                <a:latin typeface="Times New Roman" panose="02020603050405020304" pitchFamily="18" charset="0"/>
                <a:cs typeface="Times New Roman" panose="02020603050405020304" pitchFamily="18" charset="0"/>
              </a:rPr>
              <a:t>Tìm ý</a:t>
            </a:r>
            <a:endParaRPr lang="en-US" sz="4000">
              <a:solidFill>
                <a:srgbClr val="000000"/>
              </a:solidFill>
              <a:latin typeface="Times New Roman" panose="02020603050405020304" pitchFamily="18" charset="0"/>
              <a:cs typeface="Times New Roman" panose="02020603050405020304" pitchFamily="18" charset="0"/>
            </a:endParaRPr>
          </a:p>
        </p:txBody>
      </p:sp>
      <p:grpSp>
        <p:nvGrpSpPr>
          <p:cNvPr id="62" name="组合 21"/>
          <p:cNvGrpSpPr/>
          <p:nvPr/>
        </p:nvGrpSpPr>
        <p:grpSpPr>
          <a:xfrm>
            <a:off x="9239326" y="1823918"/>
            <a:ext cx="1879783" cy="584640"/>
            <a:chOff x="695779" y="639721"/>
            <a:chExt cx="1880218" cy="584775"/>
          </a:xfrm>
        </p:grpSpPr>
        <p:sp>
          <p:nvSpPr>
            <p:cNvPr id="63" name="矩形 23"/>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endParaRPr lang="zh-CN" altLang="en-US" sz="3200" b="1">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4" name="矩形 24"/>
            <p:cNvSpPr/>
            <p:nvPr/>
          </p:nvSpPr>
          <p:spPr>
            <a:xfrm>
              <a:off x="1252609" y="639721"/>
              <a:ext cx="766557" cy="584775"/>
            </a:xfrm>
            <a:prstGeom prst="rect">
              <a:avLst/>
            </a:prstGeom>
          </p:spPr>
          <p:txBody>
            <a:bodyPr wrap="none">
              <a:spAutoFit/>
            </a:bodyPr>
            <a:lstStyle/>
            <a:p>
              <a:pPr algn="just" defTabSz="914400"/>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b) </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65" name="矩形 22"/>
          <p:cNvSpPr/>
          <p:nvPr/>
        </p:nvSpPr>
        <p:spPr>
          <a:xfrm>
            <a:off x="8664711" y="2429501"/>
            <a:ext cx="3029011" cy="584640"/>
          </a:xfrm>
          <a:prstGeom prst="rect">
            <a:avLst/>
          </a:prstGeom>
        </p:spPr>
        <p:txBody>
          <a:bodyPr wrap="square">
            <a:spAutoFit/>
          </a:bodyPr>
          <a:lstStyle/>
          <a:p>
            <a:pPr algn="ctr" defTabSz="914400"/>
            <a:r>
              <a:rPr lang="pt-BR" sz="3200" b="1" i="1">
                <a:solidFill>
                  <a:srgbClr val="000000"/>
                </a:solidFill>
                <a:latin typeface="Times New Roman" panose="02020603050405020304" pitchFamily="18" charset="0"/>
                <a:cs typeface="Times New Roman" panose="02020603050405020304" pitchFamily="18" charset="0"/>
              </a:rPr>
              <a:t>Lập dàn ý</a:t>
            </a:r>
            <a:endParaRPr lang="en-US" sz="3200">
              <a:solidFill>
                <a:srgbClr val="000000"/>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1000"/>
                                        <p:tgtEl>
                                          <p:spTgt spid="54"/>
                                        </p:tgtEl>
                                      </p:cBhvr>
                                    </p:animEffect>
                                    <p:anim calcmode="lin" valueType="num">
                                      <p:cBhvr>
                                        <p:cTn id="11" dur="1000" fill="hold"/>
                                        <p:tgtEl>
                                          <p:spTgt spid="54"/>
                                        </p:tgtEl>
                                        <p:attrNameLst>
                                          <p:attrName>ppt_x</p:attrName>
                                        </p:attrNameLst>
                                      </p:cBhvr>
                                      <p:tavLst>
                                        <p:tav tm="0">
                                          <p:val>
                                            <p:strVal val="#ppt_x"/>
                                          </p:val>
                                        </p:tav>
                                        <p:tav tm="100000">
                                          <p:val>
                                            <p:strVal val="#ppt_x"/>
                                          </p:val>
                                        </p:tav>
                                      </p:tavLst>
                                    </p:anim>
                                    <p:anim calcmode="lin" valueType="num">
                                      <p:cBhvr>
                                        <p:cTn id="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750" fill="hold"/>
                                        <p:tgtEl>
                                          <p:spTgt spid="46"/>
                                        </p:tgtEl>
                                        <p:attrNameLst>
                                          <p:attrName>ppt_w</p:attrName>
                                        </p:attrNameLst>
                                      </p:cBhvr>
                                      <p:tavLst>
                                        <p:tav tm="0">
                                          <p:val>
                                            <p:fltVal val="0"/>
                                          </p:val>
                                        </p:tav>
                                        <p:tav tm="100000">
                                          <p:val>
                                            <p:strVal val="#ppt_w"/>
                                          </p:val>
                                        </p:tav>
                                      </p:tavLst>
                                    </p:anim>
                                    <p:anim calcmode="lin" valueType="num">
                                      <p:cBhvr>
                                        <p:cTn id="30" dur="75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750" fill="hold"/>
                                        <p:tgtEl>
                                          <p:spTgt spid="38"/>
                                        </p:tgtEl>
                                        <p:attrNameLst>
                                          <p:attrName>ppt_w</p:attrName>
                                        </p:attrNameLst>
                                      </p:cBhvr>
                                      <p:tavLst>
                                        <p:tav tm="0">
                                          <p:val>
                                            <p:fltVal val="0"/>
                                          </p:val>
                                        </p:tav>
                                        <p:tav tm="100000">
                                          <p:val>
                                            <p:strVal val="#ppt_w"/>
                                          </p:val>
                                        </p:tav>
                                      </p:tavLst>
                                    </p:anim>
                                    <p:anim calcmode="lin" valueType="num">
                                      <p:cBhvr>
                                        <p:cTn id="36" dur="750" fill="hold"/>
                                        <p:tgtEl>
                                          <p:spTgt spid="3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1000"/>
                                        <p:tgtEl>
                                          <p:spTgt spid="58"/>
                                        </p:tgtEl>
                                      </p:cBhvr>
                                    </p:animEffect>
                                    <p:anim calcmode="lin" valueType="num">
                                      <p:cBhvr>
                                        <p:cTn id="40" dur="1000" fill="hold"/>
                                        <p:tgtEl>
                                          <p:spTgt spid="58"/>
                                        </p:tgtEl>
                                        <p:attrNameLst>
                                          <p:attrName>ppt_x</p:attrName>
                                        </p:attrNameLst>
                                      </p:cBhvr>
                                      <p:tavLst>
                                        <p:tav tm="0">
                                          <p:val>
                                            <p:strVal val="#ppt_x"/>
                                          </p:val>
                                        </p:tav>
                                        <p:tav tm="100000">
                                          <p:val>
                                            <p:strVal val="#ppt_x"/>
                                          </p:val>
                                        </p:tav>
                                      </p:tavLst>
                                    </p:anim>
                                    <p:anim calcmode="lin" valueType="num">
                                      <p:cBhvr>
                                        <p:cTn id="41" dur="1000" fill="hold"/>
                                        <p:tgtEl>
                                          <p:spTgt spid="5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1000"/>
                                        <p:tgtEl>
                                          <p:spTgt spid="62"/>
                                        </p:tgtEl>
                                      </p:cBhvr>
                                    </p:animEffect>
                                    <p:anim calcmode="lin" valueType="num">
                                      <p:cBhvr>
                                        <p:cTn id="45" dur="1000" fill="hold"/>
                                        <p:tgtEl>
                                          <p:spTgt spid="62"/>
                                        </p:tgtEl>
                                        <p:attrNameLst>
                                          <p:attrName>ppt_x</p:attrName>
                                        </p:attrNameLst>
                                      </p:cBhvr>
                                      <p:tavLst>
                                        <p:tav tm="0">
                                          <p:val>
                                            <p:strVal val="#ppt_x"/>
                                          </p:val>
                                        </p:tav>
                                        <p:tav tm="100000">
                                          <p:val>
                                            <p:strVal val="#ppt_x"/>
                                          </p:val>
                                        </p:tav>
                                      </p:tavLst>
                                    </p:anim>
                                    <p:anim calcmode="lin" valueType="num">
                                      <p:cBhvr>
                                        <p:cTn id="4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ppt_x"/>
                                          </p:val>
                                        </p:tav>
                                        <p:tav tm="100000">
                                          <p:val>
                                            <p:strVal val="#ppt_x"/>
                                          </p:val>
                                        </p:tav>
                                      </p:tavLst>
                                    </p:anim>
                                    <p:anim calcmode="lin" valueType="num">
                                      <p:cBhvr additive="base">
                                        <p:cTn id="5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6" grpId="0"/>
      <p:bldP spid="61"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5560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2927910" y="209421"/>
            <a:ext cx="762406" cy="636339"/>
          </a:xfrm>
          <a:prstGeom prst="rect">
            <a:avLst/>
          </a:prstGeom>
        </p:spPr>
      </p:pic>
      <p:sp>
        <p:nvSpPr>
          <p:cNvPr id="12" name="矩形 8"/>
          <p:cNvSpPr/>
          <p:nvPr/>
        </p:nvSpPr>
        <p:spPr>
          <a:xfrm>
            <a:off x="5006600" y="230952"/>
            <a:ext cx="2178802"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PHT số 1</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aphicFrame>
        <p:nvGraphicFramePr>
          <p:cNvPr id="2" name="Table 1"/>
          <p:cNvGraphicFramePr>
            <a:graphicFrameLocks noGrp="1"/>
          </p:cNvGraphicFramePr>
          <p:nvPr/>
        </p:nvGraphicFramePr>
        <p:xfrm>
          <a:off x="1553817" y="1352612"/>
          <a:ext cx="9084366" cy="4988118"/>
        </p:xfrm>
        <a:graphic>
          <a:graphicData uri="http://schemas.openxmlformats.org/drawingml/2006/table">
            <a:tbl>
              <a:tblPr firstRow="1" firstCol="1" bandRow="1">
                <a:tableStyleId>{16D9F66E-5EB9-4882-86FB-DCBF35E3C3E4}</a:tableStyleId>
              </a:tblPr>
              <a:tblGrid>
                <a:gridCol w="4891582"/>
                <a:gridCol w="4192784"/>
              </a:tblGrid>
              <a:tr h="523501">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2000" kern="1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Nhân vật, sự kiến chính trong câu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Diễn biến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Bài học cuộc sống</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41077">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Tính chất hài hước, phê phán toát ra từ yếu tố nào (nhân vật, tình huống…)</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Có thể vận dụng yếu tố hài hước nào để kể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Trình tự kể chuyện</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Tranh ảnh minh họa</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3990">
                <a:tc>
                  <a:txBody>
                    <a:bodyPr/>
                    <a:lstStyle/>
                    <a:p>
                      <a:pPr algn="just">
                        <a:lnSpc>
                          <a:spcPct val="150000"/>
                        </a:lnSpc>
                      </a:pPr>
                      <a:r>
                        <a:rPr lang="en-US" sz="2000" b="0" kern="100">
                          <a:effectLst/>
                          <a:latin typeface="Times New Roman" panose="02020603050405020304" pitchFamily="18" charset="0"/>
                          <a:cs typeface="Times New Roman" panose="02020603050405020304" pitchFamily="18" charset="0"/>
                        </a:rPr>
                        <a:t>Giọng điệu, biểu cảm </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861390"/>
            <a:ext cx="10496550" cy="4739309"/>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8"/>
          <p:cNvSpPr/>
          <p:nvPr/>
        </p:nvSpPr>
        <p:spPr>
          <a:xfrm>
            <a:off x="6335747" y="2889688"/>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13" name="圆角矩形 8"/>
          <p:cNvSpPr/>
          <p:nvPr/>
        </p:nvSpPr>
        <p:spPr>
          <a:xfrm>
            <a:off x="6334565" y="1154033"/>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14" name="图片 22"/>
          <p:cNvPicPr>
            <a:picLocks noChangeAspect="1"/>
          </p:cNvPicPr>
          <p:nvPr/>
        </p:nvPicPr>
        <p:blipFill>
          <a:blip r:embed="rId2" cstate="print"/>
          <a:stretch>
            <a:fillRect/>
          </a:stretch>
        </p:blipFill>
        <p:spPr>
          <a:xfrm>
            <a:off x="9504093" y="647700"/>
            <a:ext cx="1502823" cy="3819429"/>
          </a:xfrm>
          <a:prstGeom prst="rect">
            <a:avLst/>
          </a:prstGeom>
        </p:spPr>
      </p:pic>
      <p:sp>
        <p:nvSpPr>
          <p:cNvPr id="15" name="矩形 23"/>
          <p:cNvSpPr/>
          <p:nvPr/>
        </p:nvSpPr>
        <p:spPr>
          <a:xfrm>
            <a:off x="6796899" y="1905506"/>
            <a:ext cx="2834849" cy="1384995"/>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Dựa vào phần tìm ý để triển khai thành dàn ý</a:t>
            </a:r>
            <a:endParaRPr lang="en-US" sz="2800" b="1">
              <a:solidFill>
                <a:schemeClr val="bg1"/>
              </a:solidFill>
              <a:latin typeface="Times New Roman" panose="02020603050405020304" pitchFamily="18" charset="0"/>
              <a:cs typeface="Times New Roman" panose="02020603050405020304" pitchFamily="18" charset="0"/>
            </a:endParaRPr>
          </a:p>
        </p:txBody>
      </p:sp>
      <p:pic>
        <p:nvPicPr>
          <p:cNvPr id="1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324" y="1671445"/>
            <a:ext cx="3759517" cy="3813735"/>
          </a:xfrm>
          <a:prstGeom prst="rect">
            <a:avLst/>
          </a:prstGeom>
        </p:spPr>
      </p:pic>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a:fillRect/>
          </a:stretch>
        </p:blipFill>
        <p:spPr>
          <a:xfrm>
            <a:off x="3298970" y="24161"/>
            <a:ext cx="762406" cy="636339"/>
          </a:xfrm>
          <a:prstGeom prst="rect">
            <a:avLst/>
          </a:prstGeom>
        </p:spPr>
      </p:pic>
      <p:sp>
        <p:nvSpPr>
          <p:cNvPr id="10" name="矩形 8"/>
          <p:cNvSpPr/>
          <p:nvPr/>
        </p:nvSpPr>
        <p:spPr>
          <a:xfrm>
            <a:off x="4140889" y="63403"/>
            <a:ext cx="2848857"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 Lập dàn ý</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custDataLst>
      <p:tags r:id="rId5"/>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bldLvl="0" animBg="1"/>
      <p:bldP spid="13" grpId="0" bldLvl="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740285" y="2421547"/>
            <a:ext cx="5392654"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 Trình bày</a:t>
            </a:r>
            <a:endParaRPr lang="en-US" sz="3600">
              <a:latin typeface="Times New Roman" panose="02020603050405020304" pitchFamily="18" charset="0"/>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2927910" y="209421"/>
            <a:ext cx="762406" cy="636339"/>
          </a:xfrm>
          <a:prstGeom prst="rect">
            <a:avLst/>
          </a:prstGeom>
        </p:spPr>
      </p:pic>
      <p:sp>
        <p:nvSpPr>
          <p:cNvPr id="15" name="云形 14"/>
          <p:cNvSpPr/>
          <p:nvPr/>
        </p:nvSpPr>
        <p:spPr>
          <a:xfrm>
            <a:off x="5654648" y="1878878"/>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ea typeface="仓耳今楷05-6763 W05" panose="02020400000000000000" pitchFamily="18" charset="-122"/>
                <a:cs typeface="Times New Roman" panose="02020603050405020304" pitchFamily="18" charset="0"/>
              </a:rPr>
              <a:t>a)</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6" name="云形 15"/>
          <p:cNvSpPr/>
          <p:nvPr/>
        </p:nvSpPr>
        <p:spPr>
          <a:xfrm>
            <a:off x="5654647" y="3736940"/>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a:latin typeface="Times New Roman" panose="02020603050405020304" pitchFamily="18" charset="0"/>
                <a:ea typeface="仓耳今楷05-6763 W05" panose="02020400000000000000" pitchFamily="18" charset="-122"/>
                <a:cs typeface="Times New Roman" panose="02020603050405020304" pitchFamily="18" charset="0"/>
              </a:rPr>
              <a:t>b)</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7" name="文本框 16"/>
          <p:cNvSpPr txBox="1"/>
          <p:nvPr/>
        </p:nvSpPr>
        <p:spPr>
          <a:xfrm>
            <a:off x="6811566" y="1836098"/>
            <a:ext cx="4677965" cy="2677656"/>
          </a:xfrm>
          <a:prstGeom prst="rect">
            <a:avLst/>
          </a:prstGeom>
          <a:noFill/>
        </p:spPr>
        <p:txBody>
          <a:bodyPr wrap="square" rtlCol="0">
            <a:spAutoFit/>
          </a:bodyPr>
          <a:lstStyle/>
          <a:p>
            <a:pPr algn="just"/>
            <a:r>
              <a:rPr lang="nl-NL" sz="3200">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Phát và chiếu bảng kiểm, Hs căn cứ vào tiêu chí của bảng kiểm để có cách trình bày phù hợp</a:t>
            </a:r>
            <a:endParaRPr lang="en-US" sz="2400">
              <a:latin typeface="Times New Roman" panose="02020603050405020304" pitchFamily="18" charset="0"/>
              <a:cs typeface="Times New Roman" panose="02020603050405020304" pitchFamily="18" charset="0"/>
            </a:endParaRPr>
          </a:p>
          <a:p>
            <a:pPr algn="just"/>
            <a:endParaRPr lang="en-US" sz="4000">
              <a:latin typeface="Times New Roman" panose="02020603050405020304" pitchFamily="18" charset="0"/>
              <a:cs typeface="Times New Roman" panose="02020603050405020304" pitchFamily="18" charset="0"/>
            </a:endParaRPr>
          </a:p>
          <a:p>
            <a:pPr algn="just"/>
            <a:endParaRPr lang="zh-CN" altLang="en-US" sz="4800"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19" name="文本框 18"/>
          <p:cNvSpPr txBox="1"/>
          <p:nvPr/>
        </p:nvSpPr>
        <p:spPr>
          <a:xfrm>
            <a:off x="6947887" y="3822643"/>
            <a:ext cx="3326296" cy="830997"/>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Định hướng cho hs một vài tiêu chí</a:t>
            </a:r>
            <a:endParaRPr lang="en-US" sz="3200">
              <a:latin typeface="Times New Roman" panose="02020603050405020304" pitchFamily="18" charset="0"/>
              <a:cs typeface="Times New Roman" panose="02020603050405020304" pitchFamily="18" charset="0"/>
            </a:endParaRPr>
          </a:p>
        </p:txBody>
      </p:sp>
      <p:pic>
        <p:nvPicPr>
          <p:cNvPr id="13"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7070" t="2576" r="18861" b="3401"/>
          <a:stretch>
            <a:fillRect/>
          </a:stretch>
        </p:blipFill>
        <p:spPr>
          <a:xfrm>
            <a:off x="1542018" y="2312955"/>
            <a:ext cx="3217032" cy="3334017"/>
          </a:xfrm>
          <a:prstGeom prst="rect">
            <a:avLst/>
          </a:prstGeom>
        </p:spPr>
      </p:pic>
      <p:sp>
        <p:nvSpPr>
          <p:cNvPr id="12" name="矩形 8"/>
          <p:cNvSpPr/>
          <p:nvPr/>
        </p:nvSpPr>
        <p:spPr>
          <a:xfrm>
            <a:off x="4047108" y="230952"/>
            <a:ext cx="4097788"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3: Trình bày</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8" name="组合 6"/>
          <p:cNvGrpSpPr/>
          <p:nvPr/>
        </p:nvGrpSpPr>
        <p:grpSpPr>
          <a:xfrm>
            <a:off x="3110460" y="1193263"/>
            <a:ext cx="2192954" cy="1103473"/>
            <a:chOff x="2901494" y="1275873"/>
            <a:chExt cx="1918156" cy="1143000"/>
          </a:xfrm>
        </p:grpSpPr>
        <p:sp>
          <p:nvSpPr>
            <p:cNvPr id="20" name="思想气泡: 云 4"/>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5"/>
            <p:cNvSpPr txBox="1"/>
            <p:nvPr/>
          </p:nvSpPr>
          <p:spPr>
            <a:xfrm>
              <a:off x="3007913" y="1455986"/>
              <a:ext cx="1705317" cy="541962"/>
            </a:xfrm>
            <a:prstGeom prst="rect">
              <a:avLst/>
            </a:prstGeom>
            <a:noFill/>
          </p:spPr>
          <p:txBody>
            <a:bodyPr wrap="square" rtlCol="0">
              <a:spAutoFit/>
            </a:bodyPr>
            <a:lstStyle/>
            <a:p>
              <a:pPr algn="ctr"/>
              <a:r>
                <a:rPr lang="en-US" altLang="zh-CN" sz="2800" b="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Nhiệm vụ</a:t>
              </a:r>
              <a:endParaRPr lang="zh-CN" altLang="en-US" sz="28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2927910" y="209421"/>
            <a:ext cx="762406" cy="636339"/>
          </a:xfrm>
          <a:prstGeom prst="rect">
            <a:avLst/>
          </a:prstGeom>
        </p:spPr>
      </p:pic>
      <p:sp>
        <p:nvSpPr>
          <p:cNvPr id="12" name="矩形 8"/>
          <p:cNvSpPr/>
          <p:nvPr/>
        </p:nvSpPr>
        <p:spPr>
          <a:xfrm>
            <a:off x="4047108" y="230952"/>
            <a:ext cx="4097788"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3: Trình bày</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4" name="矩形: 圆角 6"/>
          <p:cNvSpPr/>
          <p:nvPr/>
        </p:nvSpPr>
        <p:spPr>
          <a:xfrm>
            <a:off x="702468" y="1232553"/>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49"/>
          <p:cNvGrpSpPr/>
          <p:nvPr/>
        </p:nvGrpSpPr>
        <p:grpSpPr>
          <a:xfrm>
            <a:off x="637529" y="2012843"/>
            <a:ext cx="2215570" cy="3474087"/>
            <a:chOff x="1018379" y="2022762"/>
            <a:chExt cx="2216083" cy="3474891"/>
          </a:xfrm>
        </p:grpSpPr>
        <p:grpSp>
          <p:nvGrpSpPr>
            <p:cNvPr id="23" name="组合 17"/>
            <p:cNvGrpSpPr/>
            <p:nvPr/>
          </p:nvGrpSpPr>
          <p:grpSpPr>
            <a:xfrm>
              <a:off x="1018379" y="2229917"/>
              <a:ext cx="2216083" cy="3267736"/>
              <a:chOff x="1099402" y="1816236"/>
              <a:chExt cx="2216083" cy="3267736"/>
            </a:xfrm>
          </p:grpSpPr>
          <p:grpSp>
            <p:nvGrpSpPr>
              <p:cNvPr id="25" name="组合 14"/>
              <p:cNvGrpSpPr/>
              <p:nvPr/>
            </p:nvGrpSpPr>
            <p:grpSpPr>
              <a:xfrm>
                <a:off x="1366641" y="1816236"/>
                <a:ext cx="1542548" cy="1933604"/>
                <a:chOff x="1355066" y="1813699"/>
                <a:chExt cx="1542548" cy="1933604"/>
              </a:xfrm>
            </p:grpSpPr>
            <p:pic>
              <p:nvPicPr>
                <p:cNvPr id="27" name="图片 13"/>
                <p:cNvPicPr>
                  <a:picLocks noChangeAspect="1"/>
                </p:cNvPicPr>
                <p:nvPr/>
              </p:nvPicPr>
              <p:blipFill>
                <a:blip r:embed="rId3"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28" name="矩形: 圆角 2"/>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9" name="文本框 3"/>
                <p:cNvSpPr txBox="1"/>
                <p:nvPr/>
              </p:nvSpPr>
              <p:spPr>
                <a:xfrm>
                  <a:off x="1886480" y="3198167"/>
                  <a:ext cx="678145" cy="523220"/>
                </a:xfrm>
                <a:prstGeom prst="rect">
                  <a:avLst/>
                </a:prstGeom>
                <a:noFill/>
              </p:spPr>
              <p:txBody>
                <a:bodyPr wrap="square" rtlCol="0">
                  <a:spAutoFit/>
                </a:bodyPr>
                <a:lstStyle/>
                <a:p>
                  <a:pPr defTabSz="914400"/>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6" name="矩形 15"/>
              <p:cNvSpPr/>
              <p:nvPr/>
            </p:nvSpPr>
            <p:spPr>
              <a:xfrm>
                <a:off x="1099402" y="3883365"/>
                <a:ext cx="2216083"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Tìm cách mở đầu và kết thúc sao cho hấp dẫn</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pSp>
        <p:pic>
          <p:nvPicPr>
            <p:cNvPr id="24" name="图片 41"/>
            <p:cNvPicPr>
              <a:picLocks noChangeAspect="1"/>
            </p:cNvPicPr>
            <p:nvPr/>
          </p:nvPicPr>
          <p:blipFill rotWithShape="1">
            <a:blip r:embed="rId4">
              <a:extLst>
                <a:ext uri="{28A0092B-C50C-407E-A947-70E740481C1C}">
                  <a14:useLocalDpi xmlns:a14="http://schemas.microsoft.com/office/drawing/2010/main" val="0"/>
                </a:ext>
              </a:extLst>
            </a:blip>
            <a:srcRect l="66901" t="6503" r="18314" b="82724"/>
            <a:stretch>
              <a:fillRect/>
            </a:stretch>
          </p:blipFill>
          <p:spPr>
            <a:xfrm>
              <a:off x="1205047" y="202276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30" name="组合 51"/>
          <p:cNvGrpSpPr/>
          <p:nvPr/>
        </p:nvGrpSpPr>
        <p:grpSpPr>
          <a:xfrm>
            <a:off x="6352474" y="2312034"/>
            <a:ext cx="2215570" cy="3247279"/>
            <a:chOff x="6174828" y="2045602"/>
            <a:chExt cx="2216083" cy="3248030"/>
          </a:xfrm>
        </p:grpSpPr>
        <p:grpSp>
          <p:nvGrpSpPr>
            <p:cNvPr id="31" name="组合 25"/>
            <p:cNvGrpSpPr/>
            <p:nvPr/>
          </p:nvGrpSpPr>
          <p:grpSpPr>
            <a:xfrm>
              <a:off x="6174828" y="2229917"/>
              <a:ext cx="2216083" cy="3063715"/>
              <a:chOff x="1029873" y="1816236"/>
              <a:chExt cx="2216083" cy="3063715"/>
            </a:xfrm>
          </p:grpSpPr>
          <p:grpSp>
            <p:nvGrpSpPr>
              <p:cNvPr id="33" name="组合 26"/>
              <p:cNvGrpSpPr/>
              <p:nvPr/>
            </p:nvGrpSpPr>
            <p:grpSpPr>
              <a:xfrm>
                <a:off x="1366641" y="1816236"/>
                <a:ext cx="1542548" cy="1933604"/>
                <a:chOff x="1355066" y="1813699"/>
                <a:chExt cx="1542548" cy="1933604"/>
              </a:xfrm>
            </p:grpSpPr>
            <p:pic>
              <p:nvPicPr>
                <p:cNvPr id="35" name="图片 29"/>
                <p:cNvPicPr>
                  <a:picLocks noChangeAspect="1"/>
                </p:cNvPicPr>
                <p:nvPr/>
              </p:nvPicPr>
              <p:blipFill>
                <a:blip r:embed="rId3"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36" name="矩形: 圆角 30"/>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7" name="文本框 31"/>
                <p:cNvSpPr txBox="1"/>
                <p:nvPr/>
              </p:nvSpPr>
              <p:spPr>
                <a:xfrm>
                  <a:off x="1886480" y="3198167"/>
                  <a:ext cx="690010" cy="523220"/>
                </a:xfrm>
                <a:prstGeom prst="rect">
                  <a:avLst/>
                </a:prstGeom>
                <a:noFill/>
              </p:spPr>
              <p:txBody>
                <a:bodyPr wrap="square" rtlCol="0">
                  <a:spAutoFit/>
                </a:bodyPr>
                <a:lstStyle/>
                <a:p>
                  <a:pPr defTabSz="914400"/>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4" name="矩形 27"/>
              <p:cNvSpPr/>
              <p:nvPr/>
            </p:nvSpPr>
            <p:spPr>
              <a:xfrm>
                <a:off x="1029873" y="4048762"/>
                <a:ext cx="2216083" cy="831189"/>
              </a:xfrm>
              <a:prstGeom prst="rect">
                <a:avLst/>
              </a:prstGeom>
            </p:spPr>
            <p:txBody>
              <a:bodyPr wrap="square">
                <a:spAutoFit/>
              </a:bodyPr>
              <a:lstStyle/>
              <a:p>
                <a:pPr algn="ctr" defTabSz="914400">
                  <a:tabLst>
                    <a:tab pos="275590" algn="l"/>
                  </a:tabLst>
                </a:pPr>
                <a:r>
                  <a:rPr lang="en-US" sz="2400">
                    <a:effectLst/>
                    <a:latin typeface="Times New Roman" panose="02020603050405020304" pitchFamily="18" charset="0"/>
                    <a:ea typeface="Times New Roman" panose="02020603050405020304" pitchFamily="18" charset="0"/>
                  </a:rPr>
                  <a:t>Nói to, rõ, hào hứng, tự nhiên</a:t>
                </a:r>
                <a:endParaRPr lang="en-US" sz="3200" b="1" kern="1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32" name="图片 43"/>
            <p:cNvPicPr>
              <a:picLocks noChangeAspect="1"/>
            </p:cNvPicPr>
            <p:nvPr/>
          </p:nvPicPr>
          <p:blipFill rotWithShape="1">
            <a:blip r:embed="rId4">
              <a:extLst>
                <a:ext uri="{28A0092B-C50C-407E-A947-70E740481C1C}">
                  <a14:useLocalDpi xmlns:a14="http://schemas.microsoft.com/office/drawing/2010/main" val="0"/>
                </a:ext>
              </a:extLst>
            </a:blip>
            <a:srcRect l="66901" t="6503" r="18314" b="82724"/>
            <a:stretch>
              <a:fillRect/>
            </a:stretch>
          </p:blipFill>
          <p:spPr>
            <a:xfrm>
              <a:off x="6328534" y="204560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38" name="组合 50"/>
          <p:cNvGrpSpPr/>
          <p:nvPr/>
        </p:nvGrpSpPr>
        <p:grpSpPr>
          <a:xfrm>
            <a:off x="3259299" y="1317591"/>
            <a:ext cx="2524413" cy="3453508"/>
            <a:chOff x="3351821" y="1183275"/>
            <a:chExt cx="2524997" cy="3454306"/>
          </a:xfrm>
        </p:grpSpPr>
        <p:grpSp>
          <p:nvGrpSpPr>
            <p:cNvPr id="39" name="组合 18"/>
            <p:cNvGrpSpPr/>
            <p:nvPr/>
          </p:nvGrpSpPr>
          <p:grpSpPr>
            <a:xfrm>
              <a:off x="3351821" y="1329580"/>
              <a:ext cx="2524997" cy="3308001"/>
              <a:chOff x="819855" y="1816236"/>
              <a:chExt cx="2524997" cy="3308001"/>
            </a:xfrm>
          </p:grpSpPr>
          <p:grpSp>
            <p:nvGrpSpPr>
              <p:cNvPr id="41" name="组合 19"/>
              <p:cNvGrpSpPr/>
              <p:nvPr/>
            </p:nvGrpSpPr>
            <p:grpSpPr>
              <a:xfrm>
                <a:off x="1366641" y="1816236"/>
                <a:ext cx="1542548" cy="1933604"/>
                <a:chOff x="1355066" y="1813699"/>
                <a:chExt cx="1542548" cy="1933604"/>
              </a:xfrm>
            </p:grpSpPr>
            <p:pic>
              <p:nvPicPr>
                <p:cNvPr id="43" name="图片 22"/>
                <p:cNvPicPr>
                  <a:picLocks noChangeAspect="1"/>
                </p:cNvPicPr>
                <p:nvPr/>
              </p:nvPicPr>
              <p:blipFill>
                <a:blip r:embed="rId3"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44" name="矩形: 圆角 23"/>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5" name="文本框 24"/>
                <p:cNvSpPr txBox="1"/>
                <p:nvPr/>
              </p:nvSpPr>
              <p:spPr>
                <a:xfrm>
                  <a:off x="1886480" y="3198167"/>
                  <a:ext cx="767214" cy="523220"/>
                </a:xfrm>
                <a:prstGeom prst="rect">
                  <a:avLst/>
                </a:prstGeom>
                <a:noFill/>
              </p:spPr>
              <p:txBody>
                <a:bodyPr wrap="square" rtlCol="0">
                  <a:spAutoFit/>
                </a:bodyPr>
                <a:lstStyle/>
                <a:p>
                  <a:pPr defTabSz="914400"/>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2" name="矩形 20"/>
              <p:cNvSpPr/>
              <p:nvPr/>
            </p:nvSpPr>
            <p:spPr>
              <a:xfrm>
                <a:off x="819855" y="3923630"/>
                <a:ext cx="2524997"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Lựa chọn từ ngữ cho phù hợp với văn nói</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pSp>
        <p:pic>
          <p:nvPicPr>
            <p:cNvPr id="40" name="图片 47"/>
            <p:cNvPicPr>
              <a:picLocks noChangeAspect="1"/>
            </p:cNvPicPr>
            <p:nvPr/>
          </p:nvPicPr>
          <p:blipFill rotWithShape="1">
            <a:blip r:embed="rId4">
              <a:extLst>
                <a:ext uri="{28A0092B-C50C-407E-A947-70E740481C1C}">
                  <a14:useLocalDpi xmlns:a14="http://schemas.microsoft.com/office/drawing/2010/main" val="0"/>
                </a:ext>
              </a:extLst>
            </a:blip>
            <a:srcRect l="7361" t="74286" r="80383" b="16546"/>
            <a:stretch>
              <a:fillRect/>
            </a:stretch>
          </p:blipFill>
          <p:spPr>
            <a:xfrm>
              <a:off x="3874651"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grpSp>
        <p:nvGrpSpPr>
          <p:cNvPr id="46" name="组合 52"/>
          <p:cNvGrpSpPr/>
          <p:nvPr/>
        </p:nvGrpSpPr>
        <p:grpSpPr>
          <a:xfrm>
            <a:off x="9500570" y="1515042"/>
            <a:ext cx="1690259" cy="3514731"/>
            <a:chOff x="9089733" y="1171500"/>
            <a:chExt cx="1690650" cy="3515545"/>
          </a:xfrm>
        </p:grpSpPr>
        <p:grpSp>
          <p:nvGrpSpPr>
            <p:cNvPr id="47" name="组合 32"/>
            <p:cNvGrpSpPr/>
            <p:nvPr/>
          </p:nvGrpSpPr>
          <p:grpSpPr>
            <a:xfrm>
              <a:off x="9089733" y="1329580"/>
              <a:ext cx="1690650" cy="3357465"/>
              <a:chOff x="1331790" y="1816236"/>
              <a:chExt cx="1690650" cy="3357465"/>
            </a:xfrm>
          </p:grpSpPr>
          <p:grpSp>
            <p:nvGrpSpPr>
              <p:cNvPr id="49" name="组合 33"/>
              <p:cNvGrpSpPr/>
              <p:nvPr/>
            </p:nvGrpSpPr>
            <p:grpSpPr>
              <a:xfrm>
                <a:off x="1366641" y="1816236"/>
                <a:ext cx="1542548" cy="1933604"/>
                <a:chOff x="1355066" y="1813699"/>
                <a:chExt cx="1542548" cy="1933604"/>
              </a:xfrm>
            </p:grpSpPr>
            <p:pic>
              <p:nvPicPr>
                <p:cNvPr id="51" name="图片 36"/>
                <p:cNvPicPr>
                  <a:picLocks noChangeAspect="1"/>
                </p:cNvPicPr>
                <p:nvPr/>
              </p:nvPicPr>
              <p:blipFill>
                <a:blip r:embed="rId3"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52" name="矩形: 圆角 37"/>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3" name="文本框 38"/>
                <p:cNvSpPr txBox="1"/>
                <p:nvPr/>
              </p:nvSpPr>
              <p:spPr>
                <a:xfrm>
                  <a:off x="1880236" y="3186392"/>
                  <a:ext cx="767214" cy="523220"/>
                </a:xfrm>
                <a:prstGeom prst="rect">
                  <a:avLst/>
                </a:prstGeom>
                <a:noFill/>
              </p:spPr>
              <p:txBody>
                <a:bodyPr wrap="square" rtlCol="0">
                  <a:spAutoFit/>
                </a:bodyPr>
                <a:lstStyle/>
                <a:p>
                  <a:pPr defTabSz="914400"/>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0" name="矩形 34"/>
              <p:cNvSpPr/>
              <p:nvPr/>
            </p:nvSpPr>
            <p:spPr>
              <a:xfrm>
                <a:off x="1331790" y="3973094"/>
                <a:ext cx="1690650" cy="1200607"/>
              </a:xfrm>
              <a:prstGeom prst="rect">
                <a:avLst/>
              </a:prstGeom>
            </p:spPr>
            <p:txBody>
              <a:bodyPr wrap="square">
                <a:spAutoFit/>
              </a:body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Phân bố thời gian hợp lí</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pSp>
        <p:pic>
          <p:nvPicPr>
            <p:cNvPr id="48" name="图片 48"/>
            <p:cNvPicPr>
              <a:picLocks noChangeAspect="1"/>
            </p:cNvPicPr>
            <p:nvPr/>
          </p:nvPicPr>
          <p:blipFill rotWithShape="1">
            <a:blip r:embed="rId4">
              <a:extLst>
                <a:ext uri="{28A0092B-C50C-407E-A947-70E740481C1C}">
                  <a14:useLocalDpi xmlns:a14="http://schemas.microsoft.com/office/drawing/2010/main" val="0"/>
                </a:ext>
              </a:extLst>
            </a:blip>
            <a:srcRect l="7361" t="74286" r="80383" b="16546"/>
            <a:stretch>
              <a:fillRect/>
            </a:stretch>
          </p:blipFill>
          <p:spPr>
            <a:xfrm>
              <a:off x="9116771" y="1171500"/>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spTree>
    <p:custDataLst>
      <p:tags r:id="rId5"/>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640622" y="2421547"/>
            <a:ext cx="6239681" cy="646331"/>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4: Trao đổi và đánh giá</a:t>
            </a:r>
            <a:endParaRPr lang="en-US" sz="3600">
              <a:latin typeface="Times New Roman" panose="02020603050405020304" pitchFamily="18" charset="0"/>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1762543" y="-20073"/>
            <a:ext cx="8666914"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khởi động</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p:cNvGrpSpPr/>
          <p:nvPr/>
        </p:nvGrpSpPr>
        <p:grpSpPr>
          <a:xfrm>
            <a:off x="-666232" y="-155411"/>
            <a:ext cx="5291239" cy="4666895"/>
            <a:chOff x="112128" y="1630522"/>
            <a:chExt cx="5291239" cy="4666895"/>
          </a:xfrm>
        </p:grpSpPr>
        <p:sp>
          <p:nvSpPr>
            <p:cNvPr id="13" name="椭圆 14"/>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2843" b="68889"/>
            <a:stretch>
              <a:fillRect/>
            </a:stretch>
          </p:blipFill>
          <p:spPr>
            <a:xfrm>
              <a:off x="112128" y="1630522"/>
              <a:ext cx="5291239" cy="4666895"/>
            </a:xfrm>
            <a:prstGeom prst="rect">
              <a:avLst/>
            </a:prstGeom>
          </p:spPr>
        </p:pic>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5082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2119527" y="239871"/>
            <a:ext cx="762406" cy="636339"/>
          </a:xfrm>
          <a:prstGeom prst="rect">
            <a:avLst/>
          </a:prstGeom>
        </p:spPr>
      </p:pic>
      <p:sp>
        <p:nvSpPr>
          <p:cNvPr id="9" name="矩形 8"/>
          <p:cNvSpPr/>
          <p:nvPr/>
        </p:nvSpPr>
        <p:spPr>
          <a:xfrm>
            <a:off x="3238253" y="165854"/>
            <a:ext cx="6420540"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Bước 4: Trao đổi và đánh giá</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1" name="Group 10"/>
          <p:cNvGrpSpPr/>
          <p:nvPr/>
        </p:nvGrpSpPr>
        <p:grpSpPr>
          <a:xfrm>
            <a:off x="1282513" y="2060649"/>
            <a:ext cx="2444195" cy="2905851"/>
            <a:chOff x="939775" y="2234732"/>
            <a:chExt cx="2969682" cy="3839535"/>
          </a:xfrm>
        </p:grpSpPr>
        <p:sp>
          <p:nvSpPr>
            <p:cNvPr id="12" name="任意多边形 10"/>
            <p:cNvSpPr/>
            <p:nvPr/>
          </p:nvSpPr>
          <p:spPr>
            <a:xfrm>
              <a:off x="939775" y="2234732"/>
              <a:ext cx="1884213" cy="1736625"/>
            </a:xfrm>
            <a:custGeom>
              <a:avLst/>
              <a:gdLst>
                <a:gd name="connsiteX0" fmla="*/ 30347 w 1313950"/>
                <a:gd name="connsiteY0" fmla="*/ 30347 h 1279311"/>
                <a:gd name="connsiteX1" fmla="*/ 103611 w 1313950"/>
                <a:gd name="connsiteY1" fmla="*/ 0 h 1279311"/>
                <a:gd name="connsiteX2" fmla="*/ 1210339 w 1313950"/>
                <a:gd name="connsiteY2" fmla="*/ 0 h 1279311"/>
                <a:gd name="connsiteX3" fmla="*/ 1313950 w 1313950"/>
                <a:gd name="connsiteY3" fmla="*/ 103611 h 1279311"/>
                <a:gd name="connsiteX4" fmla="*/ 1313950 w 1313950"/>
                <a:gd name="connsiteY4" fmla="*/ 648315 h 1279311"/>
                <a:gd name="connsiteX5" fmla="*/ 751928 w 1313950"/>
                <a:gd name="connsiteY5" fmla="*/ 648315 h 1279311"/>
                <a:gd name="connsiteX6" fmla="*/ 648317 w 1313950"/>
                <a:gd name="connsiteY6" fmla="*/ 751926 h 1279311"/>
                <a:gd name="connsiteX7" fmla="*/ 648317 w 1313950"/>
                <a:gd name="connsiteY7" fmla="*/ 1279311 h 1279311"/>
                <a:gd name="connsiteX8" fmla="*/ 103611 w 1313950"/>
                <a:gd name="connsiteY8" fmla="*/ 1279311 h 1279311"/>
                <a:gd name="connsiteX9" fmla="*/ 0 w 1313950"/>
                <a:gd name="connsiteY9" fmla="*/ 1175700 h 1279311"/>
                <a:gd name="connsiteX10" fmla="*/ 0 w 1313950"/>
                <a:gd name="connsiteY10" fmla="*/ 103611 h 1279311"/>
                <a:gd name="connsiteX11" fmla="*/ 30347 w 1313950"/>
                <a:gd name="connsiteY11" fmla="*/ 30347 h 12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3950" h="1279311">
                  <a:moveTo>
                    <a:pt x="30347" y="30347"/>
                  </a:moveTo>
                  <a:cubicBezTo>
                    <a:pt x="49097" y="11597"/>
                    <a:pt x="75000" y="0"/>
                    <a:pt x="103611" y="0"/>
                  </a:cubicBezTo>
                  <a:lnTo>
                    <a:pt x="1210339" y="0"/>
                  </a:lnTo>
                  <a:cubicBezTo>
                    <a:pt x="1267562" y="0"/>
                    <a:pt x="1313950" y="46388"/>
                    <a:pt x="1313950" y="103611"/>
                  </a:cubicBezTo>
                  <a:lnTo>
                    <a:pt x="1313950" y="648315"/>
                  </a:lnTo>
                  <a:lnTo>
                    <a:pt x="751928" y="648315"/>
                  </a:lnTo>
                  <a:cubicBezTo>
                    <a:pt x="694704" y="648315"/>
                    <a:pt x="648317" y="694703"/>
                    <a:pt x="648317" y="751926"/>
                  </a:cubicBezTo>
                  <a:lnTo>
                    <a:pt x="648317" y="1279311"/>
                  </a:lnTo>
                  <a:lnTo>
                    <a:pt x="103611" y="1279311"/>
                  </a:lnTo>
                  <a:cubicBezTo>
                    <a:pt x="46388" y="1279311"/>
                    <a:pt x="0" y="1232923"/>
                    <a:pt x="0" y="1175700"/>
                  </a:cubicBezTo>
                  <a:lnTo>
                    <a:pt x="0" y="103611"/>
                  </a:lnTo>
                  <a:cubicBezTo>
                    <a:pt x="0" y="74999"/>
                    <a:pt x="11597" y="49097"/>
                    <a:pt x="30347" y="30347"/>
                  </a:cubicBezTo>
                  <a:close/>
                </a:path>
              </a:pathLst>
            </a:custGeom>
            <a:solidFill>
              <a:srgbClr val="E3943C"/>
            </a:solidFill>
            <a:ln w="12700" cap="flat" cmpd="sng" algn="ctr">
              <a:noFill/>
              <a:prstDash val="solid"/>
              <a:miter lim="800000"/>
            </a:ln>
            <a:effectLst/>
          </p:spPr>
          <p:txBody>
            <a:bodyPr lIns="143872" tIns="0" rIns="0" bIns="0"/>
            <a:lstStyle/>
            <a:p>
              <a:pPr defTabSz="913130" eaLnBrk="0" fontAlgn="base" hangingPunct="0">
                <a:spcBef>
                  <a:spcPct val="0"/>
                </a:spcBef>
                <a:spcAft>
                  <a:spcPct val="0"/>
                </a:spcAft>
                <a:defRPr/>
              </a:pPr>
              <a:r>
                <a:rPr lang="en-US" altLang="zh-CN" sz="4800" kern="0" dirty="0">
                  <a:solidFill>
                    <a:srgbClr val="FFFFFF"/>
                  </a:solidFill>
                  <a:latin typeface="印品黑体" panose="00000500000000000000" pitchFamily="2" charset="-122"/>
                  <a:ea typeface="印品黑体" panose="00000500000000000000" pitchFamily="2" charset="-122"/>
                </a:rPr>
                <a:t>01</a:t>
              </a:r>
              <a:endParaRPr lang="zh-CN" altLang="en-US" sz="4800" kern="0" dirty="0">
                <a:solidFill>
                  <a:srgbClr val="FFFFFF"/>
                </a:solidFill>
                <a:latin typeface="印品黑体" panose="00000500000000000000" pitchFamily="2" charset="-122"/>
                <a:ea typeface="印品黑体" panose="00000500000000000000" pitchFamily="2" charset="-122"/>
              </a:endParaRPr>
            </a:p>
          </p:txBody>
        </p:sp>
        <p:sp>
          <p:nvSpPr>
            <p:cNvPr id="13" name="任意多边形 11"/>
            <p:cNvSpPr/>
            <p:nvPr/>
          </p:nvSpPr>
          <p:spPr>
            <a:xfrm>
              <a:off x="2075307" y="3262484"/>
              <a:ext cx="1834150" cy="1784029"/>
            </a:xfrm>
            <a:custGeom>
              <a:avLst/>
              <a:gdLst>
                <a:gd name="connsiteX0" fmla="*/ 103611 w 1279311"/>
                <a:gd name="connsiteY0" fmla="*/ 0 h 1313951"/>
                <a:gd name="connsiteX1" fmla="*/ 1175700 w 1279311"/>
                <a:gd name="connsiteY1" fmla="*/ 0 h 1313951"/>
                <a:gd name="connsiteX2" fmla="*/ 1248964 w 1279311"/>
                <a:gd name="connsiteY2" fmla="*/ 30347 h 1313951"/>
                <a:gd name="connsiteX3" fmla="*/ 1279311 w 1279311"/>
                <a:gd name="connsiteY3" fmla="*/ 103611 h 1313951"/>
                <a:gd name="connsiteX4" fmla="*/ 1279311 w 1279311"/>
                <a:gd name="connsiteY4" fmla="*/ 1210340 h 1313951"/>
                <a:gd name="connsiteX5" fmla="*/ 1175700 w 1279311"/>
                <a:gd name="connsiteY5" fmla="*/ 1313951 h 1313951"/>
                <a:gd name="connsiteX6" fmla="*/ 630996 w 1279311"/>
                <a:gd name="connsiteY6" fmla="*/ 1313951 h 1313951"/>
                <a:gd name="connsiteX7" fmla="*/ 630996 w 1279311"/>
                <a:gd name="connsiteY7" fmla="*/ 751929 h 1313951"/>
                <a:gd name="connsiteX8" fmla="*/ 527385 w 1279311"/>
                <a:gd name="connsiteY8" fmla="*/ 648318 h 1313951"/>
                <a:gd name="connsiteX9" fmla="*/ 0 w 1279311"/>
                <a:gd name="connsiteY9" fmla="*/ 648318 h 1313951"/>
                <a:gd name="connsiteX10" fmla="*/ 0 w 1279311"/>
                <a:gd name="connsiteY10" fmla="*/ 103611 h 1313951"/>
                <a:gd name="connsiteX11" fmla="*/ 103611 w 1279311"/>
                <a:gd name="connsiteY11" fmla="*/ 0 h 13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311" h="1313951">
                  <a:moveTo>
                    <a:pt x="103611" y="0"/>
                  </a:moveTo>
                  <a:lnTo>
                    <a:pt x="1175700" y="0"/>
                  </a:lnTo>
                  <a:cubicBezTo>
                    <a:pt x="1204312" y="0"/>
                    <a:pt x="1230214" y="11597"/>
                    <a:pt x="1248964" y="30347"/>
                  </a:cubicBezTo>
                  <a:cubicBezTo>
                    <a:pt x="1267714" y="49097"/>
                    <a:pt x="1279311" y="75000"/>
                    <a:pt x="1279311" y="103611"/>
                  </a:cubicBezTo>
                  <a:lnTo>
                    <a:pt x="1279311" y="1210340"/>
                  </a:lnTo>
                  <a:cubicBezTo>
                    <a:pt x="1279311" y="1267563"/>
                    <a:pt x="1232923" y="1313951"/>
                    <a:pt x="1175700" y="1313951"/>
                  </a:cubicBezTo>
                  <a:lnTo>
                    <a:pt x="630996" y="1313951"/>
                  </a:lnTo>
                  <a:lnTo>
                    <a:pt x="630996" y="751929"/>
                  </a:lnTo>
                  <a:cubicBezTo>
                    <a:pt x="630996" y="694705"/>
                    <a:pt x="584608" y="648318"/>
                    <a:pt x="527385" y="648318"/>
                  </a:cubicBezTo>
                  <a:lnTo>
                    <a:pt x="0" y="648318"/>
                  </a:lnTo>
                  <a:lnTo>
                    <a:pt x="0" y="103611"/>
                  </a:lnTo>
                  <a:cubicBezTo>
                    <a:pt x="0" y="46388"/>
                    <a:pt x="46388" y="0"/>
                    <a:pt x="103611" y="0"/>
                  </a:cubicBezTo>
                  <a:close/>
                </a:path>
              </a:pathLst>
            </a:custGeom>
            <a:solidFill>
              <a:schemeClr val="accent3"/>
            </a:solidFill>
            <a:ln w="12700" cap="flat" cmpd="sng" algn="ctr">
              <a:noFill/>
              <a:prstDash val="solid"/>
              <a:miter lim="800000"/>
            </a:ln>
            <a:effectLst/>
          </p:spPr>
          <p:txBody>
            <a:bodyPr lIns="0" tIns="0" rIns="143872" bIns="0"/>
            <a:lstStyle/>
            <a:p>
              <a:pPr algn="r" defTabSz="913130" eaLnBrk="0" fontAlgn="base" hangingPunct="0">
                <a:spcBef>
                  <a:spcPct val="0"/>
                </a:spcBef>
                <a:spcAft>
                  <a:spcPct val="0"/>
                </a:spcAft>
                <a:defRPr/>
              </a:pPr>
              <a:r>
                <a:rPr lang="en-US" altLang="zh-CN" sz="4800" kern="0" dirty="0">
                  <a:solidFill>
                    <a:srgbClr val="FFFFFF"/>
                  </a:solidFill>
                  <a:latin typeface="印品黑体" panose="00000500000000000000" pitchFamily="2" charset="-122"/>
                  <a:ea typeface="印品黑体" panose="00000500000000000000" pitchFamily="2" charset="-122"/>
                </a:rPr>
                <a:t>02</a:t>
              </a:r>
              <a:endParaRPr lang="zh-CN" altLang="en-US" sz="4800" kern="0" dirty="0">
                <a:solidFill>
                  <a:srgbClr val="FFFFFF"/>
                </a:solidFill>
                <a:latin typeface="印品黑体" panose="00000500000000000000" pitchFamily="2" charset="-122"/>
                <a:ea typeface="印品黑体" panose="00000500000000000000" pitchFamily="2" charset="-122"/>
              </a:endParaRPr>
            </a:p>
          </p:txBody>
        </p:sp>
        <p:sp>
          <p:nvSpPr>
            <p:cNvPr id="14" name="任意多边形 12"/>
            <p:cNvSpPr/>
            <p:nvPr/>
          </p:nvSpPr>
          <p:spPr>
            <a:xfrm>
              <a:off x="939775" y="4337642"/>
              <a:ext cx="1884213" cy="1736625"/>
            </a:xfrm>
            <a:custGeom>
              <a:avLst/>
              <a:gdLst>
                <a:gd name="connsiteX0" fmla="*/ 665633 w 1313950"/>
                <a:gd name="connsiteY0" fmla="*/ 0 h 1279311"/>
                <a:gd name="connsiteX1" fmla="*/ 1210339 w 1313950"/>
                <a:gd name="connsiteY1" fmla="*/ 0 h 1279311"/>
                <a:gd name="connsiteX2" fmla="*/ 1313950 w 1313950"/>
                <a:gd name="connsiteY2" fmla="*/ 103611 h 1279311"/>
                <a:gd name="connsiteX3" fmla="*/ 1313950 w 1313950"/>
                <a:gd name="connsiteY3" fmla="*/ 1175700 h 1279311"/>
                <a:gd name="connsiteX4" fmla="*/ 1283603 w 1313950"/>
                <a:gd name="connsiteY4" fmla="*/ 1248964 h 1279311"/>
                <a:gd name="connsiteX5" fmla="*/ 1210339 w 1313950"/>
                <a:gd name="connsiteY5" fmla="*/ 1279311 h 1279311"/>
                <a:gd name="connsiteX6" fmla="*/ 103611 w 1313950"/>
                <a:gd name="connsiteY6" fmla="*/ 1279311 h 1279311"/>
                <a:gd name="connsiteX7" fmla="*/ 0 w 1313950"/>
                <a:gd name="connsiteY7" fmla="*/ 1175700 h 1279311"/>
                <a:gd name="connsiteX8" fmla="*/ 0 w 1313950"/>
                <a:gd name="connsiteY8" fmla="*/ 630996 h 1279311"/>
                <a:gd name="connsiteX9" fmla="*/ 562022 w 1313950"/>
                <a:gd name="connsiteY9" fmla="*/ 630996 h 1279311"/>
                <a:gd name="connsiteX10" fmla="*/ 665633 w 1313950"/>
                <a:gd name="connsiteY10" fmla="*/ 527385 h 12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3950" h="1279311">
                  <a:moveTo>
                    <a:pt x="665633" y="0"/>
                  </a:moveTo>
                  <a:lnTo>
                    <a:pt x="1210339" y="0"/>
                  </a:lnTo>
                  <a:cubicBezTo>
                    <a:pt x="1267562" y="0"/>
                    <a:pt x="1313950" y="46388"/>
                    <a:pt x="1313950" y="103611"/>
                  </a:cubicBezTo>
                  <a:lnTo>
                    <a:pt x="1313950" y="1175700"/>
                  </a:lnTo>
                  <a:cubicBezTo>
                    <a:pt x="1313950" y="1204312"/>
                    <a:pt x="1302353" y="1230214"/>
                    <a:pt x="1283603" y="1248964"/>
                  </a:cubicBezTo>
                  <a:cubicBezTo>
                    <a:pt x="1264853" y="1267714"/>
                    <a:pt x="1238950" y="1279311"/>
                    <a:pt x="1210339" y="1279311"/>
                  </a:cubicBezTo>
                  <a:lnTo>
                    <a:pt x="103611" y="1279311"/>
                  </a:lnTo>
                  <a:cubicBezTo>
                    <a:pt x="46388" y="1279311"/>
                    <a:pt x="0" y="1232923"/>
                    <a:pt x="0" y="1175700"/>
                  </a:cubicBezTo>
                  <a:lnTo>
                    <a:pt x="0" y="630996"/>
                  </a:lnTo>
                  <a:lnTo>
                    <a:pt x="562022" y="630996"/>
                  </a:lnTo>
                  <a:cubicBezTo>
                    <a:pt x="619246" y="630996"/>
                    <a:pt x="665633" y="584608"/>
                    <a:pt x="665633" y="527385"/>
                  </a:cubicBezTo>
                  <a:close/>
                </a:path>
              </a:pathLst>
            </a:custGeom>
            <a:solidFill>
              <a:schemeClr val="accent4"/>
            </a:solidFill>
            <a:ln w="12700" cap="flat" cmpd="sng" algn="ctr">
              <a:noFill/>
              <a:prstDash val="solid"/>
              <a:miter lim="800000"/>
            </a:ln>
            <a:effectLst/>
          </p:spPr>
          <p:txBody>
            <a:bodyPr lIns="0" tIns="0" rIns="143872" bIns="0" anchor="b"/>
            <a:lstStyle/>
            <a:p>
              <a:pPr algn="r" defTabSz="913130" eaLnBrk="0" fontAlgn="base" hangingPunct="0">
                <a:spcBef>
                  <a:spcPct val="0"/>
                </a:spcBef>
                <a:spcAft>
                  <a:spcPct val="0"/>
                </a:spcAft>
                <a:defRPr/>
              </a:pPr>
              <a:r>
                <a:rPr lang="en-US" altLang="zh-CN" sz="4800" kern="0" dirty="0">
                  <a:solidFill>
                    <a:srgbClr val="FFFFFF"/>
                  </a:solidFill>
                  <a:latin typeface="印品黑体" panose="00000500000000000000" pitchFamily="2" charset="-122"/>
                  <a:ea typeface="印品黑体" panose="00000500000000000000" pitchFamily="2" charset="-122"/>
                </a:rPr>
                <a:t>03</a:t>
              </a:r>
              <a:endParaRPr lang="zh-CN" altLang="en-US" sz="4800" kern="0" dirty="0">
                <a:solidFill>
                  <a:srgbClr val="FFFFFF"/>
                </a:solidFill>
                <a:latin typeface="印品黑体" panose="00000500000000000000" pitchFamily="2" charset="-122"/>
                <a:ea typeface="印品黑体" panose="00000500000000000000" pitchFamily="2" charset="-122"/>
              </a:endParaRPr>
            </a:p>
          </p:txBody>
        </p:sp>
      </p:grpSp>
      <p:sp>
        <p:nvSpPr>
          <p:cNvPr id="15" name="TextBox 14"/>
          <p:cNvSpPr txBox="1"/>
          <p:nvPr/>
        </p:nvSpPr>
        <p:spPr>
          <a:xfrm>
            <a:off x="3083020" y="1491978"/>
            <a:ext cx="7560124"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Trong vai trò người nói: tập trung ghi lại nhận những câu hỏi, nhận xét và có những phản hồi thỏa đáng, thể hiện sự tôn trọng ý kiến của người nghe</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4050242" y="2965365"/>
            <a:ext cx="6700219"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Trong vai trò người nghe: nêu một số nhận xét, câu hỏi gợi nhắc để người trình bày bổ sung những chi tiết còn thiếu hoặc chưa rõ</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3175772" y="4533139"/>
            <a:ext cx="5886989" cy="830997"/>
          </a:xfrm>
          <a:prstGeom prst="rect">
            <a:avLst/>
          </a:prstGeom>
          <a:noFill/>
        </p:spPr>
        <p:txBody>
          <a:bodyPr wrap="square">
            <a:spAutoFit/>
          </a:bodyPr>
          <a:lstStyle/>
          <a:p>
            <a:pPr algn="just" defTabSz="914400"/>
            <a:r>
              <a:rPr lang="en-US" sz="2400">
                <a:latin typeface="Times New Roman" panose="02020603050405020304" pitchFamily="18" charset="0"/>
                <a:cs typeface="Times New Roman" panose="02020603050405020304" pitchFamily="18" charset="0"/>
              </a:rPr>
              <a:t>Dùng bảng kiểm để tự đánh giá bài nói của mình và của bạn</a:t>
            </a:r>
            <a:endParaRPr lang="en-US" sz="3200" b="1" i="1">
              <a:solidFill>
                <a:srgbClr val="000000"/>
              </a:solidFill>
              <a:latin typeface="Times New Roman" panose="02020603050405020304" pitchFamily="18" charset="0"/>
              <a:cs typeface="Times New Roman" panose="02020603050405020304" pitchFamily="18" charset="0"/>
            </a:endParaRPr>
          </a:p>
        </p:txBody>
      </p:sp>
      <p:pic>
        <p:nvPicPr>
          <p:cNvPr id="19" name="图片 8"/>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a:fillRect/>
          </a:stretch>
        </p:blipFill>
        <p:spPr>
          <a:xfrm>
            <a:off x="8205026" y="3273581"/>
            <a:ext cx="2772136" cy="3437448"/>
          </a:xfrm>
          <a:prstGeom prst="rect">
            <a:avLst/>
          </a:prstGeom>
        </p:spPr>
      </p:pic>
      <p:pic>
        <p:nvPicPr>
          <p:cNvPr id="20"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9789400" y="3856421"/>
            <a:ext cx="2795039" cy="3437449"/>
          </a:xfrm>
          <a:prstGeom prst="rect">
            <a:avLst/>
          </a:prstGeom>
        </p:spPr>
      </p:pic>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988278" y="1961660"/>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luyện tập</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018" t="15373" r="59036" b="55183"/>
          <a:stretch>
            <a:fillRect/>
          </a:stretch>
        </p:blipFill>
        <p:spPr>
          <a:xfrm>
            <a:off x="3378483" y="201628"/>
            <a:ext cx="762406" cy="636339"/>
          </a:xfrm>
          <a:prstGeom prst="rect">
            <a:avLst/>
          </a:prstGeom>
        </p:spPr>
      </p:pic>
      <p:sp>
        <p:nvSpPr>
          <p:cNvPr id="5" name="矩形 4"/>
          <p:cNvSpPr/>
          <p:nvPr/>
        </p:nvSpPr>
        <p:spPr>
          <a:xfrm>
            <a:off x="4140891" y="201628"/>
            <a:ext cx="4647426" cy="707886"/>
          </a:xfrm>
          <a:prstGeom prst="rect">
            <a:avLst/>
          </a:prstGeom>
        </p:spPr>
        <p:txBody>
          <a:bodyPr wrap="none">
            <a:spAutoFit/>
          </a:bodyPr>
          <a:lstStyle/>
          <a:p>
            <a:pPr algn="dist"/>
            <a:r>
              <a:rPr lang="en-US" altLang="zh-CN" sz="4000" b="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Hoạt động luyện tập</a:t>
            </a:r>
            <a:endParaRPr lang="zh-CN" altLang="en-US" sz="40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p:cNvCxnSpPr>
            <a:stCxn id="2" idx="0"/>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p:cNvGrpSpPr/>
          <p:nvPr/>
        </p:nvGrpSpPr>
        <p:grpSpPr>
          <a:xfrm>
            <a:off x="6807873" y="2028893"/>
            <a:ext cx="3549467" cy="2929447"/>
            <a:chOff x="6096000" y="1433502"/>
            <a:chExt cx="3638550" cy="4610100"/>
          </a:xfrm>
        </p:grpSpPr>
        <p:sp>
          <p:nvSpPr>
            <p:cNvPr id="19"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pic>
        <p:nvPicPr>
          <p:cNvPr id="2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p:cNvSpPr/>
          <p:nvPr/>
        </p:nvSpPr>
        <p:spPr>
          <a:xfrm>
            <a:off x="7222438" y="2547933"/>
            <a:ext cx="2720338" cy="2000548"/>
          </a:xfrm>
          <a:prstGeom prst="rect">
            <a:avLst/>
          </a:prstGeom>
        </p:spPr>
        <p:txBody>
          <a:bodyPr wrap="square">
            <a:spAutoFit/>
          </a:bodyPr>
          <a:lstStyle/>
          <a:p>
            <a:pPr algn="ctr"/>
            <a:r>
              <a:rPr lang="en-US" sz="2800" i="1">
                <a:latin typeface="Times New Roman" panose="02020603050405020304" pitchFamily="18" charset="0"/>
                <a:cs typeface="Times New Roman" panose="02020603050405020304" pitchFamily="18" charset="0"/>
              </a:rPr>
              <a:t>Hs kể lại truyện ngụ ngôn khác và quay lại video</a:t>
            </a:r>
            <a:endParaRPr lang="en-US" sz="2800">
              <a:latin typeface="Times New Roman" panose="02020603050405020304" pitchFamily="18" charset="0"/>
              <a:cs typeface="Times New Roman" panose="02020603050405020304" pitchFamily="18" charset="0"/>
            </a:endParaRPr>
          </a:p>
          <a:p>
            <a:pPr algn="ctr"/>
            <a:endParaRPr lang="en-US" sz="40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Google Shape;2758;p41"/>
          <p:cNvGrpSpPr/>
          <p:nvPr/>
        </p:nvGrpSpPr>
        <p:grpSpPr>
          <a:xfrm>
            <a:off x="2540460" y="541758"/>
            <a:ext cx="9204552" cy="5925661"/>
            <a:chOff x="1551000" y="452264"/>
            <a:chExt cx="6042000" cy="4363911"/>
          </a:xfrm>
        </p:grpSpPr>
        <p:sp>
          <p:nvSpPr>
            <p:cNvPr id="116" name="Google Shape;2759;p41"/>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 name="Google Shape;2760;p41"/>
            <p:cNvGrpSpPr/>
            <p:nvPr/>
          </p:nvGrpSpPr>
          <p:grpSpPr>
            <a:xfrm>
              <a:off x="1705800" y="452264"/>
              <a:ext cx="5732400" cy="4147136"/>
              <a:chOff x="628875" y="452264"/>
              <a:chExt cx="5732400" cy="4147136"/>
            </a:xfrm>
          </p:grpSpPr>
          <p:sp>
            <p:nvSpPr>
              <p:cNvPr id="118" name="Google Shape;2761;p41"/>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2762;p41"/>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 name="Google Shape;2763;p41"/>
              <p:cNvGrpSpPr/>
              <p:nvPr/>
            </p:nvGrpSpPr>
            <p:grpSpPr>
              <a:xfrm>
                <a:off x="816950" y="452264"/>
                <a:ext cx="196200" cy="375250"/>
                <a:chOff x="816950" y="467150"/>
                <a:chExt cx="196200" cy="375250"/>
              </a:xfrm>
            </p:grpSpPr>
            <p:sp>
              <p:nvSpPr>
                <p:cNvPr id="157" name="Google Shape;276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276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 name="Google Shape;2766;p41"/>
              <p:cNvGrpSpPr/>
              <p:nvPr/>
            </p:nvGrpSpPr>
            <p:grpSpPr>
              <a:xfrm>
                <a:off x="1244763" y="452264"/>
                <a:ext cx="196200" cy="375250"/>
                <a:chOff x="816950" y="467150"/>
                <a:chExt cx="196200" cy="375250"/>
              </a:xfrm>
            </p:grpSpPr>
            <p:sp>
              <p:nvSpPr>
                <p:cNvPr id="155" name="Google Shape;276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276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2769;p41"/>
              <p:cNvGrpSpPr/>
              <p:nvPr/>
            </p:nvGrpSpPr>
            <p:grpSpPr>
              <a:xfrm>
                <a:off x="1672575" y="452264"/>
                <a:ext cx="196200" cy="375250"/>
                <a:chOff x="816950" y="467150"/>
                <a:chExt cx="196200" cy="375250"/>
              </a:xfrm>
            </p:grpSpPr>
            <p:sp>
              <p:nvSpPr>
                <p:cNvPr id="153" name="Google Shape;277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277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 name="Google Shape;2772;p41"/>
              <p:cNvGrpSpPr/>
              <p:nvPr/>
            </p:nvGrpSpPr>
            <p:grpSpPr>
              <a:xfrm>
                <a:off x="2100388" y="452264"/>
                <a:ext cx="196200" cy="375250"/>
                <a:chOff x="816950" y="467150"/>
                <a:chExt cx="196200" cy="375250"/>
              </a:xfrm>
            </p:grpSpPr>
            <p:sp>
              <p:nvSpPr>
                <p:cNvPr id="151" name="Google Shape;2773;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774;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 name="Google Shape;2775;p41"/>
              <p:cNvGrpSpPr/>
              <p:nvPr/>
            </p:nvGrpSpPr>
            <p:grpSpPr>
              <a:xfrm>
                <a:off x="2528200" y="452264"/>
                <a:ext cx="196200" cy="375250"/>
                <a:chOff x="816950" y="467150"/>
                <a:chExt cx="196200" cy="375250"/>
              </a:xfrm>
            </p:grpSpPr>
            <p:sp>
              <p:nvSpPr>
                <p:cNvPr id="149" name="Google Shape;2776;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2777;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 name="Google Shape;2778;p41"/>
              <p:cNvGrpSpPr/>
              <p:nvPr/>
            </p:nvGrpSpPr>
            <p:grpSpPr>
              <a:xfrm>
                <a:off x="2956013" y="452264"/>
                <a:ext cx="196200" cy="375250"/>
                <a:chOff x="816950" y="467150"/>
                <a:chExt cx="196200" cy="375250"/>
              </a:xfrm>
            </p:grpSpPr>
            <p:sp>
              <p:nvSpPr>
                <p:cNvPr id="147" name="Google Shape;2779;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2780;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 name="Google Shape;2781;p41"/>
              <p:cNvGrpSpPr/>
              <p:nvPr/>
            </p:nvGrpSpPr>
            <p:grpSpPr>
              <a:xfrm>
                <a:off x="3383825" y="452264"/>
                <a:ext cx="196200" cy="375250"/>
                <a:chOff x="816950" y="467150"/>
                <a:chExt cx="196200" cy="375250"/>
              </a:xfrm>
            </p:grpSpPr>
            <p:sp>
              <p:nvSpPr>
                <p:cNvPr id="145" name="Google Shape;2782;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2783;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 name="Google Shape;2784;p41"/>
              <p:cNvGrpSpPr/>
              <p:nvPr/>
            </p:nvGrpSpPr>
            <p:grpSpPr>
              <a:xfrm>
                <a:off x="3811638" y="452264"/>
                <a:ext cx="196200" cy="375250"/>
                <a:chOff x="816950" y="467150"/>
                <a:chExt cx="196200" cy="375250"/>
              </a:xfrm>
            </p:grpSpPr>
            <p:sp>
              <p:nvSpPr>
                <p:cNvPr id="143" name="Google Shape;2785;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2786;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 name="Google Shape;2787;p41"/>
              <p:cNvGrpSpPr/>
              <p:nvPr/>
            </p:nvGrpSpPr>
            <p:grpSpPr>
              <a:xfrm>
                <a:off x="4239450" y="452264"/>
                <a:ext cx="196200" cy="375250"/>
                <a:chOff x="816950" y="467150"/>
                <a:chExt cx="196200" cy="375250"/>
              </a:xfrm>
            </p:grpSpPr>
            <p:sp>
              <p:nvSpPr>
                <p:cNvPr id="141" name="Google Shape;2788;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2789;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2790;p41"/>
              <p:cNvGrpSpPr/>
              <p:nvPr/>
            </p:nvGrpSpPr>
            <p:grpSpPr>
              <a:xfrm>
                <a:off x="4667263" y="452264"/>
                <a:ext cx="196200" cy="375250"/>
                <a:chOff x="816950" y="467150"/>
                <a:chExt cx="196200" cy="375250"/>
              </a:xfrm>
            </p:grpSpPr>
            <p:sp>
              <p:nvSpPr>
                <p:cNvPr id="139" name="Google Shape;2791;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2792;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 name="Google Shape;2793;p41"/>
              <p:cNvGrpSpPr/>
              <p:nvPr/>
            </p:nvGrpSpPr>
            <p:grpSpPr>
              <a:xfrm>
                <a:off x="5095075" y="452264"/>
                <a:ext cx="196200" cy="375250"/>
                <a:chOff x="816950" y="467150"/>
                <a:chExt cx="196200" cy="375250"/>
              </a:xfrm>
            </p:grpSpPr>
            <p:sp>
              <p:nvSpPr>
                <p:cNvPr id="137" name="Google Shape;279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279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 name="Google Shape;2796;p41"/>
              <p:cNvGrpSpPr/>
              <p:nvPr/>
            </p:nvGrpSpPr>
            <p:grpSpPr>
              <a:xfrm>
                <a:off x="5522888" y="452264"/>
                <a:ext cx="196200" cy="375250"/>
                <a:chOff x="816950" y="467150"/>
                <a:chExt cx="196200" cy="375250"/>
              </a:xfrm>
            </p:grpSpPr>
            <p:sp>
              <p:nvSpPr>
                <p:cNvPr id="135" name="Google Shape;279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279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 name="Google Shape;2799;p41"/>
              <p:cNvGrpSpPr/>
              <p:nvPr/>
            </p:nvGrpSpPr>
            <p:grpSpPr>
              <a:xfrm>
                <a:off x="5950700" y="452264"/>
                <a:ext cx="196200" cy="375250"/>
                <a:chOff x="816950" y="467150"/>
                <a:chExt cx="196200" cy="375250"/>
              </a:xfrm>
            </p:grpSpPr>
            <p:sp>
              <p:nvSpPr>
                <p:cNvPr id="133" name="Google Shape;280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280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59" name="Google Shape;2656;p41"/>
          <p:cNvGrpSpPr/>
          <p:nvPr/>
        </p:nvGrpSpPr>
        <p:grpSpPr>
          <a:xfrm>
            <a:off x="45645" y="1135153"/>
            <a:ext cx="2911238" cy="5177800"/>
            <a:chOff x="75213" y="32163"/>
            <a:chExt cx="2911238" cy="4543306"/>
          </a:xfrm>
        </p:grpSpPr>
        <p:grpSp>
          <p:nvGrpSpPr>
            <p:cNvPr id="160" name="Google Shape;2657;p41"/>
            <p:cNvGrpSpPr/>
            <p:nvPr/>
          </p:nvGrpSpPr>
          <p:grpSpPr>
            <a:xfrm>
              <a:off x="938525" y="646602"/>
              <a:ext cx="2047925" cy="3928867"/>
              <a:chOff x="1987825" y="3106375"/>
              <a:chExt cx="1235625" cy="2370500"/>
            </a:xfrm>
          </p:grpSpPr>
          <p:sp>
            <p:nvSpPr>
              <p:cNvPr id="162" name="Google Shape;2658;p41"/>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2659;p41"/>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2660;p41"/>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2661;p41"/>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2662;p41"/>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2663;p41"/>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2664;p41"/>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2665;p41"/>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2666;p41"/>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2667;p41"/>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2668;p41"/>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2669;p41"/>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2670;p41"/>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2671;p41"/>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2672;p41"/>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2673;p41"/>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2674;p41"/>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2675;p41"/>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2676;p41"/>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2677;p41"/>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2678;p41"/>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2679;p41"/>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2680;p41"/>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2681;p41"/>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682;p41"/>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2683;p41"/>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2684;p41"/>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685;p41"/>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686;p41"/>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687;p41"/>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2688;p41"/>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689;p41"/>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690;p41"/>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691;p41"/>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692;p41"/>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693;p41"/>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694;p41"/>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2695;p41"/>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696;p41"/>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697;p41"/>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698;p41"/>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699;p41"/>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700;p41"/>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701;p41"/>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702;p41"/>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703;p41"/>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704;p41"/>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705;p41"/>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706;p41"/>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707;p41"/>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708;p41"/>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709;p41"/>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710;p41"/>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711;p41"/>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712;p41"/>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713;p41"/>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714;p41"/>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715;p41"/>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716;p41"/>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717;p41"/>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718;p41"/>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719;p41"/>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720;p41"/>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721;p41"/>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722;p41"/>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723;p41"/>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724;p41"/>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725;p41"/>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726;p41"/>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727;p41"/>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728;p41"/>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729;p41"/>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730;p41"/>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731;p41"/>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1" name="Google Shape;2732;p41"/>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aphicFrame>
        <p:nvGraphicFramePr>
          <p:cNvPr id="4" name="Table 3"/>
          <p:cNvGraphicFramePr>
            <a:graphicFrameLocks noGrp="1"/>
          </p:cNvGraphicFramePr>
          <p:nvPr/>
        </p:nvGraphicFramePr>
        <p:xfrm>
          <a:off x="3459187" y="1835401"/>
          <a:ext cx="7657136" cy="4135053"/>
        </p:xfrm>
        <a:graphic>
          <a:graphicData uri="http://schemas.openxmlformats.org/drawingml/2006/table">
            <a:tbl>
              <a:tblPr firstRow="1" firstCol="1" bandRow="1">
                <a:tableStyleId>{5C22544A-7EE6-4342-B048-85BDC9FD1C3A}</a:tableStyleId>
              </a:tblPr>
              <a:tblGrid>
                <a:gridCol w="5640871"/>
                <a:gridCol w="981177"/>
                <a:gridCol w="1035088"/>
              </a:tblGrid>
              <a:tr h="566365">
                <a:tc>
                  <a:txBody>
                    <a:bodyPr/>
                    <a:lstStyle/>
                    <a:p>
                      <a:r>
                        <a:rPr lang="en-US" sz="1800" b="1">
                          <a:effectLst/>
                          <a:latin typeface="Times New Roman" panose="02020603050405020304" pitchFamily="18" charset="0"/>
                          <a:cs typeface="Times New Roman" panose="02020603050405020304" pitchFamily="18" charset="0"/>
                        </a:rPr>
                        <a:t>                    Nội dung kiểm tra</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indent="267970"/>
                      <a:r>
                        <a:rPr lang="en-US" sz="1800" b="1">
                          <a:effectLst/>
                          <a:latin typeface="Times New Roman" panose="02020603050405020304" pitchFamily="18" charset="0"/>
                          <a:cs typeface="Times New Roman" panose="02020603050405020304" pitchFamily="18" charset="0"/>
                        </a:rPr>
                        <a:t>Đạt </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indent="89535"/>
                      <a:r>
                        <a:rPr lang="en-US" sz="1800" b="1">
                          <a:effectLst/>
                          <a:latin typeface="Times New Roman" panose="02020603050405020304" pitchFamily="18" charset="0"/>
                          <a:cs typeface="Times New Roman" panose="02020603050405020304" pitchFamily="18" charset="0"/>
                        </a:rPr>
                        <a:t>Chưa đạt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Trình bày đủ các phần mở đầu, nôi dung chính và kết thúc.</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Có những lưu ý chung, gợi mở dự đoán về bài học sẽ được rút ra.</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Trình bày gọn, rõ về diễn biến của các sự việc trong câu chuyện.</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23804">
                <a:tc>
                  <a:txBody>
                    <a:bodyPr/>
                    <a:lstStyle/>
                    <a:p>
                      <a:r>
                        <a:rPr lang="en-US" sz="1800" b="0">
                          <a:effectLst/>
                          <a:latin typeface="Times New Roman" panose="02020603050405020304" pitchFamily="18" charset="0"/>
                          <a:cs typeface="Times New Roman" panose="02020603050405020304" pitchFamily="18" charset="0"/>
                        </a:rPr>
                        <a:t>Sử dụng từ ngữ, hình ảnh, giọng điệu phù hợp, có những thay đổi cần thiết.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Thể hiện được tính hài hước, triết lí của truyện ngụ ngôn.</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Chủ động, tự tin, nhìn vào người nghe khi nói.</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11901">
                <a:tc>
                  <a:txBody>
                    <a:bodyPr/>
                    <a:lstStyle/>
                    <a:p>
                      <a:r>
                        <a:rPr lang="en-US" sz="1800" b="0">
                          <a:effectLst/>
                          <a:latin typeface="Times New Roman" panose="02020603050405020304" pitchFamily="18" charset="0"/>
                          <a:cs typeface="Times New Roman" panose="02020603050405020304" pitchFamily="18" charset="0"/>
                        </a:rPr>
                        <a:t>Bảo đảm thời gian quy định</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b="0">
                          <a:effectLst/>
                          <a:latin typeface="Times New Roman" panose="02020603050405020304" pitchFamily="18" charset="0"/>
                          <a:cs typeface="Times New Roman" panose="02020603050405020304" pitchFamily="18" charset="0"/>
                        </a:rPr>
                        <a:t> </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236" name="TextBox 235"/>
          <p:cNvSpPr txBox="1"/>
          <p:nvPr/>
        </p:nvSpPr>
        <p:spPr>
          <a:xfrm>
            <a:off x="4253948" y="1281146"/>
            <a:ext cx="6862375" cy="461665"/>
          </a:xfrm>
          <a:prstGeom prst="rect">
            <a:avLst/>
          </a:prstGeom>
          <a:noFill/>
        </p:spPr>
        <p:txBody>
          <a:bodyPr wrap="square">
            <a:sp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Bảng kiếm bài nói kể lại một truyện ngụ ngôn</a:t>
            </a:r>
            <a:endParaRPr lang="en-US" sz="2000">
              <a:effectLst/>
              <a:latin typeface=".VnTime" panose="020B7200000000000000"/>
              <a:ea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Google Shape;2758;p41"/>
          <p:cNvGrpSpPr/>
          <p:nvPr/>
        </p:nvGrpSpPr>
        <p:grpSpPr>
          <a:xfrm>
            <a:off x="2540460" y="541758"/>
            <a:ext cx="9204552" cy="5925661"/>
            <a:chOff x="1551000" y="452264"/>
            <a:chExt cx="6042000" cy="4363911"/>
          </a:xfrm>
        </p:grpSpPr>
        <p:sp>
          <p:nvSpPr>
            <p:cNvPr id="116" name="Google Shape;2759;p41"/>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 name="Google Shape;2760;p41"/>
            <p:cNvGrpSpPr/>
            <p:nvPr/>
          </p:nvGrpSpPr>
          <p:grpSpPr>
            <a:xfrm>
              <a:off x="1705800" y="452264"/>
              <a:ext cx="5732400" cy="4147136"/>
              <a:chOff x="628875" y="452264"/>
              <a:chExt cx="5732400" cy="4147136"/>
            </a:xfrm>
          </p:grpSpPr>
          <p:sp>
            <p:nvSpPr>
              <p:cNvPr id="118" name="Google Shape;2761;p41"/>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2762;p41"/>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 name="Google Shape;2763;p41"/>
              <p:cNvGrpSpPr/>
              <p:nvPr/>
            </p:nvGrpSpPr>
            <p:grpSpPr>
              <a:xfrm>
                <a:off x="816950" y="452264"/>
                <a:ext cx="196200" cy="375250"/>
                <a:chOff x="816950" y="467150"/>
                <a:chExt cx="196200" cy="375250"/>
              </a:xfrm>
            </p:grpSpPr>
            <p:sp>
              <p:nvSpPr>
                <p:cNvPr id="157" name="Google Shape;276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276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 name="Google Shape;2766;p41"/>
              <p:cNvGrpSpPr/>
              <p:nvPr/>
            </p:nvGrpSpPr>
            <p:grpSpPr>
              <a:xfrm>
                <a:off x="1244763" y="452264"/>
                <a:ext cx="196200" cy="375250"/>
                <a:chOff x="816950" y="467150"/>
                <a:chExt cx="196200" cy="375250"/>
              </a:xfrm>
            </p:grpSpPr>
            <p:sp>
              <p:nvSpPr>
                <p:cNvPr id="155" name="Google Shape;276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276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2769;p41"/>
              <p:cNvGrpSpPr/>
              <p:nvPr/>
            </p:nvGrpSpPr>
            <p:grpSpPr>
              <a:xfrm>
                <a:off x="1672575" y="452264"/>
                <a:ext cx="196200" cy="375250"/>
                <a:chOff x="816950" y="467150"/>
                <a:chExt cx="196200" cy="375250"/>
              </a:xfrm>
            </p:grpSpPr>
            <p:sp>
              <p:nvSpPr>
                <p:cNvPr id="153" name="Google Shape;277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277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 name="Google Shape;2772;p41"/>
              <p:cNvGrpSpPr/>
              <p:nvPr/>
            </p:nvGrpSpPr>
            <p:grpSpPr>
              <a:xfrm>
                <a:off x="2100388" y="452264"/>
                <a:ext cx="196200" cy="375250"/>
                <a:chOff x="816950" y="467150"/>
                <a:chExt cx="196200" cy="375250"/>
              </a:xfrm>
            </p:grpSpPr>
            <p:sp>
              <p:nvSpPr>
                <p:cNvPr id="151" name="Google Shape;2773;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774;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 name="Google Shape;2775;p41"/>
              <p:cNvGrpSpPr/>
              <p:nvPr/>
            </p:nvGrpSpPr>
            <p:grpSpPr>
              <a:xfrm>
                <a:off x="2528200" y="452264"/>
                <a:ext cx="196200" cy="375250"/>
                <a:chOff x="816950" y="467150"/>
                <a:chExt cx="196200" cy="375250"/>
              </a:xfrm>
            </p:grpSpPr>
            <p:sp>
              <p:nvSpPr>
                <p:cNvPr id="149" name="Google Shape;2776;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2777;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 name="Google Shape;2778;p41"/>
              <p:cNvGrpSpPr/>
              <p:nvPr/>
            </p:nvGrpSpPr>
            <p:grpSpPr>
              <a:xfrm>
                <a:off x="2956013" y="452264"/>
                <a:ext cx="196200" cy="375250"/>
                <a:chOff x="816950" y="467150"/>
                <a:chExt cx="196200" cy="375250"/>
              </a:xfrm>
            </p:grpSpPr>
            <p:sp>
              <p:nvSpPr>
                <p:cNvPr id="147" name="Google Shape;2779;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2780;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 name="Google Shape;2781;p41"/>
              <p:cNvGrpSpPr/>
              <p:nvPr/>
            </p:nvGrpSpPr>
            <p:grpSpPr>
              <a:xfrm>
                <a:off x="3383825" y="452264"/>
                <a:ext cx="196200" cy="375250"/>
                <a:chOff x="816950" y="467150"/>
                <a:chExt cx="196200" cy="375250"/>
              </a:xfrm>
            </p:grpSpPr>
            <p:sp>
              <p:nvSpPr>
                <p:cNvPr id="145" name="Google Shape;2782;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2783;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 name="Google Shape;2784;p41"/>
              <p:cNvGrpSpPr/>
              <p:nvPr/>
            </p:nvGrpSpPr>
            <p:grpSpPr>
              <a:xfrm>
                <a:off x="3811638" y="452264"/>
                <a:ext cx="196200" cy="375250"/>
                <a:chOff x="816950" y="467150"/>
                <a:chExt cx="196200" cy="375250"/>
              </a:xfrm>
            </p:grpSpPr>
            <p:sp>
              <p:nvSpPr>
                <p:cNvPr id="143" name="Google Shape;2785;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2786;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 name="Google Shape;2787;p41"/>
              <p:cNvGrpSpPr/>
              <p:nvPr/>
            </p:nvGrpSpPr>
            <p:grpSpPr>
              <a:xfrm>
                <a:off x="4239450" y="452264"/>
                <a:ext cx="196200" cy="375250"/>
                <a:chOff x="816950" y="467150"/>
                <a:chExt cx="196200" cy="375250"/>
              </a:xfrm>
            </p:grpSpPr>
            <p:sp>
              <p:nvSpPr>
                <p:cNvPr id="141" name="Google Shape;2788;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2789;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2790;p41"/>
              <p:cNvGrpSpPr/>
              <p:nvPr/>
            </p:nvGrpSpPr>
            <p:grpSpPr>
              <a:xfrm>
                <a:off x="4667263" y="452264"/>
                <a:ext cx="196200" cy="375250"/>
                <a:chOff x="816950" y="467150"/>
                <a:chExt cx="196200" cy="375250"/>
              </a:xfrm>
            </p:grpSpPr>
            <p:sp>
              <p:nvSpPr>
                <p:cNvPr id="139" name="Google Shape;2791;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2792;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 name="Google Shape;2793;p41"/>
              <p:cNvGrpSpPr/>
              <p:nvPr/>
            </p:nvGrpSpPr>
            <p:grpSpPr>
              <a:xfrm>
                <a:off x="5095075" y="452264"/>
                <a:ext cx="196200" cy="375250"/>
                <a:chOff x="816950" y="467150"/>
                <a:chExt cx="196200" cy="375250"/>
              </a:xfrm>
            </p:grpSpPr>
            <p:sp>
              <p:nvSpPr>
                <p:cNvPr id="137" name="Google Shape;279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279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 name="Google Shape;2796;p41"/>
              <p:cNvGrpSpPr/>
              <p:nvPr/>
            </p:nvGrpSpPr>
            <p:grpSpPr>
              <a:xfrm>
                <a:off x="5522888" y="452264"/>
                <a:ext cx="196200" cy="375250"/>
                <a:chOff x="816950" y="467150"/>
                <a:chExt cx="196200" cy="375250"/>
              </a:xfrm>
            </p:grpSpPr>
            <p:sp>
              <p:nvSpPr>
                <p:cNvPr id="135" name="Google Shape;279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279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 name="Google Shape;2799;p41"/>
              <p:cNvGrpSpPr/>
              <p:nvPr/>
            </p:nvGrpSpPr>
            <p:grpSpPr>
              <a:xfrm>
                <a:off x="5950700" y="452264"/>
                <a:ext cx="196200" cy="375250"/>
                <a:chOff x="816950" y="467150"/>
                <a:chExt cx="196200" cy="375250"/>
              </a:xfrm>
            </p:grpSpPr>
            <p:sp>
              <p:nvSpPr>
                <p:cNvPr id="133" name="Google Shape;280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280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59" name="Google Shape;2656;p41"/>
          <p:cNvGrpSpPr/>
          <p:nvPr/>
        </p:nvGrpSpPr>
        <p:grpSpPr>
          <a:xfrm>
            <a:off x="45645" y="1135153"/>
            <a:ext cx="2911238" cy="5177800"/>
            <a:chOff x="75213" y="32163"/>
            <a:chExt cx="2911238" cy="4543306"/>
          </a:xfrm>
        </p:grpSpPr>
        <p:grpSp>
          <p:nvGrpSpPr>
            <p:cNvPr id="160" name="Google Shape;2657;p41"/>
            <p:cNvGrpSpPr/>
            <p:nvPr/>
          </p:nvGrpSpPr>
          <p:grpSpPr>
            <a:xfrm>
              <a:off x="938525" y="646602"/>
              <a:ext cx="2047925" cy="3928867"/>
              <a:chOff x="1987825" y="3106375"/>
              <a:chExt cx="1235625" cy="2370500"/>
            </a:xfrm>
          </p:grpSpPr>
          <p:sp>
            <p:nvSpPr>
              <p:cNvPr id="162" name="Google Shape;2658;p41"/>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2659;p41"/>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2660;p41"/>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2661;p41"/>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2662;p41"/>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2663;p41"/>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2664;p41"/>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2665;p41"/>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2666;p41"/>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2667;p41"/>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2668;p41"/>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2669;p41"/>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2670;p41"/>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2671;p41"/>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2672;p41"/>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2673;p41"/>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2674;p41"/>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2675;p41"/>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2676;p41"/>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2677;p41"/>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2678;p41"/>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2679;p41"/>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2680;p41"/>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2681;p41"/>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682;p41"/>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2683;p41"/>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2684;p41"/>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685;p41"/>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686;p41"/>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687;p41"/>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2688;p41"/>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689;p41"/>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690;p41"/>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691;p41"/>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692;p41"/>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693;p41"/>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694;p41"/>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2695;p41"/>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696;p41"/>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697;p41"/>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698;p41"/>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699;p41"/>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700;p41"/>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701;p41"/>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702;p41"/>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703;p41"/>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704;p41"/>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705;p41"/>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706;p41"/>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707;p41"/>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708;p41"/>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709;p41"/>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710;p41"/>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711;p41"/>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712;p41"/>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713;p41"/>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714;p41"/>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715;p41"/>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716;p41"/>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717;p41"/>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718;p41"/>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719;p41"/>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720;p41"/>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721;p41"/>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722;p41"/>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723;p41"/>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724;p41"/>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725;p41"/>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726;p41"/>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727;p41"/>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728;p41"/>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729;p41"/>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730;p41"/>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731;p41"/>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1" name="Google Shape;2732;p41"/>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6" name="TextBox 235"/>
          <p:cNvSpPr txBox="1"/>
          <p:nvPr/>
        </p:nvSpPr>
        <p:spPr>
          <a:xfrm>
            <a:off x="4276303" y="1375896"/>
            <a:ext cx="6862375" cy="830997"/>
          </a:xfrm>
          <a:prstGeom prst="rect">
            <a:avLst/>
          </a:prstGeom>
          <a:noFill/>
        </p:spPr>
        <p:txBody>
          <a:bodyPr wrap="square">
            <a:spAutoFit/>
          </a:bodyPr>
          <a:lstStyle/>
          <a:p>
            <a:pPr algn="ct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Bảng kiếm lại bằng ba tiêu chí riêng với yêu cầu kể lại một truyện ngụ ngôn</a:t>
            </a:r>
            <a:endParaRPr lang="en-US" sz="2400">
              <a:effectLst/>
              <a:latin typeface=".VnTime" panose="020B7200000000000000"/>
              <a:ea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3536714" y="2536170"/>
          <a:ext cx="7478717" cy="2984451"/>
        </p:xfrm>
        <a:graphic>
          <a:graphicData uri="http://schemas.openxmlformats.org/drawingml/2006/table">
            <a:tbl>
              <a:tblPr firstRow="1" firstCol="1" bandRow="1">
                <a:tableStyleId>{5C22544A-7EE6-4342-B048-85BDC9FD1C3A}</a:tableStyleId>
              </a:tblPr>
              <a:tblGrid>
                <a:gridCol w="5667397"/>
                <a:gridCol w="926722"/>
                <a:gridCol w="884598"/>
              </a:tblGrid>
              <a:tr h="515571">
                <a:tc>
                  <a:txBody>
                    <a:bodyPr/>
                    <a:lstStyle/>
                    <a:p>
                      <a:r>
                        <a:rPr lang="en-US" sz="1800">
                          <a:effectLst/>
                          <a:latin typeface="Times New Roman" panose="02020603050405020304" pitchFamily="18" charset="0"/>
                          <a:cs typeface="Times New Roman" panose="02020603050405020304" pitchFamily="18" charset="0"/>
                        </a:rPr>
                        <a:t>                       Nội dung kiểm tra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Đạt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Chưa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15571">
                <a:tc>
                  <a:txBody>
                    <a:bodyPr/>
                    <a:lstStyle/>
                    <a:p>
                      <a:r>
                        <a:rPr lang="en-US" sz="1800" b="0">
                          <a:effectLst/>
                          <a:latin typeface="Times New Roman" panose="02020603050405020304" pitchFamily="18" charset="0"/>
                          <a:cs typeface="Times New Roman" panose="02020603050405020304" pitchFamily="18" charset="0"/>
                        </a:rPr>
                        <a:t>Có những lưu ý chung, gợi mở dự đoán về bài học sẽ được rút ra.</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15571">
                <a:tc>
                  <a:txBody>
                    <a:bodyPr/>
                    <a:lstStyle/>
                    <a:p>
                      <a:r>
                        <a:rPr lang="en-US" sz="1800" b="0">
                          <a:effectLst/>
                          <a:latin typeface="Times New Roman" panose="02020603050405020304" pitchFamily="18" charset="0"/>
                          <a:cs typeface="Times New Roman" panose="02020603050405020304" pitchFamily="18" charset="0"/>
                        </a:rPr>
                        <a:t>Trình bày gọn, rõ về diễn biến của các sự việc trong câu chuyện.</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73356">
                <a:tc>
                  <a:txBody>
                    <a:bodyPr/>
                    <a:lstStyle/>
                    <a:p>
                      <a:r>
                        <a:rPr lang="en-US" sz="1800" b="0">
                          <a:effectLst/>
                          <a:latin typeface="Times New Roman" panose="02020603050405020304" pitchFamily="18" charset="0"/>
                          <a:cs typeface="Times New Roman" panose="02020603050405020304" pitchFamily="18" charset="0"/>
                        </a:rPr>
                        <a:t>Sử dụng từ ngữ, hình ảnh, giọng điệu phù hợp, có những thay đổi cần thiết.</a:t>
                      </a:r>
                      <a:endParaRPr lang="en-US" sz="1600" b="0">
                        <a:effectLst/>
                        <a:latin typeface="Times New Roman" panose="02020603050405020304" pitchFamily="18" charset="0"/>
                        <a:cs typeface="Times New Roman" panose="02020603050405020304" pitchFamily="18" charset="0"/>
                      </a:endParaRPr>
                    </a:p>
                    <a:p>
                      <a:r>
                        <a:rPr lang="en-US" sz="1800" b="0">
                          <a:effectLst/>
                          <a:latin typeface="Times New Roman" panose="02020603050405020304" pitchFamily="18" charset="0"/>
                          <a:cs typeface="Times New Roman" panose="02020603050405020304" pitchFamily="18" charset="0"/>
                        </a:rPr>
                        <a:t> </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15571">
                <a:tc>
                  <a:txBody>
                    <a:bodyPr/>
                    <a:lstStyle/>
                    <a:p>
                      <a:r>
                        <a:rPr lang="en-US" sz="1800" b="0">
                          <a:effectLst/>
                          <a:latin typeface="Times New Roman" panose="02020603050405020304" pitchFamily="18" charset="0"/>
                          <a:cs typeface="Times New Roman" panose="02020603050405020304" pitchFamily="18" charset="0"/>
                        </a:rPr>
                        <a:t>Thể hiện được tính hài hước, triết lí của truyện ngụ ngôn.</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988277" y="1961660"/>
            <a:ext cx="5392651"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9"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4577"/>
            <a:ext cx="6468716" cy="4564588"/>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2143" t="47797" r="14286"/>
          <a:stretch>
            <a:fillRect/>
          </a:stretch>
        </p:blipFill>
        <p:spPr>
          <a:xfrm>
            <a:off x="1226453" y="1828801"/>
            <a:ext cx="1961483" cy="3771900"/>
          </a:xfrm>
          <a:prstGeom prst="rect">
            <a:avLst/>
          </a:prstGeom>
        </p:spPr>
      </p:pic>
      <p:pic>
        <p:nvPicPr>
          <p:cNvPr id="11"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55" y="918185"/>
            <a:ext cx="5863853" cy="3223098"/>
          </a:xfrm>
          <a:prstGeom prst="rect">
            <a:avLst/>
          </a:prstGeom>
        </p:spPr>
      </p:pic>
      <p:sp>
        <p:nvSpPr>
          <p:cNvPr id="12" name="TextBox 9"/>
          <p:cNvSpPr txBox="1"/>
          <p:nvPr/>
        </p:nvSpPr>
        <p:spPr>
          <a:xfrm>
            <a:off x="4489890" y="1257300"/>
            <a:ext cx="5542005" cy="2590050"/>
          </a:xfrm>
          <a:prstGeom prst="rect">
            <a:avLst/>
          </a:prstGeom>
        </p:spPr>
        <p:txBody>
          <a:bodyPr vert="horz" wrap="square" lIns="480000" tIns="0" rIns="0" bIns="0" anchor="ctr" anchorCtr="0">
            <a:noAutofit/>
          </a:bodyPr>
          <a:lstStyle/>
          <a:p>
            <a:pPr algn="ctr"/>
            <a:r>
              <a:rPr lang="en-US" sz="2800" i="1">
                <a:latin typeface="Times New Roman" panose="02020603050405020304" pitchFamily="18" charset="0"/>
                <a:cs typeface="Times New Roman" panose="02020603050405020304" pitchFamily="18" charset="0"/>
              </a:rPr>
              <a:t>Trong cuộc sống, ít nhiều chúng ta từng gặp tình huống giống một truyện ngụ ngôn nào đó. Em hãy chia sẻ về truyện ngụ ngôn đã để lại cho em bài học thiết thực</a:t>
            </a:r>
            <a:endParaRPr lang="en-US" sz="2800">
              <a:latin typeface="Times New Roman" panose="02020603050405020304" pitchFamily="18" charset="0"/>
              <a:cs typeface="Times New Roman" panose="02020603050405020304" pitchFamily="18" charset="0"/>
            </a:endParaRPr>
          </a:p>
        </p:txBody>
      </p:sp>
      <p:pic>
        <p:nvPicPr>
          <p:cNvPr id="13"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664" y="3414006"/>
            <a:ext cx="650989" cy="673698"/>
          </a:xfrm>
          <a:prstGeom prst="rect">
            <a:avLst/>
          </a:prstGeom>
        </p:spPr>
      </p:pic>
      <p:pic>
        <p:nvPicPr>
          <p:cNvPr id="14" name="图片 6"/>
          <p:cNvPicPr>
            <a:picLocks noChangeAspect="1"/>
          </p:cNvPicPr>
          <p:nvPr/>
        </p:nvPicPr>
        <p:blipFill rotWithShape="1">
          <a:blip r:embed="rId5">
            <a:extLst>
              <a:ext uri="{28A0092B-C50C-407E-A947-70E740481C1C}">
                <a14:useLocalDpi xmlns:a14="http://schemas.microsoft.com/office/drawing/2010/main" val="0"/>
              </a:ext>
            </a:extLst>
          </a:blip>
          <a:srcRect r="80689" b="55653"/>
          <a:stretch>
            <a:fillRect/>
          </a:stretch>
        </p:blipFill>
        <p:spPr>
          <a:xfrm>
            <a:off x="3838981" y="1319561"/>
            <a:ext cx="1333548" cy="1208096"/>
          </a:xfrm>
          <a:prstGeom prst="rect">
            <a:avLst/>
          </a:prstGeom>
        </p:spPr>
      </p:pic>
      <p:pic>
        <p:nvPicPr>
          <p:cNvPr id="15"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6245" y="3436980"/>
            <a:ext cx="951465" cy="1019970"/>
          </a:xfrm>
          <a:prstGeom prst="rect">
            <a:avLst/>
          </a:prstGeom>
        </p:spPr>
      </p:pic>
    </p:spTree>
    <p:custDataLst>
      <p:tags r:id="rId7"/>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4" presetClass="entr" presetSubtype="1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6"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par>
                                <p:cTn id="32" presetID="14" presetClass="entr" presetSubtype="10" fill="hold" nodeType="with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4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1762543" y="-20073"/>
            <a:ext cx="8666914"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Hình thành kiến thức</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p:cNvGrpSpPr/>
          <p:nvPr/>
        </p:nvGrpSpPr>
        <p:grpSpPr>
          <a:xfrm>
            <a:off x="-666232" y="-155411"/>
            <a:ext cx="5291239" cy="4666895"/>
            <a:chOff x="112128" y="1630522"/>
            <a:chExt cx="5291239" cy="4666895"/>
          </a:xfrm>
        </p:grpSpPr>
        <p:sp>
          <p:nvSpPr>
            <p:cNvPr id="13" name="椭圆 14"/>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2843" b="68889"/>
            <a:stretch>
              <a:fillRect/>
            </a:stretch>
          </p:blipFill>
          <p:spPr>
            <a:xfrm>
              <a:off x="112128" y="1630522"/>
              <a:ext cx="5291239" cy="4666895"/>
            </a:xfrm>
            <a:prstGeom prst="rect">
              <a:avLst/>
            </a:prstGeom>
          </p:spPr>
        </p:pic>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1"/>
          <p:cNvSpPr/>
          <p:nvPr/>
        </p:nvSpPr>
        <p:spPr>
          <a:xfrm>
            <a:off x="1730190" y="1222649"/>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I.</a:t>
            </a:r>
            <a:endParaRPr lang="zh-CN" altLang="en-US" sz="4800" noProof="1">
              <a:latin typeface="华文新魏" panose="02010800040101010101" pitchFamily="2" charset="-122"/>
              <a:ea typeface="华文新魏" panose="02010800040101010101" pitchFamily="2" charset="-122"/>
            </a:endParaRPr>
          </a:p>
        </p:txBody>
      </p:sp>
      <p:grpSp>
        <p:nvGrpSpPr>
          <p:cNvPr id="8" name="组合 13"/>
          <p:cNvGrpSpPr/>
          <p:nvPr/>
        </p:nvGrpSpPr>
        <p:grpSpPr>
          <a:xfrm>
            <a:off x="1911241" y="1010943"/>
            <a:ext cx="6553595" cy="1846659"/>
            <a:chOff x="3717245" y="1926738"/>
            <a:chExt cx="6553595" cy="1846659"/>
          </a:xfrm>
        </p:grpSpPr>
        <p:sp>
          <p:nvSpPr>
            <p:cNvPr id="9" name="矩形 14"/>
            <p:cNvSpPr/>
            <p:nvPr/>
          </p:nvSpPr>
          <p:spPr>
            <a:xfrm>
              <a:off x="3717245" y="1926738"/>
              <a:ext cx="655359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a:t>
              </a:r>
              <a:endPar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thực hành</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0" name="直接连接符 15"/>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1"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a:fillRect/>
          </a:stretch>
        </p:blipFill>
        <p:spPr>
          <a:xfrm>
            <a:off x="3636601" y="2647967"/>
            <a:ext cx="5329794" cy="319909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362">
                                          <p:stCondLst>
                                            <p:cond delay="0"/>
                                          </p:stCondLst>
                                        </p:cTn>
                                        <p:tgtEl>
                                          <p:spTgt spid="7"/>
                                        </p:tgtEl>
                                      </p:cBhvr>
                                    </p:animEffect>
                                    <p:anim calcmode="lin" valueType="num">
                                      <p:cBhvr>
                                        <p:cTn id="12"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7" dur="16">
                                          <p:stCondLst>
                                            <p:cond delay="406"/>
                                          </p:stCondLst>
                                        </p:cTn>
                                        <p:tgtEl>
                                          <p:spTgt spid="7"/>
                                        </p:tgtEl>
                                      </p:cBhvr>
                                      <p:to x="100000" y="60000"/>
                                    </p:animScale>
                                    <p:animScale>
                                      <p:cBhvr>
                                        <p:cTn id="18" dur="104" decel="50000">
                                          <p:stCondLst>
                                            <p:cond delay="423"/>
                                          </p:stCondLst>
                                        </p:cTn>
                                        <p:tgtEl>
                                          <p:spTgt spid="7"/>
                                        </p:tgtEl>
                                      </p:cBhvr>
                                      <p:to x="100000" y="100000"/>
                                    </p:animScale>
                                    <p:animScale>
                                      <p:cBhvr>
                                        <p:cTn id="19" dur="16">
                                          <p:stCondLst>
                                            <p:cond delay="820"/>
                                          </p:stCondLst>
                                        </p:cTn>
                                        <p:tgtEl>
                                          <p:spTgt spid="7"/>
                                        </p:tgtEl>
                                      </p:cBhvr>
                                      <p:to x="100000" y="80000"/>
                                    </p:animScale>
                                    <p:animScale>
                                      <p:cBhvr>
                                        <p:cTn id="20" dur="104" decel="50000">
                                          <p:stCondLst>
                                            <p:cond delay="836"/>
                                          </p:stCondLst>
                                        </p:cTn>
                                        <p:tgtEl>
                                          <p:spTgt spid="7"/>
                                        </p:tgtEl>
                                      </p:cBhvr>
                                      <p:to x="100000" y="100000"/>
                                    </p:animScale>
                                    <p:animScale>
                                      <p:cBhvr>
                                        <p:cTn id="21" dur="16">
                                          <p:stCondLst>
                                            <p:cond delay="1026"/>
                                          </p:stCondLst>
                                        </p:cTn>
                                        <p:tgtEl>
                                          <p:spTgt spid="7"/>
                                        </p:tgtEl>
                                      </p:cBhvr>
                                      <p:to x="100000" y="90000"/>
                                    </p:animScale>
                                    <p:animScale>
                                      <p:cBhvr>
                                        <p:cTn id="22" dur="104" decel="50000">
                                          <p:stCondLst>
                                            <p:cond delay="1042"/>
                                          </p:stCondLst>
                                        </p:cTn>
                                        <p:tgtEl>
                                          <p:spTgt spid="7"/>
                                        </p:tgtEl>
                                      </p:cBhvr>
                                      <p:to x="100000" y="100000"/>
                                    </p:animScale>
                                    <p:animScale>
                                      <p:cBhvr>
                                        <p:cTn id="23" dur="16">
                                          <p:stCondLst>
                                            <p:cond delay="1130"/>
                                          </p:stCondLst>
                                        </p:cTn>
                                        <p:tgtEl>
                                          <p:spTgt spid="7"/>
                                        </p:tgtEl>
                                      </p:cBhvr>
                                      <p:to x="100000" y="95000"/>
                                    </p:animScale>
                                    <p:animScale>
                                      <p:cBhvr>
                                        <p:cTn id="24" dur="104" decel="50000">
                                          <p:stCondLst>
                                            <p:cond delay="1146"/>
                                          </p:stCondLst>
                                        </p:cTn>
                                        <p:tgtEl>
                                          <p:spTgt spid="7"/>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42" presetClass="entr" presetSubtype="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3378483" y="201628"/>
            <a:ext cx="762406" cy="636339"/>
          </a:xfrm>
          <a:prstGeom prst="rect">
            <a:avLst/>
          </a:prstGeom>
        </p:spPr>
      </p:pic>
      <p:sp>
        <p:nvSpPr>
          <p:cNvPr id="9" name="矩形 8"/>
          <p:cNvSpPr/>
          <p:nvPr/>
        </p:nvSpPr>
        <p:spPr>
          <a:xfrm>
            <a:off x="4436648" y="176448"/>
            <a:ext cx="4076757"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Nói theo quy trình</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1" name="Google Shape;3580;p53"/>
          <p:cNvSpPr txBox="1"/>
          <p:nvPr/>
        </p:nvSpPr>
        <p:spPr>
          <a:xfrm>
            <a:off x="6475022" y="3979170"/>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 bày</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Google Shape;3581;p53"/>
          <p:cNvSpPr txBox="1"/>
          <p:nvPr/>
        </p:nvSpPr>
        <p:spPr>
          <a:xfrm>
            <a:off x="1129933" y="4653659"/>
            <a:ext cx="2339299"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Xác định đề tài, người nghe, mục đích, không gian và thời gian nói</a:t>
            </a:r>
            <a:endParaRPr lang="en-US" sz="2400">
              <a:latin typeface="Times New Roman" panose="02020603050405020304" pitchFamily="18" charset="0"/>
              <a:cs typeface="Times New Roman" panose="02020603050405020304" pitchFamily="18" charset="0"/>
            </a:endParaRPr>
          </a:p>
          <a:p>
            <a:pPr algn="ct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3583;p53"/>
          <p:cNvSpPr txBox="1"/>
          <p:nvPr/>
        </p:nvSpPr>
        <p:spPr>
          <a:xfrm>
            <a:off x="3727183" y="4109173"/>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ý, </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Google Shape;3586;p53"/>
          <p:cNvSpPr/>
          <p:nvPr/>
        </p:nvSpPr>
        <p:spPr>
          <a:xfrm>
            <a:off x="1680113"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3587;p53"/>
          <p:cNvSpPr/>
          <p:nvPr/>
        </p:nvSpPr>
        <p:spPr>
          <a:xfrm>
            <a:off x="4254786"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3588;p53"/>
          <p:cNvSpPr/>
          <p:nvPr/>
        </p:nvSpPr>
        <p:spPr>
          <a:xfrm>
            <a:off x="6829459"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3589;p53"/>
          <p:cNvSpPr txBox="1"/>
          <p:nvPr/>
        </p:nvSpPr>
        <p:spPr>
          <a:xfrm>
            <a:off x="8982277" y="4140582"/>
            <a:ext cx="2340865"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4</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 đổi và </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 giá</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Google Shape;3591;p53"/>
          <p:cNvSpPr/>
          <p:nvPr/>
        </p:nvSpPr>
        <p:spPr>
          <a:xfrm>
            <a:off x="9404131"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92;p53"/>
          <p:cNvSpPr txBox="1"/>
          <p:nvPr/>
        </p:nvSpPr>
        <p:spPr>
          <a:xfrm>
            <a:off x="1936080"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1</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0" name="Google Shape;3593;p53"/>
          <p:cNvCxnSpPr>
            <a:stCxn id="19" idx="2"/>
            <a:endCxn id="14" idx="0"/>
          </p:cNvCxnSpPr>
          <p:nvPr/>
        </p:nvCxnSpPr>
        <p:spPr>
          <a:xfrm>
            <a:off x="2240840"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4" name="Google Shape;3594;p53"/>
          <p:cNvSpPr txBox="1"/>
          <p:nvPr/>
        </p:nvSpPr>
        <p:spPr>
          <a:xfrm>
            <a:off x="4510753"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2</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5" name="Google Shape;3595;p53"/>
          <p:cNvCxnSpPr>
            <a:stCxn id="24" idx="2"/>
          </p:cNvCxnSpPr>
          <p:nvPr/>
        </p:nvCxnSpPr>
        <p:spPr>
          <a:xfrm>
            <a:off x="4815513"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6" name="Google Shape;3596;p53"/>
          <p:cNvSpPr txBox="1"/>
          <p:nvPr/>
        </p:nvSpPr>
        <p:spPr>
          <a:xfrm>
            <a:off x="7085425"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3</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7" name="Google Shape;3597;p53"/>
          <p:cNvCxnSpPr>
            <a:stCxn id="26" idx="2"/>
          </p:cNvCxnSpPr>
          <p:nvPr/>
        </p:nvCxnSpPr>
        <p:spPr>
          <a:xfrm>
            <a:off x="7390186"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8" name="Google Shape;3598;p53"/>
          <p:cNvSpPr txBox="1"/>
          <p:nvPr/>
        </p:nvSpPr>
        <p:spPr>
          <a:xfrm>
            <a:off x="9660098"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4</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9" name="Google Shape;3599;p53"/>
          <p:cNvCxnSpPr>
            <a:stCxn id="28" idx="2"/>
          </p:cNvCxnSpPr>
          <p:nvPr/>
        </p:nvCxnSpPr>
        <p:spPr>
          <a:xfrm>
            <a:off x="9964858" y="2181116"/>
            <a:ext cx="0" cy="325958"/>
          </a:xfrm>
          <a:prstGeom prst="straightConnector1">
            <a:avLst/>
          </a:prstGeom>
          <a:noFill/>
          <a:ln w="9525" cap="flat" cmpd="sng">
            <a:solidFill>
              <a:srgbClr val="2C3045"/>
            </a:solidFill>
            <a:prstDash val="solid"/>
            <a:round/>
            <a:headEnd type="none" w="med" len="med"/>
            <a:tailEnd type="none" w="med" len="med"/>
          </a:ln>
        </p:spPr>
      </p:cxnSp>
      <p:cxnSp>
        <p:nvCxnSpPr>
          <p:cNvPr id="30" name="Google Shape;3600;p53"/>
          <p:cNvCxnSpPr>
            <a:stCxn id="14" idx="3"/>
            <a:endCxn id="15" idx="1"/>
          </p:cNvCxnSpPr>
          <p:nvPr/>
        </p:nvCxnSpPr>
        <p:spPr>
          <a:xfrm>
            <a:off x="2801567"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1" name="Google Shape;3601;p53"/>
          <p:cNvCxnSpPr>
            <a:stCxn id="15" idx="3"/>
            <a:endCxn id="16" idx="1"/>
          </p:cNvCxnSpPr>
          <p:nvPr/>
        </p:nvCxnSpPr>
        <p:spPr>
          <a:xfrm>
            <a:off x="5376240"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2" name="Google Shape;3602;p53"/>
          <p:cNvCxnSpPr>
            <a:stCxn id="16" idx="3"/>
            <a:endCxn id="18" idx="1"/>
          </p:cNvCxnSpPr>
          <p:nvPr/>
        </p:nvCxnSpPr>
        <p:spPr>
          <a:xfrm>
            <a:off x="7950913" y="3067616"/>
            <a:ext cx="1453411" cy="0"/>
          </a:xfrm>
          <a:prstGeom prst="straightConnector1">
            <a:avLst/>
          </a:prstGeom>
          <a:noFill/>
          <a:ln w="9525" cap="flat" cmpd="sng">
            <a:solidFill>
              <a:srgbClr val="2C3045"/>
            </a:solidFill>
            <a:prstDash val="solid"/>
            <a:round/>
            <a:headEnd type="none" w="med" len="med"/>
            <a:tailEnd type="none" w="med" len="med"/>
          </a:ln>
        </p:spPr>
      </p:cxnSp>
      <p:grpSp>
        <p:nvGrpSpPr>
          <p:cNvPr id="33" name="Google Shape;3603;p53"/>
          <p:cNvGrpSpPr/>
          <p:nvPr/>
        </p:nvGrpSpPr>
        <p:grpSpPr>
          <a:xfrm>
            <a:off x="4462529" y="2742328"/>
            <a:ext cx="726923" cy="650577"/>
            <a:chOff x="5464800" y="2634600"/>
            <a:chExt cx="446425" cy="397650"/>
          </a:xfrm>
        </p:grpSpPr>
        <p:sp>
          <p:nvSpPr>
            <p:cNvPr id="34" name="Google Shape;3604;p53"/>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5" name="Google Shape;3605;p53"/>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606;p53"/>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rgbClr val="2D8CB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607;p53"/>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8" name="Google Shape;3608;p53"/>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rgbClr val="2D8CB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609;p53"/>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610;p53"/>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611;p53"/>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rgbClr val="2C304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612;p53"/>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613;p53"/>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614;p53"/>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5" name="Google Shape;3615;p53"/>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616;p53"/>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617;p53"/>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618;p53"/>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619;p53"/>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620;p53"/>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621;p53"/>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622;p53"/>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623;p53"/>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4" name="Google Shape;3624;p53"/>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5" name="Google Shape;3625;p53"/>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6" name="Google Shape;3626;p53"/>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7" name="Google Shape;3627;p53"/>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8" name="Google Shape;3628;p53"/>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9" name="Google Shape;3629;p53"/>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0" name="Google Shape;3630;p53"/>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1" name="Google Shape;3631;p53"/>
          <p:cNvGrpSpPr/>
          <p:nvPr/>
        </p:nvGrpSpPr>
        <p:grpSpPr>
          <a:xfrm>
            <a:off x="7037403" y="2702430"/>
            <a:ext cx="726923" cy="730376"/>
            <a:chOff x="5446800" y="2610525"/>
            <a:chExt cx="446425" cy="446425"/>
          </a:xfrm>
        </p:grpSpPr>
        <p:sp>
          <p:nvSpPr>
            <p:cNvPr id="62" name="Google Shape;3632;p53"/>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3633;p53"/>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3634;p53"/>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3635;p53"/>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3636;p53"/>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3637;p53"/>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3638;p53"/>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3639;p53"/>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3640;p53"/>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3641;p53"/>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3642;p53"/>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3643;p53"/>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4" name="Google Shape;3644;p53"/>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 name="Google Shape;3645;p53"/>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6" name="Google Shape;3646;p53"/>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7" name="Google Shape;3647;p53"/>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8" name="Google Shape;3648;p53"/>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79" name="Google Shape;3649;p53"/>
          <p:cNvGrpSpPr/>
          <p:nvPr/>
        </p:nvGrpSpPr>
        <p:grpSpPr>
          <a:xfrm>
            <a:off x="1876871" y="2777014"/>
            <a:ext cx="727941" cy="581208"/>
            <a:chOff x="6190825" y="2656125"/>
            <a:chExt cx="447050" cy="355250"/>
          </a:xfrm>
        </p:grpSpPr>
        <p:sp>
          <p:nvSpPr>
            <p:cNvPr id="80" name="Google Shape;3650;p53"/>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rgbClr val="71BDDA"/>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1" name="Google Shape;3651;p53"/>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rgbClr val="71BDDA"/>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2" name="Google Shape;3652;p53"/>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3" name="Google Shape;3653;p53"/>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4" name="Google Shape;3654;p53"/>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5" name="Google Shape;3655;p53"/>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6" name="Google Shape;3656;p53"/>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7" name="Google Shape;3657;p53"/>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8" name="Google Shape;3658;p53"/>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9" name="Google Shape;3659;p53"/>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0" name="Google Shape;3660;p53"/>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1" name="Google Shape;3661;p53"/>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2" name="Google Shape;3662;p53"/>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3" name="Google Shape;3663;p53"/>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4" name="Google Shape;3664;p53"/>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5" name="Google Shape;3665;p53"/>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6" name="Google Shape;3666;p53"/>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7" name="Google Shape;3667;p53"/>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98" name="Google Shape;3668;p53"/>
          <p:cNvGrpSpPr/>
          <p:nvPr/>
        </p:nvGrpSpPr>
        <p:grpSpPr>
          <a:xfrm>
            <a:off x="9690557" y="2701917"/>
            <a:ext cx="548582" cy="731398"/>
            <a:chOff x="6245900" y="3310850"/>
            <a:chExt cx="336900" cy="447050"/>
          </a:xfrm>
        </p:grpSpPr>
        <p:sp>
          <p:nvSpPr>
            <p:cNvPr id="99" name="Google Shape;3669;p53"/>
            <p:cNvSpPr/>
            <p:nvPr/>
          </p:nvSpPr>
          <p:spPr>
            <a:xfrm>
              <a:off x="6255400" y="3317800"/>
              <a:ext cx="320425" cy="429975"/>
            </a:xfrm>
            <a:custGeom>
              <a:avLst/>
              <a:gdLst/>
              <a:ahLst/>
              <a:cxnLst/>
              <a:rect l="l" t="t" r="r" b="b"/>
              <a:pathLst>
                <a:path w="12817" h="17199" extrusionOk="0">
                  <a:moveTo>
                    <a:pt x="456" y="1"/>
                  </a:moveTo>
                  <a:lnTo>
                    <a:pt x="330" y="77"/>
                  </a:lnTo>
                  <a:lnTo>
                    <a:pt x="229" y="153"/>
                  </a:lnTo>
                  <a:lnTo>
                    <a:pt x="153" y="254"/>
                  </a:lnTo>
                  <a:lnTo>
                    <a:pt x="77" y="355"/>
                  </a:lnTo>
                  <a:lnTo>
                    <a:pt x="26" y="507"/>
                  </a:lnTo>
                  <a:lnTo>
                    <a:pt x="1" y="634"/>
                  </a:lnTo>
                  <a:lnTo>
                    <a:pt x="1" y="786"/>
                  </a:lnTo>
                  <a:lnTo>
                    <a:pt x="178" y="16489"/>
                  </a:lnTo>
                  <a:lnTo>
                    <a:pt x="203" y="16641"/>
                  </a:lnTo>
                  <a:lnTo>
                    <a:pt x="229" y="16768"/>
                  </a:lnTo>
                  <a:lnTo>
                    <a:pt x="305" y="16895"/>
                  </a:lnTo>
                  <a:lnTo>
                    <a:pt x="380" y="16996"/>
                  </a:lnTo>
                  <a:lnTo>
                    <a:pt x="482" y="17072"/>
                  </a:lnTo>
                  <a:lnTo>
                    <a:pt x="608" y="17148"/>
                  </a:lnTo>
                  <a:lnTo>
                    <a:pt x="735" y="17173"/>
                  </a:lnTo>
                  <a:lnTo>
                    <a:pt x="887" y="17198"/>
                  </a:lnTo>
                  <a:lnTo>
                    <a:pt x="11854" y="17198"/>
                  </a:lnTo>
                  <a:lnTo>
                    <a:pt x="12158" y="17173"/>
                  </a:lnTo>
                  <a:lnTo>
                    <a:pt x="12335" y="17148"/>
                  </a:lnTo>
                  <a:lnTo>
                    <a:pt x="12487" y="17097"/>
                  </a:lnTo>
                  <a:lnTo>
                    <a:pt x="12614" y="17021"/>
                  </a:lnTo>
                  <a:lnTo>
                    <a:pt x="12715" y="16945"/>
                  </a:lnTo>
                  <a:lnTo>
                    <a:pt x="12791" y="16844"/>
                  </a:lnTo>
                  <a:lnTo>
                    <a:pt x="12817" y="16692"/>
                  </a:lnTo>
                  <a:lnTo>
                    <a:pt x="12817" y="685"/>
                  </a:lnTo>
                  <a:lnTo>
                    <a:pt x="12817" y="558"/>
                  </a:lnTo>
                  <a:lnTo>
                    <a:pt x="12766" y="431"/>
                  </a:lnTo>
                  <a:lnTo>
                    <a:pt x="12715" y="305"/>
                  </a:lnTo>
                  <a:lnTo>
                    <a:pt x="12614" y="203"/>
                  </a:lnTo>
                  <a:lnTo>
                    <a:pt x="12513" y="102"/>
                  </a:lnTo>
                  <a:lnTo>
                    <a:pt x="12411" y="52"/>
                  </a:lnTo>
                  <a:lnTo>
                    <a:pt x="12259"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3670;p53"/>
            <p:cNvSpPr/>
            <p:nvPr/>
          </p:nvSpPr>
          <p:spPr>
            <a:xfrm>
              <a:off x="6252225" y="3317800"/>
              <a:ext cx="323600" cy="435050"/>
            </a:xfrm>
            <a:custGeom>
              <a:avLst/>
              <a:gdLst/>
              <a:ahLst/>
              <a:cxnLst/>
              <a:rect l="l" t="t" r="r" b="b"/>
              <a:pathLst>
                <a:path w="12944" h="17402" extrusionOk="0">
                  <a:moveTo>
                    <a:pt x="558" y="1"/>
                  </a:moveTo>
                  <a:lnTo>
                    <a:pt x="432" y="52"/>
                  </a:lnTo>
                  <a:lnTo>
                    <a:pt x="330" y="102"/>
                  </a:lnTo>
                  <a:lnTo>
                    <a:pt x="204" y="203"/>
                  </a:lnTo>
                  <a:lnTo>
                    <a:pt x="128" y="305"/>
                  </a:lnTo>
                  <a:lnTo>
                    <a:pt x="77" y="431"/>
                  </a:lnTo>
                  <a:lnTo>
                    <a:pt x="26" y="558"/>
                  </a:lnTo>
                  <a:lnTo>
                    <a:pt x="1" y="685"/>
                  </a:lnTo>
                  <a:lnTo>
                    <a:pt x="1" y="16692"/>
                  </a:lnTo>
                  <a:lnTo>
                    <a:pt x="26" y="16844"/>
                  </a:lnTo>
                  <a:lnTo>
                    <a:pt x="77" y="16970"/>
                  </a:lnTo>
                  <a:lnTo>
                    <a:pt x="128" y="17097"/>
                  </a:lnTo>
                  <a:lnTo>
                    <a:pt x="204" y="17198"/>
                  </a:lnTo>
                  <a:lnTo>
                    <a:pt x="330" y="17274"/>
                  </a:lnTo>
                  <a:lnTo>
                    <a:pt x="432" y="17350"/>
                  </a:lnTo>
                  <a:lnTo>
                    <a:pt x="558" y="17376"/>
                  </a:lnTo>
                  <a:lnTo>
                    <a:pt x="710" y="17401"/>
                  </a:lnTo>
                  <a:lnTo>
                    <a:pt x="12260" y="17401"/>
                  </a:lnTo>
                  <a:lnTo>
                    <a:pt x="12386" y="17376"/>
                  </a:lnTo>
                  <a:lnTo>
                    <a:pt x="12538" y="17350"/>
                  </a:lnTo>
                  <a:lnTo>
                    <a:pt x="12640" y="17274"/>
                  </a:lnTo>
                  <a:lnTo>
                    <a:pt x="12741" y="17198"/>
                  </a:lnTo>
                  <a:lnTo>
                    <a:pt x="12842" y="17097"/>
                  </a:lnTo>
                  <a:lnTo>
                    <a:pt x="12893" y="16970"/>
                  </a:lnTo>
                  <a:lnTo>
                    <a:pt x="12944" y="16844"/>
                  </a:lnTo>
                  <a:lnTo>
                    <a:pt x="12944" y="16692"/>
                  </a:lnTo>
                  <a:lnTo>
                    <a:pt x="1065" y="16692"/>
                  </a:lnTo>
                  <a:lnTo>
                    <a:pt x="913" y="16667"/>
                  </a:lnTo>
                  <a:lnTo>
                    <a:pt x="811" y="16591"/>
                  </a:lnTo>
                  <a:lnTo>
                    <a:pt x="735" y="16489"/>
                  </a:lnTo>
                  <a:lnTo>
                    <a:pt x="710" y="16363"/>
                  </a:lnTo>
                  <a:lnTo>
                    <a:pt x="710"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3671;p53"/>
            <p:cNvSpPr/>
            <p:nvPr/>
          </p:nvSpPr>
          <p:spPr>
            <a:xfrm>
              <a:off x="6317450" y="3348200"/>
              <a:ext cx="197600" cy="29150"/>
            </a:xfrm>
            <a:custGeom>
              <a:avLst/>
              <a:gdLst/>
              <a:ahLst/>
              <a:cxnLst/>
              <a:rect l="l" t="t" r="r" b="b"/>
              <a:pathLst>
                <a:path w="7904" h="1166" extrusionOk="0">
                  <a:moveTo>
                    <a:pt x="406" y="1"/>
                  </a:moveTo>
                  <a:lnTo>
                    <a:pt x="178" y="51"/>
                  </a:lnTo>
                  <a:lnTo>
                    <a:pt x="102" y="77"/>
                  </a:lnTo>
                  <a:lnTo>
                    <a:pt x="51" y="102"/>
                  </a:lnTo>
                  <a:lnTo>
                    <a:pt x="26" y="153"/>
                  </a:lnTo>
                  <a:lnTo>
                    <a:pt x="1" y="203"/>
                  </a:lnTo>
                  <a:lnTo>
                    <a:pt x="1" y="355"/>
                  </a:lnTo>
                  <a:lnTo>
                    <a:pt x="1" y="507"/>
                  </a:lnTo>
                  <a:lnTo>
                    <a:pt x="51" y="836"/>
                  </a:lnTo>
                  <a:lnTo>
                    <a:pt x="77" y="963"/>
                  </a:lnTo>
                  <a:lnTo>
                    <a:pt x="153" y="1064"/>
                  </a:lnTo>
                  <a:lnTo>
                    <a:pt x="254" y="1140"/>
                  </a:lnTo>
                  <a:lnTo>
                    <a:pt x="406" y="1166"/>
                  </a:lnTo>
                  <a:lnTo>
                    <a:pt x="7245" y="1115"/>
                  </a:lnTo>
                  <a:lnTo>
                    <a:pt x="7523" y="1115"/>
                  </a:lnTo>
                  <a:lnTo>
                    <a:pt x="7599" y="1090"/>
                  </a:lnTo>
                  <a:lnTo>
                    <a:pt x="7650" y="1064"/>
                  </a:lnTo>
                  <a:lnTo>
                    <a:pt x="7675" y="1039"/>
                  </a:lnTo>
                  <a:lnTo>
                    <a:pt x="7675" y="963"/>
                  </a:lnTo>
                  <a:lnTo>
                    <a:pt x="7903" y="760"/>
                  </a:lnTo>
                  <a:lnTo>
                    <a:pt x="7903" y="355"/>
                  </a:lnTo>
                  <a:lnTo>
                    <a:pt x="7878" y="203"/>
                  </a:lnTo>
                  <a:lnTo>
                    <a:pt x="7802" y="102"/>
                  </a:lnTo>
                  <a:lnTo>
                    <a:pt x="7700" y="26"/>
                  </a:lnTo>
                  <a:lnTo>
                    <a:pt x="7548"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3672;p53"/>
            <p:cNvSpPr/>
            <p:nvPr/>
          </p:nvSpPr>
          <p:spPr>
            <a:xfrm>
              <a:off x="6313650" y="3348200"/>
              <a:ext cx="201400" cy="32950"/>
            </a:xfrm>
            <a:custGeom>
              <a:avLst/>
              <a:gdLst/>
              <a:ahLst/>
              <a:cxnLst/>
              <a:rect l="l" t="t" r="r" b="b"/>
              <a:pathLst>
                <a:path w="8056" h="1318" extrusionOk="0">
                  <a:moveTo>
                    <a:pt x="355" y="1"/>
                  </a:moveTo>
                  <a:lnTo>
                    <a:pt x="203" y="26"/>
                  </a:lnTo>
                  <a:lnTo>
                    <a:pt x="102" y="102"/>
                  </a:lnTo>
                  <a:lnTo>
                    <a:pt x="26" y="203"/>
                  </a:lnTo>
                  <a:lnTo>
                    <a:pt x="1" y="355"/>
                  </a:lnTo>
                  <a:lnTo>
                    <a:pt x="1" y="963"/>
                  </a:lnTo>
                  <a:lnTo>
                    <a:pt x="26" y="1115"/>
                  </a:lnTo>
                  <a:lnTo>
                    <a:pt x="102" y="1216"/>
                  </a:lnTo>
                  <a:lnTo>
                    <a:pt x="203" y="1292"/>
                  </a:lnTo>
                  <a:lnTo>
                    <a:pt x="355" y="1318"/>
                  </a:lnTo>
                  <a:lnTo>
                    <a:pt x="7700" y="1318"/>
                  </a:lnTo>
                  <a:lnTo>
                    <a:pt x="7852" y="1292"/>
                  </a:lnTo>
                  <a:lnTo>
                    <a:pt x="7954" y="1216"/>
                  </a:lnTo>
                  <a:lnTo>
                    <a:pt x="8030" y="1115"/>
                  </a:lnTo>
                  <a:lnTo>
                    <a:pt x="8055" y="963"/>
                  </a:lnTo>
                  <a:lnTo>
                    <a:pt x="8055" y="760"/>
                  </a:lnTo>
                  <a:lnTo>
                    <a:pt x="761" y="760"/>
                  </a:lnTo>
                  <a:lnTo>
                    <a:pt x="685" y="735"/>
                  </a:lnTo>
                  <a:lnTo>
                    <a:pt x="609" y="710"/>
                  </a:lnTo>
                  <a:lnTo>
                    <a:pt x="558" y="634"/>
                  </a:lnTo>
                  <a:lnTo>
                    <a:pt x="558" y="558"/>
                  </a:lnTo>
                  <a:lnTo>
                    <a:pt x="558"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3673;p53"/>
            <p:cNvSpPr/>
            <p:nvPr/>
          </p:nvSpPr>
          <p:spPr>
            <a:xfrm>
              <a:off x="6292750" y="3412150"/>
              <a:ext cx="60825" cy="60825"/>
            </a:xfrm>
            <a:custGeom>
              <a:avLst/>
              <a:gdLst/>
              <a:ahLst/>
              <a:cxnLst/>
              <a:rect l="l" t="t" r="r" b="b"/>
              <a:pathLst>
                <a:path w="2433" h="2433" extrusionOk="0">
                  <a:moveTo>
                    <a:pt x="330" y="1"/>
                  </a:moveTo>
                  <a:lnTo>
                    <a:pt x="204" y="26"/>
                  </a:lnTo>
                  <a:lnTo>
                    <a:pt x="102" y="102"/>
                  </a:lnTo>
                  <a:lnTo>
                    <a:pt x="26" y="203"/>
                  </a:lnTo>
                  <a:lnTo>
                    <a:pt x="1" y="330"/>
                  </a:lnTo>
                  <a:lnTo>
                    <a:pt x="1" y="2078"/>
                  </a:lnTo>
                  <a:lnTo>
                    <a:pt x="26" y="2230"/>
                  </a:lnTo>
                  <a:lnTo>
                    <a:pt x="102" y="2331"/>
                  </a:lnTo>
                  <a:lnTo>
                    <a:pt x="204" y="2407"/>
                  </a:lnTo>
                  <a:lnTo>
                    <a:pt x="330" y="2432"/>
                  </a:lnTo>
                  <a:lnTo>
                    <a:pt x="2078" y="2432"/>
                  </a:lnTo>
                  <a:lnTo>
                    <a:pt x="2230" y="2407"/>
                  </a:lnTo>
                  <a:lnTo>
                    <a:pt x="2331" y="2331"/>
                  </a:lnTo>
                  <a:lnTo>
                    <a:pt x="2407" y="2230"/>
                  </a:lnTo>
                  <a:lnTo>
                    <a:pt x="2432" y="2078"/>
                  </a:lnTo>
                  <a:lnTo>
                    <a:pt x="2432" y="330"/>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3674;p53"/>
            <p:cNvSpPr/>
            <p:nvPr/>
          </p:nvSpPr>
          <p:spPr>
            <a:xfrm>
              <a:off x="6292750" y="3498900"/>
              <a:ext cx="60825" cy="61450"/>
            </a:xfrm>
            <a:custGeom>
              <a:avLst/>
              <a:gdLst/>
              <a:ahLst/>
              <a:cxnLst/>
              <a:rect l="l" t="t" r="r" b="b"/>
              <a:pathLst>
                <a:path w="2433" h="2458" extrusionOk="0">
                  <a:moveTo>
                    <a:pt x="330" y="1"/>
                  </a:moveTo>
                  <a:lnTo>
                    <a:pt x="204" y="26"/>
                  </a:lnTo>
                  <a:lnTo>
                    <a:pt x="102" y="102"/>
                  </a:lnTo>
                  <a:lnTo>
                    <a:pt x="26" y="229"/>
                  </a:lnTo>
                  <a:lnTo>
                    <a:pt x="1" y="355"/>
                  </a:lnTo>
                  <a:lnTo>
                    <a:pt x="1" y="2103"/>
                  </a:lnTo>
                  <a:lnTo>
                    <a:pt x="26" y="2229"/>
                  </a:lnTo>
                  <a:lnTo>
                    <a:pt x="102" y="2356"/>
                  </a:lnTo>
                  <a:lnTo>
                    <a:pt x="204" y="2432"/>
                  </a:lnTo>
                  <a:lnTo>
                    <a:pt x="330" y="2457"/>
                  </a:lnTo>
                  <a:lnTo>
                    <a:pt x="2078" y="2457"/>
                  </a:lnTo>
                  <a:lnTo>
                    <a:pt x="2230" y="2432"/>
                  </a:lnTo>
                  <a:lnTo>
                    <a:pt x="2331" y="2356"/>
                  </a:lnTo>
                  <a:lnTo>
                    <a:pt x="2407" y="2229"/>
                  </a:lnTo>
                  <a:lnTo>
                    <a:pt x="2432" y="2103"/>
                  </a:lnTo>
                  <a:lnTo>
                    <a:pt x="2432" y="355"/>
                  </a:lnTo>
                  <a:lnTo>
                    <a:pt x="2407" y="229"/>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3675;p53"/>
            <p:cNvSpPr/>
            <p:nvPr/>
          </p:nvSpPr>
          <p:spPr>
            <a:xfrm>
              <a:off x="6292750" y="3586275"/>
              <a:ext cx="60825" cy="60825"/>
            </a:xfrm>
            <a:custGeom>
              <a:avLst/>
              <a:gdLst/>
              <a:ahLst/>
              <a:cxnLst/>
              <a:rect l="l" t="t" r="r" b="b"/>
              <a:pathLst>
                <a:path w="2433" h="2433" extrusionOk="0">
                  <a:moveTo>
                    <a:pt x="330" y="1"/>
                  </a:moveTo>
                  <a:lnTo>
                    <a:pt x="204" y="26"/>
                  </a:lnTo>
                  <a:lnTo>
                    <a:pt x="102" y="102"/>
                  </a:lnTo>
                  <a:lnTo>
                    <a:pt x="26" y="203"/>
                  </a:lnTo>
                  <a:lnTo>
                    <a:pt x="1" y="355"/>
                  </a:lnTo>
                  <a:lnTo>
                    <a:pt x="1" y="2103"/>
                  </a:lnTo>
                  <a:lnTo>
                    <a:pt x="26" y="2230"/>
                  </a:lnTo>
                  <a:lnTo>
                    <a:pt x="102" y="2331"/>
                  </a:lnTo>
                  <a:lnTo>
                    <a:pt x="204" y="2407"/>
                  </a:lnTo>
                  <a:lnTo>
                    <a:pt x="330" y="2432"/>
                  </a:lnTo>
                  <a:lnTo>
                    <a:pt x="2078" y="2432"/>
                  </a:lnTo>
                  <a:lnTo>
                    <a:pt x="2230" y="2407"/>
                  </a:lnTo>
                  <a:lnTo>
                    <a:pt x="2331" y="2331"/>
                  </a:lnTo>
                  <a:lnTo>
                    <a:pt x="2407" y="2230"/>
                  </a:lnTo>
                  <a:lnTo>
                    <a:pt x="2432" y="2103"/>
                  </a:lnTo>
                  <a:lnTo>
                    <a:pt x="2432" y="355"/>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3676;p53"/>
            <p:cNvSpPr/>
            <p:nvPr/>
          </p:nvSpPr>
          <p:spPr>
            <a:xfrm>
              <a:off x="6245900" y="3310850"/>
              <a:ext cx="336900" cy="447050"/>
            </a:xfrm>
            <a:custGeom>
              <a:avLst/>
              <a:gdLst/>
              <a:ahLst/>
              <a:cxnLst/>
              <a:rect l="l" t="t" r="r" b="b"/>
              <a:pathLst>
                <a:path w="13476" h="17882" extrusionOk="0">
                  <a:moveTo>
                    <a:pt x="963" y="0"/>
                  </a:moveTo>
                  <a:lnTo>
                    <a:pt x="760" y="26"/>
                  </a:lnTo>
                  <a:lnTo>
                    <a:pt x="583" y="76"/>
                  </a:lnTo>
                  <a:lnTo>
                    <a:pt x="431" y="178"/>
                  </a:lnTo>
                  <a:lnTo>
                    <a:pt x="279" y="304"/>
                  </a:lnTo>
                  <a:lnTo>
                    <a:pt x="153" y="431"/>
                  </a:lnTo>
                  <a:lnTo>
                    <a:pt x="77" y="608"/>
                  </a:lnTo>
                  <a:lnTo>
                    <a:pt x="26" y="785"/>
                  </a:lnTo>
                  <a:lnTo>
                    <a:pt x="1" y="963"/>
                  </a:lnTo>
                  <a:lnTo>
                    <a:pt x="1" y="16919"/>
                  </a:lnTo>
                  <a:lnTo>
                    <a:pt x="26" y="17097"/>
                  </a:lnTo>
                  <a:lnTo>
                    <a:pt x="77" y="17299"/>
                  </a:lnTo>
                  <a:lnTo>
                    <a:pt x="153" y="17451"/>
                  </a:lnTo>
                  <a:lnTo>
                    <a:pt x="279" y="17603"/>
                  </a:lnTo>
                  <a:lnTo>
                    <a:pt x="431" y="17704"/>
                  </a:lnTo>
                  <a:lnTo>
                    <a:pt x="583" y="17806"/>
                  </a:lnTo>
                  <a:lnTo>
                    <a:pt x="760" y="17856"/>
                  </a:lnTo>
                  <a:lnTo>
                    <a:pt x="963" y="17882"/>
                  </a:lnTo>
                  <a:lnTo>
                    <a:pt x="12513" y="17882"/>
                  </a:lnTo>
                  <a:lnTo>
                    <a:pt x="12715" y="17856"/>
                  </a:lnTo>
                  <a:lnTo>
                    <a:pt x="12893" y="17806"/>
                  </a:lnTo>
                  <a:lnTo>
                    <a:pt x="13045" y="17704"/>
                  </a:lnTo>
                  <a:lnTo>
                    <a:pt x="13197" y="17603"/>
                  </a:lnTo>
                  <a:lnTo>
                    <a:pt x="13298" y="17451"/>
                  </a:lnTo>
                  <a:lnTo>
                    <a:pt x="13399" y="17299"/>
                  </a:lnTo>
                  <a:lnTo>
                    <a:pt x="13450" y="17097"/>
                  </a:lnTo>
                  <a:lnTo>
                    <a:pt x="13475" y="16919"/>
                  </a:lnTo>
                  <a:lnTo>
                    <a:pt x="13475" y="9979"/>
                  </a:lnTo>
                  <a:lnTo>
                    <a:pt x="13450" y="9878"/>
                  </a:lnTo>
                  <a:lnTo>
                    <a:pt x="13399" y="9802"/>
                  </a:lnTo>
                  <a:lnTo>
                    <a:pt x="13298" y="9751"/>
                  </a:lnTo>
                  <a:lnTo>
                    <a:pt x="13197" y="9726"/>
                  </a:lnTo>
                  <a:lnTo>
                    <a:pt x="13095" y="9751"/>
                  </a:lnTo>
                  <a:lnTo>
                    <a:pt x="13019" y="9802"/>
                  </a:lnTo>
                  <a:lnTo>
                    <a:pt x="12969" y="9878"/>
                  </a:lnTo>
                  <a:lnTo>
                    <a:pt x="12943" y="9979"/>
                  </a:lnTo>
                  <a:lnTo>
                    <a:pt x="12943" y="16919"/>
                  </a:lnTo>
                  <a:lnTo>
                    <a:pt x="12943" y="16995"/>
                  </a:lnTo>
                  <a:lnTo>
                    <a:pt x="12918" y="17097"/>
                  </a:lnTo>
                  <a:lnTo>
                    <a:pt x="12867" y="17147"/>
                  </a:lnTo>
                  <a:lnTo>
                    <a:pt x="12817" y="17223"/>
                  </a:lnTo>
                  <a:lnTo>
                    <a:pt x="12766" y="17274"/>
                  </a:lnTo>
                  <a:lnTo>
                    <a:pt x="12690" y="17324"/>
                  </a:lnTo>
                  <a:lnTo>
                    <a:pt x="12589" y="17350"/>
                  </a:lnTo>
                  <a:lnTo>
                    <a:pt x="862" y="17350"/>
                  </a:lnTo>
                  <a:lnTo>
                    <a:pt x="786" y="17324"/>
                  </a:lnTo>
                  <a:lnTo>
                    <a:pt x="710" y="17274"/>
                  </a:lnTo>
                  <a:lnTo>
                    <a:pt x="659" y="17223"/>
                  </a:lnTo>
                  <a:lnTo>
                    <a:pt x="609" y="17147"/>
                  </a:lnTo>
                  <a:lnTo>
                    <a:pt x="558" y="17097"/>
                  </a:lnTo>
                  <a:lnTo>
                    <a:pt x="533" y="16995"/>
                  </a:lnTo>
                  <a:lnTo>
                    <a:pt x="533" y="16919"/>
                  </a:lnTo>
                  <a:lnTo>
                    <a:pt x="533" y="963"/>
                  </a:lnTo>
                  <a:lnTo>
                    <a:pt x="533" y="887"/>
                  </a:lnTo>
                  <a:lnTo>
                    <a:pt x="558" y="811"/>
                  </a:lnTo>
                  <a:lnTo>
                    <a:pt x="609" y="735"/>
                  </a:lnTo>
                  <a:lnTo>
                    <a:pt x="659" y="659"/>
                  </a:lnTo>
                  <a:lnTo>
                    <a:pt x="710" y="608"/>
                  </a:lnTo>
                  <a:lnTo>
                    <a:pt x="786" y="557"/>
                  </a:lnTo>
                  <a:lnTo>
                    <a:pt x="862" y="532"/>
                  </a:lnTo>
                  <a:lnTo>
                    <a:pt x="2128" y="532"/>
                  </a:lnTo>
                  <a:lnTo>
                    <a:pt x="2230" y="507"/>
                  </a:lnTo>
                  <a:lnTo>
                    <a:pt x="2305" y="456"/>
                  </a:lnTo>
                  <a:lnTo>
                    <a:pt x="2381" y="380"/>
                  </a:lnTo>
                  <a:lnTo>
                    <a:pt x="2381" y="279"/>
                  </a:lnTo>
                  <a:lnTo>
                    <a:pt x="2381" y="178"/>
                  </a:lnTo>
                  <a:lnTo>
                    <a:pt x="2305" y="76"/>
                  </a:lnTo>
                  <a:lnTo>
                    <a:pt x="2230" y="26"/>
                  </a:lnTo>
                  <a:lnTo>
                    <a:pt x="212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7" name="Google Shape;3677;p53"/>
            <p:cNvSpPr/>
            <p:nvPr/>
          </p:nvSpPr>
          <p:spPr>
            <a:xfrm>
              <a:off x="6323150" y="3310850"/>
              <a:ext cx="259650" cy="225425"/>
            </a:xfrm>
            <a:custGeom>
              <a:avLst/>
              <a:gdLst/>
              <a:ahLst/>
              <a:cxnLst/>
              <a:rect l="l" t="t" r="r" b="b"/>
              <a:pathLst>
                <a:path w="10386" h="9017" extrusionOk="0">
                  <a:moveTo>
                    <a:pt x="254" y="0"/>
                  </a:moveTo>
                  <a:lnTo>
                    <a:pt x="153" y="26"/>
                  </a:lnTo>
                  <a:lnTo>
                    <a:pt x="77" y="102"/>
                  </a:lnTo>
                  <a:lnTo>
                    <a:pt x="26" y="178"/>
                  </a:lnTo>
                  <a:lnTo>
                    <a:pt x="1" y="279"/>
                  </a:lnTo>
                  <a:lnTo>
                    <a:pt x="26" y="380"/>
                  </a:lnTo>
                  <a:lnTo>
                    <a:pt x="77" y="456"/>
                  </a:lnTo>
                  <a:lnTo>
                    <a:pt x="153" y="507"/>
                  </a:lnTo>
                  <a:lnTo>
                    <a:pt x="254" y="532"/>
                  </a:lnTo>
                  <a:lnTo>
                    <a:pt x="9423" y="532"/>
                  </a:lnTo>
                  <a:lnTo>
                    <a:pt x="9499" y="557"/>
                  </a:lnTo>
                  <a:lnTo>
                    <a:pt x="9600" y="583"/>
                  </a:lnTo>
                  <a:lnTo>
                    <a:pt x="9651" y="608"/>
                  </a:lnTo>
                  <a:lnTo>
                    <a:pt x="9727" y="659"/>
                  </a:lnTo>
                  <a:lnTo>
                    <a:pt x="9777" y="735"/>
                  </a:lnTo>
                  <a:lnTo>
                    <a:pt x="9828" y="811"/>
                  </a:lnTo>
                  <a:lnTo>
                    <a:pt x="9853" y="887"/>
                  </a:lnTo>
                  <a:lnTo>
                    <a:pt x="9853" y="963"/>
                  </a:lnTo>
                  <a:lnTo>
                    <a:pt x="9853" y="8764"/>
                  </a:lnTo>
                  <a:lnTo>
                    <a:pt x="9879" y="8865"/>
                  </a:lnTo>
                  <a:lnTo>
                    <a:pt x="9929" y="8941"/>
                  </a:lnTo>
                  <a:lnTo>
                    <a:pt x="10005" y="8992"/>
                  </a:lnTo>
                  <a:lnTo>
                    <a:pt x="10107" y="9017"/>
                  </a:lnTo>
                  <a:lnTo>
                    <a:pt x="10208" y="8992"/>
                  </a:lnTo>
                  <a:lnTo>
                    <a:pt x="10309" y="8941"/>
                  </a:lnTo>
                  <a:lnTo>
                    <a:pt x="10360" y="8865"/>
                  </a:lnTo>
                  <a:lnTo>
                    <a:pt x="10385" y="8764"/>
                  </a:lnTo>
                  <a:lnTo>
                    <a:pt x="10385" y="963"/>
                  </a:lnTo>
                  <a:lnTo>
                    <a:pt x="10360" y="785"/>
                  </a:lnTo>
                  <a:lnTo>
                    <a:pt x="10309" y="608"/>
                  </a:lnTo>
                  <a:lnTo>
                    <a:pt x="10208" y="431"/>
                  </a:lnTo>
                  <a:lnTo>
                    <a:pt x="10107" y="304"/>
                  </a:lnTo>
                  <a:lnTo>
                    <a:pt x="9955" y="178"/>
                  </a:lnTo>
                  <a:lnTo>
                    <a:pt x="9803" y="76"/>
                  </a:lnTo>
                  <a:lnTo>
                    <a:pt x="9600" y="26"/>
                  </a:lnTo>
                  <a:lnTo>
                    <a:pt x="9423"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8" name="Google Shape;3678;p53"/>
            <p:cNvSpPr/>
            <p:nvPr/>
          </p:nvSpPr>
          <p:spPr>
            <a:xfrm>
              <a:off x="6306700" y="3341875"/>
              <a:ext cx="214675" cy="45600"/>
            </a:xfrm>
            <a:custGeom>
              <a:avLst/>
              <a:gdLst/>
              <a:ahLst/>
              <a:cxnLst/>
              <a:rect l="l" t="t" r="r" b="b"/>
              <a:pathLst>
                <a:path w="8587" h="1824" extrusionOk="0">
                  <a:moveTo>
                    <a:pt x="507" y="0"/>
                  </a:moveTo>
                  <a:lnTo>
                    <a:pt x="380" y="51"/>
                  </a:lnTo>
                  <a:lnTo>
                    <a:pt x="279" y="102"/>
                  </a:lnTo>
                  <a:lnTo>
                    <a:pt x="203" y="178"/>
                  </a:lnTo>
                  <a:lnTo>
                    <a:pt x="127" y="254"/>
                  </a:lnTo>
                  <a:lnTo>
                    <a:pt x="51" y="355"/>
                  </a:lnTo>
                  <a:lnTo>
                    <a:pt x="25" y="482"/>
                  </a:lnTo>
                  <a:lnTo>
                    <a:pt x="0" y="608"/>
                  </a:lnTo>
                  <a:lnTo>
                    <a:pt x="0" y="1216"/>
                  </a:lnTo>
                  <a:lnTo>
                    <a:pt x="25" y="1343"/>
                  </a:lnTo>
                  <a:lnTo>
                    <a:pt x="51" y="1469"/>
                  </a:lnTo>
                  <a:lnTo>
                    <a:pt x="127" y="1571"/>
                  </a:lnTo>
                  <a:lnTo>
                    <a:pt x="203" y="1647"/>
                  </a:lnTo>
                  <a:lnTo>
                    <a:pt x="279" y="1723"/>
                  </a:lnTo>
                  <a:lnTo>
                    <a:pt x="380" y="1799"/>
                  </a:lnTo>
                  <a:lnTo>
                    <a:pt x="507" y="1824"/>
                  </a:lnTo>
                  <a:lnTo>
                    <a:pt x="5724" y="1824"/>
                  </a:lnTo>
                  <a:lnTo>
                    <a:pt x="5826" y="1748"/>
                  </a:lnTo>
                  <a:lnTo>
                    <a:pt x="5876" y="1672"/>
                  </a:lnTo>
                  <a:lnTo>
                    <a:pt x="5902" y="1571"/>
                  </a:lnTo>
                  <a:lnTo>
                    <a:pt x="5876" y="1469"/>
                  </a:lnTo>
                  <a:lnTo>
                    <a:pt x="5826" y="1393"/>
                  </a:lnTo>
                  <a:lnTo>
                    <a:pt x="5724" y="1343"/>
                  </a:lnTo>
                  <a:lnTo>
                    <a:pt x="5623" y="1317"/>
                  </a:lnTo>
                  <a:lnTo>
                    <a:pt x="633" y="1317"/>
                  </a:lnTo>
                  <a:lnTo>
                    <a:pt x="557" y="1292"/>
                  </a:lnTo>
                  <a:lnTo>
                    <a:pt x="532" y="1216"/>
                  </a:lnTo>
                  <a:lnTo>
                    <a:pt x="532" y="608"/>
                  </a:lnTo>
                  <a:lnTo>
                    <a:pt x="557" y="532"/>
                  </a:lnTo>
                  <a:lnTo>
                    <a:pt x="633" y="507"/>
                  </a:lnTo>
                  <a:lnTo>
                    <a:pt x="7978" y="507"/>
                  </a:lnTo>
                  <a:lnTo>
                    <a:pt x="8054" y="532"/>
                  </a:lnTo>
                  <a:lnTo>
                    <a:pt x="8080" y="608"/>
                  </a:lnTo>
                  <a:lnTo>
                    <a:pt x="8080" y="1216"/>
                  </a:lnTo>
                  <a:lnTo>
                    <a:pt x="8054" y="1292"/>
                  </a:lnTo>
                  <a:lnTo>
                    <a:pt x="7978" y="1317"/>
                  </a:lnTo>
                  <a:lnTo>
                    <a:pt x="6839" y="1317"/>
                  </a:lnTo>
                  <a:lnTo>
                    <a:pt x="6737" y="1343"/>
                  </a:lnTo>
                  <a:lnTo>
                    <a:pt x="6661" y="1393"/>
                  </a:lnTo>
                  <a:lnTo>
                    <a:pt x="6611" y="1469"/>
                  </a:lnTo>
                  <a:lnTo>
                    <a:pt x="6585" y="1571"/>
                  </a:lnTo>
                  <a:lnTo>
                    <a:pt x="6611" y="1672"/>
                  </a:lnTo>
                  <a:lnTo>
                    <a:pt x="6661" y="1748"/>
                  </a:lnTo>
                  <a:lnTo>
                    <a:pt x="6737" y="1824"/>
                  </a:lnTo>
                  <a:lnTo>
                    <a:pt x="8105" y="1824"/>
                  </a:lnTo>
                  <a:lnTo>
                    <a:pt x="8232" y="1799"/>
                  </a:lnTo>
                  <a:lnTo>
                    <a:pt x="8333" y="1723"/>
                  </a:lnTo>
                  <a:lnTo>
                    <a:pt x="8409" y="1647"/>
                  </a:lnTo>
                  <a:lnTo>
                    <a:pt x="8485" y="1571"/>
                  </a:lnTo>
                  <a:lnTo>
                    <a:pt x="8536" y="1469"/>
                  </a:lnTo>
                  <a:lnTo>
                    <a:pt x="8586" y="1343"/>
                  </a:lnTo>
                  <a:lnTo>
                    <a:pt x="8586" y="1216"/>
                  </a:lnTo>
                  <a:lnTo>
                    <a:pt x="8586" y="608"/>
                  </a:lnTo>
                  <a:lnTo>
                    <a:pt x="8586" y="482"/>
                  </a:lnTo>
                  <a:lnTo>
                    <a:pt x="8536" y="355"/>
                  </a:lnTo>
                  <a:lnTo>
                    <a:pt x="8485" y="254"/>
                  </a:lnTo>
                  <a:lnTo>
                    <a:pt x="8409" y="178"/>
                  </a:lnTo>
                  <a:lnTo>
                    <a:pt x="8333" y="102"/>
                  </a:lnTo>
                  <a:lnTo>
                    <a:pt x="8232" y="51"/>
                  </a:lnTo>
                  <a:lnTo>
                    <a:pt x="8105"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3679;p53"/>
            <p:cNvSpPr/>
            <p:nvPr/>
          </p:nvSpPr>
          <p:spPr>
            <a:xfrm>
              <a:off x="6368750" y="3422925"/>
              <a:ext cx="147550" cy="12675"/>
            </a:xfrm>
            <a:custGeom>
              <a:avLst/>
              <a:gdLst/>
              <a:ahLst/>
              <a:cxnLst/>
              <a:rect l="l" t="t" r="r" b="b"/>
              <a:pathLst>
                <a:path w="5902" h="507" extrusionOk="0">
                  <a:moveTo>
                    <a:pt x="279" y="0"/>
                  </a:moveTo>
                  <a:lnTo>
                    <a:pt x="178" y="26"/>
                  </a:lnTo>
                  <a:lnTo>
                    <a:pt x="76" y="76"/>
                  </a:lnTo>
                  <a:lnTo>
                    <a:pt x="26" y="152"/>
                  </a:lnTo>
                  <a:lnTo>
                    <a:pt x="0" y="254"/>
                  </a:lnTo>
                  <a:lnTo>
                    <a:pt x="26" y="355"/>
                  </a:lnTo>
                  <a:lnTo>
                    <a:pt x="76" y="431"/>
                  </a:lnTo>
                  <a:lnTo>
                    <a:pt x="178" y="507"/>
                  </a:lnTo>
                  <a:lnTo>
                    <a:pt x="5750" y="507"/>
                  </a:lnTo>
                  <a:lnTo>
                    <a:pt x="5826" y="431"/>
                  </a:lnTo>
                  <a:lnTo>
                    <a:pt x="5876" y="355"/>
                  </a:lnTo>
                  <a:lnTo>
                    <a:pt x="5902" y="254"/>
                  </a:lnTo>
                  <a:lnTo>
                    <a:pt x="5876" y="152"/>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3680;p53"/>
            <p:cNvSpPr/>
            <p:nvPr/>
          </p:nvSpPr>
          <p:spPr>
            <a:xfrm>
              <a:off x="6368750" y="3448875"/>
              <a:ext cx="110200" cy="13325"/>
            </a:xfrm>
            <a:custGeom>
              <a:avLst/>
              <a:gdLst/>
              <a:ahLst/>
              <a:cxnLst/>
              <a:rect l="l" t="t" r="r" b="b"/>
              <a:pathLst>
                <a:path w="4408" h="533" extrusionOk="0">
                  <a:moveTo>
                    <a:pt x="279" y="1"/>
                  </a:moveTo>
                  <a:lnTo>
                    <a:pt x="178" y="26"/>
                  </a:lnTo>
                  <a:lnTo>
                    <a:pt x="76" y="77"/>
                  </a:lnTo>
                  <a:lnTo>
                    <a:pt x="26" y="153"/>
                  </a:lnTo>
                  <a:lnTo>
                    <a:pt x="0" y="254"/>
                  </a:lnTo>
                  <a:lnTo>
                    <a:pt x="26" y="355"/>
                  </a:lnTo>
                  <a:lnTo>
                    <a:pt x="76" y="457"/>
                  </a:lnTo>
                  <a:lnTo>
                    <a:pt x="178" y="507"/>
                  </a:lnTo>
                  <a:lnTo>
                    <a:pt x="279" y="533"/>
                  </a:lnTo>
                  <a:lnTo>
                    <a:pt x="4129" y="533"/>
                  </a:lnTo>
                  <a:lnTo>
                    <a:pt x="4255" y="507"/>
                  </a:lnTo>
                  <a:lnTo>
                    <a:pt x="4331" y="457"/>
                  </a:lnTo>
                  <a:lnTo>
                    <a:pt x="4382" y="355"/>
                  </a:lnTo>
                  <a:lnTo>
                    <a:pt x="4407" y="254"/>
                  </a:lnTo>
                  <a:lnTo>
                    <a:pt x="4382" y="153"/>
                  </a:lnTo>
                  <a:lnTo>
                    <a:pt x="4331" y="77"/>
                  </a:lnTo>
                  <a:lnTo>
                    <a:pt x="4255" y="26"/>
                  </a:lnTo>
                  <a:lnTo>
                    <a:pt x="4129"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3681;p53"/>
            <p:cNvSpPr/>
            <p:nvPr/>
          </p:nvSpPr>
          <p:spPr>
            <a:xfrm>
              <a:off x="6368750" y="3510300"/>
              <a:ext cx="147550" cy="12700"/>
            </a:xfrm>
            <a:custGeom>
              <a:avLst/>
              <a:gdLst/>
              <a:ahLst/>
              <a:cxnLst/>
              <a:rect l="l" t="t" r="r" b="b"/>
              <a:pathLst>
                <a:path w="5902" h="508" extrusionOk="0">
                  <a:moveTo>
                    <a:pt x="178" y="1"/>
                  </a:moveTo>
                  <a:lnTo>
                    <a:pt x="76" y="76"/>
                  </a:lnTo>
                  <a:lnTo>
                    <a:pt x="26" y="152"/>
                  </a:lnTo>
                  <a:lnTo>
                    <a:pt x="0" y="254"/>
                  </a:lnTo>
                  <a:lnTo>
                    <a:pt x="26" y="355"/>
                  </a:lnTo>
                  <a:lnTo>
                    <a:pt x="76" y="431"/>
                  </a:lnTo>
                  <a:lnTo>
                    <a:pt x="178" y="482"/>
                  </a:lnTo>
                  <a:lnTo>
                    <a:pt x="279" y="507"/>
                  </a:lnTo>
                  <a:lnTo>
                    <a:pt x="5648" y="507"/>
                  </a:lnTo>
                  <a:lnTo>
                    <a:pt x="5750" y="482"/>
                  </a:lnTo>
                  <a:lnTo>
                    <a:pt x="5826" y="431"/>
                  </a:lnTo>
                  <a:lnTo>
                    <a:pt x="5876" y="355"/>
                  </a:lnTo>
                  <a:lnTo>
                    <a:pt x="5902" y="254"/>
                  </a:lnTo>
                  <a:lnTo>
                    <a:pt x="5876" y="152"/>
                  </a:lnTo>
                  <a:lnTo>
                    <a:pt x="5826" y="76"/>
                  </a:lnTo>
                  <a:lnTo>
                    <a:pt x="575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3682;p53"/>
            <p:cNvSpPr/>
            <p:nvPr/>
          </p:nvSpPr>
          <p:spPr>
            <a:xfrm>
              <a:off x="6368750" y="3536250"/>
              <a:ext cx="77900" cy="13325"/>
            </a:xfrm>
            <a:custGeom>
              <a:avLst/>
              <a:gdLst/>
              <a:ahLst/>
              <a:cxnLst/>
              <a:rect l="l" t="t" r="r" b="b"/>
              <a:pathLst>
                <a:path w="3116" h="533" extrusionOk="0">
                  <a:moveTo>
                    <a:pt x="279" y="1"/>
                  </a:moveTo>
                  <a:lnTo>
                    <a:pt x="178" y="26"/>
                  </a:lnTo>
                  <a:lnTo>
                    <a:pt x="76" y="77"/>
                  </a:lnTo>
                  <a:lnTo>
                    <a:pt x="26" y="153"/>
                  </a:lnTo>
                  <a:lnTo>
                    <a:pt x="0" y="254"/>
                  </a:lnTo>
                  <a:lnTo>
                    <a:pt x="26" y="356"/>
                  </a:lnTo>
                  <a:lnTo>
                    <a:pt x="76" y="457"/>
                  </a:lnTo>
                  <a:lnTo>
                    <a:pt x="178" y="508"/>
                  </a:lnTo>
                  <a:lnTo>
                    <a:pt x="279" y="533"/>
                  </a:lnTo>
                  <a:lnTo>
                    <a:pt x="2862" y="533"/>
                  </a:lnTo>
                  <a:lnTo>
                    <a:pt x="2964" y="508"/>
                  </a:lnTo>
                  <a:lnTo>
                    <a:pt x="3040" y="457"/>
                  </a:lnTo>
                  <a:lnTo>
                    <a:pt x="3090" y="356"/>
                  </a:lnTo>
                  <a:lnTo>
                    <a:pt x="3116" y="254"/>
                  </a:lnTo>
                  <a:lnTo>
                    <a:pt x="3090" y="153"/>
                  </a:lnTo>
                  <a:lnTo>
                    <a:pt x="3040" y="77"/>
                  </a:lnTo>
                  <a:lnTo>
                    <a:pt x="2964" y="26"/>
                  </a:lnTo>
                  <a:lnTo>
                    <a:pt x="286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3683;p53"/>
            <p:cNvSpPr/>
            <p:nvPr/>
          </p:nvSpPr>
          <p:spPr>
            <a:xfrm>
              <a:off x="6368750" y="3597050"/>
              <a:ext cx="147550" cy="13325"/>
            </a:xfrm>
            <a:custGeom>
              <a:avLst/>
              <a:gdLst/>
              <a:ahLst/>
              <a:cxnLst/>
              <a:rect l="l" t="t" r="r" b="b"/>
              <a:pathLst>
                <a:path w="5902" h="533" extrusionOk="0">
                  <a:moveTo>
                    <a:pt x="279" y="0"/>
                  </a:moveTo>
                  <a:lnTo>
                    <a:pt x="178" y="26"/>
                  </a:lnTo>
                  <a:lnTo>
                    <a:pt x="76" y="76"/>
                  </a:lnTo>
                  <a:lnTo>
                    <a:pt x="26" y="178"/>
                  </a:lnTo>
                  <a:lnTo>
                    <a:pt x="0" y="279"/>
                  </a:lnTo>
                  <a:lnTo>
                    <a:pt x="26" y="380"/>
                  </a:lnTo>
                  <a:lnTo>
                    <a:pt x="76" y="456"/>
                  </a:lnTo>
                  <a:lnTo>
                    <a:pt x="178" y="507"/>
                  </a:lnTo>
                  <a:lnTo>
                    <a:pt x="279" y="532"/>
                  </a:lnTo>
                  <a:lnTo>
                    <a:pt x="5648" y="532"/>
                  </a:lnTo>
                  <a:lnTo>
                    <a:pt x="5750" y="507"/>
                  </a:lnTo>
                  <a:lnTo>
                    <a:pt x="5826" y="456"/>
                  </a:lnTo>
                  <a:lnTo>
                    <a:pt x="5876" y="380"/>
                  </a:lnTo>
                  <a:lnTo>
                    <a:pt x="5902" y="279"/>
                  </a:lnTo>
                  <a:lnTo>
                    <a:pt x="5876" y="178"/>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3684;p53"/>
            <p:cNvSpPr/>
            <p:nvPr/>
          </p:nvSpPr>
          <p:spPr>
            <a:xfrm>
              <a:off x="6368750" y="3623650"/>
              <a:ext cx="55100" cy="12675"/>
            </a:xfrm>
            <a:custGeom>
              <a:avLst/>
              <a:gdLst/>
              <a:ahLst/>
              <a:cxnLst/>
              <a:rect l="l" t="t" r="r" b="b"/>
              <a:pathLst>
                <a:path w="2204" h="507" extrusionOk="0">
                  <a:moveTo>
                    <a:pt x="178" y="0"/>
                  </a:moveTo>
                  <a:lnTo>
                    <a:pt x="76" y="76"/>
                  </a:lnTo>
                  <a:lnTo>
                    <a:pt x="26" y="152"/>
                  </a:lnTo>
                  <a:lnTo>
                    <a:pt x="0" y="253"/>
                  </a:lnTo>
                  <a:lnTo>
                    <a:pt x="26" y="355"/>
                  </a:lnTo>
                  <a:lnTo>
                    <a:pt x="76" y="431"/>
                  </a:lnTo>
                  <a:lnTo>
                    <a:pt x="178" y="481"/>
                  </a:lnTo>
                  <a:lnTo>
                    <a:pt x="279" y="507"/>
                  </a:lnTo>
                  <a:lnTo>
                    <a:pt x="1951" y="507"/>
                  </a:lnTo>
                  <a:lnTo>
                    <a:pt x="2052" y="481"/>
                  </a:lnTo>
                  <a:lnTo>
                    <a:pt x="2128" y="431"/>
                  </a:lnTo>
                  <a:lnTo>
                    <a:pt x="2178" y="355"/>
                  </a:lnTo>
                  <a:lnTo>
                    <a:pt x="2204" y="253"/>
                  </a:lnTo>
                  <a:lnTo>
                    <a:pt x="2178" y="152"/>
                  </a:lnTo>
                  <a:lnTo>
                    <a:pt x="2128" y="76"/>
                  </a:lnTo>
                  <a:lnTo>
                    <a:pt x="205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3685;p53"/>
            <p:cNvSpPr/>
            <p:nvPr/>
          </p:nvSpPr>
          <p:spPr>
            <a:xfrm>
              <a:off x="6420675" y="3628700"/>
              <a:ext cx="82975" cy="101975"/>
            </a:xfrm>
            <a:custGeom>
              <a:avLst/>
              <a:gdLst/>
              <a:ahLst/>
              <a:cxnLst/>
              <a:rect l="l" t="t" r="r" b="b"/>
              <a:pathLst>
                <a:path w="3319" h="4079" extrusionOk="0">
                  <a:moveTo>
                    <a:pt x="1672" y="862"/>
                  </a:moveTo>
                  <a:lnTo>
                    <a:pt x="2356" y="2686"/>
                  </a:lnTo>
                  <a:lnTo>
                    <a:pt x="988" y="2686"/>
                  </a:lnTo>
                  <a:lnTo>
                    <a:pt x="1672" y="862"/>
                  </a:lnTo>
                  <a:close/>
                  <a:moveTo>
                    <a:pt x="1672" y="1"/>
                  </a:moveTo>
                  <a:lnTo>
                    <a:pt x="1571" y="26"/>
                  </a:lnTo>
                  <a:lnTo>
                    <a:pt x="1469" y="77"/>
                  </a:lnTo>
                  <a:lnTo>
                    <a:pt x="1393" y="127"/>
                  </a:lnTo>
                  <a:lnTo>
                    <a:pt x="1343" y="229"/>
                  </a:lnTo>
                  <a:lnTo>
                    <a:pt x="25" y="3724"/>
                  </a:lnTo>
                  <a:lnTo>
                    <a:pt x="0" y="3825"/>
                  </a:lnTo>
                  <a:lnTo>
                    <a:pt x="25" y="3927"/>
                  </a:lnTo>
                  <a:lnTo>
                    <a:pt x="76" y="4003"/>
                  </a:lnTo>
                  <a:lnTo>
                    <a:pt x="177" y="4053"/>
                  </a:lnTo>
                  <a:lnTo>
                    <a:pt x="279" y="4079"/>
                  </a:lnTo>
                  <a:lnTo>
                    <a:pt x="380" y="4053"/>
                  </a:lnTo>
                  <a:lnTo>
                    <a:pt x="456" y="3977"/>
                  </a:lnTo>
                  <a:lnTo>
                    <a:pt x="507" y="3901"/>
                  </a:lnTo>
                  <a:lnTo>
                    <a:pt x="785" y="3192"/>
                  </a:lnTo>
                  <a:lnTo>
                    <a:pt x="2558" y="3192"/>
                  </a:lnTo>
                  <a:lnTo>
                    <a:pt x="2812" y="3901"/>
                  </a:lnTo>
                  <a:lnTo>
                    <a:pt x="2862" y="3977"/>
                  </a:lnTo>
                  <a:lnTo>
                    <a:pt x="2913" y="4028"/>
                  </a:lnTo>
                  <a:lnTo>
                    <a:pt x="2989" y="4053"/>
                  </a:lnTo>
                  <a:lnTo>
                    <a:pt x="3065" y="4079"/>
                  </a:lnTo>
                  <a:lnTo>
                    <a:pt x="3141" y="4053"/>
                  </a:lnTo>
                  <a:lnTo>
                    <a:pt x="3242" y="4003"/>
                  </a:lnTo>
                  <a:lnTo>
                    <a:pt x="3293" y="3927"/>
                  </a:lnTo>
                  <a:lnTo>
                    <a:pt x="3318" y="3825"/>
                  </a:lnTo>
                  <a:lnTo>
                    <a:pt x="3293" y="3724"/>
                  </a:lnTo>
                  <a:lnTo>
                    <a:pt x="1976" y="229"/>
                  </a:lnTo>
                  <a:lnTo>
                    <a:pt x="1925" y="127"/>
                  </a:lnTo>
                  <a:lnTo>
                    <a:pt x="1849" y="77"/>
                  </a:lnTo>
                  <a:lnTo>
                    <a:pt x="1773" y="26"/>
                  </a:lnTo>
                  <a:lnTo>
                    <a:pt x="167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3686;p53"/>
            <p:cNvSpPr/>
            <p:nvPr/>
          </p:nvSpPr>
          <p:spPr>
            <a:xfrm>
              <a:off x="6499825" y="3654025"/>
              <a:ext cx="51950" cy="51325"/>
            </a:xfrm>
            <a:custGeom>
              <a:avLst/>
              <a:gdLst/>
              <a:ahLst/>
              <a:cxnLst/>
              <a:rect l="l" t="t" r="r" b="b"/>
              <a:pathLst>
                <a:path w="2078" h="2053" extrusionOk="0">
                  <a:moveTo>
                    <a:pt x="1039" y="1"/>
                  </a:moveTo>
                  <a:lnTo>
                    <a:pt x="937" y="26"/>
                  </a:lnTo>
                  <a:lnTo>
                    <a:pt x="861" y="77"/>
                  </a:lnTo>
                  <a:lnTo>
                    <a:pt x="811" y="153"/>
                  </a:lnTo>
                  <a:lnTo>
                    <a:pt x="785" y="254"/>
                  </a:lnTo>
                  <a:lnTo>
                    <a:pt x="785" y="761"/>
                  </a:lnTo>
                  <a:lnTo>
                    <a:pt x="279" y="761"/>
                  </a:lnTo>
                  <a:lnTo>
                    <a:pt x="177" y="786"/>
                  </a:lnTo>
                  <a:lnTo>
                    <a:pt x="76" y="837"/>
                  </a:lnTo>
                  <a:lnTo>
                    <a:pt x="25" y="913"/>
                  </a:lnTo>
                  <a:lnTo>
                    <a:pt x="0" y="1014"/>
                  </a:lnTo>
                  <a:lnTo>
                    <a:pt x="25" y="1115"/>
                  </a:lnTo>
                  <a:lnTo>
                    <a:pt x="76" y="1191"/>
                  </a:lnTo>
                  <a:lnTo>
                    <a:pt x="177" y="1267"/>
                  </a:lnTo>
                  <a:lnTo>
                    <a:pt x="279" y="1293"/>
                  </a:lnTo>
                  <a:lnTo>
                    <a:pt x="785" y="1293"/>
                  </a:lnTo>
                  <a:lnTo>
                    <a:pt x="785" y="1799"/>
                  </a:lnTo>
                  <a:lnTo>
                    <a:pt x="811" y="1901"/>
                  </a:lnTo>
                  <a:lnTo>
                    <a:pt x="861" y="1977"/>
                  </a:lnTo>
                  <a:lnTo>
                    <a:pt x="937" y="2027"/>
                  </a:lnTo>
                  <a:lnTo>
                    <a:pt x="1039" y="2052"/>
                  </a:lnTo>
                  <a:lnTo>
                    <a:pt x="1140" y="2027"/>
                  </a:lnTo>
                  <a:lnTo>
                    <a:pt x="1241" y="1977"/>
                  </a:lnTo>
                  <a:lnTo>
                    <a:pt x="1292" y="1901"/>
                  </a:lnTo>
                  <a:lnTo>
                    <a:pt x="1317" y="1799"/>
                  </a:lnTo>
                  <a:lnTo>
                    <a:pt x="1317" y="1293"/>
                  </a:lnTo>
                  <a:lnTo>
                    <a:pt x="1798" y="1293"/>
                  </a:lnTo>
                  <a:lnTo>
                    <a:pt x="1900" y="1267"/>
                  </a:lnTo>
                  <a:lnTo>
                    <a:pt x="2001" y="1191"/>
                  </a:lnTo>
                  <a:lnTo>
                    <a:pt x="2052" y="1115"/>
                  </a:lnTo>
                  <a:lnTo>
                    <a:pt x="2077" y="1014"/>
                  </a:lnTo>
                  <a:lnTo>
                    <a:pt x="2052" y="913"/>
                  </a:lnTo>
                  <a:lnTo>
                    <a:pt x="2001" y="837"/>
                  </a:lnTo>
                  <a:lnTo>
                    <a:pt x="1900" y="786"/>
                  </a:lnTo>
                  <a:lnTo>
                    <a:pt x="1798" y="761"/>
                  </a:lnTo>
                  <a:lnTo>
                    <a:pt x="1317" y="761"/>
                  </a:lnTo>
                  <a:lnTo>
                    <a:pt x="1317" y="254"/>
                  </a:lnTo>
                  <a:lnTo>
                    <a:pt x="1292" y="153"/>
                  </a:lnTo>
                  <a:lnTo>
                    <a:pt x="1241" y="77"/>
                  </a:lnTo>
                  <a:lnTo>
                    <a:pt x="1140" y="26"/>
                  </a:lnTo>
                  <a:lnTo>
                    <a:pt x="1039"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3687;p53"/>
            <p:cNvSpPr/>
            <p:nvPr/>
          </p:nvSpPr>
          <p:spPr>
            <a:xfrm>
              <a:off x="6285800" y="3571075"/>
              <a:ext cx="82975" cy="82975"/>
            </a:xfrm>
            <a:custGeom>
              <a:avLst/>
              <a:gdLst/>
              <a:ahLst/>
              <a:cxnLst/>
              <a:rect l="l" t="t" r="r" b="b"/>
              <a:pathLst>
                <a:path w="3319" h="3319" extrusionOk="0">
                  <a:moveTo>
                    <a:pt x="3014" y="1"/>
                  </a:moveTo>
                  <a:lnTo>
                    <a:pt x="2938" y="26"/>
                  </a:lnTo>
                  <a:lnTo>
                    <a:pt x="2862" y="102"/>
                  </a:lnTo>
                  <a:lnTo>
                    <a:pt x="2634" y="406"/>
                  </a:lnTo>
                  <a:lnTo>
                    <a:pt x="2508" y="356"/>
                  </a:lnTo>
                  <a:lnTo>
                    <a:pt x="507" y="356"/>
                  </a:lnTo>
                  <a:lnTo>
                    <a:pt x="380" y="406"/>
                  </a:lnTo>
                  <a:lnTo>
                    <a:pt x="279" y="457"/>
                  </a:lnTo>
                  <a:lnTo>
                    <a:pt x="178" y="533"/>
                  </a:lnTo>
                  <a:lnTo>
                    <a:pt x="127" y="609"/>
                  </a:lnTo>
                  <a:lnTo>
                    <a:pt x="51" y="710"/>
                  </a:lnTo>
                  <a:lnTo>
                    <a:pt x="26" y="837"/>
                  </a:lnTo>
                  <a:lnTo>
                    <a:pt x="0" y="963"/>
                  </a:lnTo>
                  <a:lnTo>
                    <a:pt x="0" y="1141"/>
                  </a:lnTo>
                  <a:lnTo>
                    <a:pt x="26" y="1242"/>
                  </a:lnTo>
                  <a:lnTo>
                    <a:pt x="76" y="1343"/>
                  </a:lnTo>
                  <a:lnTo>
                    <a:pt x="178" y="1394"/>
                  </a:lnTo>
                  <a:lnTo>
                    <a:pt x="279" y="1419"/>
                  </a:lnTo>
                  <a:lnTo>
                    <a:pt x="380" y="1394"/>
                  </a:lnTo>
                  <a:lnTo>
                    <a:pt x="456" y="1343"/>
                  </a:lnTo>
                  <a:lnTo>
                    <a:pt x="507" y="1242"/>
                  </a:lnTo>
                  <a:lnTo>
                    <a:pt x="532" y="1141"/>
                  </a:lnTo>
                  <a:lnTo>
                    <a:pt x="532" y="963"/>
                  </a:lnTo>
                  <a:lnTo>
                    <a:pt x="558" y="887"/>
                  </a:lnTo>
                  <a:lnTo>
                    <a:pt x="608" y="862"/>
                  </a:lnTo>
                  <a:lnTo>
                    <a:pt x="2305" y="862"/>
                  </a:lnTo>
                  <a:lnTo>
                    <a:pt x="1621" y="1799"/>
                  </a:lnTo>
                  <a:lnTo>
                    <a:pt x="1140" y="1369"/>
                  </a:lnTo>
                  <a:lnTo>
                    <a:pt x="1064" y="1318"/>
                  </a:lnTo>
                  <a:lnTo>
                    <a:pt x="963" y="1293"/>
                  </a:lnTo>
                  <a:lnTo>
                    <a:pt x="861" y="1318"/>
                  </a:lnTo>
                  <a:lnTo>
                    <a:pt x="785" y="1369"/>
                  </a:lnTo>
                  <a:lnTo>
                    <a:pt x="735" y="1470"/>
                  </a:lnTo>
                  <a:lnTo>
                    <a:pt x="709" y="1571"/>
                  </a:lnTo>
                  <a:lnTo>
                    <a:pt x="735" y="1673"/>
                  </a:lnTo>
                  <a:lnTo>
                    <a:pt x="785" y="1749"/>
                  </a:lnTo>
                  <a:lnTo>
                    <a:pt x="1495" y="2382"/>
                  </a:lnTo>
                  <a:lnTo>
                    <a:pt x="1571" y="2407"/>
                  </a:lnTo>
                  <a:lnTo>
                    <a:pt x="1672" y="2432"/>
                  </a:lnTo>
                  <a:lnTo>
                    <a:pt x="1773" y="2407"/>
                  </a:lnTo>
                  <a:lnTo>
                    <a:pt x="1824" y="2382"/>
                  </a:lnTo>
                  <a:lnTo>
                    <a:pt x="1875" y="2331"/>
                  </a:lnTo>
                  <a:lnTo>
                    <a:pt x="2457" y="1546"/>
                  </a:lnTo>
                  <a:lnTo>
                    <a:pt x="2457" y="2711"/>
                  </a:lnTo>
                  <a:lnTo>
                    <a:pt x="2432" y="2762"/>
                  </a:lnTo>
                  <a:lnTo>
                    <a:pt x="2356" y="2787"/>
                  </a:lnTo>
                  <a:lnTo>
                    <a:pt x="608" y="2787"/>
                  </a:lnTo>
                  <a:lnTo>
                    <a:pt x="558" y="2762"/>
                  </a:lnTo>
                  <a:lnTo>
                    <a:pt x="532" y="2711"/>
                  </a:lnTo>
                  <a:lnTo>
                    <a:pt x="532" y="2382"/>
                  </a:lnTo>
                  <a:lnTo>
                    <a:pt x="507" y="2280"/>
                  </a:lnTo>
                  <a:lnTo>
                    <a:pt x="456" y="2179"/>
                  </a:lnTo>
                  <a:lnTo>
                    <a:pt x="380" y="2129"/>
                  </a:lnTo>
                  <a:lnTo>
                    <a:pt x="279" y="2103"/>
                  </a:lnTo>
                  <a:lnTo>
                    <a:pt x="178" y="2129"/>
                  </a:lnTo>
                  <a:lnTo>
                    <a:pt x="76" y="2179"/>
                  </a:lnTo>
                  <a:lnTo>
                    <a:pt x="26" y="2280"/>
                  </a:lnTo>
                  <a:lnTo>
                    <a:pt x="0" y="2382"/>
                  </a:lnTo>
                  <a:lnTo>
                    <a:pt x="0" y="2711"/>
                  </a:lnTo>
                  <a:lnTo>
                    <a:pt x="26" y="2838"/>
                  </a:lnTo>
                  <a:lnTo>
                    <a:pt x="51" y="2939"/>
                  </a:lnTo>
                  <a:lnTo>
                    <a:pt x="127" y="3040"/>
                  </a:lnTo>
                  <a:lnTo>
                    <a:pt x="178" y="3142"/>
                  </a:lnTo>
                  <a:lnTo>
                    <a:pt x="279" y="3218"/>
                  </a:lnTo>
                  <a:lnTo>
                    <a:pt x="380" y="3268"/>
                  </a:lnTo>
                  <a:lnTo>
                    <a:pt x="507" y="3294"/>
                  </a:lnTo>
                  <a:lnTo>
                    <a:pt x="608" y="3319"/>
                  </a:lnTo>
                  <a:lnTo>
                    <a:pt x="2356" y="3319"/>
                  </a:lnTo>
                  <a:lnTo>
                    <a:pt x="2482" y="3294"/>
                  </a:lnTo>
                  <a:lnTo>
                    <a:pt x="2609" y="3268"/>
                  </a:lnTo>
                  <a:lnTo>
                    <a:pt x="2710" y="3218"/>
                  </a:lnTo>
                  <a:lnTo>
                    <a:pt x="2786" y="3142"/>
                  </a:lnTo>
                  <a:lnTo>
                    <a:pt x="2862" y="3040"/>
                  </a:lnTo>
                  <a:lnTo>
                    <a:pt x="2938" y="2939"/>
                  </a:lnTo>
                  <a:lnTo>
                    <a:pt x="2964" y="2838"/>
                  </a:lnTo>
                  <a:lnTo>
                    <a:pt x="2964" y="2711"/>
                  </a:lnTo>
                  <a:lnTo>
                    <a:pt x="2964" y="963"/>
                  </a:lnTo>
                  <a:lnTo>
                    <a:pt x="2964" y="837"/>
                  </a:lnTo>
                  <a:lnTo>
                    <a:pt x="3268" y="406"/>
                  </a:lnTo>
                  <a:lnTo>
                    <a:pt x="3318" y="330"/>
                  </a:lnTo>
                  <a:lnTo>
                    <a:pt x="3318" y="229"/>
                  </a:lnTo>
                  <a:lnTo>
                    <a:pt x="3293" y="128"/>
                  </a:lnTo>
                  <a:lnTo>
                    <a:pt x="3217" y="52"/>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3688;p53"/>
            <p:cNvSpPr/>
            <p:nvPr/>
          </p:nvSpPr>
          <p:spPr>
            <a:xfrm>
              <a:off x="6285800" y="3483700"/>
              <a:ext cx="82975" cy="82975"/>
            </a:xfrm>
            <a:custGeom>
              <a:avLst/>
              <a:gdLst/>
              <a:ahLst/>
              <a:cxnLst/>
              <a:rect l="l" t="t" r="r" b="b"/>
              <a:pathLst>
                <a:path w="3319" h="3319" extrusionOk="0">
                  <a:moveTo>
                    <a:pt x="2305" y="887"/>
                  </a:moveTo>
                  <a:lnTo>
                    <a:pt x="1621" y="1799"/>
                  </a:lnTo>
                  <a:lnTo>
                    <a:pt x="1140" y="1368"/>
                  </a:lnTo>
                  <a:lnTo>
                    <a:pt x="1064" y="1318"/>
                  </a:lnTo>
                  <a:lnTo>
                    <a:pt x="963" y="1292"/>
                  </a:lnTo>
                  <a:lnTo>
                    <a:pt x="861" y="1318"/>
                  </a:lnTo>
                  <a:lnTo>
                    <a:pt x="785" y="1394"/>
                  </a:lnTo>
                  <a:lnTo>
                    <a:pt x="735" y="1470"/>
                  </a:lnTo>
                  <a:lnTo>
                    <a:pt x="709" y="1571"/>
                  </a:lnTo>
                  <a:lnTo>
                    <a:pt x="735" y="1672"/>
                  </a:lnTo>
                  <a:lnTo>
                    <a:pt x="785" y="1748"/>
                  </a:lnTo>
                  <a:lnTo>
                    <a:pt x="1495" y="2382"/>
                  </a:lnTo>
                  <a:lnTo>
                    <a:pt x="1571" y="2432"/>
                  </a:lnTo>
                  <a:lnTo>
                    <a:pt x="1773" y="2432"/>
                  </a:lnTo>
                  <a:lnTo>
                    <a:pt x="1824" y="2382"/>
                  </a:lnTo>
                  <a:lnTo>
                    <a:pt x="1875" y="2331"/>
                  </a:lnTo>
                  <a:lnTo>
                    <a:pt x="2457" y="1546"/>
                  </a:lnTo>
                  <a:lnTo>
                    <a:pt x="2457" y="2711"/>
                  </a:lnTo>
                  <a:lnTo>
                    <a:pt x="2432" y="2761"/>
                  </a:lnTo>
                  <a:lnTo>
                    <a:pt x="2356" y="2787"/>
                  </a:lnTo>
                  <a:lnTo>
                    <a:pt x="608" y="2787"/>
                  </a:lnTo>
                  <a:lnTo>
                    <a:pt x="558" y="2761"/>
                  </a:lnTo>
                  <a:lnTo>
                    <a:pt x="532" y="2711"/>
                  </a:lnTo>
                  <a:lnTo>
                    <a:pt x="532" y="963"/>
                  </a:lnTo>
                  <a:lnTo>
                    <a:pt x="558" y="913"/>
                  </a:lnTo>
                  <a:lnTo>
                    <a:pt x="608" y="887"/>
                  </a:lnTo>
                  <a:close/>
                  <a:moveTo>
                    <a:pt x="3014" y="1"/>
                  </a:moveTo>
                  <a:lnTo>
                    <a:pt x="2938" y="51"/>
                  </a:lnTo>
                  <a:lnTo>
                    <a:pt x="2862" y="102"/>
                  </a:lnTo>
                  <a:lnTo>
                    <a:pt x="2634" y="406"/>
                  </a:lnTo>
                  <a:lnTo>
                    <a:pt x="2508" y="381"/>
                  </a:lnTo>
                  <a:lnTo>
                    <a:pt x="2356" y="355"/>
                  </a:lnTo>
                  <a:lnTo>
                    <a:pt x="608" y="355"/>
                  </a:lnTo>
                  <a:lnTo>
                    <a:pt x="507" y="381"/>
                  </a:lnTo>
                  <a:lnTo>
                    <a:pt x="380" y="406"/>
                  </a:lnTo>
                  <a:lnTo>
                    <a:pt x="279" y="457"/>
                  </a:lnTo>
                  <a:lnTo>
                    <a:pt x="178" y="533"/>
                  </a:lnTo>
                  <a:lnTo>
                    <a:pt x="127" y="634"/>
                  </a:lnTo>
                  <a:lnTo>
                    <a:pt x="51" y="735"/>
                  </a:lnTo>
                  <a:lnTo>
                    <a:pt x="26" y="837"/>
                  </a:lnTo>
                  <a:lnTo>
                    <a:pt x="0" y="963"/>
                  </a:lnTo>
                  <a:lnTo>
                    <a:pt x="0" y="2711"/>
                  </a:lnTo>
                  <a:lnTo>
                    <a:pt x="26" y="2837"/>
                  </a:lnTo>
                  <a:lnTo>
                    <a:pt x="51" y="2939"/>
                  </a:lnTo>
                  <a:lnTo>
                    <a:pt x="127" y="3040"/>
                  </a:lnTo>
                  <a:lnTo>
                    <a:pt x="178" y="3141"/>
                  </a:lnTo>
                  <a:lnTo>
                    <a:pt x="279" y="3217"/>
                  </a:lnTo>
                  <a:lnTo>
                    <a:pt x="380" y="3268"/>
                  </a:lnTo>
                  <a:lnTo>
                    <a:pt x="507" y="3319"/>
                  </a:lnTo>
                  <a:lnTo>
                    <a:pt x="2482" y="3319"/>
                  </a:lnTo>
                  <a:lnTo>
                    <a:pt x="2609" y="3268"/>
                  </a:lnTo>
                  <a:lnTo>
                    <a:pt x="2710" y="3217"/>
                  </a:lnTo>
                  <a:lnTo>
                    <a:pt x="2786" y="3141"/>
                  </a:lnTo>
                  <a:lnTo>
                    <a:pt x="2862" y="3040"/>
                  </a:lnTo>
                  <a:lnTo>
                    <a:pt x="2938" y="2939"/>
                  </a:lnTo>
                  <a:lnTo>
                    <a:pt x="2964" y="2837"/>
                  </a:lnTo>
                  <a:lnTo>
                    <a:pt x="2964" y="2711"/>
                  </a:lnTo>
                  <a:lnTo>
                    <a:pt x="2964" y="963"/>
                  </a:lnTo>
                  <a:lnTo>
                    <a:pt x="2964" y="837"/>
                  </a:lnTo>
                  <a:lnTo>
                    <a:pt x="3268" y="431"/>
                  </a:lnTo>
                  <a:lnTo>
                    <a:pt x="3318" y="330"/>
                  </a:lnTo>
                  <a:lnTo>
                    <a:pt x="3318" y="229"/>
                  </a:lnTo>
                  <a:lnTo>
                    <a:pt x="3293" y="127"/>
                  </a:lnTo>
                  <a:lnTo>
                    <a:pt x="3217" y="51"/>
                  </a:lnTo>
                  <a:lnTo>
                    <a:pt x="3116" y="26"/>
                  </a:lnTo>
                  <a:lnTo>
                    <a:pt x="301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3689;p53"/>
            <p:cNvSpPr/>
            <p:nvPr/>
          </p:nvSpPr>
          <p:spPr>
            <a:xfrm>
              <a:off x="6285800" y="3396950"/>
              <a:ext cx="82975" cy="82350"/>
            </a:xfrm>
            <a:custGeom>
              <a:avLst/>
              <a:gdLst/>
              <a:ahLst/>
              <a:cxnLst/>
              <a:rect l="l" t="t" r="r" b="b"/>
              <a:pathLst>
                <a:path w="3319" h="3294" extrusionOk="0">
                  <a:moveTo>
                    <a:pt x="2305" y="862"/>
                  </a:moveTo>
                  <a:lnTo>
                    <a:pt x="1621" y="1774"/>
                  </a:lnTo>
                  <a:lnTo>
                    <a:pt x="1140" y="1343"/>
                  </a:lnTo>
                  <a:lnTo>
                    <a:pt x="1064" y="1293"/>
                  </a:lnTo>
                  <a:lnTo>
                    <a:pt x="963" y="1267"/>
                  </a:lnTo>
                  <a:lnTo>
                    <a:pt x="861" y="1293"/>
                  </a:lnTo>
                  <a:lnTo>
                    <a:pt x="785" y="1369"/>
                  </a:lnTo>
                  <a:lnTo>
                    <a:pt x="735" y="1445"/>
                  </a:lnTo>
                  <a:lnTo>
                    <a:pt x="709" y="1546"/>
                  </a:lnTo>
                  <a:lnTo>
                    <a:pt x="735" y="1647"/>
                  </a:lnTo>
                  <a:lnTo>
                    <a:pt x="785" y="1723"/>
                  </a:lnTo>
                  <a:lnTo>
                    <a:pt x="1495" y="2356"/>
                  </a:lnTo>
                  <a:lnTo>
                    <a:pt x="1571" y="2407"/>
                  </a:lnTo>
                  <a:lnTo>
                    <a:pt x="1672" y="2432"/>
                  </a:lnTo>
                  <a:lnTo>
                    <a:pt x="1773" y="2407"/>
                  </a:lnTo>
                  <a:lnTo>
                    <a:pt x="1824" y="2382"/>
                  </a:lnTo>
                  <a:lnTo>
                    <a:pt x="1875" y="2331"/>
                  </a:lnTo>
                  <a:lnTo>
                    <a:pt x="2457" y="1546"/>
                  </a:lnTo>
                  <a:lnTo>
                    <a:pt x="2457" y="2686"/>
                  </a:lnTo>
                  <a:lnTo>
                    <a:pt x="2432" y="2762"/>
                  </a:lnTo>
                  <a:lnTo>
                    <a:pt x="2356" y="2787"/>
                  </a:lnTo>
                  <a:lnTo>
                    <a:pt x="608" y="2787"/>
                  </a:lnTo>
                  <a:lnTo>
                    <a:pt x="558" y="2762"/>
                  </a:lnTo>
                  <a:lnTo>
                    <a:pt x="532" y="2686"/>
                  </a:lnTo>
                  <a:lnTo>
                    <a:pt x="532" y="938"/>
                  </a:lnTo>
                  <a:lnTo>
                    <a:pt x="558" y="887"/>
                  </a:lnTo>
                  <a:lnTo>
                    <a:pt x="608" y="862"/>
                  </a:lnTo>
                  <a:close/>
                  <a:moveTo>
                    <a:pt x="3014" y="1"/>
                  </a:moveTo>
                  <a:lnTo>
                    <a:pt x="2938" y="26"/>
                  </a:lnTo>
                  <a:lnTo>
                    <a:pt x="2862" y="102"/>
                  </a:lnTo>
                  <a:lnTo>
                    <a:pt x="2634" y="406"/>
                  </a:lnTo>
                  <a:lnTo>
                    <a:pt x="2508" y="355"/>
                  </a:lnTo>
                  <a:lnTo>
                    <a:pt x="2356" y="330"/>
                  </a:lnTo>
                  <a:lnTo>
                    <a:pt x="608" y="330"/>
                  </a:lnTo>
                  <a:lnTo>
                    <a:pt x="507" y="355"/>
                  </a:lnTo>
                  <a:lnTo>
                    <a:pt x="380" y="381"/>
                  </a:lnTo>
                  <a:lnTo>
                    <a:pt x="279" y="431"/>
                  </a:lnTo>
                  <a:lnTo>
                    <a:pt x="178" y="507"/>
                  </a:lnTo>
                  <a:lnTo>
                    <a:pt x="127" y="609"/>
                  </a:lnTo>
                  <a:lnTo>
                    <a:pt x="51" y="710"/>
                  </a:lnTo>
                  <a:lnTo>
                    <a:pt x="26" y="837"/>
                  </a:lnTo>
                  <a:lnTo>
                    <a:pt x="0" y="938"/>
                  </a:lnTo>
                  <a:lnTo>
                    <a:pt x="0" y="2686"/>
                  </a:lnTo>
                  <a:lnTo>
                    <a:pt x="26" y="2812"/>
                  </a:lnTo>
                  <a:lnTo>
                    <a:pt x="51" y="2939"/>
                  </a:lnTo>
                  <a:lnTo>
                    <a:pt x="127" y="3040"/>
                  </a:lnTo>
                  <a:lnTo>
                    <a:pt x="178" y="3116"/>
                  </a:lnTo>
                  <a:lnTo>
                    <a:pt x="279" y="3192"/>
                  </a:lnTo>
                  <a:lnTo>
                    <a:pt x="380" y="3243"/>
                  </a:lnTo>
                  <a:lnTo>
                    <a:pt x="507" y="3293"/>
                  </a:lnTo>
                  <a:lnTo>
                    <a:pt x="2482" y="3293"/>
                  </a:lnTo>
                  <a:lnTo>
                    <a:pt x="2609" y="3243"/>
                  </a:lnTo>
                  <a:lnTo>
                    <a:pt x="2710" y="3192"/>
                  </a:lnTo>
                  <a:lnTo>
                    <a:pt x="2786" y="3116"/>
                  </a:lnTo>
                  <a:lnTo>
                    <a:pt x="2862" y="3040"/>
                  </a:lnTo>
                  <a:lnTo>
                    <a:pt x="2938" y="2939"/>
                  </a:lnTo>
                  <a:lnTo>
                    <a:pt x="2964" y="2812"/>
                  </a:lnTo>
                  <a:lnTo>
                    <a:pt x="2964" y="2686"/>
                  </a:lnTo>
                  <a:lnTo>
                    <a:pt x="2964" y="938"/>
                  </a:lnTo>
                  <a:lnTo>
                    <a:pt x="2964" y="837"/>
                  </a:lnTo>
                  <a:lnTo>
                    <a:pt x="3268" y="406"/>
                  </a:lnTo>
                  <a:lnTo>
                    <a:pt x="3318" y="305"/>
                  </a:lnTo>
                  <a:lnTo>
                    <a:pt x="3318" y="203"/>
                  </a:lnTo>
                  <a:lnTo>
                    <a:pt x="3293" y="102"/>
                  </a:lnTo>
                  <a:lnTo>
                    <a:pt x="3217" y="26"/>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6" presetClass="entr" presetSubtype="21"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par>
                                <p:cTn id="61" presetID="16" presetClass="entr" presetSubtype="21"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6" presetClass="entr" presetSubtype="21"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arn(inVertical)">
                                      <p:cBhvr>
                                        <p:cTn id="69" dur="500"/>
                                        <p:tgtEl>
                                          <p:spTgt spid="61"/>
                                        </p:tgtEl>
                                      </p:cBhvr>
                                    </p:animEffect>
                                  </p:childTnLst>
                                </p:cTn>
                              </p:par>
                              <p:par>
                                <p:cTn id="70" presetID="16" presetClass="entr" presetSubtype="21"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barn(inVertical)">
                                      <p:cBhvr>
                                        <p:cTn id="72" dur="500"/>
                                        <p:tgtEl>
                                          <p:spTgt spid="79"/>
                                        </p:tgtEl>
                                      </p:cBhvr>
                                    </p:animEffect>
                                  </p:childTnLst>
                                </p:cTn>
                              </p:par>
                              <p:par>
                                <p:cTn id="73" presetID="16" presetClass="entr" presetSubtype="21"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barn(inVertical)">
                                      <p:cBhvr>
                                        <p:cTn id="75" dur="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ppt_x"/>
                                          </p:val>
                                        </p:tav>
                                        <p:tav tm="100000">
                                          <p:val>
                                            <p:strVal val="#ppt_x"/>
                                          </p:val>
                                        </p:tav>
                                      </p:tavLst>
                                    </p:anim>
                                    <p:anim calcmode="lin" valueType="num">
                                      <p:cBhvr additive="base">
                                        <p:cTn id="8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500" fill="hold"/>
                                        <p:tgtEl>
                                          <p:spTgt spid="11"/>
                                        </p:tgtEl>
                                        <p:attrNameLst>
                                          <p:attrName>ppt_x</p:attrName>
                                        </p:attrNameLst>
                                      </p:cBhvr>
                                      <p:tavLst>
                                        <p:tav tm="0">
                                          <p:val>
                                            <p:strVal val="#ppt_x"/>
                                          </p:val>
                                        </p:tav>
                                        <p:tav tm="100000">
                                          <p:val>
                                            <p:strVal val="#ppt_x"/>
                                          </p:val>
                                        </p:tav>
                                      </p:tavLst>
                                    </p:anim>
                                    <p:anim calcmode="lin" valueType="num">
                                      <p:cBhvr additive="base">
                                        <p:cTn id="9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additive="base">
                                        <p:cTn id="98" dur="500" fill="hold"/>
                                        <p:tgtEl>
                                          <p:spTgt spid="17"/>
                                        </p:tgtEl>
                                        <p:attrNameLst>
                                          <p:attrName>ppt_x</p:attrName>
                                        </p:attrNameLst>
                                      </p:cBhvr>
                                      <p:tavLst>
                                        <p:tav tm="0">
                                          <p:val>
                                            <p:strVal val="#ppt_x"/>
                                          </p:val>
                                        </p:tav>
                                        <p:tav tm="100000">
                                          <p:val>
                                            <p:strVal val="#ppt_x"/>
                                          </p:val>
                                        </p:tav>
                                      </p:tavLst>
                                    </p:anim>
                                    <p:anim calcmode="lin" valueType="num">
                                      <p:cBhvr additive="base">
                                        <p:cTn id="9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animBg="1"/>
      <p:bldP spid="15" grpId="0" animBg="1"/>
      <p:bldP spid="16" grpId="0" animBg="1"/>
      <p:bldP spid="17" grpId="0"/>
      <p:bldP spid="18" grpId="0" animBg="1"/>
      <p:bldP spid="19" grpId="0" animBg="1"/>
      <p:bldP spid="24" grpId="0" animBg="1"/>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988278" y="1961660"/>
            <a:ext cx="5392654" cy="1754326"/>
          </a:xfrm>
          <a:prstGeom prst="rect">
            <a:avLst/>
          </a:prstGeom>
          <a:noFill/>
        </p:spPr>
        <p:txBody>
          <a:bodyPr wrap="square" rtlCol="0">
            <a:spAutoFit/>
          </a:bodyPr>
          <a:lstStyle/>
          <a:p>
            <a:pPr algn="ctr"/>
            <a:r>
              <a:rPr 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đề tài, người nghe, mục đích, không gian và thời gian nói</a:t>
            </a:r>
            <a:endParaRPr lang="en-US" sz="3600">
              <a:latin typeface="Times New Roman" panose="02020603050405020304" pitchFamily="18" charset="0"/>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panose="020B7200000000000000"/>
              <a:ea typeface="Times New Roman" panose="02020603050405020304" pitchFamily="18" charset="0"/>
              <a:cs typeface="Times New Roman" panose="02020603050405020304" pitchFamily="18" charset="0"/>
            </a:endParaRPr>
          </a:p>
        </p:txBody>
      </p:sp>
      <p:pic>
        <p:nvPicPr>
          <p:cNvPr id="21" name="图片 23"/>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a:fillRect/>
          </a:stretch>
        </p:blipFill>
        <p:spPr>
          <a:xfrm>
            <a:off x="648638" y="2082801"/>
            <a:ext cx="5635036" cy="3556696"/>
          </a:xfrm>
          <a:prstGeom prst="rect">
            <a:avLst/>
          </a:prstGeom>
        </p:spPr>
      </p:pic>
      <p:pic>
        <p:nvPicPr>
          <p:cNvPr id="22" name="图片 11"/>
          <p:cNvPicPr>
            <a:picLocks noChangeAspect="1"/>
          </p:cNvPicPr>
          <p:nvPr/>
        </p:nvPicPr>
        <p:blipFill>
          <a:blip r:embed="rId4" cstate="print"/>
          <a:stretch>
            <a:fillRect/>
          </a:stretch>
        </p:blipFill>
        <p:spPr>
          <a:xfrm>
            <a:off x="6283674" y="0"/>
            <a:ext cx="5429250" cy="5429250"/>
          </a:xfrm>
          <a:prstGeom prst="rect">
            <a:avLst/>
          </a:prstGeom>
        </p:spPr>
      </p:pic>
      <p:sp>
        <p:nvSpPr>
          <p:cNvPr id="23" name="矩形 13"/>
          <p:cNvSpPr/>
          <p:nvPr/>
        </p:nvSpPr>
        <p:spPr>
          <a:xfrm>
            <a:off x="7523838" y="2371002"/>
            <a:ext cx="3186572" cy="1200329"/>
          </a:xfrm>
          <a:prstGeom prst="rect">
            <a:avLst/>
          </a:prstGeom>
        </p:spPr>
        <p:txBody>
          <a:bodyPr wrap="square">
            <a:spAutoFit/>
          </a:bodyPr>
          <a:lstStyle/>
          <a:p>
            <a:r>
              <a:rPr lang="en-US" sz="2400" i="1">
                <a:latin typeface="Times New Roman" panose="02020603050405020304" pitchFamily="18" charset="0"/>
                <a:cs typeface="Times New Roman" panose="02020603050405020304" pitchFamily="18" charset="0"/>
              </a:rPr>
              <a:t>Em hãy xác định đề tài, mục đích, không gian và thời gian nói</a:t>
            </a:r>
            <a:endParaRPr lang="en-US" sz="240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954107"/>
          </a:xfrm>
          <a:prstGeom prst="rect">
            <a:avLst/>
          </a:prstGeom>
        </p:spPr>
        <p:txBody>
          <a:bodyPr wrap="square">
            <a:spAutoFit/>
          </a:bodyP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đề tài, người nghe, mục đích, không gian và thời gian nói</a:t>
            </a:r>
            <a:endParaRPr lang="en-US" sz="2800">
              <a:solidFill>
                <a:schemeClr val="bg1"/>
              </a:solidFill>
              <a:effectLst/>
              <a:latin typeface=".VnTime" panose="020B720000000000000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nl-NL" altLang="zh-CN"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a) Đề tài: kể lại truyện ngụ ngôn</a:t>
            </a:r>
            <a:endParaRPr lang="zh-CN" altLang="en-US" sz="4000" b="1" i="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nvGrpSpPr>
          <p:cNvPr id="14" name="组合 20"/>
          <p:cNvGrpSpPr/>
          <p:nvPr/>
        </p:nvGrpSpPr>
        <p:grpSpPr>
          <a:xfrm>
            <a:off x="948851" y="2508269"/>
            <a:ext cx="1047923" cy="1119550"/>
            <a:chOff x="5758072" y="954157"/>
            <a:chExt cx="1048166" cy="1119809"/>
          </a:xfrm>
          <a:solidFill>
            <a:srgbClr val="E2B3BD"/>
          </a:solidFill>
        </p:grpSpPr>
        <p:sp>
          <p:nvSpPr>
            <p:cNvPr id="15"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1</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p:cNvGrpSpPr/>
          <p:nvPr/>
        </p:nvGrpSpPr>
        <p:grpSpPr>
          <a:xfrm>
            <a:off x="1436191" y="3992766"/>
            <a:ext cx="1047923" cy="1119550"/>
            <a:chOff x="5758072" y="954157"/>
            <a:chExt cx="1048166" cy="1119809"/>
          </a:xfrm>
          <a:solidFill>
            <a:srgbClr val="FFC869"/>
          </a:solidFill>
        </p:grpSpPr>
        <p:sp>
          <p:nvSpPr>
            <p:cNvPr id="19"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2</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p:cNvSpPr txBox="1">
            <a:spLocks noChangeArrowheads="1"/>
          </p:cNvSpPr>
          <p:nvPr/>
        </p:nvSpPr>
        <p:spPr bwMode="auto">
          <a:xfrm>
            <a:off x="2155235" y="2681603"/>
            <a:ext cx="5360038" cy="46166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bốn truyện vừa học</a:t>
            </a:r>
            <a:endParaRPr lang="en-US" sz="2400">
              <a:latin typeface="Times New Roman" panose="02020603050405020304" pitchFamily="18" charset="0"/>
              <a:cs typeface="Times New Roman" panose="02020603050405020304" pitchFamily="18" charset="0"/>
            </a:endParaRPr>
          </a:p>
        </p:txBody>
      </p:sp>
      <p:sp>
        <p:nvSpPr>
          <p:cNvPr id="26" name="文本框 34"/>
          <p:cNvSpPr txBox="1">
            <a:spLocks noChangeArrowheads="1"/>
          </p:cNvSpPr>
          <p:nvPr/>
        </p:nvSpPr>
        <p:spPr bwMode="auto">
          <a:xfrm>
            <a:off x="2700232" y="4259130"/>
            <a:ext cx="3289751" cy="8309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Việt Nam</a:t>
            </a:r>
            <a:endParaRPr lang="en-US" sz="2400">
              <a:latin typeface="Times New Roman" panose="02020603050405020304" pitchFamily="18" charset="0"/>
              <a:cs typeface="Times New Roman" panose="02020603050405020304" pitchFamily="18" charset="0"/>
            </a:endParaRPr>
          </a:p>
        </p:txBody>
      </p:sp>
      <p:grpSp>
        <p:nvGrpSpPr>
          <p:cNvPr id="27" name="组合 20"/>
          <p:cNvGrpSpPr/>
          <p:nvPr/>
        </p:nvGrpSpPr>
        <p:grpSpPr>
          <a:xfrm>
            <a:off x="6434061" y="2957976"/>
            <a:ext cx="1047923" cy="1119550"/>
            <a:chOff x="5758072" y="954157"/>
            <a:chExt cx="1048166" cy="1119809"/>
          </a:xfrm>
          <a:solidFill>
            <a:srgbClr val="E2B3BD"/>
          </a:solidFill>
        </p:grpSpPr>
        <p:sp>
          <p:nvSpPr>
            <p:cNvPr id="28"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9"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0" name="文本框 23"/>
          <p:cNvSpPr txBox="1"/>
          <p:nvPr/>
        </p:nvSpPr>
        <p:spPr>
          <a:xfrm>
            <a:off x="6652668" y="3255690"/>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3</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31" name="组合 24"/>
          <p:cNvGrpSpPr/>
          <p:nvPr/>
        </p:nvGrpSpPr>
        <p:grpSpPr>
          <a:xfrm>
            <a:off x="6921401" y="4442473"/>
            <a:ext cx="1047923" cy="1119550"/>
            <a:chOff x="5758072" y="954157"/>
            <a:chExt cx="1048166" cy="1119809"/>
          </a:xfrm>
          <a:solidFill>
            <a:srgbClr val="FFC869"/>
          </a:solidFill>
        </p:grpSpPr>
        <p:sp>
          <p:nvSpPr>
            <p:cNvPr id="32"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3"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4" name="文本框 27"/>
          <p:cNvSpPr txBox="1"/>
          <p:nvPr/>
        </p:nvSpPr>
        <p:spPr>
          <a:xfrm>
            <a:off x="7140008" y="4740188"/>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4</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5" name="文本框 22"/>
          <p:cNvSpPr txBox="1">
            <a:spLocks noChangeArrowheads="1"/>
          </p:cNvSpPr>
          <p:nvPr/>
        </p:nvSpPr>
        <p:spPr bwMode="auto">
          <a:xfrm>
            <a:off x="7641690" y="2853751"/>
            <a:ext cx="3685644" cy="8309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của Ê- dốp</a:t>
            </a:r>
            <a:endParaRPr lang="en-US" sz="2400">
              <a:latin typeface="Times New Roman" panose="02020603050405020304" pitchFamily="18" charset="0"/>
              <a:cs typeface="Times New Roman" panose="02020603050405020304" pitchFamily="18" charset="0"/>
            </a:endParaRPr>
          </a:p>
        </p:txBody>
      </p:sp>
      <p:sp>
        <p:nvSpPr>
          <p:cNvPr id="36" name="文本框 34"/>
          <p:cNvSpPr txBox="1">
            <a:spLocks noChangeArrowheads="1"/>
          </p:cNvSpPr>
          <p:nvPr/>
        </p:nvSpPr>
        <p:spPr bwMode="auto">
          <a:xfrm>
            <a:off x="8077117" y="4588976"/>
            <a:ext cx="3520207" cy="1200329"/>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Một trong số các truyện ngụ ngôn của La Phông-ten</a:t>
            </a:r>
            <a:endParaRPr lang="en-US" sz="24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P spid="30" grpId="0"/>
      <p:bldP spid="34" grpId="0"/>
      <p:bldP spid="35" grpId="0"/>
      <p:bldP spid="36" grpId="0"/>
    </p:bldLst>
  </p:timing>
</p:sld>
</file>

<file path=ppt/tags/tag1.xml><?xml version="1.0" encoding="utf-8"?>
<p:tagLst xmlns:p="http://schemas.openxmlformats.org/presentationml/2006/main">
  <p:tag name="TIMING" val="|0.4|0.8|0.5|0.5|0.5|0.8"/>
</p:tagLst>
</file>

<file path=ppt/tags/tag10.xml><?xml version="1.0" encoding="utf-8"?>
<p:tagLst xmlns:p="http://schemas.openxmlformats.org/presentationml/2006/main">
  <p:tag name="TIMING" val="|0.6|0.7|0.6|0.4|0.4|0.3|0.3|0.3|0.2|0.3"/>
</p:tagLst>
</file>

<file path=ppt/tags/tag11.xml><?xml version="1.0" encoding="utf-8"?>
<p:tagLst xmlns:p="http://schemas.openxmlformats.org/presentationml/2006/main">
  <p:tag name="TIMING" val="|0.6|0.7|0.6|0.4|0.4|0.3|0.3|0.3|0.2|0.3"/>
</p:tagLst>
</file>

<file path=ppt/tags/tag12.xml><?xml version="1.0" encoding="utf-8"?>
<p:tagLst xmlns:p="http://schemas.openxmlformats.org/presentationml/2006/main">
  <p:tag name="TIMING" val="|0.5|0.6|0.5"/>
</p:tagLst>
</file>

<file path=ppt/tags/tag13.xml><?xml version="1.0" encoding="utf-8"?>
<p:tagLst xmlns:p="http://schemas.openxmlformats.org/presentationml/2006/main">
  <p:tag name="TIMING" val="|0.4|0.9|0.6|0.6"/>
</p:tagLst>
</file>

<file path=ppt/tags/tag14.xml><?xml version="1.0" encoding="utf-8"?>
<p:tagLst xmlns:p="http://schemas.openxmlformats.org/presentationml/2006/main">
  <p:tag name="TIMING" val="|0.6|0.7|0.6|0.4|0.4|0.3|0.3|0.3|0.2|0.3"/>
</p:tagLst>
</file>

<file path=ppt/tags/tag15.xml><?xml version="1.0" encoding="utf-8"?>
<p:tagLst xmlns:p="http://schemas.openxmlformats.org/presentationml/2006/main">
  <p:tag name="TIMING" val="|0.4|0.9|0.6|0.6"/>
</p:tagLst>
</file>

<file path=ppt/tags/tag16.xml><?xml version="1.0" encoding="utf-8"?>
<p:tagLst xmlns:p="http://schemas.openxmlformats.org/presentationml/2006/main">
  <p:tag name="TIMING" val="|0.5|0.6|0.5"/>
</p:tagLst>
</file>

<file path=ppt/tags/tag17.xml><?xml version="1.0" encoding="utf-8"?>
<p:tagLst xmlns:p="http://schemas.openxmlformats.org/presentationml/2006/main">
  <p:tag name="TIMING" val="|0.6|0.7|0.6|0.4|0.4|0.3|0.3|0.3|0.2|0.3"/>
</p:tagLst>
</file>

<file path=ppt/tags/tag18.xml><?xml version="1.0" encoding="utf-8"?>
<p:tagLst xmlns:p="http://schemas.openxmlformats.org/presentationml/2006/main">
  <p:tag name="TIMING" val="|0.6|0.7|0.6|0.4|0.4|0.3|0.3|0.3|0.2|0.3"/>
</p:tagLst>
</file>

<file path=ppt/tags/tag19.xml><?xml version="1.0" encoding="utf-8"?>
<p:tagLst xmlns:p="http://schemas.openxmlformats.org/presentationml/2006/main">
  <p:tag name="TIMING" val="|0.5|0.6|0.5"/>
</p:tagLst>
</file>

<file path=ppt/tags/tag2.xml><?xml version="1.0" encoding="utf-8"?>
<p:tagLst xmlns:p="http://schemas.openxmlformats.org/presentationml/2006/main">
  <p:tag name="TIMING" val="|0.5|0.6|0.5"/>
</p:tagLst>
</file>

<file path=ppt/tags/tag20.xml><?xml version="1.0" encoding="utf-8"?>
<p:tagLst xmlns:p="http://schemas.openxmlformats.org/presentationml/2006/main">
  <p:tag name="TIMING" val="|0.6|0.7|0.6|0.4|0.4|0.3|0.3|0.3|0.2|0.3"/>
</p:tagLst>
</file>

<file path=ppt/tags/tag21.xml><?xml version="1.0" encoding="utf-8"?>
<p:tagLst xmlns:p="http://schemas.openxmlformats.org/presentationml/2006/main">
  <p:tag name="TIMING" val="|0.5|0.6|0.5"/>
</p:tagLst>
</file>

<file path=ppt/tags/tag22.xml><?xml version="1.0" encoding="utf-8"?>
<p:tagLst xmlns:p="http://schemas.openxmlformats.org/presentationml/2006/main">
  <p:tag name="TIMING" val="|0.3|0.2|0.2|0.2|0.2|0.2|0.2|0.2|0.5|0.2|0.2"/>
</p:tagLst>
</file>

<file path=ppt/tags/tag23.xml><?xml version="1.0" encoding="utf-8"?>
<p:tagLst xmlns:p="http://schemas.openxmlformats.org/presentationml/2006/main">
  <p:tag name="TIMING" val="|0.4|0.9|0.6|0.6"/>
</p:tagLst>
</file>

<file path=ppt/tags/tag24.xml><?xml version="1.0" encoding="utf-8"?>
<p:tagLst xmlns:p="http://schemas.openxmlformats.org/presentationml/2006/main">
  <p:tag name="TIMING" val="|0.4|0.9|0.6|0.6"/>
</p:tagLst>
</file>

<file path=ppt/tags/tag25.xml><?xml version="1.0" encoding="utf-8"?>
<p:tagLst xmlns:p="http://schemas.openxmlformats.org/presentationml/2006/main">
  <p:tag name="TIMING" val="|0.5|0.6|0.5"/>
</p:tagLst>
</file>

<file path=ppt/tags/tag26.xml><?xml version="1.0" encoding="utf-8"?>
<p:tagLst xmlns:p="http://schemas.openxmlformats.org/presentationml/2006/main">
  <p:tag name="ISPRING_PRESENTATION_TITLE" val="开学"/>
</p:tagLst>
</file>

<file path=ppt/tags/tag3.xml><?xml version="1.0" encoding="utf-8"?>
<p:tagLst xmlns:p="http://schemas.openxmlformats.org/presentationml/2006/main">
  <p:tag name="TIMING" val="|0.4|0.9|0.6|0.6"/>
</p:tagLst>
</file>

<file path=ppt/tags/tag4.xml><?xml version="1.0" encoding="utf-8"?>
<p:tagLst xmlns:p="http://schemas.openxmlformats.org/presentationml/2006/main">
  <p:tag name="TIMING" val="|0.5|0.6|0.5"/>
</p:tagLst>
</file>

<file path=ppt/tags/tag5.xml><?xml version="1.0" encoding="utf-8"?>
<p:tagLst xmlns:p="http://schemas.openxmlformats.org/presentationml/2006/main">
  <p:tag name="TIMING" val="|0.4|0.9|0.6|0.6"/>
</p:tagLst>
</file>

<file path=ppt/tags/tag6.xml><?xml version="1.0" encoding="utf-8"?>
<p:tagLst xmlns:p="http://schemas.openxmlformats.org/presentationml/2006/main">
  <p:tag name="TIMING" val="|0.6|0.7|0.6|0.4|0.4|0.3|0.3|0.3|0.2|0.3"/>
</p:tagLst>
</file>

<file path=ppt/tags/tag7.xml><?xml version="1.0" encoding="utf-8"?>
<p:tagLst xmlns:p="http://schemas.openxmlformats.org/presentationml/2006/main">
  <p:tag name="TIMING" val="|0.5|0.6|0.5"/>
</p:tagLst>
</file>

<file path=ppt/tags/tag8.xml><?xml version="1.0" encoding="utf-8"?>
<p:tagLst xmlns:p="http://schemas.openxmlformats.org/presentationml/2006/main">
  <p:tag name="TIMING" val="|0.6|0.7|0.6|0.4|0.4|0.3|0.3|0.3|0.2|0.3"/>
</p:tagLst>
</file>

<file path=ppt/tags/tag9.xml><?xml version="1.0" encoding="utf-8"?>
<p:tagLst xmlns:p="http://schemas.openxmlformats.org/presentationml/2006/main">
  <p:tag name="TIMING" val="|0.6|0.7|0.6|0.4|0.4|0.3|0.3|0.3|0.2|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3373</Words>
  <Application>WPS Presentation</Application>
  <PresentationFormat>Widescreen</PresentationFormat>
  <Paragraphs>273</Paragraphs>
  <Slides>25</Slides>
  <Notes>25</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25</vt:i4>
      </vt:variant>
    </vt:vector>
  </HeadingPairs>
  <TitlesOfParts>
    <vt:vector size="48" baseType="lpstr">
      <vt:lpstr>Arial</vt:lpstr>
      <vt:lpstr>SimSun</vt:lpstr>
      <vt:lpstr>Wingdings</vt:lpstr>
      <vt:lpstr>#9Slide03 Encode SeEx Extrabold</vt:lpstr>
      <vt:lpstr>字魂27号-布丁体</vt:lpstr>
      <vt:lpstr>Times New Roman</vt:lpstr>
      <vt:lpstr>华文新魏</vt:lpstr>
      <vt:lpstr>字魂7号-温暖童稚体</vt:lpstr>
      <vt:lpstr>Arial</vt:lpstr>
      <vt:lpstr>Didact Gothic</vt:lpstr>
      <vt:lpstr>Bebas Neue</vt:lpstr>
      <vt:lpstr>.VnTime</vt:lpstr>
      <vt:lpstr>仓耳羽辰体-谷力 W04</vt:lpstr>
      <vt:lpstr>Calibri</vt:lpstr>
      <vt:lpstr>Microsoft YaHei</vt:lpstr>
      <vt:lpstr>Arial Unicode MS</vt:lpstr>
      <vt:lpstr>等线</vt:lpstr>
      <vt:lpstr>字魂70号-灵悦黑体</vt:lpstr>
      <vt:lpstr>仓耳今楷05-6763 W05</vt:lpstr>
      <vt:lpstr>印品黑体</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Kiều My</cp:lastModifiedBy>
  <cp:revision>139</cp:revision>
  <dcterms:created xsi:type="dcterms:W3CDTF">2019-07-16T01:21:00Z</dcterms:created>
  <dcterms:modified xsi:type="dcterms:W3CDTF">2026-02-25T14:33:47Z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B64A99E50A1444E5AD44DB6AC33EC7A3_13</vt:lpwstr>
  </property>
  <property fmtid="{D5CDD505-2E9C-101B-9397-08002B2CF9AE}" pid="3" name="KSOProductBuildVer">
    <vt:lpwstr>1033-12.2.0.23196</vt:lpwstr>
  </property>
</Properties>
</file>