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56" r:id="rId3"/>
    <p:sldId id="269" r:id="rId4"/>
    <p:sldId id="270" r:id="rId5"/>
    <p:sldId id="271" r:id="rId6"/>
    <p:sldId id="268" r:id="rId7"/>
    <p:sldId id="260" r:id="rId8"/>
    <p:sldId id="259" r:id="rId9"/>
    <p:sldId id="257" r:id="rId10"/>
    <p:sldId id="258" r:id="rId11"/>
    <p:sldId id="274" r:id="rId12"/>
    <p:sldId id="321" r:id="rId13"/>
    <p:sldId id="323" r:id="rId14"/>
    <p:sldId id="324" r:id="rId15"/>
    <p:sldId id="329" r:id="rId16"/>
    <p:sldId id="261" r:id="rId17"/>
    <p:sldId id="327" r:id="rId18"/>
    <p:sldId id="316" r:id="rId19"/>
    <p:sldId id="320" r:id="rId20"/>
    <p:sldId id="326" r:id="rId21"/>
    <p:sldId id="328" r:id="rId22"/>
    <p:sldId id="312" r:id="rId23"/>
    <p:sldId id="313" r:id="rId24"/>
    <p:sldId id="275" r:id="rId25"/>
    <p:sldId id="314" r:id="rId26"/>
    <p:sldId id="315" r:id="rId27"/>
    <p:sldId id="278" r:id="rId28"/>
    <p:sldId id="322" r:id="rId29"/>
    <p:sldId id="283" r:id="rId30"/>
    <p:sldId id="264" r:id="rId31"/>
    <p:sldId id="304" r:id="rId32"/>
    <p:sldId id="305" r:id="rId33"/>
    <p:sldId id="306" r:id="rId34"/>
    <p:sldId id="307" r:id="rId35"/>
    <p:sldId id="309" r:id="rId36"/>
    <p:sldId id="310" r:id="rId37"/>
    <p:sldId id="265" r:id="rId38"/>
  </p:sldIdLst>
  <p:sldSz cx="18288000" cy="10287000"/>
  <p:notesSz cx="6858000" cy="9144000"/>
  <p:embeddedFontLst>
    <p:embeddedFont>
      <p:font typeface="Calibri" pitchFamily="34" charset="0"/>
      <p:regular r:id="rId40"/>
      <p:bold r:id="rId41"/>
      <p:italic r:id="rId42"/>
      <p:boldItalic r:id="rId43"/>
    </p:embeddedFont>
    <p:embeddedFont>
      <p:font typeface="Bebas Neue" charset="0"/>
      <p:regular r:id="rId44"/>
    </p:embeddedFont>
    <p:embeddedFont>
      <p:font typeface="Frank Ruhl Libre Medium" charset="0"/>
      <p:regular r:id="rId45"/>
      <p:bold r:id="rId46"/>
    </p:embeddedFont>
    <p:embeddedFont>
      <p:font typeface="KG Primary Penmanship" charset="0"/>
      <p:regular r:id="rId47"/>
    </p:embeddedFont>
    <p:embeddedFont>
      <p:font typeface="Bubblebody Neue Bold" charset="0"/>
      <p:regular r:id="rId48"/>
    </p:embeddedFont>
    <p:embeddedFont>
      <p:font typeface="Frank Ruhl Libre Black" charset="-79"/>
      <p:bold r:id="rId49"/>
    </p:embeddedFont>
    <p:embeddedFont>
      <p:font typeface="Bubblebody Neue" charset="0"/>
      <p:regular r:id="rId50"/>
    </p:embeddedFont>
    <p:embeddedFont>
      <p:font typeface="PT Sans" charset="0"/>
      <p:regular r:id="rId51"/>
      <p:bold r:id="rId52"/>
      <p:italic r:id="rId53"/>
      <p:boldItalic r:id="rId54"/>
    </p:embeddedFont>
    <p:embeddedFont>
      <p:font typeface="Quicksand" charset="0"/>
      <p:regular r:id="rId55"/>
      <p:bold r:id="rId56"/>
    </p:embeddedFont>
    <p:embeddedFont>
      <p:font typeface="Frank Ruhl Libre" charset="-79"/>
      <p:regular r:id="rId57"/>
      <p:bold r:id="rId58"/>
    </p:embeddedFont>
    <p:embeddedFont>
      <p:font typeface="Nunito Light" charset="0"/>
      <p:regular r:id="rId59"/>
      <p:italic r:id="rId60"/>
    </p:embeddedFont>
    <p:embeddedFont>
      <p:font typeface="Anaheim"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initials="M" lastIdx="1" clrIdx="0">
    <p:extLst>
      <p:ext uri="{19B8F6BF-5375-455C-9EA6-DF929625EA0E}">
        <p15:presenceInfo xmlns="" xmlns:p15="http://schemas.microsoft.com/office/powerpoint/2012/main" userId="MI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3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2" autoAdjust="0"/>
    <p:restoredTop sz="94622" autoAdjust="0"/>
  </p:normalViewPr>
  <p:slideViewPr>
    <p:cSldViewPr>
      <p:cViewPr>
        <p:scale>
          <a:sx n="35" d="100"/>
          <a:sy n="35" d="100"/>
        </p:scale>
        <p:origin x="-112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8436C-3A02-44D4-88D8-DCEF7FF2C513}"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EC2B6-F0B3-4305-AF39-680F254FD6EE}" type="slidenum">
              <a:rPr lang="en-US" smtClean="0"/>
              <a:t>‹#›</a:t>
            </a:fld>
            <a:endParaRPr lang="en-US"/>
          </a:p>
        </p:txBody>
      </p:sp>
    </p:spTree>
    <p:extLst>
      <p:ext uri="{BB962C8B-B14F-4D97-AF65-F5344CB8AC3E}">
        <p14:creationId xmlns:p14="http://schemas.microsoft.com/office/powerpoint/2010/main" val="233036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39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171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673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1ED2078-2D3C-46E3-8C55-57E722BA34BA}" type="slidenum">
              <a:rPr lang="en-US" smtClean="0"/>
              <a:pPr eaLnBrk="1" hangingPunct="1"/>
              <a:t>18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414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144000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0" name="Google Shape;290;p21"/>
          <p:cNvSpPr txBox="1">
            <a:spLocks noGrp="1"/>
          </p:cNvSpPr>
          <p:nvPr>
            <p:ph type="subTitle" idx="2"/>
          </p:nvPr>
        </p:nvSpPr>
        <p:spPr>
          <a:xfrm>
            <a:off x="6838538"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21"/>
          <p:cNvSpPr txBox="1">
            <a:spLocks noGrp="1"/>
          </p:cNvSpPr>
          <p:nvPr>
            <p:ph type="subTitle" idx="3"/>
          </p:nvPr>
        </p:nvSpPr>
        <p:spPr>
          <a:xfrm>
            <a:off x="144000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2" name="Google Shape;292;p21"/>
          <p:cNvSpPr txBox="1">
            <a:spLocks noGrp="1"/>
          </p:cNvSpPr>
          <p:nvPr>
            <p:ph type="subTitle" idx="4"/>
          </p:nvPr>
        </p:nvSpPr>
        <p:spPr>
          <a:xfrm>
            <a:off x="6838538"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3" name="Google Shape;293;p21"/>
          <p:cNvSpPr txBox="1">
            <a:spLocks noGrp="1"/>
          </p:cNvSpPr>
          <p:nvPr>
            <p:ph type="subTitle" idx="5"/>
          </p:nvPr>
        </p:nvSpPr>
        <p:spPr>
          <a:xfrm>
            <a:off x="1223709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4" name="Google Shape;294;p21"/>
          <p:cNvSpPr txBox="1">
            <a:spLocks noGrp="1"/>
          </p:cNvSpPr>
          <p:nvPr>
            <p:ph type="subTitle" idx="6"/>
          </p:nvPr>
        </p:nvSpPr>
        <p:spPr>
          <a:xfrm>
            <a:off x="1223709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5" name="Google Shape;295;p21"/>
          <p:cNvSpPr txBox="1">
            <a:spLocks noGrp="1"/>
          </p:cNvSpPr>
          <p:nvPr>
            <p:ph type="title" idx="7" hasCustomPrompt="1"/>
          </p:nvPr>
        </p:nvSpPr>
        <p:spPr>
          <a:xfrm>
            <a:off x="30108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6" name="Google Shape;296;p21"/>
          <p:cNvSpPr txBox="1">
            <a:spLocks noGrp="1"/>
          </p:cNvSpPr>
          <p:nvPr>
            <p:ph type="title" idx="8" hasCustomPrompt="1"/>
          </p:nvPr>
        </p:nvSpPr>
        <p:spPr>
          <a:xfrm>
            <a:off x="30108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7" name="Google Shape;297;p21"/>
          <p:cNvSpPr txBox="1">
            <a:spLocks noGrp="1"/>
          </p:cNvSpPr>
          <p:nvPr>
            <p:ph type="title" idx="9" hasCustomPrompt="1"/>
          </p:nvPr>
        </p:nvSpPr>
        <p:spPr>
          <a:xfrm>
            <a:off x="840935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8" name="Google Shape;298;p21"/>
          <p:cNvSpPr txBox="1">
            <a:spLocks noGrp="1"/>
          </p:cNvSpPr>
          <p:nvPr>
            <p:ph type="title" idx="13" hasCustomPrompt="1"/>
          </p:nvPr>
        </p:nvSpPr>
        <p:spPr>
          <a:xfrm>
            <a:off x="840935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9" name="Google Shape;299;p21"/>
          <p:cNvSpPr txBox="1">
            <a:spLocks noGrp="1"/>
          </p:cNvSpPr>
          <p:nvPr>
            <p:ph type="title" idx="14" hasCustomPrompt="1"/>
          </p:nvPr>
        </p:nvSpPr>
        <p:spPr>
          <a:xfrm>
            <a:off x="138079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0" name="Google Shape;300;p21"/>
          <p:cNvSpPr txBox="1">
            <a:spLocks noGrp="1"/>
          </p:cNvSpPr>
          <p:nvPr>
            <p:ph type="title" idx="15" hasCustomPrompt="1"/>
          </p:nvPr>
        </p:nvSpPr>
        <p:spPr>
          <a:xfrm>
            <a:off x="138079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1" name="Google Shape;301;p21"/>
          <p:cNvSpPr txBox="1">
            <a:spLocks noGrp="1"/>
          </p:cNvSpPr>
          <p:nvPr>
            <p:ph type="subTitle" idx="16"/>
          </p:nvPr>
        </p:nvSpPr>
        <p:spPr>
          <a:xfrm>
            <a:off x="14400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683855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122371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14400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683855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122371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07" name="Google Shape;307;p21"/>
          <p:cNvGrpSpPr/>
          <p:nvPr/>
        </p:nvGrpSpPr>
        <p:grpSpPr>
          <a:xfrm>
            <a:off x="421507" y="258198"/>
            <a:ext cx="17450238" cy="9799092"/>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10" name="Google Shape;310;p21"/>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11" name="Google Shape;311;p21"/>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04902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9216" y="2318922"/>
            <a:ext cx="11163600" cy="42306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Clr>
                <a:srgbClr val="191919"/>
              </a:buClr>
              <a:buSzPts val="5200"/>
              <a:buNone/>
              <a:defRPr sz="94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7803950" y="6739070"/>
            <a:ext cx="9057600" cy="9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a:spLocks noGrp="1"/>
          </p:cNvSpPr>
          <p:nvPr>
            <p:ph type="pic" idx="2"/>
          </p:nvPr>
        </p:nvSpPr>
        <p:spPr>
          <a:xfrm>
            <a:off x="1171500" y="1996150"/>
            <a:ext cx="5323200" cy="6295200"/>
          </a:xfrm>
          <a:prstGeom prst="snip2SameRect">
            <a:avLst>
              <a:gd name="adj1" fmla="val 16667"/>
              <a:gd name="adj2" fmla="val 0"/>
            </a:avLst>
          </a:prstGeom>
          <a:noFill/>
          <a:ln>
            <a:noFill/>
          </a:ln>
        </p:spPr>
      </p:sp>
      <p:sp>
        <p:nvSpPr>
          <p:cNvPr id="12" name="Google Shape;12;p2"/>
          <p:cNvSpPr/>
          <p:nvPr/>
        </p:nvSpPr>
        <p:spPr>
          <a:xfrm>
            <a:off x="12294098" y="8584722"/>
            <a:ext cx="5584440" cy="1358128"/>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 name="Google Shape;13;p2"/>
          <p:cNvSpPr/>
          <p:nvPr/>
        </p:nvSpPr>
        <p:spPr>
          <a:xfrm>
            <a:off x="12293827" y="336198"/>
            <a:ext cx="5589186" cy="1358128"/>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4" name="Google Shape;14;p2"/>
          <p:cNvGrpSpPr/>
          <p:nvPr/>
        </p:nvGrpSpPr>
        <p:grpSpPr>
          <a:xfrm flipH="1">
            <a:off x="459977" y="336199"/>
            <a:ext cx="5589186" cy="9606654"/>
            <a:chOff x="6146913" y="168099"/>
            <a:chExt cx="2794593" cy="4803327"/>
          </a:xfrm>
        </p:grpSpPr>
        <p:sp>
          <p:nvSpPr>
            <p:cNvPr id="15" name="Google Shape;15;p2"/>
            <p:cNvSpPr/>
            <p:nvPr/>
          </p:nvSpPr>
          <p:spPr>
            <a:xfrm>
              <a:off x="6146913" y="168099"/>
              <a:ext cx="2794593" cy="679064"/>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 name="Google Shape;16;p2"/>
            <p:cNvSpPr/>
            <p:nvPr/>
          </p:nvSpPr>
          <p:spPr>
            <a:xfrm>
              <a:off x="6147049" y="4292361"/>
              <a:ext cx="2792220" cy="679064"/>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45102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426450" y="6672726"/>
            <a:ext cx="15435600" cy="185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4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9" name="Google Shape;19;p3"/>
          <p:cNvSpPr txBox="1">
            <a:spLocks noGrp="1"/>
          </p:cNvSpPr>
          <p:nvPr>
            <p:ph type="title" idx="2" hasCustomPrompt="1"/>
          </p:nvPr>
        </p:nvSpPr>
        <p:spPr>
          <a:xfrm>
            <a:off x="7808650" y="456794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0" name="Google Shape;20;p3"/>
          <p:cNvSpPr txBox="1">
            <a:spLocks noGrp="1"/>
          </p:cNvSpPr>
          <p:nvPr>
            <p:ph type="subTitle" idx="1"/>
          </p:nvPr>
        </p:nvSpPr>
        <p:spPr>
          <a:xfrm>
            <a:off x="4076400" y="850060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21" name="Google Shape;21;p3"/>
          <p:cNvGrpSpPr/>
          <p:nvPr/>
        </p:nvGrpSpPr>
        <p:grpSpPr>
          <a:xfrm>
            <a:off x="16193162" y="258808"/>
            <a:ext cx="1754556" cy="1911520"/>
            <a:chOff x="5401564" y="129404"/>
            <a:chExt cx="877278" cy="955760"/>
          </a:xfrm>
        </p:grpSpPr>
        <p:sp>
          <p:nvSpPr>
            <p:cNvPr id="22" name="Google Shape;22;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 name="Google Shape;23;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4;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 name="Google Shape;25;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 name="Google Shape;26;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7" name="Google Shape;27;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8" name="Google Shape;28;p3"/>
          <p:cNvGrpSpPr/>
          <p:nvPr/>
        </p:nvGrpSpPr>
        <p:grpSpPr>
          <a:xfrm>
            <a:off x="16239968" y="8107978"/>
            <a:ext cx="1754556" cy="1911656"/>
            <a:chOff x="5424966" y="4053989"/>
            <a:chExt cx="877278" cy="955828"/>
          </a:xfrm>
        </p:grpSpPr>
        <p:sp>
          <p:nvSpPr>
            <p:cNvPr id="29" name="Google Shape;29;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 name="Google Shape;30;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 name="Google Shape;31;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Google Shape;32;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 name="Google Shape;33;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 name="Google Shape;34;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5" name="Google Shape;35;p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6" name="Google Shape;36;p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7" name="Google Shape;37;p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8" name="Google Shape;38;p3"/>
          <p:cNvGrpSpPr/>
          <p:nvPr/>
        </p:nvGrpSpPr>
        <p:grpSpPr>
          <a:xfrm flipH="1">
            <a:off x="342118" y="257696"/>
            <a:ext cx="1754556" cy="1911520"/>
            <a:chOff x="5401564" y="129404"/>
            <a:chExt cx="877278" cy="955760"/>
          </a:xfrm>
        </p:grpSpPr>
        <p:sp>
          <p:nvSpPr>
            <p:cNvPr id="39" name="Google Shape;39;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 name="Google Shape;40;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1" name="Google Shape;41;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 name="Google Shape;42;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3" name="Google Shape;43;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 name="Google Shape;44;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45" name="Google Shape;45;p3"/>
          <p:cNvGrpSpPr/>
          <p:nvPr/>
        </p:nvGrpSpPr>
        <p:grpSpPr>
          <a:xfrm flipH="1">
            <a:off x="295312" y="8106866"/>
            <a:ext cx="1754556" cy="1911656"/>
            <a:chOff x="5424966" y="4053989"/>
            <a:chExt cx="877278" cy="955828"/>
          </a:xfrm>
        </p:grpSpPr>
        <p:sp>
          <p:nvSpPr>
            <p:cNvPr id="46" name="Google Shape;46;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47;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 name="Google Shape;48;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 name="Google Shape;49;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0" name="Google Shape;50;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1" name="Google Shape;51;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52" name="Google Shape;52;p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53" name="Google Shape;53;p3"/>
          <p:cNvSpPr>
            <a:spLocks noGrp="1"/>
          </p:cNvSpPr>
          <p:nvPr>
            <p:ph type="pic" idx="3"/>
          </p:nvPr>
        </p:nvSpPr>
        <p:spPr>
          <a:xfrm>
            <a:off x="3368400" y="92713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249645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4"/>
          <p:cNvSpPr txBox="1">
            <a:spLocks noGrp="1"/>
          </p:cNvSpPr>
          <p:nvPr>
            <p:ph type="body" idx="1"/>
          </p:nvPr>
        </p:nvSpPr>
        <p:spPr>
          <a:xfrm>
            <a:off x="1440000" y="2279100"/>
            <a:ext cx="15408000" cy="670200"/>
          </a:xfrm>
          <a:prstGeom prst="rect">
            <a:avLst/>
          </a:prstGeom>
        </p:spPr>
        <p:txBody>
          <a:bodyPr spcFirstLastPara="1" wrap="square" lIns="91425" tIns="91425" rIns="91425" bIns="91425" anchor="t" anchorCtr="0">
            <a:noAutofit/>
          </a:bodyPr>
          <a:lstStyle>
            <a:lvl1pPr marL="914400" lvl="0" indent="-635000" algn="ctr" rtl="0">
              <a:lnSpc>
                <a:spcPct val="100000"/>
              </a:lnSpc>
              <a:spcBef>
                <a:spcPts val="0"/>
              </a:spcBef>
              <a:spcAft>
                <a:spcPts val="0"/>
              </a:spcAft>
              <a:buSzPts val="1400"/>
              <a:buFont typeface="Nunito Light"/>
              <a:buChar char="●"/>
              <a:defRPr sz="2400"/>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grpSp>
        <p:nvGrpSpPr>
          <p:cNvPr id="57" name="Google Shape;57;p4"/>
          <p:cNvGrpSpPr/>
          <p:nvPr/>
        </p:nvGrpSpPr>
        <p:grpSpPr>
          <a:xfrm>
            <a:off x="421507" y="258198"/>
            <a:ext cx="17450238" cy="9799092"/>
            <a:chOff x="242625" y="957750"/>
            <a:chExt cx="2223300" cy="1758000"/>
          </a:xfrm>
        </p:grpSpPr>
        <p:sp>
          <p:nvSpPr>
            <p:cNvPr id="58" name="Google Shape;58;p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 name="Google Shape;59;p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60" name="Google Shape;60;p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61" name="Google Shape;61;p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35153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 name="Google Shape;75;p6"/>
          <p:cNvGrpSpPr/>
          <p:nvPr/>
        </p:nvGrpSpPr>
        <p:grpSpPr>
          <a:xfrm>
            <a:off x="421507" y="258198"/>
            <a:ext cx="17450238" cy="9799092"/>
            <a:chOff x="242625" y="957750"/>
            <a:chExt cx="2223300" cy="1758000"/>
          </a:xfrm>
        </p:grpSpPr>
        <p:sp>
          <p:nvSpPr>
            <p:cNvPr id="76" name="Google Shape;76;p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77" name="Google Shape;77;p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78" name="Google Shape;78;p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79" name="Google Shape;79;p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0" name="Google Shape;80;p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1" name="Google Shape;81;p6"/>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63395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2279276" y="3236300"/>
            <a:ext cx="8589600" cy="45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32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3200"/>
              </a:spcBef>
              <a:spcAft>
                <a:spcPts val="0"/>
              </a:spcAft>
              <a:buClr>
                <a:srgbClr val="E76A28"/>
              </a:buClr>
              <a:buSzPts val="1500"/>
              <a:buFont typeface="Nunito Light"/>
              <a:buChar char="■"/>
              <a:defRPr/>
            </a:lvl3pPr>
            <a:lvl4pPr lvl="3" algn="ctr" rtl="0">
              <a:lnSpc>
                <a:spcPct val="100000"/>
              </a:lnSpc>
              <a:spcBef>
                <a:spcPts val="3200"/>
              </a:spcBef>
              <a:spcAft>
                <a:spcPts val="0"/>
              </a:spcAft>
              <a:buClr>
                <a:srgbClr val="E76A28"/>
              </a:buClr>
              <a:buSzPts val="1500"/>
              <a:buFont typeface="Nunito Light"/>
              <a:buChar char="●"/>
              <a:defRPr/>
            </a:lvl4pPr>
            <a:lvl5pPr lvl="4" algn="ctr" rtl="0">
              <a:lnSpc>
                <a:spcPct val="100000"/>
              </a:lnSpc>
              <a:spcBef>
                <a:spcPts val="3200"/>
              </a:spcBef>
              <a:spcAft>
                <a:spcPts val="0"/>
              </a:spcAft>
              <a:buClr>
                <a:srgbClr val="E76A28"/>
              </a:buClr>
              <a:buSzPts val="1400"/>
              <a:buFont typeface="Nunito Light"/>
              <a:buChar char="○"/>
              <a:defRPr/>
            </a:lvl5pPr>
            <a:lvl6pPr lvl="5" algn="ctr" rtl="0">
              <a:lnSpc>
                <a:spcPct val="100000"/>
              </a:lnSpc>
              <a:spcBef>
                <a:spcPts val="3200"/>
              </a:spcBef>
              <a:spcAft>
                <a:spcPts val="0"/>
              </a:spcAft>
              <a:buClr>
                <a:srgbClr val="999999"/>
              </a:buClr>
              <a:buSzPts val="1400"/>
              <a:buFont typeface="Nunito Light"/>
              <a:buChar char="■"/>
              <a:defRPr/>
            </a:lvl6pPr>
            <a:lvl7pPr lvl="6" algn="ctr" rtl="0">
              <a:lnSpc>
                <a:spcPct val="100000"/>
              </a:lnSpc>
              <a:spcBef>
                <a:spcPts val="3200"/>
              </a:spcBef>
              <a:spcAft>
                <a:spcPts val="0"/>
              </a:spcAft>
              <a:buClr>
                <a:srgbClr val="999999"/>
              </a:buClr>
              <a:buSzPts val="1300"/>
              <a:buFont typeface="Nunito Light"/>
              <a:buChar char="●"/>
              <a:defRPr/>
            </a:lvl7pPr>
            <a:lvl8pPr lvl="7" algn="ctr" rtl="0">
              <a:lnSpc>
                <a:spcPct val="100000"/>
              </a:lnSpc>
              <a:spcBef>
                <a:spcPts val="3200"/>
              </a:spcBef>
              <a:spcAft>
                <a:spcPts val="0"/>
              </a:spcAft>
              <a:buClr>
                <a:srgbClr val="999999"/>
              </a:buClr>
              <a:buSzPts val="1300"/>
              <a:buFont typeface="Nunito Light"/>
              <a:buChar char="○"/>
              <a:defRPr/>
            </a:lvl8pPr>
            <a:lvl9pPr lvl="8" algn="ctr" rtl="0">
              <a:lnSpc>
                <a:spcPct val="100000"/>
              </a:lnSpc>
              <a:spcBef>
                <a:spcPts val="3200"/>
              </a:spcBef>
              <a:spcAft>
                <a:spcPts val="3200"/>
              </a:spcAft>
              <a:buClr>
                <a:srgbClr val="999999"/>
              </a:buClr>
              <a:buSzPts val="1400"/>
              <a:buFont typeface="Nunito Light"/>
              <a:buChar char="■"/>
              <a:defRPr/>
            </a:lvl9pPr>
          </a:lstStyle>
          <a:p>
            <a:endParaRPr/>
          </a:p>
        </p:txBody>
      </p:sp>
      <p:grpSp>
        <p:nvGrpSpPr>
          <p:cNvPr id="85" name="Google Shape;85;p7"/>
          <p:cNvGrpSpPr/>
          <p:nvPr/>
        </p:nvGrpSpPr>
        <p:grpSpPr>
          <a:xfrm>
            <a:off x="421507" y="258198"/>
            <a:ext cx="17450238" cy="9799092"/>
            <a:chOff x="242625" y="957750"/>
            <a:chExt cx="2223300" cy="1758000"/>
          </a:xfrm>
        </p:grpSpPr>
        <p:sp>
          <p:nvSpPr>
            <p:cNvPr id="86" name="Google Shape;86;p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 name="Google Shape;87;p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88" name="Google Shape;88;p7"/>
          <p:cNvSpPr>
            <a:spLocks noGrp="1"/>
          </p:cNvSpPr>
          <p:nvPr>
            <p:ph type="pic" idx="2"/>
          </p:nvPr>
        </p:nvSpPr>
        <p:spPr>
          <a:xfrm>
            <a:off x="11933228" y="3053862"/>
            <a:ext cx="3973800" cy="4696800"/>
          </a:xfrm>
          <a:prstGeom prst="snip2SameRect">
            <a:avLst>
              <a:gd name="adj1" fmla="val 16667"/>
              <a:gd name="adj2" fmla="val 0"/>
            </a:avLst>
          </a:prstGeom>
          <a:noFill/>
          <a:ln>
            <a:noFill/>
          </a:ln>
        </p:spPr>
      </p:sp>
      <p:sp>
        <p:nvSpPr>
          <p:cNvPr id="89" name="Google Shape;89;p7"/>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90" name="Google Shape;90;p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0848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
        <p:cNvGrpSpPr/>
        <p:nvPr/>
      </p:nvGrpSpPr>
      <p:grpSpPr>
        <a:xfrm>
          <a:off x="0" y="0"/>
          <a:ext cx="0" cy="0"/>
          <a:chOff x="0" y="0"/>
          <a:chExt cx="0" cy="0"/>
        </a:xfrm>
      </p:grpSpPr>
      <p:sp>
        <p:nvSpPr>
          <p:cNvPr id="92" name="Google Shape;92;p8"/>
          <p:cNvSpPr txBox="1">
            <a:spLocks noGrp="1"/>
          </p:cNvSpPr>
          <p:nvPr>
            <p:ph type="title"/>
          </p:nvPr>
        </p:nvSpPr>
        <p:spPr>
          <a:xfrm>
            <a:off x="3223150" y="1280842"/>
            <a:ext cx="11842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5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93" name="Google Shape;93;p8"/>
          <p:cNvGrpSpPr/>
          <p:nvPr/>
        </p:nvGrpSpPr>
        <p:grpSpPr>
          <a:xfrm>
            <a:off x="16193162" y="258808"/>
            <a:ext cx="1754556" cy="1911520"/>
            <a:chOff x="5401564" y="129404"/>
            <a:chExt cx="877278" cy="955760"/>
          </a:xfrm>
        </p:grpSpPr>
        <p:sp>
          <p:nvSpPr>
            <p:cNvPr id="94" name="Google Shape;94;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5" name="Google Shape;95;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6" name="Google Shape;96;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7" name="Google Shape;97;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8" name="Google Shape;98;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9" name="Google Shape;99;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00" name="Google Shape;100;p8"/>
          <p:cNvGrpSpPr/>
          <p:nvPr/>
        </p:nvGrpSpPr>
        <p:grpSpPr>
          <a:xfrm>
            <a:off x="16239968" y="8107978"/>
            <a:ext cx="1754556" cy="1911656"/>
            <a:chOff x="5424966" y="4053989"/>
            <a:chExt cx="877278" cy="955828"/>
          </a:xfrm>
        </p:grpSpPr>
        <p:sp>
          <p:nvSpPr>
            <p:cNvPr id="101" name="Google Shape;101;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2" name="Google Shape;102;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3" name="Google Shape;103;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4" name="Google Shape;104;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5" name="Google Shape;105;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6" name="Google Shape;106;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07" name="Google Shape;107;p8"/>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108" name="Google Shape;108;p8"/>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109" name="Google Shape;109;p8"/>
          <p:cNvGrpSpPr/>
          <p:nvPr/>
        </p:nvGrpSpPr>
        <p:grpSpPr>
          <a:xfrm flipH="1">
            <a:off x="342118" y="257696"/>
            <a:ext cx="1754556" cy="1911520"/>
            <a:chOff x="5401564" y="129404"/>
            <a:chExt cx="877278" cy="955760"/>
          </a:xfrm>
        </p:grpSpPr>
        <p:sp>
          <p:nvSpPr>
            <p:cNvPr id="110" name="Google Shape;110;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1" name="Google Shape;111;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2" name="Google Shape;112;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3" name="Google Shape;113;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4" name="Google Shape;114;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5" name="Google Shape;115;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16" name="Google Shape;116;p8"/>
          <p:cNvGrpSpPr/>
          <p:nvPr/>
        </p:nvGrpSpPr>
        <p:grpSpPr>
          <a:xfrm flipH="1">
            <a:off x="295312" y="8106866"/>
            <a:ext cx="1754556" cy="1911656"/>
            <a:chOff x="5424966" y="4053989"/>
            <a:chExt cx="877278" cy="955828"/>
          </a:xfrm>
        </p:grpSpPr>
        <p:sp>
          <p:nvSpPr>
            <p:cNvPr id="117" name="Google Shape;117;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8" name="Google Shape;118;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9" name="Google Shape;119;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0" name="Google Shape;120;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1" name="Google Shape;121;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2" name="Google Shape;122;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23" name="Google Shape;123;p8"/>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8"/>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
        <p:nvSpPr>
          <p:cNvPr id="125" name="Google Shape;125;p8"/>
          <p:cNvSpPr>
            <a:spLocks noGrp="1"/>
          </p:cNvSpPr>
          <p:nvPr>
            <p:ph type="pic" idx="2"/>
          </p:nvPr>
        </p:nvSpPr>
        <p:spPr>
          <a:xfrm>
            <a:off x="3368400" y="6389178"/>
            <a:ext cx="11551200" cy="2818800"/>
          </a:xfrm>
          <a:prstGeom prst="snip2SameRect">
            <a:avLst>
              <a:gd name="adj1" fmla="val 16667"/>
              <a:gd name="adj2" fmla="val 0"/>
            </a:avLst>
          </a:prstGeom>
          <a:noFill/>
          <a:ln>
            <a:noFill/>
          </a:ln>
        </p:spPr>
      </p:sp>
    </p:spTree>
    <p:extLst>
      <p:ext uri="{BB962C8B-B14F-4D97-AF65-F5344CB8AC3E}">
        <p14:creationId xmlns:p14="http://schemas.microsoft.com/office/powerpoint/2010/main" val="198513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663135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8" name="Google Shape;128;p9"/>
          <p:cNvSpPr txBox="1">
            <a:spLocks noGrp="1"/>
          </p:cNvSpPr>
          <p:nvPr>
            <p:ph type="subTitle" idx="1"/>
          </p:nvPr>
        </p:nvSpPr>
        <p:spPr>
          <a:xfrm>
            <a:off x="6631350" y="6307000"/>
            <a:ext cx="9745800" cy="16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29" name="Google Shape;129;p9"/>
          <p:cNvGrpSpPr/>
          <p:nvPr/>
        </p:nvGrpSpPr>
        <p:grpSpPr>
          <a:xfrm>
            <a:off x="6559450" y="258809"/>
            <a:ext cx="11435072" cy="9760826"/>
            <a:chOff x="3279725" y="129404"/>
            <a:chExt cx="5717536" cy="4880413"/>
          </a:xfrm>
        </p:grpSpPr>
        <p:grpSp>
          <p:nvGrpSpPr>
            <p:cNvPr id="130" name="Google Shape;130;p9"/>
            <p:cNvGrpSpPr/>
            <p:nvPr/>
          </p:nvGrpSpPr>
          <p:grpSpPr>
            <a:xfrm>
              <a:off x="8096581" y="129404"/>
              <a:ext cx="877278" cy="955760"/>
              <a:chOff x="5401564" y="129404"/>
              <a:chExt cx="877278" cy="955760"/>
            </a:xfrm>
          </p:grpSpPr>
          <p:sp>
            <p:nvSpPr>
              <p:cNvPr id="131" name="Google Shape;131;p9"/>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2" name="Google Shape;132;p9"/>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3" name="Google Shape;133;p9"/>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4" name="Google Shape;134;p9"/>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5" name="Google Shape;135;p9"/>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6" name="Google Shape;136;p9"/>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37" name="Google Shape;137;p9"/>
            <p:cNvGrpSpPr/>
            <p:nvPr/>
          </p:nvGrpSpPr>
          <p:grpSpPr>
            <a:xfrm>
              <a:off x="8119984" y="4053989"/>
              <a:ext cx="877278" cy="955828"/>
              <a:chOff x="5424966" y="4053989"/>
              <a:chExt cx="877278" cy="955828"/>
            </a:xfrm>
          </p:grpSpPr>
          <p:sp>
            <p:nvSpPr>
              <p:cNvPr id="138" name="Google Shape;138;p9"/>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9" name="Google Shape;139;p9"/>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0" name="Google Shape;140;p9"/>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1" name="Google Shape;141;p9"/>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2" name="Google Shape;142;p9"/>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 name="Google Shape;143;p9"/>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44" name="Google Shape;144;p9"/>
            <p:cNvCxnSpPr/>
            <p:nvPr/>
          </p:nvCxnSpPr>
          <p:spPr>
            <a:xfrm>
              <a:off x="3279725" y="28680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9"/>
            <p:cNvCxnSpPr/>
            <p:nvPr/>
          </p:nvCxnSpPr>
          <p:spPr>
            <a:xfrm>
              <a:off x="3279725" y="488855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6" name="Google Shape;146;p9"/>
            <p:cNvCxnSpPr/>
            <p:nvPr/>
          </p:nvCxnSpPr>
          <p:spPr>
            <a:xfrm>
              <a:off x="8802805" y="1286108"/>
              <a:ext cx="0" cy="2568600"/>
            </a:xfrm>
            <a:prstGeom prst="straightConnector1">
              <a:avLst/>
            </a:prstGeom>
            <a:noFill/>
            <a:ln w="9525" cap="flat" cmpd="sng">
              <a:solidFill>
                <a:schemeClr val="accent2"/>
              </a:solidFill>
              <a:prstDash val="solid"/>
              <a:round/>
              <a:headEnd type="none" w="med" len="med"/>
              <a:tailEnd type="none" w="med" len="med"/>
            </a:ln>
          </p:spPr>
        </p:cxnSp>
      </p:grpSp>
      <p:sp>
        <p:nvSpPr>
          <p:cNvPr id="147" name="Google Shape;147;p9"/>
          <p:cNvSpPr>
            <a:spLocks noGrp="1"/>
          </p:cNvSpPr>
          <p:nvPr>
            <p:ph type="pic" idx="2"/>
          </p:nvPr>
        </p:nvSpPr>
        <p:spPr>
          <a:xfrm>
            <a:off x="839998" y="1885674"/>
            <a:ext cx="5586600" cy="6603600"/>
          </a:xfrm>
          <a:prstGeom prst="snip2SameRect">
            <a:avLst>
              <a:gd name="adj1" fmla="val 16667"/>
              <a:gd name="adj2" fmla="val 0"/>
            </a:avLst>
          </a:prstGeom>
          <a:noFill/>
          <a:ln>
            <a:noFill/>
          </a:ln>
        </p:spPr>
      </p:sp>
    </p:spTree>
    <p:extLst>
      <p:ext uri="{BB962C8B-B14F-4D97-AF65-F5344CB8AC3E}">
        <p14:creationId xmlns:p14="http://schemas.microsoft.com/office/powerpoint/2010/main" val="360064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626750" y="1971250"/>
            <a:ext cx="9361200" cy="2571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41664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11"/>
          <p:cNvSpPr txBox="1">
            <a:spLocks noGrp="1"/>
          </p:cNvSpPr>
          <p:nvPr>
            <p:ph type="title" hasCustomPrompt="1"/>
          </p:nvPr>
        </p:nvSpPr>
        <p:spPr>
          <a:xfrm>
            <a:off x="1426450" y="2576500"/>
            <a:ext cx="15435000" cy="394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52" name="Google Shape;152;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153" name="Google Shape;153;p11"/>
          <p:cNvGrpSpPr/>
          <p:nvPr/>
        </p:nvGrpSpPr>
        <p:grpSpPr>
          <a:xfrm>
            <a:off x="295313" y="257696"/>
            <a:ext cx="17699210" cy="9824204"/>
            <a:chOff x="147656" y="128848"/>
            <a:chExt cx="8849605" cy="4912102"/>
          </a:xfrm>
        </p:grpSpPr>
        <p:grpSp>
          <p:nvGrpSpPr>
            <p:cNvPr id="154" name="Google Shape;154;p11"/>
            <p:cNvGrpSpPr/>
            <p:nvPr/>
          </p:nvGrpSpPr>
          <p:grpSpPr>
            <a:xfrm>
              <a:off x="8096581" y="129404"/>
              <a:ext cx="877278" cy="955760"/>
              <a:chOff x="5401564" y="129404"/>
              <a:chExt cx="877278" cy="955760"/>
            </a:xfrm>
          </p:grpSpPr>
          <p:sp>
            <p:nvSpPr>
              <p:cNvPr id="155" name="Google Shape;155;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6" name="Google Shape;156;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7" name="Google Shape;157;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8" name="Google Shape;158;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9" name="Google Shape;159;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0" name="Google Shape;160;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61" name="Google Shape;161;p11"/>
            <p:cNvGrpSpPr/>
            <p:nvPr/>
          </p:nvGrpSpPr>
          <p:grpSpPr>
            <a:xfrm>
              <a:off x="8119984" y="4053989"/>
              <a:ext cx="877278" cy="955828"/>
              <a:chOff x="5424966" y="4053989"/>
              <a:chExt cx="877278" cy="955828"/>
            </a:xfrm>
          </p:grpSpPr>
          <p:sp>
            <p:nvSpPr>
              <p:cNvPr id="162" name="Google Shape;162;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3" name="Google Shape;163;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4" name="Google Shape;164;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5" name="Google Shape;165;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6" name="Google Shape;166;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7" name="Google Shape;167;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68" name="Google Shape;168;p11"/>
            <p:cNvCxnSpPr/>
            <p:nvPr/>
          </p:nvCxnSpPr>
          <p:spPr>
            <a:xfrm>
              <a:off x="1225137" y="5040950"/>
              <a:ext cx="6686700" cy="0"/>
            </a:xfrm>
            <a:prstGeom prst="straightConnector1">
              <a:avLst/>
            </a:prstGeom>
            <a:noFill/>
            <a:ln w="9525" cap="flat" cmpd="sng">
              <a:solidFill>
                <a:schemeClr val="accent2"/>
              </a:solidFill>
              <a:prstDash val="solid"/>
              <a:round/>
              <a:headEnd type="none" w="med" len="med"/>
              <a:tailEnd type="none" w="med" len="med"/>
            </a:ln>
          </p:spPr>
        </p:cxnSp>
        <p:cxnSp>
          <p:nvCxnSpPr>
            <p:cNvPr id="169" name="Google Shape;169;p11"/>
            <p:cNvCxnSpPr/>
            <p:nvPr/>
          </p:nvCxnSpPr>
          <p:spPr>
            <a:xfrm>
              <a:off x="8955205" y="1286108"/>
              <a:ext cx="0" cy="2568600"/>
            </a:xfrm>
            <a:prstGeom prst="straightConnector1">
              <a:avLst/>
            </a:prstGeom>
            <a:noFill/>
            <a:ln w="9525" cap="flat" cmpd="sng">
              <a:solidFill>
                <a:schemeClr val="accent2"/>
              </a:solidFill>
              <a:prstDash val="solid"/>
              <a:round/>
              <a:headEnd type="none" w="med" len="med"/>
              <a:tailEnd type="none" w="med" len="med"/>
            </a:ln>
          </p:spPr>
        </p:cxnSp>
        <p:grpSp>
          <p:nvGrpSpPr>
            <p:cNvPr id="170" name="Google Shape;170;p11"/>
            <p:cNvGrpSpPr/>
            <p:nvPr/>
          </p:nvGrpSpPr>
          <p:grpSpPr>
            <a:xfrm flipH="1">
              <a:off x="171059" y="128848"/>
              <a:ext cx="877278" cy="955760"/>
              <a:chOff x="5401564" y="129404"/>
              <a:chExt cx="877278" cy="955760"/>
            </a:xfrm>
          </p:grpSpPr>
          <p:sp>
            <p:nvSpPr>
              <p:cNvPr id="171" name="Google Shape;171;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 name="Google Shape;172;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3" name="Google Shape;173;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4" name="Google Shape;174;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5" name="Google Shape;175;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6" name="Google Shape;176;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77" name="Google Shape;177;p11"/>
            <p:cNvGrpSpPr/>
            <p:nvPr/>
          </p:nvGrpSpPr>
          <p:grpSpPr>
            <a:xfrm flipH="1">
              <a:off x="147656" y="4053433"/>
              <a:ext cx="877278" cy="955828"/>
              <a:chOff x="5424966" y="4053989"/>
              <a:chExt cx="877278" cy="955828"/>
            </a:xfrm>
          </p:grpSpPr>
          <p:sp>
            <p:nvSpPr>
              <p:cNvPr id="178" name="Google Shape;178;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9" name="Google Shape;179;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0" name="Google Shape;180;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1" name="Google Shape;181;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2" name="Google Shape;182;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3" name="Google Shape;183;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84" name="Google Shape;184;p11"/>
            <p:cNvCxnSpPr/>
            <p:nvPr/>
          </p:nvCxnSpPr>
          <p:spPr>
            <a:xfrm>
              <a:off x="189712" y="1285551"/>
              <a:ext cx="0" cy="256860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11"/>
            <p:cNvCxnSpPr/>
            <p:nvPr/>
          </p:nvCxnSpPr>
          <p:spPr>
            <a:xfrm>
              <a:off x="1225137" y="129400"/>
              <a:ext cx="6686700" cy="0"/>
            </a:xfrm>
            <a:prstGeom prst="straightConnector1">
              <a:avLst/>
            </a:prstGeom>
            <a:noFill/>
            <a:ln w="9525" cap="flat" cmpd="sng">
              <a:solidFill>
                <a:schemeClr val="accent2"/>
              </a:solidFill>
              <a:prstDash val="solid"/>
              <a:round/>
              <a:headEnd type="none" w="med" len="med"/>
              <a:tailEnd type="none" w="med" len="med"/>
            </a:ln>
          </p:spPr>
        </p:cxnSp>
      </p:grpSp>
      <p:sp>
        <p:nvSpPr>
          <p:cNvPr id="186" name="Google Shape;186;p11"/>
          <p:cNvSpPr>
            <a:spLocks noGrp="1"/>
          </p:cNvSpPr>
          <p:nvPr>
            <p:ph type="pic" idx="2"/>
          </p:nvPr>
        </p:nvSpPr>
        <p:spPr>
          <a:xfrm>
            <a:off x="1814350" y="892300"/>
            <a:ext cx="14659800" cy="8411400"/>
          </a:xfrm>
          <a:prstGeom prst="snip2SameRect">
            <a:avLst>
              <a:gd name="adj1" fmla="val 16667"/>
              <a:gd name="adj2" fmla="val 0"/>
            </a:avLst>
          </a:prstGeom>
          <a:noFill/>
          <a:ln>
            <a:noFill/>
          </a:ln>
        </p:spPr>
      </p:sp>
    </p:spTree>
    <p:extLst>
      <p:ext uri="{BB962C8B-B14F-4D97-AF65-F5344CB8AC3E}">
        <p14:creationId xmlns:p14="http://schemas.microsoft.com/office/powerpoint/2010/main" val="2945020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5129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8"/>
        <p:cNvGrpSpPr/>
        <p:nvPr/>
      </p:nvGrpSpPr>
      <p:grpSpPr>
        <a:xfrm>
          <a:off x="0" y="0"/>
          <a:ext cx="0" cy="0"/>
          <a:chOff x="0" y="0"/>
          <a:chExt cx="0" cy="0"/>
        </a:xfrm>
      </p:grpSpPr>
      <p:sp>
        <p:nvSpPr>
          <p:cNvPr id="189" name="Google Shape;189;p13"/>
          <p:cNvSpPr txBox="1">
            <a:spLocks noGrp="1"/>
          </p:cNvSpPr>
          <p:nvPr>
            <p:ph type="title"/>
          </p:nvPr>
        </p:nvSpPr>
        <p:spPr>
          <a:xfrm>
            <a:off x="1426450" y="2873476"/>
            <a:ext cx="15435600" cy="185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90" name="Google Shape;190;p13"/>
          <p:cNvSpPr txBox="1">
            <a:spLocks noGrp="1"/>
          </p:cNvSpPr>
          <p:nvPr>
            <p:ph type="title" idx="2" hasCustomPrompt="1"/>
          </p:nvPr>
        </p:nvSpPr>
        <p:spPr>
          <a:xfrm>
            <a:off x="7808650" y="76869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91" name="Google Shape;191;p13"/>
          <p:cNvSpPr txBox="1">
            <a:spLocks noGrp="1"/>
          </p:cNvSpPr>
          <p:nvPr>
            <p:ph type="subTitle" idx="1"/>
          </p:nvPr>
        </p:nvSpPr>
        <p:spPr>
          <a:xfrm>
            <a:off x="4076400" y="470135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92" name="Google Shape;192;p13"/>
          <p:cNvGrpSpPr/>
          <p:nvPr/>
        </p:nvGrpSpPr>
        <p:grpSpPr>
          <a:xfrm>
            <a:off x="16193162" y="258808"/>
            <a:ext cx="1754556" cy="1911520"/>
            <a:chOff x="5401564" y="129404"/>
            <a:chExt cx="877278" cy="955760"/>
          </a:xfrm>
        </p:grpSpPr>
        <p:sp>
          <p:nvSpPr>
            <p:cNvPr id="193" name="Google Shape;193;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 name="Google Shape;194;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 name="Google Shape;195;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 name="Google Shape;196;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 name="Google Shape;197;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 name="Google Shape;198;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9" name="Google Shape;199;p13"/>
          <p:cNvGrpSpPr/>
          <p:nvPr/>
        </p:nvGrpSpPr>
        <p:grpSpPr>
          <a:xfrm>
            <a:off x="16239968" y="8107978"/>
            <a:ext cx="1754556" cy="1911656"/>
            <a:chOff x="5424966" y="4053989"/>
            <a:chExt cx="877278" cy="955828"/>
          </a:xfrm>
        </p:grpSpPr>
        <p:sp>
          <p:nvSpPr>
            <p:cNvPr id="200" name="Google Shape;200;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1" name="Google Shape;201;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2" name="Google Shape;202;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3" name="Google Shape;203;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 name="Google Shape;204;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5" name="Google Shape;205;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06" name="Google Shape;206;p1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7" name="Google Shape;207;p1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8" name="Google Shape;208;p1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209" name="Google Shape;209;p13"/>
          <p:cNvGrpSpPr/>
          <p:nvPr/>
        </p:nvGrpSpPr>
        <p:grpSpPr>
          <a:xfrm flipH="1">
            <a:off x="342118" y="257696"/>
            <a:ext cx="1754556" cy="1911520"/>
            <a:chOff x="5401564" y="129404"/>
            <a:chExt cx="877278" cy="955760"/>
          </a:xfrm>
        </p:grpSpPr>
        <p:sp>
          <p:nvSpPr>
            <p:cNvPr id="210" name="Google Shape;210;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1" name="Google Shape;211;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2" name="Google Shape;212;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3" name="Google Shape;213;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4" name="Google Shape;214;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5" name="Google Shape;215;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16" name="Google Shape;216;p13"/>
          <p:cNvGrpSpPr/>
          <p:nvPr/>
        </p:nvGrpSpPr>
        <p:grpSpPr>
          <a:xfrm flipH="1">
            <a:off x="295312" y="8106866"/>
            <a:ext cx="1754556" cy="1911656"/>
            <a:chOff x="5424966" y="4053989"/>
            <a:chExt cx="877278" cy="955828"/>
          </a:xfrm>
        </p:grpSpPr>
        <p:sp>
          <p:nvSpPr>
            <p:cNvPr id="217" name="Google Shape;217;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8" name="Google Shape;218;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9" name="Google Shape;219;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 name="Google Shape;220;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1" name="Google Shape;221;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2" name="Google Shape;222;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23" name="Google Shape;223;p1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224" name="Google Shape;224;p13"/>
          <p:cNvSpPr>
            <a:spLocks noGrp="1"/>
          </p:cNvSpPr>
          <p:nvPr>
            <p:ph type="pic" idx="3"/>
          </p:nvPr>
        </p:nvSpPr>
        <p:spPr>
          <a:xfrm>
            <a:off x="3368400" y="573798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3452443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5"/>
        <p:cNvGrpSpPr/>
        <p:nvPr/>
      </p:nvGrpSpPr>
      <p:grpSpPr>
        <a:xfrm>
          <a:off x="0" y="0"/>
          <a:ext cx="0" cy="0"/>
          <a:chOff x="0" y="0"/>
          <a:chExt cx="0" cy="0"/>
        </a:xfrm>
      </p:grpSpPr>
      <p:sp>
        <p:nvSpPr>
          <p:cNvPr id="226" name="Google Shape;226;p1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7" name="Google Shape;227;p14"/>
          <p:cNvSpPr txBox="1">
            <a:spLocks noGrp="1"/>
          </p:cNvSpPr>
          <p:nvPr>
            <p:ph type="subTitle" idx="1"/>
          </p:nvPr>
        </p:nvSpPr>
        <p:spPr>
          <a:xfrm>
            <a:off x="18752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8" name="Google Shape;228;p14"/>
          <p:cNvSpPr txBox="1">
            <a:spLocks noGrp="1"/>
          </p:cNvSpPr>
          <p:nvPr>
            <p:ph type="subTitle" idx="2"/>
          </p:nvPr>
        </p:nvSpPr>
        <p:spPr>
          <a:xfrm>
            <a:off x="6968694" y="63897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9" name="Google Shape;229;p14"/>
          <p:cNvSpPr txBox="1">
            <a:spLocks noGrp="1"/>
          </p:cNvSpPr>
          <p:nvPr>
            <p:ph type="subTitle" idx="3"/>
          </p:nvPr>
        </p:nvSpPr>
        <p:spPr>
          <a:xfrm>
            <a:off x="120621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0" name="Google Shape;230;p14"/>
          <p:cNvSpPr txBox="1">
            <a:spLocks noGrp="1"/>
          </p:cNvSpPr>
          <p:nvPr>
            <p:ph type="subTitle" idx="4"/>
          </p:nvPr>
        </p:nvSpPr>
        <p:spPr>
          <a:xfrm>
            <a:off x="18752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1" name="Google Shape;231;p14"/>
          <p:cNvSpPr txBox="1">
            <a:spLocks noGrp="1"/>
          </p:cNvSpPr>
          <p:nvPr>
            <p:ph type="subTitle" idx="5"/>
          </p:nvPr>
        </p:nvSpPr>
        <p:spPr>
          <a:xfrm>
            <a:off x="6968700" y="54805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2" name="Google Shape;232;p14"/>
          <p:cNvSpPr txBox="1">
            <a:spLocks noGrp="1"/>
          </p:cNvSpPr>
          <p:nvPr>
            <p:ph type="subTitle" idx="6"/>
          </p:nvPr>
        </p:nvSpPr>
        <p:spPr>
          <a:xfrm>
            <a:off x="120621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33" name="Google Shape;233;p14"/>
          <p:cNvGrpSpPr/>
          <p:nvPr/>
        </p:nvGrpSpPr>
        <p:grpSpPr>
          <a:xfrm>
            <a:off x="421507" y="258198"/>
            <a:ext cx="17450238" cy="9799092"/>
            <a:chOff x="242625" y="957750"/>
            <a:chExt cx="2223300" cy="1758000"/>
          </a:xfrm>
        </p:grpSpPr>
        <p:sp>
          <p:nvSpPr>
            <p:cNvPr id="234" name="Google Shape;234;p1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5" name="Google Shape;235;p1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36" name="Google Shape;236;p14"/>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7" name="Google Shape;237;p1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8" name="Google Shape;238;p1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4633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39"/>
        <p:cNvGrpSpPr/>
        <p:nvPr/>
      </p:nvGrpSpPr>
      <p:grpSpPr>
        <a:xfrm>
          <a:off x="0" y="0"/>
          <a:ext cx="0" cy="0"/>
          <a:chOff x="0" y="0"/>
          <a:chExt cx="0" cy="0"/>
        </a:xfrm>
      </p:grpSpPr>
      <p:sp>
        <p:nvSpPr>
          <p:cNvPr id="240" name="Google Shape;240;p15"/>
          <p:cNvSpPr txBox="1">
            <a:spLocks noGrp="1"/>
          </p:cNvSpPr>
          <p:nvPr>
            <p:ph type="subTitle" idx="1"/>
          </p:nvPr>
        </p:nvSpPr>
        <p:spPr>
          <a:xfrm>
            <a:off x="1123174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1" name="Google Shape;241;p15"/>
          <p:cNvSpPr txBox="1">
            <a:spLocks noGrp="1"/>
          </p:cNvSpPr>
          <p:nvPr>
            <p:ph type="subTitle" idx="2"/>
          </p:nvPr>
        </p:nvSpPr>
        <p:spPr>
          <a:xfrm>
            <a:off x="125365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2" name="Google Shape;242;p15"/>
          <p:cNvSpPr txBox="1">
            <a:spLocks noGrp="1"/>
          </p:cNvSpPr>
          <p:nvPr>
            <p:ph type="subTitle" idx="3"/>
          </p:nvPr>
        </p:nvSpPr>
        <p:spPr>
          <a:xfrm>
            <a:off x="11231714"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3" name="Google Shape;243;p15"/>
          <p:cNvSpPr txBox="1">
            <a:spLocks noGrp="1"/>
          </p:cNvSpPr>
          <p:nvPr>
            <p:ph type="subTitle" idx="4"/>
          </p:nvPr>
        </p:nvSpPr>
        <p:spPr>
          <a:xfrm>
            <a:off x="1253690"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4" name="Google Shape;244;p15"/>
          <p:cNvGrpSpPr/>
          <p:nvPr/>
        </p:nvGrpSpPr>
        <p:grpSpPr>
          <a:xfrm>
            <a:off x="421507" y="258198"/>
            <a:ext cx="17450238" cy="9799092"/>
            <a:chOff x="242625" y="957750"/>
            <a:chExt cx="2223300" cy="1758000"/>
          </a:xfrm>
        </p:grpSpPr>
        <p:sp>
          <p:nvSpPr>
            <p:cNvPr id="245" name="Google Shape;245;p1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6" name="Google Shape;246;p1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47" name="Google Shape;247;p15"/>
          <p:cNvSpPr>
            <a:spLocks noGrp="1"/>
          </p:cNvSpPr>
          <p:nvPr>
            <p:ph type="pic" idx="5"/>
          </p:nvPr>
        </p:nvSpPr>
        <p:spPr>
          <a:xfrm>
            <a:off x="7690500" y="3086272"/>
            <a:ext cx="2907000" cy="4105200"/>
          </a:xfrm>
          <a:prstGeom prst="snip2SameRect">
            <a:avLst>
              <a:gd name="adj1" fmla="val 16667"/>
              <a:gd name="adj2" fmla="val 0"/>
            </a:avLst>
          </a:prstGeom>
          <a:noFill/>
          <a:ln>
            <a:noFill/>
          </a:ln>
        </p:spPr>
      </p:sp>
    </p:spTree>
    <p:extLst>
      <p:ext uri="{BB962C8B-B14F-4D97-AF65-F5344CB8AC3E}">
        <p14:creationId xmlns:p14="http://schemas.microsoft.com/office/powerpoint/2010/main" val="990341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8"/>
        <p:cNvGrpSpPr/>
        <p:nvPr/>
      </p:nvGrpSpPr>
      <p:grpSpPr>
        <a:xfrm>
          <a:off x="0" y="0"/>
          <a:ext cx="0" cy="0"/>
          <a:chOff x="0" y="0"/>
          <a:chExt cx="0" cy="0"/>
        </a:xfrm>
      </p:grpSpPr>
      <p:sp>
        <p:nvSpPr>
          <p:cNvPr id="249" name="Google Shape;249;p1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0" name="Google Shape;250;p16"/>
          <p:cNvGrpSpPr/>
          <p:nvPr/>
        </p:nvGrpSpPr>
        <p:grpSpPr>
          <a:xfrm>
            <a:off x="421507" y="258198"/>
            <a:ext cx="17450238" cy="9799092"/>
            <a:chOff x="242625" y="957750"/>
            <a:chExt cx="2223300" cy="1758000"/>
          </a:xfrm>
        </p:grpSpPr>
        <p:sp>
          <p:nvSpPr>
            <p:cNvPr id="251" name="Google Shape;251;p1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2" name="Google Shape;252;p1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53" name="Google Shape;253;p16"/>
          <p:cNvSpPr>
            <a:spLocks noGrp="1"/>
          </p:cNvSpPr>
          <p:nvPr>
            <p:ph type="pic" idx="2"/>
          </p:nvPr>
        </p:nvSpPr>
        <p:spPr>
          <a:xfrm>
            <a:off x="12141100" y="2352100"/>
            <a:ext cx="4387800" cy="2422200"/>
          </a:xfrm>
          <a:prstGeom prst="snip2SameRect">
            <a:avLst>
              <a:gd name="adj1" fmla="val 16667"/>
              <a:gd name="adj2" fmla="val 0"/>
            </a:avLst>
          </a:prstGeom>
          <a:noFill/>
          <a:ln>
            <a:noFill/>
          </a:ln>
        </p:spPr>
      </p:sp>
      <p:sp>
        <p:nvSpPr>
          <p:cNvPr id="254" name="Google Shape;254;p1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55" name="Google Shape;255;p1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22773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8" name="Google Shape;258;p17"/>
          <p:cNvGrpSpPr/>
          <p:nvPr/>
        </p:nvGrpSpPr>
        <p:grpSpPr>
          <a:xfrm>
            <a:off x="421507" y="258198"/>
            <a:ext cx="17450238" cy="9799092"/>
            <a:chOff x="242625" y="957750"/>
            <a:chExt cx="2223300" cy="1758000"/>
          </a:xfrm>
        </p:grpSpPr>
        <p:sp>
          <p:nvSpPr>
            <p:cNvPr id="259" name="Google Shape;259;p1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0" name="Google Shape;260;p1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61" name="Google Shape;261;p1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2" name="Google Shape;262;p1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3" name="Google Shape;263;p1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28993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144000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0" name="Google Shape;290;p21"/>
          <p:cNvSpPr txBox="1">
            <a:spLocks noGrp="1"/>
          </p:cNvSpPr>
          <p:nvPr>
            <p:ph type="subTitle" idx="2"/>
          </p:nvPr>
        </p:nvSpPr>
        <p:spPr>
          <a:xfrm>
            <a:off x="6838538"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21"/>
          <p:cNvSpPr txBox="1">
            <a:spLocks noGrp="1"/>
          </p:cNvSpPr>
          <p:nvPr>
            <p:ph type="subTitle" idx="3"/>
          </p:nvPr>
        </p:nvSpPr>
        <p:spPr>
          <a:xfrm>
            <a:off x="144000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2" name="Google Shape;292;p21"/>
          <p:cNvSpPr txBox="1">
            <a:spLocks noGrp="1"/>
          </p:cNvSpPr>
          <p:nvPr>
            <p:ph type="subTitle" idx="4"/>
          </p:nvPr>
        </p:nvSpPr>
        <p:spPr>
          <a:xfrm>
            <a:off x="6838538"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3" name="Google Shape;293;p21"/>
          <p:cNvSpPr txBox="1">
            <a:spLocks noGrp="1"/>
          </p:cNvSpPr>
          <p:nvPr>
            <p:ph type="subTitle" idx="5"/>
          </p:nvPr>
        </p:nvSpPr>
        <p:spPr>
          <a:xfrm>
            <a:off x="1223709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4" name="Google Shape;294;p21"/>
          <p:cNvSpPr txBox="1">
            <a:spLocks noGrp="1"/>
          </p:cNvSpPr>
          <p:nvPr>
            <p:ph type="subTitle" idx="6"/>
          </p:nvPr>
        </p:nvSpPr>
        <p:spPr>
          <a:xfrm>
            <a:off x="1223709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5" name="Google Shape;295;p21"/>
          <p:cNvSpPr txBox="1">
            <a:spLocks noGrp="1"/>
          </p:cNvSpPr>
          <p:nvPr>
            <p:ph type="title" idx="7" hasCustomPrompt="1"/>
          </p:nvPr>
        </p:nvSpPr>
        <p:spPr>
          <a:xfrm>
            <a:off x="30108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6" name="Google Shape;296;p21"/>
          <p:cNvSpPr txBox="1">
            <a:spLocks noGrp="1"/>
          </p:cNvSpPr>
          <p:nvPr>
            <p:ph type="title" idx="8" hasCustomPrompt="1"/>
          </p:nvPr>
        </p:nvSpPr>
        <p:spPr>
          <a:xfrm>
            <a:off x="30108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7" name="Google Shape;297;p21"/>
          <p:cNvSpPr txBox="1">
            <a:spLocks noGrp="1"/>
          </p:cNvSpPr>
          <p:nvPr>
            <p:ph type="title" idx="9" hasCustomPrompt="1"/>
          </p:nvPr>
        </p:nvSpPr>
        <p:spPr>
          <a:xfrm>
            <a:off x="840935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8" name="Google Shape;298;p21"/>
          <p:cNvSpPr txBox="1">
            <a:spLocks noGrp="1"/>
          </p:cNvSpPr>
          <p:nvPr>
            <p:ph type="title" idx="13" hasCustomPrompt="1"/>
          </p:nvPr>
        </p:nvSpPr>
        <p:spPr>
          <a:xfrm>
            <a:off x="840935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9" name="Google Shape;299;p21"/>
          <p:cNvSpPr txBox="1">
            <a:spLocks noGrp="1"/>
          </p:cNvSpPr>
          <p:nvPr>
            <p:ph type="title" idx="14" hasCustomPrompt="1"/>
          </p:nvPr>
        </p:nvSpPr>
        <p:spPr>
          <a:xfrm>
            <a:off x="138079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0" name="Google Shape;300;p21"/>
          <p:cNvSpPr txBox="1">
            <a:spLocks noGrp="1"/>
          </p:cNvSpPr>
          <p:nvPr>
            <p:ph type="title" idx="15" hasCustomPrompt="1"/>
          </p:nvPr>
        </p:nvSpPr>
        <p:spPr>
          <a:xfrm>
            <a:off x="138079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1" name="Google Shape;301;p21"/>
          <p:cNvSpPr txBox="1">
            <a:spLocks noGrp="1"/>
          </p:cNvSpPr>
          <p:nvPr>
            <p:ph type="subTitle" idx="16"/>
          </p:nvPr>
        </p:nvSpPr>
        <p:spPr>
          <a:xfrm>
            <a:off x="14400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683855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122371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14400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683855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122371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07" name="Google Shape;307;p21"/>
          <p:cNvGrpSpPr/>
          <p:nvPr/>
        </p:nvGrpSpPr>
        <p:grpSpPr>
          <a:xfrm>
            <a:off x="421507" y="258198"/>
            <a:ext cx="17450238" cy="9799092"/>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10" name="Google Shape;310;p21"/>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11" name="Google Shape;311;p21"/>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824529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2"/>
        <p:cNvGrpSpPr/>
        <p:nvPr/>
      </p:nvGrpSpPr>
      <p:grpSpPr>
        <a:xfrm>
          <a:off x="0" y="0"/>
          <a:ext cx="0" cy="0"/>
          <a:chOff x="0" y="0"/>
          <a:chExt cx="0" cy="0"/>
        </a:xfrm>
      </p:grpSpPr>
      <p:sp>
        <p:nvSpPr>
          <p:cNvPr id="313" name="Google Shape;313;p22"/>
          <p:cNvSpPr txBox="1">
            <a:spLocks noGrp="1"/>
          </p:cNvSpPr>
          <p:nvPr>
            <p:ph type="title"/>
          </p:nvPr>
        </p:nvSpPr>
        <p:spPr>
          <a:xfrm>
            <a:off x="2452800" y="6962600"/>
            <a:ext cx="10156800" cy="106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314" name="Google Shape;314;p22"/>
          <p:cNvSpPr txBox="1">
            <a:spLocks noGrp="1"/>
          </p:cNvSpPr>
          <p:nvPr>
            <p:ph type="subTitle" idx="1"/>
          </p:nvPr>
        </p:nvSpPr>
        <p:spPr>
          <a:xfrm>
            <a:off x="2452800" y="3022626"/>
            <a:ext cx="13382400" cy="29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6000"/>
            </a:lvl1pPr>
            <a:lvl2pPr lvl="1" algn="ctr" rtl="0">
              <a:lnSpc>
                <a:spcPct val="100000"/>
              </a:lnSpc>
              <a:spcBef>
                <a:spcPts val="0"/>
              </a:spcBef>
              <a:spcAft>
                <a:spcPts val="0"/>
              </a:spcAft>
              <a:buSzPts val="3000"/>
              <a:buNone/>
              <a:defRPr sz="6000"/>
            </a:lvl2pPr>
            <a:lvl3pPr lvl="2" algn="ctr" rtl="0">
              <a:lnSpc>
                <a:spcPct val="100000"/>
              </a:lnSpc>
              <a:spcBef>
                <a:spcPts val="3200"/>
              </a:spcBef>
              <a:spcAft>
                <a:spcPts val="0"/>
              </a:spcAft>
              <a:buSzPts val="3000"/>
              <a:buNone/>
              <a:defRPr sz="6000"/>
            </a:lvl3pPr>
            <a:lvl4pPr lvl="3" algn="ctr" rtl="0">
              <a:lnSpc>
                <a:spcPct val="100000"/>
              </a:lnSpc>
              <a:spcBef>
                <a:spcPts val="3200"/>
              </a:spcBef>
              <a:spcAft>
                <a:spcPts val="0"/>
              </a:spcAft>
              <a:buSzPts val="3000"/>
              <a:buNone/>
              <a:defRPr sz="6000"/>
            </a:lvl4pPr>
            <a:lvl5pPr lvl="4" algn="ctr" rtl="0">
              <a:lnSpc>
                <a:spcPct val="100000"/>
              </a:lnSpc>
              <a:spcBef>
                <a:spcPts val="3200"/>
              </a:spcBef>
              <a:spcAft>
                <a:spcPts val="0"/>
              </a:spcAft>
              <a:buSzPts val="3000"/>
              <a:buNone/>
              <a:defRPr sz="6000"/>
            </a:lvl5pPr>
            <a:lvl6pPr lvl="5" algn="ctr" rtl="0">
              <a:lnSpc>
                <a:spcPct val="100000"/>
              </a:lnSpc>
              <a:spcBef>
                <a:spcPts val="3200"/>
              </a:spcBef>
              <a:spcAft>
                <a:spcPts val="0"/>
              </a:spcAft>
              <a:buSzPts val="3000"/>
              <a:buNone/>
              <a:defRPr sz="6000"/>
            </a:lvl6pPr>
            <a:lvl7pPr lvl="6" algn="ctr" rtl="0">
              <a:lnSpc>
                <a:spcPct val="100000"/>
              </a:lnSpc>
              <a:spcBef>
                <a:spcPts val="3200"/>
              </a:spcBef>
              <a:spcAft>
                <a:spcPts val="0"/>
              </a:spcAft>
              <a:buSzPts val="3000"/>
              <a:buNone/>
              <a:defRPr sz="6000"/>
            </a:lvl7pPr>
            <a:lvl8pPr lvl="7" algn="ctr" rtl="0">
              <a:lnSpc>
                <a:spcPct val="100000"/>
              </a:lnSpc>
              <a:spcBef>
                <a:spcPts val="3200"/>
              </a:spcBef>
              <a:spcAft>
                <a:spcPts val="0"/>
              </a:spcAft>
              <a:buSzPts val="3000"/>
              <a:buNone/>
              <a:defRPr sz="6000"/>
            </a:lvl8pPr>
            <a:lvl9pPr lvl="8" algn="ctr" rtl="0">
              <a:lnSpc>
                <a:spcPct val="100000"/>
              </a:lnSpc>
              <a:spcBef>
                <a:spcPts val="3200"/>
              </a:spcBef>
              <a:spcAft>
                <a:spcPts val="3200"/>
              </a:spcAft>
              <a:buSzPts val="3000"/>
              <a:buNone/>
              <a:defRPr sz="6000"/>
            </a:lvl9pPr>
          </a:lstStyle>
          <a:p>
            <a:endParaRPr/>
          </a:p>
        </p:txBody>
      </p:sp>
      <p:grpSp>
        <p:nvGrpSpPr>
          <p:cNvPr id="315" name="Google Shape;315;p22"/>
          <p:cNvGrpSpPr/>
          <p:nvPr/>
        </p:nvGrpSpPr>
        <p:grpSpPr>
          <a:xfrm>
            <a:off x="16193162" y="258808"/>
            <a:ext cx="1754556" cy="1911520"/>
            <a:chOff x="5401564" y="129404"/>
            <a:chExt cx="877278" cy="955760"/>
          </a:xfrm>
        </p:grpSpPr>
        <p:sp>
          <p:nvSpPr>
            <p:cNvPr id="316" name="Google Shape;316;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7" name="Google Shape;317;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8" name="Google Shape;318;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9" name="Google Shape;319;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0" name="Google Shape;320;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1" name="Google Shape;321;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22" name="Google Shape;322;p22"/>
          <p:cNvGrpSpPr/>
          <p:nvPr/>
        </p:nvGrpSpPr>
        <p:grpSpPr>
          <a:xfrm>
            <a:off x="16239968" y="8107978"/>
            <a:ext cx="1754556" cy="1911656"/>
            <a:chOff x="5424966" y="4053989"/>
            <a:chExt cx="877278" cy="955828"/>
          </a:xfrm>
        </p:grpSpPr>
        <p:sp>
          <p:nvSpPr>
            <p:cNvPr id="323" name="Google Shape;323;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4" name="Google Shape;324;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5" name="Google Shape;325;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6" name="Google Shape;326;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7" name="Google Shape;327;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8" name="Google Shape;328;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29" name="Google Shape;329;p22"/>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30" name="Google Shape;330;p22"/>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31" name="Google Shape;331;p22"/>
          <p:cNvGrpSpPr/>
          <p:nvPr/>
        </p:nvGrpSpPr>
        <p:grpSpPr>
          <a:xfrm flipH="1">
            <a:off x="342118" y="257696"/>
            <a:ext cx="1754556" cy="1911520"/>
            <a:chOff x="5401564" y="129404"/>
            <a:chExt cx="877278" cy="955760"/>
          </a:xfrm>
        </p:grpSpPr>
        <p:sp>
          <p:nvSpPr>
            <p:cNvPr id="332" name="Google Shape;332;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3" name="Google Shape;333;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4" name="Google Shape;334;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5" name="Google Shape;335;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6" name="Google Shape;336;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7" name="Google Shape;337;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38" name="Google Shape;338;p22"/>
          <p:cNvGrpSpPr/>
          <p:nvPr/>
        </p:nvGrpSpPr>
        <p:grpSpPr>
          <a:xfrm flipH="1">
            <a:off x="295312" y="8106866"/>
            <a:ext cx="1754556" cy="1911656"/>
            <a:chOff x="5424966" y="4053989"/>
            <a:chExt cx="877278" cy="955828"/>
          </a:xfrm>
        </p:grpSpPr>
        <p:sp>
          <p:nvSpPr>
            <p:cNvPr id="339" name="Google Shape;339;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0" name="Google Shape;340;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1" name="Google Shape;341;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2" name="Google Shape;342;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3" name="Google Shape;343;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4" name="Google Shape;344;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45" name="Google Shape;345;p22"/>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22"/>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82076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7"/>
        <p:cNvGrpSpPr/>
        <p:nvPr/>
      </p:nvGrpSpPr>
      <p:grpSpPr>
        <a:xfrm>
          <a:off x="0" y="0"/>
          <a:ext cx="0" cy="0"/>
          <a:chOff x="0" y="0"/>
          <a:chExt cx="0" cy="0"/>
        </a:xfrm>
      </p:grpSpPr>
      <p:sp>
        <p:nvSpPr>
          <p:cNvPr id="348" name="Google Shape;348;p23"/>
          <p:cNvSpPr txBox="1">
            <a:spLocks noGrp="1"/>
          </p:cNvSpPr>
          <p:nvPr>
            <p:ph type="title"/>
          </p:nvPr>
        </p:nvSpPr>
        <p:spPr>
          <a:xfrm>
            <a:off x="1426450" y="2429800"/>
            <a:ext cx="7188000" cy="473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23"/>
          <p:cNvSpPr txBox="1">
            <a:spLocks noGrp="1"/>
          </p:cNvSpPr>
          <p:nvPr>
            <p:ph type="subTitle" idx="1"/>
          </p:nvPr>
        </p:nvSpPr>
        <p:spPr>
          <a:xfrm>
            <a:off x="1426450" y="7166000"/>
            <a:ext cx="7188000" cy="1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50" name="Google Shape;350;p23"/>
          <p:cNvSpPr>
            <a:spLocks noGrp="1"/>
          </p:cNvSpPr>
          <p:nvPr>
            <p:ph type="pic" idx="2"/>
          </p:nvPr>
        </p:nvSpPr>
        <p:spPr>
          <a:xfrm>
            <a:off x="10049300" y="1079000"/>
            <a:ext cx="5757000" cy="8128800"/>
          </a:xfrm>
          <a:prstGeom prst="snip2SameRect">
            <a:avLst>
              <a:gd name="adj1" fmla="val 16667"/>
              <a:gd name="adj2" fmla="val 0"/>
            </a:avLst>
          </a:prstGeom>
          <a:noFill/>
          <a:ln>
            <a:noFill/>
          </a:ln>
        </p:spPr>
      </p:sp>
      <p:grpSp>
        <p:nvGrpSpPr>
          <p:cNvPr id="351" name="Google Shape;351;p23"/>
          <p:cNvGrpSpPr/>
          <p:nvPr/>
        </p:nvGrpSpPr>
        <p:grpSpPr>
          <a:xfrm>
            <a:off x="421507" y="258198"/>
            <a:ext cx="17450238" cy="9799092"/>
            <a:chOff x="242625" y="957750"/>
            <a:chExt cx="2223300" cy="1758000"/>
          </a:xfrm>
        </p:grpSpPr>
        <p:sp>
          <p:nvSpPr>
            <p:cNvPr id="352" name="Google Shape;352;p2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53" name="Google Shape;353;p2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074052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3" name="Google Shape;363;p25"/>
          <p:cNvSpPr txBox="1">
            <a:spLocks noGrp="1"/>
          </p:cNvSpPr>
          <p:nvPr>
            <p:ph type="subTitle" idx="1"/>
          </p:nvPr>
        </p:nvSpPr>
        <p:spPr>
          <a:xfrm>
            <a:off x="9925012"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5"/>
          <p:cNvSpPr txBox="1">
            <a:spLocks noGrp="1"/>
          </p:cNvSpPr>
          <p:nvPr>
            <p:ph type="subTitle" idx="2"/>
          </p:nvPr>
        </p:nvSpPr>
        <p:spPr>
          <a:xfrm>
            <a:off x="2789580"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5"/>
          <p:cNvSpPr txBox="1">
            <a:spLocks noGrp="1"/>
          </p:cNvSpPr>
          <p:nvPr>
            <p:ph type="subTitle" idx="3"/>
          </p:nvPr>
        </p:nvSpPr>
        <p:spPr>
          <a:xfrm>
            <a:off x="278958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66" name="Google Shape;366;p25"/>
          <p:cNvSpPr txBox="1">
            <a:spLocks noGrp="1"/>
          </p:cNvSpPr>
          <p:nvPr>
            <p:ph type="subTitle" idx="4"/>
          </p:nvPr>
        </p:nvSpPr>
        <p:spPr>
          <a:xfrm>
            <a:off x="992502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67" name="Google Shape;367;p25"/>
          <p:cNvGrpSpPr/>
          <p:nvPr/>
        </p:nvGrpSpPr>
        <p:grpSpPr>
          <a:xfrm>
            <a:off x="421507" y="258198"/>
            <a:ext cx="17450238" cy="9799092"/>
            <a:chOff x="242625" y="957750"/>
            <a:chExt cx="2223300" cy="1758000"/>
          </a:xfrm>
        </p:grpSpPr>
        <p:sp>
          <p:nvSpPr>
            <p:cNvPr id="368" name="Google Shape;368;p2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9" name="Google Shape;369;p2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0" name="Google Shape;370;p25"/>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71" name="Google Shape;371;p25"/>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2112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2"/>
        <p:cNvGrpSpPr/>
        <p:nvPr/>
      </p:nvGrpSpPr>
      <p:grpSpPr>
        <a:xfrm>
          <a:off x="0" y="0"/>
          <a:ext cx="0" cy="0"/>
          <a:chOff x="0" y="0"/>
          <a:chExt cx="0" cy="0"/>
        </a:xfrm>
      </p:grpSpPr>
      <p:sp>
        <p:nvSpPr>
          <p:cNvPr id="373" name="Google Shape;373;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4" name="Google Shape;374;p26"/>
          <p:cNvSpPr txBox="1">
            <a:spLocks noGrp="1"/>
          </p:cNvSpPr>
          <p:nvPr>
            <p:ph type="subTitle" idx="1"/>
          </p:nvPr>
        </p:nvSpPr>
        <p:spPr>
          <a:xfrm>
            <a:off x="9970478"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26"/>
          <p:cNvSpPr txBox="1">
            <a:spLocks noGrp="1"/>
          </p:cNvSpPr>
          <p:nvPr>
            <p:ph type="subTitle" idx="2"/>
          </p:nvPr>
        </p:nvSpPr>
        <p:spPr>
          <a:xfrm>
            <a:off x="2422100"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6" name="Google Shape;376;p26"/>
          <p:cNvGrpSpPr/>
          <p:nvPr/>
        </p:nvGrpSpPr>
        <p:grpSpPr>
          <a:xfrm>
            <a:off x="421507" y="258198"/>
            <a:ext cx="17450238" cy="9799092"/>
            <a:chOff x="242625" y="957750"/>
            <a:chExt cx="2223300" cy="1758000"/>
          </a:xfrm>
        </p:grpSpPr>
        <p:sp>
          <p:nvSpPr>
            <p:cNvPr id="377" name="Google Shape;377;p2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78" name="Google Shape;378;p2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9" name="Google Shape;379;p2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0" name="Google Shape;380;p2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1" name="Google Shape;381;p2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634541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
        <p:cNvGrpSpPr/>
        <p:nvPr/>
      </p:nvGrpSpPr>
      <p:grpSpPr>
        <a:xfrm>
          <a:off x="0" y="0"/>
          <a:ext cx="0" cy="0"/>
          <a:chOff x="0" y="0"/>
          <a:chExt cx="0" cy="0"/>
        </a:xfrm>
      </p:grpSpPr>
      <p:sp>
        <p:nvSpPr>
          <p:cNvPr id="383" name="Google Shape;383;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4" name="Google Shape;384;p27"/>
          <p:cNvSpPr txBox="1">
            <a:spLocks noGrp="1"/>
          </p:cNvSpPr>
          <p:nvPr>
            <p:ph type="subTitle" idx="1"/>
          </p:nvPr>
        </p:nvSpPr>
        <p:spPr>
          <a:xfrm>
            <a:off x="1875252"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5" name="Google Shape;385;p27"/>
          <p:cNvSpPr txBox="1">
            <a:spLocks noGrp="1"/>
          </p:cNvSpPr>
          <p:nvPr>
            <p:ph type="subTitle" idx="2"/>
          </p:nvPr>
        </p:nvSpPr>
        <p:spPr>
          <a:xfrm>
            <a:off x="6968694"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6" name="Google Shape;386;p27"/>
          <p:cNvSpPr txBox="1">
            <a:spLocks noGrp="1"/>
          </p:cNvSpPr>
          <p:nvPr>
            <p:ph type="subTitle" idx="3"/>
          </p:nvPr>
        </p:nvSpPr>
        <p:spPr>
          <a:xfrm>
            <a:off x="12062148"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7" name="Google Shape;387;p27"/>
          <p:cNvSpPr txBox="1">
            <a:spLocks noGrp="1"/>
          </p:cNvSpPr>
          <p:nvPr>
            <p:ph type="subTitle" idx="4"/>
          </p:nvPr>
        </p:nvSpPr>
        <p:spPr>
          <a:xfrm>
            <a:off x="18752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8" name="Google Shape;388;p27"/>
          <p:cNvSpPr txBox="1">
            <a:spLocks noGrp="1"/>
          </p:cNvSpPr>
          <p:nvPr>
            <p:ph type="subTitle" idx="5"/>
          </p:nvPr>
        </p:nvSpPr>
        <p:spPr>
          <a:xfrm>
            <a:off x="696870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9" name="Google Shape;389;p27"/>
          <p:cNvSpPr txBox="1">
            <a:spLocks noGrp="1"/>
          </p:cNvSpPr>
          <p:nvPr>
            <p:ph type="subTitle" idx="6"/>
          </p:nvPr>
        </p:nvSpPr>
        <p:spPr>
          <a:xfrm>
            <a:off x="120621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90" name="Google Shape;390;p27"/>
          <p:cNvGrpSpPr/>
          <p:nvPr/>
        </p:nvGrpSpPr>
        <p:grpSpPr>
          <a:xfrm>
            <a:off x="421507" y="258198"/>
            <a:ext cx="17450238" cy="9799092"/>
            <a:chOff x="242625" y="957750"/>
            <a:chExt cx="2223300" cy="1758000"/>
          </a:xfrm>
        </p:grpSpPr>
        <p:sp>
          <p:nvSpPr>
            <p:cNvPr id="391" name="Google Shape;391;p2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92" name="Google Shape;392;p2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93" name="Google Shape;393;p2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4" name="Google Shape;394;p2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5" name="Google Shape;395;p2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360165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6"/>
        <p:cNvGrpSpPr/>
        <p:nvPr/>
      </p:nvGrpSpPr>
      <p:grpSpPr>
        <a:xfrm>
          <a:off x="0" y="0"/>
          <a:ext cx="0" cy="0"/>
          <a:chOff x="0" y="0"/>
          <a:chExt cx="0" cy="0"/>
        </a:xfrm>
      </p:grpSpPr>
      <p:sp>
        <p:nvSpPr>
          <p:cNvPr id="397" name="Google Shape;397;p2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8" name="Google Shape;398;p28"/>
          <p:cNvSpPr txBox="1">
            <a:spLocks noGrp="1"/>
          </p:cNvSpPr>
          <p:nvPr>
            <p:ph type="subTitle" idx="1"/>
          </p:nvPr>
        </p:nvSpPr>
        <p:spPr>
          <a:xfrm>
            <a:off x="3587722"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99" name="Google Shape;399;p28"/>
          <p:cNvSpPr txBox="1">
            <a:spLocks noGrp="1"/>
          </p:cNvSpPr>
          <p:nvPr>
            <p:ph type="subTitle" idx="2"/>
          </p:nvPr>
        </p:nvSpPr>
        <p:spPr>
          <a:xfrm>
            <a:off x="10743878"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0" name="Google Shape;400;p28"/>
          <p:cNvSpPr txBox="1">
            <a:spLocks noGrp="1"/>
          </p:cNvSpPr>
          <p:nvPr>
            <p:ph type="subTitle" idx="3"/>
          </p:nvPr>
        </p:nvSpPr>
        <p:spPr>
          <a:xfrm>
            <a:off x="3587722"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1" name="Google Shape;401;p28"/>
          <p:cNvSpPr txBox="1">
            <a:spLocks noGrp="1"/>
          </p:cNvSpPr>
          <p:nvPr>
            <p:ph type="subTitle" idx="4"/>
          </p:nvPr>
        </p:nvSpPr>
        <p:spPr>
          <a:xfrm>
            <a:off x="10743878"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2" name="Google Shape;402;p28"/>
          <p:cNvSpPr txBox="1">
            <a:spLocks noGrp="1"/>
          </p:cNvSpPr>
          <p:nvPr>
            <p:ph type="subTitle" idx="5"/>
          </p:nvPr>
        </p:nvSpPr>
        <p:spPr>
          <a:xfrm>
            <a:off x="358772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3" name="Google Shape;403;p28"/>
          <p:cNvSpPr txBox="1">
            <a:spLocks noGrp="1"/>
          </p:cNvSpPr>
          <p:nvPr>
            <p:ph type="subTitle" idx="6"/>
          </p:nvPr>
        </p:nvSpPr>
        <p:spPr>
          <a:xfrm>
            <a:off x="358772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4" name="Google Shape;404;p28"/>
          <p:cNvSpPr txBox="1">
            <a:spLocks noGrp="1"/>
          </p:cNvSpPr>
          <p:nvPr>
            <p:ph type="subTitle" idx="7"/>
          </p:nvPr>
        </p:nvSpPr>
        <p:spPr>
          <a:xfrm>
            <a:off x="1074387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5" name="Google Shape;405;p28"/>
          <p:cNvSpPr txBox="1">
            <a:spLocks noGrp="1"/>
          </p:cNvSpPr>
          <p:nvPr>
            <p:ph type="subTitle" idx="8"/>
          </p:nvPr>
        </p:nvSpPr>
        <p:spPr>
          <a:xfrm>
            <a:off x="1074387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06" name="Google Shape;406;p28"/>
          <p:cNvGrpSpPr/>
          <p:nvPr/>
        </p:nvGrpSpPr>
        <p:grpSpPr>
          <a:xfrm>
            <a:off x="421507" y="258198"/>
            <a:ext cx="17450238" cy="9799092"/>
            <a:chOff x="242625" y="957750"/>
            <a:chExt cx="2223300" cy="1758000"/>
          </a:xfrm>
        </p:grpSpPr>
        <p:sp>
          <p:nvSpPr>
            <p:cNvPr id="407" name="Google Shape;407;p28"/>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8" name="Google Shape;408;p28"/>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09" name="Google Shape;409;p28"/>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0" name="Google Shape;410;p28"/>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1" name="Google Shape;411;p28"/>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2" name="Google Shape;412;p28"/>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64248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5" name="Google Shape;415;p29"/>
          <p:cNvSpPr txBox="1">
            <a:spLocks noGrp="1"/>
          </p:cNvSpPr>
          <p:nvPr>
            <p:ph type="subTitle" idx="1"/>
          </p:nvPr>
        </p:nvSpPr>
        <p:spPr>
          <a:xfrm>
            <a:off x="221831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6" name="Google Shape;416;p29"/>
          <p:cNvSpPr txBox="1">
            <a:spLocks noGrp="1"/>
          </p:cNvSpPr>
          <p:nvPr>
            <p:ph type="subTitle" idx="2"/>
          </p:nvPr>
        </p:nvSpPr>
        <p:spPr>
          <a:xfrm>
            <a:off x="715800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7" name="Google Shape;417;p29"/>
          <p:cNvSpPr txBox="1">
            <a:spLocks noGrp="1"/>
          </p:cNvSpPr>
          <p:nvPr>
            <p:ph type="subTitle" idx="3"/>
          </p:nvPr>
        </p:nvSpPr>
        <p:spPr>
          <a:xfrm>
            <a:off x="221831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8" name="Google Shape;418;p29"/>
          <p:cNvSpPr txBox="1">
            <a:spLocks noGrp="1"/>
          </p:cNvSpPr>
          <p:nvPr>
            <p:ph type="subTitle" idx="4"/>
          </p:nvPr>
        </p:nvSpPr>
        <p:spPr>
          <a:xfrm>
            <a:off x="715800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9" name="Google Shape;419;p29"/>
          <p:cNvSpPr txBox="1">
            <a:spLocks noGrp="1"/>
          </p:cNvSpPr>
          <p:nvPr>
            <p:ph type="subTitle" idx="5"/>
          </p:nvPr>
        </p:nvSpPr>
        <p:spPr>
          <a:xfrm>
            <a:off x="1209769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0" name="Google Shape;420;p29"/>
          <p:cNvSpPr txBox="1">
            <a:spLocks noGrp="1"/>
          </p:cNvSpPr>
          <p:nvPr>
            <p:ph type="subTitle" idx="6"/>
          </p:nvPr>
        </p:nvSpPr>
        <p:spPr>
          <a:xfrm>
            <a:off x="1209769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1" name="Google Shape;421;p29"/>
          <p:cNvSpPr txBox="1">
            <a:spLocks noGrp="1"/>
          </p:cNvSpPr>
          <p:nvPr>
            <p:ph type="subTitle" idx="7"/>
          </p:nvPr>
        </p:nvSpPr>
        <p:spPr>
          <a:xfrm>
            <a:off x="222611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2" name="Google Shape;422;p29"/>
          <p:cNvSpPr txBox="1">
            <a:spLocks noGrp="1"/>
          </p:cNvSpPr>
          <p:nvPr>
            <p:ph type="subTitle" idx="8"/>
          </p:nvPr>
        </p:nvSpPr>
        <p:spPr>
          <a:xfrm>
            <a:off x="716580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3" name="Google Shape;423;p29"/>
          <p:cNvSpPr txBox="1">
            <a:spLocks noGrp="1"/>
          </p:cNvSpPr>
          <p:nvPr>
            <p:ph type="subTitle" idx="9"/>
          </p:nvPr>
        </p:nvSpPr>
        <p:spPr>
          <a:xfrm>
            <a:off x="1210549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4" name="Google Shape;424;p29"/>
          <p:cNvSpPr txBox="1">
            <a:spLocks noGrp="1"/>
          </p:cNvSpPr>
          <p:nvPr>
            <p:ph type="subTitle" idx="13"/>
          </p:nvPr>
        </p:nvSpPr>
        <p:spPr>
          <a:xfrm>
            <a:off x="222611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5" name="Google Shape;425;p29"/>
          <p:cNvSpPr txBox="1">
            <a:spLocks noGrp="1"/>
          </p:cNvSpPr>
          <p:nvPr>
            <p:ph type="subTitle" idx="14"/>
          </p:nvPr>
        </p:nvSpPr>
        <p:spPr>
          <a:xfrm>
            <a:off x="716580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6" name="Google Shape;426;p29"/>
          <p:cNvSpPr txBox="1">
            <a:spLocks noGrp="1"/>
          </p:cNvSpPr>
          <p:nvPr>
            <p:ph type="subTitle" idx="15"/>
          </p:nvPr>
        </p:nvSpPr>
        <p:spPr>
          <a:xfrm>
            <a:off x="1210549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27" name="Google Shape;427;p29"/>
          <p:cNvGrpSpPr/>
          <p:nvPr/>
        </p:nvGrpSpPr>
        <p:grpSpPr>
          <a:xfrm>
            <a:off x="421507" y="258198"/>
            <a:ext cx="17450238" cy="9799092"/>
            <a:chOff x="242625" y="957750"/>
            <a:chExt cx="2223300" cy="1758000"/>
          </a:xfrm>
        </p:grpSpPr>
        <p:sp>
          <p:nvSpPr>
            <p:cNvPr id="428" name="Google Shape;428;p29"/>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9" name="Google Shape;429;p29"/>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30" name="Google Shape;430;p29"/>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1" name="Google Shape;431;p29"/>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2" name="Google Shape;432;p29"/>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3" name="Google Shape;433;p29"/>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21296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4"/>
        <p:cNvGrpSpPr/>
        <p:nvPr/>
      </p:nvGrpSpPr>
      <p:grpSpPr>
        <a:xfrm>
          <a:off x="0" y="0"/>
          <a:ext cx="0" cy="0"/>
          <a:chOff x="0" y="0"/>
          <a:chExt cx="0" cy="0"/>
        </a:xfrm>
      </p:grpSpPr>
      <p:sp>
        <p:nvSpPr>
          <p:cNvPr id="435" name="Google Shape;435;p30"/>
          <p:cNvSpPr txBox="1">
            <a:spLocks noGrp="1"/>
          </p:cNvSpPr>
          <p:nvPr>
            <p:ph type="title" hasCustomPrompt="1"/>
          </p:nvPr>
        </p:nvSpPr>
        <p:spPr>
          <a:xfrm>
            <a:off x="2636700" y="5395994"/>
            <a:ext cx="27978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6" name="Google Shape;436;p30"/>
          <p:cNvSpPr txBox="1">
            <a:spLocks noGrp="1"/>
          </p:cNvSpPr>
          <p:nvPr>
            <p:ph type="subTitle" idx="1"/>
          </p:nvPr>
        </p:nvSpPr>
        <p:spPr>
          <a:xfrm>
            <a:off x="1862400" y="74513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37" name="Google Shape;437;p30"/>
          <p:cNvSpPr txBox="1">
            <a:spLocks noGrp="1"/>
          </p:cNvSpPr>
          <p:nvPr>
            <p:ph type="subTitle" idx="2"/>
          </p:nvPr>
        </p:nvSpPr>
        <p:spPr>
          <a:xfrm>
            <a:off x="1862400" y="67395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38" name="Google Shape;438;p30"/>
          <p:cNvSpPr txBox="1">
            <a:spLocks noGrp="1"/>
          </p:cNvSpPr>
          <p:nvPr>
            <p:ph type="title" idx="3" hasCustomPrompt="1"/>
          </p:nvPr>
        </p:nvSpPr>
        <p:spPr>
          <a:xfrm>
            <a:off x="7746300" y="4597702"/>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9" name="Google Shape;439;p30"/>
          <p:cNvSpPr txBox="1">
            <a:spLocks noGrp="1"/>
          </p:cNvSpPr>
          <p:nvPr>
            <p:ph type="subTitle" idx="4"/>
          </p:nvPr>
        </p:nvSpPr>
        <p:spPr>
          <a:xfrm>
            <a:off x="6970800" y="65369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0" name="Google Shape;440;p30"/>
          <p:cNvSpPr txBox="1">
            <a:spLocks noGrp="1"/>
          </p:cNvSpPr>
          <p:nvPr>
            <p:ph type="subTitle" idx="5"/>
          </p:nvPr>
        </p:nvSpPr>
        <p:spPr>
          <a:xfrm>
            <a:off x="6970800" y="58251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1" name="Google Shape;441;p30"/>
          <p:cNvSpPr txBox="1">
            <a:spLocks noGrp="1"/>
          </p:cNvSpPr>
          <p:nvPr>
            <p:ph type="title" idx="6" hasCustomPrompt="1"/>
          </p:nvPr>
        </p:nvSpPr>
        <p:spPr>
          <a:xfrm>
            <a:off x="12854700" y="3789258"/>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42" name="Google Shape;442;p30"/>
          <p:cNvSpPr txBox="1">
            <a:spLocks noGrp="1"/>
          </p:cNvSpPr>
          <p:nvPr>
            <p:ph type="subTitle" idx="7"/>
          </p:nvPr>
        </p:nvSpPr>
        <p:spPr>
          <a:xfrm>
            <a:off x="12079200" y="56225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3" name="Google Shape;443;p30"/>
          <p:cNvSpPr txBox="1">
            <a:spLocks noGrp="1"/>
          </p:cNvSpPr>
          <p:nvPr>
            <p:ph type="subTitle" idx="8"/>
          </p:nvPr>
        </p:nvSpPr>
        <p:spPr>
          <a:xfrm>
            <a:off x="12079200" y="49107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4" name="Google Shape;444;p30"/>
          <p:cNvSpPr txBox="1">
            <a:spLocks noGrp="1"/>
          </p:cNvSpPr>
          <p:nvPr>
            <p:ph type="title" idx="9"/>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5" name="Google Shape;445;p30"/>
          <p:cNvGrpSpPr/>
          <p:nvPr/>
        </p:nvGrpSpPr>
        <p:grpSpPr>
          <a:xfrm>
            <a:off x="421507" y="258198"/>
            <a:ext cx="17450238" cy="9799092"/>
            <a:chOff x="242625" y="957750"/>
            <a:chExt cx="2223300" cy="1758000"/>
          </a:xfrm>
        </p:grpSpPr>
        <p:sp>
          <p:nvSpPr>
            <p:cNvPr id="446" name="Google Shape;446;p30"/>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7" name="Google Shape;447;p30"/>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48" name="Google Shape;448;p30"/>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49" name="Google Shape;449;p30"/>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8354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6"/>
        </a:solidFill>
        <a:effectLst/>
      </p:bgPr>
    </p:bg>
    <p:spTree>
      <p:nvGrpSpPr>
        <p:cNvPr id="1" name="Shape 477"/>
        <p:cNvGrpSpPr/>
        <p:nvPr/>
      </p:nvGrpSpPr>
      <p:grpSpPr>
        <a:xfrm>
          <a:off x="0" y="0"/>
          <a:ext cx="0" cy="0"/>
          <a:chOff x="0" y="0"/>
          <a:chExt cx="0" cy="0"/>
        </a:xfrm>
      </p:grpSpPr>
      <p:grpSp>
        <p:nvGrpSpPr>
          <p:cNvPr id="478" name="Google Shape;478;p33"/>
          <p:cNvGrpSpPr/>
          <p:nvPr/>
        </p:nvGrpSpPr>
        <p:grpSpPr>
          <a:xfrm>
            <a:off x="421507" y="258198"/>
            <a:ext cx="17450238" cy="9799092"/>
            <a:chOff x="242625" y="957750"/>
            <a:chExt cx="2223300" cy="1758000"/>
          </a:xfrm>
        </p:grpSpPr>
        <p:sp>
          <p:nvSpPr>
            <p:cNvPr id="479" name="Google Shape;479;p3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0" name="Google Shape;480;p3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84059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4"/>
          <p:cNvGrpSpPr/>
          <p:nvPr/>
        </p:nvGrpSpPr>
        <p:grpSpPr>
          <a:xfrm>
            <a:off x="16193162" y="258808"/>
            <a:ext cx="1754556" cy="1911520"/>
            <a:chOff x="5401564" y="129404"/>
            <a:chExt cx="877278" cy="955760"/>
          </a:xfrm>
        </p:grpSpPr>
        <p:sp>
          <p:nvSpPr>
            <p:cNvPr id="483" name="Google Shape;483;p34"/>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4" name="Google Shape;484;p34"/>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5" name="Google Shape;485;p34"/>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6" name="Google Shape;486;p34"/>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7" name="Google Shape;487;p34"/>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8" name="Google Shape;488;p34"/>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489" name="Google Shape;489;p34"/>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490" name="Google Shape;490;p34"/>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grpSp>
        <p:nvGrpSpPr>
          <p:cNvPr id="491" name="Google Shape;491;p34"/>
          <p:cNvGrpSpPr/>
          <p:nvPr/>
        </p:nvGrpSpPr>
        <p:grpSpPr>
          <a:xfrm flipH="1">
            <a:off x="295312" y="8106866"/>
            <a:ext cx="1754556" cy="1911656"/>
            <a:chOff x="5424966" y="4053989"/>
            <a:chExt cx="877278" cy="955828"/>
          </a:xfrm>
        </p:grpSpPr>
        <p:sp>
          <p:nvSpPr>
            <p:cNvPr id="492" name="Google Shape;492;p34"/>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3" name="Google Shape;493;p34"/>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4" name="Google Shape;494;p34"/>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5" name="Google Shape;495;p34"/>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6" name="Google Shape;496;p34"/>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7" name="Google Shape;497;p34"/>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55699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Font typeface="Frank Ruhl Libre"/>
              <a:buNone/>
              <a:defRPr sz="3500">
                <a:solidFill>
                  <a:schemeClr val="accent2"/>
                </a:solidFill>
                <a:latin typeface="Frank Ruhl Libre"/>
                <a:ea typeface="Frank Ruhl Libre"/>
                <a:cs typeface="Frank Ruhl Libre"/>
                <a:sym typeface="Frank Ruhl Libre"/>
              </a:defRPr>
            </a:lvl1pPr>
            <a:lvl2pPr lvl="1"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2pPr>
            <a:lvl3pPr lvl="2"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3pPr>
            <a:lvl4pPr lvl="3"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4pPr>
            <a:lvl5pPr lvl="4"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5pPr>
            <a:lvl6pPr lvl="5"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6pPr>
            <a:lvl7pPr lvl="6"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7pPr>
            <a:lvl8pPr lvl="7"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8pPr>
            <a:lvl9pPr lvl="8"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9501387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33.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1.svg"/><Relationship Id="rId7" Type="http://schemas.openxmlformats.org/officeDocument/2006/relationships/image" Target="../media/image43.sv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1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svg"/><Relationship Id="rId5" Type="http://schemas.openxmlformats.org/officeDocument/2006/relationships/image" Target="../media/image1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svg"/><Relationship Id="rId5" Type="http://schemas.openxmlformats.org/officeDocument/2006/relationships/image" Target="../media/image1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31.gif"/><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92.sv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80.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97.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0.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9.svg"/><Relationship Id="rId7" Type="http://schemas.openxmlformats.org/officeDocument/2006/relationships/image" Target="../media/image53.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45.png"/><Relationship Id="rId9" Type="http://schemas.openxmlformats.org/officeDocument/2006/relationships/image" Target="../media/image103.sv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9.svg"/><Relationship Id="rId7" Type="http://schemas.openxmlformats.org/officeDocument/2006/relationships/image" Target="../media/image63.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 Id="rId9" Type="http://schemas.openxmlformats.org/officeDocument/2006/relationships/image" Target="../media/image70.svg"/></Relationships>
</file>

<file path=ppt/slides/_rels/slide33.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84.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07.svg"/><Relationship Id="rId4" Type="http://schemas.openxmlformats.org/officeDocument/2006/relationships/image" Target="../media/image80.png"/><Relationship Id="rId9" Type="http://schemas.openxmlformats.org/officeDocument/2006/relationships/image" Target="../media/image110.sv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12.svg"/><Relationship Id="rId7" Type="http://schemas.openxmlformats.org/officeDocument/2006/relationships/image" Target="../media/image105.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4.svg"/><Relationship Id="rId4" Type="http://schemas.openxmlformats.org/officeDocument/2006/relationships/image" Target="../media/image84.png"/><Relationship Id="rId9" Type="http://schemas.openxmlformats.org/officeDocument/2006/relationships/image" Target="../media/image116.svg"/></Relationships>
</file>

<file path=ppt/slides/_rels/slide3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120.sv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6.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3995" y="9211507"/>
            <a:ext cx="7315200" cy="17024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6748693"/>
            <a:ext cx="2210216" cy="318224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2471860" y="4557039"/>
            <a:ext cx="9574880" cy="117292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35169" y="-265593"/>
            <a:ext cx="4114800" cy="4114800"/>
          </a:xfrm>
          <a:prstGeom prst="rect">
            <a:avLst/>
          </a:prstGeom>
        </p:spPr>
      </p:pic>
      <p:sp>
        <p:nvSpPr>
          <p:cNvPr id="6" name="TextBox 6"/>
          <p:cNvSpPr txBox="1"/>
          <p:nvPr/>
        </p:nvSpPr>
        <p:spPr>
          <a:xfrm>
            <a:off x="3200400" y="2608124"/>
            <a:ext cx="11887670" cy="3465179"/>
          </a:xfrm>
          <a:prstGeom prst="rect">
            <a:avLst/>
          </a:prstGeom>
        </p:spPr>
        <p:txBody>
          <a:bodyPr lIns="0" tIns="0" rIns="0" bIns="0" rtlCol="0" anchor="t">
            <a:spAutoFit/>
          </a:bodyPr>
          <a:lstStyle/>
          <a:p>
            <a:pPr algn="ctr">
              <a:lnSpc>
                <a:spcPct val="15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ĐẾN VỚI BÀI HỌC MỚI!</a:t>
            </a:r>
          </a:p>
        </p:txBody>
      </p:sp>
      <p:sp>
        <p:nvSpPr>
          <p:cNvPr id="7" name="TextBox 6"/>
          <p:cNvSpPr txBox="1"/>
          <p:nvPr/>
        </p:nvSpPr>
        <p:spPr>
          <a:xfrm>
            <a:off x="609600" y="356060"/>
            <a:ext cx="5181600" cy="707886"/>
          </a:xfrm>
          <a:prstGeom prst="rect">
            <a:avLst/>
          </a:prstGeom>
          <a:noFill/>
        </p:spPr>
        <p:txBody>
          <a:bodyPr wrap="square" rtlCol="0">
            <a:spAutoFit/>
          </a:bodyPr>
          <a:lstStyle/>
          <a:p>
            <a:r>
              <a:rPr lang="en-US" sz="4000" b="1" dirty="0" smtClean="0"/>
              <a:t>TRƯỜNG THCS VÕ XÁN</a:t>
            </a:r>
            <a:endParaRPr lang="en-US" b="1" dirty="0"/>
          </a:p>
        </p:txBody>
      </p:sp>
      <p:sp>
        <p:nvSpPr>
          <p:cNvPr id="8" name="TextBox 7"/>
          <p:cNvSpPr txBox="1"/>
          <p:nvPr/>
        </p:nvSpPr>
        <p:spPr>
          <a:xfrm>
            <a:off x="9601200" y="7734300"/>
            <a:ext cx="6096000" cy="1200329"/>
          </a:xfrm>
          <a:prstGeom prst="rect">
            <a:avLst/>
          </a:prstGeom>
          <a:noFill/>
        </p:spPr>
        <p:txBody>
          <a:bodyPr wrap="square" rtlCol="0">
            <a:spAutoFit/>
          </a:bodyPr>
          <a:lstStyle/>
          <a:p>
            <a:pPr algn="ctr"/>
            <a:r>
              <a:rPr lang="en-US" sz="3600" b="1" dirty="0" smtClean="0"/>
              <a:t>GIÁO VIÊN : ĐÀO DUY </a:t>
            </a:r>
            <a:r>
              <a:rPr lang="en-US" sz="3600" b="1" dirty="0" smtClean="0"/>
              <a:t>MỸ</a:t>
            </a:r>
          </a:p>
          <a:p>
            <a:pPr algn="ctr"/>
            <a:r>
              <a:rPr lang="en-US" sz="3600" b="1" dirty="0" smtClean="0"/>
              <a:t>GIẢNG DẠY: LỊCH SỬ - ĐỊA LÍ 7</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14" name="Rectangle 13"/>
          <p:cNvSpPr/>
          <p:nvPr/>
        </p:nvSpPr>
        <p:spPr>
          <a:xfrm>
            <a:off x="2743200" y="8953500"/>
            <a:ext cx="13223492" cy="646331"/>
          </a:xfrm>
          <a:prstGeom prst="rect">
            <a:avLst/>
          </a:prstGeom>
          <a:solidFill>
            <a:schemeClr val="accent2">
              <a:lumMod val="40000"/>
              <a:lumOff val="60000"/>
            </a:schemeClr>
          </a:solidFill>
        </p:spPr>
        <p:txBody>
          <a:bodyPr wrap="none">
            <a:spAutoFit/>
          </a:bodyPr>
          <a:lstStyle/>
          <a:p>
            <a:r>
              <a:rPr lang="en-US" sz="3600" i="1" dirty="0" err="1">
                <a:latin typeface="Arial" panose="020B0604020202020204" pitchFamily="34" charset="0"/>
                <a:cs typeface="Arial" panose="020B0604020202020204" pitchFamily="34" charset="0"/>
              </a:rPr>
              <a:t>Phần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lớn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dân</a:t>
            </a:r>
            <a:r>
              <a:rPr lang="en-US" sz="3600" i="1" dirty="0">
                <a:latin typeface="Arial" panose="020B0604020202020204" pitchFamily="34" charset="0"/>
                <a:cs typeface="Arial" panose="020B0604020202020204" pitchFamily="34" charset="0"/>
              </a:rPr>
              <a:t> di </a:t>
            </a:r>
            <a:r>
              <a:rPr lang="en-US" sz="3600" i="1" dirty="0" err="1">
                <a:latin typeface="Arial" panose="020B0604020202020204" pitchFamily="34" charset="0"/>
                <a:cs typeface="Arial" panose="020B0604020202020204" pitchFamily="34" charset="0"/>
              </a:rPr>
              <a:t>cư</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những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tuổi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lao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động</a:t>
            </a:r>
            <a:endParaRPr lang="vi-VN" sz="36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8" b="16419"/>
          <a:stretch/>
        </p:blipFill>
        <p:spPr>
          <a:xfrm>
            <a:off x="1066800" y="640080"/>
            <a:ext cx="16003902" cy="8153400"/>
          </a:xfrm>
          <a:prstGeom prst="rect">
            <a:avLst/>
          </a:prstGeom>
        </p:spPr>
      </p:pic>
    </p:spTree>
    <p:extLst>
      <p:ext uri="{BB962C8B-B14F-4D97-AF65-F5344CB8AC3E}">
        <p14:creationId xmlns:p14="http://schemas.microsoft.com/office/powerpoint/2010/main" val="75271000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071485"/>
            <a:ext cx="16459200" cy="972574"/>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Châu</a:t>
            </a:r>
            <a:r>
              <a:rPr lang="en-US" sz="4400" b="1" dirty="0" smtClean="0">
                <a:latin typeface="Times New Roman" pitchFamily="18" charset="0"/>
                <a:cs typeface="Times New Roman" pitchFamily="18" charset="0"/>
              </a:rPr>
              <a:t> </a:t>
            </a:r>
            <a:r>
              <a:rPr lang="en-US" sz="4400" b="1" dirty="0">
                <a:latin typeface="Times New Roman" pitchFamily="18" charset="0"/>
                <a:cs typeface="Times New Roman" pitchFamily="18" charset="0"/>
              </a:rPr>
              <a:t>Phi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châu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lục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thứ</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hai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châu</a:t>
            </a:r>
            <a:r>
              <a:rPr lang="en-US" sz="4400" b="1" dirty="0">
                <a:latin typeface="Times New Roman" pitchFamily="18" charset="0"/>
                <a:cs typeface="Times New Roman" pitchFamily="18" charset="0"/>
              </a:rPr>
              <a:t> Á).</a:t>
            </a:r>
          </a:p>
        </p:txBody>
      </p:sp>
      <p:sp>
        <p:nvSpPr>
          <p:cNvPr id="3" name="Rectangle 2"/>
          <p:cNvSpPr/>
          <p:nvPr/>
        </p:nvSpPr>
        <p:spPr>
          <a:xfrm>
            <a:off x="1447800" y="3062085"/>
            <a:ext cx="16306800" cy="1852815"/>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Tốc</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tăng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tỉ</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suất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tăng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tự</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nhiên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mức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cao</a:t>
            </a:r>
            <a:r>
              <a:rPr lang="en-US" sz="4400" b="1" dirty="0">
                <a:latin typeface="Times New Roman" pitchFamily="18" charset="0"/>
                <a:cs typeface="Times New Roman" pitchFamily="18" charset="0"/>
              </a:rPr>
              <a:t> so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giới</a:t>
            </a:r>
            <a:r>
              <a:rPr lang="en-US" sz="4400" b="1" dirty="0">
                <a:latin typeface="Times New Roman" pitchFamily="18" charset="0"/>
                <a:cs typeface="Times New Roman" pitchFamily="18" charset="0"/>
              </a:rPr>
              <a:t>.</a:t>
            </a:r>
          </a:p>
        </p:txBody>
      </p:sp>
      <p:sp>
        <p:nvSpPr>
          <p:cNvPr id="4" name="Rectangle 3"/>
          <p:cNvSpPr/>
          <p:nvPr/>
        </p:nvSpPr>
        <p:spPr>
          <a:xfrm>
            <a:off x="1447800" y="4890885"/>
            <a:ext cx="15468600" cy="972574"/>
          </a:xfrm>
          <a:prstGeom prst="rect">
            <a:avLst/>
          </a:prstGeom>
        </p:spPr>
        <p:txBody>
          <a:bodyPr wrap="square">
            <a:spAutoFit/>
          </a:bodyPr>
          <a:lstStyle/>
          <a:p>
            <a:pPr>
              <a:lnSpc>
                <a:spcPct val="130000"/>
              </a:lnSpc>
            </a:pPr>
            <a:r>
              <a:rPr lang="en-US" sz="4400" b="1" dirty="0" smtClean="0">
                <a:latin typeface="Times New Roman" pitchFamily="18" charset="0"/>
                <a:cs typeface="Times New Roman" pitchFamily="18" charset="0"/>
              </a:rPr>
              <a:t>- </a:t>
            </a:r>
            <a:r>
              <a:rPr lang="vi-VN" sz="4400" b="1" dirty="0" smtClean="0">
                <a:latin typeface="Times New Roman" pitchFamily="18" charset="0"/>
                <a:cs typeface="Times New Roman" pitchFamily="18" charset="0"/>
              </a:rPr>
              <a:t>Số </a:t>
            </a:r>
            <a:r>
              <a:rPr lang="vi-VN" sz="4400" b="1" dirty="0">
                <a:latin typeface="Times New Roman" pitchFamily="18" charset="0"/>
                <a:cs typeface="Times New Roman" pitchFamily="18" charset="0"/>
              </a:rPr>
              <a:t>người xuất cư nhiều hơn nhập cư.</a:t>
            </a:r>
            <a:endParaRPr lang="en-US" sz="4400" b="1" dirty="0">
              <a:latin typeface="Times New Roman" pitchFamily="18" charset="0"/>
              <a:cs typeface="Times New Roman" pitchFamily="18" charset="0"/>
            </a:endParaRPr>
          </a:p>
        </p:txBody>
      </p:sp>
      <p:sp>
        <p:nvSpPr>
          <p:cNvPr id="5" name="Rectangle 4"/>
          <p:cNvSpPr/>
          <p:nvPr/>
        </p:nvSpPr>
        <p:spPr>
          <a:xfrm>
            <a:off x="1447800" y="5729085"/>
            <a:ext cx="16078200" cy="1852815"/>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vi-VN" sz="4400" b="1" dirty="0" smtClean="0">
                <a:latin typeface="Times New Roman" pitchFamily="18" charset="0"/>
                <a:cs typeface="Times New Roman" pitchFamily="18" charset="0"/>
              </a:rPr>
              <a:t>Cơ </a:t>
            </a:r>
            <a:r>
              <a:rPr lang="vi-VN" sz="4400" b="1" dirty="0">
                <a:latin typeface="Times New Roman" pitchFamily="18" charset="0"/>
                <a:cs typeface="Times New Roman" pitchFamily="18" charset="0"/>
              </a:rPr>
              <a:t>cấu dân số trẻ, số người trong và dưới tuổi lao động chiếm tỉ lệ cao.</a:t>
            </a:r>
            <a:endParaRPr lang="en-US" sz="4400" b="1" dirty="0">
              <a:latin typeface="Times New Roman" pitchFamily="18" charset="0"/>
              <a:cs typeface="Times New Roman" pitchFamily="18" charset="0"/>
            </a:endParaRPr>
          </a:p>
        </p:txBody>
      </p:sp>
      <p:sp>
        <p:nvSpPr>
          <p:cNvPr id="8" name="TextBox 7"/>
          <p:cNvSpPr txBox="1"/>
          <p:nvPr/>
        </p:nvSpPr>
        <p:spPr>
          <a:xfrm>
            <a:off x="1066800" y="1080885"/>
            <a:ext cx="8845156" cy="830997"/>
          </a:xfrm>
          <a:prstGeom prst="rect">
            <a:avLst/>
          </a:prstGeom>
          <a:noFill/>
        </p:spPr>
        <p:txBody>
          <a:bodyPr wrap="square" rtlCol="0">
            <a:spAutoFit/>
          </a:bodyPr>
          <a:lstStyle/>
          <a:p>
            <a:r>
              <a:rPr lang="en-US" sz="4800" b="1" dirty="0">
                <a:solidFill>
                  <a:srgbClr val="C00000"/>
                </a:solidFill>
                <a:latin typeface="Times New Roman" pitchFamily="18" charset="0"/>
                <a:cs typeface="Times New Roman" pitchFamily="18" charset="0"/>
              </a:rPr>
              <a:t>1. </a:t>
            </a:r>
            <a:r>
              <a:rPr lang="en-US" sz="4800" b="1" dirty="0" err="1">
                <a:solidFill>
                  <a:srgbClr val="C00000"/>
                </a:solidFill>
                <a:latin typeface="Times New Roman" pitchFamily="18" charset="0"/>
                <a:cs typeface="Times New Roman" pitchFamily="18" charset="0"/>
              </a:rPr>
              <a:t>Những</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vấn</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đề</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về</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dân</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cư</a:t>
            </a:r>
            <a:endParaRPr lang="en-US" sz="4800" b="1" dirty="0">
              <a:solidFill>
                <a:srgbClr val="C00000"/>
              </a:solidFill>
              <a:latin typeface="Times New Roman" pitchFamily="18" charset="0"/>
              <a:cs typeface="Times New Roman" pitchFamily="18" charset="0"/>
            </a:endParaRPr>
          </a:p>
        </p:txBody>
      </p:sp>
      <p:pic>
        <p:nvPicPr>
          <p:cNvPr id="9" name="Picture 8"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639800" y="736738"/>
            <a:ext cx="1714500" cy="97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32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
                                        <p:tgtEl>
                                          <p:spTgt spid="2"/>
                                        </p:tgtEl>
                                      </p:cBhvr>
                                    </p:animEffect>
                                    <p:anim calcmode="lin" valueType="num">
                                      <p:cBhvr>
                                        <p:cTn id="21" dur="400" fill="hold"/>
                                        <p:tgtEl>
                                          <p:spTgt spid="2"/>
                                        </p:tgtEl>
                                        <p:attrNameLst>
                                          <p:attrName>ppt_x</p:attrName>
                                        </p:attrNameLst>
                                      </p:cBhvr>
                                      <p:tavLst>
                                        <p:tav tm="0">
                                          <p:val>
                                            <p:strVal val="#ppt_x"/>
                                          </p:val>
                                        </p:tav>
                                        <p:tav tm="100000">
                                          <p:val>
                                            <p:strVal val="#ppt_x"/>
                                          </p:val>
                                        </p:tav>
                                      </p:tavLst>
                                    </p:anim>
                                    <p:anim calcmode="lin" valueType="num">
                                      <p:cBhvr>
                                        <p:cTn id="22" dur="400" fill="hold"/>
                                        <p:tgtEl>
                                          <p:spTgt spid="2"/>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
                                        <p:tgtEl>
                                          <p:spTgt spid="3"/>
                                        </p:tgtEl>
                                      </p:cBhvr>
                                    </p:animEffect>
                                    <p:anim calcmode="lin" valueType="num">
                                      <p:cBhvr>
                                        <p:cTn id="30" dur="400" fill="hold"/>
                                        <p:tgtEl>
                                          <p:spTgt spid="3"/>
                                        </p:tgtEl>
                                        <p:attrNameLst>
                                          <p:attrName>ppt_x</p:attrName>
                                        </p:attrNameLst>
                                      </p:cBhvr>
                                      <p:tavLst>
                                        <p:tav tm="0">
                                          <p:val>
                                            <p:strVal val="#ppt_x"/>
                                          </p:val>
                                        </p:tav>
                                        <p:tav tm="100000">
                                          <p:val>
                                            <p:strVal val="#ppt_x"/>
                                          </p:val>
                                        </p:tav>
                                      </p:tavLst>
                                    </p:anim>
                                    <p:anim calcmode="lin" valueType="num">
                                      <p:cBhvr>
                                        <p:cTn id="31" dur="400" fill="hold"/>
                                        <p:tgtEl>
                                          <p:spTgt spid="3"/>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anim calcmode="lin" valueType="num">
                                      <p:cBhvr>
                                        <p:cTn id="39" dur="400" fill="hold"/>
                                        <p:tgtEl>
                                          <p:spTgt spid="4"/>
                                        </p:tgtEl>
                                        <p:attrNameLst>
                                          <p:attrName>ppt_x</p:attrName>
                                        </p:attrNameLst>
                                      </p:cBhvr>
                                      <p:tavLst>
                                        <p:tav tm="0">
                                          <p:val>
                                            <p:strVal val="#ppt_x"/>
                                          </p:val>
                                        </p:tav>
                                        <p:tav tm="100000">
                                          <p:val>
                                            <p:strVal val="#ppt_x"/>
                                          </p:val>
                                        </p:tav>
                                      </p:tavLst>
                                    </p:anim>
                                    <p:anim calcmode="lin" valueType="num">
                                      <p:cBhvr>
                                        <p:cTn id="40" dur="400" fill="hold"/>
                                        <p:tgtEl>
                                          <p:spTgt spid="4"/>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
                                        <p:tgtEl>
                                          <p:spTgt spid="5"/>
                                        </p:tgtEl>
                                      </p:cBhvr>
                                    </p:animEffect>
                                    <p:anim calcmode="lin" valueType="num">
                                      <p:cBhvr>
                                        <p:cTn id="48" dur="400" fill="hold"/>
                                        <p:tgtEl>
                                          <p:spTgt spid="5"/>
                                        </p:tgtEl>
                                        <p:attrNameLst>
                                          <p:attrName>ppt_x</p:attrName>
                                        </p:attrNameLst>
                                      </p:cBhvr>
                                      <p:tavLst>
                                        <p:tav tm="0">
                                          <p:val>
                                            <p:strVal val="#ppt_x"/>
                                          </p:val>
                                        </p:tav>
                                        <p:tav tm="100000">
                                          <p:val>
                                            <p:strVal val="#ppt_x"/>
                                          </p:val>
                                        </p:tav>
                                      </p:tavLst>
                                    </p:anim>
                                    <p:anim calcmode="lin" valueType="num">
                                      <p:cBhvr>
                                        <p:cTn id="49" dur="400" fill="hold"/>
                                        <p:tgtEl>
                                          <p:spTgt spid="5"/>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60213"/>
            <a:ext cx="1401887" cy="1401887"/>
          </a:xfrm>
          <a:prstGeom prst="rect">
            <a:avLst/>
          </a:prstGeom>
        </p:spPr>
      </p:pic>
      <p:sp>
        <p:nvSpPr>
          <p:cNvPr id="3" name="TextBox 2"/>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838200" y="1638300"/>
            <a:ext cx="15620999" cy="1754326"/>
          </a:xfrm>
          <a:prstGeom prst="rect">
            <a:avLst/>
          </a:prstGeom>
        </p:spPr>
        <p:txBody>
          <a:bodyPr wrap="square">
            <a:spAutoFit/>
          </a:bodyPr>
          <a:lstStyle/>
          <a:p>
            <a:pPr algn="ctr">
              <a:lnSpc>
                <a:spcPct val="150000"/>
              </a:lnSpc>
            </a:pPr>
            <a:r>
              <a:rPr lang="en-US" sz="3600" dirty="0" err="1">
                <a:solidFill>
                  <a:srgbClr val="002060"/>
                </a:solidFill>
                <a:latin typeface="Arial" panose="020B0604020202020204" pitchFamily="34" charset="0"/>
                <a:cs typeface="Arial" panose="020B0604020202020204" pitchFamily="34" charset="0"/>
              </a:rPr>
              <a:t>Thảo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luận</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nhóm (2-3 HS), nghiên cứu thông tin mục 1 và </a:t>
            </a:r>
            <a:r>
              <a:rPr lang="en-US" sz="3600" dirty="0" err="1" smtClean="0">
                <a:solidFill>
                  <a:srgbClr val="002060"/>
                </a:solidFill>
                <a:latin typeface="Arial" panose="020B0604020202020204" pitchFamily="34" charset="0"/>
                <a:cs typeface="Arial" panose="020B0604020202020204" pitchFamily="34" charset="0"/>
              </a:rPr>
              <a:t>biểu</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đồ hình 10.1 (SGK tr. 133-134), </a:t>
            </a:r>
            <a:r>
              <a:rPr lang="en-US" sz="3600" dirty="0" err="1">
                <a:solidFill>
                  <a:srgbClr val="002060"/>
                </a:solidFill>
                <a:latin typeface="Arial" panose="020B0604020202020204" pitchFamily="34" charset="0"/>
                <a:cs typeface="Arial" panose="020B0604020202020204" pitchFamily="34" charset="0"/>
              </a:rPr>
              <a:t>thực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yêu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cầu</a:t>
            </a:r>
            <a:r>
              <a:rPr lang="vi-VN" sz="3600"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86" y="3661836"/>
            <a:ext cx="9772614" cy="6358464"/>
          </a:xfrm>
          <a:prstGeom prst="rect">
            <a:avLst/>
          </a:prstGeom>
        </p:spPr>
      </p:pic>
      <p:sp>
        <p:nvSpPr>
          <p:cNvPr id="6" name="Rectangle 5"/>
          <p:cNvSpPr/>
          <p:nvPr/>
        </p:nvSpPr>
        <p:spPr>
          <a:xfrm>
            <a:off x="485439" y="7178576"/>
            <a:ext cx="7591761" cy="2308324"/>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en-US" sz="3200" i="1" dirty="0">
                <a:solidFill>
                  <a:prstClr val="black"/>
                </a:solidFill>
                <a:latin typeface="Arial" panose="020B0604020202020204" pitchFamily="34" charset="0"/>
                <a:cs typeface="Arial" panose="020B0604020202020204" pitchFamily="34" charset="0"/>
              </a:rPr>
              <a:t>D</a:t>
            </a:r>
            <a:r>
              <a:rPr lang="vi-VN" sz="3200" i="1" dirty="0">
                <a:solidFill>
                  <a:prstClr val="black"/>
                </a:solidFill>
                <a:cs typeface="Arial" panose="020B0604020202020204" pitchFamily="34" charset="0"/>
              </a:rPr>
              <a:t>ân số tăng nhanh ảnh hưởng thế nào đến sự phát triển kinh tế</a:t>
            </a: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a:t>
            </a: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xã hội châu Phi</a:t>
            </a:r>
            <a:r>
              <a:rPr lang="en-US" sz="3200" i="1" dirty="0">
                <a:solidFill>
                  <a:prstClr val="black"/>
                </a:solidFill>
                <a:latin typeface="Arial" panose="020B0604020202020204" pitchFamily="34" charset="0"/>
                <a:cs typeface="Arial" panose="020B0604020202020204" pitchFamily="34" charset="0"/>
              </a:rPr>
              <a:t>?</a:t>
            </a:r>
            <a:endParaRPr lang="vi-VN" sz="3200" i="1" dirty="0">
              <a:solidFill>
                <a:prstClr val="black"/>
              </a:solidFill>
              <a:cs typeface="Arial" panose="020B0604020202020204" pitchFamily="34" charset="0"/>
            </a:endParaRPr>
          </a:p>
        </p:txBody>
      </p:sp>
      <p:sp>
        <p:nvSpPr>
          <p:cNvPr id="7" name="TextBox 6">
            <a:extLst>
              <a:ext uri="{FF2B5EF4-FFF2-40B4-BE49-F238E27FC236}">
                <a16:creationId xmlns="" xmlns:a16="http://schemas.microsoft.com/office/drawing/2014/main" id="{826E8D67-C34F-40B4-BF88-4439399425E5}"/>
              </a:ext>
            </a:extLst>
          </p:cNvPr>
          <p:cNvSpPr txBox="1"/>
          <p:nvPr/>
        </p:nvSpPr>
        <p:spPr>
          <a:xfrm>
            <a:off x="512301" y="4240840"/>
            <a:ext cx="7336299" cy="3046988"/>
          </a:xfrm>
          <a:prstGeom prst="rect">
            <a:avLst/>
          </a:prstGeom>
          <a:noFill/>
        </p:spPr>
        <p:txBody>
          <a:bodyPr wrap="square">
            <a:spAutoFit/>
          </a:bodyPr>
          <a:lstStyle/>
          <a:p>
            <a:pPr marL="571500" indent="-571500" algn="just">
              <a:lnSpc>
                <a:spcPct val="150000"/>
              </a:lnSpc>
              <a:buFont typeface="Wingdings" panose="05000000000000000000" pitchFamily="2" charset="2"/>
              <a:buChar char="q"/>
            </a:pPr>
            <a:r>
              <a:rPr lang="en-US" sz="3200" i="1" dirty="0">
                <a:latin typeface="Arial" panose="020B0604020202020204" pitchFamily="34" charset="0"/>
                <a:cs typeface="Arial" panose="020B0604020202020204" pitchFamily="34" charset="0"/>
              </a:rPr>
              <a:t>N</a:t>
            </a:r>
            <a:r>
              <a:rPr lang="vi-VN" sz="3200" i="1" dirty="0">
                <a:latin typeface="Arial" panose="020B0604020202020204" pitchFamily="34" charset="0"/>
                <a:cs typeface="Arial" panose="020B0604020202020204" pitchFamily="34" charset="0"/>
              </a:rPr>
              <a:t>hận xét tỉ suất tăng dân số tự nhiên của châu Phi từ giai đoạn 2000</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2005 đến giai đoạn 2015</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2020.</a:t>
            </a:r>
          </a:p>
        </p:txBody>
      </p:sp>
      <p:pic>
        <p:nvPicPr>
          <p:cNvPr id="8" name="Picture 7">
            <a:extLst>
              <a:ext uri="{FF2B5EF4-FFF2-40B4-BE49-F238E27FC236}">
                <a16:creationId xmlns="" xmlns:a16="http://schemas.microsoft.com/office/drawing/2014/main" id="{E6EF3F5B-A79B-4074-BC2F-F3C83C43CD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32108">
            <a:off x="16522285" y="252666"/>
            <a:ext cx="1401486" cy="1917456"/>
          </a:xfrm>
          <a:prstGeom prst="rect">
            <a:avLst/>
          </a:prstGeom>
        </p:spPr>
      </p:pic>
    </p:spTree>
    <p:extLst>
      <p:ext uri="{BB962C8B-B14F-4D97-AF65-F5344CB8AC3E}">
        <p14:creationId xmlns:p14="http://schemas.microsoft.com/office/powerpoint/2010/main" val="26986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071485"/>
            <a:ext cx="16459200" cy="972574"/>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Châu</a:t>
            </a:r>
            <a:r>
              <a:rPr lang="en-US" sz="4400" b="1" dirty="0" smtClean="0">
                <a:latin typeface="Times New Roman" pitchFamily="18" charset="0"/>
                <a:cs typeface="Times New Roman" pitchFamily="18" charset="0"/>
              </a:rPr>
              <a:t> </a:t>
            </a:r>
            <a:r>
              <a:rPr lang="en-US" sz="4400" b="1" dirty="0">
                <a:latin typeface="Times New Roman" pitchFamily="18" charset="0"/>
                <a:cs typeface="Times New Roman" pitchFamily="18" charset="0"/>
              </a:rPr>
              <a:t>Phi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châu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lục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thứ</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hai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châu</a:t>
            </a:r>
            <a:r>
              <a:rPr lang="en-US" sz="4400" b="1" dirty="0">
                <a:latin typeface="Times New Roman" pitchFamily="18" charset="0"/>
                <a:cs typeface="Times New Roman" pitchFamily="18" charset="0"/>
              </a:rPr>
              <a:t> Á).</a:t>
            </a:r>
          </a:p>
        </p:txBody>
      </p:sp>
      <p:sp>
        <p:nvSpPr>
          <p:cNvPr id="3" name="Rectangle 2"/>
          <p:cNvSpPr/>
          <p:nvPr/>
        </p:nvSpPr>
        <p:spPr>
          <a:xfrm>
            <a:off x="1447800" y="3062085"/>
            <a:ext cx="16306800" cy="1852815"/>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Tốc</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tăng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tỉ</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suất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tăng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tự</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nhiên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mức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cao</a:t>
            </a:r>
            <a:r>
              <a:rPr lang="en-US" sz="4400" b="1" dirty="0">
                <a:latin typeface="Times New Roman" pitchFamily="18" charset="0"/>
                <a:cs typeface="Times New Roman" pitchFamily="18" charset="0"/>
              </a:rPr>
              <a:t> so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giới</a:t>
            </a:r>
            <a:r>
              <a:rPr lang="en-US" sz="4400" b="1" dirty="0">
                <a:latin typeface="Times New Roman" pitchFamily="18" charset="0"/>
                <a:cs typeface="Times New Roman" pitchFamily="18" charset="0"/>
              </a:rPr>
              <a:t>.</a:t>
            </a:r>
          </a:p>
        </p:txBody>
      </p:sp>
      <p:sp>
        <p:nvSpPr>
          <p:cNvPr id="4" name="Rectangle 3"/>
          <p:cNvSpPr/>
          <p:nvPr/>
        </p:nvSpPr>
        <p:spPr>
          <a:xfrm>
            <a:off x="1447800" y="4890885"/>
            <a:ext cx="15468600" cy="972574"/>
          </a:xfrm>
          <a:prstGeom prst="rect">
            <a:avLst/>
          </a:prstGeom>
        </p:spPr>
        <p:txBody>
          <a:bodyPr wrap="square">
            <a:spAutoFit/>
          </a:bodyPr>
          <a:lstStyle/>
          <a:p>
            <a:pPr>
              <a:lnSpc>
                <a:spcPct val="130000"/>
              </a:lnSpc>
            </a:pPr>
            <a:r>
              <a:rPr lang="en-US" sz="4400" b="1" dirty="0" smtClean="0">
                <a:latin typeface="Times New Roman" pitchFamily="18" charset="0"/>
                <a:cs typeface="Times New Roman" pitchFamily="18" charset="0"/>
              </a:rPr>
              <a:t>- </a:t>
            </a:r>
            <a:r>
              <a:rPr lang="vi-VN" sz="4400" b="1" dirty="0" smtClean="0">
                <a:latin typeface="Times New Roman" pitchFamily="18" charset="0"/>
                <a:cs typeface="Times New Roman" pitchFamily="18" charset="0"/>
              </a:rPr>
              <a:t>Số </a:t>
            </a:r>
            <a:r>
              <a:rPr lang="vi-VN" sz="4400" b="1" dirty="0">
                <a:latin typeface="Times New Roman" pitchFamily="18" charset="0"/>
                <a:cs typeface="Times New Roman" pitchFamily="18" charset="0"/>
              </a:rPr>
              <a:t>người xuất cư nhiều hơn nhập cư.</a:t>
            </a:r>
            <a:endParaRPr lang="en-US" sz="4400" b="1" dirty="0">
              <a:latin typeface="Times New Roman" pitchFamily="18" charset="0"/>
              <a:cs typeface="Times New Roman" pitchFamily="18" charset="0"/>
            </a:endParaRPr>
          </a:p>
        </p:txBody>
      </p:sp>
      <p:sp>
        <p:nvSpPr>
          <p:cNvPr id="5" name="Rectangle 4"/>
          <p:cNvSpPr/>
          <p:nvPr/>
        </p:nvSpPr>
        <p:spPr>
          <a:xfrm>
            <a:off x="1447800" y="5729085"/>
            <a:ext cx="16078200" cy="1852815"/>
          </a:xfrm>
          <a:prstGeom prst="rect">
            <a:avLst/>
          </a:prstGeom>
        </p:spPr>
        <p:txBody>
          <a:bodyPr wrap="square">
            <a:spAutoFit/>
          </a:bodyPr>
          <a:lstStyle/>
          <a:p>
            <a:pPr algn="just">
              <a:lnSpc>
                <a:spcPct val="130000"/>
              </a:lnSpc>
            </a:pPr>
            <a:r>
              <a:rPr lang="en-US" sz="4400" b="1" dirty="0" smtClean="0">
                <a:latin typeface="Times New Roman" pitchFamily="18" charset="0"/>
                <a:cs typeface="Times New Roman" pitchFamily="18" charset="0"/>
              </a:rPr>
              <a:t>- </a:t>
            </a:r>
            <a:r>
              <a:rPr lang="vi-VN" sz="4400" b="1" dirty="0" smtClean="0">
                <a:latin typeface="Times New Roman" pitchFamily="18" charset="0"/>
                <a:cs typeface="Times New Roman" pitchFamily="18" charset="0"/>
              </a:rPr>
              <a:t>Cơ </a:t>
            </a:r>
            <a:r>
              <a:rPr lang="vi-VN" sz="4400" b="1" dirty="0">
                <a:latin typeface="Times New Roman" pitchFamily="18" charset="0"/>
                <a:cs typeface="Times New Roman" pitchFamily="18" charset="0"/>
              </a:rPr>
              <a:t>cấu dân số trẻ, số người trong và dưới tuổi lao động chiếm tỉ lệ cao.</a:t>
            </a:r>
            <a:endParaRPr lang="en-US" sz="4400" b="1" dirty="0">
              <a:latin typeface="Times New Roman" pitchFamily="18" charset="0"/>
              <a:cs typeface="Times New Roman" pitchFamily="18" charset="0"/>
            </a:endParaRPr>
          </a:p>
        </p:txBody>
      </p:sp>
      <p:sp>
        <p:nvSpPr>
          <p:cNvPr id="6" name="Right Arrow 5"/>
          <p:cNvSpPr/>
          <p:nvPr/>
        </p:nvSpPr>
        <p:spPr>
          <a:xfrm>
            <a:off x="1219200" y="8002122"/>
            <a:ext cx="1268945" cy="7322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Rectangle 6"/>
          <p:cNvSpPr/>
          <p:nvPr/>
        </p:nvSpPr>
        <p:spPr>
          <a:xfrm>
            <a:off x="2819400" y="7634085"/>
            <a:ext cx="14510976" cy="1852815"/>
          </a:xfrm>
          <a:prstGeom prst="rect">
            <a:avLst/>
          </a:prstGeom>
        </p:spPr>
        <p:txBody>
          <a:bodyPr wrap="square">
            <a:spAutoFit/>
          </a:bodyPr>
          <a:lstStyle/>
          <a:p>
            <a:pPr algn="just">
              <a:lnSpc>
                <a:spcPct val="130000"/>
              </a:lnSpc>
            </a:pPr>
            <a:r>
              <a:rPr lang="en-US" sz="4400" b="1" dirty="0" err="1" smtClean="0">
                <a:latin typeface="Times New Roman" pitchFamily="18" charset="0"/>
                <a:cs typeface="Times New Roman" pitchFamily="18" charset="0"/>
              </a:rPr>
              <a:t>Dân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số</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tăng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nhanh</a:t>
            </a:r>
            <a:r>
              <a:rPr lang="en-US" sz="4400" b="1" dirty="0" smtClean="0">
                <a:latin typeface="Times New Roman" pitchFamily="18" charset="0"/>
                <a:cs typeface="Times New Roman" pitchFamily="18" charset="0"/>
              </a:rPr>
              <a:t> t</a:t>
            </a:r>
            <a:r>
              <a:rPr lang="vi-VN" sz="4400" b="1" dirty="0" smtClean="0">
                <a:latin typeface="Times New Roman" pitchFamily="18" charset="0"/>
                <a:cs typeface="Times New Roman" pitchFamily="18" charset="0"/>
              </a:rPr>
              <a:t>ạo </a:t>
            </a:r>
            <a:r>
              <a:rPr lang="vi-VN" sz="4400" b="1" dirty="0">
                <a:latin typeface="Times New Roman" pitchFamily="18" charset="0"/>
                <a:cs typeface="Times New Roman" pitchFamily="18" charset="0"/>
              </a:rPr>
              <a:t>ra nhiều áp lực đối với phát triển kinh tế - xã hội như giải quyết việc làm, đói nghèo,…</a:t>
            </a:r>
            <a:endParaRPr lang="en-US" sz="4400" b="1" dirty="0">
              <a:latin typeface="Times New Roman" pitchFamily="18" charset="0"/>
              <a:cs typeface="Times New Roman" pitchFamily="18" charset="0"/>
            </a:endParaRPr>
          </a:p>
        </p:txBody>
      </p:sp>
      <p:sp>
        <p:nvSpPr>
          <p:cNvPr id="8" name="TextBox 7"/>
          <p:cNvSpPr txBox="1"/>
          <p:nvPr/>
        </p:nvSpPr>
        <p:spPr>
          <a:xfrm>
            <a:off x="1066800" y="1080885"/>
            <a:ext cx="8845156" cy="830997"/>
          </a:xfrm>
          <a:prstGeom prst="rect">
            <a:avLst/>
          </a:prstGeom>
          <a:noFill/>
        </p:spPr>
        <p:txBody>
          <a:bodyPr wrap="square" rtlCol="0">
            <a:spAutoFit/>
          </a:bodyPr>
          <a:lstStyle/>
          <a:p>
            <a:r>
              <a:rPr lang="en-US" sz="4800" b="1" dirty="0">
                <a:solidFill>
                  <a:srgbClr val="C00000"/>
                </a:solidFill>
                <a:latin typeface="Times New Roman" pitchFamily="18" charset="0"/>
                <a:cs typeface="Times New Roman" pitchFamily="18" charset="0"/>
              </a:rPr>
              <a:t>1. </a:t>
            </a:r>
            <a:r>
              <a:rPr lang="en-US" sz="4800" b="1" dirty="0" err="1">
                <a:solidFill>
                  <a:srgbClr val="C00000"/>
                </a:solidFill>
                <a:latin typeface="Times New Roman" pitchFamily="18" charset="0"/>
                <a:cs typeface="Times New Roman" pitchFamily="18" charset="0"/>
              </a:rPr>
              <a:t>Những</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vấn</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đề</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về</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dân</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cư</a:t>
            </a:r>
            <a:endParaRPr lang="en-US" sz="4800" b="1" dirty="0">
              <a:solidFill>
                <a:srgbClr val="C00000"/>
              </a:solidFill>
              <a:latin typeface="Times New Roman" pitchFamily="18" charset="0"/>
              <a:cs typeface="Times New Roman" pitchFamily="18" charset="0"/>
            </a:endParaRPr>
          </a:p>
        </p:txBody>
      </p:sp>
      <p:pic>
        <p:nvPicPr>
          <p:cNvPr id="9" name="Picture 8"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639800" y="736738"/>
            <a:ext cx="1714500" cy="97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11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316199" y="7277100"/>
            <a:ext cx="2971801" cy="3009900"/>
            <a:chOff x="14551241" y="4826000"/>
            <a:chExt cx="3736759" cy="5461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51241" y="7800357"/>
              <a:ext cx="3736759" cy="24866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10152" y="4826000"/>
              <a:ext cx="2818936" cy="3370467"/>
            </a:xfrm>
            <a:prstGeom prst="rect">
              <a:avLst/>
            </a:prstGeom>
          </p:spPr>
        </p:pic>
      </p:grpSp>
      <p:pic>
        <p:nvPicPr>
          <p:cNvPr id="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48" y="7505700"/>
            <a:ext cx="2781300" cy="2781300"/>
          </a:xfrm>
          <a:prstGeom prst="rect">
            <a:avLst/>
          </a:prstGeom>
        </p:spPr>
      </p:pic>
      <p:sp>
        <p:nvSpPr>
          <p:cNvPr id="6" name="Rectangle 5"/>
          <p:cNvSpPr/>
          <p:nvPr/>
        </p:nvSpPr>
        <p:spPr>
          <a:xfrm>
            <a:off x="1676400" y="11049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A3E4FF18-CD73-EFE5-C983-93939C19E80C}"/>
              </a:ext>
            </a:extLst>
          </p:cNvPr>
          <p:cNvSpPr txBox="1"/>
          <p:nvPr/>
        </p:nvSpPr>
        <p:spPr>
          <a:xfrm>
            <a:off x="2116302" y="2673203"/>
            <a:ext cx="14876298" cy="3613297"/>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pPr marL="0" indent="0">
              <a:buNone/>
            </a:pPr>
            <a:r>
              <a:rPr lang="en-US" dirty="0"/>
              <a:t> </a:t>
            </a:r>
            <a:r>
              <a:rPr lang="en-US" dirty="0" err="1" smtClean="0"/>
              <a:t>Hiện</a:t>
            </a:r>
            <a:r>
              <a:rPr lang="en-US" dirty="0" smtClean="0"/>
              <a:t> nay, </a:t>
            </a:r>
            <a:r>
              <a:rPr lang="en-US" dirty="0" err="1" smtClean="0"/>
              <a:t>mặc</a:t>
            </a:r>
            <a:r>
              <a:rPr lang="en-US" dirty="0" smtClean="0"/>
              <a:t> </a:t>
            </a:r>
            <a:r>
              <a:rPr lang="en-US" dirty="0" err="1" smtClean="0"/>
              <a:t>dù</a:t>
            </a:r>
            <a:r>
              <a:rPr lang="en-US" dirty="0" smtClean="0"/>
              <a:t> </a:t>
            </a:r>
            <a:r>
              <a:rPr lang="en-US" dirty="0" err="1" smtClean="0"/>
              <a:t>châu</a:t>
            </a:r>
            <a:r>
              <a:rPr lang="en-US" dirty="0" smtClean="0"/>
              <a:t> Phi </a:t>
            </a:r>
            <a:r>
              <a:rPr lang="en-US" dirty="0" err="1" smtClean="0"/>
              <a:t>đã</a:t>
            </a:r>
            <a:r>
              <a:rPr lang="en-US" dirty="0" smtClean="0"/>
              <a:t> </a:t>
            </a:r>
            <a:r>
              <a:rPr lang="en-US" dirty="0" err="1" smtClean="0"/>
              <a:t>có</a:t>
            </a:r>
            <a:r>
              <a:rPr lang="en-US" dirty="0" smtClean="0"/>
              <a:t> </a:t>
            </a:r>
            <a:r>
              <a:rPr lang="en-US" dirty="0" err="1" smtClean="0"/>
              <a:t>những</a:t>
            </a:r>
            <a:r>
              <a:rPr lang="en-US" dirty="0" smtClean="0"/>
              <a:t> </a:t>
            </a:r>
            <a:r>
              <a:rPr lang="en-US" dirty="0" err="1" smtClean="0"/>
              <a:t>bước</a:t>
            </a:r>
            <a:r>
              <a:rPr lang="en-US" dirty="0" smtClean="0"/>
              <a:t> </a:t>
            </a:r>
            <a:r>
              <a:rPr lang="en-US" dirty="0" err="1" smtClean="0"/>
              <a:t>tiến</a:t>
            </a:r>
            <a:r>
              <a:rPr lang="en-US" dirty="0" smtClean="0"/>
              <a:t> </a:t>
            </a:r>
            <a:r>
              <a:rPr lang="en-US" dirty="0" err="1" smtClean="0"/>
              <a:t>bộ</a:t>
            </a:r>
            <a:r>
              <a:rPr lang="en-US" dirty="0" smtClean="0"/>
              <a:t> </a:t>
            </a:r>
            <a:r>
              <a:rPr lang="en-US" dirty="0" err="1" smtClean="0"/>
              <a:t>đáng</a:t>
            </a:r>
            <a:r>
              <a:rPr lang="en-US" dirty="0" smtClean="0"/>
              <a:t> </a:t>
            </a:r>
            <a:r>
              <a:rPr lang="en-US" dirty="0" err="1" smtClean="0"/>
              <a:t>kể</a:t>
            </a:r>
            <a:r>
              <a:rPr lang="en-US" dirty="0" smtClean="0"/>
              <a:t> </a:t>
            </a:r>
            <a:r>
              <a:rPr lang="en-US" dirty="0" err="1" smtClean="0"/>
              <a:t>về</a:t>
            </a:r>
            <a:r>
              <a:rPr lang="en-US" dirty="0" smtClean="0"/>
              <a:t> </a:t>
            </a:r>
            <a:r>
              <a:rPr lang="en-US" dirty="0" err="1" smtClean="0"/>
              <a:t>đời</a:t>
            </a:r>
            <a:r>
              <a:rPr lang="en-US" dirty="0" smtClean="0"/>
              <a:t> </a:t>
            </a:r>
            <a:r>
              <a:rPr lang="en-US" dirty="0" err="1" smtClean="0"/>
              <a:t>sống</a:t>
            </a:r>
            <a:r>
              <a:rPr lang="en-US" dirty="0" smtClean="0"/>
              <a:t> </a:t>
            </a:r>
            <a:r>
              <a:rPr lang="en-US" dirty="0" err="1" smtClean="0"/>
              <a:t>xã</a:t>
            </a:r>
            <a:r>
              <a:rPr lang="en-US" dirty="0" smtClean="0"/>
              <a:t> </a:t>
            </a:r>
            <a:r>
              <a:rPr lang="en-US" dirty="0" err="1" smtClean="0"/>
              <a:t>hội</a:t>
            </a:r>
            <a:r>
              <a:rPr lang="en-US" dirty="0" smtClean="0"/>
              <a:t> </a:t>
            </a:r>
            <a:r>
              <a:rPr lang="en-US" dirty="0" err="1" smtClean="0"/>
              <a:t>nhưng</a:t>
            </a:r>
            <a:r>
              <a:rPr lang="en-US" dirty="0" smtClean="0"/>
              <a:t> </a:t>
            </a:r>
            <a:r>
              <a:rPr lang="en-US" dirty="0" err="1" smtClean="0"/>
              <a:t>châu</a:t>
            </a:r>
            <a:r>
              <a:rPr lang="en-US" dirty="0" smtClean="0"/>
              <a:t> </a:t>
            </a:r>
            <a:r>
              <a:rPr lang="en-US" dirty="0" err="1" smtClean="0"/>
              <a:t>lục</a:t>
            </a:r>
            <a:r>
              <a:rPr lang="en-US" dirty="0" smtClean="0"/>
              <a:t> </a:t>
            </a:r>
            <a:r>
              <a:rPr lang="en-US" dirty="0" err="1" smtClean="0"/>
              <a:t>này</a:t>
            </a:r>
            <a:r>
              <a:rPr lang="en-US" dirty="0" smtClean="0"/>
              <a:t> </a:t>
            </a:r>
            <a:r>
              <a:rPr lang="en-US" dirty="0" err="1" smtClean="0"/>
              <a:t>vẫn</a:t>
            </a:r>
            <a:r>
              <a:rPr lang="en-US" dirty="0" smtClean="0"/>
              <a:t> </a:t>
            </a:r>
            <a:r>
              <a:rPr lang="en-US" dirty="0" err="1" smtClean="0"/>
              <a:t>còn</a:t>
            </a:r>
            <a:r>
              <a:rPr lang="en-US" dirty="0" smtClean="0"/>
              <a:t> </a:t>
            </a:r>
            <a:r>
              <a:rPr lang="en-US" dirty="0" err="1" smtClean="0"/>
              <a:t>tồn</a:t>
            </a:r>
            <a:r>
              <a:rPr lang="en-US" dirty="0" smtClean="0"/>
              <a:t> </a:t>
            </a:r>
            <a:r>
              <a:rPr lang="en-US" dirty="0" err="1" smtClean="0"/>
              <a:t>tại</a:t>
            </a:r>
            <a:r>
              <a:rPr lang="en-US" dirty="0" smtClean="0"/>
              <a:t> </a:t>
            </a:r>
            <a:r>
              <a:rPr lang="en-US" dirty="0" err="1" smtClean="0"/>
              <a:t>một</a:t>
            </a:r>
            <a:r>
              <a:rPr lang="en-US" dirty="0" smtClean="0"/>
              <a:t> </a:t>
            </a:r>
            <a:r>
              <a:rPr lang="en-US" dirty="0" err="1" smtClean="0"/>
              <a:t>số</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x</a:t>
            </a:r>
            <a:r>
              <a:rPr lang="en-US" dirty="0" err="1"/>
              <a:t>ã</a:t>
            </a:r>
            <a:r>
              <a:rPr lang="en-US" dirty="0"/>
              <a:t> </a:t>
            </a:r>
            <a:r>
              <a:rPr lang="en-US" dirty="0" err="1" smtClean="0"/>
              <a:t>hội</a:t>
            </a:r>
            <a:r>
              <a:rPr lang="en-US" dirty="0" smtClean="0"/>
              <a:t> </a:t>
            </a:r>
            <a:r>
              <a:rPr lang="en-US" dirty="0" err="1" smtClean="0"/>
              <a:t>nổi</a:t>
            </a:r>
            <a:r>
              <a:rPr lang="en-US" dirty="0" smtClean="0"/>
              <a:t> </a:t>
            </a:r>
            <a:r>
              <a:rPr lang="en-US" dirty="0" err="1" smtClean="0"/>
              <a:t>cộm</a:t>
            </a:r>
            <a:r>
              <a:rPr lang="en-US" dirty="0" smtClean="0"/>
              <a:t> </a:t>
            </a:r>
            <a:r>
              <a:rPr lang="en-US" dirty="0" err="1" smtClean="0"/>
              <a:t>cần</a:t>
            </a:r>
            <a:r>
              <a:rPr lang="en-US" dirty="0" smtClean="0"/>
              <a:t> </a:t>
            </a:r>
            <a:r>
              <a:rPr lang="en-US" dirty="0" err="1" smtClean="0"/>
              <a:t>được</a:t>
            </a:r>
            <a:r>
              <a:rPr lang="en-US" dirty="0" smtClean="0"/>
              <a:t> </a:t>
            </a:r>
            <a:r>
              <a:rPr lang="en-US" dirty="0" err="1" smtClean="0"/>
              <a:t>giải</a:t>
            </a:r>
            <a:r>
              <a:rPr lang="en-US" dirty="0" smtClean="0"/>
              <a:t> </a:t>
            </a:r>
            <a:r>
              <a:rPr lang="en-US" dirty="0" err="1" smtClean="0"/>
              <a:t>quyết</a:t>
            </a:r>
            <a:r>
              <a:rPr lang="en-US" dirty="0" smtClean="0"/>
              <a:t> </a:t>
            </a:r>
            <a:r>
              <a:rPr lang="en-US" dirty="0" err="1" smtClean="0"/>
              <a:t>để</a:t>
            </a:r>
            <a:r>
              <a:rPr lang="en-US" dirty="0" smtClean="0"/>
              <a:t> </a:t>
            </a:r>
            <a:r>
              <a:rPr lang="en-US" dirty="0" err="1" smtClean="0"/>
              <a:t>cải</a:t>
            </a:r>
            <a:r>
              <a:rPr lang="en-US" dirty="0" smtClean="0"/>
              <a:t> </a:t>
            </a:r>
            <a:r>
              <a:rPr lang="en-US" dirty="0" err="1" smtClean="0"/>
              <a:t>thiện</a:t>
            </a:r>
            <a:r>
              <a:rPr lang="en-US" dirty="0" smtClean="0"/>
              <a:t> </a:t>
            </a:r>
            <a:r>
              <a:rPr lang="en-US" dirty="0" err="1" smtClean="0"/>
              <a:t>cuộc</a:t>
            </a:r>
            <a:r>
              <a:rPr lang="en-US" dirty="0" smtClean="0"/>
              <a:t> </a:t>
            </a:r>
            <a:r>
              <a:rPr lang="en-US" dirty="0" err="1" smtClean="0"/>
              <a:t>sống</a:t>
            </a:r>
            <a:r>
              <a:rPr lang="en-US" dirty="0" smtClean="0"/>
              <a:t> </a:t>
            </a:r>
            <a:r>
              <a:rPr lang="en-US" dirty="0" err="1" smtClean="0"/>
              <a:t>dân</a:t>
            </a:r>
            <a:r>
              <a:rPr lang="en-US" dirty="0" smtClean="0"/>
              <a:t> </a:t>
            </a:r>
            <a:r>
              <a:rPr lang="en-US" dirty="0" err="1" smtClean="0"/>
              <a:t>cư</a:t>
            </a:r>
            <a:r>
              <a:rPr lang="en-US" dirty="0" smtClean="0"/>
              <a:t>. </a:t>
            </a:r>
            <a:r>
              <a:rPr lang="en-US" dirty="0" err="1" smtClean="0"/>
              <a:t>Đó</a:t>
            </a:r>
            <a:r>
              <a:rPr lang="en-US" dirty="0" smtClean="0"/>
              <a:t> </a:t>
            </a:r>
            <a:r>
              <a:rPr lang="en-US" dirty="0" err="1" smtClean="0"/>
              <a:t>là</a:t>
            </a:r>
            <a:r>
              <a:rPr lang="en-US" dirty="0" smtClean="0"/>
              <a:t> </a:t>
            </a:r>
            <a:r>
              <a:rPr lang="en-US" dirty="0" err="1" smtClean="0"/>
              <a:t>những</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gì</a:t>
            </a:r>
            <a:r>
              <a:rPr lang="en-US" dirty="0" smtClean="0"/>
              <a:t> ?</a:t>
            </a:r>
            <a:endParaRPr lang="vi-VN" dirty="0"/>
          </a:p>
        </p:txBody>
      </p:sp>
    </p:spTree>
    <p:extLst>
      <p:ext uri="{BB962C8B-B14F-4D97-AF65-F5344CB8AC3E}">
        <p14:creationId xmlns:p14="http://schemas.microsoft.com/office/powerpoint/2010/main" val="34748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grpSp>
        <p:nvGrpSpPr>
          <p:cNvPr id="15" name="Group 14"/>
          <p:cNvGrpSpPr/>
          <p:nvPr/>
        </p:nvGrpSpPr>
        <p:grpSpPr>
          <a:xfrm>
            <a:off x="15316199" y="7277100"/>
            <a:ext cx="2971801" cy="3009900"/>
            <a:chOff x="14551241" y="4826000"/>
            <a:chExt cx="3736759" cy="546100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51241" y="7800357"/>
              <a:ext cx="3736759" cy="24866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10152" y="4826000"/>
              <a:ext cx="2818936" cy="3370467"/>
            </a:xfrm>
            <a:prstGeom prst="rect">
              <a:avLst/>
            </a:prstGeom>
          </p:spPr>
        </p:pic>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81204">
            <a:off x="15814682" y="-566492"/>
            <a:ext cx="3296356" cy="278130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48" y="7505700"/>
            <a:ext cx="2781300" cy="2781300"/>
          </a:xfrm>
          <a:prstGeom prst="rect">
            <a:avLst/>
          </a:prstGeom>
        </p:spPr>
      </p:pic>
      <p:sp>
        <p:nvSpPr>
          <p:cNvPr id="8" name="Rectangle 7"/>
          <p:cNvSpPr/>
          <p:nvPr/>
        </p:nvSpPr>
        <p:spPr>
          <a:xfrm>
            <a:off x="1676400" y="11049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2603860" y="2167500"/>
            <a:ext cx="14859000" cy="1998176"/>
          </a:xfrm>
          <a:prstGeom prst="rect">
            <a:avLst/>
          </a:prstGeom>
        </p:spPr>
        <p:txBody>
          <a:bodyPr wrap="square">
            <a:spAutoFit/>
          </a:bodyPr>
          <a:lstStyle/>
          <a:p>
            <a:pPr algn="just">
              <a:lnSpc>
                <a:spcPct val="150000"/>
              </a:lnSpc>
            </a:pPr>
            <a:r>
              <a:rPr lang="en-US" sz="4400" i="1" dirty="0" err="1">
                <a:latin typeface="Arial" panose="020B0604020202020204" pitchFamily="34" charset="0"/>
                <a:cs typeface="Arial" panose="020B0604020202020204" pitchFamily="34" charset="0"/>
              </a:rPr>
              <a:t>Dựa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thông</a:t>
            </a:r>
            <a:r>
              <a:rPr lang="en-US" sz="4400" i="1" dirty="0">
                <a:latin typeface="Arial" panose="020B0604020202020204" pitchFamily="34" charset="0"/>
                <a:cs typeface="Arial" panose="020B0604020202020204" pitchFamily="34" charset="0"/>
              </a:rPr>
              <a:t> tin </a:t>
            </a:r>
            <a:r>
              <a:rPr lang="en-US" sz="4400" i="1" dirty="0" err="1">
                <a:latin typeface="Arial" panose="020B0604020202020204" pitchFamily="34" charset="0"/>
                <a:cs typeface="Arial" panose="020B0604020202020204" pitchFamily="34" charset="0"/>
              </a:rPr>
              <a:t>trong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em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hãy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trình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hậu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một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vấn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đề</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xã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hội</a:t>
            </a:r>
            <a:r>
              <a:rPr lang="en-US" sz="4400" i="1"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châu</a:t>
            </a:r>
            <a:r>
              <a:rPr lang="en-US" sz="4400" i="1" dirty="0">
                <a:latin typeface="Arial" panose="020B0604020202020204" pitchFamily="34" charset="0"/>
                <a:cs typeface="Arial" panose="020B0604020202020204" pitchFamily="34" charset="0"/>
              </a:rPr>
              <a:t> Phi.</a:t>
            </a:r>
          </a:p>
        </p:txBody>
      </p:sp>
      <p:pic>
        <p:nvPicPr>
          <p:cNvPr id="10"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0131" y="2323873"/>
            <a:ext cx="1292538" cy="1810911"/>
          </a:xfrm>
          <a:prstGeom prst="rect">
            <a:avLst/>
          </a:prstGeom>
        </p:spPr>
      </p:pic>
      <p:grpSp>
        <p:nvGrpSpPr>
          <p:cNvPr id="13" name="Group 12"/>
          <p:cNvGrpSpPr/>
          <p:nvPr/>
        </p:nvGrpSpPr>
        <p:grpSpPr>
          <a:xfrm>
            <a:off x="1030131" y="4446678"/>
            <a:ext cx="3048000" cy="1828040"/>
            <a:chOff x="1371600" y="4446678"/>
            <a:chExt cx="3048000" cy="1828040"/>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4446678"/>
              <a:ext cx="3048000" cy="1828040"/>
            </a:xfrm>
            <a:prstGeom prst="rect">
              <a:avLst/>
            </a:prstGeom>
          </p:spPr>
        </p:pic>
        <p:sp>
          <p:nvSpPr>
            <p:cNvPr id="12" name="TextBox 11"/>
            <p:cNvSpPr txBox="1"/>
            <p:nvPr/>
          </p:nvSpPr>
          <p:spPr>
            <a:xfrm>
              <a:off x="1676400" y="4826000"/>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Gợi</a:t>
              </a:r>
              <a:r>
                <a:rPr lang="en-US" sz="4400" b="1" dirty="0">
                  <a:latin typeface="Arial" panose="020B0604020202020204" pitchFamily="34" charset="0"/>
                  <a:cs typeface="Arial" panose="020B0604020202020204" pitchFamily="34" charset="0"/>
                </a:rPr>
                <a:t> ý</a:t>
              </a:r>
            </a:p>
          </p:txBody>
        </p:sp>
      </p:grpSp>
      <p:sp>
        <p:nvSpPr>
          <p:cNvPr id="14" name="Rectangle 13"/>
          <p:cNvSpPr/>
          <p:nvPr/>
        </p:nvSpPr>
        <p:spPr>
          <a:xfrm>
            <a:off x="4156731" y="4390061"/>
            <a:ext cx="10992517" cy="1761188"/>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400" dirty="0">
                <a:latin typeface="Arial" panose="020B0604020202020204" pitchFamily="34" charset="0"/>
                <a:cs typeface="Arial" panose="020B0604020202020204" pitchFamily="34" charset="0"/>
              </a:rPr>
              <a:t>Nạn đói diễn ra mạnh nhất ở khu vực nào? Vì sao?</a:t>
            </a:r>
          </a:p>
        </p:txBody>
      </p:sp>
      <p:sp>
        <p:nvSpPr>
          <p:cNvPr id="5" name="TextBox 4">
            <a:extLst>
              <a:ext uri="{FF2B5EF4-FFF2-40B4-BE49-F238E27FC236}">
                <a16:creationId xmlns="" xmlns:a16="http://schemas.microsoft.com/office/drawing/2014/main" id="{E2147D69-516F-FAC3-56B9-16AEEF9CEE50}"/>
              </a:ext>
            </a:extLst>
          </p:cNvPr>
          <p:cNvSpPr txBox="1"/>
          <p:nvPr/>
        </p:nvSpPr>
        <p:spPr>
          <a:xfrm>
            <a:off x="4156732" y="6151249"/>
            <a:ext cx="10992516" cy="1761188"/>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Nguyên nhân dẫn đến các cuộc xung đột quân sự ở châu Phi?</a:t>
            </a:r>
          </a:p>
        </p:txBody>
      </p:sp>
      <p:sp>
        <p:nvSpPr>
          <p:cNvPr id="17" name="TextBox 16">
            <a:extLst>
              <a:ext uri="{FF2B5EF4-FFF2-40B4-BE49-F238E27FC236}">
                <a16:creationId xmlns="" xmlns:a16="http://schemas.microsoft.com/office/drawing/2014/main" id="{A3E4FF18-CD73-EFE5-C983-93939C19E80C}"/>
              </a:ext>
            </a:extLst>
          </p:cNvPr>
          <p:cNvSpPr txBox="1"/>
          <p:nvPr/>
        </p:nvSpPr>
        <p:spPr>
          <a:xfrm>
            <a:off x="4156731" y="7970811"/>
            <a:ext cx="10992517" cy="1761188"/>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Những vấn đề này ảnh hưởng như thế nào đến xã hội châu Phi?</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strVal val="#ppt_w+.3"/>
                                          </p:val>
                                        </p:tav>
                                        <p:tav tm="100000">
                                          <p:val>
                                            <p:strVal val="#ppt_w"/>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animEffect transition="in" filter="fade">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316199" y="7277100"/>
            <a:ext cx="2971801" cy="3009900"/>
            <a:chOff x="14551241" y="4826000"/>
            <a:chExt cx="3736759" cy="5461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51241" y="7800357"/>
              <a:ext cx="3736759" cy="24866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10152" y="4826000"/>
              <a:ext cx="2818936" cy="3370467"/>
            </a:xfrm>
            <a:prstGeom prst="rect">
              <a:avLst/>
            </a:prstGeom>
          </p:spPr>
        </p:pic>
      </p:grpSp>
      <p:pic>
        <p:nvPicPr>
          <p:cNvPr id="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48" y="7505700"/>
            <a:ext cx="2781300" cy="2781300"/>
          </a:xfrm>
          <a:prstGeom prst="rect">
            <a:avLst/>
          </a:prstGeom>
        </p:spPr>
      </p:pic>
      <p:sp>
        <p:nvSpPr>
          <p:cNvPr id="6" name="Rectangle 5"/>
          <p:cNvSpPr/>
          <p:nvPr/>
        </p:nvSpPr>
        <p:spPr>
          <a:xfrm>
            <a:off x="1676400" y="11049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2603860" y="2167500"/>
            <a:ext cx="14859000" cy="1998176"/>
          </a:xfrm>
          <a:prstGeom prst="rect">
            <a:avLst/>
          </a:prstGeom>
        </p:spPr>
        <p:txBody>
          <a:bodyPr wrap="square">
            <a:spAutoFit/>
          </a:bodyPr>
          <a:lstStyle/>
          <a:p>
            <a:pPr algn="just">
              <a:lnSpc>
                <a:spcPct val="150000"/>
              </a:lnSpc>
            </a:pPr>
            <a:r>
              <a:rPr lang="en-US" sz="4400" i="1" dirty="0" err="1">
                <a:latin typeface="Arial" panose="020B0604020202020204" pitchFamily="34" charset="0"/>
                <a:cs typeface="Arial" panose="020B0604020202020204" pitchFamily="34" charset="0"/>
              </a:rPr>
              <a:t>Dựa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thông</a:t>
            </a:r>
            <a:r>
              <a:rPr lang="en-US" sz="4400" i="1" dirty="0">
                <a:latin typeface="Arial" panose="020B0604020202020204" pitchFamily="34" charset="0"/>
                <a:cs typeface="Arial" panose="020B0604020202020204" pitchFamily="34" charset="0"/>
              </a:rPr>
              <a:t> tin </a:t>
            </a:r>
            <a:r>
              <a:rPr lang="en-US" sz="4400" i="1" dirty="0" err="1">
                <a:latin typeface="Arial" panose="020B0604020202020204" pitchFamily="34" charset="0"/>
                <a:cs typeface="Arial" panose="020B0604020202020204" pitchFamily="34" charset="0"/>
              </a:rPr>
              <a:t>trong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em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hãy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trình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hậu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một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vấn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đề</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xã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hội</a:t>
            </a:r>
            <a:r>
              <a:rPr lang="en-US" sz="4400" i="1"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châu</a:t>
            </a:r>
            <a:r>
              <a:rPr lang="en-US" sz="4400" i="1" dirty="0">
                <a:latin typeface="Arial" panose="020B0604020202020204" pitchFamily="34" charset="0"/>
                <a:cs typeface="Arial" panose="020B0604020202020204" pitchFamily="34" charset="0"/>
              </a:rPr>
              <a:t> Phi.</a:t>
            </a:r>
          </a:p>
        </p:txBody>
      </p:sp>
      <p:pic>
        <p:nvPicPr>
          <p:cNvPr id="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0131" y="2323873"/>
            <a:ext cx="1292538" cy="1810911"/>
          </a:xfrm>
          <a:prstGeom prst="rect">
            <a:avLst/>
          </a:prstGeom>
        </p:spPr>
      </p:pic>
      <p:grpSp>
        <p:nvGrpSpPr>
          <p:cNvPr id="9" name="Group 8"/>
          <p:cNvGrpSpPr/>
          <p:nvPr/>
        </p:nvGrpSpPr>
        <p:grpSpPr>
          <a:xfrm>
            <a:off x="1030131" y="4446678"/>
            <a:ext cx="3048000" cy="1828040"/>
            <a:chOff x="1371600" y="4446678"/>
            <a:chExt cx="3048000" cy="1828040"/>
          </a:xfrm>
        </p:grpSpPr>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4446678"/>
              <a:ext cx="3048000" cy="1828040"/>
            </a:xfrm>
            <a:prstGeom prst="rect">
              <a:avLst/>
            </a:prstGeom>
          </p:spPr>
        </p:pic>
        <p:sp>
          <p:nvSpPr>
            <p:cNvPr id="11" name="TextBox 10"/>
            <p:cNvSpPr txBox="1"/>
            <p:nvPr/>
          </p:nvSpPr>
          <p:spPr>
            <a:xfrm>
              <a:off x="1676400" y="4826000"/>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Gợi</a:t>
              </a:r>
              <a:r>
                <a:rPr lang="en-US" sz="4400" b="1" dirty="0">
                  <a:latin typeface="Arial" panose="020B0604020202020204" pitchFamily="34" charset="0"/>
                  <a:cs typeface="Arial" panose="020B0604020202020204" pitchFamily="34" charset="0"/>
                </a:rPr>
                <a:t> ý</a:t>
              </a:r>
            </a:p>
          </p:txBody>
        </p:sp>
      </p:grpSp>
      <p:sp>
        <p:nvSpPr>
          <p:cNvPr id="12" name="Rectangle 11"/>
          <p:cNvSpPr/>
          <p:nvPr/>
        </p:nvSpPr>
        <p:spPr>
          <a:xfrm>
            <a:off x="4156731" y="4390061"/>
            <a:ext cx="10992517" cy="1761188"/>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400" dirty="0">
                <a:latin typeface="Arial" panose="020B0604020202020204" pitchFamily="34" charset="0"/>
                <a:cs typeface="Arial" panose="020B0604020202020204" pitchFamily="34" charset="0"/>
              </a:rPr>
              <a:t>Nạn đói diễn ra mạnh nhất ở khu vực nào? Vì sao?</a:t>
            </a:r>
          </a:p>
        </p:txBody>
      </p:sp>
    </p:spTree>
    <p:extLst>
      <p:ext uri="{BB962C8B-B14F-4D97-AF65-F5344CB8AC3E}">
        <p14:creationId xmlns:p14="http://schemas.microsoft.com/office/powerpoint/2010/main" val="31268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3"/>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3098">
            <a:off x="628980" y="8605511"/>
            <a:ext cx="791658" cy="1277736"/>
          </a:xfrm>
          <a:prstGeom prst="rect">
            <a:avLst/>
          </a:prstGeom>
        </p:spPr>
      </p:pic>
      <p:sp>
        <p:nvSpPr>
          <p:cNvPr id="10" name="TextBox 9">
            <a:extLst>
              <a:ext uri="{FF2B5EF4-FFF2-40B4-BE49-F238E27FC236}">
                <a16:creationId xmlns="" xmlns:a16="http://schemas.microsoft.com/office/drawing/2014/main" id="{27AB644F-694D-4E05-9706-CF05D2D54847}"/>
              </a:ext>
            </a:extLst>
          </p:cNvPr>
          <p:cNvSpPr txBox="1"/>
          <p:nvPr/>
        </p:nvSpPr>
        <p:spPr>
          <a:xfrm>
            <a:off x="4724400" y="8554657"/>
            <a:ext cx="9144000" cy="901593"/>
          </a:xfrm>
          <a:prstGeom prst="rect">
            <a:avLst/>
          </a:prstGeom>
          <a:noFill/>
        </p:spPr>
        <p:txBody>
          <a:bodyPr wrap="square">
            <a:spAutoFit/>
          </a:bodyPr>
          <a:lstStyle/>
          <a:p>
            <a:pPr algn="ctr">
              <a:lnSpc>
                <a:spcPct val="150000"/>
              </a:lnSpc>
              <a:spcBef>
                <a:spcPts val="300"/>
              </a:spcBef>
              <a:spcAft>
                <a:spcPts val="300"/>
              </a:spcAft>
            </a:pP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Nạn đói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LHQ: Nạn đói đe dọa sinh mạng của hơn 20 triệu người tại bốn nước châu Phi">
            <a:extLst>
              <a:ext uri="{FF2B5EF4-FFF2-40B4-BE49-F238E27FC236}">
                <a16:creationId xmlns="" xmlns:a16="http://schemas.microsoft.com/office/drawing/2014/main" id="{A859D0E3-89FD-4C8E-B77D-7DEDD418B9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461" y="909085"/>
            <a:ext cx="7651163" cy="5336438"/>
          </a:xfrm>
          <a:prstGeom prst="rect">
            <a:avLst/>
          </a:prstGeom>
          <a:noFill/>
          <a:ln>
            <a:noFill/>
          </a:ln>
        </p:spPr>
      </p:pic>
      <p:pic>
        <p:nvPicPr>
          <p:cNvPr id="9" name="Picture 8" descr="Châu Á – Thái Bình Dương cần khẩn cấp giải quyết nạn đói - Báo Thừa Thiên  Huế Online">
            <a:extLst>
              <a:ext uri="{FF2B5EF4-FFF2-40B4-BE49-F238E27FC236}">
                <a16:creationId xmlns="" xmlns:a16="http://schemas.microsoft.com/office/drawing/2014/main" id="{1903D0B0-065C-4392-AFD4-EE0CEC00B2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61684" y="2900916"/>
            <a:ext cx="7964316" cy="5509028"/>
          </a:xfrm>
          <a:prstGeom prst="rect">
            <a:avLst/>
          </a:prstGeom>
          <a:noFill/>
          <a:ln>
            <a:noFill/>
          </a:ln>
        </p:spPr>
      </p:pic>
    </p:spTree>
    <p:extLst>
      <p:ext uri="{BB962C8B-B14F-4D97-AF65-F5344CB8AC3E}">
        <p14:creationId xmlns:p14="http://schemas.microsoft.com/office/powerpoint/2010/main" val="242944762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352800" y="9486901"/>
            <a:ext cx="10820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22531" name="AutoShape 5"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sp>
        <p:nvSpPr>
          <p:cNvPr id="22532" name="AutoShape 7"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3" name="Picture 2" descr="http://media.tinmoi.vn/2014/08/10/ebola-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86376"/>
            <a:ext cx="92202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1"/>
          <p:cNvSpPr>
            <a:spLocks noChangeArrowheads="1"/>
          </p:cNvSpPr>
          <p:nvPr/>
        </p:nvSpPr>
        <p:spPr bwMode="auto">
          <a:xfrm>
            <a:off x="12728577" y="7958138"/>
            <a:ext cx="2684569"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a:solidFill>
                  <a:srgbClr val="FF0000"/>
                </a:solidFill>
              </a:rPr>
              <a:t>Dịch Ebola</a:t>
            </a:r>
          </a:p>
        </p:txBody>
      </p:sp>
      <p:pic>
        <p:nvPicPr>
          <p:cNvPr id="22535" name="Picture 6" descr="http://static.anninhthudo.vn/uploaded/77/2015_07_15/bien-doi-khi-hau.jpg?width=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8" descr="http://data.vietinfo.eu/News/2011/12/31/167119/1325324449.8295.jpg"/>
          <p:cNvSpPr>
            <a:spLocks noChangeAspect="1" noChangeArrowheads="1"/>
          </p:cNvSpPr>
          <p:nvPr/>
        </p:nvSpPr>
        <p:spPr bwMode="auto">
          <a:xfrm>
            <a:off x="311150" y="-228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7" name="Picture 14" descr="http://khoahocvadoisong.net/upload/datacenter80/aids_Afr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0"/>
            <a:ext cx="91471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https://vtv1.vcmedia.vn/thumb_w/650/Uploaded/luonghue/2014_08_06/dich_0608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86376"/>
            <a:ext cx="89916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14"/>
          <p:cNvSpPr>
            <a:spLocks noChangeArrowheads="1"/>
          </p:cNvSpPr>
          <p:nvPr/>
        </p:nvSpPr>
        <p:spPr bwMode="auto">
          <a:xfrm>
            <a:off x="12614276" y="557213"/>
            <a:ext cx="3499215"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a:solidFill>
                  <a:srgbClr val="FF0000"/>
                </a:solidFill>
              </a:rPr>
              <a:t>Dịch HIV/HIDS</a:t>
            </a:r>
          </a:p>
        </p:txBody>
      </p:sp>
      <p:sp>
        <p:nvSpPr>
          <p:cNvPr id="22540" name="Rectangle 16"/>
          <p:cNvSpPr>
            <a:spLocks noChangeArrowheads="1"/>
          </p:cNvSpPr>
          <p:nvPr/>
        </p:nvSpPr>
        <p:spPr bwMode="auto">
          <a:xfrm>
            <a:off x="609600" y="4281487"/>
            <a:ext cx="17068800" cy="215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just"/>
            <a:r>
              <a:rPr lang="en-US" sz="4300"/>
              <a:t>N</a:t>
            </a:r>
            <a:r>
              <a:rPr lang="vi-VN" sz="4300"/>
              <a:t>gày 6/8</a:t>
            </a:r>
            <a:r>
              <a:rPr lang="en-US" sz="4300"/>
              <a:t>/2015</a:t>
            </a:r>
            <a:r>
              <a:rPr lang="vi-VN" sz="4300"/>
              <a:t>, WHO cho biết chỉ trong hai ngày 2 và 3/8, thêm 108 trường hợp nhiễm </a:t>
            </a:r>
            <a:r>
              <a:rPr lang="vi-VN" sz="4300">
                <a:solidFill>
                  <a:srgbClr val="FF0000"/>
                </a:solidFill>
              </a:rPr>
              <a:t>Ebola</a:t>
            </a:r>
            <a:r>
              <a:rPr lang="vi-VN" sz="4300"/>
              <a:t> mới và 45 ca tử vong đã xảy ra tại các nước Guinea, Liberia, Nigeria và Siera Leon. </a:t>
            </a:r>
            <a:endParaRPr lang="en-US"/>
          </a:p>
        </p:txBody>
      </p:sp>
    </p:spTree>
    <p:extLst>
      <p:ext uri="{BB962C8B-B14F-4D97-AF65-F5344CB8AC3E}">
        <p14:creationId xmlns:p14="http://schemas.microsoft.com/office/powerpoint/2010/main" val="37988145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3688825"/>
            <a:ext cx="4572000" cy="10668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Vấn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đề</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nạn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đói</a:t>
            </a:r>
            <a:endParaRPr lang="en-US" sz="44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6553200" y="443970"/>
            <a:ext cx="11277600" cy="2862322"/>
          </a:xfrm>
          <a:prstGeom prst="rect">
            <a:avLst/>
          </a:prstGeom>
        </p:spPr>
        <p:txBody>
          <a:bodyPr wrap="square">
            <a:spAutoFit/>
          </a:bodyPr>
          <a:lstStyle/>
          <a:p>
            <a:pPr algn="just">
              <a:lnSpc>
                <a:spcPct val="150000"/>
              </a:lnSpc>
            </a:pPr>
            <a:r>
              <a:rPr lang="en-US" sz="4000" b="1" dirty="0" smtClean="0">
                <a:solidFill>
                  <a:schemeClr val="accent1">
                    <a:lumMod val="50000"/>
                  </a:schemeClr>
                </a:solidFill>
              </a:rPr>
              <a:t>- </a:t>
            </a:r>
            <a:r>
              <a:rPr lang="vi-VN" sz="4000" b="1" dirty="0" smtClean="0">
                <a:solidFill>
                  <a:schemeClr val="accent1">
                    <a:lumMod val="50000"/>
                  </a:schemeClr>
                </a:solidFill>
              </a:rPr>
              <a:t>Nguyên </a:t>
            </a:r>
            <a:r>
              <a:rPr lang="vi-VN" sz="4000" b="1" dirty="0">
                <a:solidFill>
                  <a:schemeClr val="accent1">
                    <a:lumMod val="50000"/>
                  </a:schemeClr>
                </a:solidFill>
              </a:rPr>
              <a:t>nhân: </a:t>
            </a:r>
            <a:r>
              <a:rPr lang="vi-VN" sz="4000" dirty="0"/>
              <a:t>Do điều kiện canh tác hạn chế, xung đột vũ trang dẫn đến sản lượng lương thực không đủ để cung cấp cho người dân.</a:t>
            </a:r>
            <a:endParaRPr lang="en-US" sz="4000" dirty="0"/>
          </a:p>
        </p:txBody>
      </p:sp>
      <p:sp>
        <p:nvSpPr>
          <p:cNvPr id="21" name="Rectangle 20"/>
          <p:cNvSpPr/>
          <p:nvPr/>
        </p:nvSpPr>
        <p:spPr>
          <a:xfrm>
            <a:off x="6248400" y="6349862"/>
            <a:ext cx="2520242" cy="707886"/>
          </a:xfrm>
          <a:prstGeom prst="rect">
            <a:avLst/>
          </a:prstGeom>
        </p:spPr>
        <p:txBody>
          <a:bodyPr wrap="none">
            <a:spAutoFit/>
          </a:bodyPr>
          <a:lstStyle/>
          <a:p>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Hậu</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quả</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cxnSp>
        <p:nvCxnSpPr>
          <p:cNvPr id="23" name="Straight Arrow Connector 22"/>
          <p:cNvCxnSpPr>
            <a:stCxn id="19" idx="3"/>
            <a:endCxn id="20" idx="1"/>
          </p:cNvCxnSpPr>
          <p:nvPr/>
        </p:nvCxnSpPr>
        <p:spPr>
          <a:xfrm flipV="1">
            <a:off x="4800600" y="1875131"/>
            <a:ext cx="1752600" cy="234709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a:endCxn id="21" idx="1"/>
          </p:cNvCxnSpPr>
          <p:nvPr/>
        </p:nvCxnSpPr>
        <p:spPr>
          <a:xfrm>
            <a:off x="4800600" y="4222225"/>
            <a:ext cx="1447800" cy="248158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058401" y="3688825"/>
            <a:ext cx="7238999"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Nạn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a:t>
            </a:r>
            <a:r>
              <a:rPr lang="en-US" sz="4000" dirty="0">
                <a:latin typeface="Arial" panose="020B0604020202020204" pitchFamily="34" charset="0"/>
                <a:cs typeface="Arial" panose="020B0604020202020204" pitchFamily="34" charset="0"/>
              </a:rPr>
              <a:t>-ha-</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0081438" y="7068464"/>
            <a:ext cx="7238999"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Hằng </a:t>
            </a:r>
            <a:r>
              <a:rPr lang="vi-VN" sz="4000" dirty="0">
                <a:latin typeface="Arial" panose="020B0604020202020204" pitchFamily="34" charset="0"/>
                <a:cs typeface="Arial" panose="020B0604020202020204" pitchFamily="34" charset="0"/>
              </a:rPr>
              <a:t>năm, rất nhiều quốc gia châu Phi cần cứu trợ khẩn cấp về lương thực.</a:t>
            </a:r>
            <a:endParaRPr lang="en-US" sz="4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 xmlns:a16="http://schemas.microsoft.com/office/drawing/2014/main" id="{37154585-4879-4233-986B-126DE7979A19}"/>
              </a:ext>
            </a:extLst>
          </p:cNvPr>
          <p:cNvCxnSpPr>
            <a:cxnSpLocks/>
          </p:cNvCxnSpPr>
          <p:nvPr/>
        </p:nvCxnSpPr>
        <p:spPr>
          <a:xfrm flipV="1">
            <a:off x="8686800" y="5119986"/>
            <a:ext cx="1215453" cy="1225447"/>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DF90F029-1D58-4C56-920B-E638F2D84467}"/>
              </a:ext>
            </a:extLst>
          </p:cNvPr>
          <p:cNvCxnSpPr>
            <a:cxnSpLocks/>
          </p:cNvCxnSpPr>
          <p:nvPr/>
        </p:nvCxnSpPr>
        <p:spPr>
          <a:xfrm>
            <a:off x="8570626" y="6981137"/>
            <a:ext cx="1331627" cy="134992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4">
            <a:extLst>
              <a:ext uri="{FF2B5EF4-FFF2-40B4-BE49-F238E27FC236}">
                <a16:creationId xmlns="" xmlns:a16="http://schemas.microsoft.com/office/drawing/2014/main" id="{500120FE-5817-46B4-8145-92C69A3F6306}"/>
              </a:ext>
            </a:extLst>
          </p:cNvPr>
          <p:cNvPicPr>
            <a:picLocks noChangeAspect="1"/>
          </p:cNvPicPr>
          <p:nvPr/>
        </p:nvPicPr>
        <p:blipFill>
          <a:blip r:embed="rId2"/>
          <a:srcRect/>
          <a:stretch>
            <a:fillRect/>
          </a:stretch>
        </p:blipFill>
        <p:spPr>
          <a:xfrm>
            <a:off x="1421963" y="7579842"/>
            <a:ext cx="3402517" cy="2275433"/>
          </a:xfrm>
          <a:prstGeom prst="rect">
            <a:avLst/>
          </a:prstGeom>
        </p:spPr>
      </p:pic>
      <p:pic>
        <p:nvPicPr>
          <p:cNvPr id="24" name="Picture 6">
            <a:extLst>
              <a:ext uri="{FF2B5EF4-FFF2-40B4-BE49-F238E27FC236}">
                <a16:creationId xmlns="" xmlns:a16="http://schemas.microsoft.com/office/drawing/2014/main" id="{F21C3723-BC1F-4E73-9F9A-CBED2AC8C4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8421" y="430771"/>
            <a:ext cx="1633956" cy="1908017"/>
          </a:xfrm>
          <a:prstGeom prst="rect">
            <a:avLst/>
          </a:prstGeom>
        </p:spPr>
      </p:pic>
      <p:pic>
        <p:nvPicPr>
          <p:cNvPr id="14" name="Picture 13"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9100"/>
            <a:ext cx="1714500" cy="97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1659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edg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2"/>
          <p:cNvSpPr txBox="1">
            <a:spLocks noGrp="1"/>
          </p:cNvSpPr>
          <p:nvPr>
            <p:ph type="title" idx="4294967295"/>
          </p:nvPr>
        </p:nvSpPr>
        <p:spPr>
          <a:xfrm>
            <a:off x="3200400" y="539425"/>
            <a:ext cx="11842750" cy="1022350"/>
          </a:xfrm>
          <a:prstGeom prst="rect">
            <a:avLst/>
          </a:prstGeom>
        </p:spPr>
        <p:txBody>
          <a:bodyPr spcFirstLastPara="1" wrap="square" lIns="182850" tIns="182850" rIns="182850" bIns="182850" anchor="t" anchorCtr="0">
            <a:noAutofit/>
          </a:bodyPr>
          <a:lstStyle/>
          <a:p>
            <a:r>
              <a:rPr lang="en-US" sz="6400" b="1" dirty="0">
                <a:solidFill>
                  <a:schemeClr val="accent5">
                    <a:lumMod val="50000"/>
                  </a:schemeClr>
                </a:solidFill>
                <a:latin typeface="+mn-lt"/>
              </a:rPr>
              <a:t>KHỞI ĐỘNG</a:t>
            </a:r>
            <a:endParaRPr sz="6400" b="1" dirty="0">
              <a:solidFill>
                <a:schemeClr val="accent5">
                  <a:lumMod val="50000"/>
                </a:schemeClr>
              </a:solidFill>
              <a:latin typeface="+mn-lt"/>
            </a:endParaRPr>
          </a:p>
        </p:txBody>
      </p:sp>
      <p:sp>
        <p:nvSpPr>
          <p:cNvPr id="8" name="TextBox 7"/>
          <p:cNvSpPr txBox="1"/>
          <p:nvPr/>
        </p:nvSpPr>
        <p:spPr>
          <a:xfrm>
            <a:off x="4070326" y="2153928"/>
            <a:ext cx="10972824" cy="769441"/>
          </a:xfrm>
          <a:prstGeom prst="rect">
            <a:avLst/>
          </a:prstGeom>
          <a:noFill/>
        </p:spPr>
        <p:txBody>
          <a:bodyPr wrap="square" rtlCol="0">
            <a:spAutoFit/>
          </a:bodyPr>
          <a:lstStyle/>
          <a:p>
            <a:pPr algn="ctr">
              <a:buClr>
                <a:srgbClr val="000000"/>
              </a:buClr>
              <a:buFont typeface="Arial"/>
              <a:buNone/>
            </a:pPr>
            <a:r>
              <a:rPr lang="en-US" sz="4400" i="1" kern="0" dirty="0" err="1">
                <a:solidFill>
                  <a:srgbClr val="002060"/>
                </a:solidFill>
                <a:cs typeface="Arial"/>
                <a:sym typeface="Arial"/>
              </a:rPr>
              <a:t>Em</a:t>
            </a:r>
            <a:r>
              <a:rPr lang="en-US" sz="4400" i="1" kern="0" dirty="0">
                <a:solidFill>
                  <a:srgbClr val="002060"/>
                </a:solidFill>
                <a:cs typeface="Arial"/>
                <a:sym typeface="Arial"/>
              </a:rPr>
              <a:t> </a:t>
            </a:r>
            <a:r>
              <a:rPr lang="en-US" sz="4400" i="1" kern="0" dirty="0" err="1">
                <a:solidFill>
                  <a:srgbClr val="002060"/>
                </a:solidFill>
                <a:cs typeface="Arial"/>
                <a:sym typeface="Arial"/>
              </a:rPr>
              <a:t>hãy</a:t>
            </a:r>
            <a:r>
              <a:rPr lang="en-US" sz="4400" i="1" kern="0" dirty="0">
                <a:solidFill>
                  <a:srgbClr val="002060"/>
                </a:solidFill>
                <a:cs typeface="Arial"/>
                <a:sym typeface="Arial"/>
              </a:rPr>
              <a:t> </a:t>
            </a:r>
            <a:r>
              <a:rPr lang="en-US" sz="4400" i="1" kern="0" dirty="0" err="1">
                <a:solidFill>
                  <a:srgbClr val="002060"/>
                </a:solidFill>
                <a:cs typeface="Arial"/>
                <a:sym typeface="Arial"/>
              </a:rPr>
              <a:t>quan</a:t>
            </a:r>
            <a:r>
              <a:rPr lang="en-US" sz="4400" i="1" kern="0" dirty="0">
                <a:solidFill>
                  <a:srgbClr val="002060"/>
                </a:solidFill>
                <a:cs typeface="Arial"/>
                <a:sym typeface="Arial"/>
              </a:rPr>
              <a:t> </a:t>
            </a:r>
            <a:r>
              <a:rPr lang="en-US" sz="4400" i="1" kern="0" dirty="0" err="1">
                <a:solidFill>
                  <a:srgbClr val="002060"/>
                </a:solidFill>
                <a:cs typeface="Arial"/>
                <a:sym typeface="Arial"/>
              </a:rPr>
              <a:t>sát</a:t>
            </a:r>
            <a:r>
              <a:rPr lang="en-US" sz="4400" i="1" kern="0" dirty="0">
                <a:solidFill>
                  <a:srgbClr val="002060"/>
                </a:solidFill>
                <a:cs typeface="Arial"/>
                <a:sym typeface="Arial"/>
              </a:rPr>
              <a:t> </a:t>
            </a:r>
            <a:r>
              <a:rPr lang="en-US" sz="4400" i="1" kern="0" dirty="0" err="1">
                <a:solidFill>
                  <a:srgbClr val="002060"/>
                </a:solidFill>
                <a:cs typeface="Arial"/>
                <a:sym typeface="Arial"/>
              </a:rPr>
              <a:t>những</a:t>
            </a:r>
            <a:r>
              <a:rPr lang="en-US" sz="4400" i="1" kern="0" dirty="0">
                <a:solidFill>
                  <a:srgbClr val="002060"/>
                </a:solidFill>
                <a:cs typeface="Arial"/>
                <a:sym typeface="Arial"/>
              </a:rPr>
              <a:t> </a:t>
            </a:r>
            <a:r>
              <a:rPr lang="en-US" sz="4400" i="1" kern="0" dirty="0" err="1">
                <a:solidFill>
                  <a:srgbClr val="002060"/>
                </a:solidFill>
                <a:cs typeface="Arial"/>
                <a:sym typeface="Arial"/>
              </a:rPr>
              <a:t>hình</a:t>
            </a:r>
            <a:r>
              <a:rPr lang="en-US" sz="4400" i="1" kern="0" dirty="0">
                <a:solidFill>
                  <a:srgbClr val="002060"/>
                </a:solidFill>
                <a:cs typeface="Arial"/>
                <a:sym typeface="Arial"/>
              </a:rPr>
              <a:t> </a:t>
            </a:r>
            <a:r>
              <a:rPr lang="en-US" sz="4400" i="1" kern="0" dirty="0" err="1">
                <a:solidFill>
                  <a:srgbClr val="002060"/>
                </a:solidFill>
                <a:cs typeface="Arial"/>
                <a:sym typeface="Arial"/>
              </a:rPr>
              <a:t>ảnh</a:t>
            </a:r>
            <a:r>
              <a:rPr lang="en-US" sz="4400" i="1" kern="0" dirty="0">
                <a:solidFill>
                  <a:srgbClr val="002060"/>
                </a:solidFill>
                <a:cs typeface="Arial"/>
                <a:sym typeface="Arial"/>
              </a:rPr>
              <a:t> </a:t>
            </a:r>
            <a:r>
              <a:rPr lang="en-US" sz="4400" i="1" kern="0" dirty="0" err="1">
                <a:solidFill>
                  <a:srgbClr val="002060"/>
                </a:solidFill>
                <a:cs typeface="Arial"/>
                <a:sym typeface="Arial"/>
              </a:rPr>
              <a:t>sau</a:t>
            </a:r>
            <a:r>
              <a:rPr lang="en-US" sz="4400" i="1" kern="0" dirty="0">
                <a:solidFill>
                  <a:srgbClr val="002060"/>
                </a:solidFill>
                <a:cs typeface="Arial"/>
                <a:sym typeface="Arial"/>
              </a:rPr>
              <a:t>:</a:t>
            </a:r>
          </a:p>
        </p:txBody>
      </p:sp>
      <p:pic>
        <p:nvPicPr>
          <p:cNvPr id="1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8308">
            <a:off x="3044983" y="1535121"/>
            <a:ext cx="1207354" cy="1691566"/>
          </a:xfrm>
          <a:prstGeom prst="rect">
            <a:avLst/>
          </a:prstGeom>
        </p:spPr>
      </p:pic>
      <p:sp>
        <p:nvSpPr>
          <p:cNvPr id="15" name="Rectangle 14"/>
          <p:cNvSpPr/>
          <p:nvPr/>
        </p:nvSpPr>
        <p:spPr>
          <a:xfrm>
            <a:off x="16144092" y="7953153"/>
            <a:ext cx="1956392" cy="23338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FFFFF"/>
              </a:solidFill>
              <a:sym typeface="Aria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0028" y="3872551"/>
            <a:ext cx="6982696" cy="5281650"/>
          </a:xfrm>
          <a:prstGeom prst="rect">
            <a:avLst/>
          </a:prstGeom>
        </p:spPr>
      </p:pic>
      <p:sp>
        <p:nvSpPr>
          <p:cNvPr id="4" name="Rectangle 3"/>
          <p:cNvSpPr/>
          <p:nvPr/>
        </p:nvSpPr>
        <p:spPr>
          <a:xfrm>
            <a:off x="170120" y="7953155"/>
            <a:ext cx="1956392" cy="23338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FFFFF"/>
              </a:solidFill>
              <a:sym typeface="Aria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06" y="3872551"/>
            <a:ext cx="9328936" cy="5247526"/>
          </a:xfrm>
          <a:prstGeom prst="rect">
            <a:avLst/>
          </a:prstGeom>
        </p:spPr>
      </p:pic>
    </p:spTree>
    <p:extLst>
      <p:ext uri="{BB962C8B-B14F-4D97-AF65-F5344CB8AC3E}">
        <p14:creationId xmlns:p14="http://schemas.microsoft.com/office/powerpoint/2010/main" val="149245879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750"/>
                                        <p:tgtEl>
                                          <p:spTgt spid="541"/>
                                        </p:tgtEl>
                                      </p:cBhvr>
                                    </p:animEffect>
                                    <p:anim calcmode="lin" valueType="num">
                                      <p:cBhvr>
                                        <p:cTn id="8" dur="750" fill="hold"/>
                                        <p:tgtEl>
                                          <p:spTgt spid="541"/>
                                        </p:tgtEl>
                                        <p:attrNameLst>
                                          <p:attrName>ppt_x</p:attrName>
                                        </p:attrNameLst>
                                      </p:cBhvr>
                                      <p:tavLst>
                                        <p:tav tm="0">
                                          <p:val>
                                            <p:strVal val="#ppt_x"/>
                                          </p:val>
                                        </p:tav>
                                        <p:tav tm="100000">
                                          <p:val>
                                            <p:strVal val="#ppt_x"/>
                                          </p:val>
                                        </p:tav>
                                      </p:tavLst>
                                    </p:anim>
                                    <p:anim calcmode="lin" valueType="num">
                                      <p:cBhvr>
                                        <p:cTn id="9" dur="750" fill="hold"/>
                                        <p:tgtEl>
                                          <p:spTgt spid="5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17">
                                          <p:stCondLst>
                                            <p:cond delay="0"/>
                                          </p:stCondLst>
                                        </p:cTn>
                                        <p:tgtEl>
                                          <p:spTgt spid="10"/>
                                        </p:tgtEl>
                                      </p:cBhvr>
                                    </p:animEffect>
                                    <p:anim calcmode="lin" valueType="num">
                                      <p:cBhvr>
                                        <p:cTn id="15"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8"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9"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0" dur="10">
                                          <p:stCondLst>
                                            <p:cond delay="244"/>
                                          </p:stCondLst>
                                        </p:cTn>
                                        <p:tgtEl>
                                          <p:spTgt spid="10"/>
                                        </p:tgtEl>
                                      </p:cBhvr>
                                      <p:to x="100000" y="60000"/>
                                    </p:animScale>
                                    <p:animScale>
                                      <p:cBhvr>
                                        <p:cTn id="21" dur="62" decel="50000">
                                          <p:stCondLst>
                                            <p:cond delay="254"/>
                                          </p:stCondLst>
                                        </p:cTn>
                                        <p:tgtEl>
                                          <p:spTgt spid="10"/>
                                        </p:tgtEl>
                                      </p:cBhvr>
                                      <p:to x="100000" y="100000"/>
                                    </p:animScale>
                                    <p:animScale>
                                      <p:cBhvr>
                                        <p:cTn id="22" dur="10">
                                          <p:stCondLst>
                                            <p:cond delay="492"/>
                                          </p:stCondLst>
                                        </p:cTn>
                                        <p:tgtEl>
                                          <p:spTgt spid="10"/>
                                        </p:tgtEl>
                                      </p:cBhvr>
                                      <p:to x="100000" y="80000"/>
                                    </p:animScale>
                                    <p:animScale>
                                      <p:cBhvr>
                                        <p:cTn id="23" dur="62" decel="50000">
                                          <p:stCondLst>
                                            <p:cond delay="502"/>
                                          </p:stCondLst>
                                        </p:cTn>
                                        <p:tgtEl>
                                          <p:spTgt spid="10"/>
                                        </p:tgtEl>
                                      </p:cBhvr>
                                      <p:to x="100000" y="100000"/>
                                    </p:animScale>
                                    <p:animScale>
                                      <p:cBhvr>
                                        <p:cTn id="24" dur="10">
                                          <p:stCondLst>
                                            <p:cond delay="616"/>
                                          </p:stCondLst>
                                        </p:cTn>
                                        <p:tgtEl>
                                          <p:spTgt spid="10"/>
                                        </p:tgtEl>
                                      </p:cBhvr>
                                      <p:to x="100000" y="90000"/>
                                    </p:animScale>
                                    <p:animScale>
                                      <p:cBhvr>
                                        <p:cTn id="25" dur="62" decel="50000">
                                          <p:stCondLst>
                                            <p:cond delay="625"/>
                                          </p:stCondLst>
                                        </p:cTn>
                                        <p:tgtEl>
                                          <p:spTgt spid="10"/>
                                        </p:tgtEl>
                                      </p:cBhvr>
                                      <p:to x="100000" y="100000"/>
                                    </p:animScale>
                                    <p:animScale>
                                      <p:cBhvr>
                                        <p:cTn id="26" dur="10">
                                          <p:stCondLst>
                                            <p:cond delay="678"/>
                                          </p:stCondLst>
                                        </p:cTn>
                                        <p:tgtEl>
                                          <p:spTgt spid="10"/>
                                        </p:tgtEl>
                                      </p:cBhvr>
                                      <p:to x="100000" y="95000"/>
                                    </p:animScale>
                                    <p:animScale>
                                      <p:cBhvr>
                                        <p:cTn id="27" dur="62" decel="50000">
                                          <p:stCondLst>
                                            <p:cond delay="688"/>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 calcmode="lin" valueType="num">
                                      <p:cBhvr>
                                        <p:cTn id="34" dur="750" fill="hold"/>
                                        <p:tgtEl>
                                          <p:spTgt spid="8"/>
                                        </p:tgtEl>
                                        <p:attrNameLst>
                                          <p:attrName>style.rotation</p:attrName>
                                        </p:attrNameLst>
                                      </p:cBhvr>
                                      <p:tavLst>
                                        <p:tav tm="0">
                                          <p:val>
                                            <p:fltVal val="90"/>
                                          </p:val>
                                        </p:tav>
                                        <p:tav tm="100000">
                                          <p:val>
                                            <p:fltVal val="0"/>
                                          </p:val>
                                        </p:tav>
                                      </p:tavLst>
                                    </p:anim>
                                    <p:animEffect transition="in" filter="fade">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316199" y="7277100"/>
            <a:ext cx="2971801" cy="3009900"/>
            <a:chOff x="14551241" y="4826000"/>
            <a:chExt cx="3736759" cy="5461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51241" y="7800357"/>
              <a:ext cx="3736759" cy="24866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10152" y="4826000"/>
              <a:ext cx="2818936" cy="3370467"/>
            </a:xfrm>
            <a:prstGeom prst="rect">
              <a:avLst/>
            </a:prstGeom>
          </p:spPr>
        </p:pic>
      </p:grpSp>
      <p:pic>
        <p:nvPicPr>
          <p:cNvPr id="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48" y="7505700"/>
            <a:ext cx="2781300" cy="2781300"/>
          </a:xfrm>
          <a:prstGeom prst="rect">
            <a:avLst/>
          </a:prstGeom>
        </p:spPr>
      </p:pic>
      <p:sp>
        <p:nvSpPr>
          <p:cNvPr id="6" name="Rectangle 5"/>
          <p:cNvSpPr/>
          <p:nvPr/>
        </p:nvSpPr>
        <p:spPr>
          <a:xfrm>
            <a:off x="1676400" y="11049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2603860" y="2167500"/>
            <a:ext cx="14859000" cy="1998176"/>
          </a:xfrm>
          <a:prstGeom prst="rect">
            <a:avLst/>
          </a:prstGeom>
        </p:spPr>
        <p:txBody>
          <a:bodyPr wrap="square">
            <a:spAutoFit/>
          </a:bodyPr>
          <a:lstStyle/>
          <a:p>
            <a:pPr algn="just">
              <a:lnSpc>
                <a:spcPct val="150000"/>
              </a:lnSpc>
            </a:pPr>
            <a:r>
              <a:rPr lang="en-US" sz="4400" i="1" dirty="0" err="1">
                <a:latin typeface="Arial" panose="020B0604020202020204" pitchFamily="34" charset="0"/>
                <a:cs typeface="Arial" panose="020B0604020202020204" pitchFamily="34" charset="0"/>
              </a:rPr>
              <a:t>Dựa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thông</a:t>
            </a:r>
            <a:r>
              <a:rPr lang="en-US" sz="4400" i="1" dirty="0">
                <a:latin typeface="Arial" panose="020B0604020202020204" pitchFamily="34" charset="0"/>
                <a:cs typeface="Arial" panose="020B0604020202020204" pitchFamily="34" charset="0"/>
              </a:rPr>
              <a:t> tin </a:t>
            </a:r>
            <a:r>
              <a:rPr lang="en-US" sz="4400" i="1" dirty="0" err="1">
                <a:latin typeface="Arial" panose="020B0604020202020204" pitchFamily="34" charset="0"/>
                <a:cs typeface="Arial" panose="020B0604020202020204" pitchFamily="34" charset="0"/>
              </a:rPr>
              <a:t>trong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em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hãy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trình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hậu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một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vấn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đề</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xã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hội</a:t>
            </a:r>
            <a:r>
              <a:rPr lang="en-US" sz="4400" i="1"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châu</a:t>
            </a:r>
            <a:r>
              <a:rPr lang="en-US" sz="4400" i="1" dirty="0">
                <a:latin typeface="Arial" panose="020B0604020202020204" pitchFamily="34" charset="0"/>
                <a:cs typeface="Arial" panose="020B0604020202020204" pitchFamily="34" charset="0"/>
              </a:rPr>
              <a:t> Phi.</a:t>
            </a:r>
          </a:p>
        </p:txBody>
      </p:sp>
      <p:pic>
        <p:nvPicPr>
          <p:cNvPr id="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0131" y="2323873"/>
            <a:ext cx="1292538" cy="1810911"/>
          </a:xfrm>
          <a:prstGeom prst="rect">
            <a:avLst/>
          </a:prstGeom>
        </p:spPr>
      </p:pic>
      <p:grpSp>
        <p:nvGrpSpPr>
          <p:cNvPr id="9" name="Group 8"/>
          <p:cNvGrpSpPr/>
          <p:nvPr/>
        </p:nvGrpSpPr>
        <p:grpSpPr>
          <a:xfrm>
            <a:off x="1030131" y="4446678"/>
            <a:ext cx="3048000" cy="1828040"/>
            <a:chOff x="1371600" y="4446678"/>
            <a:chExt cx="3048000" cy="1828040"/>
          </a:xfrm>
        </p:grpSpPr>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4446678"/>
              <a:ext cx="3048000" cy="1828040"/>
            </a:xfrm>
            <a:prstGeom prst="rect">
              <a:avLst/>
            </a:prstGeom>
          </p:spPr>
        </p:pic>
        <p:sp>
          <p:nvSpPr>
            <p:cNvPr id="11" name="TextBox 10"/>
            <p:cNvSpPr txBox="1"/>
            <p:nvPr/>
          </p:nvSpPr>
          <p:spPr>
            <a:xfrm>
              <a:off x="1676400" y="4826000"/>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Gợi</a:t>
              </a:r>
              <a:r>
                <a:rPr lang="en-US" sz="4400" b="1" dirty="0">
                  <a:latin typeface="Arial" panose="020B0604020202020204" pitchFamily="34" charset="0"/>
                  <a:cs typeface="Arial" panose="020B0604020202020204" pitchFamily="34" charset="0"/>
                </a:rPr>
                <a:t> ý</a:t>
              </a:r>
            </a:p>
          </p:txBody>
        </p:sp>
      </p:grpSp>
      <p:sp>
        <p:nvSpPr>
          <p:cNvPr id="12" name="Rectangle 11"/>
          <p:cNvSpPr/>
          <p:nvPr/>
        </p:nvSpPr>
        <p:spPr>
          <a:xfrm>
            <a:off x="4156731" y="4390061"/>
            <a:ext cx="10992517" cy="1761188"/>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400" dirty="0">
                <a:latin typeface="Arial" panose="020B0604020202020204" pitchFamily="34" charset="0"/>
                <a:cs typeface="Arial" panose="020B0604020202020204" pitchFamily="34" charset="0"/>
              </a:rPr>
              <a:t>Nạn đói diễn ra mạnh nhất ở khu vực nào? Vì sao?</a:t>
            </a:r>
          </a:p>
        </p:txBody>
      </p:sp>
      <p:sp>
        <p:nvSpPr>
          <p:cNvPr id="13" name="TextBox 12">
            <a:extLst>
              <a:ext uri="{FF2B5EF4-FFF2-40B4-BE49-F238E27FC236}">
                <a16:creationId xmlns="" xmlns:a16="http://schemas.microsoft.com/office/drawing/2014/main" id="{E2147D69-516F-FAC3-56B9-16AEEF9CEE50}"/>
              </a:ext>
            </a:extLst>
          </p:cNvPr>
          <p:cNvSpPr txBox="1"/>
          <p:nvPr/>
        </p:nvSpPr>
        <p:spPr>
          <a:xfrm>
            <a:off x="4156732" y="6151249"/>
            <a:ext cx="10992516" cy="1761188"/>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Nguyên nhân dẫn đến các cuộc xung đột quân sự ở châu Phi?</a:t>
            </a:r>
          </a:p>
        </p:txBody>
      </p:sp>
      <p:sp>
        <p:nvSpPr>
          <p:cNvPr id="14" name="TextBox 13">
            <a:extLst>
              <a:ext uri="{FF2B5EF4-FFF2-40B4-BE49-F238E27FC236}">
                <a16:creationId xmlns="" xmlns:a16="http://schemas.microsoft.com/office/drawing/2014/main" id="{A3E4FF18-CD73-EFE5-C983-93939C19E80C}"/>
              </a:ext>
            </a:extLst>
          </p:cNvPr>
          <p:cNvSpPr txBox="1"/>
          <p:nvPr/>
        </p:nvSpPr>
        <p:spPr>
          <a:xfrm>
            <a:off x="4156731" y="7970811"/>
            <a:ext cx="10992517" cy="1761188"/>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Những vấn đề này ảnh hưởng như thế nào đến xã hội châu Phi?</a:t>
            </a:r>
          </a:p>
        </p:txBody>
      </p:sp>
    </p:spTree>
    <p:extLst>
      <p:ext uri="{BB962C8B-B14F-4D97-AF65-F5344CB8AC3E}">
        <p14:creationId xmlns:p14="http://schemas.microsoft.com/office/powerpoint/2010/main" val="19958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3"/>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ANd9GcTsUkc5CZQUJtn6YAzllK16xSZmhW_b56Sl0HCH1-Br3BDKwrHe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780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ANd9GcS612AwPSb4hbDvXeurPPm1JmM4197zsa0f-CSnJ1MXbY17jNi3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57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5. Sudan: Từ năm 2007, lực lượng gìn giữ hòa bình của Liên Hợp Quốc và Liên minh châu Phi đã nỗ lực thực hiện nhiều biện pháp nhằm ổn định cuộc xung đột sắc tộc tại Darfur, miền tây Sudan. Năm 2003, 16 đặc phái viên hòa bình đã thiệt mạng tại quốc gia này. Gần 3 triệu thường dân phải rời khỏi đất nước trong khi chính phủ độc đoán và hiếu chiến lại “thờ ơ” với việc ngăn chặn nạn buôn người qua biên giớ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descr="http://static.phapluattp.vn/uploaded/danglien/2015_06_06/somalia76b4b_gpjd.jpg?width=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42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strips(downRight)">
                                      <p:cBhvr>
                                        <p:cTn id="7" dur="500"/>
                                        <p:tgtEl>
                                          <p:spTgt spid="19464"/>
                                        </p:tgtEl>
                                      </p:cBhvr>
                                    </p:animEffect>
                                  </p:childTnLst>
                                </p:cTn>
                              </p:par>
                              <p:par>
                                <p:cTn id="8" presetID="18" presetClass="entr" presetSubtype="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strips(downRight)">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tatic.bizlive.vn/uploaded/dinhthom/2014_09_06/3_mpwk_jdbm.jpg?width=670&amp;height=350&amp;crop=auto&amp;scale=b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1" y="-42863"/>
            <a:ext cx="9048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http://www.thdt.vn/WebMedia/RadManager/Image/KIM%20BONG/3_d4603_HW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1" y="5126832"/>
            <a:ext cx="904875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http://st.galaxypub.vn/staticFile/Subject/2014/08/31/711545/binh-si-2_3115409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26832"/>
            <a:ext cx="895350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nangluongvietnam.vn/stores/news_dataimages/Tongbientap/012014/22/07/syrian-refugee-crisis-photos-1381956964957-superJum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5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4864895"/>
            <a:ext cx="18288000" cy="718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FF0000"/>
                </a:solidFill>
                <a:latin typeface="Times New Roman" pitchFamily="18" charset="0"/>
              </a:rPr>
              <a:t>PHIẾN QUÂN IS TÀN BẠO, GIẾT NGƯỜI GIÃ MAN Ở NHIỀU QUỐC GIA</a:t>
            </a:r>
          </a:p>
        </p:txBody>
      </p:sp>
    </p:spTree>
    <p:extLst>
      <p:ext uri="{BB962C8B-B14F-4D97-AF65-F5344CB8AC3E}">
        <p14:creationId xmlns:p14="http://schemas.microsoft.com/office/powerpoint/2010/main" val="4103290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500" fill="hold"/>
                                        <p:tgtEl>
                                          <p:spTgt spid="27650"/>
                                        </p:tgtEl>
                                        <p:attrNameLst>
                                          <p:attrName>ppt_w</p:attrName>
                                        </p:attrNameLst>
                                      </p:cBhvr>
                                      <p:tavLst>
                                        <p:tav tm="0">
                                          <p:val>
                                            <p:fltVal val="0"/>
                                          </p:val>
                                        </p:tav>
                                        <p:tav tm="100000">
                                          <p:val>
                                            <p:strVal val="#ppt_w"/>
                                          </p:val>
                                        </p:tav>
                                      </p:tavLst>
                                    </p:anim>
                                    <p:anim calcmode="lin" valueType="num">
                                      <p:cBhvr>
                                        <p:cTn id="14" dur="500" fill="hold"/>
                                        <p:tgtEl>
                                          <p:spTgt spid="27650"/>
                                        </p:tgtEl>
                                        <p:attrNameLst>
                                          <p:attrName>ppt_h</p:attrName>
                                        </p:attrNameLst>
                                      </p:cBhvr>
                                      <p:tavLst>
                                        <p:tav tm="0">
                                          <p:val>
                                            <p:fltVal val="0"/>
                                          </p:val>
                                        </p:tav>
                                        <p:tav tm="100000">
                                          <p:val>
                                            <p:strVal val="#ppt_h"/>
                                          </p:val>
                                        </p:tav>
                                      </p:tavLst>
                                    </p:anim>
                                    <p:animEffect transition="in" filter="fade">
                                      <p:cBhvr>
                                        <p:cTn id="15" dur="500"/>
                                        <p:tgtEl>
                                          <p:spTgt spid="27650"/>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p:cTn id="25" dur="500" fill="hold"/>
                                        <p:tgtEl>
                                          <p:spTgt spid="27653"/>
                                        </p:tgtEl>
                                        <p:attrNameLst>
                                          <p:attrName>ppt_w</p:attrName>
                                        </p:attrNameLst>
                                      </p:cBhvr>
                                      <p:tavLst>
                                        <p:tav tm="0">
                                          <p:val>
                                            <p:fltVal val="0"/>
                                          </p:val>
                                        </p:tav>
                                        <p:tav tm="100000">
                                          <p:val>
                                            <p:strVal val="#ppt_w"/>
                                          </p:val>
                                        </p:tav>
                                      </p:tavLst>
                                    </p:anim>
                                    <p:anim calcmode="lin" valueType="num">
                                      <p:cBhvr>
                                        <p:cTn id="26" dur="500" fill="hold"/>
                                        <p:tgtEl>
                                          <p:spTgt spid="27653"/>
                                        </p:tgtEl>
                                        <p:attrNameLst>
                                          <p:attrName>ppt_h</p:attrName>
                                        </p:attrNameLst>
                                      </p:cBhvr>
                                      <p:tavLst>
                                        <p:tav tm="0">
                                          <p:val>
                                            <p:fltVal val="0"/>
                                          </p:val>
                                        </p:tav>
                                        <p:tav tm="100000">
                                          <p:val>
                                            <p:strVal val="#ppt_h"/>
                                          </p:val>
                                        </p:tav>
                                      </p:tavLst>
                                    </p:anim>
                                    <p:animEffect transition="in" filter="fade">
                                      <p:cBhvr>
                                        <p:cTn id="27" dur="500"/>
                                        <p:tgtEl>
                                          <p:spTgt spid="27653"/>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3098">
            <a:off x="15222565" y="8037976"/>
            <a:ext cx="791658" cy="1277736"/>
          </a:xfrm>
          <a:prstGeom prst="rect">
            <a:avLst/>
          </a:prstGeom>
        </p:spPr>
      </p:pic>
      <p:pic>
        <p:nvPicPr>
          <p:cNvPr id="6" name="Picture 5" descr="Triển vọng chấm dứt các cuộc xung đột tại châu Phi">
            <a:extLst>
              <a:ext uri="{FF2B5EF4-FFF2-40B4-BE49-F238E27FC236}">
                <a16:creationId xmlns="" xmlns:a16="http://schemas.microsoft.com/office/drawing/2014/main" id="{ED6742C6-5F5A-4E45-9871-BA41A29D84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5563" y="1602721"/>
            <a:ext cx="8162744" cy="5889334"/>
          </a:xfrm>
          <a:prstGeom prst="rect">
            <a:avLst/>
          </a:prstGeom>
          <a:noFill/>
          <a:ln>
            <a:noFill/>
          </a:ln>
        </p:spPr>
      </p:pic>
      <p:pic>
        <p:nvPicPr>
          <p:cNvPr id="7" name="Picture 6" descr="Nhân tố cản trở hòa giải sắc tộc ở Ethiopia - Báo Nhân Dân">
            <a:extLst>
              <a:ext uri="{FF2B5EF4-FFF2-40B4-BE49-F238E27FC236}">
                <a16:creationId xmlns="" xmlns:a16="http://schemas.microsoft.com/office/drawing/2014/main" id="{18D0E0DD-8214-49CF-B4A1-7A4677785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9234" y="1628416"/>
            <a:ext cx="8077523" cy="5889334"/>
          </a:xfrm>
          <a:prstGeom prst="rect">
            <a:avLst/>
          </a:prstGeom>
          <a:noFill/>
          <a:ln>
            <a:noFill/>
          </a:ln>
        </p:spPr>
      </p:pic>
      <p:sp>
        <p:nvSpPr>
          <p:cNvPr id="10" name="TextBox 9">
            <a:extLst>
              <a:ext uri="{FF2B5EF4-FFF2-40B4-BE49-F238E27FC236}">
                <a16:creationId xmlns="" xmlns:a16="http://schemas.microsoft.com/office/drawing/2014/main" id="{27AB644F-694D-4E05-9706-CF05D2D54847}"/>
              </a:ext>
            </a:extLst>
          </p:cNvPr>
          <p:cNvSpPr txBox="1"/>
          <p:nvPr/>
        </p:nvSpPr>
        <p:spPr>
          <a:xfrm>
            <a:off x="4932299" y="8226047"/>
            <a:ext cx="9144000" cy="901593"/>
          </a:xfrm>
          <a:prstGeom prst="rect">
            <a:avLst/>
          </a:prstGeom>
          <a:noFill/>
        </p:spPr>
        <p:txBody>
          <a:bodyPr wrap="square">
            <a:spAutoFit/>
          </a:bodyPr>
          <a:lstStyle/>
          <a:p>
            <a:pPr algn="ctr">
              <a:lnSpc>
                <a:spcPct val="150000"/>
              </a:lnSpc>
              <a:spcBef>
                <a:spcPts val="300"/>
              </a:spcBef>
              <a:spcAft>
                <a:spcPts val="300"/>
              </a:spcAft>
            </a:pPr>
            <a:r>
              <a:rPr lang="fr-FR" sz="4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Vấn</a:t>
            </a: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đề xung đột quân sự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948111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15087600" y="35433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28675" name="Text Box 3"/>
          <p:cNvSpPr txBox="1">
            <a:spLocks noChangeArrowheads="1"/>
          </p:cNvSpPr>
          <p:nvPr/>
        </p:nvSpPr>
        <p:spPr bwMode="auto">
          <a:xfrm>
            <a:off x="1981200" y="557213"/>
            <a:ext cx="329822" cy="8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sz="4600">
              <a:solidFill>
                <a:srgbClr val="0000FF"/>
              </a:solidFill>
              <a:latin typeface="Times New Roman" pitchFamily="18" charset="0"/>
            </a:endParaRPr>
          </a:p>
        </p:txBody>
      </p:sp>
      <p:pic>
        <p:nvPicPr>
          <p:cNvPr id="15" name="Picture 6" descr="C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0"/>
            <a:ext cx="8991600" cy="459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images1452153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993595"/>
            <a:ext cx="8839200" cy="847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1219200" y="9563100"/>
            <a:ext cx="6553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3600" b="1" i="1" dirty="0" err="1"/>
              <a:t>Phân</a:t>
            </a:r>
            <a:r>
              <a:rPr lang="en-US" sz="3600" b="1" i="1" dirty="0"/>
              <a:t> </a:t>
            </a:r>
            <a:r>
              <a:rPr lang="en-US" sz="3600" b="1" i="1" dirty="0" err="1"/>
              <a:t>biệt</a:t>
            </a:r>
            <a:r>
              <a:rPr lang="en-US" sz="3600" b="1" i="1" dirty="0"/>
              <a:t> </a:t>
            </a:r>
            <a:r>
              <a:rPr lang="en-US" sz="3600" b="1" i="1" dirty="0" err="1"/>
              <a:t>chủng</a:t>
            </a:r>
            <a:r>
              <a:rPr lang="en-US" sz="3600" b="1" i="1" dirty="0"/>
              <a:t> </a:t>
            </a:r>
            <a:r>
              <a:rPr lang="en-US" sz="3600" b="1" i="1" dirty="0" err="1"/>
              <a:t>tộc</a:t>
            </a:r>
            <a:endParaRPr lang="en-US" sz="3600" b="1" i="1" dirty="0"/>
          </a:p>
        </p:txBody>
      </p:sp>
      <p:sp>
        <p:nvSpPr>
          <p:cNvPr id="18" name="Rectangle 9"/>
          <p:cNvSpPr>
            <a:spLocks noChangeArrowheads="1"/>
          </p:cNvSpPr>
          <p:nvPr/>
        </p:nvSpPr>
        <p:spPr bwMode="auto">
          <a:xfrm>
            <a:off x="11417300" y="9486900"/>
            <a:ext cx="4143302"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a:spcBef>
                <a:spcPct val="50000"/>
              </a:spcBef>
            </a:pPr>
            <a:r>
              <a:rPr lang="en-US" sz="3600" b="1" i="1" dirty="0" err="1"/>
              <a:t>Trẻ</a:t>
            </a:r>
            <a:r>
              <a:rPr lang="en-US" sz="3600" b="1" i="1" dirty="0"/>
              <a:t> </a:t>
            </a:r>
            <a:r>
              <a:rPr lang="en-US" sz="3600" b="1" i="1" dirty="0" err="1"/>
              <a:t>em</a:t>
            </a:r>
            <a:r>
              <a:rPr lang="en-US" sz="3600" b="1" i="1" dirty="0"/>
              <a:t> </a:t>
            </a:r>
            <a:r>
              <a:rPr lang="en-US" sz="3600" b="1" i="1" dirty="0" err="1"/>
              <a:t>bị</a:t>
            </a:r>
            <a:r>
              <a:rPr lang="en-US" sz="3600" b="1" i="1" dirty="0"/>
              <a:t> </a:t>
            </a:r>
            <a:r>
              <a:rPr lang="en-US" sz="3600" b="1" i="1" dirty="0" err="1"/>
              <a:t>bắt</a:t>
            </a:r>
            <a:r>
              <a:rPr lang="en-US" sz="3600" b="1" i="1" dirty="0"/>
              <a:t> </a:t>
            </a:r>
            <a:r>
              <a:rPr lang="en-US" sz="3600" b="1" i="1" dirty="0" err="1"/>
              <a:t>đi</a:t>
            </a:r>
            <a:r>
              <a:rPr lang="en-US" sz="3600" b="1" i="1" dirty="0"/>
              <a:t> </a:t>
            </a:r>
            <a:r>
              <a:rPr lang="en-US" sz="3600" b="1" i="1" dirty="0" err="1"/>
              <a:t>lính</a:t>
            </a:r>
            <a:endParaRPr lang="en-US" sz="3600" b="1" i="1" dirty="0"/>
          </a:p>
        </p:txBody>
      </p:sp>
      <p:sp>
        <p:nvSpPr>
          <p:cNvPr id="21" name="Rectangle 13"/>
          <p:cNvSpPr>
            <a:spLocks noChangeArrowheads="1"/>
          </p:cNvSpPr>
          <p:nvPr/>
        </p:nvSpPr>
        <p:spPr bwMode="auto">
          <a:xfrm>
            <a:off x="609600" y="4381500"/>
            <a:ext cx="7684335"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spAutoFit/>
          </a:bodyPr>
          <a:lstStyle/>
          <a:p>
            <a:r>
              <a:rPr lang="en-US" sz="3200" b="1" i="1" dirty="0" err="1"/>
              <a:t>Dòng</a:t>
            </a:r>
            <a:r>
              <a:rPr lang="en-US" sz="3200" b="1" i="1" dirty="0"/>
              <a:t> </a:t>
            </a:r>
            <a:r>
              <a:rPr lang="en-US" sz="3200" b="1" i="1" dirty="0" err="1"/>
              <a:t>người</a:t>
            </a:r>
            <a:r>
              <a:rPr lang="en-US" sz="3200" b="1" i="1" dirty="0"/>
              <a:t> </a:t>
            </a:r>
            <a:r>
              <a:rPr lang="en-US" sz="3200" b="1" i="1" dirty="0" err="1"/>
              <a:t>tị</a:t>
            </a:r>
            <a:r>
              <a:rPr lang="en-US" sz="3200" b="1" i="1" dirty="0"/>
              <a:t> </a:t>
            </a:r>
            <a:r>
              <a:rPr lang="en-US" sz="3200" b="1" i="1" dirty="0" err="1"/>
              <a:t>nạn</a:t>
            </a:r>
            <a:r>
              <a:rPr lang="en-US" sz="3200" b="1" i="1" dirty="0"/>
              <a:t> </a:t>
            </a:r>
            <a:r>
              <a:rPr lang="en-US" sz="3200" b="1" i="1" dirty="0" err="1"/>
              <a:t>chiến</a:t>
            </a:r>
            <a:r>
              <a:rPr lang="en-US" sz="3200" b="1" i="1" dirty="0"/>
              <a:t> </a:t>
            </a:r>
            <a:r>
              <a:rPr lang="en-US" sz="3200" b="1" i="1" dirty="0" err="1"/>
              <a:t>tranh</a:t>
            </a:r>
            <a:r>
              <a:rPr lang="en-US" sz="3200" b="1" i="1" dirty="0"/>
              <a:t> ở </a:t>
            </a:r>
            <a:r>
              <a:rPr lang="en-US" sz="3200" b="1" i="1" dirty="0" err="1"/>
              <a:t>Ru</a:t>
            </a:r>
            <a:r>
              <a:rPr lang="en-US" sz="3200" b="1" i="1" dirty="0"/>
              <a:t> -an-</a:t>
            </a:r>
            <a:r>
              <a:rPr lang="en-US" sz="3200" b="1" i="1" dirty="0" err="1"/>
              <a:t>đa</a:t>
            </a:r>
            <a:r>
              <a:rPr lang="en-US" sz="3200" dirty="0"/>
              <a:t> </a:t>
            </a:r>
          </a:p>
        </p:txBody>
      </p:sp>
      <p:pic>
        <p:nvPicPr>
          <p:cNvPr id="2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81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2000"/>
                                        <p:tgtEl>
                                          <p:spTgt spid="17"/>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2000"/>
                                        <p:tgtEl>
                                          <p:spTgt spid="1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amond(in)">
                                      <p:cBhvr>
                                        <p:cTn id="16" dur="2000"/>
                                        <p:tgtEl>
                                          <p:spTgt spid="18"/>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amond(in)">
                                      <p:cBhvr>
                                        <p:cTn id="19" dur="2000"/>
                                        <p:tgtEl>
                                          <p:spTgt spid="21"/>
                                        </p:tgtEl>
                                      </p:cBhvr>
                                    </p:animEffect>
                                  </p:childTnLst>
                                </p:cTn>
                              </p:par>
                              <p:par>
                                <p:cTn id="20" presetID="8"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amond(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baotintuc.vn/2014/01/02/22/55/020114-Su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28575"/>
            <a:ext cx="89535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l.yimg.com/bt/api/res/1.2/gEiWOL6tk5wEbB0hZHVQtg--/YXBwaWQ9eW5ld3M7Zmk9aW5zZXQ7aD00MjE7cT04NTt3PTYzMA--/http:/media.zenfs.com/en_us/News/Reuters/2012-08-17T122019Z_1833441358_GM1E88H1KCQ01_RTRMADP_3_SAFRICA-LONMIN-POL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5229225"/>
            <a:ext cx="899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Những bức ảnh xúc động về cuộc sống trẻ em ở trại tị nạn Syri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22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vtv1.vcmedia.vn/thumb_w/650/2015/dicu-14410757089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219200" y="4555333"/>
            <a:ext cx="16154400" cy="1272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FF0000"/>
                </a:solidFill>
                <a:latin typeface="Times New Roman" pitchFamily="18" charset="0"/>
              </a:rPr>
              <a:t>HÀNG NGHÌN NGƯỜI DÂN CHÂU PHI VƯỢT ĐỊA TRUNG HẢI TÌM ĐƯỜNG SANG CHÂU ÂU LÁNH NẠN </a:t>
            </a:r>
          </a:p>
        </p:txBody>
      </p:sp>
    </p:spTree>
    <p:extLst>
      <p:ext uri="{BB962C8B-B14F-4D97-AF65-F5344CB8AC3E}">
        <p14:creationId xmlns:p14="http://schemas.microsoft.com/office/powerpoint/2010/main" val="603343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animEffect transition="in" filter="fade">
                                      <p:cBhvr>
                                        <p:cTn id="9" dur="500"/>
                                        <p:tgtEl>
                                          <p:spTgt spid="26629"/>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fill="hold"/>
                                        <p:tgtEl>
                                          <p:spTgt spid="26627"/>
                                        </p:tgtEl>
                                        <p:attrNameLst>
                                          <p:attrName>ppt_w</p:attrName>
                                        </p:attrNameLst>
                                      </p:cBhvr>
                                      <p:tavLst>
                                        <p:tav tm="0">
                                          <p:val>
                                            <p:fltVal val="0"/>
                                          </p:val>
                                        </p:tav>
                                        <p:tav tm="100000">
                                          <p:val>
                                            <p:strVal val="#ppt_w"/>
                                          </p:val>
                                        </p:tav>
                                      </p:tavLst>
                                    </p:anim>
                                    <p:anim calcmode="lin" valueType="num">
                                      <p:cBhvr>
                                        <p:cTn id="20" dur="500" fill="hold"/>
                                        <p:tgtEl>
                                          <p:spTgt spid="26627"/>
                                        </p:tgtEl>
                                        <p:attrNameLst>
                                          <p:attrName>ppt_h</p:attrName>
                                        </p:attrNameLst>
                                      </p:cBhvr>
                                      <p:tavLst>
                                        <p:tav tm="0">
                                          <p:val>
                                            <p:fltVal val="0"/>
                                          </p:val>
                                        </p:tav>
                                        <p:tav tm="100000">
                                          <p:val>
                                            <p:strVal val="#ppt_h"/>
                                          </p:val>
                                        </p:tav>
                                      </p:tavLst>
                                    </p:anim>
                                    <p:animEffect transition="in" filter="fade">
                                      <p:cBhvr>
                                        <p:cTn id="21" dur="500"/>
                                        <p:tgtEl>
                                          <p:spTgt spid="26627"/>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7904" y="0"/>
            <a:ext cx="18288000" cy="102803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23014" y="657410"/>
            <a:ext cx="7769502" cy="1726684"/>
          </a:xfrm>
          <a:prstGeom prst="rect">
            <a:avLst/>
          </a:prstGeom>
        </p:spPr>
      </p:pic>
      <p:sp>
        <p:nvSpPr>
          <p:cNvPr id="4" name="TextBox 4"/>
          <p:cNvSpPr txBox="1"/>
          <p:nvPr/>
        </p:nvSpPr>
        <p:spPr>
          <a:xfrm>
            <a:off x="5513231" y="867332"/>
            <a:ext cx="7589068" cy="971741"/>
          </a:xfrm>
          <a:prstGeom prst="rect">
            <a:avLst/>
          </a:prstGeom>
        </p:spPr>
        <p:txBody>
          <a:bodyPr lIns="0" tIns="0" rIns="0" bIns="0" rtlCol="0" anchor="t">
            <a:spAutoFit/>
          </a:bodyPr>
          <a:lstStyle/>
          <a:p>
            <a:pPr algn="ctr">
              <a:lnSpc>
                <a:spcPts val="8640"/>
              </a:lnSpc>
            </a:pPr>
            <a:r>
              <a:rPr lang="vi-VN" sz="4400" b="1" dirty="0">
                <a:solidFill>
                  <a:srgbClr val="FF0000"/>
                </a:solidFill>
              </a:rPr>
              <a:t>Vấn đề xung đột quân sự</a:t>
            </a:r>
            <a:endParaRPr lang="en-US" sz="4400" b="1" dirty="0">
              <a:solidFill>
                <a:srgbClr val="FF0000"/>
              </a:solidFill>
            </a:endParaRPr>
          </a:p>
        </p:txBody>
      </p:sp>
      <p:grpSp>
        <p:nvGrpSpPr>
          <p:cNvPr id="5" name="Group 5"/>
          <p:cNvGrpSpPr/>
          <p:nvPr/>
        </p:nvGrpSpPr>
        <p:grpSpPr>
          <a:xfrm>
            <a:off x="762001" y="2885681"/>
            <a:ext cx="6993952" cy="3934220"/>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8736046" y="2844211"/>
            <a:ext cx="9244248" cy="6723988"/>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9" name="Group 9"/>
          <p:cNvGrpSpPr/>
          <p:nvPr/>
        </p:nvGrpSpPr>
        <p:grpSpPr>
          <a:xfrm>
            <a:off x="3346465" y="5414910"/>
            <a:ext cx="5163887" cy="2523693"/>
            <a:chOff x="0" y="200025"/>
            <a:chExt cx="6885182" cy="3364925"/>
          </a:xfrm>
        </p:grpSpPr>
        <p:sp>
          <p:nvSpPr>
            <p:cNvPr id="10" name="TextBox 10"/>
            <p:cNvSpPr txBox="1"/>
            <p:nvPr/>
          </p:nvSpPr>
          <p:spPr>
            <a:xfrm>
              <a:off x="413947"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1" name="TextBox 11"/>
            <p:cNvSpPr txBox="1"/>
            <p:nvPr/>
          </p:nvSpPr>
          <p:spPr>
            <a:xfrm>
              <a:off x="0" y="200025"/>
              <a:ext cx="6885182"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grpSp>
        <p:nvGrpSpPr>
          <p:cNvPr id="12" name="Group 12"/>
          <p:cNvGrpSpPr/>
          <p:nvPr/>
        </p:nvGrpSpPr>
        <p:grpSpPr>
          <a:xfrm>
            <a:off x="9897477" y="5414910"/>
            <a:ext cx="5702562" cy="2523693"/>
            <a:chOff x="0" y="200025"/>
            <a:chExt cx="7603417" cy="3364925"/>
          </a:xfrm>
        </p:grpSpPr>
        <p:sp>
          <p:nvSpPr>
            <p:cNvPr id="13" name="TextBox 13"/>
            <p:cNvSpPr txBox="1"/>
            <p:nvPr/>
          </p:nvSpPr>
          <p:spPr>
            <a:xfrm>
              <a:off x="773064"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4" name="TextBox 14"/>
            <p:cNvSpPr txBox="1"/>
            <p:nvPr/>
          </p:nvSpPr>
          <p:spPr>
            <a:xfrm>
              <a:off x="0" y="200025"/>
              <a:ext cx="7603417"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sp>
        <p:nvSpPr>
          <p:cNvPr id="20" name="TextBox 19">
            <a:extLst>
              <a:ext uri="{FF2B5EF4-FFF2-40B4-BE49-F238E27FC236}">
                <a16:creationId xmlns="" xmlns:a16="http://schemas.microsoft.com/office/drawing/2014/main" id="{F393574F-C8D2-4D3B-B470-2064D2611EB7}"/>
              </a:ext>
            </a:extLst>
          </p:cNvPr>
          <p:cNvSpPr txBox="1"/>
          <p:nvPr/>
        </p:nvSpPr>
        <p:spPr>
          <a:xfrm>
            <a:off x="1188093" y="2889931"/>
            <a:ext cx="6380614" cy="820674"/>
          </a:xfrm>
          <a:prstGeom prst="rect">
            <a:avLst/>
          </a:prstGeom>
          <a:noFill/>
        </p:spPr>
        <p:txBody>
          <a:bodyPr wrap="square">
            <a:spAutoFit/>
          </a:bodyPr>
          <a:lstStyle/>
          <a:p>
            <a:pPr algn="ctr">
              <a:lnSpc>
                <a:spcPct val="150000"/>
              </a:lnSpc>
            </a:pPr>
            <a:r>
              <a:rPr lang="vi-VN" sz="3600" b="1" dirty="0">
                <a:solidFill>
                  <a:srgbClr val="C00000"/>
                </a:solidFill>
                <a:effectLst/>
                <a:ea typeface="Times New Roman" panose="02020603050405020304" pitchFamily="18" charset="0"/>
              </a:rPr>
              <a:t>Nguyên nhân</a:t>
            </a:r>
            <a:endParaRPr lang="vi-VN" sz="3600" b="1" dirty="0">
              <a:solidFill>
                <a:srgbClr val="C00000"/>
              </a:solidFill>
              <a:ea typeface="Times New Roman" panose="02020603050405020304" pitchFamily="18" charset="0"/>
            </a:endParaRPr>
          </a:p>
        </p:txBody>
      </p:sp>
      <p:sp>
        <p:nvSpPr>
          <p:cNvPr id="22" name="TextBox 21">
            <a:extLst>
              <a:ext uri="{FF2B5EF4-FFF2-40B4-BE49-F238E27FC236}">
                <a16:creationId xmlns="" xmlns:a16="http://schemas.microsoft.com/office/drawing/2014/main" id="{5D6AEB46-0374-4D4C-A9F8-1E3C374B9C40}"/>
              </a:ext>
            </a:extLst>
          </p:cNvPr>
          <p:cNvSpPr txBox="1"/>
          <p:nvPr/>
        </p:nvSpPr>
        <p:spPr>
          <a:xfrm>
            <a:off x="8945014" y="3034897"/>
            <a:ext cx="8932489"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endParaRPr lang="en-US"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G</a:t>
            </a:r>
            <a:r>
              <a:rPr lang="vi-VN" sz="3600" dirty="0">
                <a:effectLst/>
                <a:ea typeface="Times New Roman" panose="02020603050405020304" pitchFamily="18" charset="0"/>
              </a:rPr>
              <a:t>ây ảnh hưởng lớn đến đời sống của người dân;</a:t>
            </a:r>
          </a:p>
        </p:txBody>
      </p:sp>
      <p:pic>
        <p:nvPicPr>
          <p:cNvPr id="24" name="Picture 13">
            <a:extLst>
              <a:ext uri="{FF2B5EF4-FFF2-40B4-BE49-F238E27FC236}">
                <a16:creationId xmlns="" xmlns:a16="http://schemas.microsoft.com/office/drawing/2014/main" id="{4A1FDDA9-8971-4EA8-8972-780A438561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05075" y="7733654"/>
            <a:ext cx="2214605" cy="2195305"/>
          </a:xfrm>
          <a:prstGeom prst="rect">
            <a:avLst/>
          </a:prstGeom>
        </p:spPr>
      </p:pic>
      <p:pic>
        <p:nvPicPr>
          <p:cNvPr id="25" name="Picture 10">
            <a:extLst>
              <a:ext uri="{FF2B5EF4-FFF2-40B4-BE49-F238E27FC236}">
                <a16:creationId xmlns="" xmlns:a16="http://schemas.microsoft.com/office/drawing/2014/main" id="{0E22F674-B4BD-43C9-AF42-F20531EED4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219680" y="6644695"/>
            <a:ext cx="1885719" cy="1822076"/>
          </a:xfrm>
          <a:prstGeom prst="rect">
            <a:avLst/>
          </a:prstGeom>
        </p:spPr>
      </p:pic>
      <p:pic>
        <p:nvPicPr>
          <p:cNvPr id="21" name="Picture 11">
            <a:extLst>
              <a:ext uri="{FF2B5EF4-FFF2-40B4-BE49-F238E27FC236}">
                <a16:creationId xmlns="" xmlns:a16="http://schemas.microsoft.com/office/drawing/2014/main" id="{4D273C7E-D2DA-4F37-9326-6BB3B41295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0" y="96248"/>
            <a:ext cx="1737738" cy="2513907"/>
          </a:xfrm>
          <a:prstGeom prst="rect">
            <a:avLst/>
          </a:prstGeom>
        </p:spPr>
      </p:pic>
      <p:sp>
        <p:nvSpPr>
          <p:cNvPr id="16" name="TextBox 15">
            <a:extLst>
              <a:ext uri="{FF2B5EF4-FFF2-40B4-BE49-F238E27FC236}">
                <a16:creationId xmlns="" xmlns:a16="http://schemas.microsoft.com/office/drawing/2014/main" id="{3B9BC202-0292-C432-AEB3-67F1E7FA992B}"/>
              </a:ext>
            </a:extLst>
          </p:cNvPr>
          <p:cNvSpPr txBox="1"/>
          <p:nvPr/>
        </p:nvSpPr>
        <p:spPr>
          <a:xfrm>
            <a:off x="1013381" y="3795475"/>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Mâu thuẫn giữa các bộ tộc;</a:t>
            </a:r>
          </a:p>
        </p:txBody>
      </p:sp>
      <p:sp>
        <p:nvSpPr>
          <p:cNvPr id="18" name="TextBox 17">
            <a:extLst>
              <a:ext uri="{FF2B5EF4-FFF2-40B4-BE49-F238E27FC236}">
                <a16:creationId xmlns="" xmlns:a16="http://schemas.microsoft.com/office/drawing/2014/main" id="{9A255F57-C756-7975-6FC8-BD49D919181A}"/>
              </a:ext>
            </a:extLst>
          </p:cNvPr>
          <p:cNvSpPr txBox="1"/>
          <p:nvPr/>
        </p:nvSpPr>
        <p:spPr>
          <a:xfrm>
            <a:off x="1013381" y="4594236"/>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Cạnh tranh về tài nguyên;</a:t>
            </a:r>
          </a:p>
        </p:txBody>
      </p:sp>
      <p:sp>
        <p:nvSpPr>
          <p:cNvPr id="23" name="TextBox 22">
            <a:extLst>
              <a:ext uri="{FF2B5EF4-FFF2-40B4-BE49-F238E27FC236}">
                <a16:creationId xmlns="" xmlns:a16="http://schemas.microsoft.com/office/drawing/2014/main" id="{25B19F0A-CB2A-9D20-D5DF-B54618442BEC}"/>
              </a:ext>
            </a:extLst>
          </p:cNvPr>
          <p:cNvSpPr txBox="1"/>
          <p:nvPr/>
        </p:nvSpPr>
        <p:spPr>
          <a:xfrm>
            <a:off x="1013381" y="5438335"/>
            <a:ext cx="9234152" cy="1664879"/>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en-US" dirty="0" err="1" smtClean="0"/>
              <a:t>Sự</a:t>
            </a:r>
            <a:r>
              <a:rPr lang="en-US" dirty="0" smtClean="0"/>
              <a:t> can </a:t>
            </a:r>
            <a:r>
              <a:rPr lang="en-US" dirty="0" err="1" smtClean="0"/>
              <a:t>thiệp</a:t>
            </a:r>
            <a:r>
              <a:rPr lang="en-US" dirty="0" smtClean="0"/>
              <a:t> </a:t>
            </a:r>
            <a:r>
              <a:rPr lang="en-US" dirty="0" err="1" smtClean="0"/>
              <a:t>của</a:t>
            </a:r>
            <a:r>
              <a:rPr lang="en-US" dirty="0" smtClean="0"/>
              <a:t> </a:t>
            </a:r>
            <a:r>
              <a:rPr lang="en-US" dirty="0" err="1" smtClean="0"/>
              <a:t>nước</a:t>
            </a:r>
            <a:r>
              <a:rPr lang="en-US" dirty="0" smtClean="0"/>
              <a:t> </a:t>
            </a:r>
            <a:r>
              <a:rPr lang="en-US" dirty="0" err="1" smtClean="0"/>
              <a:t>ngoài</a:t>
            </a:r>
            <a:endParaRPr lang="en-US" smtClean="0"/>
          </a:p>
          <a:p>
            <a:r>
              <a:rPr lang="vi-VN" smtClean="0"/>
              <a:t>… </a:t>
            </a:r>
            <a:endParaRPr lang="en-US" dirty="0"/>
          </a:p>
        </p:txBody>
      </p:sp>
      <p:sp>
        <p:nvSpPr>
          <p:cNvPr id="27" name="TextBox 26">
            <a:extLst>
              <a:ext uri="{FF2B5EF4-FFF2-40B4-BE49-F238E27FC236}">
                <a16:creationId xmlns="" xmlns:a16="http://schemas.microsoft.com/office/drawing/2014/main" id="{32CC508C-2EFE-1641-B631-1E3B154CEBF5}"/>
              </a:ext>
            </a:extLst>
          </p:cNvPr>
          <p:cNvSpPr txBox="1"/>
          <p:nvPr/>
        </p:nvSpPr>
        <p:spPr>
          <a:xfrm>
            <a:off x="9178155" y="2928846"/>
            <a:ext cx="9234152" cy="820674"/>
          </a:xfrm>
          <a:prstGeom prst="rect">
            <a:avLst/>
          </a:prstGeom>
          <a:noFill/>
        </p:spPr>
        <p:txBody>
          <a:bodyPr wrap="square">
            <a:spAutoFit/>
          </a:bodyPr>
          <a:lstStyle/>
          <a:p>
            <a:pPr algn="ctr">
              <a:lnSpc>
                <a:spcPct val="150000"/>
              </a:lnSpc>
            </a:pPr>
            <a:r>
              <a:rPr lang="vi-VN" sz="3600" b="1" dirty="0">
                <a:solidFill>
                  <a:srgbClr val="C00000"/>
                </a:solidFill>
                <a:effectLst/>
                <a:ea typeface="Times New Roman" panose="02020603050405020304" pitchFamily="18" charset="0"/>
              </a:rPr>
              <a:t>Hậu quả: </a:t>
            </a:r>
          </a:p>
        </p:txBody>
      </p:sp>
      <p:sp>
        <p:nvSpPr>
          <p:cNvPr id="29" name="TextBox 28">
            <a:extLst>
              <a:ext uri="{FF2B5EF4-FFF2-40B4-BE49-F238E27FC236}">
                <a16:creationId xmlns="" xmlns:a16="http://schemas.microsoft.com/office/drawing/2014/main" id="{D18A19FC-D26A-8228-0605-4DE4CEC695A7}"/>
              </a:ext>
            </a:extLst>
          </p:cNvPr>
          <p:cNvSpPr txBox="1"/>
          <p:nvPr/>
        </p:nvSpPr>
        <p:spPr>
          <a:xfrm>
            <a:off x="8945014" y="5644197"/>
            <a:ext cx="9240590"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Ảnh hưởng đến </a:t>
            </a:r>
            <a:r>
              <a:rPr lang="vi-VN" sz="3600" dirty="0">
                <a:effectLst/>
                <a:ea typeface="Times New Roman" panose="02020603050405020304" pitchFamily="18" charset="0"/>
              </a:rPr>
              <a:t>quá trình phát triển kinh tế - xã hội: gây thương vong về người, gia tăng nạn đói, bệnh tật, di dân,... </a:t>
            </a:r>
            <a:endParaRPr lang="vi-VN" sz="3600" dirty="0">
              <a:ea typeface="Times New Roman" panose="02020603050405020304" pitchFamily="18" charset="0"/>
            </a:endParaRPr>
          </a:p>
        </p:txBody>
      </p:sp>
      <p:sp>
        <p:nvSpPr>
          <p:cNvPr id="31" name="TextBox 30">
            <a:extLst>
              <a:ext uri="{FF2B5EF4-FFF2-40B4-BE49-F238E27FC236}">
                <a16:creationId xmlns="" xmlns:a16="http://schemas.microsoft.com/office/drawing/2014/main" id="{72452D9D-31CC-04FC-8FBF-CC181007BA8F}"/>
              </a:ext>
            </a:extLst>
          </p:cNvPr>
          <p:cNvSpPr txBox="1"/>
          <p:nvPr/>
        </p:nvSpPr>
        <p:spPr>
          <a:xfrm>
            <a:off x="9000188" y="8169745"/>
            <a:ext cx="9240590" cy="8338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Ảnh hưởng đến môi trường thiên nhiên.</a:t>
            </a:r>
            <a:endParaRPr lang="en-US" sz="3600" dirty="0"/>
          </a:p>
        </p:txBody>
      </p:sp>
      <p:pic>
        <p:nvPicPr>
          <p:cNvPr id="26" name="Picture 25"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736738"/>
            <a:ext cx="1714500" cy="97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1000"/>
                                        <p:tgtEl>
                                          <p:spTgt spid="31"/>
                                        </p:tgtEl>
                                      </p:cBhvr>
                                    </p:animEffect>
                                    <p:anim calcmode="lin" valueType="num">
                                      <p:cBhvr>
                                        <p:cTn id="82" dur="1000" fill="hold"/>
                                        <p:tgtEl>
                                          <p:spTgt spid="31"/>
                                        </p:tgtEl>
                                        <p:attrNameLst>
                                          <p:attrName>ppt_x</p:attrName>
                                        </p:attrNameLst>
                                      </p:cBhvr>
                                      <p:tavLst>
                                        <p:tav tm="0">
                                          <p:val>
                                            <p:strVal val="#ppt_x"/>
                                          </p:val>
                                        </p:tav>
                                        <p:tav tm="100000">
                                          <p:val>
                                            <p:strVal val="#ppt_x"/>
                                          </p:val>
                                        </p:tav>
                                      </p:tavLst>
                                    </p:anim>
                                    <p:anim calcmode="lin" valueType="num">
                                      <p:cBhvr>
                                        <p:cTn id="8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16" grpId="0"/>
      <p:bldP spid="18" grpId="0"/>
      <p:bldP spid="23" grpId="0"/>
      <p:bldP spid="27" grpId="0"/>
      <p:bldP spid="29"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1049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1676400" y="2324100"/>
            <a:ext cx="15621000" cy="2485745"/>
          </a:xfrm>
          <a:prstGeom prst="rect">
            <a:avLst/>
          </a:prstGeom>
          <a:noFill/>
        </p:spPr>
        <p:txBody>
          <a:bodyPr wrap="square" rtlCol="0">
            <a:spAutoFit/>
          </a:bodyPr>
          <a:lstStyle/>
          <a:p>
            <a:pPr marL="341313" indent="-341313">
              <a:lnSpc>
                <a:spcPct val="150000"/>
              </a:lnSpc>
              <a:buAutoNum type="alphaLcPeriod"/>
            </a:pP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đói</a:t>
            </a:r>
            <a:r>
              <a:rPr lang="en-US" sz="3600" b="1" dirty="0" smtClean="0">
                <a:solidFill>
                  <a:srgbClr val="FF0000"/>
                </a:solidFill>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xảy</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ra</a:t>
            </a:r>
            <a:r>
              <a:rPr lang="en-US" sz="3600" b="1" dirty="0" smtClean="0">
                <a:latin typeface="Times New Roman" pitchFamily="18" charset="0"/>
                <a:cs typeface="Times New Roman" pitchFamily="18" charset="0"/>
              </a:rPr>
              <a:t> ở </a:t>
            </a:r>
            <a:r>
              <a:rPr lang="en-US" sz="3600" b="1" dirty="0" err="1" smtClean="0">
                <a:latin typeface="Times New Roman" pitchFamily="18" charset="0"/>
                <a:cs typeface="Times New Roman" pitchFamily="18" charset="0"/>
              </a:rPr>
              <a:t>nhiều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quốc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gia</a:t>
            </a:r>
            <a:endParaRPr lang="en-US" sz="3600" b="1" dirty="0" smtClean="0">
              <a:latin typeface="Times New Roman" pitchFamily="18" charset="0"/>
              <a:cs typeface="Times New Roman" pitchFamily="18" charset="0"/>
            </a:endParaRPr>
          </a:p>
          <a:p>
            <a:pPr>
              <a:lnSpc>
                <a:spcPct val="150000"/>
              </a:lnSpc>
            </a:pP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Nguyên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do </a:t>
            </a:r>
            <a:r>
              <a:rPr lang="en-US" sz="3600" b="1" dirty="0" err="1" smtClean="0">
                <a:latin typeface="Times New Roman" pitchFamily="18" charset="0"/>
                <a:cs typeface="Times New Roman" pitchFamily="18" charset="0"/>
              </a:rPr>
              <a:t>điều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hạn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chế</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xung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đột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vũ</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trang</a:t>
            </a:r>
            <a:r>
              <a:rPr lang="en-US" sz="3600" b="1" dirty="0" smtClean="0">
                <a:latin typeface="Times New Roman" pitchFamily="18" charset="0"/>
                <a:cs typeface="Times New Roman" pitchFamily="18" charset="0"/>
              </a:rPr>
              <a:t>…</a:t>
            </a:r>
          </a:p>
          <a:p>
            <a:pPr>
              <a:lnSpc>
                <a:spcPct val="150000"/>
              </a:lnSpc>
            </a:pP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Hằng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năm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quốc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châu</a:t>
            </a:r>
            <a:r>
              <a:rPr lang="en-US" sz="3600" b="1" dirty="0" smtClean="0">
                <a:latin typeface="Times New Roman" pitchFamily="18" charset="0"/>
                <a:cs typeface="Times New Roman" pitchFamily="18" charset="0"/>
              </a:rPr>
              <a:t> Phi </a:t>
            </a:r>
            <a:r>
              <a:rPr lang="en-US" sz="3600" b="1" dirty="0" err="1" smtClean="0">
                <a:latin typeface="Times New Roman" pitchFamily="18" charset="0"/>
                <a:cs typeface="Times New Roman" pitchFamily="18" charset="0"/>
              </a:rPr>
              <a:t>cần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phải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cứu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lương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thực</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4" name="TextBox 3"/>
          <p:cNvSpPr txBox="1"/>
          <p:nvPr/>
        </p:nvSpPr>
        <p:spPr>
          <a:xfrm>
            <a:off x="1676400" y="4791355"/>
            <a:ext cx="15621000" cy="3416320"/>
          </a:xfrm>
          <a:prstGeom prst="rect">
            <a:avLst/>
          </a:prstGeom>
          <a:noFill/>
        </p:spPr>
        <p:txBody>
          <a:bodyPr wrap="square" rtlCol="0">
            <a:spAutoFit/>
          </a:bodyPr>
          <a:lstStyle/>
          <a:p>
            <a:pPr>
              <a:lnSpc>
                <a:spcPct val="150000"/>
              </a:lnSpc>
            </a:pPr>
            <a:r>
              <a:rPr lang="en-US" sz="3600" b="1" dirty="0" smtClean="0">
                <a:solidFill>
                  <a:srgbClr val="FF0000"/>
                </a:solidFill>
                <a:latin typeface="Times New Roman" pitchFamily="18" charset="0"/>
                <a:cs typeface="Times New Roman" pitchFamily="18" charset="0"/>
              </a:rPr>
              <a:t>b. </a:t>
            </a:r>
            <a:r>
              <a:rPr lang="en-US" sz="3600" b="1" dirty="0" err="1" smtClean="0">
                <a:solidFill>
                  <a:srgbClr val="FF0000"/>
                </a:solidFill>
                <a:latin typeface="Times New Roman" pitchFamily="18" charset="0"/>
                <a:cs typeface="Times New Roman" pitchFamily="18" charset="0"/>
              </a:rPr>
              <a:t>Xung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sự</a:t>
            </a:r>
            <a:r>
              <a:rPr lang="en-US" sz="3600" b="1" dirty="0" smtClean="0">
                <a:solidFill>
                  <a:srgbClr val="FF0000"/>
                </a:solidFill>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Hiện</a:t>
            </a:r>
            <a:r>
              <a:rPr lang="en-US" sz="3600" b="1" dirty="0" smtClean="0">
                <a:latin typeface="Times New Roman" pitchFamily="18" charset="0"/>
                <a:cs typeface="Times New Roman" pitchFamily="18" charset="0"/>
              </a:rPr>
              <a:t> nay </a:t>
            </a:r>
            <a:r>
              <a:rPr lang="en-US" sz="3600" b="1" dirty="0" err="1" smtClean="0">
                <a:latin typeface="Times New Roman" pitchFamily="18" charset="0"/>
                <a:cs typeface="Times New Roman" pitchFamily="18" charset="0"/>
              </a:rPr>
              <a:t>một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khu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vực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xung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đột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sự</a:t>
            </a:r>
            <a:endParaRPr lang="en-US" sz="3600" b="1" dirty="0" smtClean="0">
              <a:latin typeface="Times New Roman" pitchFamily="18" charset="0"/>
              <a:cs typeface="Times New Roman" pitchFamily="18" charset="0"/>
            </a:endParaRPr>
          </a:p>
          <a:p>
            <a:pPr>
              <a:lnSpc>
                <a:spcPct val="150000"/>
              </a:lnSpc>
            </a:pP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Nguyên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mâu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thuẫn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giữa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bộ</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tộc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cạnh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nguyên</a:t>
            </a:r>
            <a:r>
              <a:rPr lang="en-US" sz="3600" b="1" dirty="0" smtClean="0">
                <a:latin typeface="Times New Roman" pitchFamily="18" charset="0"/>
                <a:cs typeface="Times New Roman" pitchFamily="18" charset="0"/>
              </a:rPr>
              <a:t>…</a:t>
            </a:r>
          </a:p>
          <a:p>
            <a:pPr>
              <a:lnSpc>
                <a:spcPct val="150000"/>
              </a:lnSpc>
            </a:pP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Ảnh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hưởng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lớn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đời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người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quá</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phát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triển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kinh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tế</a:t>
            </a: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xã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hội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môi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trường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nhiên</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86669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5638800" y="653071"/>
            <a:ext cx="7086600" cy="1515301"/>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988371" y="2552618"/>
            <a:ext cx="16230600" cy="7083368"/>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1447800" y="3123360"/>
            <a:ext cx="14965502" cy="628377"/>
          </a:xfrm>
          <a:prstGeom prst="rect">
            <a:avLst/>
          </a:prstGeom>
        </p:spPr>
        <p:txBody>
          <a:bodyPr lIns="0" tIns="0" rIns="0" bIns="0" rtlCol="0" anchor="t">
            <a:spAutoFit/>
          </a:bodyPr>
          <a:lstStyle/>
          <a:p>
            <a:pPr algn="ctr">
              <a:lnSpc>
                <a:spcPts val="4949"/>
              </a:lnSpc>
            </a:pPr>
            <a:r>
              <a:rPr lang="vi-VN" sz="4499" b="1" dirty="0">
                <a:solidFill>
                  <a:srgbClr val="C00000"/>
                </a:solidFill>
              </a:rPr>
              <a:t>Luyện tập 1: </a:t>
            </a:r>
            <a:r>
              <a:rPr lang="vi-VN" sz="4499" b="1" dirty="0">
                <a:solidFill>
                  <a:srgbClr val="404040"/>
                </a:solidFill>
              </a:rPr>
              <a:t>Làm việc theo nhóm</a:t>
            </a:r>
            <a:endParaRPr lang="en-US" sz="4499" b="1" dirty="0">
              <a:solidFill>
                <a:srgbClr val="404040"/>
              </a:solidFill>
            </a:endParaRPr>
          </a:p>
        </p:txBody>
      </p:sp>
      <p:sp>
        <p:nvSpPr>
          <p:cNvPr id="14" name="TextBox 14"/>
          <p:cNvSpPr txBox="1"/>
          <p:nvPr/>
        </p:nvSpPr>
        <p:spPr>
          <a:xfrm>
            <a:off x="1718903" y="842785"/>
            <a:ext cx="14965502" cy="109209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LUYỆN TẬP</a:t>
            </a:r>
            <a:endParaRPr lang="en-US" sz="6000" b="1" dirty="0">
              <a:solidFill>
                <a:srgbClr val="D6583C"/>
              </a:solidFill>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9037">
            <a:off x="16110064" y="7421907"/>
            <a:ext cx="2149913" cy="3119926"/>
          </a:xfrm>
          <a:prstGeom prst="rect">
            <a:avLst/>
          </a:prstGeom>
        </p:spPr>
      </p:pic>
      <p:sp>
        <p:nvSpPr>
          <p:cNvPr id="22" name="TextBox 21">
            <a:extLst>
              <a:ext uri="{FF2B5EF4-FFF2-40B4-BE49-F238E27FC236}">
                <a16:creationId xmlns="" xmlns:a16="http://schemas.microsoft.com/office/drawing/2014/main" id="{5FDBADCB-92F5-4FE8-96E0-04E337055B7C}"/>
              </a:ext>
            </a:extLst>
          </p:cNvPr>
          <p:cNvSpPr txBox="1"/>
          <p:nvPr/>
        </p:nvSpPr>
        <p:spPr>
          <a:xfrm>
            <a:off x="2743199" y="4174206"/>
            <a:ext cx="13515009" cy="1839606"/>
          </a:xfrm>
          <a:prstGeom prst="rect">
            <a:avLst/>
          </a:prstGeom>
          <a:noFill/>
        </p:spPr>
        <p:txBody>
          <a:bodyPr wrap="square">
            <a:spAutoFit/>
          </a:bodyPr>
          <a:lstStyle/>
          <a:p>
            <a:pPr algn="ctr">
              <a:lnSpc>
                <a:spcPct val="150000"/>
              </a:lnSpc>
              <a:spcBef>
                <a:spcPts val="300"/>
              </a:spcBef>
              <a:spcAft>
                <a:spcPts val="300"/>
              </a:spcAft>
            </a:pPr>
            <a:r>
              <a:rPr lang="vi-VN" sz="4000" dirty="0">
                <a:solidFill>
                  <a:srgbClr val="000000"/>
                </a:solidFill>
                <a:effectLst/>
                <a:ea typeface="Times New Roman" panose="02020603050405020304" pitchFamily="18" charset="0"/>
              </a:rPr>
              <a:t>Em hãy hoàn thành bảng tổng hợp thông tin về các vấn đề xã hội nổi cộm ở châu Phi theo mẫu sau:</a:t>
            </a:r>
            <a:endParaRPr lang="en-US" sz="4000" dirty="0">
              <a:effectLst/>
              <a:ea typeface="Times New Roman" panose="02020603050405020304" pitchFamily="18" charset="0"/>
            </a:endParaRPr>
          </a:p>
        </p:txBody>
      </p:sp>
      <p:graphicFrame>
        <p:nvGraphicFramePr>
          <p:cNvPr id="25" name="Table 25">
            <a:extLst>
              <a:ext uri="{FF2B5EF4-FFF2-40B4-BE49-F238E27FC236}">
                <a16:creationId xmlns="" xmlns:a16="http://schemas.microsoft.com/office/drawing/2014/main" id="{E68252AF-71E7-4C75-BDD4-A490DC7EB059}"/>
              </a:ext>
            </a:extLst>
          </p:cNvPr>
          <p:cNvGraphicFramePr>
            <a:graphicFrameLocks noGrp="1"/>
          </p:cNvGraphicFramePr>
          <p:nvPr>
            <p:extLst>
              <p:ext uri="{D42A27DB-BD31-4B8C-83A1-F6EECF244321}">
                <p14:modId xmlns:p14="http://schemas.microsoft.com/office/powerpoint/2010/main" val="1002786239"/>
              </p:ext>
            </p:extLst>
          </p:nvPr>
        </p:nvGraphicFramePr>
        <p:xfrm>
          <a:off x="2517515" y="6329266"/>
          <a:ext cx="13703332" cy="2103912"/>
        </p:xfrm>
        <a:graphic>
          <a:graphicData uri="http://schemas.openxmlformats.org/drawingml/2006/table">
            <a:tbl>
              <a:tblPr firstRow="1" bandRow="1">
                <a:tableStyleId>{F5AB1C69-6EDB-4FF4-983F-18BD219EF322}</a:tableStyleId>
              </a:tblPr>
              <a:tblGrid>
                <a:gridCol w="5519630">
                  <a:extLst>
                    <a:ext uri="{9D8B030D-6E8A-4147-A177-3AD203B41FA5}">
                      <a16:colId xmlns="" xmlns:a16="http://schemas.microsoft.com/office/drawing/2014/main" val="1440515192"/>
                    </a:ext>
                  </a:extLst>
                </a:gridCol>
                <a:gridCol w="8183702">
                  <a:extLst>
                    <a:ext uri="{9D8B030D-6E8A-4147-A177-3AD203B41FA5}">
                      <a16:colId xmlns="" xmlns:a16="http://schemas.microsoft.com/office/drawing/2014/main" val="3479271815"/>
                    </a:ext>
                  </a:extLst>
                </a:gridCol>
              </a:tblGrid>
              <a:tr h="1044701">
                <a:tc>
                  <a:txBody>
                    <a:bodyPr/>
                    <a:lstStyle/>
                    <a:p>
                      <a:endParaRPr lang="en-US" dirty="0"/>
                    </a:p>
                  </a:txBody>
                  <a:tcPr/>
                </a:tc>
                <a:tc>
                  <a:txBody>
                    <a:bodyPr/>
                    <a:lstStyle/>
                    <a:p>
                      <a:endParaRPr lang="en-US"/>
                    </a:p>
                  </a:txBody>
                  <a:tcPr/>
                </a:tc>
                <a:extLst>
                  <a:ext uri="{0D108BD9-81ED-4DB2-BD59-A6C34878D82A}">
                    <a16:rowId xmlns="" xmlns:a16="http://schemas.microsoft.com/office/drawing/2014/main" val="942885619"/>
                  </a:ext>
                </a:extLst>
              </a:tr>
              <a:tr h="1059211">
                <a:tc>
                  <a:txBody>
                    <a:bodyPr/>
                    <a:lstStyle/>
                    <a:p>
                      <a:pPr algn="ctr"/>
                      <a:endParaRPr lang="en-US" sz="3600" dirty="0"/>
                    </a:p>
                  </a:txBody>
                  <a:tcPr anchor="ctr"/>
                </a:tc>
                <a:tc>
                  <a:txBody>
                    <a:bodyPr/>
                    <a:lstStyle/>
                    <a:p>
                      <a:pPr algn="ctr"/>
                      <a:endParaRPr lang="en-US" sz="3600" dirty="0"/>
                    </a:p>
                  </a:txBody>
                  <a:tcPr anchor="ctr"/>
                </a:tc>
                <a:extLst>
                  <a:ext uri="{0D108BD9-81ED-4DB2-BD59-A6C34878D82A}">
                    <a16:rowId xmlns="" xmlns:a16="http://schemas.microsoft.com/office/drawing/2014/main" val="3535123132"/>
                  </a:ext>
                </a:extLst>
              </a:tr>
            </a:tbl>
          </a:graphicData>
        </a:graphic>
      </p:graphicFrame>
      <p:sp>
        <p:nvSpPr>
          <p:cNvPr id="27" name="TextBox 26">
            <a:extLst>
              <a:ext uri="{FF2B5EF4-FFF2-40B4-BE49-F238E27FC236}">
                <a16:creationId xmlns="" xmlns:a16="http://schemas.microsoft.com/office/drawing/2014/main" id="{A071A7DA-FF16-4057-862E-62FB20F04513}"/>
              </a:ext>
            </a:extLst>
          </p:cNvPr>
          <p:cNvSpPr txBox="1"/>
          <p:nvPr/>
        </p:nvSpPr>
        <p:spPr>
          <a:xfrm>
            <a:off x="3782529" y="6531285"/>
            <a:ext cx="338027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Vấn đề xã hội</a:t>
            </a:r>
            <a:endParaRPr lang="en-US" sz="3600" dirty="0">
              <a:solidFill>
                <a:schemeClr val="bg1"/>
              </a:solidFill>
            </a:endParaRPr>
          </a:p>
        </p:txBody>
      </p:sp>
      <p:sp>
        <p:nvSpPr>
          <p:cNvPr id="29" name="TextBox 28">
            <a:extLst>
              <a:ext uri="{FF2B5EF4-FFF2-40B4-BE49-F238E27FC236}">
                <a16:creationId xmlns="" xmlns:a16="http://schemas.microsoft.com/office/drawing/2014/main" id="{B033F90A-040D-4660-893E-8D3ACDA8225E}"/>
              </a:ext>
            </a:extLst>
          </p:cNvPr>
          <p:cNvSpPr txBox="1"/>
          <p:nvPr/>
        </p:nvSpPr>
        <p:spPr>
          <a:xfrm>
            <a:off x="8371757" y="6502845"/>
            <a:ext cx="814652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Ảnh hưởng đến đời sống người dân</a:t>
            </a:r>
            <a:endParaRPr lang="en-US" sz="3600" dirty="0"/>
          </a:p>
        </p:txBody>
      </p:sp>
      <p:pic>
        <p:nvPicPr>
          <p:cNvPr id="30" name="Picture 4">
            <a:extLst>
              <a:ext uri="{FF2B5EF4-FFF2-40B4-BE49-F238E27FC236}">
                <a16:creationId xmlns="" xmlns:a16="http://schemas.microsoft.com/office/drawing/2014/main" id="{75A445B8-2A90-475C-869D-1DDA8D48CF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2859">
            <a:off x="567968" y="6932038"/>
            <a:ext cx="1479384" cy="3190828"/>
          </a:xfrm>
          <a:prstGeom prst="rect">
            <a:avLst/>
          </a:prstGeom>
        </p:spPr>
      </p:pic>
      <p:pic>
        <p:nvPicPr>
          <p:cNvPr id="31" name="Picture 7">
            <a:extLst>
              <a:ext uri="{FF2B5EF4-FFF2-40B4-BE49-F238E27FC236}">
                <a16:creationId xmlns="" xmlns:a16="http://schemas.microsoft.com/office/drawing/2014/main" id="{62BBF7FB-5C58-45D1-B0DD-8F372CE1C1B8}"/>
              </a:ext>
            </a:extLst>
          </p:cNvPr>
          <p:cNvPicPr>
            <a:picLocks noChangeAspect="1"/>
          </p:cNvPicPr>
          <p:nvPr/>
        </p:nvPicPr>
        <p:blipFill>
          <a:blip r:embed="rId6"/>
          <a:srcRect/>
          <a:stretch>
            <a:fillRect/>
          </a:stretch>
        </p:blipFill>
        <p:spPr>
          <a:xfrm rot="21049580">
            <a:off x="1243242" y="3660067"/>
            <a:ext cx="1629710" cy="1515630"/>
          </a:xfrm>
          <a:prstGeom prst="rect">
            <a:avLst/>
          </a:prstGeom>
        </p:spPr>
      </p:pic>
      <p:sp>
        <p:nvSpPr>
          <p:cNvPr id="2" name="TextBox 1">
            <a:extLst>
              <a:ext uri="{FF2B5EF4-FFF2-40B4-BE49-F238E27FC236}">
                <a16:creationId xmlns="" xmlns:a16="http://schemas.microsoft.com/office/drawing/2014/main" id="{4BC7BE21-CFEE-5F33-B745-500DF5545179}"/>
              </a:ext>
            </a:extLst>
          </p:cNvPr>
          <p:cNvSpPr txBox="1"/>
          <p:nvPr/>
        </p:nvSpPr>
        <p:spPr>
          <a:xfrm>
            <a:off x="5105400" y="7561862"/>
            <a:ext cx="1282088" cy="646331"/>
          </a:xfrm>
          <a:prstGeom prst="rect">
            <a:avLst/>
          </a:prstGeom>
          <a:noFill/>
        </p:spPr>
        <p:txBody>
          <a:bodyPr wrap="square">
            <a:spAutoFit/>
          </a:bodyPr>
          <a:lstStyle/>
          <a:p>
            <a:r>
              <a:rPr lang="en-US" sz="3600" dirty="0">
                <a:cs typeface="Arial" panose="020B0604020202020204" pitchFamily="34" charset="0"/>
              </a:rPr>
              <a:t>?</a:t>
            </a:r>
          </a:p>
        </p:txBody>
      </p:sp>
      <p:sp>
        <p:nvSpPr>
          <p:cNvPr id="3" name="TextBox 2">
            <a:extLst>
              <a:ext uri="{FF2B5EF4-FFF2-40B4-BE49-F238E27FC236}">
                <a16:creationId xmlns="" xmlns:a16="http://schemas.microsoft.com/office/drawing/2014/main" id="{4A2712A6-9CAB-8AA6-DD85-B9E84A09C51B}"/>
              </a:ext>
            </a:extLst>
          </p:cNvPr>
          <p:cNvSpPr txBox="1"/>
          <p:nvPr/>
        </p:nvSpPr>
        <p:spPr>
          <a:xfrm>
            <a:off x="12039600" y="7632388"/>
            <a:ext cx="1282088" cy="646331"/>
          </a:xfrm>
          <a:prstGeom prst="rect">
            <a:avLst/>
          </a:prstGeom>
          <a:noFill/>
        </p:spPr>
        <p:txBody>
          <a:bodyPr wrap="square">
            <a:spAutoFit/>
          </a:bodyPr>
          <a:lstStyle/>
          <a:p>
            <a:r>
              <a:rPr lang="en-US" sz="3600" dirty="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7" grpId="0"/>
      <p:bldP spid="29"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82541" y="6974582"/>
            <a:ext cx="4807827" cy="45674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150" y="-342900"/>
            <a:ext cx="5025710" cy="41148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1" y="7884880"/>
            <a:ext cx="2971799" cy="2548317"/>
          </a:xfrm>
          <a:prstGeom prst="rect">
            <a:avLst/>
          </a:prstGeom>
        </p:spPr>
      </p:pic>
      <p:graphicFrame>
        <p:nvGraphicFramePr>
          <p:cNvPr id="7" name="Table 6">
            <a:extLst>
              <a:ext uri="{FF2B5EF4-FFF2-40B4-BE49-F238E27FC236}">
                <a16:creationId xmlns="" xmlns:a16="http://schemas.microsoft.com/office/drawing/2014/main" id="{89CFDC4E-4194-4810-B2CA-548D4BDBD80F}"/>
              </a:ext>
            </a:extLst>
          </p:cNvPr>
          <p:cNvGraphicFramePr>
            <a:graphicFrameLocks noGrp="1"/>
          </p:cNvGraphicFramePr>
          <p:nvPr>
            <p:extLst>
              <p:ext uri="{D42A27DB-BD31-4B8C-83A1-F6EECF244321}">
                <p14:modId xmlns:p14="http://schemas.microsoft.com/office/powerpoint/2010/main" val="2423442790"/>
              </p:ext>
            </p:extLst>
          </p:nvPr>
        </p:nvGraphicFramePr>
        <p:xfrm>
          <a:off x="1638300" y="1435616"/>
          <a:ext cx="15519172" cy="8282800"/>
        </p:xfrm>
        <a:graphic>
          <a:graphicData uri="http://schemas.openxmlformats.org/drawingml/2006/table">
            <a:tbl>
              <a:tblPr firstRow="1" firstCol="1" bandRow="1">
                <a:tableStyleId>{F5AB1C69-6EDB-4FF4-983F-18BD219EF322}</a:tableStyleId>
              </a:tblPr>
              <a:tblGrid>
                <a:gridCol w="5404323">
                  <a:extLst>
                    <a:ext uri="{9D8B030D-6E8A-4147-A177-3AD203B41FA5}">
                      <a16:colId xmlns="" xmlns:a16="http://schemas.microsoft.com/office/drawing/2014/main" val="1931525588"/>
                    </a:ext>
                  </a:extLst>
                </a:gridCol>
                <a:gridCol w="10114849">
                  <a:extLst>
                    <a:ext uri="{9D8B030D-6E8A-4147-A177-3AD203B41FA5}">
                      <a16:colId xmlns="" xmlns:a16="http://schemas.microsoft.com/office/drawing/2014/main" val="3190244861"/>
                    </a:ext>
                  </a:extLst>
                </a:gridCol>
              </a:tblGrid>
              <a:tr h="1091215">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3259835847"/>
                  </a:ext>
                </a:extLst>
              </a:tr>
              <a:tr h="3662796">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0" algn="just">
                        <a:lnSpc>
                          <a:spcPct val="150000"/>
                        </a:lnSpc>
                        <a:spcBef>
                          <a:spcPts val="300"/>
                        </a:spcBef>
                        <a:spcAft>
                          <a:spcPts val="300"/>
                        </a:spcAft>
                        <a:buFontTx/>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3385035025"/>
                  </a:ext>
                </a:extLst>
              </a:tr>
              <a:tr h="3528789">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723543566"/>
                  </a:ext>
                </a:extLst>
              </a:tr>
            </a:tbl>
          </a:graphicData>
        </a:graphic>
      </p:graphicFrame>
      <p:sp>
        <p:nvSpPr>
          <p:cNvPr id="9" name="TextBox 8">
            <a:extLst>
              <a:ext uri="{FF2B5EF4-FFF2-40B4-BE49-F238E27FC236}">
                <a16:creationId xmlns="" xmlns:a16="http://schemas.microsoft.com/office/drawing/2014/main" id="{484D26F4-82BE-46FE-A2AB-12C56741DF9F}"/>
              </a:ext>
            </a:extLst>
          </p:cNvPr>
          <p:cNvSpPr txBox="1"/>
          <p:nvPr/>
        </p:nvSpPr>
        <p:spPr>
          <a:xfrm>
            <a:off x="4441422" y="493926"/>
            <a:ext cx="11179577" cy="769441"/>
          </a:xfrm>
          <a:prstGeom prst="rect">
            <a:avLst/>
          </a:prstGeom>
          <a:noFill/>
        </p:spPr>
        <p:txBody>
          <a:bodyPr wrap="square">
            <a:spAutoFit/>
          </a:bodyPr>
          <a:lstStyle/>
          <a:p>
            <a:pPr algn="ctr"/>
            <a:r>
              <a:rPr lang="en-US" sz="4400" b="1" dirty="0" smtClean="0">
                <a:solidFill>
                  <a:srgbClr val="C00000"/>
                </a:solidFill>
              </a:rPr>
              <a:t>CÁC VẤN ĐỀ XÃ HỘI NỔI CỘM Ở CHÂU PHI</a:t>
            </a:r>
            <a:endParaRPr lang="en-US" sz="4400" b="1" dirty="0">
              <a:solidFill>
                <a:srgbClr val="C00000"/>
              </a:solidFill>
            </a:endParaRPr>
          </a:p>
        </p:txBody>
      </p:sp>
      <p:sp>
        <p:nvSpPr>
          <p:cNvPr id="4" name="TextBox 3">
            <a:extLst>
              <a:ext uri="{FF2B5EF4-FFF2-40B4-BE49-F238E27FC236}">
                <a16:creationId xmlns="" xmlns:a16="http://schemas.microsoft.com/office/drawing/2014/main" id="{D9CDACC0-A69A-4BED-C69D-BC630A974B2F}"/>
              </a:ext>
            </a:extLst>
          </p:cNvPr>
          <p:cNvSpPr txBox="1"/>
          <p:nvPr/>
        </p:nvSpPr>
        <p:spPr>
          <a:xfrm>
            <a:off x="2501350" y="1435616"/>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vi-VN" sz="3200" b="1" dirty="0">
                <a:solidFill>
                  <a:schemeClr val="lt1"/>
                </a:solidFill>
                <a:latin typeface="Arial" panose="020B0604020202020204" pitchFamily="34" charset="0"/>
                <a:cs typeface="Arial" panose="020B0604020202020204" pitchFamily="34" charset="0"/>
              </a:rPr>
              <a:t> đề xã hội</a:t>
            </a:r>
            <a:endParaRPr lang="en-US" sz="3200" b="1" dirty="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1C98BC51-BDDE-9708-0913-647CD14231BA}"/>
              </a:ext>
            </a:extLst>
          </p:cNvPr>
          <p:cNvSpPr txBox="1"/>
          <p:nvPr/>
        </p:nvSpPr>
        <p:spPr>
          <a:xfrm>
            <a:off x="2547732" y="3948208"/>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nạn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đói</a:t>
            </a:r>
            <a:endParaRPr lang="en-US" sz="3200" b="1"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C5547BBF-F10A-B6DB-3C53-1D9EC2586CE7}"/>
              </a:ext>
            </a:extLst>
          </p:cNvPr>
          <p:cNvSpPr txBox="1"/>
          <p:nvPr/>
        </p:nvSpPr>
        <p:spPr>
          <a:xfrm>
            <a:off x="2547732" y="7145671"/>
            <a:ext cx="3505200" cy="1478418"/>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xung</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đột</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quân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sự</a:t>
            </a:r>
            <a:endParaRPr lang="en-US" sz="3200" b="1" dirty="0">
              <a:solidFill>
                <a:schemeClr val="l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CCE5D027-7D94-D5D1-4222-1713B69F9124}"/>
              </a:ext>
            </a:extLst>
          </p:cNvPr>
          <p:cNvSpPr txBox="1"/>
          <p:nvPr/>
        </p:nvSpPr>
        <p:spPr>
          <a:xfrm>
            <a:off x="7709452" y="1486692"/>
            <a:ext cx="9143999" cy="1555362"/>
          </a:xfrm>
          <a:prstGeom prst="rect">
            <a:avLst/>
          </a:prstGeom>
          <a:noFill/>
        </p:spPr>
        <p:txBody>
          <a:bodyPr wrap="square" rtlCol="0">
            <a:spAutoFit/>
          </a:bodyPr>
          <a:lstStyle/>
          <a:p>
            <a:pPr algn="ctr">
              <a:lnSpc>
                <a:spcPct val="150000"/>
              </a:lnSpc>
              <a:spcBef>
                <a:spcPts val="300"/>
              </a:spcBef>
              <a:spcAft>
                <a:spcPts val="300"/>
              </a:spcAft>
            </a:pPr>
            <a:r>
              <a:rPr lang="vi-VN" sz="3200" b="1" dirty="0">
                <a:solidFill>
                  <a:schemeClr val="lt1"/>
                </a:solidFill>
                <a:latin typeface="Arial" panose="020B0604020202020204" pitchFamily="34" charset="0"/>
                <a:cs typeface="Arial" panose="020B0604020202020204" pitchFamily="34" charset="0"/>
              </a:rPr>
              <a:t>Ảnh hưởng đến đời sống người dân</a:t>
            </a:r>
            <a:endParaRPr lang="en-US" sz="3200" b="1" dirty="0">
              <a:solidFill>
                <a:schemeClr val="lt1"/>
              </a:solidFill>
              <a:latin typeface="Arial" panose="020B0604020202020204" pitchFamily="34" charset="0"/>
              <a:cs typeface="Arial" panose="020B0604020202020204" pitchFamily="34" charset="0"/>
            </a:endParaRPr>
          </a:p>
          <a:p>
            <a:pPr algn="ctr">
              <a:lnSpc>
                <a:spcPct val="150000"/>
              </a:lnSpc>
              <a:spcBef>
                <a:spcPts val="300"/>
              </a:spcBef>
              <a:spcAft>
                <a:spcPts val="300"/>
              </a:spcAft>
            </a:pPr>
            <a:endParaRPr lang="en-US" sz="3200" b="1" dirty="0">
              <a:solidFill>
                <a:schemeClr val="l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1627F1E-7E6C-06A0-B830-CE72741DD8D1}"/>
              </a:ext>
            </a:extLst>
          </p:cNvPr>
          <p:cNvSpPr txBox="1"/>
          <p:nvPr/>
        </p:nvSpPr>
        <p:spPr>
          <a:xfrm>
            <a:off x="2453182" y="5022461"/>
            <a:ext cx="3843255" cy="369332"/>
          </a:xfrm>
          <a:prstGeom prst="rect">
            <a:avLst/>
          </a:prstGeom>
          <a:noFill/>
        </p:spPr>
        <p:txBody>
          <a:bodyPr wrap="square" rtlCol="0">
            <a:spAutoFit/>
          </a:bodyPr>
          <a:lstStyle/>
          <a:p>
            <a:r>
              <a:rPr lang="en-US" dirty="0"/>
              <a:t>    </a:t>
            </a:r>
            <a:endParaRPr lang="en-GB" dirty="0"/>
          </a:p>
        </p:txBody>
      </p:sp>
      <p:sp>
        <p:nvSpPr>
          <p:cNvPr id="16" name="TextBox 15">
            <a:extLst>
              <a:ext uri="{FF2B5EF4-FFF2-40B4-BE49-F238E27FC236}">
                <a16:creationId xmlns="" xmlns:a16="http://schemas.microsoft.com/office/drawing/2014/main" id="{415F3522-C6DA-DE54-6171-8FD3F71F45AB}"/>
              </a:ext>
            </a:extLst>
          </p:cNvPr>
          <p:cNvSpPr txBox="1"/>
          <p:nvPr/>
        </p:nvSpPr>
        <p:spPr>
          <a:xfrm>
            <a:off x="7308908" y="2746463"/>
            <a:ext cx="9510216" cy="1846659"/>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còn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xảy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ra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nhiều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đặc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biệt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vực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nam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Xa</a:t>
            </a:r>
            <a:r>
              <a:rPr lang="en-US" sz="3200" dirty="0">
                <a:effectLst/>
                <a:latin typeface="Arial" panose="020B0604020202020204" pitchFamily="34" charset="0"/>
                <a:cs typeface="Arial" panose="020B0604020202020204" pitchFamily="34" charset="0"/>
              </a:rPr>
              <a:t>-ha-</a:t>
            </a:r>
            <a:r>
              <a:rPr lang="en-US" sz="3200" dirty="0" err="1">
                <a:effectLst/>
                <a:latin typeface="Arial" panose="020B0604020202020204" pitchFamily="34" charset="0"/>
                <a:cs typeface="Arial" panose="020B0604020202020204" pitchFamily="34" charset="0"/>
              </a:rPr>
              <a:t>ra.</a:t>
            </a:r>
            <a:endParaRPr lang="vi-VN" sz="3200" dirty="0">
              <a:effectLst/>
              <a:latin typeface="Arial" panose="020B0604020202020204" pitchFamily="34" charset="0"/>
              <a:cs typeface="Arial" panose="020B0604020202020204" pitchFamily="34" charset="0"/>
            </a:endParaRPr>
          </a:p>
          <a:p>
            <a:endParaRPr lang="en-GB" dirty="0"/>
          </a:p>
        </p:txBody>
      </p:sp>
      <p:sp>
        <p:nvSpPr>
          <p:cNvPr id="17" name="TextBox 16">
            <a:extLst>
              <a:ext uri="{FF2B5EF4-FFF2-40B4-BE49-F238E27FC236}">
                <a16:creationId xmlns="" xmlns:a16="http://schemas.microsoft.com/office/drawing/2014/main" id="{68E96188-5193-55D7-F3F3-5A77CA22391A}"/>
              </a:ext>
            </a:extLst>
          </p:cNvPr>
          <p:cNvSpPr txBox="1"/>
          <p:nvPr/>
        </p:nvSpPr>
        <p:spPr>
          <a:xfrm>
            <a:off x="7276237" y="4318085"/>
            <a:ext cx="9510217" cy="1885131"/>
          </a:xfrm>
          <a:prstGeom prst="rect">
            <a:avLst/>
          </a:prstGeom>
          <a:noFill/>
        </p:spPr>
        <p:txBody>
          <a:bodyPr wrap="square" rtlCol="0">
            <a:spAutoFit/>
          </a:bodyPr>
          <a:lstStyle/>
          <a:p>
            <a:pPr marL="457200" indent="-457200" algn="just">
              <a:lnSpc>
                <a:spcPct val="150000"/>
              </a:lnSpc>
              <a:spcBef>
                <a:spcPts val="300"/>
              </a:spcBef>
              <a:spcAft>
                <a:spcPts val="300"/>
              </a:spcAft>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Hằng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năm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một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châu</a:t>
            </a:r>
            <a:r>
              <a:rPr lang="en-US" sz="3200" dirty="0">
                <a:effectLst/>
                <a:latin typeface="Arial" panose="020B0604020202020204" pitchFamily="34" charset="0"/>
                <a:cs typeface="Arial" panose="020B0604020202020204" pitchFamily="34" charset="0"/>
              </a:rPr>
              <a:t> Phi </a:t>
            </a:r>
            <a:r>
              <a:rPr lang="en-US" sz="3200" dirty="0" err="1">
                <a:effectLst/>
                <a:latin typeface="Arial" panose="020B0604020202020204" pitchFamily="34" charset="0"/>
                <a:cs typeface="Arial" panose="020B0604020202020204" pitchFamily="34" charset="0"/>
              </a:rPr>
              <a:t>cần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cứu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khẩn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cấp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thực</a:t>
            </a:r>
            <a:r>
              <a:rPr lang="en-US" sz="3200" dirty="0">
                <a:effectLst/>
                <a:latin typeface="Arial" panose="020B0604020202020204" pitchFamily="34" charset="0"/>
                <a:cs typeface="Arial" panose="020B0604020202020204" pitchFamily="34" charset="0"/>
              </a:rPr>
              <a:t>.</a:t>
            </a:r>
            <a:endParaRPr lang="vi-VN" sz="3200" dirty="0">
              <a:effectLst/>
              <a:latin typeface="Arial" panose="020B0604020202020204" pitchFamily="34" charset="0"/>
              <a:cs typeface="Arial" panose="020B0604020202020204" pitchFamily="34" charset="0"/>
            </a:endParaRPr>
          </a:p>
          <a:p>
            <a:endParaRPr lang="en-GB" dirty="0"/>
          </a:p>
        </p:txBody>
      </p:sp>
      <p:sp>
        <p:nvSpPr>
          <p:cNvPr id="18" name="TextBox 17">
            <a:extLst>
              <a:ext uri="{FF2B5EF4-FFF2-40B4-BE49-F238E27FC236}">
                <a16:creationId xmlns="" xmlns:a16="http://schemas.microsoft.com/office/drawing/2014/main" id="{D71D26A9-F3A0-425B-FE07-2D2FED29D432}"/>
              </a:ext>
            </a:extLst>
          </p:cNvPr>
          <p:cNvSpPr txBox="1"/>
          <p:nvPr/>
        </p:nvSpPr>
        <p:spPr>
          <a:xfrm>
            <a:off x="7274584" y="6373548"/>
            <a:ext cx="9882888" cy="3419526"/>
          </a:xfrm>
          <a:prstGeom prst="rect">
            <a:avLst/>
          </a:prstGeom>
          <a:noFill/>
        </p:spPr>
        <p:txBody>
          <a:bodyPr wrap="square" rtlCol="0">
            <a:spAutoFit/>
          </a:bodyPr>
          <a:lstStyle/>
          <a:p>
            <a:pPr>
              <a:lnSpc>
                <a:spcPct val="150000"/>
              </a:lnSpc>
            </a:pP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lớn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của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trình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phát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triển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kinh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tế</a:t>
            </a:r>
            <a:r>
              <a:rPr lang="en-US" sz="3200" dirty="0">
                <a:effectLst/>
                <a:latin typeface="Arial" panose="020B0604020202020204" pitchFamily="34" charset="0"/>
                <a:cs typeface="Arial" panose="020B0604020202020204" pitchFamily="34" charset="0"/>
              </a:rPr>
              <a:t> - </a:t>
            </a:r>
            <a:r>
              <a:rPr lang="en-US" sz="3200" dirty="0" err="1">
                <a:effectLst/>
                <a:latin typeface="Arial" panose="020B0604020202020204" pitchFamily="34" charset="0"/>
                <a:cs typeface="Arial" panose="020B0604020202020204" pitchFamily="34" charset="0"/>
              </a:rPr>
              <a:t>xã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hội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như</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vong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tăng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bệnh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tật</a:t>
            </a:r>
            <a:r>
              <a:rPr lang="en-US" sz="3200" dirty="0">
                <a:effectLst/>
                <a:latin typeface="Arial" panose="020B0604020202020204" pitchFamily="34" charset="0"/>
                <a:cs typeface="Arial" panose="020B0604020202020204" pitchFamily="34" charset="0"/>
              </a:rPr>
              <a:t>, di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môi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trường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thiên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nhiên</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557" r="16228" b="3033"/>
          <a:stretch/>
        </p:blipFill>
        <p:spPr>
          <a:xfrm>
            <a:off x="2180826" y="352085"/>
            <a:ext cx="6482192" cy="47028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300" y="352086"/>
            <a:ext cx="6985320" cy="47438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826" y="5463712"/>
            <a:ext cx="6473120" cy="431541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0336" r="18294"/>
          <a:stretch/>
        </p:blipFill>
        <p:spPr>
          <a:xfrm>
            <a:off x="9041227" y="5463712"/>
            <a:ext cx="6994394" cy="4315412"/>
          </a:xfrm>
          <a:prstGeom prst="rect">
            <a:avLst/>
          </a:prstGeom>
        </p:spPr>
      </p:pic>
    </p:spTree>
    <p:extLst>
      <p:ext uri="{BB962C8B-B14F-4D97-AF65-F5344CB8AC3E}">
        <p14:creationId xmlns:p14="http://schemas.microsoft.com/office/powerpoint/2010/main" val="12978621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69000"/>
          </a:schemeClr>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 xmlns:a16="http://schemas.microsoft.com/office/drawing/2014/main" id="{A19ECB77-B032-4E88-B15F-FDAE0101D1A8}"/>
              </a:ext>
            </a:extLst>
          </p:cNvPr>
          <p:cNvSpPr txBox="1"/>
          <p:nvPr/>
        </p:nvSpPr>
        <p:spPr>
          <a:xfrm>
            <a:off x="3581400" y="393203"/>
            <a:ext cx="12525262" cy="909544"/>
          </a:xfrm>
          <a:prstGeom prst="rect">
            <a:avLst/>
          </a:prstGeom>
        </p:spPr>
        <p:txBody>
          <a:bodyPr wrap="square" lIns="0" tIns="0" rIns="0" bIns="0" rtlCol="0" anchor="t">
            <a:spAutoFit/>
          </a:bodyPr>
          <a:lstStyle/>
          <a:p>
            <a:pPr algn="ctr" defTabSz="914446">
              <a:lnSpc>
                <a:spcPts val="8002"/>
              </a:lnSpc>
              <a:spcBef>
                <a:spcPct val="0"/>
              </a:spcBef>
            </a:pPr>
            <a:r>
              <a:rPr lang="vi-VN" sz="4800" b="1" spc="-80" dirty="0">
                <a:solidFill>
                  <a:schemeClr val="tx2">
                    <a:lumMod val="75000"/>
                  </a:schemeClr>
                </a:solidFill>
                <a:latin typeface="Arial" panose="020B0604020202020204" pitchFamily="34" charset="0"/>
                <a:cs typeface="Arial" panose="020B0604020202020204" pitchFamily="34" charset="0"/>
              </a:rPr>
              <a:t>Trả lời các câu hỏi trắc nghiệm</a:t>
            </a:r>
            <a:endParaRPr lang="en-US" sz="4800" b="1" spc="-80" dirty="0">
              <a:solidFill>
                <a:schemeClr val="tx2">
                  <a:lumMod val="75000"/>
                </a:schemeClr>
              </a:solidFill>
              <a:latin typeface="Arial" panose="020B0604020202020204" pitchFamily="34" charset="0"/>
              <a:cs typeface="Arial" panose="020B0604020202020204" pitchFamily="34" charset="0"/>
            </a:endParaRPr>
          </a:p>
        </p:txBody>
      </p:sp>
      <p:sp>
        <p:nvSpPr>
          <p:cNvPr id="2" name="Câu hỏi">
            <a:extLst>
              <a:ext uri="{FF2B5EF4-FFF2-40B4-BE49-F238E27FC236}">
                <a16:creationId xmlns="" xmlns:a16="http://schemas.microsoft.com/office/drawing/2014/main" id="{4ADFFF1A-F500-CC57-185E-00F4826D0836}"/>
              </a:ext>
            </a:extLst>
          </p:cNvPr>
          <p:cNvSpPr/>
          <p:nvPr/>
        </p:nvSpPr>
        <p:spPr>
          <a:xfrm>
            <a:off x="1821872" y="2231729"/>
            <a:ext cx="14644256" cy="1862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noProof="1">
              <a:solidFill>
                <a:srgbClr val="000000"/>
              </a:solidFill>
              <a:cs typeface="Arial" panose="020B0604020202020204" pitchFamily="34" charset="0"/>
            </a:endParaRPr>
          </a:p>
          <a:p>
            <a:pPr algn="ctr"/>
            <a:r>
              <a:rPr lang="vi-VN" sz="4400" b="1" noProof="1">
                <a:solidFill>
                  <a:srgbClr val="000000"/>
                </a:solidFill>
                <a:cs typeface="Arial" panose="020B0604020202020204" pitchFamily="34" charset="0"/>
              </a:rPr>
              <a:t>Câu 1</a:t>
            </a:r>
            <a:r>
              <a:rPr lang="en-US" sz="4400" b="1" noProof="1">
                <a:solidFill>
                  <a:srgbClr val="000000"/>
                </a:solidFill>
                <a:cs typeface="Arial" panose="020B0604020202020204" pitchFamily="34" charset="0"/>
              </a:rPr>
              <a:t>: </a:t>
            </a:r>
            <a:r>
              <a:rPr lang="en-US" sz="4400" noProof="1" smtClean="0">
                <a:solidFill>
                  <a:schemeClr val="tx1"/>
                </a:solidFill>
              </a:rPr>
              <a:t>Châu Phi có qui mô dân số như thế nào ?</a:t>
            </a:r>
            <a:endParaRPr lang="en-US" sz="4400" dirty="0">
              <a:solidFill>
                <a:schemeClr val="tx1"/>
              </a:solidFill>
            </a:endParaRPr>
          </a:p>
          <a:p>
            <a:pPr algn="just">
              <a:buClrTx/>
            </a:pP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1219200" y="4991871"/>
            <a:ext cx="7405253"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A. </a:t>
            </a:r>
            <a:r>
              <a:rPr lang="en-US" sz="4400" dirty="0" err="1" smtClean="0">
                <a:solidFill>
                  <a:schemeClr val="tx1"/>
                </a:solidFill>
              </a:rPr>
              <a:t>Đông</a:t>
            </a:r>
            <a:r>
              <a:rPr lang="en-US" sz="4400" dirty="0" smtClean="0">
                <a:solidFill>
                  <a:schemeClr val="tx1"/>
                </a:solidFill>
              </a:rPr>
              <a:t> </a:t>
            </a:r>
            <a:r>
              <a:rPr lang="en-US" sz="4400" dirty="0" err="1" smtClean="0">
                <a:solidFill>
                  <a:schemeClr val="tx1"/>
                </a:solidFill>
              </a:rPr>
              <a:t>dân</a:t>
            </a:r>
            <a:r>
              <a:rPr lang="en-US" sz="4400" dirty="0" smtClean="0">
                <a:solidFill>
                  <a:schemeClr val="tx1"/>
                </a:solidFill>
              </a:rPr>
              <a:t> </a:t>
            </a:r>
            <a:r>
              <a:rPr lang="en-US" sz="4400" dirty="0" err="1" smtClean="0">
                <a:solidFill>
                  <a:schemeClr val="tx1"/>
                </a:solidFill>
              </a:rPr>
              <a:t>nhất</a:t>
            </a:r>
            <a:r>
              <a:rPr lang="en-US" sz="4400" dirty="0" smtClean="0">
                <a:solidFill>
                  <a:schemeClr val="tx1"/>
                </a:solidFill>
              </a:rPr>
              <a:t> </a:t>
            </a:r>
            <a:r>
              <a:rPr lang="en-US" sz="4400" dirty="0" err="1" smtClean="0">
                <a:solidFill>
                  <a:schemeClr val="tx1"/>
                </a:solidFill>
              </a:rPr>
              <a:t>thế</a:t>
            </a:r>
            <a:r>
              <a:rPr lang="en-US" sz="4400" dirty="0" smtClean="0">
                <a:solidFill>
                  <a:schemeClr val="tx1"/>
                </a:solidFill>
              </a:rPr>
              <a:t> </a:t>
            </a:r>
            <a:r>
              <a:rPr lang="en-US" sz="4400" dirty="0" err="1" smtClean="0">
                <a:solidFill>
                  <a:schemeClr val="tx1"/>
                </a:solidFill>
              </a:rPr>
              <a:t>giới</a:t>
            </a:r>
            <a:r>
              <a:rPr lang="vi-VN" sz="4400" dirty="0" smtClean="0">
                <a:solidFill>
                  <a:schemeClr val="tx1"/>
                </a:solidFill>
              </a:rPr>
              <a:t>. </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219200" y="7571506"/>
            <a:ext cx="7405253"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en-US" sz="4400" dirty="0" err="1">
                <a:solidFill>
                  <a:schemeClr val="tx1"/>
                </a:solidFill>
              </a:rPr>
              <a:t>Đông</a:t>
            </a:r>
            <a:r>
              <a:rPr lang="en-US" sz="4400" dirty="0">
                <a:solidFill>
                  <a:schemeClr val="tx1"/>
                </a:solidFill>
              </a:rPr>
              <a:t> </a:t>
            </a:r>
            <a:r>
              <a:rPr lang="en-US" sz="4400" dirty="0" err="1">
                <a:solidFill>
                  <a:schemeClr val="tx1"/>
                </a:solidFill>
              </a:rPr>
              <a:t>dân</a:t>
            </a:r>
            <a:r>
              <a:rPr lang="en-US" sz="4400" dirty="0">
                <a:solidFill>
                  <a:schemeClr val="tx1"/>
                </a:solidFill>
              </a:rPr>
              <a:t> </a:t>
            </a:r>
            <a:r>
              <a:rPr lang="en-US" sz="4400" dirty="0" err="1" smtClean="0">
                <a:solidFill>
                  <a:schemeClr val="tx1"/>
                </a:solidFill>
              </a:rPr>
              <a:t>thứ</a:t>
            </a:r>
            <a:r>
              <a:rPr lang="en-US" sz="4400" dirty="0" smtClean="0">
                <a:solidFill>
                  <a:schemeClr val="tx1"/>
                </a:solidFill>
              </a:rPr>
              <a:t> </a:t>
            </a:r>
            <a:r>
              <a:rPr lang="en-US" sz="4400" dirty="0" err="1" smtClean="0">
                <a:solidFill>
                  <a:schemeClr val="tx1"/>
                </a:solidFill>
              </a:rPr>
              <a:t>hai</a:t>
            </a:r>
            <a:r>
              <a:rPr lang="en-US" sz="4400" dirty="0" smtClean="0">
                <a:solidFill>
                  <a:schemeClr val="tx1"/>
                </a:solidFill>
              </a:rPr>
              <a:t> </a:t>
            </a:r>
            <a:r>
              <a:rPr lang="en-US" sz="4400" dirty="0" err="1">
                <a:solidFill>
                  <a:schemeClr val="tx1"/>
                </a:solidFill>
              </a:rPr>
              <a:t>thế</a:t>
            </a:r>
            <a:r>
              <a:rPr lang="en-US" sz="4400" dirty="0">
                <a:solidFill>
                  <a:schemeClr val="tx1"/>
                </a:solidFill>
              </a:rPr>
              <a:t> </a:t>
            </a:r>
            <a:r>
              <a:rPr lang="en-US" sz="4400" dirty="0" err="1">
                <a:solidFill>
                  <a:schemeClr val="tx1"/>
                </a:solidFill>
              </a:rPr>
              <a:t>giới</a:t>
            </a:r>
            <a:r>
              <a:rPr lang="vi-VN" sz="4400" dirty="0">
                <a:solidFill>
                  <a:schemeClr val="tx1"/>
                </a:solidFill>
              </a:rPr>
              <a:t>.</a:t>
            </a:r>
            <a:r>
              <a:rPr lang="vi-VN" sz="4400" dirty="0" smtClean="0">
                <a:solidFill>
                  <a:schemeClr val="tx1"/>
                </a:solidFill>
                <a:latin typeface="Arial" panose="020B0604020202020204" pitchFamily="34" charset="0"/>
                <a:cs typeface="Arial" panose="020B0604020202020204" pitchFamily="34" charset="0"/>
              </a:rPr>
              <a:t>.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9582582" y="4958196"/>
            <a:ext cx="7486218"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a:t>
            </a:r>
            <a:r>
              <a:rPr lang="en-US" sz="4400" dirty="0" err="1">
                <a:solidFill>
                  <a:schemeClr val="tx1"/>
                </a:solidFill>
              </a:rPr>
              <a:t>Đông</a:t>
            </a:r>
            <a:r>
              <a:rPr lang="en-US" sz="4400" dirty="0">
                <a:solidFill>
                  <a:schemeClr val="tx1"/>
                </a:solidFill>
              </a:rPr>
              <a:t> </a:t>
            </a:r>
            <a:r>
              <a:rPr lang="en-US" sz="4400" dirty="0" err="1">
                <a:solidFill>
                  <a:schemeClr val="tx1"/>
                </a:solidFill>
              </a:rPr>
              <a:t>dân</a:t>
            </a:r>
            <a:r>
              <a:rPr lang="en-US" sz="4400" dirty="0">
                <a:solidFill>
                  <a:schemeClr val="tx1"/>
                </a:solidFill>
              </a:rPr>
              <a:t> </a:t>
            </a:r>
            <a:r>
              <a:rPr lang="en-US" sz="4400" dirty="0" err="1" smtClean="0">
                <a:solidFill>
                  <a:schemeClr val="tx1"/>
                </a:solidFill>
              </a:rPr>
              <a:t>thứ</a:t>
            </a:r>
            <a:r>
              <a:rPr lang="en-US" sz="4400" dirty="0" smtClean="0">
                <a:solidFill>
                  <a:schemeClr val="tx1"/>
                </a:solidFill>
              </a:rPr>
              <a:t> </a:t>
            </a:r>
            <a:r>
              <a:rPr lang="en-US" sz="4400" dirty="0" err="1" smtClean="0">
                <a:solidFill>
                  <a:schemeClr val="tx1"/>
                </a:solidFill>
              </a:rPr>
              <a:t>ba</a:t>
            </a:r>
            <a:r>
              <a:rPr lang="en-US" sz="4400" dirty="0" smtClean="0">
                <a:solidFill>
                  <a:schemeClr val="tx1"/>
                </a:solidFill>
              </a:rPr>
              <a:t> </a:t>
            </a:r>
            <a:r>
              <a:rPr lang="en-US" sz="4400" dirty="0" err="1">
                <a:solidFill>
                  <a:schemeClr val="tx1"/>
                </a:solidFill>
              </a:rPr>
              <a:t>thế</a:t>
            </a:r>
            <a:r>
              <a:rPr lang="en-US" sz="4400" dirty="0">
                <a:solidFill>
                  <a:schemeClr val="tx1"/>
                </a:solidFill>
              </a:rPr>
              <a:t> </a:t>
            </a:r>
            <a:r>
              <a:rPr lang="en-US" sz="4400" dirty="0" err="1">
                <a:solidFill>
                  <a:schemeClr val="tx1"/>
                </a:solidFill>
              </a:rPr>
              <a:t>giới</a:t>
            </a:r>
            <a:r>
              <a:rPr lang="vi-VN" sz="4400" dirty="0">
                <a:solidFill>
                  <a:schemeClr val="tx1"/>
                </a:solidFill>
              </a:rPr>
              <a:t>..</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582582" y="7571506"/>
            <a:ext cx="7486218"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a:t>
            </a:r>
            <a:r>
              <a:rPr lang="en-US" sz="4400" dirty="0" err="1">
                <a:solidFill>
                  <a:schemeClr val="tx1"/>
                </a:solidFill>
              </a:rPr>
              <a:t>Đông</a:t>
            </a:r>
            <a:r>
              <a:rPr lang="en-US" sz="4400" dirty="0">
                <a:solidFill>
                  <a:schemeClr val="tx1"/>
                </a:solidFill>
              </a:rPr>
              <a:t> </a:t>
            </a:r>
            <a:r>
              <a:rPr lang="en-US" sz="4400" dirty="0" err="1">
                <a:solidFill>
                  <a:schemeClr val="tx1"/>
                </a:solidFill>
              </a:rPr>
              <a:t>dân</a:t>
            </a:r>
            <a:r>
              <a:rPr lang="en-US" sz="4400" dirty="0">
                <a:solidFill>
                  <a:schemeClr val="tx1"/>
                </a:solidFill>
              </a:rPr>
              <a:t> </a:t>
            </a:r>
            <a:r>
              <a:rPr lang="en-US" sz="4400" dirty="0" err="1" smtClean="0">
                <a:solidFill>
                  <a:schemeClr val="tx1"/>
                </a:solidFill>
              </a:rPr>
              <a:t>thứ</a:t>
            </a:r>
            <a:r>
              <a:rPr lang="en-US" sz="4400" dirty="0" smtClean="0">
                <a:solidFill>
                  <a:schemeClr val="tx1"/>
                </a:solidFill>
              </a:rPr>
              <a:t> </a:t>
            </a:r>
            <a:r>
              <a:rPr lang="en-US" sz="4400" dirty="0" err="1" smtClean="0">
                <a:solidFill>
                  <a:schemeClr val="tx1"/>
                </a:solidFill>
              </a:rPr>
              <a:t>tư</a:t>
            </a:r>
            <a:r>
              <a:rPr lang="en-US" sz="4400" dirty="0" smtClean="0">
                <a:solidFill>
                  <a:schemeClr val="tx1"/>
                </a:solidFill>
              </a:rPr>
              <a:t> </a:t>
            </a:r>
            <a:r>
              <a:rPr lang="en-US" sz="4400" dirty="0" err="1">
                <a:solidFill>
                  <a:schemeClr val="tx1"/>
                </a:solidFill>
              </a:rPr>
              <a:t>thế</a:t>
            </a:r>
            <a:r>
              <a:rPr lang="en-US" sz="4400" dirty="0">
                <a:solidFill>
                  <a:schemeClr val="tx1"/>
                </a:solidFill>
              </a:rPr>
              <a:t> </a:t>
            </a:r>
            <a:r>
              <a:rPr lang="en-US" sz="4400" dirty="0" err="1">
                <a:solidFill>
                  <a:schemeClr val="tx1"/>
                </a:solidFill>
              </a:rPr>
              <a:t>giới</a:t>
            </a:r>
            <a:r>
              <a:rPr lang="vi-VN" sz="4400" dirty="0">
                <a:solidFill>
                  <a:schemeClr val="tx1"/>
                </a:solidFill>
              </a:rPr>
              <a:t>..</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25849" y="8449358"/>
            <a:ext cx="1279570" cy="1113742"/>
          </a:xfrm>
          <a:prstGeom prst="rect">
            <a:avLst/>
          </a:prstGeom>
        </p:spPr>
      </p:pic>
      <p:sp>
        <p:nvSpPr>
          <p:cNvPr id="17" name="Cloud Callout 2">
            <a:extLst>
              <a:ext uri="{FF2B5EF4-FFF2-40B4-BE49-F238E27FC236}">
                <a16:creationId xmlns="" xmlns:a16="http://schemas.microsoft.com/office/drawing/2014/main" id="{5270D6E1-95A8-4FB3-9691-CCE7989A864F}"/>
              </a:ext>
            </a:extLst>
          </p:cNvPr>
          <p:cNvSpPr/>
          <p:nvPr/>
        </p:nvSpPr>
        <p:spPr>
          <a:xfrm>
            <a:off x="152400" y="160569"/>
            <a:ext cx="4905262" cy="186228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600" dirty="0"/>
          </a:p>
        </p:txBody>
      </p:sp>
      <p:sp>
        <p:nvSpPr>
          <p:cNvPr id="19" name="TextBox 18">
            <a:extLst>
              <a:ext uri="{FF2B5EF4-FFF2-40B4-BE49-F238E27FC236}">
                <a16:creationId xmlns="" xmlns:a16="http://schemas.microsoft.com/office/drawing/2014/main" id="{A2831ABA-6231-4ED5-BE31-265915B3E68B}"/>
              </a:ext>
            </a:extLst>
          </p:cNvPr>
          <p:cNvSpPr txBox="1"/>
          <p:nvPr/>
        </p:nvSpPr>
        <p:spPr>
          <a:xfrm rot="21095318">
            <a:off x="865454" y="133166"/>
            <a:ext cx="9144000" cy="830997"/>
          </a:xfrm>
          <a:prstGeom prst="rect">
            <a:avLst/>
          </a:prstGeom>
          <a:noFill/>
        </p:spPr>
        <p:txBody>
          <a:bodyPr wrap="square">
            <a:spAutoFit/>
          </a:bodyPr>
          <a:lstStyle/>
          <a:p>
            <a:r>
              <a:rPr lang="vi-VN" sz="4800" b="1" spc="-80" dirty="0">
                <a:solidFill>
                  <a:schemeClr val="tx2">
                    <a:lumMod val="75000"/>
                  </a:schemeClr>
                </a:solidFill>
                <a:latin typeface="Arial" panose="020B0604020202020204" pitchFamily="34" charset="0"/>
                <a:cs typeface="Arial" panose="020B0604020202020204" pitchFamily="34" charset="0"/>
              </a:rPr>
              <a:t>Luyện tập 2 </a:t>
            </a:r>
            <a:endParaRPr lang="en-US" sz="4800" dirty="0"/>
          </a:p>
        </p:txBody>
      </p:sp>
    </p:spTree>
    <p:extLst>
      <p:ext uri="{BB962C8B-B14F-4D97-AF65-F5344CB8AC3E}">
        <p14:creationId xmlns:p14="http://schemas.microsoft.com/office/powerpoint/2010/main" val="110122840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290">
                                          <p:stCondLst>
                                            <p:cond delay="0"/>
                                          </p:stCondLst>
                                        </p:cTn>
                                        <p:tgtEl>
                                          <p:spTgt spid="19"/>
                                        </p:tgtEl>
                                      </p:cBhvr>
                                    </p:animEffect>
                                    <p:anim calcmode="lin" valueType="num">
                                      <p:cBhvr>
                                        <p:cTn id="13"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8" dur="13">
                                          <p:stCondLst>
                                            <p:cond delay="325"/>
                                          </p:stCondLst>
                                        </p:cTn>
                                        <p:tgtEl>
                                          <p:spTgt spid="19"/>
                                        </p:tgtEl>
                                      </p:cBhvr>
                                      <p:to x="100000" y="60000"/>
                                    </p:animScale>
                                    <p:animScale>
                                      <p:cBhvr>
                                        <p:cTn id="19" dur="83" decel="50000">
                                          <p:stCondLst>
                                            <p:cond delay="338"/>
                                          </p:stCondLst>
                                        </p:cTn>
                                        <p:tgtEl>
                                          <p:spTgt spid="19"/>
                                        </p:tgtEl>
                                      </p:cBhvr>
                                      <p:to x="100000" y="100000"/>
                                    </p:animScale>
                                    <p:animScale>
                                      <p:cBhvr>
                                        <p:cTn id="20" dur="13">
                                          <p:stCondLst>
                                            <p:cond delay="656"/>
                                          </p:stCondLst>
                                        </p:cTn>
                                        <p:tgtEl>
                                          <p:spTgt spid="19"/>
                                        </p:tgtEl>
                                      </p:cBhvr>
                                      <p:to x="100000" y="80000"/>
                                    </p:animScale>
                                    <p:animScale>
                                      <p:cBhvr>
                                        <p:cTn id="21" dur="83" decel="50000">
                                          <p:stCondLst>
                                            <p:cond delay="669"/>
                                          </p:stCondLst>
                                        </p:cTn>
                                        <p:tgtEl>
                                          <p:spTgt spid="19"/>
                                        </p:tgtEl>
                                      </p:cBhvr>
                                      <p:to x="100000" y="100000"/>
                                    </p:animScale>
                                    <p:animScale>
                                      <p:cBhvr>
                                        <p:cTn id="22" dur="13">
                                          <p:stCondLst>
                                            <p:cond delay="821"/>
                                          </p:stCondLst>
                                        </p:cTn>
                                        <p:tgtEl>
                                          <p:spTgt spid="19"/>
                                        </p:tgtEl>
                                      </p:cBhvr>
                                      <p:to x="100000" y="90000"/>
                                    </p:animScale>
                                    <p:animScale>
                                      <p:cBhvr>
                                        <p:cTn id="23" dur="83" decel="50000">
                                          <p:stCondLst>
                                            <p:cond delay="834"/>
                                          </p:stCondLst>
                                        </p:cTn>
                                        <p:tgtEl>
                                          <p:spTgt spid="19"/>
                                        </p:tgtEl>
                                      </p:cBhvr>
                                      <p:to x="100000" y="100000"/>
                                    </p:animScale>
                                    <p:animScale>
                                      <p:cBhvr>
                                        <p:cTn id="24" dur="13">
                                          <p:stCondLst>
                                            <p:cond delay="904"/>
                                          </p:stCondLst>
                                        </p:cTn>
                                        <p:tgtEl>
                                          <p:spTgt spid="19"/>
                                        </p:tgtEl>
                                      </p:cBhvr>
                                      <p:to x="100000" y="95000"/>
                                    </p:animScale>
                                    <p:animScale>
                                      <p:cBhvr>
                                        <p:cTn id="25" dur="83" decel="50000">
                                          <p:stCondLst>
                                            <p:cond delay="917"/>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1000"/>
                                        <p:tgtEl>
                                          <p:spTgt spid="2"/>
                                        </p:tgtEl>
                                      </p:cBhvr>
                                    </p:animEffect>
                                  </p:childTnLst>
                                </p:cTn>
                              </p:par>
                            </p:childTnLst>
                          </p:cTn>
                        </p:par>
                        <p:par>
                          <p:cTn id="36" fill="hold">
                            <p:stCondLst>
                              <p:cond delay="1000"/>
                            </p:stCondLst>
                            <p:childTnLst>
                              <p:par>
                                <p:cTn id="37" presetID="18" presetClass="entr" presetSubtype="1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Left)">
                                      <p:cBhvr>
                                        <p:cTn id="39" dur="500"/>
                                        <p:tgtEl>
                                          <p:spTgt spid="5"/>
                                        </p:tgtEl>
                                      </p:cBhvr>
                                    </p:animEffect>
                                  </p:childTnLst>
                                </p:cTn>
                              </p:par>
                            </p:childTnLst>
                          </p:cTn>
                        </p:par>
                        <p:par>
                          <p:cTn id="40" fill="hold">
                            <p:stCondLst>
                              <p:cond delay="1500"/>
                            </p:stCondLst>
                            <p:childTnLst>
                              <p:par>
                                <p:cTn id="41" presetID="18" presetClass="entr" presetSubtype="1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2000"/>
                            </p:stCondLst>
                            <p:childTnLst>
                              <p:par>
                                <p:cTn id="45" presetID="18" presetClass="entr" presetSubtype="1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Left)">
                                      <p:cBhvr>
                                        <p:cTn id="47" dur="500"/>
                                        <p:tgtEl>
                                          <p:spTgt spid="7"/>
                                        </p:tgtEl>
                                      </p:cBhvr>
                                    </p:animEffect>
                                  </p:childTnLst>
                                </p:cTn>
                              </p:par>
                            </p:childTnLst>
                          </p:cTn>
                        </p:par>
                        <p:par>
                          <p:cTn id="48" fill="hold">
                            <p:stCondLst>
                              <p:cond delay="2500"/>
                            </p:stCondLst>
                            <p:childTnLst>
                              <p:par>
                                <p:cTn id="49" presetID="18" presetClass="entr" presetSubtype="12"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strips(down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
                                        </p:tgtEl>
                                        <p:attrNameLst>
                                          <p:attrName>fillcolor</p:attrName>
                                        </p:attrNameLst>
                                      </p:cBhvr>
                                      <p:to>
                                        <a:srgbClr val="92D050"/>
                                      </p:to>
                                    </p:animClr>
                                    <p:set>
                                      <p:cBhvr>
                                        <p:cTn id="62" dur="500" fill="hold"/>
                                        <p:tgtEl>
                                          <p:spTgt spid="5"/>
                                        </p:tgtEl>
                                        <p:attrNameLst>
                                          <p:attrName>fill.type</p:attrName>
                                        </p:attrNameLst>
                                      </p:cBhvr>
                                      <p:to>
                                        <p:strVal val="solid"/>
                                      </p:to>
                                    </p:set>
                                    <p:set>
                                      <p:cBhvr>
                                        <p:cTn id="63" dur="500" fill="hold"/>
                                        <p:tgtEl>
                                          <p:spTgt spid="5"/>
                                        </p:tgtEl>
                                        <p:attrNameLst>
                                          <p:attrName>fill.on</p:attrName>
                                        </p:attrNameLst>
                                      </p:cBhvr>
                                      <p:to>
                                        <p:strVal val="true"/>
                                      </p:to>
                                    </p:set>
                                  </p:childTnLst>
                                </p:cTn>
                              </p:par>
                              <p:par>
                                <p:cTn id="64" presetID="26" presetClass="emph" presetSubtype="0" repeatCount="4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6"/>
                                        </p:tgtEl>
                                      </p:cBhvr>
                                    </p:animEffect>
                                    <p:animScale>
                                      <p:cBhvr>
                                        <p:cTn id="76"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77" restart="whenNotActive" fill="hold" evtFilter="cancelBubble" nodeType="interactiveSeq">
                <p:stCondLst>
                  <p:cond evt="onClick" delay="0">
                    <p:tgtEl>
                      <p:spTgt spid="7"/>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7"/>
                                        </p:tgtEl>
                                        <p:attrNameLst>
                                          <p:attrName>fillcolor</p:attrName>
                                        </p:attrNameLst>
                                      </p:cBhvr>
                                      <p:to>
                                        <a:srgbClr val="D99694"/>
                                      </p:to>
                                    </p:animClr>
                                    <p:set>
                                      <p:cBhvr>
                                        <p:cTn id="82" dur="500" fill="hold"/>
                                        <p:tgtEl>
                                          <p:spTgt spid="7"/>
                                        </p:tgtEl>
                                        <p:attrNameLst>
                                          <p:attrName>fill.type</p:attrName>
                                        </p:attrNameLst>
                                      </p:cBhvr>
                                      <p:to>
                                        <p:strVal val="solid"/>
                                      </p:to>
                                    </p:set>
                                    <p:set>
                                      <p:cBhvr>
                                        <p:cTn id="83" dur="500" fill="hold"/>
                                        <p:tgtEl>
                                          <p:spTgt spid="7"/>
                                        </p:tgtEl>
                                        <p:attrNameLst>
                                          <p:attrName>fill.on</p:attrName>
                                        </p:attrNameLst>
                                      </p:cBhvr>
                                      <p:to>
                                        <p:strVal val="true"/>
                                      </p:to>
                                    </p:set>
                                  </p:childTnLst>
                                </p:cTn>
                              </p:par>
                              <p:par>
                                <p:cTn id="84" presetID="26" presetClass="emph" presetSubtype="0" repeatCount="4000" fill="hold" grpId="1" nodeType="withEffect">
                                  <p:stCondLst>
                                    <p:cond delay="0"/>
                                  </p:stCondLst>
                                  <p:childTnLst>
                                    <p:animEffect transition="out" filter="fade">
                                      <p:cBhvr>
                                        <p:cTn id="85" dur="500" tmFilter="0, 0; .2, .5; .8, .5; 1, 0"/>
                                        <p:tgtEl>
                                          <p:spTgt spid="7"/>
                                        </p:tgtEl>
                                      </p:cBhvr>
                                    </p:animEffect>
                                    <p:animScale>
                                      <p:cBhvr>
                                        <p:cTn id="86"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16" grpId="0"/>
      <p:bldP spid="2" grpId="0" animBg="1"/>
      <p:bldP spid="5" grpId="0" animBg="1"/>
      <p:bldP spid="5" grpId="1" animBg="1"/>
      <p:bldP spid="6" grpId="0" animBg="1"/>
      <p:bldP spid="6" grpId="1" animBg="1"/>
      <p:bldP spid="7" grpId="0" animBg="1"/>
      <p:bldP spid="7" grpId="1" animBg="1"/>
      <p:bldP spid="8" grpId="0" animBg="1"/>
      <p:bldP spid="17"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2.</a:t>
            </a:r>
            <a:r>
              <a:rPr lang="en-US" sz="4400" b="1" noProof="1">
                <a:solidFill>
                  <a:srgbClr val="000000"/>
                </a:solidFill>
                <a:cs typeface="Arial" panose="020B0604020202020204" pitchFamily="34" charset="0"/>
              </a:rPr>
              <a:t> </a:t>
            </a:r>
            <a:r>
              <a:rPr lang="vi-VN" sz="4400" b="1" noProof="1">
                <a:solidFill>
                  <a:srgbClr val="000000"/>
                </a:solidFill>
                <a:cs typeface="Arial" panose="020B0604020202020204" pitchFamily="34" charset="0"/>
              </a:rPr>
              <a:t>Giai đoạn 2015 – 2020, tỉ lệ tăng dân số tự nhiên của châu Phi so với </a:t>
            </a:r>
            <a:r>
              <a:rPr lang="vi-VN" sz="4400" b="1" noProof="1" smtClean="0">
                <a:solidFill>
                  <a:srgbClr val="000000"/>
                </a:solidFill>
                <a:cs typeface="Arial" panose="020B0604020202020204" pitchFamily="34" charset="0"/>
              </a:rPr>
              <a:t>thế </a:t>
            </a:r>
            <a:r>
              <a:rPr lang="vi-VN" sz="4400" b="1" noProof="1">
                <a:solidFill>
                  <a:srgbClr val="000000"/>
                </a:solidFill>
                <a:cs typeface="Arial" panose="020B0604020202020204" pitchFamily="34" charset="0"/>
              </a:rPr>
              <a:t>giới:</a:t>
            </a:r>
            <a:endParaRPr lang="en-US" sz="4000" b="1"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1662332" y="66461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rPr>
              <a:t>B</a:t>
            </a:r>
            <a:r>
              <a:rPr lang="vi-VN" sz="4400" dirty="0">
                <a:solidFill>
                  <a:schemeClr val="tx1"/>
                </a:solidFill>
              </a:rPr>
              <a:t>. Cao hơn</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676400"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Thấp</a:t>
            </a:r>
            <a:r>
              <a:rPr lang="vi-VN" sz="4400" noProof="1">
                <a:solidFill>
                  <a:schemeClr val="tx1"/>
                </a:solidFill>
                <a:latin typeface="Arial" panose="020B0604020202020204" pitchFamily="34" charset="0"/>
                <a:cs typeface="Arial" panose="020B0604020202020204" pitchFamily="34" charset="0"/>
              </a:rPr>
              <a:t> hơn</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9663544"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Bằng nhau</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663544" y="65025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Cao hơn 2 lần</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75366" y="7599547"/>
            <a:ext cx="1279570" cy="1113742"/>
          </a:xfrm>
          <a:prstGeom prst="rect">
            <a:avLst/>
          </a:prstGeom>
        </p:spPr>
      </p:pic>
      <p:pic>
        <p:nvPicPr>
          <p:cNvPr id="14" name="Picture 6">
            <a:extLst>
              <a:ext uri="{FF2B5EF4-FFF2-40B4-BE49-F238E27FC236}">
                <a16:creationId xmlns="" xmlns:a16="http://schemas.microsoft.com/office/drawing/2014/main" id="{007AB91B-CA42-4984-8DFB-1327870633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9317" y="8391683"/>
            <a:ext cx="1633956" cy="1908017"/>
          </a:xfrm>
          <a:prstGeom prst="rect">
            <a:avLst/>
          </a:prstGeom>
        </p:spPr>
      </p:pic>
      <p:pic>
        <p:nvPicPr>
          <p:cNvPr id="15" name="Picture 9">
            <a:extLst>
              <a:ext uri="{FF2B5EF4-FFF2-40B4-BE49-F238E27FC236}">
                <a16:creationId xmlns="" xmlns:a16="http://schemas.microsoft.com/office/drawing/2014/main" id="{5E7D3996-8B60-4E39-941B-A1325B445D9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1232" y="8312755"/>
            <a:ext cx="2008568" cy="1902668"/>
          </a:xfrm>
          <a:prstGeom prst="rect">
            <a:avLst/>
          </a:prstGeom>
        </p:spPr>
      </p:pic>
    </p:spTree>
    <p:extLst>
      <p:ext uri="{BB962C8B-B14F-4D97-AF65-F5344CB8AC3E}">
        <p14:creationId xmlns:p14="http://schemas.microsoft.com/office/powerpoint/2010/main" val="304697714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5"/>
                                        </p:tgtEl>
                                        <p:attrNameLst>
                                          <p:attrName>fillcolor</p:attrName>
                                        </p:attrNameLst>
                                      </p:cBhvr>
                                      <p:to>
                                        <a:srgbClr val="92D050"/>
                                      </p:to>
                                    </p:animClr>
                                    <p:set>
                                      <p:cBhvr>
                                        <p:cTn id="36" dur="500" fill="hold"/>
                                        <p:tgtEl>
                                          <p:spTgt spid="5"/>
                                        </p:tgtEl>
                                        <p:attrNameLst>
                                          <p:attrName>fill.type</p:attrName>
                                        </p:attrNameLst>
                                      </p:cBhvr>
                                      <p:to>
                                        <p:strVal val="solid"/>
                                      </p:to>
                                    </p:set>
                                    <p:set>
                                      <p:cBhvr>
                                        <p:cTn id="37" dur="500" fill="hold"/>
                                        <p:tgtEl>
                                          <p:spTgt spid="5"/>
                                        </p:tgtEl>
                                        <p:attrNameLst>
                                          <p:attrName>fill.on</p:attrName>
                                        </p:attrNameLst>
                                      </p:cBhvr>
                                      <p:to>
                                        <p:strVal val="tru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26" presetClass="emph" presetSubtype="0" repeatCount="4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7"/>
                                        </p:tgtEl>
                                        <p:attrNameLst>
                                          <p:attrName>fillcolor</p:attrName>
                                        </p:attrNameLst>
                                      </p:cBhvr>
                                      <p:to>
                                        <a:srgbClr val="D99694"/>
                                      </p:to>
                                    </p:animClr>
                                    <p:set>
                                      <p:cBhvr>
                                        <p:cTn id="56" dur="500" fill="hold"/>
                                        <p:tgtEl>
                                          <p:spTgt spid="7"/>
                                        </p:tgtEl>
                                        <p:attrNameLst>
                                          <p:attrName>fill.type</p:attrName>
                                        </p:attrNameLst>
                                      </p:cBhvr>
                                      <p:to>
                                        <p:strVal val="solid"/>
                                      </p:to>
                                    </p:set>
                                    <p:set>
                                      <p:cBhvr>
                                        <p:cTn id="57" dur="500" fill="hold"/>
                                        <p:tgtEl>
                                          <p:spTgt spid="7"/>
                                        </p:tgtEl>
                                        <p:attrNameLst>
                                          <p:attrName>fill.on</p:attrName>
                                        </p:attrNameLst>
                                      </p:cBhvr>
                                      <p:to>
                                        <p:strVal val="true"/>
                                      </p:to>
                                    </p:set>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8"/>
                                        </p:tgtEl>
                                      </p:cBhvr>
                                    </p:animEffect>
                                    <p:animScale>
                                      <p:cBhvr>
                                        <p:cTn id="70"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3. </a:t>
            </a:r>
            <a:r>
              <a:rPr lang="vi-VN" sz="4400" noProof="1">
                <a:solidFill>
                  <a:srgbClr val="000000"/>
                </a:solidFill>
                <a:cs typeface="Arial" panose="020B0604020202020204" pitchFamily="34" charset="0"/>
              </a:rPr>
              <a:t>Nơi chịu ảnh hưởng nặng nề nhất của nạn đói ở châu Phi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9582582" y="686492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dirty="0">
                <a:solidFill>
                  <a:schemeClr val="tx1"/>
                </a:solidFill>
              </a:rPr>
              <a:t>D</a:t>
            </a:r>
            <a:r>
              <a:rPr lang="vi-VN" sz="4400" dirty="0">
                <a:solidFill>
                  <a:schemeClr val="tx1"/>
                </a:solidFill>
              </a:rPr>
              <a:t>. Vùng nam hoang mạc Xa – ha - ra</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668683" y="672604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noProof="1">
                <a:solidFill>
                  <a:schemeClr val="tx1"/>
                </a:solidFill>
                <a:latin typeface="Arial" panose="020B0604020202020204" pitchFamily="34" charset="0"/>
                <a:cs typeface="Arial" panose="020B0604020202020204" pitchFamily="34" charset="0"/>
              </a:rPr>
              <a:t>Nam Phi</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9582582" y="3927393"/>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Đông Phi</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1668683" y="39335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latin typeface="Arial" panose="020B0604020202020204" pitchFamily="34" charset="0"/>
                <a:cs typeface="Arial" panose="020B0604020202020204" pitchFamily="34" charset="0"/>
              </a:rPr>
              <a:t>A</a:t>
            </a:r>
            <a:r>
              <a:rPr lang="vi-VN" sz="4400" dirty="0">
                <a:solidFill>
                  <a:schemeClr val="tx1"/>
                </a:solidFill>
                <a:latin typeface="Arial" panose="020B0604020202020204" pitchFamily="34" charset="0"/>
                <a:cs typeface="Arial" panose="020B0604020202020204" pitchFamily="34" charset="0"/>
              </a:rPr>
              <a:t>. </a:t>
            </a:r>
            <a:r>
              <a:rPr lang="vi-VN" sz="4400" dirty="0">
                <a:solidFill>
                  <a:schemeClr val="tx1"/>
                </a:solidFill>
              </a:rPr>
              <a:t>Bắc Phi</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13867" y="7865358"/>
            <a:ext cx="1279570" cy="1113742"/>
          </a:xfrm>
          <a:prstGeom prst="rect">
            <a:avLst/>
          </a:prstGeom>
        </p:spPr>
      </p:pic>
      <p:pic>
        <p:nvPicPr>
          <p:cNvPr id="14" name="Picture 11">
            <a:extLst>
              <a:ext uri="{FF2B5EF4-FFF2-40B4-BE49-F238E27FC236}">
                <a16:creationId xmlns="" xmlns:a16="http://schemas.microsoft.com/office/drawing/2014/main" id="{CC168591-CE51-4B9E-A3D6-764138981E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82209" y="266700"/>
            <a:ext cx="1483543" cy="2146174"/>
          </a:xfrm>
          <a:prstGeom prst="rect">
            <a:avLst/>
          </a:prstGeom>
        </p:spPr>
      </p:pic>
      <p:pic>
        <p:nvPicPr>
          <p:cNvPr id="15" name="Picture 10">
            <a:extLst>
              <a:ext uri="{FF2B5EF4-FFF2-40B4-BE49-F238E27FC236}">
                <a16:creationId xmlns="" xmlns:a16="http://schemas.microsoft.com/office/drawing/2014/main" id="{3E3B92D4-780C-4593-ACB4-1AC694B42D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8173749"/>
            <a:ext cx="1489147" cy="2230761"/>
          </a:xfrm>
          <a:prstGeom prst="rect">
            <a:avLst/>
          </a:prstGeom>
        </p:spPr>
      </p:pic>
    </p:spTree>
    <p:extLst>
      <p:ext uri="{BB962C8B-B14F-4D97-AF65-F5344CB8AC3E}">
        <p14:creationId xmlns:p14="http://schemas.microsoft.com/office/powerpoint/2010/main" val="38029482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2020552" y="998323"/>
            <a:ext cx="14332528" cy="1447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srgbClr val="000000"/>
                </a:solidFill>
                <a:cs typeface="Arial" panose="020B0604020202020204" pitchFamily="34" charset="0"/>
              </a:rPr>
              <a:t>Câu 4. </a:t>
            </a:r>
            <a:r>
              <a:rPr lang="vi-VN" sz="4400" noProof="1">
                <a:solidFill>
                  <a:srgbClr val="000000"/>
                </a:solidFill>
                <a:cs typeface="Arial" panose="020B0604020202020204" pitchFamily="34" charset="0"/>
              </a:rPr>
              <a:t>Xung đột quân sự tại châu Phi còn gọi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2022200"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noProof="1">
                <a:solidFill>
                  <a:schemeClr val="tx1"/>
                </a:solidFill>
                <a:latin typeface="Arial" panose="020B0604020202020204" pitchFamily="34" charset="0"/>
                <a:cs typeface="Arial" panose="020B0604020202020204" pitchFamily="34" charset="0"/>
              </a:rPr>
              <a:t>B</a:t>
            </a:r>
            <a:r>
              <a:rPr lang="vi-VN" sz="4400" dirty="0">
                <a:solidFill>
                  <a:schemeClr val="tx1"/>
                </a:solidFill>
              </a:rPr>
              <a:t>. </a:t>
            </a:r>
            <a:r>
              <a:rPr lang="vi-VN" sz="4400" noProof="1">
                <a:solidFill>
                  <a:schemeClr val="tx1"/>
                </a:solidFill>
                <a:cs typeface="Arial" panose="020B0604020202020204" pitchFamily="34" charset="0"/>
              </a:rPr>
              <a:t>Xung đột vũ trang</a:t>
            </a:r>
          </a:p>
        </p:txBody>
      </p:sp>
      <p:sp>
        <p:nvSpPr>
          <p:cNvPr id="6" name="Đáp án sai 1">
            <a:extLst>
              <a:ext uri="{FF2B5EF4-FFF2-40B4-BE49-F238E27FC236}">
                <a16:creationId xmlns="" xmlns:a16="http://schemas.microsoft.com/office/drawing/2014/main" id="{3FCD9830-5FD1-BD44-878B-228BD96CE996}"/>
              </a:ext>
            </a:extLst>
          </p:cNvPr>
          <p:cNvSpPr/>
          <p:nvPr/>
        </p:nvSpPr>
        <p:spPr>
          <a:xfrm>
            <a:off x="202055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a:t>
            </a:r>
            <a:r>
              <a:rPr lang="vi-VN" sz="4400" dirty="0">
                <a:solidFill>
                  <a:schemeClr val="tx1"/>
                </a:solidFill>
              </a:rPr>
              <a:t>Xung đột văn hóa</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965151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Xung đột tôn giáo</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685509"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Xung đột xã hội</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87703" y="7476147"/>
            <a:ext cx="1279570" cy="1113742"/>
          </a:xfrm>
          <a:prstGeom prst="rect">
            <a:avLst/>
          </a:prstGeom>
        </p:spPr>
      </p:pic>
      <p:pic>
        <p:nvPicPr>
          <p:cNvPr id="14" name="Picture 5">
            <a:extLst>
              <a:ext uri="{FF2B5EF4-FFF2-40B4-BE49-F238E27FC236}">
                <a16:creationId xmlns="" xmlns:a16="http://schemas.microsoft.com/office/drawing/2014/main" id="{42AA6B48-5B7F-4690-AE3D-2D90CC4192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316" y="7809355"/>
            <a:ext cx="2250884" cy="2426829"/>
          </a:xfrm>
          <a:prstGeom prst="rect">
            <a:avLst/>
          </a:prstGeom>
        </p:spPr>
      </p:pic>
    </p:spTree>
    <p:extLst>
      <p:ext uri="{BB962C8B-B14F-4D97-AF65-F5344CB8AC3E}">
        <p14:creationId xmlns:p14="http://schemas.microsoft.com/office/powerpoint/2010/main" val="17578060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2209800" y="1286124"/>
            <a:ext cx="15240000" cy="10943976"/>
            <a:chOff x="-14878" y="0"/>
            <a:chExt cx="13599968" cy="3946021"/>
          </a:xfrm>
        </p:grpSpPr>
        <p:grpSp>
          <p:nvGrpSpPr>
            <p:cNvPr id="6" name="Group 6"/>
            <p:cNvGrpSpPr/>
            <p:nvPr/>
          </p:nvGrpSpPr>
          <p:grpSpPr>
            <a:xfrm>
              <a:off x="-14878" y="0"/>
              <a:ext cx="13599968" cy="2408789"/>
              <a:chOff x="-3810" y="0"/>
              <a:chExt cx="3482690" cy="616844"/>
            </a:xfrm>
          </p:grpSpPr>
          <p:sp>
            <p:nvSpPr>
              <p:cNvPr id="7" name="Freeform 7"/>
              <p:cNvSpPr/>
              <p:nvPr/>
            </p:nvSpPr>
            <p:spPr>
              <a:xfrm>
                <a:off x="38100" y="44450"/>
                <a:ext cx="3440780" cy="572394"/>
              </a:xfrm>
              <a:custGeom>
                <a:avLst/>
                <a:gdLst/>
                <a:ahLst/>
                <a:cxnLst/>
                <a:rect l="l" t="t" r="r" b="b"/>
                <a:pathLst>
                  <a:path w="3440780" h="572394">
                    <a:moveTo>
                      <a:pt x="2540" y="541914"/>
                    </a:moveTo>
                    <a:cubicBezTo>
                      <a:pt x="0" y="550804"/>
                      <a:pt x="5080" y="557154"/>
                      <a:pt x="23400" y="558424"/>
                    </a:cubicBezTo>
                    <a:cubicBezTo>
                      <a:pt x="44556" y="559694"/>
                      <a:pt x="63067" y="559694"/>
                      <a:pt x="84223" y="559694"/>
                    </a:cubicBezTo>
                    <a:cubicBezTo>
                      <a:pt x="168847" y="560964"/>
                      <a:pt x="253471" y="560964"/>
                      <a:pt x="340739" y="562234"/>
                    </a:cubicBezTo>
                    <a:cubicBezTo>
                      <a:pt x="388340" y="563504"/>
                      <a:pt x="435941" y="564774"/>
                      <a:pt x="480898" y="566044"/>
                    </a:cubicBezTo>
                    <a:cubicBezTo>
                      <a:pt x="560232" y="567314"/>
                      <a:pt x="636923" y="567314"/>
                      <a:pt x="716258" y="568584"/>
                    </a:cubicBezTo>
                    <a:cubicBezTo>
                      <a:pt x="747992" y="568584"/>
                      <a:pt x="777081" y="568584"/>
                      <a:pt x="808815" y="567314"/>
                    </a:cubicBezTo>
                    <a:cubicBezTo>
                      <a:pt x="822038" y="567314"/>
                      <a:pt x="837905" y="566044"/>
                      <a:pt x="851127" y="566044"/>
                    </a:cubicBezTo>
                    <a:cubicBezTo>
                      <a:pt x="904017" y="567314"/>
                      <a:pt x="1961816" y="558424"/>
                      <a:pt x="2014706" y="559694"/>
                    </a:cubicBezTo>
                    <a:cubicBezTo>
                      <a:pt x="2088752" y="560964"/>
                      <a:pt x="2292378" y="560964"/>
                      <a:pt x="2366424" y="560964"/>
                    </a:cubicBezTo>
                    <a:cubicBezTo>
                      <a:pt x="2395513" y="560964"/>
                      <a:pt x="2421958" y="559694"/>
                      <a:pt x="2451047" y="559694"/>
                    </a:cubicBezTo>
                    <a:lnTo>
                      <a:pt x="2593850" y="563504"/>
                    </a:lnTo>
                    <a:cubicBezTo>
                      <a:pt x="2696986" y="566044"/>
                      <a:pt x="2797477" y="563504"/>
                      <a:pt x="2900612" y="567314"/>
                    </a:cubicBezTo>
                    <a:cubicBezTo>
                      <a:pt x="3072504" y="572394"/>
                      <a:pt x="3247041" y="566044"/>
                      <a:pt x="3376010" y="571124"/>
                    </a:cubicBezTo>
                    <a:cubicBezTo>
                      <a:pt x="3396330" y="572394"/>
                      <a:pt x="3416650" y="571124"/>
                      <a:pt x="3439510" y="571124"/>
                    </a:cubicBezTo>
                    <a:lnTo>
                      <a:pt x="3439510" y="511434"/>
                    </a:lnTo>
                    <a:cubicBezTo>
                      <a:pt x="3438240" y="472142"/>
                      <a:pt x="3436970" y="454026"/>
                      <a:pt x="3436970" y="434778"/>
                    </a:cubicBezTo>
                    <a:cubicBezTo>
                      <a:pt x="3436970" y="412510"/>
                      <a:pt x="3440780" y="389865"/>
                      <a:pt x="3434430" y="367597"/>
                    </a:cubicBezTo>
                    <a:cubicBezTo>
                      <a:pt x="3426810" y="352878"/>
                      <a:pt x="3415380" y="62644"/>
                      <a:pt x="3415380" y="47925"/>
                    </a:cubicBezTo>
                    <a:cubicBezTo>
                      <a:pt x="3412840" y="37735"/>
                      <a:pt x="3411570" y="27167"/>
                      <a:pt x="3409030" y="16977"/>
                    </a:cubicBezTo>
                    <a:cubicBezTo>
                      <a:pt x="3409030" y="13957"/>
                      <a:pt x="3407760" y="10938"/>
                      <a:pt x="3406490" y="6350"/>
                    </a:cubicBezTo>
                    <a:cubicBezTo>
                      <a:pt x="3396330" y="3810"/>
                      <a:pt x="3387440" y="2540"/>
                      <a:pt x="3377280" y="1270"/>
                    </a:cubicBezTo>
                    <a:cubicBezTo>
                      <a:pt x="3369660" y="0"/>
                      <a:pt x="3362040" y="1270"/>
                      <a:pt x="3355690" y="1270"/>
                    </a:cubicBezTo>
                    <a:lnTo>
                      <a:pt x="10177" y="6350"/>
                    </a:lnTo>
                    <a:lnTo>
                      <a:pt x="2540" y="541914"/>
                    </a:lnTo>
                    <a:close/>
                  </a:path>
                </a:pathLst>
              </a:custGeom>
              <a:solidFill>
                <a:srgbClr val="2E2C2B"/>
              </a:solidFill>
            </p:spPr>
          </p:sp>
          <p:sp>
            <p:nvSpPr>
              <p:cNvPr id="8" name="Freeform 8"/>
              <p:cNvSpPr/>
              <p:nvPr/>
            </p:nvSpPr>
            <p:spPr>
              <a:xfrm>
                <a:off x="0" y="16581"/>
                <a:ext cx="3416650" cy="562234"/>
              </a:xfrm>
              <a:custGeom>
                <a:avLst/>
                <a:gdLst/>
                <a:ahLst/>
                <a:cxnLst/>
                <a:rect l="l" t="t" r="r" b="b"/>
                <a:pathLst>
                  <a:path w="3416650" h="562234">
                    <a:moveTo>
                      <a:pt x="3416650" y="562234"/>
                    </a:moveTo>
                    <a:lnTo>
                      <a:pt x="0" y="554614"/>
                    </a:lnTo>
                    <a:lnTo>
                      <a:pt x="0" y="202677"/>
                    </a:lnTo>
                    <a:lnTo>
                      <a:pt x="7620" y="20320"/>
                    </a:lnTo>
                    <a:lnTo>
                      <a:pt x="1710814" y="0"/>
                    </a:lnTo>
                    <a:lnTo>
                      <a:pt x="3395060" y="8890"/>
                    </a:lnTo>
                    <a:close/>
                  </a:path>
                </a:pathLst>
              </a:custGeom>
              <a:solidFill>
                <a:srgbClr val="FAF3E2"/>
              </a:solidFill>
            </p:spPr>
          </p:sp>
          <p:sp>
            <p:nvSpPr>
              <p:cNvPr id="9" name="Freeform 9"/>
              <p:cNvSpPr/>
              <p:nvPr/>
            </p:nvSpPr>
            <p:spPr>
              <a:xfrm>
                <a:off x="-3810" y="0"/>
                <a:ext cx="3445860" cy="588904"/>
              </a:xfrm>
              <a:custGeom>
                <a:avLst/>
                <a:gdLst/>
                <a:ahLst/>
                <a:cxnLst/>
                <a:rect l="l" t="t" r="r" b="b"/>
                <a:pathLst>
                  <a:path w="3445860" h="588904">
                    <a:moveTo>
                      <a:pt x="3411570" y="21590"/>
                    </a:moveTo>
                    <a:cubicBezTo>
                      <a:pt x="3412840" y="34290"/>
                      <a:pt x="3412840" y="44450"/>
                      <a:pt x="3414110" y="52746"/>
                    </a:cubicBezTo>
                    <a:cubicBezTo>
                      <a:pt x="3416650" y="62936"/>
                      <a:pt x="3417920" y="73504"/>
                      <a:pt x="3420460" y="83694"/>
                    </a:cubicBezTo>
                    <a:cubicBezTo>
                      <a:pt x="3420460" y="98414"/>
                      <a:pt x="3433160" y="388648"/>
                      <a:pt x="3439510" y="403367"/>
                    </a:cubicBezTo>
                    <a:cubicBezTo>
                      <a:pt x="3445860" y="425634"/>
                      <a:pt x="3442050" y="448279"/>
                      <a:pt x="3442050" y="470547"/>
                    </a:cubicBezTo>
                    <a:cubicBezTo>
                      <a:pt x="3442050" y="490173"/>
                      <a:pt x="3443320" y="508289"/>
                      <a:pt x="3444590" y="527944"/>
                    </a:cubicBezTo>
                    <a:lnTo>
                      <a:pt x="3444590" y="587634"/>
                    </a:lnTo>
                    <a:cubicBezTo>
                      <a:pt x="3421730" y="587634"/>
                      <a:pt x="3401410" y="588904"/>
                      <a:pt x="3381090" y="587634"/>
                    </a:cubicBezTo>
                    <a:cubicBezTo>
                      <a:pt x="3212261" y="582554"/>
                      <a:pt x="3037724" y="588904"/>
                      <a:pt x="2865832" y="583824"/>
                    </a:cubicBezTo>
                    <a:cubicBezTo>
                      <a:pt x="2762696" y="580014"/>
                      <a:pt x="2662205" y="582554"/>
                      <a:pt x="2559070" y="580014"/>
                    </a:cubicBezTo>
                    <a:lnTo>
                      <a:pt x="2416267" y="576204"/>
                    </a:lnTo>
                    <a:cubicBezTo>
                      <a:pt x="2387178" y="576204"/>
                      <a:pt x="2360733" y="577474"/>
                      <a:pt x="2331643" y="577474"/>
                    </a:cubicBezTo>
                    <a:cubicBezTo>
                      <a:pt x="2257597" y="576204"/>
                      <a:pt x="2053971" y="577474"/>
                      <a:pt x="1979925" y="576204"/>
                    </a:cubicBezTo>
                    <a:cubicBezTo>
                      <a:pt x="1927035" y="574934"/>
                      <a:pt x="869237" y="583824"/>
                      <a:pt x="816347" y="582554"/>
                    </a:cubicBezTo>
                    <a:cubicBezTo>
                      <a:pt x="803124" y="582554"/>
                      <a:pt x="787257" y="583824"/>
                      <a:pt x="774035" y="583824"/>
                    </a:cubicBezTo>
                    <a:cubicBezTo>
                      <a:pt x="742301" y="583824"/>
                      <a:pt x="713211" y="585094"/>
                      <a:pt x="681477" y="585094"/>
                    </a:cubicBezTo>
                    <a:cubicBezTo>
                      <a:pt x="602142" y="585094"/>
                      <a:pt x="525452" y="583824"/>
                      <a:pt x="446117" y="582554"/>
                    </a:cubicBezTo>
                    <a:cubicBezTo>
                      <a:pt x="398516" y="581284"/>
                      <a:pt x="350915" y="580014"/>
                      <a:pt x="305959" y="578744"/>
                    </a:cubicBezTo>
                    <a:cubicBezTo>
                      <a:pt x="221335" y="577474"/>
                      <a:pt x="136711" y="576204"/>
                      <a:pt x="4944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0599" y="30480"/>
                      <a:pt x="112911" y="29210"/>
                    </a:cubicBezTo>
                    <a:cubicBezTo>
                      <a:pt x="184312" y="25400"/>
                      <a:pt x="255713" y="22860"/>
                      <a:pt x="329759" y="20320"/>
                    </a:cubicBezTo>
                    <a:cubicBezTo>
                      <a:pt x="380005" y="17780"/>
                      <a:pt x="430250" y="16510"/>
                      <a:pt x="477851" y="13970"/>
                    </a:cubicBezTo>
                    <a:cubicBezTo>
                      <a:pt x="525452" y="11430"/>
                      <a:pt x="575698" y="8890"/>
                      <a:pt x="623298" y="8890"/>
                    </a:cubicBezTo>
                    <a:cubicBezTo>
                      <a:pt x="676188" y="7620"/>
                      <a:pt x="729078" y="10160"/>
                      <a:pt x="781968" y="8890"/>
                    </a:cubicBezTo>
                    <a:cubicBezTo>
                      <a:pt x="848081" y="8890"/>
                      <a:pt x="2046038" y="6350"/>
                      <a:pt x="2112150" y="5080"/>
                    </a:cubicBezTo>
                    <a:cubicBezTo>
                      <a:pt x="2175618" y="3810"/>
                      <a:pt x="2239086" y="2540"/>
                      <a:pt x="2305198" y="2540"/>
                    </a:cubicBezTo>
                    <a:cubicBezTo>
                      <a:pt x="2413623" y="1270"/>
                      <a:pt x="2519403" y="0"/>
                      <a:pt x="2627827" y="0"/>
                    </a:cubicBezTo>
                    <a:cubicBezTo>
                      <a:pt x="2672783" y="0"/>
                      <a:pt x="2720384" y="2540"/>
                      <a:pt x="2765341" y="2540"/>
                    </a:cubicBezTo>
                    <a:cubicBezTo>
                      <a:pt x="2889632" y="3810"/>
                      <a:pt x="3016568" y="5080"/>
                      <a:pt x="3140859" y="7620"/>
                    </a:cubicBezTo>
                    <a:cubicBezTo>
                      <a:pt x="3206972" y="8890"/>
                      <a:pt x="3273084" y="12700"/>
                      <a:pt x="3339196" y="16510"/>
                    </a:cubicBezTo>
                    <a:lnTo>
                      <a:pt x="3381090" y="16510"/>
                    </a:lnTo>
                    <a:cubicBezTo>
                      <a:pt x="3392520" y="17780"/>
                      <a:pt x="3401410" y="20320"/>
                      <a:pt x="3411570" y="21590"/>
                    </a:cubicBezTo>
                    <a:close/>
                    <a:moveTo>
                      <a:pt x="3421730" y="571124"/>
                    </a:moveTo>
                    <a:cubicBezTo>
                      <a:pt x="3423000" y="554614"/>
                      <a:pt x="3424270" y="541914"/>
                      <a:pt x="3424270" y="529214"/>
                    </a:cubicBezTo>
                    <a:cubicBezTo>
                      <a:pt x="3423000" y="506402"/>
                      <a:pt x="3421730" y="486399"/>
                      <a:pt x="3421730" y="464886"/>
                    </a:cubicBezTo>
                    <a:cubicBezTo>
                      <a:pt x="3421730" y="455073"/>
                      <a:pt x="3424270" y="445260"/>
                      <a:pt x="3423000" y="435447"/>
                    </a:cubicBezTo>
                    <a:cubicBezTo>
                      <a:pt x="3423000" y="426389"/>
                      <a:pt x="3421730" y="416954"/>
                      <a:pt x="3420460" y="407896"/>
                    </a:cubicBezTo>
                    <a:cubicBezTo>
                      <a:pt x="3415380" y="393931"/>
                      <a:pt x="3403950" y="104830"/>
                      <a:pt x="3403950" y="90865"/>
                    </a:cubicBezTo>
                    <a:cubicBezTo>
                      <a:pt x="3401410" y="79165"/>
                      <a:pt x="3398870" y="67088"/>
                      <a:pt x="3396330" y="55388"/>
                    </a:cubicBezTo>
                    <a:cubicBezTo>
                      <a:pt x="3395060" y="44450"/>
                      <a:pt x="3393790" y="43180"/>
                      <a:pt x="3376219" y="41910"/>
                    </a:cubicBezTo>
                    <a:cubicBezTo>
                      <a:pt x="3368286" y="41910"/>
                      <a:pt x="3362997" y="41910"/>
                      <a:pt x="3355064" y="40640"/>
                    </a:cubicBezTo>
                    <a:cubicBezTo>
                      <a:pt x="3288951" y="36830"/>
                      <a:pt x="3220194" y="31750"/>
                      <a:pt x="3154082" y="30480"/>
                    </a:cubicBezTo>
                    <a:cubicBezTo>
                      <a:pt x="2992767" y="26670"/>
                      <a:pt x="2828809" y="25400"/>
                      <a:pt x="2667494" y="22860"/>
                    </a:cubicBezTo>
                    <a:lnTo>
                      <a:pt x="2477091" y="22860"/>
                    </a:lnTo>
                    <a:cubicBezTo>
                      <a:pt x="2392467" y="22860"/>
                      <a:pt x="2307843" y="22860"/>
                      <a:pt x="2225863" y="24130"/>
                    </a:cubicBezTo>
                    <a:cubicBezTo>
                      <a:pt x="2154462" y="25400"/>
                      <a:pt x="951216" y="29210"/>
                      <a:pt x="879815" y="29210"/>
                    </a:cubicBezTo>
                    <a:cubicBezTo>
                      <a:pt x="763457" y="29210"/>
                      <a:pt x="647099" y="26670"/>
                      <a:pt x="530741" y="33020"/>
                    </a:cubicBezTo>
                    <a:cubicBezTo>
                      <a:pt x="469918" y="36830"/>
                      <a:pt x="411739" y="36830"/>
                      <a:pt x="353560" y="38100"/>
                    </a:cubicBezTo>
                    <a:cubicBezTo>
                      <a:pt x="253069" y="41910"/>
                      <a:pt x="152578" y="45720"/>
                      <a:pt x="52087"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75888" y="553344"/>
                      <a:pt x="112911" y="554614"/>
                      <a:pt x="147289" y="554614"/>
                    </a:cubicBezTo>
                    <a:cubicBezTo>
                      <a:pt x="197534" y="554614"/>
                      <a:pt x="250424" y="552074"/>
                      <a:pt x="300670" y="554614"/>
                    </a:cubicBezTo>
                    <a:cubicBezTo>
                      <a:pt x="382649" y="558424"/>
                      <a:pt x="464629" y="560964"/>
                      <a:pt x="546608" y="559694"/>
                    </a:cubicBezTo>
                    <a:cubicBezTo>
                      <a:pt x="599498" y="558424"/>
                      <a:pt x="649743" y="560964"/>
                      <a:pt x="702633" y="560964"/>
                    </a:cubicBezTo>
                    <a:cubicBezTo>
                      <a:pt x="779324" y="560964"/>
                      <a:pt x="856014" y="559694"/>
                      <a:pt x="932705" y="560964"/>
                    </a:cubicBezTo>
                    <a:cubicBezTo>
                      <a:pt x="1046418" y="562234"/>
                      <a:pt x="2294620" y="552074"/>
                      <a:pt x="2410978" y="554614"/>
                    </a:cubicBezTo>
                    <a:cubicBezTo>
                      <a:pt x="2461224" y="555884"/>
                      <a:pt x="2511469" y="557154"/>
                      <a:pt x="2559070" y="557154"/>
                    </a:cubicBezTo>
                    <a:cubicBezTo>
                      <a:pt x="2646338" y="559694"/>
                      <a:pt x="2730962" y="555884"/>
                      <a:pt x="2818231" y="559694"/>
                    </a:cubicBezTo>
                    <a:cubicBezTo>
                      <a:pt x="2889632" y="562234"/>
                      <a:pt x="2961034" y="562234"/>
                      <a:pt x="3032435" y="564774"/>
                    </a:cubicBezTo>
                    <a:cubicBezTo>
                      <a:pt x="3138215" y="568584"/>
                      <a:pt x="3243995" y="571124"/>
                      <a:pt x="3349774" y="572394"/>
                    </a:cubicBezTo>
                    <a:cubicBezTo>
                      <a:pt x="3383630" y="572394"/>
                      <a:pt x="3401410" y="571124"/>
                      <a:pt x="3421730" y="571124"/>
                    </a:cubicBezTo>
                    <a:close/>
                  </a:path>
                </a:pathLst>
              </a:custGeom>
              <a:solidFill>
                <a:srgbClr val="FAF3E2"/>
              </a:solidFill>
            </p:spPr>
          </p:sp>
        </p:grpSp>
        <p:sp>
          <p:nvSpPr>
            <p:cNvPr id="11" name="TextBox 11"/>
            <p:cNvSpPr txBox="1"/>
            <p:nvPr/>
          </p:nvSpPr>
          <p:spPr>
            <a:xfrm>
              <a:off x="0" y="2971396"/>
              <a:ext cx="13580131" cy="974625"/>
            </a:xfrm>
            <a:prstGeom prst="rect">
              <a:avLst/>
            </a:prstGeom>
          </p:spPr>
          <p:txBody>
            <a:bodyPr lIns="0" tIns="0" rIns="0" bIns="0" rtlCol="0" anchor="t">
              <a:spAutoFit/>
            </a:bodyPr>
            <a:lstStyle/>
            <a:p>
              <a:pPr algn="ctr">
                <a:lnSpc>
                  <a:spcPts val="5719"/>
                </a:lnSpc>
              </a:pPr>
              <a:endParaRPr lang="en-US" sz="5199" dirty="0">
                <a:solidFill>
                  <a:srgbClr val="FAF3E2"/>
                </a:solidFill>
                <a:latin typeface="Bubblebody Neue"/>
              </a:endParaRPr>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35518">
            <a:off x="15191731" y="406428"/>
            <a:ext cx="1633992" cy="2817228"/>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5454">
            <a:off x="1180155" y="5716942"/>
            <a:ext cx="2640437" cy="355941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5450">
            <a:off x="654894" y="219897"/>
            <a:ext cx="1889380" cy="279343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416">
            <a:off x="15105101" y="6896939"/>
            <a:ext cx="2188263" cy="3001358"/>
          </a:xfrm>
          <a:prstGeom prst="rect">
            <a:avLst/>
          </a:prstGeom>
        </p:spPr>
      </p:pic>
      <p:sp>
        <p:nvSpPr>
          <p:cNvPr id="17" name="TextBox 16">
            <a:extLst>
              <a:ext uri="{FF2B5EF4-FFF2-40B4-BE49-F238E27FC236}">
                <a16:creationId xmlns="" xmlns:a16="http://schemas.microsoft.com/office/drawing/2014/main" id="{96C9782A-7275-4986-BC3A-137A567E983F}"/>
              </a:ext>
            </a:extLst>
          </p:cNvPr>
          <p:cNvSpPr txBox="1"/>
          <p:nvPr/>
        </p:nvSpPr>
        <p:spPr>
          <a:xfrm>
            <a:off x="3267972" y="3240312"/>
            <a:ext cx="13168143" cy="3029997"/>
          </a:xfrm>
          <a:prstGeom prst="rect">
            <a:avLst/>
          </a:prstGeom>
          <a:noFill/>
        </p:spPr>
        <p:txBody>
          <a:bodyPr wrap="square">
            <a:spAutoFit/>
          </a:bodyPr>
          <a:lstStyle/>
          <a:p>
            <a:pPr algn="just">
              <a:lnSpc>
                <a:spcPct val="150000"/>
              </a:lnSpc>
              <a:spcBef>
                <a:spcPts val="300"/>
              </a:spcBef>
              <a:spcAft>
                <a:spcPts val="300"/>
              </a:spcAft>
            </a:pPr>
            <a:r>
              <a:rPr lang="vi-VN" sz="4400" dirty="0">
                <a:solidFill>
                  <a:srgbClr val="000000"/>
                </a:solidFill>
                <a:effectLst/>
                <a:ea typeface="Times New Roman" panose="02020603050405020304" pitchFamily="18" charset="0"/>
              </a:rPr>
              <a:t>Em hãy sưu tầm thông tin, hình ảnh từ sách báo và mạng internet về một di sản lịch sử của châu Phi và chia sẻ với các bạn cùng lớp.</a:t>
            </a:r>
            <a:endParaRPr lang="en-US" sz="4400" dirty="0">
              <a:effectLst/>
              <a:ea typeface="Times New Roman" panose="02020603050405020304" pitchFamily="18" charset="0"/>
            </a:endParaRPr>
          </a:p>
        </p:txBody>
      </p:sp>
      <p:sp>
        <p:nvSpPr>
          <p:cNvPr id="2" name="TextBox 10">
            <a:extLst>
              <a:ext uri="{FF2B5EF4-FFF2-40B4-BE49-F238E27FC236}">
                <a16:creationId xmlns="" xmlns:a16="http://schemas.microsoft.com/office/drawing/2014/main" id="{6C9B2E9C-BE5B-AC91-3ADE-74219A5CBAD1}"/>
              </a:ext>
            </a:extLst>
          </p:cNvPr>
          <p:cNvSpPr txBox="1"/>
          <p:nvPr/>
        </p:nvSpPr>
        <p:spPr>
          <a:xfrm>
            <a:off x="2895379" y="1784086"/>
            <a:ext cx="13534490" cy="1072409"/>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VẬN DỤNG</a:t>
            </a:r>
            <a:endParaRPr lang="en-US" sz="6000" b="1" dirty="0">
              <a:solidFill>
                <a:srgbClr val="D6583C"/>
              </a:solidFill>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5" name="Group 5"/>
          <p:cNvGrpSpPr/>
          <p:nvPr/>
        </p:nvGrpSpPr>
        <p:grpSpPr>
          <a:xfrm>
            <a:off x="4038600" y="1028700"/>
            <a:ext cx="10439400" cy="1733348"/>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3" name="TextBox 13"/>
          <p:cNvSpPr txBox="1"/>
          <p:nvPr/>
        </p:nvSpPr>
        <p:spPr>
          <a:xfrm>
            <a:off x="1661249" y="4924965"/>
            <a:ext cx="3668195" cy="1922001"/>
          </a:xfrm>
          <a:prstGeom prst="rect">
            <a:avLst/>
          </a:prstGeom>
        </p:spPr>
        <p:txBody>
          <a:bodyPr lIns="0" tIns="0" rIns="0" bIns="0" rtlCol="0" anchor="t">
            <a:spAutoFit/>
          </a:bodyPr>
          <a:lstStyle/>
          <a:p>
            <a:pPr algn="ctr">
              <a:lnSpc>
                <a:spcPct val="150000"/>
              </a:lnSpc>
            </a:pPr>
            <a:r>
              <a:rPr lang="vi-VN" sz="4400" dirty="0">
                <a:solidFill>
                  <a:srgbClr val="404040"/>
                </a:solidFill>
              </a:rPr>
              <a:t>Ôn lại kiến thức bài 10</a:t>
            </a:r>
            <a:endParaRPr lang="en-US" sz="4400" dirty="0">
              <a:solidFill>
                <a:srgbClr val="404040"/>
              </a:solidFill>
            </a:endParaRPr>
          </a:p>
        </p:txBody>
      </p:sp>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8" name="TextBox 18"/>
          <p:cNvSpPr txBox="1"/>
          <p:nvPr/>
        </p:nvSpPr>
        <p:spPr>
          <a:xfrm>
            <a:off x="7201578" y="4387486"/>
            <a:ext cx="3668195" cy="2937664"/>
          </a:xfrm>
          <a:prstGeom prst="rect">
            <a:avLst/>
          </a:prstGeom>
        </p:spPr>
        <p:txBody>
          <a:bodyPr lIns="0" tIns="0" rIns="0" bIns="0" rtlCol="0" anchor="t">
            <a:spAutoFit/>
          </a:bodyPr>
          <a:lstStyle/>
          <a:p>
            <a:pPr marL="0" lvl="1" indent="0" algn="ctr">
              <a:lnSpc>
                <a:spcPct val="150000"/>
              </a:lnSpc>
              <a:spcBef>
                <a:spcPct val="0"/>
              </a:spcBef>
            </a:pPr>
            <a:r>
              <a:rPr lang="vi-VN" sz="4400" u="none" dirty="0">
                <a:solidFill>
                  <a:srgbClr val="404040"/>
                </a:solidFill>
              </a:rPr>
              <a:t>Hoàn thành các bài tập được giao</a:t>
            </a:r>
            <a:endParaRPr lang="en-US" sz="4400" u="none" dirty="0">
              <a:solidFill>
                <a:srgbClr val="404040"/>
              </a:solidFill>
            </a:endParaRPr>
          </a:p>
        </p:txBody>
      </p:sp>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23" name="TextBox 23"/>
          <p:cNvSpPr txBox="1"/>
          <p:nvPr/>
        </p:nvSpPr>
        <p:spPr>
          <a:xfrm>
            <a:off x="12725400" y="4152900"/>
            <a:ext cx="3733800" cy="4431983"/>
          </a:xfrm>
          <a:prstGeom prst="rect">
            <a:avLst/>
          </a:prstGeom>
        </p:spPr>
        <p:txBody>
          <a:bodyPr wrap="square" lIns="0" tIns="0" rIns="0" bIns="0" rtlCol="0" anchor="t">
            <a:spAutoFit/>
          </a:bodyPr>
          <a:lstStyle/>
          <a:p>
            <a:pPr marL="0" lvl="1" indent="0" algn="ctr">
              <a:spcBef>
                <a:spcPct val="0"/>
              </a:spcBef>
            </a:pPr>
            <a:r>
              <a:rPr lang="vi-VN" sz="3600" u="none" dirty="0" smtClean="0">
                <a:solidFill>
                  <a:srgbClr val="404040"/>
                </a:solidFill>
                <a:latin typeface="Bubblebody Neue Bold"/>
              </a:rPr>
              <a:t>Chuẩn bị  </a:t>
            </a:r>
            <a:endParaRPr lang="en-US" sz="3600" u="none" dirty="0" smtClean="0">
              <a:solidFill>
                <a:srgbClr val="404040"/>
              </a:solidFill>
              <a:latin typeface="Bubblebody Neue Bold"/>
            </a:endParaRPr>
          </a:p>
          <a:p>
            <a:pPr marL="0" lvl="1" indent="0" algn="ctr">
              <a:spcBef>
                <a:spcPct val="0"/>
              </a:spcBef>
            </a:pPr>
            <a:r>
              <a:rPr lang="vi-VN" sz="3600" b="1" u="none" dirty="0" smtClean="0">
                <a:solidFill>
                  <a:srgbClr val="404040"/>
                </a:solidFill>
                <a:latin typeface="Bubblebody Neue Bold"/>
              </a:rPr>
              <a:t>Bài 11</a:t>
            </a:r>
            <a:r>
              <a:rPr lang="en-US" sz="3600" b="1" u="none" dirty="0" smtClean="0">
                <a:solidFill>
                  <a:srgbClr val="404040"/>
                </a:solidFill>
                <a:latin typeface="Bubblebody Neue Bold"/>
              </a:rPr>
              <a:t>: </a:t>
            </a:r>
          </a:p>
          <a:p>
            <a:pPr marL="0" lvl="1" indent="0" algn="ctr">
              <a:spcBef>
                <a:spcPct val="0"/>
              </a:spcBef>
            </a:pPr>
            <a:r>
              <a:rPr lang="en-US" sz="3600" b="1" i="1" u="none" dirty="0" err="1" smtClean="0">
                <a:solidFill>
                  <a:srgbClr val="404040"/>
                </a:solidFill>
                <a:latin typeface="Bubblebody Neue Bold"/>
              </a:rPr>
              <a:t>Phương</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thức</a:t>
            </a:r>
            <a:r>
              <a:rPr lang="en-US" sz="3600" b="1" i="1" u="none" dirty="0" smtClean="0">
                <a:solidFill>
                  <a:srgbClr val="404040"/>
                </a:solidFill>
                <a:latin typeface="Bubblebody Neue Bold"/>
              </a:rPr>
              <a:t> con </a:t>
            </a:r>
            <a:r>
              <a:rPr lang="en-US" sz="3600" b="1" i="1" u="none" dirty="0" err="1" smtClean="0">
                <a:solidFill>
                  <a:srgbClr val="404040"/>
                </a:solidFill>
                <a:latin typeface="Bubblebody Neue Bold"/>
              </a:rPr>
              <a:t>người</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khai</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thác</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sử</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dụng</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và</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bảo</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vệ</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thiên</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nhiên</a:t>
            </a:r>
            <a:r>
              <a:rPr lang="en-US" sz="3600" b="1" i="1" u="none" dirty="0" smtClean="0">
                <a:solidFill>
                  <a:srgbClr val="404040"/>
                </a:solidFill>
                <a:latin typeface="Bubblebody Neue Bold"/>
              </a:rPr>
              <a:t> </a:t>
            </a:r>
            <a:r>
              <a:rPr lang="en-US" sz="3600" b="1" i="1" u="none" dirty="0" err="1" smtClean="0">
                <a:solidFill>
                  <a:srgbClr val="404040"/>
                </a:solidFill>
                <a:latin typeface="Bubblebody Neue Bold"/>
              </a:rPr>
              <a:t>châu</a:t>
            </a:r>
            <a:r>
              <a:rPr lang="en-US" sz="3600" b="1" i="1" u="none" dirty="0" smtClean="0">
                <a:solidFill>
                  <a:srgbClr val="404040"/>
                </a:solidFill>
                <a:latin typeface="Bubblebody Neue Bold"/>
              </a:rPr>
              <a:t> Phi </a:t>
            </a:r>
          </a:p>
          <a:p>
            <a:pPr marL="0" lvl="1" indent="0" algn="ctr">
              <a:spcBef>
                <a:spcPct val="0"/>
              </a:spcBef>
            </a:pPr>
            <a:endParaRPr lang="en-US" sz="3600" u="none" dirty="0">
              <a:solidFill>
                <a:srgbClr val="404040"/>
              </a:solidFill>
              <a:latin typeface="Bubblebody Neue Bold"/>
            </a:endParaRPr>
          </a:p>
        </p:txBody>
      </p:sp>
      <p:sp>
        <p:nvSpPr>
          <p:cNvPr id="24" name="TextBox 24"/>
          <p:cNvSpPr txBox="1"/>
          <p:nvPr/>
        </p:nvSpPr>
        <p:spPr>
          <a:xfrm>
            <a:off x="1661249" y="1208096"/>
            <a:ext cx="14965502" cy="108882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HƯỚNG DẪN VỀ NHÀ</a:t>
            </a:r>
            <a:endParaRPr lang="en-US" sz="6000" b="1" dirty="0">
              <a:solidFill>
                <a:srgbClr val="D6583C"/>
              </a:solidFill>
            </a:endParaRP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51653">
            <a:off x="5485683" y="8053714"/>
            <a:ext cx="1708089" cy="1639765"/>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8769">
            <a:off x="676773" y="3068010"/>
            <a:ext cx="1657433" cy="1956198"/>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74837">
            <a:off x="11752145" y="3923561"/>
            <a:ext cx="918275" cy="158323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450">
            <a:off x="16644243" y="7430474"/>
            <a:ext cx="990542" cy="19810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 calcmode="lin" valueType="num">
                                      <p:cBhvr>
                                        <p:cTn id="22" dur="750" fill="hold"/>
                                        <p:tgtEl>
                                          <p:spTgt spid="9"/>
                                        </p:tgtEl>
                                        <p:attrNameLst>
                                          <p:attrName>style.rotation</p:attrName>
                                        </p:attrNameLst>
                                      </p:cBhvr>
                                      <p:tavLst>
                                        <p:tav tm="0">
                                          <p:val>
                                            <p:fltVal val="90"/>
                                          </p:val>
                                        </p:tav>
                                        <p:tav tm="100000">
                                          <p:val>
                                            <p:fltVal val="0"/>
                                          </p:val>
                                        </p:tav>
                                      </p:tavLst>
                                    </p:anim>
                                    <p:animEffect transition="in" filter="fade">
                                      <p:cBhvr>
                                        <p:cTn id="23" dur="7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750" fill="hold"/>
                                        <p:tgtEl>
                                          <p:spTgt spid="14"/>
                                        </p:tgtEl>
                                        <p:attrNameLst>
                                          <p:attrName>ppt_w</p:attrName>
                                        </p:attrNameLst>
                                      </p:cBhvr>
                                      <p:tavLst>
                                        <p:tav tm="0">
                                          <p:val>
                                            <p:fltVal val="0"/>
                                          </p:val>
                                        </p:tav>
                                        <p:tav tm="100000">
                                          <p:val>
                                            <p:strVal val="#ppt_w"/>
                                          </p:val>
                                        </p:tav>
                                      </p:tavLst>
                                    </p:anim>
                                    <p:anim calcmode="lin" valueType="num">
                                      <p:cBhvr>
                                        <p:cTn id="36" dur="750" fill="hold"/>
                                        <p:tgtEl>
                                          <p:spTgt spid="14"/>
                                        </p:tgtEl>
                                        <p:attrNameLst>
                                          <p:attrName>ppt_h</p:attrName>
                                        </p:attrNameLst>
                                      </p:cBhvr>
                                      <p:tavLst>
                                        <p:tav tm="0">
                                          <p:val>
                                            <p:fltVal val="0"/>
                                          </p:val>
                                        </p:tav>
                                        <p:tav tm="100000">
                                          <p:val>
                                            <p:strVal val="#ppt_h"/>
                                          </p:val>
                                        </p:tav>
                                      </p:tavLst>
                                    </p:anim>
                                    <p:anim calcmode="lin" valueType="num">
                                      <p:cBhvr>
                                        <p:cTn id="37" dur="750" fill="hold"/>
                                        <p:tgtEl>
                                          <p:spTgt spid="14"/>
                                        </p:tgtEl>
                                        <p:attrNameLst>
                                          <p:attrName>style.rotation</p:attrName>
                                        </p:attrNameLst>
                                      </p:cBhvr>
                                      <p:tavLst>
                                        <p:tav tm="0">
                                          <p:val>
                                            <p:fltVal val="90"/>
                                          </p:val>
                                        </p:tav>
                                        <p:tav tm="100000">
                                          <p:val>
                                            <p:fltVal val="0"/>
                                          </p:val>
                                        </p:tav>
                                      </p:tavLst>
                                    </p:anim>
                                    <p:animEffect transition="in" filter="fade">
                                      <p:cBhvr>
                                        <p:cTn id="38" dur="75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750"/>
                                        <p:tgtEl>
                                          <p:spTgt spid="18"/>
                                        </p:tgtEl>
                                      </p:cBhvr>
                                    </p:animEffect>
                                    <p:anim calcmode="lin" valueType="num">
                                      <p:cBhvr>
                                        <p:cTn id="44" dur="750" fill="hold"/>
                                        <p:tgtEl>
                                          <p:spTgt spid="18"/>
                                        </p:tgtEl>
                                        <p:attrNameLst>
                                          <p:attrName>ppt_x</p:attrName>
                                        </p:attrNameLst>
                                      </p:cBhvr>
                                      <p:tavLst>
                                        <p:tav tm="0">
                                          <p:val>
                                            <p:strVal val="#ppt_x"/>
                                          </p:val>
                                        </p:tav>
                                        <p:tav tm="100000">
                                          <p:val>
                                            <p:strVal val="#ppt_x"/>
                                          </p:val>
                                        </p:tav>
                                      </p:tavLst>
                                    </p:anim>
                                    <p:anim calcmode="lin" valueType="num">
                                      <p:cBhvr>
                                        <p:cTn id="4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750" fill="hold"/>
                                        <p:tgtEl>
                                          <p:spTgt spid="19"/>
                                        </p:tgtEl>
                                        <p:attrNameLst>
                                          <p:attrName>ppt_w</p:attrName>
                                        </p:attrNameLst>
                                      </p:cBhvr>
                                      <p:tavLst>
                                        <p:tav tm="0">
                                          <p:val>
                                            <p:fltVal val="0"/>
                                          </p:val>
                                        </p:tav>
                                        <p:tav tm="100000">
                                          <p:val>
                                            <p:strVal val="#ppt_w"/>
                                          </p:val>
                                        </p:tav>
                                      </p:tavLst>
                                    </p:anim>
                                    <p:anim calcmode="lin" valueType="num">
                                      <p:cBhvr>
                                        <p:cTn id="51" dur="750" fill="hold"/>
                                        <p:tgtEl>
                                          <p:spTgt spid="19"/>
                                        </p:tgtEl>
                                        <p:attrNameLst>
                                          <p:attrName>ppt_h</p:attrName>
                                        </p:attrNameLst>
                                      </p:cBhvr>
                                      <p:tavLst>
                                        <p:tav tm="0">
                                          <p:val>
                                            <p:fltVal val="0"/>
                                          </p:val>
                                        </p:tav>
                                        <p:tav tm="100000">
                                          <p:val>
                                            <p:strVal val="#ppt_h"/>
                                          </p:val>
                                        </p:tav>
                                      </p:tavLst>
                                    </p:anim>
                                    <p:anim calcmode="lin" valueType="num">
                                      <p:cBhvr>
                                        <p:cTn id="52" dur="750" fill="hold"/>
                                        <p:tgtEl>
                                          <p:spTgt spid="19"/>
                                        </p:tgtEl>
                                        <p:attrNameLst>
                                          <p:attrName>style.rotation</p:attrName>
                                        </p:attrNameLst>
                                      </p:cBhvr>
                                      <p:tavLst>
                                        <p:tav tm="0">
                                          <p:val>
                                            <p:fltVal val="90"/>
                                          </p:val>
                                        </p:tav>
                                        <p:tav tm="100000">
                                          <p:val>
                                            <p:fltVal val="0"/>
                                          </p:val>
                                        </p:tav>
                                      </p:tavLst>
                                    </p:anim>
                                    <p:animEffect transition="in" filter="fade">
                                      <p:cBhvr>
                                        <p:cTn id="53" dur="75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750"/>
                                        <p:tgtEl>
                                          <p:spTgt spid="23"/>
                                        </p:tgtEl>
                                      </p:cBhvr>
                                    </p:animEffect>
                                    <p:anim calcmode="lin" valueType="num">
                                      <p:cBhvr>
                                        <p:cTn id="59" dur="750" fill="hold"/>
                                        <p:tgtEl>
                                          <p:spTgt spid="23"/>
                                        </p:tgtEl>
                                        <p:attrNameLst>
                                          <p:attrName>ppt_x</p:attrName>
                                        </p:attrNameLst>
                                      </p:cBhvr>
                                      <p:tavLst>
                                        <p:tav tm="0">
                                          <p:val>
                                            <p:strVal val="#ppt_x"/>
                                          </p:val>
                                        </p:tav>
                                        <p:tav tm="100000">
                                          <p:val>
                                            <p:strVal val="#ppt_x"/>
                                          </p:val>
                                        </p:tav>
                                      </p:tavLst>
                                    </p:anim>
                                    <p:anim calcmode="lin" valueType="num">
                                      <p:cBhvr>
                                        <p:cTn id="60"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4510577" y="-1562770"/>
            <a:ext cx="9266845" cy="1341253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38505" y="510077"/>
            <a:ext cx="1204690" cy="9266845"/>
          </a:xfrm>
          <a:prstGeom prst="rect">
            <a:avLst/>
          </a:prstGeom>
        </p:spPr>
      </p:pic>
      <p:sp>
        <p:nvSpPr>
          <p:cNvPr id="4" name="TextBox 4"/>
          <p:cNvSpPr txBox="1"/>
          <p:nvPr/>
        </p:nvSpPr>
        <p:spPr>
          <a:xfrm>
            <a:off x="4184089" y="3086100"/>
            <a:ext cx="9823920" cy="3145028"/>
          </a:xfrm>
          <a:prstGeom prst="rect">
            <a:avLst/>
          </a:prstGeom>
        </p:spPr>
        <p:txBody>
          <a:bodyPr lIns="0" tIns="0" rIns="0" bIns="0" rtlCol="0" anchor="t">
            <a:spAutoFit/>
          </a:bodyPr>
          <a:lstStyle/>
          <a:p>
            <a:pPr algn="ctr">
              <a:lnSpc>
                <a:spcPct val="150000"/>
              </a:lnSpc>
            </a:pPr>
            <a:r>
              <a:rPr lang="vi-VN" sz="7200" b="1" dirty="0">
                <a:solidFill>
                  <a:srgbClr val="5B4F47"/>
                </a:solidFill>
              </a:rPr>
              <a:t>CẢM ƠN CÁC EM ĐÃ CHÚ Ý LẮNG NGHE!</a:t>
            </a:r>
            <a:endParaRPr lang="en-US" sz="7200" b="1" dirty="0">
              <a:solidFill>
                <a:srgbClr val="5B4F47"/>
              </a:solidFill>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6355" y="510077"/>
            <a:ext cx="1204690" cy="926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4199" t="31361" r="30083" b="37878"/>
          <a:stretch/>
        </p:blipFill>
        <p:spPr>
          <a:xfrm>
            <a:off x="609600" y="1294542"/>
            <a:ext cx="6974286" cy="8075488"/>
          </a:xfrm>
          <a:prstGeom prst="rect">
            <a:avLst/>
          </a:prstGeom>
        </p:spPr>
      </p:pic>
      <p:sp>
        <p:nvSpPr>
          <p:cNvPr id="330" name="Rectangle 329"/>
          <p:cNvSpPr/>
          <p:nvPr/>
        </p:nvSpPr>
        <p:spPr>
          <a:xfrm>
            <a:off x="7296257" y="2552700"/>
            <a:ext cx="9422417" cy="5170646"/>
          </a:xfrm>
          <a:prstGeom prst="rect">
            <a:avLst/>
          </a:prstGeom>
        </p:spPr>
        <p:txBody>
          <a:bodyPr wrap="square">
            <a:spAutoFit/>
          </a:bodyPr>
          <a:lstStyle/>
          <a:p>
            <a:pPr algn="just">
              <a:lnSpc>
                <a:spcPct val="150000"/>
              </a:lnSpc>
              <a:buClr>
                <a:srgbClr val="000000"/>
              </a:buClr>
              <a:buFont typeface="Arial"/>
              <a:buNone/>
            </a:pPr>
            <a:r>
              <a:rPr lang="vi-VN" sz="4400" kern="0" dirty="0">
                <a:solidFill>
                  <a:srgbClr val="000000"/>
                </a:solidFill>
                <a:cs typeface="Arial"/>
                <a:sym typeface="Arial"/>
              </a:rPr>
              <a:t>Theo em, tại sao châu Phi là một châu lục giàu khoáng sản, nguồn lao động dồi dào nhưng đa số người dân vẫn sống trong nghèo đói, bệnh tật và chiến tranh đe dọa? </a:t>
            </a:r>
          </a:p>
        </p:txBody>
      </p:sp>
      <p:pic>
        <p:nvPicPr>
          <p:cNvPr id="33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3098">
            <a:off x="15222565" y="8037976"/>
            <a:ext cx="791658" cy="1277736"/>
          </a:xfrm>
          <a:prstGeom prst="rect">
            <a:avLst/>
          </a:prstGeom>
        </p:spPr>
      </p:pic>
      <p:pic>
        <p:nvPicPr>
          <p:cNvPr id="33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31703" y="1231810"/>
            <a:ext cx="2151524" cy="1156444"/>
          </a:xfrm>
          <a:prstGeom prst="rect">
            <a:avLst/>
          </a:prstGeom>
        </p:spPr>
      </p:pic>
    </p:spTree>
    <p:extLst>
      <p:ext uri="{BB962C8B-B14F-4D97-AF65-F5344CB8AC3E}">
        <p14:creationId xmlns:p14="http://schemas.microsoft.com/office/powerpoint/2010/main" val="120616546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strVal val="#ppt_w+.3"/>
                                          </p:val>
                                        </p:tav>
                                        <p:tav tm="100000">
                                          <p:val>
                                            <p:strVal val="#ppt_w"/>
                                          </p:val>
                                        </p:tav>
                                      </p:tavLst>
                                    </p:anim>
                                    <p:anim calcmode="lin" valueType="num">
                                      <p:cBhvr>
                                        <p:cTn id="8" dur="1000" fill="hold"/>
                                        <p:tgtEl>
                                          <p:spTgt spid="332"/>
                                        </p:tgtEl>
                                        <p:attrNameLst>
                                          <p:attrName>ppt_h</p:attrName>
                                        </p:attrNameLst>
                                      </p:cBhvr>
                                      <p:tavLst>
                                        <p:tav tm="0">
                                          <p:val>
                                            <p:strVal val="#ppt_h"/>
                                          </p:val>
                                        </p:tav>
                                        <p:tav tm="100000">
                                          <p:val>
                                            <p:strVal val="#ppt_h"/>
                                          </p:val>
                                        </p:tav>
                                      </p:tavLst>
                                    </p:anim>
                                    <p:animEffect transition="in" filter="fade">
                                      <p:cBhvr>
                                        <p:cTn id="9" dur="1000"/>
                                        <p:tgtEl>
                                          <p:spTgt spid="332"/>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0"/>
                                        </p:tgtEl>
                                        <p:attrNameLst>
                                          <p:attrName>style.visibility</p:attrName>
                                        </p:attrNameLst>
                                      </p:cBhvr>
                                      <p:to>
                                        <p:strVal val="visible"/>
                                      </p:to>
                                    </p:set>
                                    <p:animEffect transition="in" filter="barn(inVertical)">
                                      <p:cBhvr>
                                        <p:cTn id="22" dur="75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5240" y="2313754"/>
            <a:ext cx="13041392" cy="5537525"/>
          </a:xfrm>
          <a:prstGeom prst="rect">
            <a:avLst/>
          </a:prstGeom>
          <a:solidFill>
            <a:srgbClr val="1F130E">
              <a:alpha val="52941"/>
            </a:srgbClr>
          </a:solidFill>
        </p:spPr>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6024" y="1734115"/>
            <a:ext cx="1841009" cy="253139"/>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21898" y="8306842"/>
            <a:ext cx="2133888" cy="293410"/>
          </a:xfrm>
          <a:prstGeom prst="rect">
            <a:avLst/>
          </a:prstGeom>
        </p:spPr>
      </p:pic>
      <p:grpSp>
        <p:nvGrpSpPr>
          <p:cNvPr id="21" name="Group 20"/>
          <p:cNvGrpSpPr/>
          <p:nvPr/>
        </p:nvGrpSpPr>
        <p:grpSpPr>
          <a:xfrm>
            <a:off x="12337110" y="750586"/>
            <a:ext cx="4765010" cy="4249646"/>
            <a:chOff x="10645146" y="1379259"/>
            <a:chExt cx="4765010" cy="4249646"/>
          </a:xfrm>
        </p:grpSpPr>
        <p:sp>
          <p:nvSpPr>
            <p:cNvPr id="12" name="Freeform 12"/>
            <p:cNvSpPr/>
            <p:nvPr/>
          </p:nvSpPr>
          <p:spPr>
            <a:xfrm rot="864955">
              <a:off x="10645146" y="1379259"/>
              <a:ext cx="4765010" cy="424964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61860">
              <a:off x="11212700" y="1640561"/>
              <a:ext cx="3970652" cy="3153165"/>
            </a:xfrm>
            <a:prstGeom prst="rect">
              <a:avLst/>
            </a:prstGeom>
          </p:spPr>
        </p:pic>
      </p:grpSp>
      <p:pic>
        <p:nvPicPr>
          <p:cNvPr id="22" name="Picture 14"/>
          <p:cNvPicPr>
            <a:picLocks noChangeAspect="1"/>
          </p:cNvPicPr>
          <p:nvPr/>
        </p:nvPicPr>
        <p:blipFill>
          <a:blip r:embed="rId8"/>
          <a:srcRect/>
          <a:stretch>
            <a:fillRect/>
          </a:stretch>
        </p:blipFill>
        <p:spPr>
          <a:xfrm rot="9491731">
            <a:off x="14711991" y="591662"/>
            <a:ext cx="1799115" cy="825437"/>
          </a:xfrm>
          <a:prstGeom prst="rect">
            <a:avLst/>
          </a:prstGeom>
        </p:spPr>
      </p:pic>
      <p:grpSp>
        <p:nvGrpSpPr>
          <p:cNvPr id="24" name="Group 23"/>
          <p:cNvGrpSpPr/>
          <p:nvPr/>
        </p:nvGrpSpPr>
        <p:grpSpPr>
          <a:xfrm rot="21125600">
            <a:off x="12930050" y="4380680"/>
            <a:ext cx="4765010" cy="4997966"/>
            <a:chOff x="6706360" y="3042622"/>
            <a:chExt cx="4765010" cy="4997966"/>
          </a:xfrm>
        </p:grpSpPr>
        <p:sp>
          <p:nvSpPr>
            <p:cNvPr id="9" name="Freeform 9"/>
            <p:cNvSpPr/>
            <p:nvPr/>
          </p:nvSpPr>
          <p:spPr>
            <a:xfrm>
              <a:off x="6706360" y="3042622"/>
              <a:ext cx="4765010" cy="499796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18318" b="14356"/>
            <a:stretch/>
          </p:blipFill>
          <p:spPr>
            <a:xfrm>
              <a:off x="7172653" y="3250040"/>
              <a:ext cx="4028747" cy="4109322"/>
            </a:xfrm>
            <a:prstGeom prst="rect">
              <a:avLst/>
            </a:prstGeom>
          </p:spPr>
        </p:pic>
      </p:grpSp>
      <p:pic>
        <p:nvPicPr>
          <p:cNvPr id="25" name="Picture 13"/>
          <p:cNvPicPr>
            <a:picLocks noChangeAspect="1"/>
          </p:cNvPicPr>
          <p:nvPr/>
        </p:nvPicPr>
        <p:blipFill>
          <a:blip r:embed="rId8"/>
          <a:srcRect/>
          <a:stretch>
            <a:fillRect/>
          </a:stretch>
        </p:blipFill>
        <p:spPr>
          <a:xfrm rot="-9600872">
            <a:off x="16421423" y="3857368"/>
            <a:ext cx="1727210" cy="792447"/>
          </a:xfrm>
          <a:prstGeom prst="rect">
            <a:avLst/>
          </a:prstGeom>
        </p:spPr>
      </p:pic>
      <p:sp>
        <p:nvSpPr>
          <p:cNvPr id="26" name="TextBox 25"/>
          <p:cNvSpPr txBox="1"/>
          <p:nvPr/>
        </p:nvSpPr>
        <p:spPr>
          <a:xfrm>
            <a:off x="1998843" y="2388310"/>
            <a:ext cx="9960276" cy="5065617"/>
          </a:xfrm>
          <a:prstGeom prst="rect">
            <a:avLst/>
          </a:prstGeom>
          <a:noFill/>
        </p:spPr>
        <p:txBody>
          <a:bodyPr wrap="square" rtlCol="0">
            <a:spAutoFit/>
          </a:bodyPr>
          <a:lstStyle/>
          <a:p>
            <a:pPr>
              <a:lnSpc>
                <a:spcPct val="140000"/>
              </a:lnSpc>
            </a:pPr>
            <a:r>
              <a:rPr lang="en-US" sz="8000" b="1" dirty="0">
                <a:solidFill>
                  <a:schemeClr val="bg1"/>
                </a:solidFill>
                <a:latin typeface="Arial" panose="020B0604020202020204" pitchFamily="34" charset="0"/>
                <a:cs typeface="Arial" panose="020B0604020202020204" pitchFamily="34" charset="0"/>
              </a:rPr>
              <a:t>BÀI 10: </a:t>
            </a:r>
          </a:p>
          <a:p>
            <a:pPr>
              <a:lnSpc>
                <a:spcPct val="140000"/>
              </a:lnSpc>
            </a:pPr>
            <a:r>
              <a:rPr lang="en-US" sz="8000" b="1" dirty="0">
                <a:solidFill>
                  <a:schemeClr val="bg1"/>
                </a:solidFill>
                <a:latin typeface="Arial" panose="020B0604020202020204" pitchFamily="34" charset="0"/>
                <a:cs typeface="Arial" panose="020B0604020202020204" pitchFamily="34" charset="0"/>
              </a:rPr>
              <a:t>ĐẶC ĐIỂM DÂN CƯ, XÃ HỘI CHÂU PHI</a:t>
            </a:r>
          </a:p>
        </p:txBody>
      </p:sp>
    </p:spTree>
    <p:extLst>
      <p:ext uri="{BB962C8B-B14F-4D97-AF65-F5344CB8AC3E}">
        <p14:creationId xmlns:p14="http://schemas.microsoft.com/office/powerpoint/2010/main" val="28756184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89771">
            <a:off x="15410582" y="4307554"/>
            <a:ext cx="2642415" cy="6405854"/>
          </a:xfrm>
          <a:prstGeom prst="rect">
            <a:avLst/>
          </a:prstGeom>
        </p:spPr>
      </p:pic>
      <p:sp>
        <p:nvSpPr>
          <p:cNvPr id="5" name="TextBox 5"/>
          <p:cNvSpPr txBox="1"/>
          <p:nvPr/>
        </p:nvSpPr>
        <p:spPr>
          <a:xfrm>
            <a:off x="1676400" y="975380"/>
            <a:ext cx="14542992" cy="1228863"/>
          </a:xfrm>
          <a:prstGeom prst="rect">
            <a:avLst/>
          </a:prstGeom>
        </p:spPr>
        <p:txBody>
          <a:bodyPr lIns="0" tIns="0" rIns="0" bIns="0" rtlCol="0" anchor="t">
            <a:spAutoFit/>
          </a:bodyPr>
          <a:lstStyle/>
          <a:p>
            <a:pPr algn="ctr">
              <a:lnSpc>
                <a:spcPts val="10500"/>
              </a:lnSpc>
            </a:pPr>
            <a:r>
              <a:rPr lang="en-US" sz="6000" b="1" dirty="0">
                <a:solidFill>
                  <a:srgbClr val="C00000"/>
                </a:solidFill>
                <a:latin typeface="Arial" panose="020B0604020202020204" pitchFamily="34" charset="0"/>
                <a:cs typeface="Arial" panose="020B0604020202020204" pitchFamily="34" charset="0"/>
              </a:rPr>
              <a:t>NỘI DUNG BÀI HỌC</a:t>
            </a:r>
          </a:p>
        </p:txBody>
      </p:sp>
      <p:sp>
        <p:nvSpPr>
          <p:cNvPr id="10" name="Oval 9"/>
          <p:cNvSpPr/>
          <p:nvPr/>
        </p:nvSpPr>
        <p:spPr>
          <a:xfrm>
            <a:off x="4971977" y="3253837"/>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01</a:t>
            </a:r>
          </a:p>
        </p:txBody>
      </p:sp>
      <p:sp>
        <p:nvSpPr>
          <p:cNvPr id="11" name="TextBox 10"/>
          <p:cNvSpPr txBox="1"/>
          <p:nvPr/>
        </p:nvSpPr>
        <p:spPr>
          <a:xfrm>
            <a:off x="6547244" y="3420058"/>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cư</a:t>
            </a:r>
            <a:endParaRPr lang="en-US" sz="4400" b="1" dirty="0">
              <a:latin typeface="Arial" panose="020B0604020202020204" pitchFamily="34" charset="0"/>
              <a:cs typeface="Arial" panose="020B0604020202020204" pitchFamily="34" charset="0"/>
            </a:endParaRPr>
          </a:p>
        </p:txBody>
      </p:sp>
      <p:sp>
        <p:nvSpPr>
          <p:cNvPr id="12" name="Oval 11"/>
          <p:cNvSpPr/>
          <p:nvPr/>
        </p:nvSpPr>
        <p:spPr>
          <a:xfrm>
            <a:off x="4971977" y="4864186"/>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02</a:t>
            </a:r>
          </a:p>
        </p:txBody>
      </p:sp>
      <p:sp>
        <p:nvSpPr>
          <p:cNvPr id="13" name="TextBox 12"/>
          <p:cNvSpPr txBox="1"/>
          <p:nvPr/>
        </p:nvSpPr>
        <p:spPr>
          <a:xfrm>
            <a:off x="6547244" y="5030407"/>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xã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hội</a:t>
            </a:r>
            <a:endParaRPr lang="en-US" sz="4400" b="1" dirty="0">
              <a:latin typeface="Arial" panose="020B0604020202020204" pitchFamily="34" charset="0"/>
              <a:cs typeface="Arial" panose="020B0604020202020204" pitchFamily="34" charset="0"/>
            </a:endParaRPr>
          </a:p>
        </p:txBody>
      </p:sp>
      <p:sp>
        <p:nvSpPr>
          <p:cNvPr id="14" name="Oval 13"/>
          <p:cNvSpPr/>
          <p:nvPr/>
        </p:nvSpPr>
        <p:spPr>
          <a:xfrm>
            <a:off x="4971977" y="6574819"/>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03</a:t>
            </a:r>
          </a:p>
        </p:txBody>
      </p:sp>
      <p:sp>
        <p:nvSpPr>
          <p:cNvPr id="15" name="TextBox 14"/>
          <p:cNvSpPr txBox="1"/>
          <p:nvPr/>
        </p:nvSpPr>
        <p:spPr>
          <a:xfrm>
            <a:off x="6547244" y="6741040"/>
            <a:ext cx="70104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Di </a:t>
            </a:r>
            <a:r>
              <a:rPr lang="en-US" sz="4400" b="1" dirty="0" err="1">
                <a:latin typeface="Arial" panose="020B0604020202020204" pitchFamily="34" charset="0"/>
                <a:cs typeface="Arial" panose="020B0604020202020204" pitchFamily="34" charset="0"/>
              </a:rPr>
              <a:t>sản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lịch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sử</a:t>
            </a:r>
            <a:endParaRPr lang="en-US" sz="44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BCC8760B-D452-4AC5-8A72-A9BF81C6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853563"/>
            <a:ext cx="2772516" cy="1820758"/>
          </a:xfrm>
          <a:prstGeom prst="rect">
            <a:avLst/>
          </a:prstGeom>
        </p:spPr>
      </p:pic>
      <p:pic>
        <p:nvPicPr>
          <p:cNvPr id="19" name="Picture 13">
            <a:extLst>
              <a:ext uri="{FF2B5EF4-FFF2-40B4-BE49-F238E27FC236}">
                <a16:creationId xmlns="" xmlns:a16="http://schemas.microsoft.com/office/drawing/2014/main" id="{D9C2FB47-C3AD-4F6D-B42A-B6D02704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43000" y="4444071"/>
            <a:ext cx="2690493" cy="5874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290">
                                          <p:stCondLst>
                                            <p:cond delay="0"/>
                                          </p:stCondLst>
                                        </p:cTn>
                                        <p:tgtEl>
                                          <p:spTgt spid="14"/>
                                        </p:tgtEl>
                                      </p:cBhvr>
                                    </p:animEffect>
                                    <p:anim calcmode="lin" valueType="num">
                                      <p:cBhvr>
                                        <p:cTn id="6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0" dur="13">
                                          <p:stCondLst>
                                            <p:cond delay="325"/>
                                          </p:stCondLst>
                                        </p:cTn>
                                        <p:tgtEl>
                                          <p:spTgt spid="14"/>
                                        </p:tgtEl>
                                      </p:cBhvr>
                                      <p:to x="100000" y="60000"/>
                                    </p:animScale>
                                    <p:animScale>
                                      <p:cBhvr>
                                        <p:cTn id="71" dur="83" decel="50000">
                                          <p:stCondLst>
                                            <p:cond delay="338"/>
                                          </p:stCondLst>
                                        </p:cTn>
                                        <p:tgtEl>
                                          <p:spTgt spid="14"/>
                                        </p:tgtEl>
                                      </p:cBhvr>
                                      <p:to x="100000" y="100000"/>
                                    </p:animScale>
                                    <p:animScale>
                                      <p:cBhvr>
                                        <p:cTn id="72" dur="13">
                                          <p:stCondLst>
                                            <p:cond delay="656"/>
                                          </p:stCondLst>
                                        </p:cTn>
                                        <p:tgtEl>
                                          <p:spTgt spid="14"/>
                                        </p:tgtEl>
                                      </p:cBhvr>
                                      <p:to x="100000" y="80000"/>
                                    </p:animScale>
                                    <p:animScale>
                                      <p:cBhvr>
                                        <p:cTn id="73" dur="83" decel="50000">
                                          <p:stCondLst>
                                            <p:cond delay="669"/>
                                          </p:stCondLst>
                                        </p:cTn>
                                        <p:tgtEl>
                                          <p:spTgt spid="14"/>
                                        </p:tgtEl>
                                      </p:cBhvr>
                                      <p:to x="100000" y="100000"/>
                                    </p:animScale>
                                    <p:animScale>
                                      <p:cBhvr>
                                        <p:cTn id="74" dur="13">
                                          <p:stCondLst>
                                            <p:cond delay="821"/>
                                          </p:stCondLst>
                                        </p:cTn>
                                        <p:tgtEl>
                                          <p:spTgt spid="14"/>
                                        </p:tgtEl>
                                      </p:cBhvr>
                                      <p:to x="100000" y="90000"/>
                                    </p:animScale>
                                    <p:animScale>
                                      <p:cBhvr>
                                        <p:cTn id="75" dur="83" decel="50000">
                                          <p:stCondLst>
                                            <p:cond delay="834"/>
                                          </p:stCondLst>
                                        </p:cTn>
                                        <p:tgtEl>
                                          <p:spTgt spid="14"/>
                                        </p:tgtEl>
                                      </p:cBhvr>
                                      <p:to x="100000" y="100000"/>
                                    </p:animScale>
                                    <p:animScale>
                                      <p:cBhvr>
                                        <p:cTn id="76" dur="13">
                                          <p:stCondLst>
                                            <p:cond delay="904"/>
                                          </p:stCondLst>
                                        </p:cTn>
                                        <p:tgtEl>
                                          <p:spTgt spid="14"/>
                                        </p:tgtEl>
                                      </p:cBhvr>
                                      <p:to x="100000" y="95000"/>
                                    </p:animScale>
                                    <p:animScale>
                                      <p:cBhvr>
                                        <p:cTn id="77" dur="83" decel="50000">
                                          <p:stCondLst>
                                            <p:cond delay="917"/>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60213"/>
            <a:ext cx="1401887" cy="1401887"/>
          </a:xfrm>
          <a:prstGeom prst="rect">
            <a:avLst/>
          </a:prstGeom>
        </p:spPr>
      </p:pic>
      <p:sp>
        <p:nvSpPr>
          <p:cNvPr id="7" name="TextBox 6"/>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838200" y="1638300"/>
            <a:ext cx="15620999" cy="1754326"/>
          </a:xfrm>
          <a:prstGeom prst="rect">
            <a:avLst/>
          </a:prstGeom>
        </p:spPr>
        <p:txBody>
          <a:bodyPr wrap="square">
            <a:spAutoFit/>
          </a:bodyPr>
          <a:lstStyle/>
          <a:p>
            <a:pPr algn="ctr">
              <a:lnSpc>
                <a:spcPct val="150000"/>
              </a:lnSpc>
            </a:pPr>
            <a:r>
              <a:rPr lang="en-US" sz="3600" dirty="0" err="1">
                <a:solidFill>
                  <a:srgbClr val="002060"/>
                </a:solidFill>
                <a:latin typeface="Arial" panose="020B0604020202020204" pitchFamily="34" charset="0"/>
                <a:cs typeface="Arial" panose="020B0604020202020204" pitchFamily="34" charset="0"/>
              </a:rPr>
              <a:t>Thảo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luận</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nhóm (2-3 HS), nghiên cứu thông tin mục 1 và </a:t>
            </a:r>
            <a:r>
              <a:rPr lang="en-US" sz="3600" dirty="0" err="1" smtClean="0">
                <a:solidFill>
                  <a:srgbClr val="002060"/>
                </a:solidFill>
                <a:latin typeface="Arial" panose="020B0604020202020204" pitchFamily="34" charset="0"/>
                <a:cs typeface="Arial" panose="020B0604020202020204" pitchFamily="34" charset="0"/>
              </a:rPr>
              <a:t>biểu</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đồ hình 10.1 (SGK tr. 133-134), </a:t>
            </a:r>
            <a:r>
              <a:rPr lang="en-US" sz="3600" dirty="0" err="1">
                <a:solidFill>
                  <a:srgbClr val="002060"/>
                </a:solidFill>
                <a:latin typeface="Arial" panose="020B0604020202020204" pitchFamily="34" charset="0"/>
                <a:cs typeface="Arial" panose="020B0604020202020204" pitchFamily="34" charset="0"/>
              </a:rPr>
              <a:t>thực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yêu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cầu</a:t>
            </a:r>
            <a:r>
              <a:rPr lang="vi-VN" sz="3600" dirty="0">
                <a:solidFill>
                  <a:srgbClr val="002060"/>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86" y="3661836"/>
            <a:ext cx="9772614" cy="6358464"/>
          </a:xfrm>
          <a:prstGeom prst="rect">
            <a:avLst/>
          </a:prstGeom>
        </p:spPr>
      </p:pic>
      <p:sp>
        <p:nvSpPr>
          <p:cNvPr id="10" name="Rectangle 9"/>
          <p:cNvSpPr/>
          <p:nvPr/>
        </p:nvSpPr>
        <p:spPr>
          <a:xfrm>
            <a:off x="485439" y="7178576"/>
            <a:ext cx="7591761" cy="2308324"/>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en-US" sz="3200" i="1" dirty="0">
                <a:solidFill>
                  <a:prstClr val="black"/>
                </a:solidFill>
                <a:latin typeface="Arial" panose="020B0604020202020204" pitchFamily="34" charset="0"/>
                <a:cs typeface="Arial" panose="020B0604020202020204" pitchFamily="34" charset="0"/>
              </a:rPr>
              <a:t>D</a:t>
            </a:r>
            <a:r>
              <a:rPr lang="vi-VN" sz="3200" i="1" dirty="0">
                <a:solidFill>
                  <a:prstClr val="black"/>
                </a:solidFill>
                <a:cs typeface="Arial" panose="020B0604020202020204" pitchFamily="34" charset="0"/>
              </a:rPr>
              <a:t>ân số tăng nhanh ảnh hưởng thế nào đến sự phát triển kinh tế</a:t>
            </a: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a:t>
            </a: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xã hội châu Phi</a:t>
            </a:r>
            <a:r>
              <a:rPr lang="en-US" sz="3200" i="1" dirty="0">
                <a:solidFill>
                  <a:prstClr val="black"/>
                </a:solidFill>
                <a:latin typeface="Arial" panose="020B0604020202020204" pitchFamily="34" charset="0"/>
                <a:cs typeface="Arial" panose="020B0604020202020204" pitchFamily="34" charset="0"/>
              </a:rPr>
              <a:t>?</a:t>
            </a:r>
            <a:endParaRPr lang="vi-VN" sz="3200" i="1" dirty="0">
              <a:solidFill>
                <a:prstClr val="black"/>
              </a:solidFill>
              <a:cs typeface="Arial" panose="020B0604020202020204" pitchFamily="34" charset="0"/>
            </a:endParaRPr>
          </a:p>
        </p:txBody>
      </p:sp>
      <p:sp>
        <p:nvSpPr>
          <p:cNvPr id="12" name="TextBox 11">
            <a:extLst>
              <a:ext uri="{FF2B5EF4-FFF2-40B4-BE49-F238E27FC236}">
                <a16:creationId xmlns="" xmlns:a16="http://schemas.microsoft.com/office/drawing/2014/main" id="{826E8D67-C34F-40B4-BF88-4439399425E5}"/>
              </a:ext>
            </a:extLst>
          </p:cNvPr>
          <p:cNvSpPr txBox="1"/>
          <p:nvPr/>
        </p:nvSpPr>
        <p:spPr>
          <a:xfrm>
            <a:off x="512301" y="4240840"/>
            <a:ext cx="7336299" cy="3046988"/>
          </a:xfrm>
          <a:prstGeom prst="rect">
            <a:avLst/>
          </a:prstGeom>
          <a:noFill/>
        </p:spPr>
        <p:txBody>
          <a:bodyPr wrap="square">
            <a:spAutoFit/>
          </a:bodyPr>
          <a:lstStyle/>
          <a:p>
            <a:pPr marL="571500" indent="-571500" algn="just">
              <a:lnSpc>
                <a:spcPct val="150000"/>
              </a:lnSpc>
              <a:buFont typeface="Wingdings" panose="05000000000000000000" pitchFamily="2" charset="2"/>
              <a:buChar char="q"/>
            </a:pPr>
            <a:r>
              <a:rPr lang="en-US" sz="3200" i="1" dirty="0">
                <a:latin typeface="Arial" panose="020B0604020202020204" pitchFamily="34" charset="0"/>
                <a:cs typeface="Arial" panose="020B0604020202020204" pitchFamily="34" charset="0"/>
              </a:rPr>
              <a:t>N</a:t>
            </a:r>
            <a:r>
              <a:rPr lang="vi-VN" sz="3200" i="1" dirty="0">
                <a:latin typeface="Arial" panose="020B0604020202020204" pitchFamily="34" charset="0"/>
                <a:cs typeface="Arial" panose="020B0604020202020204" pitchFamily="34" charset="0"/>
              </a:rPr>
              <a:t>hận xét tỉ suất tăng dân số tự nhiên của châu Phi từ giai đoạn 2000</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2005 đến giai đoạn 2015</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 </a:t>
            </a:r>
            <a:r>
              <a:rPr lang="vi-VN" sz="3200" i="1" dirty="0">
                <a:latin typeface="Arial" panose="020B0604020202020204" pitchFamily="34" charset="0"/>
                <a:cs typeface="Arial" panose="020B0604020202020204" pitchFamily="34" charset="0"/>
              </a:rPr>
              <a:t>2020.</a:t>
            </a:r>
          </a:p>
        </p:txBody>
      </p:sp>
      <p:pic>
        <p:nvPicPr>
          <p:cNvPr id="13" name="Picture 7">
            <a:extLst>
              <a:ext uri="{FF2B5EF4-FFF2-40B4-BE49-F238E27FC236}">
                <a16:creationId xmlns="" xmlns:a16="http://schemas.microsoft.com/office/drawing/2014/main" id="{E6EF3F5B-A79B-4074-BC2F-F3C83C43CD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32108">
            <a:off x="16522285" y="252666"/>
            <a:ext cx="1401486" cy="1917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83804" y="8702642"/>
            <a:ext cx="1710973" cy="1270645"/>
          </a:xfrm>
          <a:prstGeom prst="rect">
            <a:avLst/>
          </a:prstGeom>
        </p:spPr>
      </p:pic>
      <p:pic>
        <p:nvPicPr>
          <p:cNvPr id="5" name="Picture 5"/>
          <p:cNvPicPr>
            <a:picLocks noChangeAspect="1"/>
          </p:cNvPicPr>
          <p:nvPr/>
        </p:nvPicPr>
        <p:blipFill>
          <a:blip r:embed="rId4"/>
          <a:srcRect/>
          <a:stretch>
            <a:fillRect/>
          </a:stretch>
        </p:blipFill>
        <p:spPr>
          <a:xfrm rot="1579375">
            <a:off x="242724" y="73409"/>
            <a:ext cx="2148576" cy="2628227"/>
          </a:xfrm>
          <a:prstGeom prst="rect">
            <a:avLst/>
          </a:prstGeom>
        </p:spPr>
      </p:pic>
      <p:sp>
        <p:nvSpPr>
          <p:cNvPr id="9" name="Rounded Rectangle 8"/>
          <p:cNvSpPr/>
          <p:nvPr/>
        </p:nvSpPr>
        <p:spPr>
          <a:xfrm>
            <a:off x="1317011" y="1857003"/>
            <a:ext cx="7239000" cy="291846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le 9"/>
          <p:cNvSpPr/>
          <p:nvPr/>
        </p:nvSpPr>
        <p:spPr>
          <a:xfrm>
            <a:off x="9731988" y="2001941"/>
            <a:ext cx="7239000" cy="291846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ounded Rectangle 10"/>
          <p:cNvSpPr/>
          <p:nvPr/>
        </p:nvSpPr>
        <p:spPr>
          <a:xfrm>
            <a:off x="1317011" y="5143500"/>
            <a:ext cx="7239000" cy="291846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ounded Rectangle 11"/>
          <p:cNvSpPr/>
          <p:nvPr/>
        </p:nvSpPr>
        <p:spPr>
          <a:xfrm>
            <a:off x="9733413" y="5183631"/>
            <a:ext cx="7239000" cy="291846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6155431" y="627182"/>
            <a:ext cx="6248400" cy="830997"/>
          </a:xfrm>
          <a:prstGeom prst="rect">
            <a:avLst/>
          </a:prstGeom>
          <a:noFill/>
        </p:spPr>
        <p:txBody>
          <a:bodyPr wrap="square" rtlCol="0">
            <a:spAutoFit/>
          </a:bodyPr>
          <a:lstStyle/>
          <a:p>
            <a:pPr algn="ctr"/>
            <a:r>
              <a:rPr lang="en-US" sz="4800" b="1" dirty="0">
                <a:solidFill>
                  <a:schemeClr val="tx2">
                    <a:lumMod val="75000"/>
                  </a:schemeClr>
                </a:solidFill>
                <a:latin typeface="Arial" panose="020B0604020202020204" pitchFamily="34" charset="0"/>
                <a:cs typeface="Arial" panose="020B0604020202020204" pitchFamily="34" charset="0"/>
              </a:rPr>
              <a:t>KẾT LUẬN</a:t>
            </a:r>
          </a:p>
        </p:txBody>
      </p:sp>
      <p:sp>
        <p:nvSpPr>
          <p:cNvPr id="14" name="Rectangle 13"/>
          <p:cNvSpPr/>
          <p:nvPr/>
        </p:nvSpPr>
        <p:spPr>
          <a:xfrm>
            <a:off x="1659858" y="2165413"/>
            <a:ext cx="6553307" cy="2409699"/>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Phi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Á).</a:t>
            </a:r>
          </a:p>
        </p:txBody>
      </p:sp>
      <p:sp>
        <p:nvSpPr>
          <p:cNvPr id="15" name="Rectangle 14"/>
          <p:cNvSpPr/>
          <p:nvPr/>
        </p:nvSpPr>
        <p:spPr>
          <a:xfrm>
            <a:off x="9835794" y="2225040"/>
            <a:ext cx="7135194" cy="2492990"/>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so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a:t>
            </a:r>
          </a:p>
        </p:txBody>
      </p:sp>
      <p:sp>
        <p:nvSpPr>
          <p:cNvPr id="16" name="Rectangle 15"/>
          <p:cNvSpPr/>
          <p:nvPr/>
        </p:nvSpPr>
        <p:spPr>
          <a:xfrm>
            <a:off x="1444912" y="5655316"/>
            <a:ext cx="6870754" cy="1609480"/>
          </a:xfrm>
          <a:prstGeom prst="rect">
            <a:avLst/>
          </a:prstGeom>
        </p:spPr>
        <p:txBody>
          <a:bodyPr wrap="square">
            <a:spAutoFit/>
          </a:bodyPr>
          <a:lstStyle/>
          <a:p>
            <a:pPr algn="ctr">
              <a:lnSpc>
                <a:spcPct val="130000"/>
              </a:lnSpc>
            </a:pPr>
            <a:r>
              <a:rPr lang="vi-VN" sz="4000" dirty="0">
                <a:latin typeface="Arial" panose="020B0604020202020204" pitchFamily="34" charset="0"/>
                <a:cs typeface="Arial" panose="020B0604020202020204" pitchFamily="34" charset="0"/>
              </a:rPr>
              <a:t>Số người xuất cư nhiều hơn nhập cư.</a:t>
            </a:r>
            <a:endParaRPr lang="en-US" sz="4000" dirty="0">
              <a:latin typeface="Arial" panose="020B0604020202020204" pitchFamily="34" charset="0"/>
              <a:cs typeface="Arial" panose="020B0604020202020204" pitchFamily="34" charset="0"/>
            </a:endParaRPr>
          </a:p>
        </p:txBody>
      </p:sp>
      <p:sp>
        <p:nvSpPr>
          <p:cNvPr id="17" name="Rectangle 16"/>
          <p:cNvSpPr/>
          <p:nvPr/>
        </p:nvSpPr>
        <p:spPr>
          <a:xfrm>
            <a:off x="9963694" y="5464163"/>
            <a:ext cx="6879394" cy="2492990"/>
          </a:xfrm>
          <a:prstGeom prst="rect">
            <a:avLst/>
          </a:prstGeom>
        </p:spPr>
        <p:txBody>
          <a:bodyPr wrap="square">
            <a:spAutoFit/>
          </a:bodyPr>
          <a:lstStyle/>
          <a:p>
            <a:pPr algn="just">
              <a:lnSpc>
                <a:spcPct val="130000"/>
              </a:lnSpc>
            </a:pPr>
            <a:r>
              <a:rPr lang="vi-VN" sz="4000" dirty="0"/>
              <a:t>Cơ cấu dân số trẻ, số người trong và dưới tuổi lao động chiếm tỉ lệ cao.</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
                                        <p:tgtEl>
                                          <p:spTgt spid="14"/>
                                        </p:tgtEl>
                                      </p:cBhvr>
                                    </p:animEffect>
                                    <p:anim calcmode="lin" valueType="num">
                                      <p:cBhvr>
                                        <p:cTn id="20" dur="400" fill="hold"/>
                                        <p:tgtEl>
                                          <p:spTgt spid="14"/>
                                        </p:tgtEl>
                                        <p:attrNameLst>
                                          <p:attrName>ppt_x</p:attrName>
                                        </p:attrNameLst>
                                      </p:cBhvr>
                                      <p:tavLst>
                                        <p:tav tm="0">
                                          <p:val>
                                            <p:strVal val="#ppt_x"/>
                                          </p:val>
                                        </p:tav>
                                        <p:tav tm="100000">
                                          <p:val>
                                            <p:strVal val="#ppt_x"/>
                                          </p:val>
                                        </p:tav>
                                      </p:tavLst>
                                    </p:anim>
                                    <p:anim calcmode="lin" valueType="num">
                                      <p:cBhvr>
                                        <p:cTn id="21" dur="400" fill="hold"/>
                                        <p:tgtEl>
                                          <p:spTgt spid="14"/>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
                                        <p:tgtEl>
                                          <p:spTgt spid="15"/>
                                        </p:tgtEl>
                                      </p:cBhvr>
                                    </p:animEffect>
                                    <p:anim calcmode="lin" valueType="num">
                                      <p:cBhvr>
                                        <p:cTn id="34" dur="400" fill="hold"/>
                                        <p:tgtEl>
                                          <p:spTgt spid="15"/>
                                        </p:tgtEl>
                                        <p:attrNameLst>
                                          <p:attrName>ppt_x</p:attrName>
                                        </p:attrNameLst>
                                      </p:cBhvr>
                                      <p:tavLst>
                                        <p:tav tm="0">
                                          <p:val>
                                            <p:strVal val="#ppt_x"/>
                                          </p:val>
                                        </p:tav>
                                        <p:tav tm="100000">
                                          <p:val>
                                            <p:strVal val="#ppt_x"/>
                                          </p:val>
                                        </p:tav>
                                      </p:tavLst>
                                    </p:anim>
                                    <p:anim calcmode="lin" valueType="num">
                                      <p:cBhvr>
                                        <p:cTn id="35" dur="400" fill="hold"/>
                                        <p:tgtEl>
                                          <p:spTgt spid="15"/>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
                                        <p:tgtEl>
                                          <p:spTgt spid="16"/>
                                        </p:tgtEl>
                                      </p:cBhvr>
                                    </p:animEffect>
                                    <p:anim calcmode="lin" valueType="num">
                                      <p:cBhvr>
                                        <p:cTn id="48" dur="400" fill="hold"/>
                                        <p:tgtEl>
                                          <p:spTgt spid="16"/>
                                        </p:tgtEl>
                                        <p:attrNameLst>
                                          <p:attrName>ppt_x</p:attrName>
                                        </p:attrNameLst>
                                      </p:cBhvr>
                                      <p:tavLst>
                                        <p:tav tm="0">
                                          <p:val>
                                            <p:strVal val="#ppt_x"/>
                                          </p:val>
                                        </p:tav>
                                        <p:tav tm="100000">
                                          <p:val>
                                            <p:strVal val="#ppt_x"/>
                                          </p:val>
                                        </p:tav>
                                      </p:tavLst>
                                    </p:anim>
                                    <p:anim calcmode="lin" valueType="num">
                                      <p:cBhvr>
                                        <p:cTn id="49" dur="400" fill="hold"/>
                                        <p:tgtEl>
                                          <p:spTgt spid="16"/>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
                                        <p:tgtEl>
                                          <p:spTgt spid="17"/>
                                        </p:tgtEl>
                                      </p:cBhvr>
                                    </p:animEffect>
                                    <p:anim calcmode="lin" valueType="num">
                                      <p:cBhvr>
                                        <p:cTn id="62" dur="400" fill="hold"/>
                                        <p:tgtEl>
                                          <p:spTgt spid="17"/>
                                        </p:tgtEl>
                                        <p:attrNameLst>
                                          <p:attrName>ppt_x</p:attrName>
                                        </p:attrNameLst>
                                      </p:cBhvr>
                                      <p:tavLst>
                                        <p:tav tm="0">
                                          <p:val>
                                            <p:strVal val="#ppt_x"/>
                                          </p:val>
                                        </p:tav>
                                        <p:tav tm="100000">
                                          <p:val>
                                            <p:strVal val="#ppt_x"/>
                                          </p:val>
                                        </p:tav>
                                      </p:tavLst>
                                    </p:anim>
                                    <p:anim calcmode="lin" valueType="num">
                                      <p:cBhvr>
                                        <p:cTn id="63" dur="400" fill="hold"/>
                                        <p:tgtEl>
                                          <p:spTgt spid="17"/>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76300"/>
            <a:ext cx="11102258" cy="7620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6194" r="19831"/>
          <a:stretch/>
        </p:blipFill>
        <p:spPr>
          <a:xfrm>
            <a:off x="12344400" y="872836"/>
            <a:ext cx="5181600" cy="7623464"/>
          </a:xfrm>
          <a:prstGeom prst="rect">
            <a:avLst/>
          </a:prstGeom>
        </p:spPr>
      </p:pic>
      <p:sp>
        <p:nvSpPr>
          <p:cNvPr id="14" name="Rectangle 13"/>
          <p:cNvSpPr/>
          <p:nvPr/>
        </p:nvSpPr>
        <p:spPr>
          <a:xfrm>
            <a:off x="1905000" y="8801100"/>
            <a:ext cx="14937102" cy="646331"/>
          </a:xfrm>
          <a:prstGeom prst="rect">
            <a:avLst/>
          </a:prstGeom>
          <a:solidFill>
            <a:schemeClr val="accent2">
              <a:lumMod val="40000"/>
              <a:lumOff val="60000"/>
            </a:schemeClr>
          </a:solidFill>
        </p:spPr>
        <p:txBody>
          <a:bodyPr wrap="none">
            <a:spAutoFit/>
          </a:bodyPr>
          <a:lstStyle/>
          <a:p>
            <a:r>
              <a:rPr lang="vi-VN" sz="3600" i="1" dirty="0">
                <a:latin typeface="Arial" panose="020B0604020202020204" pitchFamily="34" charset="0"/>
                <a:cs typeface="Arial" panose="020B0604020202020204" pitchFamily="34" charset="0"/>
              </a:rPr>
              <a:t>Năm 2019, châu Phi có 1 308,1 triệu người, chiếm 17% dân số thế giới. </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negar Manufacturing Business Plan by Slidesgo">
  <a:themeElements>
    <a:clrScheme name="Simple Light">
      <a:dk1>
        <a:srgbClr val="191919"/>
      </a:dk1>
      <a:lt1>
        <a:srgbClr val="FFFFFF"/>
      </a:lt1>
      <a:dk2>
        <a:srgbClr val="595959"/>
      </a:dk2>
      <a:lt2>
        <a:srgbClr val="EEEEEE"/>
      </a:lt2>
      <a:accent1>
        <a:srgbClr val="606C38"/>
      </a:accent1>
      <a:accent2>
        <a:srgbClr val="283618"/>
      </a:accent2>
      <a:accent3>
        <a:srgbClr val="FEFAE0"/>
      </a:accent3>
      <a:accent4>
        <a:srgbClr val="DDA15E"/>
      </a:accent4>
      <a:accent5>
        <a:srgbClr val="BC6C25"/>
      </a:accent5>
      <a:accent6>
        <a:srgbClr val="A3B18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2494</TotalTime>
  <Words>1573</Words>
  <Application>Microsoft Office PowerPoint</Application>
  <PresentationFormat>Custom</PresentationFormat>
  <Paragraphs>142</Paragraphs>
  <Slides>36</Slides>
  <Notes>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36</vt:i4>
      </vt:variant>
    </vt:vector>
  </HeadingPairs>
  <TitlesOfParts>
    <vt:vector size="53" baseType="lpstr">
      <vt:lpstr>Arial</vt:lpstr>
      <vt:lpstr>Calibri</vt:lpstr>
      <vt:lpstr>Bebas Neue</vt:lpstr>
      <vt:lpstr>Frank Ruhl Libre Medium</vt:lpstr>
      <vt:lpstr>KG Primary Penmanship</vt:lpstr>
      <vt:lpstr>Times New Roman</vt:lpstr>
      <vt:lpstr>Bubblebody Neue Bold</vt:lpstr>
      <vt:lpstr>Frank Ruhl Libre Black</vt:lpstr>
      <vt:lpstr>Bubblebody Neue</vt:lpstr>
      <vt:lpstr>PT Sans</vt:lpstr>
      <vt:lpstr>Quicksand</vt:lpstr>
      <vt:lpstr>Frank Ruhl Libre</vt:lpstr>
      <vt:lpstr>Wingdings</vt:lpstr>
      <vt:lpstr>Nunito Light</vt:lpstr>
      <vt:lpstr>Anaheim</vt:lpstr>
      <vt:lpstr>Office Theme</vt:lpstr>
      <vt:lpstr>Vinegar Manufacturing Business Plan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VN-CPT</cp:lastModifiedBy>
  <cp:revision>54</cp:revision>
  <dcterms:created xsi:type="dcterms:W3CDTF">2006-08-16T00:00:00Z</dcterms:created>
  <dcterms:modified xsi:type="dcterms:W3CDTF">2026-02-25T08:06:47Z</dcterms:modified>
  <dc:identifier>DAFARKD_w7U</dc:identifier>
</cp:coreProperties>
</file>