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352" r:id="rId3"/>
    <p:sldId id="261" r:id="rId4"/>
    <p:sldId id="262" r:id="rId5"/>
    <p:sldId id="263" r:id="rId6"/>
    <p:sldId id="264" r:id="rId7"/>
    <p:sldId id="265" r:id="rId8"/>
    <p:sldId id="318" r:id="rId9"/>
    <p:sldId id="336" r:id="rId10"/>
    <p:sldId id="341" r:id="rId11"/>
    <p:sldId id="339" r:id="rId12"/>
    <p:sldId id="340" r:id="rId13"/>
    <p:sldId id="258" r:id="rId14"/>
    <p:sldId id="316" r:id="rId15"/>
    <p:sldId id="337" r:id="rId16"/>
    <p:sldId id="317" r:id="rId17"/>
    <p:sldId id="275" r:id="rId18"/>
    <p:sldId id="270" r:id="rId19"/>
    <p:sldId id="319" r:id="rId20"/>
    <p:sldId id="350" r:id="rId21"/>
    <p:sldId id="326" r:id="rId22"/>
    <p:sldId id="320" r:id="rId23"/>
    <p:sldId id="322" r:id="rId24"/>
    <p:sldId id="327" r:id="rId25"/>
    <p:sldId id="323" r:id="rId26"/>
    <p:sldId id="324" r:id="rId27"/>
    <p:sldId id="328" r:id="rId28"/>
    <p:sldId id="271" r:id="rId29"/>
    <p:sldId id="309" r:id="rId30"/>
    <p:sldId id="310" r:id="rId31"/>
    <p:sldId id="342" r:id="rId32"/>
    <p:sldId id="297" r:id="rId33"/>
    <p:sldId id="333" r:id="rId34"/>
    <p:sldId id="343" r:id="rId35"/>
    <p:sldId id="315" r:id="rId36"/>
    <p:sldId id="298" r:id="rId37"/>
    <p:sldId id="330" r:id="rId38"/>
    <p:sldId id="332" r:id="rId39"/>
    <p:sldId id="344" r:id="rId40"/>
    <p:sldId id="35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C5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0E056-DDD4-415B-B831-D7DD4EC60C6C}"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226D1-5B22-4D7D-B047-B6CCF2A77F11}" type="slidenum">
              <a:rPr lang="en-US" smtClean="0"/>
              <a:t>‹#›</a:t>
            </a:fld>
            <a:endParaRPr lang="en-US"/>
          </a:p>
        </p:txBody>
      </p:sp>
    </p:spTree>
    <p:extLst>
      <p:ext uri="{BB962C8B-B14F-4D97-AF65-F5344CB8AC3E}">
        <p14:creationId xmlns:p14="http://schemas.microsoft.com/office/powerpoint/2010/main" val="420811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718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cs typeface="等线"/>
            </a:endParaRPr>
          </a:p>
        </p:txBody>
      </p:sp>
      <p:sp>
        <p:nvSpPr>
          <p:cNvPr id="14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fontAlgn="base">
              <a:spcBef>
                <a:spcPct val="0"/>
              </a:spcBef>
              <a:spcAft>
                <a:spcPct val="0"/>
              </a:spcAft>
            </a:pPr>
            <a:fld id="{7EF07537-E397-48AA-B382-0DE77234CE46}" type="slidenum">
              <a:rPr lang="zh-CN" altLang="en-US">
                <a:solidFill>
                  <a:srgbClr val="000000"/>
                </a:solidFill>
                <a:latin typeface="等线"/>
                <a:ea typeface="等线"/>
                <a:cs typeface="等线"/>
              </a:rPr>
              <a:pPr fontAlgn="base">
                <a:spcBef>
                  <a:spcPct val="0"/>
                </a:spcBef>
                <a:spcAft>
                  <a:spcPct val="0"/>
                </a:spcAft>
              </a:pPr>
              <a:t>5</a:t>
            </a:fld>
            <a:endParaRPr lang="zh-CN" altLang="en-US">
              <a:solidFill>
                <a:srgbClr val="000000"/>
              </a:solidFill>
              <a:latin typeface="等线"/>
              <a:ea typeface="等线"/>
              <a:cs typeface="等线"/>
            </a:endParaRPr>
          </a:p>
        </p:txBody>
      </p:sp>
    </p:spTree>
    <p:extLst>
      <p:ext uri="{BB962C8B-B14F-4D97-AF65-F5344CB8AC3E}">
        <p14:creationId xmlns:p14="http://schemas.microsoft.com/office/powerpoint/2010/main" val="279001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cs typeface="等线"/>
            </a:endParaRPr>
          </a:p>
        </p:txBody>
      </p:sp>
      <p:sp>
        <p:nvSpPr>
          <p:cNvPr id="163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fontAlgn="base">
              <a:spcBef>
                <a:spcPct val="0"/>
              </a:spcBef>
              <a:spcAft>
                <a:spcPct val="0"/>
              </a:spcAft>
            </a:pPr>
            <a:fld id="{6FC68AC8-4C42-444F-B9BB-022F9382AEC5}" type="slidenum">
              <a:rPr lang="zh-CN" altLang="en-US">
                <a:solidFill>
                  <a:srgbClr val="000000"/>
                </a:solidFill>
                <a:latin typeface="等线"/>
                <a:ea typeface="等线"/>
                <a:cs typeface="等线"/>
              </a:rPr>
              <a:pPr fontAlgn="base">
                <a:spcBef>
                  <a:spcPct val="0"/>
                </a:spcBef>
                <a:spcAft>
                  <a:spcPct val="0"/>
                </a:spcAft>
              </a:pPr>
              <a:t>6</a:t>
            </a:fld>
            <a:endParaRPr lang="zh-CN" altLang="en-US">
              <a:solidFill>
                <a:srgbClr val="000000"/>
              </a:solidFill>
              <a:latin typeface="等线"/>
              <a:ea typeface="等线"/>
              <a:cs typeface="等线"/>
            </a:endParaRPr>
          </a:p>
        </p:txBody>
      </p:sp>
    </p:spTree>
    <p:extLst>
      <p:ext uri="{BB962C8B-B14F-4D97-AF65-F5344CB8AC3E}">
        <p14:creationId xmlns:p14="http://schemas.microsoft.com/office/powerpoint/2010/main" val="3885039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056C0D-71B1-41C1-A632-075C3A6AB610}"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164596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56C0D-71B1-41C1-A632-075C3A6AB610}"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40822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56C0D-71B1-41C1-A632-075C3A6AB610}"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116895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781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70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37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056C0D-71B1-41C1-A632-075C3A6AB610}"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242599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56C0D-71B1-41C1-A632-075C3A6AB610}"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127692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056C0D-71B1-41C1-A632-075C3A6AB610}"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5283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056C0D-71B1-41C1-A632-075C3A6AB610}"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390204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056C0D-71B1-41C1-A632-075C3A6AB610}"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47921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56C0D-71B1-41C1-A632-075C3A6AB610}"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114408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056C0D-71B1-41C1-A632-075C3A6AB610}"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3080866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056C0D-71B1-41C1-A632-075C3A6AB610}"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5C1D6-F8F6-4993-93B1-6B6F26EB8995}" type="slidenum">
              <a:rPr lang="en-US" smtClean="0"/>
              <a:t>‹#›</a:t>
            </a:fld>
            <a:endParaRPr lang="en-US"/>
          </a:p>
        </p:txBody>
      </p:sp>
    </p:spTree>
    <p:extLst>
      <p:ext uri="{BB962C8B-B14F-4D97-AF65-F5344CB8AC3E}">
        <p14:creationId xmlns:p14="http://schemas.microsoft.com/office/powerpoint/2010/main" val="3826822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56C0D-71B1-41C1-A632-075C3A6AB610}" type="datetimeFigureOut">
              <a:rPr lang="en-US" smtClean="0"/>
              <a:t>2/25/2026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5C1D6-F8F6-4993-93B1-6B6F26EB8995}" type="slidenum">
              <a:rPr lang="en-US" smtClean="0"/>
              <a:t>‹#›</a:t>
            </a:fld>
            <a:endParaRPr lang="en-US"/>
          </a:p>
        </p:txBody>
      </p:sp>
    </p:spTree>
    <p:extLst>
      <p:ext uri="{BB962C8B-B14F-4D97-AF65-F5344CB8AC3E}">
        <p14:creationId xmlns:p14="http://schemas.microsoft.com/office/powerpoint/2010/main" val="4172366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danchua.org/javasc#ipt:close();" TargetMode="External"/><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emf"/><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5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26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ếu không có căn cứ địa này, ba anh em Tây Sơn khó lòng phất cờ khởi nghĩa - Ảnh 1.">
            <a:extLst>
              <a:ext uri="{FF2B5EF4-FFF2-40B4-BE49-F238E27FC236}">
                <a16:creationId xmlns:a16="http://schemas.microsoft.com/office/drawing/2014/main" id="{E96D3163-CA5B-466E-81EE-F94D305D9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72" y="707886"/>
            <a:ext cx="11402728" cy="4865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D7C31B-D72A-437E-9524-57C15C2F1965}"/>
              </a:ext>
            </a:extLst>
          </p:cNvPr>
          <p:cNvSpPr txBox="1"/>
          <p:nvPr/>
        </p:nvSpPr>
        <p:spPr>
          <a:xfrm flipH="1">
            <a:off x="7815714" y="5794408"/>
            <a:ext cx="4004108" cy="584775"/>
          </a:xfrm>
          <a:prstGeom prst="rect">
            <a:avLst/>
          </a:prstGeom>
          <a:noFill/>
        </p:spPr>
        <p:txBody>
          <a:bodyPr wrap="square">
            <a:spAutoFit/>
          </a:bodyPr>
          <a:lstStyle/>
          <a:p>
            <a:r>
              <a:rPr lang="en-US" sz="3200" b="1" dirty="0" err="1">
                <a:latin typeface="Times New Roman" panose="02020603050405020304" pitchFamily="18" charset="0"/>
                <a:cs typeface="Times New Roman" panose="02020603050405020304" pitchFamily="18" charset="0"/>
              </a:rPr>
              <a:t>Tây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đạo</a:t>
            </a:r>
            <a:r>
              <a:rPr lang="en-US" sz="3200" b="1" dirty="0">
                <a:latin typeface="Times New Roman" panose="02020603050405020304" pitchFamily="18" charset="0"/>
                <a:cs typeface="Times New Roman" panose="02020603050405020304" pitchFamily="18" charset="0"/>
              </a:rPr>
              <a:t> </a:t>
            </a:r>
            <a:endParaRPr lang="vi-VN" sz="3200" b="1" dirty="0"/>
          </a:p>
        </p:txBody>
      </p:sp>
    </p:spTree>
    <p:extLst>
      <p:ext uri="{BB962C8B-B14F-4D97-AF65-F5344CB8AC3E}">
        <p14:creationId xmlns:p14="http://schemas.microsoft.com/office/powerpoint/2010/main" val="17636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7EE1F-00AD-41DC-8074-6CFA3DA6D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16364"/>
            <a:ext cx="10905066" cy="5425271"/>
          </a:xfrm>
          <a:prstGeom prst="rect">
            <a:avLst/>
          </a:prstGeom>
        </p:spPr>
      </p:pic>
    </p:spTree>
    <p:extLst>
      <p:ext uri="{BB962C8B-B14F-4D97-AF65-F5344CB8AC3E}">
        <p14:creationId xmlns:p14="http://schemas.microsoft.com/office/powerpoint/2010/main" val="1566521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38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756" y="288757"/>
            <a:ext cx="10677809" cy="4485373"/>
          </a:xfrm>
          <a:ln w="76200">
            <a:solidFill>
              <a:schemeClr val="accent4">
                <a:lumMod val="60000"/>
                <a:lumOff val="40000"/>
              </a:schemeClr>
            </a:solidFill>
          </a:ln>
        </p:spPr>
        <p:txBody>
          <a:bodyPr>
            <a:normAutofit/>
          </a:bodyPr>
          <a:lstStyle/>
          <a:p>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TL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nhóm</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(3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phút</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a:t>
            </a:r>
            <a:b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b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N1, 2 ?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Dựa</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vào</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tư</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liệu</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8.1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và</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thông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tin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trong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bài</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hãy</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cho</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biết</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tại</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sao</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phong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trào</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Tây</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Sơn</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bùng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nổ</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a:t>
            </a:r>
            <a:b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br>
            <a:b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b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N3, 4?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Tại</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sao</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phong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trào</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Tây</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Sơn</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được</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nhân</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dân</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Đàng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Trong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ủng</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3200" b="1" kern="0" dirty="0" err="1">
                <a:solidFill>
                  <a:srgbClr val="FF0000"/>
                </a:solidFill>
                <a:latin typeface="Times New Roman" panose="02020603050405020304" pitchFamily="18" charset="0"/>
                <a:ea typeface="微软雅黑"/>
                <a:cs typeface="Times New Roman" panose="02020603050405020304" pitchFamily="18" charset="0"/>
                <a:sym typeface="Oswald"/>
              </a:rPr>
              <a:t>hộ</a:t>
            </a:r>
            <a: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t>?</a:t>
            </a:r>
            <a:br>
              <a:rPr lang="vi-VN" sz="1200" dirty="0"/>
            </a:br>
            <a:br>
              <a:rPr lang="en-US" sz="3200" b="1" kern="0" dirty="0">
                <a:solidFill>
                  <a:srgbClr val="FF0000"/>
                </a:solidFill>
                <a:latin typeface="Times New Roman" panose="02020603050405020304" pitchFamily="18" charset="0"/>
                <a:ea typeface="微软雅黑"/>
                <a:cs typeface="Times New Roman" panose="02020603050405020304" pitchFamily="18" charset="0"/>
                <a:sym typeface="Oswald"/>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036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2908-1135-4A8D-845A-551A09FCA75B}"/>
              </a:ext>
            </a:extLst>
          </p:cNvPr>
          <p:cNvSpPr>
            <a:spLocks noGrp="1"/>
          </p:cNvSpPr>
          <p:nvPr>
            <p:ph type="title"/>
          </p:nvPr>
        </p:nvSpPr>
        <p:spPr>
          <a:xfrm>
            <a:off x="962526" y="981776"/>
            <a:ext cx="10391274" cy="202131"/>
          </a:xfrm>
        </p:spPr>
        <p:txBody>
          <a:bodyPr>
            <a:normAutofit fontScale="90000"/>
          </a:bodyPr>
          <a:lstStyle/>
          <a:p>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Tại</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sao</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phong</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trào</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Tây</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Sơn</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bùng</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nổ</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a:t>
            </a:r>
            <a:b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br>
            <a:br>
              <a:rPr lang="vi-VN" dirty="0"/>
            </a:br>
            <a:endParaRPr lang="vi-VN" dirty="0"/>
          </a:p>
        </p:txBody>
      </p:sp>
      <p:sp>
        <p:nvSpPr>
          <p:cNvPr id="3" name="Content Placeholder 2">
            <a:extLst>
              <a:ext uri="{FF2B5EF4-FFF2-40B4-BE49-F238E27FC236}">
                <a16:creationId xmlns:a16="http://schemas.microsoft.com/office/drawing/2014/main" id="{43E5B5E4-DCAD-428C-9029-AD2AEEDB0AE9}"/>
              </a:ext>
            </a:extLst>
          </p:cNvPr>
          <p:cNvSpPr>
            <a:spLocks noGrp="1"/>
          </p:cNvSpPr>
          <p:nvPr>
            <p:ph idx="1"/>
          </p:nvPr>
        </p:nvSpPr>
        <p:spPr>
          <a:xfrm>
            <a:off x="838200" y="981776"/>
            <a:ext cx="10515600" cy="5195187"/>
          </a:xfrm>
        </p:spPr>
        <p:txBody>
          <a:bodyPr/>
          <a:lstStyle/>
          <a:p>
            <a:pPr marL="0" indent="0" algn="just">
              <a:spcAft>
                <a:spcPts val="0"/>
              </a:spcAft>
              <a:buNone/>
            </a:pPr>
            <a:r>
              <a:rPr lang="vi-VN" b="0" i="0" dirty="0">
                <a:solidFill>
                  <a:srgbClr val="000000"/>
                </a:solidFill>
                <a:effectLst/>
                <a:latin typeface="+mj-lt"/>
              </a:rPr>
              <a:t>- Giữa thế kỉ XVIII, chính quyền họ Nguyễn ở Đàng Trong suy yếu dần</a:t>
            </a:r>
            <a:r>
              <a:rPr lang="en-US" b="0" i="0" dirty="0">
                <a:solidFill>
                  <a:srgbClr val="000000"/>
                </a:solidFill>
                <a:effectLst/>
                <a:latin typeface="+mj-lt"/>
              </a:rPr>
              <a:t>:</a:t>
            </a:r>
            <a:endParaRPr lang="vi-VN" b="0" i="0" dirty="0">
              <a:solidFill>
                <a:srgbClr val="000000"/>
              </a:solidFill>
              <a:effectLst/>
              <a:latin typeface="+mj-lt"/>
            </a:endParaRPr>
          </a:p>
          <a:p>
            <a:pPr marL="0" indent="0" algn="just">
              <a:spcAft>
                <a:spcPts val="0"/>
              </a:spcAft>
              <a:buNone/>
            </a:pPr>
            <a:r>
              <a:rPr lang="vi-VN" b="0" i="0" dirty="0">
                <a:solidFill>
                  <a:srgbClr val="000000"/>
                </a:solidFill>
                <a:effectLst/>
                <a:latin typeface="+mj-lt"/>
              </a:rPr>
              <a:t>+ Quan lại </a:t>
            </a:r>
            <a:r>
              <a:rPr lang="en-US" b="0" i="0" dirty="0" err="1">
                <a:solidFill>
                  <a:srgbClr val="000000"/>
                </a:solidFill>
                <a:effectLst/>
                <a:latin typeface="+mj-lt"/>
              </a:rPr>
              <a:t>mặc</a:t>
            </a:r>
            <a:r>
              <a:rPr lang="en-US" b="0" i="0" dirty="0">
                <a:solidFill>
                  <a:srgbClr val="000000"/>
                </a:solidFill>
                <a:effectLst/>
                <a:latin typeface="+mj-lt"/>
              </a:rPr>
              <a:t> </a:t>
            </a:r>
            <a:r>
              <a:rPr lang="en-US" b="0" i="0" dirty="0" err="1">
                <a:solidFill>
                  <a:srgbClr val="000000"/>
                </a:solidFill>
                <a:effectLst/>
                <a:latin typeface="+mj-lt"/>
              </a:rPr>
              <a:t>sức</a:t>
            </a:r>
            <a:r>
              <a:rPr lang="en-US" b="0" i="0" dirty="0">
                <a:solidFill>
                  <a:srgbClr val="000000"/>
                </a:solidFill>
                <a:effectLst/>
                <a:latin typeface="+mj-lt"/>
              </a:rPr>
              <a:t> </a:t>
            </a:r>
            <a:r>
              <a:rPr lang="vi-VN" b="0" i="0" dirty="0">
                <a:solidFill>
                  <a:srgbClr val="000000"/>
                </a:solidFill>
                <a:effectLst/>
                <a:latin typeface="+mj-lt"/>
              </a:rPr>
              <a:t>nhũng nhiễu dân chúng.</a:t>
            </a:r>
            <a:endParaRPr lang="en-US" b="0" i="0" dirty="0">
              <a:solidFill>
                <a:srgbClr val="000000"/>
              </a:solidFill>
              <a:effectLst/>
              <a:latin typeface="+mj-lt"/>
            </a:endParaRPr>
          </a:p>
          <a:p>
            <a:pPr marL="0" indent="0" algn="just">
              <a:spcAft>
                <a:spcPts val="0"/>
              </a:spcAft>
              <a:buNone/>
            </a:pPr>
            <a:r>
              <a:rPr lang="en-US" dirty="0">
                <a:solidFill>
                  <a:srgbClr val="000000"/>
                </a:solidFill>
                <a:latin typeface="+mj-lt"/>
              </a:rPr>
              <a:t>+ </a:t>
            </a:r>
            <a:r>
              <a:rPr lang="en-US" dirty="0" err="1">
                <a:solidFill>
                  <a:srgbClr val="000000"/>
                </a:solidFill>
                <a:latin typeface="+mj-lt"/>
              </a:rPr>
              <a:t>Thuế</a:t>
            </a:r>
            <a:r>
              <a:rPr lang="en-US" dirty="0">
                <a:solidFill>
                  <a:srgbClr val="000000"/>
                </a:solidFill>
                <a:latin typeface="+mj-lt"/>
              </a:rPr>
              <a:t> </a:t>
            </a:r>
            <a:r>
              <a:rPr lang="en-US" dirty="0" err="1">
                <a:solidFill>
                  <a:srgbClr val="000000"/>
                </a:solidFill>
                <a:latin typeface="+mj-lt"/>
              </a:rPr>
              <a:t>nặng</a:t>
            </a:r>
            <a:endParaRPr lang="en-US" b="0" i="0" dirty="0">
              <a:solidFill>
                <a:srgbClr val="000000"/>
              </a:solidFill>
              <a:effectLst/>
              <a:latin typeface="+mj-lt"/>
            </a:endParaRPr>
          </a:p>
          <a:p>
            <a:pPr marL="0" indent="0" algn="just">
              <a:spcAft>
                <a:spcPts val="0"/>
              </a:spcAft>
              <a:buNone/>
            </a:pPr>
            <a:r>
              <a:rPr lang="en-US" dirty="0">
                <a:solidFill>
                  <a:srgbClr val="000000"/>
                </a:solidFill>
                <a:latin typeface="+mj-lt"/>
              </a:rPr>
              <a:t>+ </a:t>
            </a:r>
            <a:r>
              <a:rPr lang="vi-VN" b="0" i="0" dirty="0">
                <a:solidFill>
                  <a:srgbClr val="000000"/>
                </a:solidFill>
                <a:effectLst/>
                <a:latin typeface="+mj-lt"/>
              </a:rPr>
              <a:t> Sản xuất nông nghiệp suy giảm, thủ công nghiệp - thương nghiệp trì trệ.</a:t>
            </a:r>
          </a:p>
          <a:p>
            <a:pPr marL="0" indent="0" algn="just">
              <a:spcAft>
                <a:spcPts val="0"/>
              </a:spcAft>
              <a:buNone/>
            </a:pPr>
            <a:r>
              <a:rPr lang="vi-VN" b="0" i="0" dirty="0">
                <a:solidFill>
                  <a:srgbClr val="000000"/>
                </a:solidFill>
                <a:effectLst/>
                <a:latin typeface="+mj-lt"/>
              </a:rPr>
              <a:t>+ Đời sống nhân dân cực khổ.</a:t>
            </a:r>
          </a:p>
          <a:p>
            <a:pPr marL="0" indent="0" algn="just">
              <a:spcAft>
                <a:spcPts val="0"/>
              </a:spcAft>
              <a:buNone/>
            </a:pPr>
            <a:r>
              <a:rPr lang="vi-VN" b="0" i="0" dirty="0">
                <a:solidFill>
                  <a:srgbClr val="000000"/>
                </a:solidFill>
                <a:effectLst/>
                <a:latin typeface="+mj-lt"/>
              </a:rPr>
              <a:t>=&gt; Bất bình trước chính quyền phong kiến suy đồi, nhiều cuộc khởi nghĩa đã nổ ra, mà đỉnh cao là phong trào Tây Sơn</a:t>
            </a:r>
            <a:r>
              <a:rPr lang="en-US" b="0" i="0" dirty="0">
                <a:solidFill>
                  <a:srgbClr val="000000"/>
                </a:solidFill>
                <a:effectLst/>
                <a:latin typeface="+mj-lt"/>
              </a:rPr>
              <a:t>.</a:t>
            </a:r>
            <a:endParaRPr lang="vi-VN" dirty="0"/>
          </a:p>
        </p:txBody>
      </p:sp>
    </p:spTree>
    <p:extLst>
      <p:ext uri="{BB962C8B-B14F-4D97-AF65-F5344CB8AC3E}">
        <p14:creationId xmlns:p14="http://schemas.microsoft.com/office/powerpoint/2010/main" val="306299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2F39-88EB-4813-A573-6E1FF68EDB38}"/>
              </a:ext>
            </a:extLst>
          </p:cNvPr>
          <p:cNvSpPr>
            <a:spLocks noGrp="1"/>
          </p:cNvSpPr>
          <p:nvPr>
            <p:ph type="title"/>
          </p:nvPr>
        </p:nvSpPr>
        <p:spPr/>
        <p:txBody>
          <a:bodyPr/>
          <a:lstStyle/>
          <a:p>
            <a:r>
              <a:rPr lang="vi-VN" altLang="en-US" sz="4400" b="1" dirty="0">
                <a:solidFill>
                  <a:srgbClr val="FF0000"/>
                </a:solidFill>
                <a:latin typeface="Times New Roman" panose="02020603050405020304" pitchFamily="18" charset="0"/>
                <a:cs typeface="Times New Roman" panose="02020603050405020304" pitchFamily="18" charset="0"/>
                <a:sym typeface="Oswald"/>
              </a:rPr>
              <a:t>BÀI 8:</a:t>
            </a:r>
            <a:r>
              <a:rPr lang="en-US" altLang="en-US" sz="4400" b="1" dirty="0">
                <a:solidFill>
                  <a:srgbClr val="FF0000"/>
                </a:solidFill>
                <a:latin typeface="Times New Roman" panose="02020603050405020304" pitchFamily="18" charset="0"/>
                <a:cs typeface="Times New Roman" panose="02020603050405020304" pitchFamily="18" charset="0"/>
                <a:sym typeface="Oswald"/>
              </a:rPr>
              <a:t> </a:t>
            </a:r>
            <a:r>
              <a:rPr lang="vi-VN" sz="4400" b="1" kern="0" dirty="0">
                <a:solidFill>
                  <a:srgbClr val="FF0000"/>
                </a:solidFill>
                <a:latin typeface="Times New Roman" panose="02020603050405020304" pitchFamily="18" charset="0"/>
                <a:ea typeface="微软雅黑"/>
                <a:cs typeface="Times New Roman" panose="02020603050405020304" pitchFamily="18" charset="0"/>
                <a:sym typeface="Oswald"/>
              </a:rPr>
              <a:t>PHONG TRÀO TÂY SƠN</a:t>
            </a:r>
            <a:endParaRPr lang="vi-VN" dirty="0"/>
          </a:p>
        </p:txBody>
      </p:sp>
      <p:sp>
        <p:nvSpPr>
          <p:cNvPr id="3" name="Content Placeholder 2">
            <a:extLst>
              <a:ext uri="{FF2B5EF4-FFF2-40B4-BE49-F238E27FC236}">
                <a16:creationId xmlns:a16="http://schemas.microsoft.com/office/drawing/2014/main" id="{84A93B96-5070-4BD5-A089-B2C95EA717EB}"/>
              </a:ext>
            </a:extLst>
          </p:cNvPr>
          <p:cNvSpPr>
            <a:spLocks noGrp="1"/>
          </p:cNvSpPr>
          <p:nvPr>
            <p:ph idx="1"/>
          </p:nvPr>
        </p:nvSpPr>
        <p:spPr/>
        <p:txBody>
          <a:bodyPr>
            <a:normAutofit lnSpcReduction="10000"/>
          </a:bodyPr>
          <a:lstStyle/>
          <a:p>
            <a:pPr marL="0" indent="0">
              <a:buNone/>
            </a:pPr>
            <a:r>
              <a:rPr lang="en-US" dirty="0"/>
              <a:t>1/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Sơn</a:t>
            </a:r>
            <a:endParaRPr lang="en-US" sz="3200" dirty="0">
              <a:solidFill>
                <a:srgbClr val="FF0000"/>
              </a:solidFill>
              <a:latin typeface="Times New Roman" panose="02020603050405020304" pitchFamily="18" charset="0"/>
              <a:cs typeface="Times New Roman" panose="02020603050405020304" pitchFamily="18" charset="0"/>
            </a:endParaRPr>
          </a:p>
          <a:p>
            <a:pPr marL="0" indent="0" algn="just">
              <a:spcAft>
                <a:spcPts val="0"/>
              </a:spcAft>
              <a:buNone/>
            </a:pPr>
            <a:r>
              <a:rPr lang="vi-VN" sz="2800" b="0" i="0" dirty="0">
                <a:solidFill>
                  <a:srgbClr val="000000"/>
                </a:solidFill>
                <a:effectLst/>
                <a:latin typeface="+mj-lt"/>
              </a:rPr>
              <a:t>- Giữa thế kỉ XVIII, chính quyền họ Nguyễn ở Đàng Trong suy yếu dần</a:t>
            </a:r>
            <a:r>
              <a:rPr lang="en-US" sz="2800" b="0" i="0" dirty="0">
                <a:solidFill>
                  <a:srgbClr val="000000"/>
                </a:solidFill>
                <a:effectLst/>
                <a:latin typeface="+mj-lt"/>
              </a:rPr>
              <a:t>:</a:t>
            </a:r>
            <a:endParaRPr lang="vi-VN" sz="2800" b="0" i="0" dirty="0">
              <a:solidFill>
                <a:srgbClr val="000000"/>
              </a:solidFill>
              <a:effectLst/>
              <a:latin typeface="+mj-lt"/>
            </a:endParaRPr>
          </a:p>
          <a:p>
            <a:pPr marL="0" indent="0" algn="just">
              <a:spcAft>
                <a:spcPts val="0"/>
              </a:spcAft>
              <a:buNone/>
            </a:pPr>
            <a:r>
              <a:rPr lang="vi-VN" sz="2800" b="0" i="0" dirty="0">
                <a:solidFill>
                  <a:srgbClr val="000000"/>
                </a:solidFill>
                <a:effectLst/>
                <a:latin typeface="+mj-lt"/>
              </a:rPr>
              <a:t>+ Quan lại </a:t>
            </a:r>
            <a:r>
              <a:rPr lang="en-US" sz="2800" b="0" i="0" dirty="0" err="1">
                <a:solidFill>
                  <a:srgbClr val="000000"/>
                </a:solidFill>
                <a:effectLst/>
                <a:latin typeface="+mj-lt"/>
              </a:rPr>
              <a:t>mặc</a:t>
            </a:r>
            <a:r>
              <a:rPr lang="en-US" sz="2800" b="0" i="0" dirty="0">
                <a:solidFill>
                  <a:srgbClr val="000000"/>
                </a:solidFill>
                <a:effectLst/>
                <a:latin typeface="+mj-lt"/>
              </a:rPr>
              <a:t> </a:t>
            </a:r>
            <a:r>
              <a:rPr lang="en-US" sz="2800" b="0" i="0" dirty="0" err="1">
                <a:solidFill>
                  <a:srgbClr val="000000"/>
                </a:solidFill>
                <a:effectLst/>
                <a:latin typeface="+mj-lt"/>
              </a:rPr>
              <a:t>sức</a:t>
            </a:r>
            <a:r>
              <a:rPr lang="en-US" sz="2800" b="0" i="0" dirty="0">
                <a:solidFill>
                  <a:srgbClr val="000000"/>
                </a:solidFill>
                <a:effectLst/>
                <a:latin typeface="+mj-lt"/>
              </a:rPr>
              <a:t> </a:t>
            </a:r>
            <a:r>
              <a:rPr lang="vi-VN" sz="2800" b="0" i="0" dirty="0">
                <a:solidFill>
                  <a:srgbClr val="000000"/>
                </a:solidFill>
                <a:effectLst/>
                <a:latin typeface="+mj-lt"/>
              </a:rPr>
              <a:t>nhũng nhiễu dân chúng.</a:t>
            </a:r>
            <a:endParaRPr lang="en-US" sz="2800" b="0" i="0" dirty="0">
              <a:solidFill>
                <a:srgbClr val="000000"/>
              </a:solidFill>
              <a:effectLst/>
              <a:latin typeface="+mj-lt"/>
            </a:endParaRPr>
          </a:p>
          <a:p>
            <a:pPr marL="0" indent="0" algn="just">
              <a:spcAft>
                <a:spcPts val="0"/>
              </a:spcAft>
              <a:buNone/>
            </a:pPr>
            <a:r>
              <a:rPr lang="en-US" sz="2800" dirty="0">
                <a:solidFill>
                  <a:srgbClr val="000000"/>
                </a:solidFill>
                <a:latin typeface="+mj-lt"/>
              </a:rPr>
              <a:t>+ </a:t>
            </a:r>
            <a:r>
              <a:rPr lang="en-US" sz="2800" dirty="0" err="1">
                <a:solidFill>
                  <a:srgbClr val="000000"/>
                </a:solidFill>
                <a:latin typeface="+mj-lt"/>
              </a:rPr>
              <a:t>Thuế</a:t>
            </a:r>
            <a:r>
              <a:rPr lang="en-US" sz="2800" dirty="0">
                <a:solidFill>
                  <a:srgbClr val="000000"/>
                </a:solidFill>
                <a:latin typeface="+mj-lt"/>
              </a:rPr>
              <a:t> </a:t>
            </a:r>
            <a:r>
              <a:rPr lang="en-US" sz="2800" dirty="0" err="1">
                <a:solidFill>
                  <a:srgbClr val="000000"/>
                </a:solidFill>
                <a:latin typeface="+mj-lt"/>
              </a:rPr>
              <a:t>nặng</a:t>
            </a:r>
            <a:endParaRPr lang="en-US" sz="2800" b="0" i="0" dirty="0">
              <a:solidFill>
                <a:srgbClr val="000000"/>
              </a:solidFill>
              <a:effectLst/>
              <a:latin typeface="+mj-lt"/>
            </a:endParaRPr>
          </a:p>
          <a:p>
            <a:pPr marL="0" indent="0" algn="just">
              <a:spcAft>
                <a:spcPts val="0"/>
              </a:spcAft>
              <a:buNone/>
            </a:pPr>
            <a:r>
              <a:rPr lang="en-US" sz="2800" dirty="0">
                <a:solidFill>
                  <a:srgbClr val="000000"/>
                </a:solidFill>
                <a:latin typeface="+mj-lt"/>
              </a:rPr>
              <a:t>+ </a:t>
            </a:r>
            <a:r>
              <a:rPr lang="vi-VN" sz="2800" b="0" i="0" dirty="0">
                <a:solidFill>
                  <a:srgbClr val="000000"/>
                </a:solidFill>
                <a:effectLst/>
                <a:latin typeface="+mj-lt"/>
              </a:rPr>
              <a:t> Sản xuất nông nghiệp suy giảm, thủ công nghiệp - thương nghiệp trì trệ.</a:t>
            </a:r>
          </a:p>
          <a:p>
            <a:pPr marL="0" indent="0" algn="just">
              <a:spcAft>
                <a:spcPts val="0"/>
              </a:spcAft>
              <a:buNone/>
            </a:pPr>
            <a:r>
              <a:rPr lang="vi-VN" sz="2800" b="0" i="0" dirty="0">
                <a:solidFill>
                  <a:srgbClr val="000000"/>
                </a:solidFill>
                <a:effectLst/>
                <a:latin typeface="+mj-lt"/>
              </a:rPr>
              <a:t>+ Đời sống nhân dân cực khổ.</a:t>
            </a:r>
          </a:p>
          <a:p>
            <a:pPr marL="0" indent="0" algn="just">
              <a:spcAft>
                <a:spcPts val="0"/>
              </a:spcAft>
              <a:buNone/>
            </a:pPr>
            <a:r>
              <a:rPr lang="vi-VN" sz="2800" b="0" i="0" dirty="0">
                <a:solidFill>
                  <a:srgbClr val="000000"/>
                </a:solidFill>
                <a:effectLst/>
                <a:latin typeface="+mj-lt"/>
              </a:rPr>
              <a:t>=&gt; Bất bình trước chính quyền phong kiến suy đồi, nhiều cuộc khởi nghĩa đã nổ ra, mà đỉnh cao là phong trào Tây Sơn</a:t>
            </a:r>
            <a:r>
              <a:rPr lang="en-US" sz="2800" b="0" i="0" dirty="0">
                <a:solidFill>
                  <a:srgbClr val="000000"/>
                </a:solidFill>
                <a:effectLst/>
                <a:latin typeface="+mj-lt"/>
              </a:rPr>
              <a:t>.</a:t>
            </a:r>
            <a:endParaRPr lang="en-US" sz="3200" dirty="0">
              <a:solidFill>
                <a:srgbClr val="FF0000"/>
              </a:solidFill>
              <a:latin typeface="Times New Roman" panose="02020603050405020304" pitchFamily="18"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287328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E683-52C5-49FA-B799-368165E060D1}"/>
              </a:ext>
            </a:extLst>
          </p:cNvPr>
          <p:cNvSpPr>
            <a:spLocks noGrp="1"/>
          </p:cNvSpPr>
          <p:nvPr>
            <p:ph type="title"/>
          </p:nvPr>
        </p:nvSpPr>
        <p:spPr/>
        <p:txBody>
          <a:bodyPr/>
          <a:lstStyle/>
          <a:p>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Tại</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sao</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phong</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trào</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Tây</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Sơn</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được</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nhân</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dân</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Đàng</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Trong</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ủng</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 </a:t>
            </a:r>
            <a:r>
              <a:rPr lang="en-US" sz="4400" b="1" kern="0" dirty="0" err="1">
                <a:solidFill>
                  <a:srgbClr val="FF0000"/>
                </a:solidFill>
                <a:latin typeface="Times New Roman" panose="02020603050405020304" pitchFamily="18" charset="0"/>
                <a:ea typeface="微软雅黑"/>
                <a:cs typeface="Times New Roman" panose="02020603050405020304" pitchFamily="18" charset="0"/>
                <a:sym typeface="Oswald"/>
              </a:rPr>
              <a:t>hộ</a:t>
            </a:r>
            <a:r>
              <a:rPr lang="en-US" sz="4400" b="1" kern="0" dirty="0">
                <a:solidFill>
                  <a:srgbClr val="FF0000"/>
                </a:solidFill>
                <a:latin typeface="Times New Roman" panose="02020603050405020304" pitchFamily="18" charset="0"/>
                <a:ea typeface="微软雅黑"/>
                <a:cs typeface="Times New Roman" panose="02020603050405020304" pitchFamily="18" charset="0"/>
                <a:sym typeface="Oswald"/>
              </a:rPr>
              <a:t>?</a:t>
            </a:r>
            <a:endParaRPr lang="vi-VN" dirty="0"/>
          </a:p>
        </p:txBody>
      </p:sp>
      <p:sp>
        <p:nvSpPr>
          <p:cNvPr id="3" name="Content Placeholder 2">
            <a:extLst>
              <a:ext uri="{FF2B5EF4-FFF2-40B4-BE49-F238E27FC236}">
                <a16:creationId xmlns:a16="http://schemas.microsoft.com/office/drawing/2014/main" id="{E0247F9F-1919-4820-9CA8-9EAF5A726DCA}"/>
              </a:ext>
            </a:extLst>
          </p:cNvPr>
          <p:cNvSpPr>
            <a:spLocks noGrp="1"/>
          </p:cNvSpPr>
          <p:nvPr>
            <p:ph idx="1"/>
          </p:nvPr>
        </p:nvSpPr>
        <p:spPr/>
        <p:txBody>
          <a:bodyPr/>
          <a:lstStyle/>
          <a:p>
            <a:pPr marL="0" indent="0" algn="just">
              <a:spcAft>
                <a:spcPts val="0"/>
              </a:spcAft>
              <a:buNone/>
            </a:pPr>
            <a:r>
              <a:rPr lang="vi-VN" b="0" i="0" dirty="0">
                <a:solidFill>
                  <a:srgbClr val="000000"/>
                </a:solidFill>
                <a:effectLst/>
                <a:latin typeface="Roboto" panose="02000000000000000000" pitchFamily="2" charset="0"/>
              </a:rPr>
              <a:t>+ Phong trào Tây Sơn bùng nổ xuất phát từ mâu thuẫn giữa nhân dân với chính quyền phong kiến Đàng Trong và mục tiêu ban đầu của phong trào này là: chống lại chính quyền chúa Nguyễn, giành lại cuộc sống ấm no.</a:t>
            </a:r>
          </a:p>
          <a:p>
            <a:pPr marL="0" indent="0" algn="just">
              <a:spcAft>
                <a:spcPts val="0"/>
              </a:spcAft>
              <a:buNone/>
            </a:pPr>
            <a:r>
              <a:rPr lang="vi-VN" b="0" i="0" dirty="0">
                <a:solidFill>
                  <a:srgbClr val="000000"/>
                </a:solidFill>
                <a:effectLst/>
                <a:latin typeface="Roboto" panose="02000000000000000000" pitchFamily="2" charset="0"/>
              </a:rPr>
              <a:t>+ Trong thời gian đầu, phong trào Tây Sơn nêu lên khẩu hiệu “lấy của người giàu chia cho người nghèo” để hiệu triệu, tranh thủ sự ủng hộ và tập hợp đông đảo quần chúng bị áp bức.</a:t>
            </a:r>
          </a:p>
          <a:p>
            <a:endParaRPr lang="vi-VN" dirty="0"/>
          </a:p>
        </p:txBody>
      </p:sp>
    </p:spTree>
    <p:extLst>
      <p:ext uri="{BB962C8B-B14F-4D97-AF65-F5344CB8AC3E}">
        <p14:creationId xmlns:p14="http://schemas.microsoft.com/office/powerpoint/2010/main" val="42310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916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ACF00DB9-6040-A280-E1C7-48CAA7DF6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889" y="-200434"/>
            <a:ext cx="12887325"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6">
            <a:extLst>
              <a:ext uri="{FF2B5EF4-FFF2-40B4-BE49-F238E27FC236}">
                <a16:creationId xmlns:a16="http://schemas.microsoft.com/office/drawing/2014/main" id="{216BB4A9-F917-B1E5-88BE-5CDF38A66EAC}"/>
              </a:ext>
            </a:extLst>
          </p:cNvPr>
          <p:cNvSpPr txBox="1">
            <a:spLocks noChangeArrowheads="1"/>
          </p:cNvSpPr>
          <p:nvPr/>
        </p:nvSpPr>
        <p:spPr bwMode="auto">
          <a:xfrm>
            <a:off x="952772" y="2847693"/>
            <a:ext cx="10844213"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5000"/>
              </a:lnSpc>
              <a:spcAft>
                <a:spcPts val="1000"/>
              </a:spcAft>
            </a:pPr>
            <a:r>
              <a:rPr lang="vi-VN"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endParaRPr lang="en-AU" alt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Aft>
                <a:spcPts val="1000"/>
              </a:spcAft>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AU"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C00F238-DBCC-4E4E-72C7-1E1A1A691CAA}"/>
              </a:ext>
            </a:extLst>
          </p:cNvPr>
          <p:cNvSpPr txBox="1"/>
          <p:nvPr/>
        </p:nvSpPr>
        <p:spPr>
          <a:xfrm>
            <a:off x="556931" y="850362"/>
            <a:ext cx="10141548" cy="523220"/>
          </a:xfrm>
          <a:prstGeom prst="rect">
            <a:avLst/>
          </a:prstGeom>
          <a:noFill/>
        </p:spPr>
        <p:txBody>
          <a:bodyPr wrap="square" rtlCol="0">
            <a:spAutoFit/>
          </a:bodyPr>
          <a:lstStyle/>
          <a:p>
            <a:pPr algn="ctr"/>
            <a:r>
              <a:rPr lang="vi-VN" altLang="en-US" sz="2800" b="1" dirty="0">
                <a:solidFill>
                  <a:srgbClr val="FF0000"/>
                </a:solidFill>
                <a:latin typeface="Times New Roman" panose="02020603050405020304" pitchFamily="18" charset="0"/>
                <a:cs typeface="Times New Roman" panose="02020603050405020304" pitchFamily="18" charset="0"/>
                <a:sym typeface="Oswald"/>
              </a:rPr>
              <a:t>BÀI 8:</a:t>
            </a:r>
            <a:r>
              <a:rPr lang="en-US" altLang="en-US" sz="2800" b="1" dirty="0">
                <a:solidFill>
                  <a:srgbClr val="FF0000"/>
                </a:solidFill>
                <a:latin typeface="Times New Roman" panose="02020603050405020304" pitchFamily="18" charset="0"/>
                <a:cs typeface="Times New Roman" panose="02020603050405020304" pitchFamily="18" charset="0"/>
                <a:sym typeface="Oswald"/>
              </a:rPr>
              <a:t> </a:t>
            </a:r>
            <a:r>
              <a:rPr lang="vi-VN" sz="2800" b="1" kern="0" dirty="0">
                <a:solidFill>
                  <a:srgbClr val="FF0000"/>
                </a:solidFill>
                <a:latin typeface="Times New Roman" panose="02020603050405020304" pitchFamily="18" charset="0"/>
                <a:ea typeface="微软雅黑"/>
                <a:cs typeface="Times New Roman" panose="02020603050405020304" pitchFamily="18" charset="0"/>
                <a:sym typeface="Oswald"/>
              </a:rPr>
              <a:t>PHONG TRÀO TÂY SƠN</a:t>
            </a:r>
          </a:p>
        </p:txBody>
      </p:sp>
      <p:sp>
        <p:nvSpPr>
          <p:cNvPr id="2" name="TextBox 1"/>
          <p:cNvSpPr txBox="1"/>
          <p:nvPr/>
        </p:nvSpPr>
        <p:spPr>
          <a:xfrm>
            <a:off x="952772" y="2046042"/>
            <a:ext cx="894805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Sơn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01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9906D2-9430-424A-B5AA-0BC93351D31C}"/>
              </a:ext>
            </a:extLst>
          </p:cNvPr>
          <p:cNvSpPr txBox="1"/>
          <p:nvPr/>
        </p:nvSpPr>
        <p:spPr>
          <a:xfrm>
            <a:off x="519763" y="279133"/>
            <a:ext cx="10645541" cy="1874103"/>
          </a:xfrm>
          <a:prstGeom prst="rect">
            <a:avLst/>
          </a:prstGeom>
          <a:noFill/>
        </p:spPr>
        <p:txBody>
          <a:bodyPr wrap="square">
            <a:spAutoFit/>
          </a:bodyPr>
          <a:lstStyle/>
          <a:p>
            <a:pPr algn="just" eaLnBrk="1" hangingPunct="1">
              <a:lnSpc>
                <a:spcPct val="115000"/>
              </a:lnSpc>
              <a:spcAft>
                <a:spcPts val="1000"/>
              </a:spcAft>
            </a:pPr>
            <a:r>
              <a:rPr lang="vi-VN"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endPar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Aft>
                <a:spcPts val="1000"/>
              </a:spcAft>
            </a:pP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Lãnh</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căn</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cứ</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trương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khẩu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AU" alt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DEBC1F2-7D0B-427A-8AFF-4341831FFD13}"/>
              </a:ext>
            </a:extLst>
          </p:cNvPr>
          <p:cNvSpPr txBox="1"/>
          <p:nvPr/>
        </p:nvSpPr>
        <p:spPr>
          <a:xfrm>
            <a:off x="635267" y="2704698"/>
            <a:ext cx="10404910" cy="4401205"/>
          </a:xfrm>
          <a:prstGeom prst="rect">
            <a:avLst/>
          </a:prstGeom>
          <a:noFill/>
        </p:spPr>
        <p:txBody>
          <a:bodyPr wrap="square">
            <a:spAutoFit/>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Nguyễn Nhạc, Nguyễn Huệ, Nguyễn Lữ </a:t>
            </a:r>
            <a:endParaRPr lang="en-US" sz="2800" dirty="0">
              <a:effectLst/>
              <a:latin typeface="Times New Roman" panose="02020603050405020304" pitchFamily="18" charset="0"/>
              <a:ea typeface="Times New Roman" panose="02020603050405020304" pitchFamily="18" charset="0"/>
            </a:endParaRPr>
          </a:p>
          <a:p>
            <a:pPr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cứ</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1771 ở </a:t>
            </a:r>
            <a:r>
              <a:rPr lang="en-US" sz="2800" dirty="0" err="1">
                <a:effectLst/>
                <a:latin typeface="Times New Roman" panose="02020603050405020304" pitchFamily="18" charset="0"/>
                <a:ea typeface="Times New Roman" panose="02020603050405020304" pitchFamily="18" charset="0"/>
              </a:rPr>
              <a:t>Tây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rPr>
              <a:t> (An </a:t>
            </a:r>
            <a:r>
              <a:rPr lang="en-US" sz="2800" dirty="0" err="1">
                <a:effectLst/>
                <a:latin typeface="Times New Roman" panose="02020603050405020304" pitchFamily="18" charset="0"/>
                <a:ea typeface="Times New Roman" panose="02020603050405020304" pitchFamily="18" charset="0"/>
              </a:rPr>
              <a:t>Khê</a:t>
            </a:r>
            <a:r>
              <a:rPr lang="en-US" sz="2800" dirty="0">
                <a:effectLst/>
                <a:latin typeface="Times New Roman" panose="02020603050405020304" pitchFamily="18" charset="0"/>
                <a:ea typeface="Times New Roman" panose="02020603050405020304" pitchFamily="18" charset="0"/>
              </a:rPr>
              <a:t>, Gia Lai)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Sơn</a:t>
            </a:r>
            <a:r>
              <a:rPr lang="en-US" sz="2800" dirty="0">
                <a:effectLst/>
                <a:latin typeface="Times New Roman" panose="02020603050405020304" pitchFamily="18" charset="0"/>
                <a:ea typeface="Times New Roman" panose="02020603050405020304" pitchFamily="18" charset="0"/>
              </a:rPr>
              <a:t>, Gia Lai) </a:t>
            </a:r>
          </a:p>
          <a:p>
            <a:pPr marL="457200" indent="-457200" algn="just">
              <a:buFontTx/>
              <a:buChar char="-"/>
            </a:pP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"Lật đổ quyền thần Trương Phúc Loan, phò Hoàng tôn Nguyễn Phúc Dương".</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Thu hút dân chúng: "Lấy của người giàu chia cho người nghèo".</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Tiến quân ra Bắc: "Phù Lê diệt Trịnh". </a:t>
            </a:r>
          </a:p>
          <a:p>
            <a:pPr marL="457200" indent="-457200" algn="just">
              <a:buFontTx/>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0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A8F5-1649-488E-BC57-CA235B10B3A6}"/>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9B8CCC5E-6D3C-4BB8-A757-A68F39BABF12}"/>
              </a:ext>
            </a:extLst>
          </p:cNvPr>
          <p:cNvSpPr>
            <a:spLocks noGrp="1"/>
          </p:cNvSpPr>
          <p:nvPr>
            <p:ph idx="1"/>
          </p:nvPr>
        </p:nvSpPr>
        <p:spPr/>
        <p:txBody>
          <a:bodyPr/>
          <a:lstStyle/>
          <a:p>
            <a:r>
              <a:rPr lang="en-US" dirty="0"/>
              <a:t>LỊCH SỬ 8</a:t>
            </a:r>
          </a:p>
          <a:p>
            <a:r>
              <a:rPr lang="en-US" dirty="0"/>
              <a:t>NĂM HỌC: 2025-2026</a:t>
            </a:r>
          </a:p>
          <a:p>
            <a:r>
              <a:rPr lang="en-US" dirty="0"/>
              <a:t>GV: TRẦN THỊ ÁI DUNG</a:t>
            </a:r>
            <a:endParaRPr lang="vi-VN" dirty="0"/>
          </a:p>
        </p:txBody>
      </p:sp>
    </p:spTree>
    <p:extLst>
      <p:ext uri="{BB962C8B-B14F-4D97-AF65-F5344CB8AC3E}">
        <p14:creationId xmlns:p14="http://schemas.microsoft.com/office/powerpoint/2010/main" val="3878137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405C73-888E-419F-911A-ABB3976A25E1}"/>
              </a:ext>
            </a:extLst>
          </p:cNvPr>
          <p:cNvSpPr txBox="1"/>
          <p:nvPr/>
        </p:nvSpPr>
        <p:spPr>
          <a:xfrm>
            <a:off x="827773" y="818147"/>
            <a:ext cx="10866921" cy="3416320"/>
          </a:xfrm>
          <a:prstGeom prst="rect">
            <a:avLst/>
          </a:prstGeom>
          <a:noFill/>
        </p:spPr>
        <p:txBody>
          <a:bodyPr wrap="square">
            <a:spAutoFit/>
          </a:bodyPr>
          <a:lstStyle/>
          <a:p>
            <a:pPr marL="0" marR="0" algn="just">
              <a:spcBef>
                <a:spcPts val="0"/>
              </a:spcBef>
              <a:spcAft>
                <a:spcPts val="0"/>
              </a:spcAft>
            </a:pPr>
            <a:r>
              <a:rPr lang="en-US" sz="3600" b="1" dirty="0">
                <a:solidFill>
                  <a:srgbClr val="FF0000"/>
                </a:solidFill>
                <a:effectLst/>
                <a:latin typeface="Times New Roman" panose="02020603050405020304" pitchFamily="18" charset="0"/>
                <a:ea typeface="Times New Roman" panose="02020603050405020304" pitchFamily="18" charset="0"/>
              </a:rPr>
              <a:t>2/ </a:t>
            </a:r>
            <a:r>
              <a:rPr lang="en-US" sz="3600" b="1" dirty="0" err="1">
                <a:solidFill>
                  <a:srgbClr val="FF0000"/>
                </a:solidFill>
                <a:effectLst/>
                <a:latin typeface="Times New Roman" panose="02020603050405020304" pitchFamily="18" charset="0"/>
                <a:ea typeface="Times New Roman" panose="02020603050405020304" pitchFamily="18" charset="0"/>
              </a:rPr>
              <a:t>Những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thắng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lợi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tiêu</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biểu</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của</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phong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trào</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Tây</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Sơn</a:t>
            </a:r>
            <a:r>
              <a:rPr lang="en-US" sz="3600" b="1" dirty="0">
                <a:solidFill>
                  <a:srgbClr val="FF0000"/>
                </a:solidFill>
                <a:effectLst/>
                <a:latin typeface="Times New Roman" panose="02020603050405020304" pitchFamily="18" charset="0"/>
                <a:ea typeface="Times New Roman" panose="02020603050405020304" pitchFamily="18" charset="0"/>
              </a:rPr>
              <a:t> </a:t>
            </a:r>
            <a:endParaRPr lang="vi-VN" sz="3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đạo</a:t>
            </a:r>
            <a:r>
              <a:rPr lang="en-US" sz="3600" dirty="0">
                <a:effectLst/>
                <a:latin typeface="Times New Roman" panose="02020603050405020304" pitchFamily="18" charset="0"/>
                <a:ea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Nguyễn Nhạc, Nguyễn Huệ, Nguyễn Lữ </a:t>
            </a:r>
            <a:endParaRPr lang="en-US" sz="3600" dirty="0">
              <a:effectLst/>
              <a:latin typeface="Times New Roman" panose="02020603050405020304" pitchFamily="18" charset="0"/>
              <a:ea typeface="Times New Roman" panose="02020603050405020304" pitchFamily="18" charset="0"/>
            </a:endParaRPr>
          </a:p>
          <a:p>
            <a:pPr marL="457200" marR="0" indent="-457200" algn="just">
              <a:spcBef>
                <a:spcPts val="0"/>
              </a:spcBef>
              <a:spcAft>
                <a:spcPts val="0"/>
              </a:spcAft>
              <a:buFontTx/>
              <a:buChar char="-"/>
            </a:pPr>
            <a:r>
              <a:rPr lang="en-US" sz="3600" dirty="0" err="1">
                <a:effectLst/>
                <a:latin typeface="Times New Roman" panose="02020603050405020304" pitchFamily="18" charset="0"/>
                <a:ea typeface="Times New Roman" panose="02020603050405020304" pitchFamily="18" charset="0"/>
              </a:rPr>
              <a:t>Căn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cứ</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lập</a:t>
            </a:r>
            <a:r>
              <a:rPr lang="en-US" sz="3600" dirty="0">
                <a:effectLst/>
                <a:latin typeface="Times New Roman" panose="02020603050405020304" pitchFamily="18" charset="0"/>
                <a:ea typeface="Times New Roman" panose="02020603050405020304" pitchFamily="18" charset="0"/>
              </a:rPr>
              <a:t> 1771 ở </a:t>
            </a:r>
            <a:r>
              <a:rPr lang="en-US" sz="3600" dirty="0" err="1">
                <a:effectLst/>
                <a:latin typeface="Times New Roman" panose="02020603050405020304" pitchFamily="18" charset="0"/>
                <a:ea typeface="Times New Roman" panose="02020603050405020304" pitchFamily="18" charset="0"/>
              </a:rPr>
              <a:t>Tây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thượng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đạo</a:t>
            </a:r>
            <a:r>
              <a:rPr lang="en-US" sz="3600" dirty="0">
                <a:effectLst/>
                <a:latin typeface="Times New Roman" panose="02020603050405020304" pitchFamily="18" charset="0"/>
                <a:ea typeface="Times New Roman" panose="02020603050405020304" pitchFamily="18" charset="0"/>
              </a:rPr>
              <a:t> (An </a:t>
            </a:r>
            <a:r>
              <a:rPr lang="en-US" sz="3600" dirty="0" err="1">
                <a:effectLst/>
                <a:latin typeface="Times New Roman" panose="02020603050405020304" pitchFamily="18" charset="0"/>
                <a:ea typeface="Times New Roman" panose="02020603050405020304" pitchFamily="18" charset="0"/>
              </a:rPr>
              <a:t>Khê</a:t>
            </a:r>
            <a:r>
              <a:rPr lang="en-US" sz="3600" dirty="0">
                <a:effectLst/>
                <a:latin typeface="Times New Roman" panose="02020603050405020304" pitchFamily="18" charset="0"/>
                <a:ea typeface="Times New Roman" panose="02020603050405020304" pitchFamily="18" charset="0"/>
              </a:rPr>
              <a:t>, Gia Lai) </a:t>
            </a:r>
            <a:r>
              <a:rPr lang="en-US" sz="3600" dirty="0" err="1">
                <a:effectLst/>
                <a:latin typeface="Times New Roman" panose="02020603050405020304" pitchFamily="18" charset="0"/>
                <a:ea typeface="Times New Roman" panose="02020603050405020304" pitchFamily="18" charset="0"/>
              </a:rPr>
              <a:t>sau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chuyển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xuống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Tây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hạ</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đạo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Tây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Sơn</a:t>
            </a:r>
            <a:r>
              <a:rPr lang="en-US" sz="3600" dirty="0">
                <a:effectLst/>
                <a:latin typeface="Times New Roman" panose="02020603050405020304" pitchFamily="18" charset="0"/>
                <a:ea typeface="Times New Roman" panose="02020603050405020304" pitchFamily="18" charset="0"/>
              </a:rPr>
              <a:t>, Gia Lai) </a:t>
            </a: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278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7A5A0A-D9A8-42F2-B9D7-963027AF991C}"/>
              </a:ext>
            </a:extLst>
          </p:cNvPr>
          <p:cNvSpPr txBox="1"/>
          <p:nvPr/>
        </p:nvSpPr>
        <p:spPr>
          <a:xfrm>
            <a:off x="914399" y="308008"/>
            <a:ext cx="10145027" cy="584775"/>
          </a:xfrm>
          <a:prstGeom prst="rect">
            <a:avLst/>
          </a:prstGeom>
          <a:noFill/>
        </p:spPr>
        <p:txBody>
          <a:bodyPr wrap="square">
            <a:spAutoFit/>
          </a:bodyPr>
          <a:lstStyle/>
          <a:p>
            <a:pPr marL="0" marR="0" algn="just">
              <a:spcBef>
                <a:spcPts val="0"/>
              </a:spcBef>
              <a:spcAft>
                <a:spcPts val="0"/>
              </a:spcAft>
            </a:pP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2339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EF229AF-6425-43E4-B08B-3C4EDFD22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84" r="4891"/>
          <a:stretch/>
        </p:blipFill>
        <p:spPr bwMode="auto">
          <a:xfrm>
            <a:off x="0" y="1261830"/>
            <a:ext cx="4071938" cy="5101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F4E5AB-64B5-4427-9E15-54F6750C233D}"/>
              </a:ext>
            </a:extLst>
          </p:cNvPr>
          <p:cNvSpPr txBox="1"/>
          <p:nvPr/>
        </p:nvSpPr>
        <p:spPr>
          <a:xfrm>
            <a:off x="3657600" y="192506"/>
            <a:ext cx="8287352"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Tổ tiên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3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anh em Nguyễn Nhạc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lang="en-US" altLang="vi-VN" sz="2800" b="1" dirty="0">
                <a:solidFill>
                  <a:srgbClr val="0000FF"/>
                </a:solidFill>
                <a:latin typeface="Times New Roman" panose="02020603050405020304" pitchFamily="18" charset="0"/>
                <a:cs typeface="Times New Roman" panose="02020603050405020304" pitchFamily="18" charset="0"/>
              </a:rPr>
              <a:t>(? - 1793)</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Nguyễn Huệ</a:t>
            </a:r>
            <a:r>
              <a:rPr lang="en-US" altLang="vi-VN" sz="2800" b="1" dirty="0">
                <a:solidFill>
                  <a:srgbClr val="0000FF"/>
                </a:solidFill>
                <a:latin typeface="Times New Roman" panose="02020603050405020304" pitchFamily="18" charset="0"/>
                <a:cs typeface="Times New Roman" panose="02020603050405020304" pitchFamily="18" charset="0"/>
              </a:rPr>
              <a:t> (1753 - 1792)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Nguyễn Lữ </a:t>
            </a:r>
            <a:r>
              <a:rPr lang="en-US" altLang="vi-VN" sz="2800" b="1" dirty="0">
                <a:solidFill>
                  <a:srgbClr val="0000FF"/>
                </a:solidFill>
                <a:latin typeface="Times New Roman" panose="02020603050405020304" pitchFamily="18" charset="0"/>
                <a:cs typeface="Times New Roman" panose="02020603050405020304" pitchFamily="18" charset="0"/>
              </a:rPr>
              <a:t>(? - 1787)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vốn quê ở Nghệ An, bị chúa Nguyễn bắt đưa vào Đàng Trong khai khẩn đất hoang.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Phi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Ba anh em sinh ra và lớn lên ở ấp Kiên Thành, phủ Quy Nhơn, nay thuộc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Tây Sơn-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tỉnh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lang="en-US" sz="2800" dirty="0">
                <a:solidFill>
                  <a:srgbClr val="000000"/>
                </a:solidFill>
                <a:latin typeface="Times New Roman" panose="02020603050405020304" pitchFamily="18" charset="0"/>
                <a:ea typeface="微软雅黑"/>
                <a:cs typeface="Times New Roman" panose="02020603050405020304" pitchFamily="18" charset="0"/>
              </a:rPr>
              <a:t>Gia Lai. </a:t>
            </a:r>
            <a:r>
              <a:rPr lang="en-US" altLang="vi-VN" sz="2800" dirty="0" err="1">
                <a:latin typeface="Times New Roman" panose="02020603050405020304" pitchFamily="18" charset="0"/>
                <a:cs typeface="Times New Roman" panose="02020603050405020304" pitchFamily="18" charset="0"/>
              </a:rPr>
              <a:t>Thuở</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nhỏ</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anh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em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theo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ông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giáo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Hiến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bất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mãn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với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độ</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đương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thời</a:t>
            </a:r>
            <a:r>
              <a:rPr lang="en-US" altLang="vi-VN" sz="2800" dirty="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Chính người thầy này đã phát hiện được khả năng khác thường của </a:t>
            </a:r>
            <a:r>
              <a:rPr lang="en-US" altLang="vi-VN" sz="2800" dirty="0" err="1">
                <a:latin typeface="Times New Roman" panose="02020603050405020304" pitchFamily="18" charset="0"/>
                <a:cs typeface="Times New Roman" panose="02020603050405020304" pitchFamily="18" charset="0"/>
              </a:rPr>
              <a:t>Nguyễn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Huệ</a:t>
            </a:r>
            <a:r>
              <a:rPr lang="vi-VN" altLang="vi-VN" sz="2800" dirty="0">
                <a:latin typeface="Times New Roman" panose="02020603050405020304" pitchFamily="18" charset="0"/>
                <a:cs typeface="Times New Roman" panose="02020603050405020304" pitchFamily="18" charset="0"/>
              </a:rPr>
              <a:t> và khuyên ba anh em khởi nghĩa để xây dựng đại nghiệp</a:t>
            </a:r>
            <a:r>
              <a:rPr lang="en-US" altLang="vi-VN" sz="2800" dirty="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Do vậy, anh em Tây Sơn </a:t>
            </a:r>
            <a:r>
              <a:rPr lang="en-US" altLang="vi-VN" sz="2800" dirty="0" err="1">
                <a:latin typeface="Times New Roman" panose="02020603050405020304" pitchFamily="18" charset="0"/>
                <a:cs typeface="Times New Roman" panose="02020603050405020304" pitchFamily="18" charset="0"/>
              </a:rPr>
              <a:t>quyết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đứng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khởi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nghĩa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được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nhân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dân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ủng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hộ</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nhiệt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tình</a:t>
            </a:r>
            <a:r>
              <a:rPr lang="en-US" altLang="vi-VN" sz="2800" dirty="0">
                <a:latin typeface="Times New Roman" panose="02020603050405020304" pitchFamily="18" charset="0"/>
                <a:cs typeface="Times New Roman" panose="02020603050405020304" pitchFamily="18" charset="0"/>
              </a:rPr>
              <a:t>.</a:t>
            </a:r>
            <a:endParaRPr kumimoji="0" 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8239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2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6DD721-9280-41D1-9DF2-AB55B88D04F8}"/>
              </a:ext>
            </a:extLst>
          </p:cNvPr>
          <p:cNvSpPr txBox="1"/>
          <p:nvPr/>
        </p:nvSpPr>
        <p:spPr>
          <a:xfrm>
            <a:off x="365761" y="394636"/>
            <a:ext cx="8780646" cy="523220"/>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2/ </a:t>
            </a:r>
            <a:r>
              <a:rPr lang="en-US" sz="2800" b="1" dirty="0" err="1">
                <a:solidFill>
                  <a:srgbClr val="FF0000"/>
                </a:solidFill>
                <a:effectLst/>
                <a:latin typeface="Times New Roman" panose="02020603050405020304" pitchFamily="18" charset="0"/>
                <a:ea typeface="Times New Roman" panose="02020603050405020304" pitchFamily="18" charset="0"/>
              </a:rPr>
              <a:t>Những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thắng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lợi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tiêu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biểu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phong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trào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Tây</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Sơn</a:t>
            </a:r>
            <a:r>
              <a:rPr lang="en-US" sz="2800" b="1" dirty="0">
                <a:solidFill>
                  <a:srgbClr val="FF0000"/>
                </a:solidFill>
                <a:effectLst/>
                <a:latin typeface="Times New Roman" panose="02020603050405020304" pitchFamily="18" charset="0"/>
                <a:ea typeface="Times New Roman" panose="02020603050405020304" pitchFamily="18" charset="0"/>
              </a:rPr>
              <a:t> </a:t>
            </a:r>
            <a:endParaRPr lang="vi-VN"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BA20AE77-B1EB-45E1-93E8-8D028F2D925C}"/>
              </a:ext>
            </a:extLst>
          </p:cNvPr>
          <p:cNvSpPr txBox="1"/>
          <p:nvPr/>
        </p:nvSpPr>
        <p:spPr>
          <a:xfrm>
            <a:off x="519763" y="741146"/>
            <a:ext cx="11306475" cy="800219"/>
          </a:xfrm>
          <a:prstGeom prst="rect">
            <a:avLst/>
          </a:prstGeom>
          <a:noFill/>
        </p:spPr>
        <p:txBody>
          <a:bodyPr wrap="square">
            <a:spAutoFit/>
          </a:bodyPr>
          <a:lstStyle/>
          <a:p>
            <a:pPr algn="just"/>
            <a:r>
              <a:rPr lang="vi-VN" sz="2800" b="1" u="sng" dirty="0">
                <a:solidFill>
                  <a:srgbClr val="FF0000"/>
                </a:solidFill>
                <a:effectLst/>
                <a:latin typeface="Times New Roman" panose="02020603050405020304" pitchFamily="18" charset="0"/>
                <a:ea typeface="Times New Roman" panose="02020603050405020304" pitchFamily="18" charset="0"/>
              </a:rPr>
              <a:t>a. Lật đổ chúa Nguyễn và chính quyền Lê- Trịnh</a:t>
            </a:r>
            <a:endParaRPr lang="vi-VN"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vi-VN"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598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1F6C9C-6D62-4116-A53F-9CA98646F46B}"/>
              </a:ext>
            </a:extLst>
          </p:cNvPr>
          <p:cNvSpPr txBox="1"/>
          <p:nvPr/>
        </p:nvSpPr>
        <p:spPr>
          <a:xfrm>
            <a:off x="423512" y="0"/>
            <a:ext cx="11608067" cy="1384995"/>
          </a:xfrm>
          <a:prstGeom prst="rect">
            <a:avLst/>
          </a:prstGeom>
          <a:noFill/>
        </p:spPr>
        <p:txBody>
          <a:bodyPr wrap="square">
            <a:spAutoFit/>
          </a:bodyPr>
          <a:lstStyle/>
          <a:p>
            <a:pPr algn="ctr" eaLnBrk="1" hangingPunct="1">
              <a:spcBef>
                <a:spcPct val="0"/>
              </a:spcBef>
              <a:buClrTx/>
              <a:buSzTx/>
              <a:buFontTx/>
              <a:buNone/>
            </a:pPr>
            <a:r>
              <a:rPr lang="vi-VN" altLang="en-US" sz="2800" b="1" dirty="0">
                <a:solidFill>
                  <a:schemeClr val="tx1"/>
                </a:solidFill>
                <a:latin typeface="Times New Roman" panose="02020603050405020304" pitchFamily="18" charset="0"/>
                <a:cs typeface="Times New Roman" panose="02020603050405020304" pitchFamily="18" charset="0"/>
              </a:rPr>
              <a:t>Đọc thông tin phần </a:t>
            </a:r>
            <a:r>
              <a:rPr lang="en-US" altLang="en-US" sz="2800" b="1" dirty="0">
                <a:solidFill>
                  <a:schemeClr val="tx1"/>
                </a:solidFill>
                <a:latin typeface="Times New Roman" panose="02020603050405020304" pitchFamily="18" charset="0"/>
                <a:cs typeface="Times New Roman" panose="02020603050405020304" pitchFamily="18" charset="0"/>
              </a:rPr>
              <a:t>2</a:t>
            </a:r>
            <a:endParaRPr lang="en-US" altLang="en-US" sz="2800" b="1" dirty="0">
              <a:solidFill>
                <a:schemeClr val="tx1"/>
              </a:solidFill>
              <a:latin typeface="Times New Roman" panose="02020603050405020304" pitchFamily="18" charset="0"/>
            </a:endParaRPr>
          </a:p>
          <a:p>
            <a:pPr algn="just" eaLnBrk="1" hangingPunct="1">
              <a:spcBef>
                <a:spcPct val="0"/>
              </a:spcBef>
              <a:buClrTx/>
              <a:buSzTx/>
              <a:buFontTx/>
              <a:buNone/>
            </a:pP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Hoàn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thiện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bảng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niên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biểu</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quá</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trình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Tây</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Sơn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lật</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đổ</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chính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quyền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họ</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Nguyễn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và</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chính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quyền</a:t>
            </a:r>
            <a:r>
              <a:rPr lang="en-US" altLang="en-US" sz="2800" b="1" dirty="0">
                <a:solidFill>
                  <a:schemeClr val="tx1"/>
                </a:solidFill>
                <a:latin typeface="Times New Roman" panose="02020603050405020304" pitchFamily="18" charset="0"/>
                <a:cs typeface="Times New Roman" panose="02020603050405020304" pitchFamily="18" charset="0"/>
              </a:rPr>
              <a:t> Lê - </a:t>
            </a:r>
            <a:r>
              <a:rPr lang="en-US" altLang="en-US" sz="2800" b="1" dirty="0" err="1">
                <a:solidFill>
                  <a:schemeClr val="tx1"/>
                </a:solidFill>
                <a:latin typeface="Times New Roman" panose="02020603050405020304" pitchFamily="18" charset="0"/>
                <a:cs typeface="Times New Roman" panose="02020603050405020304" pitchFamily="18" charset="0"/>
              </a:rPr>
              <a:t>Trịnh</a:t>
            </a:r>
            <a:r>
              <a:rPr lang="en-US" altLang="en-US" sz="2800" b="1" dirty="0">
                <a:solidFill>
                  <a:schemeClr val="tx1"/>
                </a:solidFill>
                <a:latin typeface="Times New Roman" panose="02020603050405020304" pitchFamily="18" charset="0"/>
                <a:cs typeface="Times New Roman" panose="02020603050405020304" pitchFamily="18" charset="0"/>
              </a:rPr>
              <a:t>.</a:t>
            </a:r>
            <a:endParaRPr lang="en-US" altLang="en-US" sz="2800" b="1" dirty="0">
              <a:solidFill>
                <a:schemeClr val="tx1"/>
              </a:solidFill>
              <a:latin typeface="Times New Roman" panose="02020603050405020304" pitchFamily="18" charset="0"/>
            </a:endParaRPr>
          </a:p>
        </p:txBody>
      </p:sp>
      <p:graphicFrame>
        <p:nvGraphicFramePr>
          <p:cNvPr id="4" name="Table 3">
            <a:extLst>
              <a:ext uri="{FF2B5EF4-FFF2-40B4-BE49-F238E27FC236}">
                <a16:creationId xmlns:a16="http://schemas.microsoft.com/office/drawing/2014/main" id="{6C2EA484-5EF4-4793-B759-8CDEDE3E0390}"/>
              </a:ext>
            </a:extLst>
          </p:cNvPr>
          <p:cNvGraphicFramePr>
            <a:graphicFrameLocks noGrp="1"/>
          </p:cNvGraphicFramePr>
          <p:nvPr>
            <p:extLst>
              <p:ext uri="{D42A27DB-BD31-4B8C-83A1-F6EECF244321}">
                <p14:modId xmlns:p14="http://schemas.microsoft.com/office/powerpoint/2010/main" val="1005659908"/>
              </p:ext>
            </p:extLst>
          </p:nvPr>
        </p:nvGraphicFramePr>
        <p:xfrm>
          <a:off x="798897" y="1395663"/>
          <a:ext cx="8726103" cy="5232765"/>
        </p:xfrm>
        <a:graphic>
          <a:graphicData uri="http://schemas.openxmlformats.org/drawingml/2006/table">
            <a:tbl>
              <a:tblPr/>
              <a:tblGrid>
                <a:gridCol w="3099335">
                  <a:extLst>
                    <a:ext uri="{9D8B030D-6E8A-4147-A177-3AD203B41FA5}">
                      <a16:colId xmlns:a16="http://schemas.microsoft.com/office/drawing/2014/main" val="336484655"/>
                    </a:ext>
                  </a:extLst>
                </a:gridCol>
                <a:gridCol w="5626768">
                  <a:extLst>
                    <a:ext uri="{9D8B030D-6E8A-4147-A177-3AD203B41FA5}">
                      <a16:colId xmlns:a16="http://schemas.microsoft.com/office/drawing/2014/main" val="3238052815"/>
                    </a:ext>
                  </a:extLst>
                </a:gridCol>
              </a:tblGrid>
              <a:tr h="1043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normalizeH="0" baseline="0" dirty="0">
                          <a:ln>
                            <a:noFill/>
                          </a:ln>
                          <a:solidFill>
                            <a:schemeClr val="tx1"/>
                          </a:solidFill>
                          <a:effectLst/>
                          <a:latin typeface="Times New Roman" pitchFamily="18" charset="0"/>
                          <a:cs typeface="Times New Roman" pitchFamily="18" charset="0"/>
                        </a:rPr>
                        <a:t>Thời gian</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normalizeH="0" baseline="0" dirty="0">
                          <a:ln>
                            <a:noFill/>
                          </a:ln>
                          <a:solidFill>
                            <a:schemeClr val="tx1"/>
                          </a:solidFill>
                          <a:effectLst/>
                          <a:latin typeface="Times New Roman" pitchFamily="18" charset="0"/>
                          <a:cs typeface="Times New Roman" pitchFamily="18" charset="0"/>
                        </a:rPr>
                        <a:t>                                   Sự kiện chính</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8501760"/>
                  </a:ext>
                </a:extLst>
              </a:tr>
              <a:tr h="72741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1774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8019103"/>
                  </a:ext>
                </a:extLst>
              </a:tr>
              <a:tr h="112508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Từ 1776 -1783</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66753787"/>
                  </a:ext>
                </a:extLst>
              </a:tr>
              <a:tr h="11667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Tháng 6-1786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33745087"/>
                  </a:ext>
                </a:extLst>
              </a:tr>
              <a:tr h="1043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Từ 1786-1788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2536991"/>
                  </a:ext>
                </a:extLst>
              </a:tr>
            </a:tbl>
          </a:graphicData>
        </a:graphic>
      </p:graphicFrame>
    </p:spTree>
    <p:extLst>
      <p:ext uri="{BB962C8B-B14F-4D97-AF65-F5344CB8AC3E}">
        <p14:creationId xmlns:p14="http://schemas.microsoft.com/office/powerpoint/2010/main" val="3343924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D1ECED7-D4BF-45D4-92AE-54ACDACDFB27}"/>
              </a:ext>
            </a:extLst>
          </p:cNvPr>
          <p:cNvGraphicFramePr>
            <a:graphicFrameLocks noGrp="1"/>
          </p:cNvGraphicFramePr>
          <p:nvPr>
            <p:extLst>
              <p:ext uri="{D42A27DB-BD31-4B8C-83A1-F6EECF244321}">
                <p14:modId xmlns:p14="http://schemas.microsoft.com/office/powerpoint/2010/main" val="266471806"/>
              </p:ext>
            </p:extLst>
          </p:nvPr>
        </p:nvGraphicFramePr>
        <p:xfrm>
          <a:off x="675105" y="229402"/>
          <a:ext cx="9982200" cy="5770879"/>
        </p:xfrm>
        <a:graphic>
          <a:graphicData uri="http://schemas.openxmlformats.org/drawingml/2006/table">
            <a:tbl>
              <a:tblPr/>
              <a:tblGrid>
                <a:gridCol w="1576137">
                  <a:extLst>
                    <a:ext uri="{9D8B030D-6E8A-4147-A177-3AD203B41FA5}">
                      <a16:colId xmlns:a16="http://schemas.microsoft.com/office/drawing/2014/main" val="213551938"/>
                    </a:ext>
                  </a:extLst>
                </a:gridCol>
                <a:gridCol w="8406063">
                  <a:extLst>
                    <a:ext uri="{9D8B030D-6E8A-4147-A177-3AD203B41FA5}">
                      <a16:colId xmlns:a16="http://schemas.microsoft.com/office/drawing/2014/main" val="3253949853"/>
                    </a:ext>
                  </a:extLst>
                </a:gridCol>
              </a:tblGrid>
              <a:tr h="12677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normalizeH="0" baseline="0" dirty="0">
                          <a:ln>
                            <a:noFill/>
                          </a:ln>
                          <a:solidFill>
                            <a:schemeClr val="tx1"/>
                          </a:solidFill>
                          <a:effectLst/>
                          <a:latin typeface="Times New Roman" pitchFamily="18" charset="0"/>
                          <a:cs typeface="Times New Roman" pitchFamily="18" charset="0"/>
                        </a:rPr>
                        <a:t>Thời gian</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normalizeH="0" baseline="0" dirty="0">
                          <a:ln>
                            <a:noFill/>
                          </a:ln>
                          <a:solidFill>
                            <a:schemeClr val="tx1"/>
                          </a:solidFill>
                          <a:effectLst/>
                          <a:latin typeface="Times New Roman" pitchFamily="18" charset="0"/>
                          <a:cs typeface="Times New Roman" pitchFamily="18" charset="0"/>
                        </a:rPr>
                        <a:t>                                   Sự kiện chính</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00880870"/>
                  </a:ext>
                </a:extLst>
              </a:tr>
              <a:tr h="91348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1774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800" dirty="0" err="1">
                          <a:latin typeface="Times New Roman" pitchFamily="18" charset="0"/>
                          <a:cs typeface="Times New Roman" pitchFamily="18" charset="0"/>
                        </a:rPr>
                        <a:t>Kiểm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soát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rộng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lớn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Quảng Nam đến Bình Thuận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6716134"/>
                  </a:ext>
                </a:extLst>
              </a:tr>
              <a:tr h="136658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Từ 1776 -1783</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800" dirty="0" err="1">
                          <a:latin typeface="Times New Roman" pitchFamily="18" charset="0"/>
                          <a:cs typeface="Times New Roman" pitchFamily="18" charset="0"/>
                        </a:rPr>
                        <a:t>Tây</a:t>
                      </a:r>
                      <a:r>
                        <a:rPr lang="en-US" altLang="en-US" sz="2800" dirty="0">
                          <a:latin typeface="Times New Roman" pitchFamily="18" charset="0"/>
                          <a:cs typeface="Times New Roman" pitchFamily="18" charset="0"/>
                        </a:rPr>
                        <a:t> Sơn 4 lần đánh vào Gia </a:t>
                      </a:r>
                      <a:r>
                        <a:rPr lang="en-US" altLang="en-US" sz="2800" dirty="0" err="1">
                          <a:latin typeface="Times New Roman" pitchFamily="18" charset="0"/>
                          <a:cs typeface="Times New Roman" pitchFamily="18" charset="0"/>
                        </a:rPr>
                        <a:t>Định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lật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đổ</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chính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quyền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chúa</a:t>
                      </a:r>
                      <a:r>
                        <a:rPr lang="en-US" altLang="en-US" sz="2800" dirty="0">
                          <a:latin typeface="Times New Roman" pitchFamily="18" charset="0"/>
                          <a:cs typeface="Times New Roman" pitchFamily="18" charset="0"/>
                        </a:rPr>
                        <a:t> Nguyễn ở </a:t>
                      </a:r>
                      <a:r>
                        <a:rPr lang="en-US" altLang="en-US" sz="2800" dirty="0" err="1">
                          <a:latin typeface="Times New Roman" pitchFamily="18" charset="0"/>
                          <a:cs typeface="Times New Roman" pitchFamily="18" charset="0"/>
                        </a:rPr>
                        <a:t>Đàng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87628715"/>
                  </a:ext>
                </a:extLst>
              </a:tr>
              <a:tr h="9552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Tháng 6-1786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Tây Sơn tấn công thành Phú Xuân, quân Trịnh nhanh chóng tan rã</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3597779"/>
                  </a:ext>
                </a:extLst>
              </a:tr>
              <a:tr h="12677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Từ 1786-1788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sz="2800" b="0" i="0" u="none" strike="noStrike" cap="none" normalizeH="0" baseline="0" dirty="0">
                          <a:ln>
                            <a:noFill/>
                          </a:ln>
                          <a:solidFill>
                            <a:schemeClr val="tx1"/>
                          </a:solidFill>
                          <a:effectLst/>
                          <a:latin typeface="Times New Roman" pitchFamily="18" charset="0"/>
                          <a:cs typeface="Times New Roman" pitchFamily="18" charset="0"/>
                        </a:rPr>
                        <a:t>Tây Sơn 3 lần tiến ra Thăng Long, đánh tan tập đoàn phong kiến Lê- Trịnh và các thế lực cát cứ mới.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0771267"/>
                  </a:ext>
                </a:extLst>
              </a:tr>
            </a:tbl>
          </a:graphicData>
        </a:graphic>
      </p:graphicFrame>
    </p:spTree>
    <p:extLst>
      <p:ext uri="{BB962C8B-B14F-4D97-AF65-F5344CB8AC3E}">
        <p14:creationId xmlns:p14="http://schemas.microsoft.com/office/powerpoint/2010/main" val="116214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F8F4FE-1BB9-43E7-A80E-08E8008B8C9E}"/>
              </a:ext>
            </a:extLst>
          </p:cNvPr>
          <p:cNvSpPr txBox="1"/>
          <p:nvPr/>
        </p:nvSpPr>
        <p:spPr>
          <a:xfrm>
            <a:off x="587141" y="481264"/>
            <a:ext cx="10366408" cy="4031873"/>
          </a:xfrm>
          <a:prstGeom prst="rect">
            <a:avLst/>
          </a:prstGeom>
          <a:noFill/>
        </p:spPr>
        <p:txBody>
          <a:bodyPr wrap="square">
            <a:spAutoFit/>
          </a:bodyPr>
          <a:lstStyle/>
          <a:p>
            <a:pPr algn="just"/>
            <a:r>
              <a:rPr lang="vi-VN" sz="3200" b="1" u="sng" dirty="0">
                <a:solidFill>
                  <a:srgbClr val="FF0000"/>
                </a:solidFill>
                <a:effectLst/>
                <a:latin typeface="Times New Roman" panose="02020603050405020304" pitchFamily="18" charset="0"/>
                <a:ea typeface="Times New Roman" panose="02020603050405020304" pitchFamily="18" charset="0"/>
              </a:rPr>
              <a:t>a. Lật đổ chúa Nguyễn và chính quyền Lê- Trịnh</a:t>
            </a:r>
            <a:endParaRPr lang="vi-VN"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Giữa</a:t>
            </a:r>
            <a:r>
              <a:rPr lang="en-US" sz="3200" b="1" dirty="0">
                <a:effectLst/>
                <a:latin typeface="Times New Roman" panose="02020603050405020304" pitchFamily="18" charset="0"/>
                <a:ea typeface="Times New Roman" panose="02020603050405020304" pitchFamily="18" charset="0"/>
              </a:rPr>
              <a:t> 1774 </a:t>
            </a:r>
            <a:r>
              <a:rPr lang="en-US" sz="3200" b="1" dirty="0" err="1">
                <a:effectLst/>
                <a:latin typeface="Times New Roman" panose="02020603050405020304" pitchFamily="18" charset="0"/>
                <a:ea typeface="Times New Roman" panose="02020603050405020304" pitchFamily="18" charset="0"/>
              </a:rPr>
              <a:t>kiểm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soát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Quảng</a:t>
            </a:r>
            <a:r>
              <a:rPr lang="en-US" sz="3200" b="1" dirty="0">
                <a:effectLst/>
                <a:latin typeface="Times New Roman" panose="02020603050405020304" pitchFamily="18" charset="0"/>
                <a:ea typeface="Times New Roman" panose="02020603050405020304" pitchFamily="18" charset="0"/>
              </a:rPr>
              <a:t> Nam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Thuận</a:t>
            </a:r>
            <a:r>
              <a:rPr lang="en-US" sz="3200" b="1" dirty="0">
                <a:effectLst/>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rPr>
              <a:t>- 1776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1783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4 </a:t>
            </a:r>
            <a:r>
              <a:rPr lang="en-US" sz="3200" b="1" dirty="0" err="1">
                <a:effectLst/>
                <a:latin typeface="Times New Roman" panose="02020603050405020304" pitchFamily="18" charset="0"/>
                <a:ea typeface="Times New Roman" panose="02020603050405020304" pitchFamily="18" charset="0"/>
              </a:rPr>
              <a:t>lần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đánh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vào</a:t>
            </a:r>
            <a:r>
              <a:rPr lang="en-US" sz="3200" b="1" dirty="0">
                <a:effectLst/>
                <a:latin typeface="Times New Roman" panose="02020603050405020304" pitchFamily="18" charset="0"/>
                <a:ea typeface="Times New Roman" panose="02020603050405020304" pitchFamily="18" charset="0"/>
              </a:rPr>
              <a:t> Gia </a:t>
            </a:r>
            <a:r>
              <a:rPr lang="en-US" sz="3200" b="1" dirty="0" err="1">
                <a:effectLst/>
                <a:latin typeface="Times New Roman" panose="02020603050405020304" pitchFamily="18" charset="0"/>
                <a:ea typeface="Times New Roman" panose="02020603050405020304" pitchFamily="18" charset="0"/>
              </a:rPr>
              <a:t>Định</a:t>
            </a:r>
            <a:r>
              <a:rPr lang="en-US" sz="3200" dirty="0">
                <a:latin typeface="Times New Roman" panose="02020603050405020304" pitchFamily="18" charset="0"/>
                <a:ea typeface="Times New Roman" panose="02020603050405020304" pitchFamily="18" charset="0"/>
              </a:rPr>
              <a:t>.</a:t>
            </a:r>
            <a:r>
              <a:rPr lang="en-US" sz="3200" b="1" dirty="0">
                <a:effectLst/>
                <a:latin typeface="Times New Roman" panose="02020603050405020304" pitchFamily="18" charset="0"/>
                <a:ea typeface="Times New Roman" panose="02020603050405020304" pitchFamily="18" charset="0"/>
              </a:rPr>
              <a:t> 1777 </a:t>
            </a:r>
            <a:r>
              <a:rPr lang="en-US" sz="3200" b="1" dirty="0" err="1">
                <a:effectLst/>
                <a:latin typeface="Times New Roman" panose="02020603050405020304" pitchFamily="18" charset="0"/>
                <a:ea typeface="Times New Roman" panose="02020603050405020304" pitchFamily="18" charset="0"/>
              </a:rPr>
              <a:t>lật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đổ</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chính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quyền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chúa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Nguyễn</a:t>
            </a:r>
            <a:r>
              <a:rPr lang="en-US" sz="3200" b="1" dirty="0">
                <a:effectLst/>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rPr>
              <a:t>- 6 - 1786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tấn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thành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Phú</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Xuân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quân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Trịnh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nhanh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chóng</a:t>
            </a:r>
            <a:r>
              <a:rPr lang="en-US" sz="3200" b="1" dirty="0">
                <a:effectLst/>
                <a:latin typeface="Times New Roman" panose="02020603050405020304" pitchFamily="18" charset="0"/>
                <a:ea typeface="Times New Roman" panose="02020603050405020304" pitchFamily="18" charset="0"/>
              </a:rPr>
              <a:t> tan </a:t>
            </a:r>
            <a:r>
              <a:rPr lang="en-US" sz="3200" b="1" dirty="0" err="1">
                <a:effectLst/>
                <a:latin typeface="Times New Roman" panose="02020603050405020304" pitchFamily="18" charset="0"/>
                <a:ea typeface="Times New Roman" panose="02020603050405020304" pitchFamily="18" charset="0"/>
              </a:rPr>
              <a:t>rã</a:t>
            </a:r>
            <a:r>
              <a:rPr lang="en-US" sz="3200" b="1" dirty="0">
                <a:effectLst/>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rPr>
              <a:t>-1786 - 1788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3 </a:t>
            </a:r>
            <a:r>
              <a:rPr lang="en-US" sz="3200" b="1" dirty="0" err="1">
                <a:effectLst/>
                <a:latin typeface="Times New Roman" panose="02020603050405020304" pitchFamily="18" charset="0"/>
                <a:ea typeface="Times New Roman" panose="02020603050405020304" pitchFamily="18" charset="0"/>
              </a:rPr>
              <a:t>lần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tiến</a:t>
            </a:r>
            <a:r>
              <a:rPr lang="en-US" sz="3200" b="1" dirty="0">
                <a:effectLst/>
                <a:latin typeface="Times New Roman" panose="02020603050405020304" pitchFamily="18" charset="0"/>
                <a:ea typeface="Times New Roman" panose="02020603050405020304" pitchFamily="18" charset="0"/>
              </a:rPr>
              <a:t> ra </a:t>
            </a:r>
            <a:r>
              <a:rPr lang="en-US" sz="3200" b="1" dirty="0" err="1">
                <a:effectLst/>
                <a:latin typeface="Times New Roman" panose="02020603050405020304" pitchFamily="18" charset="0"/>
                <a:ea typeface="Times New Roman" panose="02020603050405020304" pitchFamily="18" charset="0"/>
              </a:rPr>
              <a:t>Thăng</a:t>
            </a:r>
            <a:r>
              <a:rPr lang="en-US" sz="3200" b="1" dirty="0">
                <a:effectLst/>
                <a:latin typeface="Times New Roman" panose="02020603050405020304" pitchFamily="18" charset="0"/>
                <a:ea typeface="Times New Roman" panose="02020603050405020304" pitchFamily="18" charset="0"/>
              </a:rPr>
              <a:t> Long </a:t>
            </a:r>
            <a:r>
              <a:rPr lang="en-US" sz="3200" b="1" dirty="0" err="1">
                <a:effectLst/>
                <a:latin typeface="Times New Roman" panose="02020603050405020304" pitchFamily="18" charset="0"/>
                <a:ea typeface="Times New Roman" panose="02020603050405020304" pitchFamily="18" charset="0"/>
              </a:rPr>
              <a:t>đánh</a:t>
            </a:r>
            <a:r>
              <a:rPr lang="en-US" sz="3200" b="1" dirty="0">
                <a:effectLst/>
                <a:latin typeface="Times New Roman" panose="02020603050405020304" pitchFamily="18" charset="0"/>
                <a:ea typeface="Times New Roman" panose="02020603050405020304" pitchFamily="18" charset="0"/>
              </a:rPr>
              <a:t> tan </a:t>
            </a:r>
            <a:r>
              <a:rPr lang="en-US" sz="3200" b="1" dirty="0" err="1">
                <a:effectLst/>
                <a:latin typeface="Times New Roman" panose="02020603050405020304" pitchFamily="18" charset="0"/>
                <a:ea typeface="Times New Roman" panose="02020603050405020304" pitchFamily="18" charset="0"/>
              </a:rPr>
              <a:t>tập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đoàn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phong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kiến</a:t>
            </a:r>
            <a:r>
              <a:rPr lang="en-US" sz="3200" b="1" dirty="0">
                <a:effectLst/>
                <a:latin typeface="Times New Roman" panose="02020603050405020304" pitchFamily="18" charset="0"/>
                <a:ea typeface="Times New Roman" panose="02020603050405020304" pitchFamily="18" charset="0"/>
              </a:rPr>
              <a:t> Lê - </a:t>
            </a:r>
            <a:r>
              <a:rPr lang="en-US" sz="3200" b="1" dirty="0" err="1">
                <a:effectLst/>
                <a:latin typeface="Times New Roman" panose="02020603050405020304" pitchFamily="18" charset="0"/>
                <a:ea typeface="Times New Roman" panose="02020603050405020304" pitchFamily="18" charset="0"/>
              </a:rPr>
              <a:t>Trịnh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các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thế</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cát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cứ</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mới</a:t>
            </a:r>
            <a:r>
              <a:rPr lang="en-US" sz="3200" b="1" dirty="0">
                <a:effectLst/>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19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ACF00DB9-6040-A280-E1C7-48CAA7DF6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889" y="-200434"/>
            <a:ext cx="12887325"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6">
            <a:extLst>
              <a:ext uri="{FF2B5EF4-FFF2-40B4-BE49-F238E27FC236}">
                <a16:creationId xmlns:a16="http://schemas.microsoft.com/office/drawing/2014/main" id="{216BB4A9-F917-B1E5-88BE-5CDF38A66EAC}"/>
              </a:ext>
            </a:extLst>
          </p:cNvPr>
          <p:cNvSpPr txBox="1">
            <a:spLocks noChangeArrowheads="1"/>
          </p:cNvSpPr>
          <p:nvPr/>
        </p:nvSpPr>
        <p:spPr bwMode="auto">
          <a:xfrm>
            <a:off x="952772" y="2847693"/>
            <a:ext cx="10844213"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5000"/>
              </a:lnSpc>
              <a:spcAft>
                <a:spcPts val="1000"/>
              </a:spcAft>
            </a:pPr>
            <a:r>
              <a:rPr lang="vi-VN"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endParaRPr lang="en-AU" alt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Aft>
                <a:spcPts val="1000"/>
              </a:spcAft>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AU"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204FAD5-663C-14E7-24C5-9D12A4CFD5F3}"/>
              </a:ext>
            </a:extLst>
          </p:cNvPr>
          <p:cNvSpPr txBox="1"/>
          <p:nvPr/>
        </p:nvSpPr>
        <p:spPr>
          <a:xfrm>
            <a:off x="952772" y="3488894"/>
            <a:ext cx="9406074" cy="613245"/>
          </a:xfrm>
          <a:prstGeom prst="rect">
            <a:avLst/>
          </a:prstGeom>
          <a:noFill/>
        </p:spPr>
        <p:txBody>
          <a:bodyPr wrap="square">
            <a:spAutoFit/>
          </a:bodyPr>
          <a:lstStyle/>
          <a:p>
            <a:pPr marL="514350" indent="-514350" algn="just">
              <a:lnSpc>
                <a:spcPct val="115000"/>
              </a:lnSpc>
              <a:spcAft>
                <a:spcPts val="1000"/>
              </a:spcAft>
              <a:buAutoNum type="alphaLcPeriod"/>
            </a:pP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Lật</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đổ</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chúa</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Nguyễn</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quyền</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Lê – Trịnh</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6C00F238-DBCC-4E4E-72C7-1E1A1A691CAA}"/>
              </a:ext>
            </a:extLst>
          </p:cNvPr>
          <p:cNvSpPr txBox="1"/>
          <p:nvPr/>
        </p:nvSpPr>
        <p:spPr>
          <a:xfrm>
            <a:off x="556931" y="850362"/>
            <a:ext cx="10141548" cy="954107"/>
          </a:xfrm>
          <a:prstGeom prst="rect">
            <a:avLst/>
          </a:prstGeom>
          <a:noFill/>
        </p:spPr>
        <p:txBody>
          <a:bodyPr wrap="square" rtlCol="0">
            <a:spAutoFit/>
          </a:bodyPr>
          <a:lstStyle/>
          <a:p>
            <a:pPr algn="ctr"/>
            <a:r>
              <a:rPr lang="vi-VN" altLang="en-US" sz="2800" b="1" dirty="0">
                <a:solidFill>
                  <a:srgbClr val="FF0000"/>
                </a:solidFill>
                <a:latin typeface="Times New Roman" panose="02020603050405020304" pitchFamily="18" charset="0"/>
                <a:cs typeface="Times New Roman" panose="02020603050405020304" pitchFamily="18" charset="0"/>
                <a:sym typeface="Oswald"/>
              </a:rPr>
              <a:t>- BÀI 8:</a:t>
            </a:r>
            <a:r>
              <a:rPr lang="en-US" altLang="en-US" sz="2800" b="1" dirty="0">
                <a:solidFill>
                  <a:srgbClr val="FF0000"/>
                </a:solidFill>
                <a:latin typeface="Times New Roman" panose="02020603050405020304" pitchFamily="18" charset="0"/>
                <a:cs typeface="Times New Roman" panose="02020603050405020304" pitchFamily="18" charset="0"/>
                <a:sym typeface="Oswald"/>
              </a:rPr>
              <a:t> </a:t>
            </a:r>
            <a:r>
              <a:rPr lang="vi-VN" sz="2800" b="1" kern="0" dirty="0">
                <a:solidFill>
                  <a:srgbClr val="FF0000"/>
                </a:solidFill>
                <a:latin typeface="Times New Roman" panose="02020603050405020304" pitchFamily="18" charset="0"/>
                <a:ea typeface="微软雅黑"/>
                <a:cs typeface="Times New Roman" panose="02020603050405020304" pitchFamily="18" charset="0"/>
                <a:sym typeface="Oswald"/>
              </a:rPr>
              <a:t>PHONG TRÀO TÂY SƠN</a:t>
            </a:r>
          </a:p>
          <a:p>
            <a:pPr algn="ctr"/>
            <a:r>
              <a:rPr lang="en-US" altLang="en-US" sz="2800" b="1" dirty="0">
                <a:solidFill>
                  <a:srgbClr val="FF0000"/>
                </a:solidFill>
                <a:latin typeface="Times New Roman" panose="02020603050405020304" pitchFamily="18" charset="0"/>
                <a:cs typeface="Times New Roman" panose="02020603050405020304" pitchFamily="18" charset="0"/>
                <a:sym typeface="Oswald"/>
              </a:rPr>
              <a:t> ( </a:t>
            </a:r>
            <a:r>
              <a:rPr lang="en-US" altLang="en-US" sz="2800" b="1" dirty="0" err="1">
                <a:solidFill>
                  <a:srgbClr val="FF0000"/>
                </a:solidFill>
                <a:latin typeface="Times New Roman" panose="02020603050405020304" pitchFamily="18" charset="0"/>
                <a:cs typeface="Times New Roman" panose="02020603050405020304" pitchFamily="18" charset="0"/>
                <a:sym typeface="Oswald"/>
              </a:rPr>
              <a:t>Tiết</a:t>
            </a:r>
            <a:r>
              <a:rPr lang="en-US" altLang="en-US" sz="2800" b="1" dirty="0">
                <a:solidFill>
                  <a:srgbClr val="FF0000"/>
                </a:solidFill>
                <a:latin typeface="Times New Roman" panose="02020603050405020304" pitchFamily="18" charset="0"/>
                <a:cs typeface="Times New Roman" panose="02020603050405020304" pitchFamily="18" charset="0"/>
                <a:sym typeface="Oswald"/>
              </a:rPr>
              <a:t> 1)</a:t>
            </a:r>
            <a:endParaRPr lang="x-none" altLang="en-US" sz="1600" dirty="0">
              <a:solidFill>
                <a:srgbClr val="FF0000"/>
              </a:solidFill>
            </a:endParaRPr>
          </a:p>
        </p:txBody>
      </p:sp>
      <p:sp>
        <p:nvSpPr>
          <p:cNvPr id="2" name="TextBox 1"/>
          <p:cNvSpPr txBox="1"/>
          <p:nvPr/>
        </p:nvSpPr>
        <p:spPr>
          <a:xfrm>
            <a:off x="952772" y="2046042"/>
            <a:ext cx="8948057"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Sơn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612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CFF53-D360-8D48-8199-0A6281C72878}"/>
              </a:ext>
            </a:extLst>
          </p:cNvPr>
          <p:cNvGrpSpPr/>
          <p:nvPr/>
        </p:nvGrpSpPr>
        <p:grpSpPr>
          <a:xfrm>
            <a:off x="-15082" y="1"/>
            <a:ext cx="12222163" cy="6866630"/>
            <a:chOff x="-11311" y="0"/>
            <a:chExt cx="9166622" cy="5149971"/>
          </a:xfrm>
        </p:grpSpPr>
        <p:pic>
          <p:nvPicPr>
            <p:cNvPr id="3081" name="Picture 9" descr="Picture1">
              <a:extLst>
                <a:ext uri="{FF2B5EF4-FFF2-40B4-BE49-F238E27FC236}">
                  <a16:creationId xmlns:a16="http://schemas.microsoft.com/office/drawing/2014/main" id="{06F9664F-186B-3F48-898D-46DB4DAC79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9269" y="0"/>
              <a:ext cx="4606042"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8440707708">
              <a:hlinkClick r:id="rId3"/>
              <a:extLst>
                <a:ext uri="{FF2B5EF4-FFF2-40B4-BE49-F238E27FC236}">
                  <a16:creationId xmlns:a16="http://schemas.microsoft.com/office/drawing/2014/main" id="{C1869D11-E2DF-3041-99D9-63D9EBB35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1" y="57149"/>
              <a:ext cx="45761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8">
              <a:extLst>
                <a:ext uri="{FF2B5EF4-FFF2-40B4-BE49-F238E27FC236}">
                  <a16:creationId xmlns:a16="http://schemas.microsoft.com/office/drawing/2014/main" id="{6053C2ED-6575-264F-80BE-0968CABF21E7}"/>
                </a:ext>
              </a:extLst>
            </p:cNvPr>
            <p:cNvSpPr>
              <a:spLocks noChangeArrowheads="1"/>
            </p:cNvSpPr>
            <p:nvPr/>
          </p:nvSpPr>
          <p:spPr bwMode="auto">
            <a:xfrm>
              <a:off x="-1" y="4772896"/>
              <a:ext cx="4421979" cy="377075"/>
            </a:xfrm>
            <a:prstGeom prst="rect">
              <a:avLst/>
            </a:prstGeom>
            <a:solidFill>
              <a:schemeClr val="bg2"/>
            </a:solidFill>
            <a:ln w="28575" algn="ctr">
              <a:noFill/>
              <a:miter lim="800000"/>
              <a:headEnd/>
              <a:tailEnd/>
            </a:ln>
          </p:spPr>
          <p:txBody>
            <a:bodyPr wrap="square" anchor="ctr">
              <a:spAutoFit/>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914377" eaLnBrk="0" fontAlgn="base" hangingPunct="0">
                <a:spcBef>
                  <a:spcPct val="0"/>
                </a:spcBef>
                <a:spcAft>
                  <a:spcPct val="0"/>
                </a:spcAft>
              </a:pPr>
              <a:r>
                <a:rPr lang="en-US" altLang="x-none" sz="2667" dirty="0" err="1">
                  <a:solidFill>
                    <a:srgbClr val="FF0000"/>
                  </a:solidFill>
                  <a:cs typeface="Times New Roman" panose="02020603050405020304" pitchFamily="18" charset="0"/>
                  <a:sym typeface="Arial"/>
                </a:rPr>
                <a:t>Nguyễn</a:t>
              </a:r>
              <a:r>
                <a:rPr lang="en-US" altLang="x-none" sz="2667" dirty="0">
                  <a:solidFill>
                    <a:srgbClr val="FF0000"/>
                  </a:solidFill>
                  <a:cs typeface="Times New Roman" panose="02020603050405020304" pitchFamily="18" charset="0"/>
                  <a:sym typeface="Arial"/>
                </a:rPr>
                <a:t> </a:t>
              </a:r>
              <a:r>
                <a:rPr lang="en-US" altLang="x-none" sz="2667" dirty="0" err="1">
                  <a:solidFill>
                    <a:srgbClr val="FF0000"/>
                  </a:solidFill>
                  <a:cs typeface="Times New Roman" panose="02020603050405020304" pitchFamily="18" charset="0"/>
                  <a:sym typeface="Arial"/>
                </a:rPr>
                <a:t>Nhạc</a:t>
              </a:r>
              <a:r>
                <a:rPr lang="en-US" altLang="x-none" sz="2667" dirty="0">
                  <a:solidFill>
                    <a:srgbClr val="FF0000"/>
                  </a:solidFill>
                  <a:cs typeface="Times New Roman" panose="02020603050405020304" pitchFamily="18" charset="0"/>
                  <a:sym typeface="Arial"/>
                </a:rPr>
                <a:t> </a:t>
              </a:r>
              <a:r>
                <a:rPr lang="en-US" altLang="x-none" sz="2667" dirty="0" err="1">
                  <a:solidFill>
                    <a:srgbClr val="FF0000"/>
                  </a:solidFill>
                  <a:cs typeface="Times New Roman" panose="02020603050405020304" pitchFamily="18" charset="0"/>
                  <a:sym typeface="Arial"/>
                </a:rPr>
                <a:t>hạ</a:t>
              </a:r>
              <a:r>
                <a:rPr lang="en-US" altLang="x-none" sz="2667" dirty="0">
                  <a:solidFill>
                    <a:srgbClr val="FF0000"/>
                  </a:solidFill>
                  <a:cs typeface="Times New Roman" panose="02020603050405020304" pitchFamily="18" charset="0"/>
                  <a:sym typeface="Arial"/>
                </a:rPr>
                <a:t> </a:t>
              </a:r>
              <a:r>
                <a:rPr lang="en-US" altLang="x-none" sz="2667" dirty="0" err="1">
                  <a:solidFill>
                    <a:srgbClr val="FF0000"/>
                  </a:solidFill>
                  <a:cs typeface="Times New Roman" panose="02020603050405020304" pitchFamily="18" charset="0"/>
                  <a:sym typeface="Arial"/>
                </a:rPr>
                <a:t>thành</a:t>
              </a:r>
              <a:r>
                <a:rPr lang="en-US" altLang="x-none" sz="2667" dirty="0">
                  <a:solidFill>
                    <a:srgbClr val="FF0000"/>
                  </a:solidFill>
                  <a:cs typeface="Times New Roman" panose="02020603050405020304" pitchFamily="18" charset="0"/>
                  <a:sym typeface="Arial"/>
                </a:rPr>
                <a:t> </a:t>
              </a:r>
              <a:r>
                <a:rPr lang="en-US" altLang="x-none" sz="2667" dirty="0" err="1">
                  <a:solidFill>
                    <a:srgbClr val="FF0000"/>
                  </a:solidFill>
                  <a:cs typeface="Times New Roman" panose="02020603050405020304" pitchFamily="18" charset="0"/>
                  <a:sym typeface="Arial"/>
                </a:rPr>
                <a:t>Quy</a:t>
              </a:r>
              <a:r>
                <a:rPr lang="en-US" altLang="x-none" sz="2667" dirty="0">
                  <a:solidFill>
                    <a:srgbClr val="FF0000"/>
                  </a:solidFill>
                  <a:cs typeface="Times New Roman" panose="02020603050405020304" pitchFamily="18" charset="0"/>
                  <a:sym typeface="Arial"/>
                </a:rPr>
                <a:t> </a:t>
              </a:r>
              <a:r>
                <a:rPr lang="en-US" altLang="x-none" sz="2667" dirty="0" err="1">
                  <a:solidFill>
                    <a:srgbClr val="FF0000"/>
                  </a:solidFill>
                  <a:cs typeface="Times New Roman" panose="02020603050405020304" pitchFamily="18" charset="0"/>
                  <a:sym typeface="Arial"/>
                </a:rPr>
                <a:t>Nhơn</a:t>
              </a:r>
              <a:endParaRPr lang="en-US" altLang="x-none" sz="2667" dirty="0">
                <a:solidFill>
                  <a:srgbClr val="FF0000"/>
                </a:solidFill>
                <a:cs typeface="Times New Roman" panose="02020603050405020304" pitchFamily="18" charset="0"/>
                <a:sym typeface="Arial"/>
              </a:endParaRPr>
            </a:p>
          </p:txBody>
        </p:sp>
      </p:grpSp>
      <p:sp>
        <p:nvSpPr>
          <p:cNvPr id="7171" name="Line 6">
            <a:extLst>
              <a:ext uri="{FF2B5EF4-FFF2-40B4-BE49-F238E27FC236}">
                <a16:creationId xmlns:a16="http://schemas.microsoft.com/office/drawing/2014/main" id="{EEBA3A79-1D29-8842-93F6-BC52CDDF3C1E}"/>
              </a:ext>
            </a:extLst>
          </p:cNvPr>
          <p:cNvSpPr>
            <a:spLocks noChangeShapeType="1"/>
          </p:cNvSpPr>
          <p:nvPr/>
        </p:nvSpPr>
        <p:spPr bwMode="auto">
          <a:xfrm flipH="1">
            <a:off x="6096001" y="381000"/>
            <a:ext cx="46039" cy="6477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x-none" b="1">
              <a:solidFill>
                <a:srgbClr val="000000"/>
              </a:solidFill>
              <a:latin typeface="Times New Roman" panose="02020603050405020304" pitchFamily="18" charset="0"/>
              <a:cs typeface="Arial"/>
              <a:sym typeface="Arial"/>
            </a:endParaRPr>
          </a:p>
        </p:txBody>
      </p:sp>
      <p:sp>
        <p:nvSpPr>
          <p:cNvPr id="3082" name="Freeform 10">
            <a:extLst>
              <a:ext uri="{FF2B5EF4-FFF2-40B4-BE49-F238E27FC236}">
                <a16:creationId xmlns:a16="http://schemas.microsoft.com/office/drawing/2014/main" id="{03541AC0-9831-4A44-A39E-036129366741}"/>
              </a:ext>
            </a:extLst>
          </p:cNvPr>
          <p:cNvSpPr>
            <a:spLocks/>
          </p:cNvSpPr>
          <p:nvPr/>
        </p:nvSpPr>
        <p:spPr bwMode="auto">
          <a:xfrm rot="266777">
            <a:off x="10905055" y="3975100"/>
            <a:ext cx="830263" cy="965200"/>
          </a:xfrm>
          <a:custGeom>
            <a:avLst/>
            <a:gdLst>
              <a:gd name="T0" fmla="*/ 2147483647 w 523"/>
              <a:gd name="T1" fmla="*/ 2147483647 h 608"/>
              <a:gd name="T2" fmla="*/ 2147483647 w 523"/>
              <a:gd name="T3" fmla="*/ 2147483647 h 608"/>
              <a:gd name="T4" fmla="*/ 2147483647 w 523"/>
              <a:gd name="T5" fmla="*/ 2147483647 h 608"/>
              <a:gd name="T6" fmla="*/ 2147483647 w 523"/>
              <a:gd name="T7" fmla="*/ 2147483647 h 608"/>
              <a:gd name="T8" fmla="*/ 2147483647 w 523"/>
              <a:gd name="T9" fmla="*/ 2147483647 h 608"/>
              <a:gd name="T10" fmla="*/ 2147483647 w 523"/>
              <a:gd name="T11" fmla="*/ 2147483647 h 608"/>
              <a:gd name="T12" fmla="*/ 2147483647 w 523"/>
              <a:gd name="T13" fmla="*/ 0 h 608"/>
              <a:gd name="T14" fmla="*/ 2147483647 w 523"/>
              <a:gd name="T15" fmla="*/ 2147483647 h 608"/>
              <a:gd name="T16" fmla="*/ 2147483647 w 523"/>
              <a:gd name="T17" fmla="*/ 2147483647 h 608"/>
              <a:gd name="T18" fmla="*/ 2147483647 w 523"/>
              <a:gd name="T19" fmla="*/ 2147483647 h 608"/>
              <a:gd name="T20" fmla="*/ 2147483647 w 523"/>
              <a:gd name="T21" fmla="*/ 2147483647 h 608"/>
              <a:gd name="T22" fmla="*/ 2147483647 w 523"/>
              <a:gd name="T23" fmla="*/ 2147483647 h 608"/>
              <a:gd name="T24" fmla="*/ 2147483647 w 523"/>
              <a:gd name="T25" fmla="*/ 2147483647 h 608"/>
              <a:gd name="T26" fmla="*/ 2147483647 w 523"/>
              <a:gd name="T27" fmla="*/ 2147483647 h 608"/>
              <a:gd name="T28" fmla="*/ 2147483647 w 523"/>
              <a:gd name="T29" fmla="*/ 2147483647 h 608"/>
              <a:gd name="T30" fmla="*/ 2147483647 w 523"/>
              <a:gd name="T31" fmla="*/ 2147483647 h 608"/>
              <a:gd name="T32" fmla="*/ 2147483647 w 523"/>
              <a:gd name="T33" fmla="*/ 2147483647 h 608"/>
              <a:gd name="T34" fmla="*/ 2147483647 w 523"/>
              <a:gd name="T35" fmla="*/ 2147483647 h 608"/>
              <a:gd name="T36" fmla="*/ 2147483647 w 523"/>
              <a:gd name="T37" fmla="*/ 2147483647 h 608"/>
              <a:gd name="T38" fmla="*/ 2147483647 w 523"/>
              <a:gd name="T39" fmla="*/ 2147483647 h 608"/>
              <a:gd name="T40" fmla="*/ 2147483647 w 523"/>
              <a:gd name="T41" fmla="*/ 2147483647 h 608"/>
              <a:gd name="T42" fmla="*/ 2147483647 w 523"/>
              <a:gd name="T43" fmla="*/ 2147483647 h 608"/>
              <a:gd name="T44" fmla="*/ 2147483647 w 523"/>
              <a:gd name="T45" fmla="*/ 2147483647 h 608"/>
              <a:gd name="T46" fmla="*/ 2147483647 w 523"/>
              <a:gd name="T47" fmla="*/ 2147483647 h 608"/>
              <a:gd name="T48" fmla="*/ 2147483647 w 523"/>
              <a:gd name="T49" fmla="*/ 2147483647 h 608"/>
              <a:gd name="T50" fmla="*/ 2147483647 w 523"/>
              <a:gd name="T51" fmla="*/ 2147483647 h 608"/>
              <a:gd name="T52" fmla="*/ 2147483647 w 523"/>
              <a:gd name="T53" fmla="*/ 2147483647 h 608"/>
              <a:gd name="T54" fmla="*/ 2147483647 w 523"/>
              <a:gd name="T55" fmla="*/ 2147483647 h 608"/>
              <a:gd name="T56" fmla="*/ 2147483647 w 523"/>
              <a:gd name="T57" fmla="*/ 2147483647 h 608"/>
              <a:gd name="T58" fmla="*/ 2147483647 w 523"/>
              <a:gd name="T59" fmla="*/ 2147483647 h 608"/>
              <a:gd name="T60" fmla="*/ 2147483647 w 523"/>
              <a:gd name="T61" fmla="*/ 2147483647 h 608"/>
              <a:gd name="T62" fmla="*/ 2147483647 w 523"/>
              <a:gd name="T63" fmla="*/ 2147483647 h 608"/>
              <a:gd name="T64" fmla="*/ 2147483647 w 523"/>
              <a:gd name="T65" fmla="*/ 2147483647 h 608"/>
              <a:gd name="T66" fmla="*/ 2147483647 w 523"/>
              <a:gd name="T67" fmla="*/ 2147483647 h 608"/>
              <a:gd name="T68" fmla="*/ 2147483647 w 523"/>
              <a:gd name="T69" fmla="*/ 2147483647 h 608"/>
              <a:gd name="T70" fmla="*/ 2147483647 w 523"/>
              <a:gd name="T71" fmla="*/ 2147483647 h 608"/>
              <a:gd name="T72" fmla="*/ 2147483647 w 523"/>
              <a:gd name="T73" fmla="*/ 2147483647 h 608"/>
              <a:gd name="T74" fmla="*/ 2147483647 w 523"/>
              <a:gd name="T75" fmla="*/ 2147483647 h 608"/>
              <a:gd name="T76" fmla="*/ 2147483647 w 523"/>
              <a:gd name="T77" fmla="*/ 2147483647 h 608"/>
              <a:gd name="T78" fmla="*/ 2147483647 w 523"/>
              <a:gd name="T79" fmla="*/ 2147483647 h 608"/>
              <a:gd name="T80" fmla="*/ 2147483647 w 523"/>
              <a:gd name="T81" fmla="*/ 2147483647 h 608"/>
              <a:gd name="T82" fmla="*/ 2147483647 w 523"/>
              <a:gd name="T83" fmla="*/ 2147483647 h 608"/>
              <a:gd name="T84" fmla="*/ 2147483647 w 523"/>
              <a:gd name="T85" fmla="*/ 2147483647 h 608"/>
              <a:gd name="T86" fmla="*/ 2147483647 w 523"/>
              <a:gd name="T87" fmla="*/ 2147483647 h 608"/>
              <a:gd name="T88" fmla="*/ 2147483647 w 523"/>
              <a:gd name="T89" fmla="*/ 2147483647 h 608"/>
              <a:gd name="T90" fmla="*/ 2147483647 w 523"/>
              <a:gd name="T91" fmla="*/ 2147483647 h 608"/>
              <a:gd name="T92" fmla="*/ 2147483647 w 523"/>
              <a:gd name="T93" fmla="*/ 2147483647 h 608"/>
              <a:gd name="T94" fmla="*/ 2147483647 w 523"/>
              <a:gd name="T95" fmla="*/ 2147483647 h 6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23"/>
              <a:gd name="T145" fmla="*/ 0 h 608"/>
              <a:gd name="T146" fmla="*/ 523 w 523"/>
              <a:gd name="T147" fmla="*/ 608 h 6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23" h="608">
                <a:moveTo>
                  <a:pt x="476" y="300"/>
                </a:moveTo>
                <a:cubicBezTo>
                  <a:pt x="484" y="277"/>
                  <a:pt x="460" y="249"/>
                  <a:pt x="450" y="230"/>
                </a:cubicBezTo>
                <a:cubicBezTo>
                  <a:pt x="446" y="213"/>
                  <a:pt x="436" y="195"/>
                  <a:pt x="426" y="180"/>
                </a:cubicBezTo>
                <a:cubicBezTo>
                  <a:pt x="423" y="166"/>
                  <a:pt x="418" y="157"/>
                  <a:pt x="410" y="146"/>
                </a:cubicBezTo>
                <a:cubicBezTo>
                  <a:pt x="407" y="135"/>
                  <a:pt x="398" y="128"/>
                  <a:pt x="392" y="118"/>
                </a:cubicBezTo>
                <a:cubicBezTo>
                  <a:pt x="384" y="91"/>
                  <a:pt x="381" y="65"/>
                  <a:pt x="360" y="44"/>
                </a:cubicBezTo>
                <a:cubicBezTo>
                  <a:pt x="356" y="24"/>
                  <a:pt x="353" y="11"/>
                  <a:pt x="336" y="0"/>
                </a:cubicBezTo>
                <a:cubicBezTo>
                  <a:pt x="320" y="5"/>
                  <a:pt x="302" y="9"/>
                  <a:pt x="286" y="14"/>
                </a:cubicBezTo>
                <a:cubicBezTo>
                  <a:pt x="281" y="21"/>
                  <a:pt x="276" y="23"/>
                  <a:pt x="268" y="26"/>
                </a:cubicBezTo>
                <a:cubicBezTo>
                  <a:pt x="256" y="38"/>
                  <a:pt x="241" y="36"/>
                  <a:pt x="226" y="42"/>
                </a:cubicBezTo>
                <a:cubicBezTo>
                  <a:pt x="218" y="45"/>
                  <a:pt x="212" y="51"/>
                  <a:pt x="204" y="54"/>
                </a:cubicBezTo>
                <a:cubicBezTo>
                  <a:pt x="197" y="64"/>
                  <a:pt x="190" y="61"/>
                  <a:pt x="180" y="66"/>
                </a:cubicBezTo>
                <a:cubicBezTo>
                  <a:pt x="154" y="80"/>
                  <a:pt x="130" y="83"/>
                  <a:pt x="102" y="92"/>
                </a:cubicBezTo>
                <a:cubicBezTo>
                  <a:pt x="84" y="98"/>
                  <a:pt x="67" y="109"/>
                  <a:pt x="48" y="114"/>
                </a:cubicBezTo>
                <a:cubicBezTo>
                  <a:pt x="43" y="125"/>
                  <a:pt x="32" y="153"/>
                  <a:pt x="22" y="156"/>
                </a:cubicBezTo>
                <a:cubicBezTo>
                  <a:pt x="17" y="163"/>
                  <a:pt x="11" y="167"/>
                  <a:pt x="6" y="174"/>
                </a:cubicBezTo>
                <a:cubicBezTo>
                  <a:pt x="1" y="192"/>
                  <a:pt x="0" y="218"/>
                  <a:pt x="14" y="232"/>
                </a:cubicBezTo>
                <a:cubicBezTo>
                  <a:pt x="17" y="240"/>
                  <a:pt x="19" y="245"/>
                  <a:pt x="26" y="250"/>
                </a:cubicBezTo>
                <a:cubicBezTo>
                  <a:pt x="30" y="262"/>
                  <a:pt x="36" y="263"/>
                  <a:pt x="46" y="270"/>
                </a:cubicBezTo>
                <a:cubicBezTo>
                  <a:pt x="47" y="273"/>
                  <a:pt x="48" y="276"/>
                  <a:pt x="50" y="278"/>
                </a:cubicBezTo>
                <a:cubicBezTo>
                  <a:pt x="52" y="280"/>
                  <a:pt x="54" y="280"/>
                  <a:pt x="56" y="282"/>
                </a:cubicBezTo>
                <a:cubicBezTo>
                  <a:pt x="66" y="294"/>
                  <a:pt x="64" y="304"/>
                  <a:pt x="80" y="312"/>
                </a:cubicBezTo>
                <a:cubicBezTo>
                  <a:pt x="87" y="322"/>
                  <a:pt x="90" y="337"/>
                  <a:pt x="100" y="342"/>
                </a:cubicBezTo>
                <a:cubicBezTo>
                  <a:pt x="103" y="350"/>
                  <a:pt x="105" y="353"/>
                  <a:pt x="112" y="358"/>
                </a:cubicBezTo>
                <a:cubicBezTo>
                  <a:pt x="122" y="373"/>
                  <a:pt x="146" y="399"/>
                  <a:pt x="152" y="412"/>
                </a:cubicBezTo>
                <a:cubicBezTo>
                  <a:pt x="158" y="426"/>
                  <a:pt x="166" y="449"/>
                  <a:pt x="182" y="454"/>
                </a:cubicBezTo>
                <a:cubicBezTo>
                  <a:pt x="186" y="459"/>
                  <a:pt x="188" y="470"/>
                  <a:pt x="192" y="474"/>
                </a:cubicBezTo>
                <a:cubicBezTo>
                  <a:pt x="195" y="477"/>
                  <a:pt x="204" y="482"/>
                  <a:pt x="204" y="482"/>
                </a:cubicBezTo>
                <a:cubicBezTo>
                  <a:pt x="214" y="496"/>
                  <a:pt x="227" y="509"/>
                  <a:pt x="240" y="522"/>
                </a:cubicBezTo>
                <a:cubicBezTo>
                  <a:pt x="245" y="538"/>
                  <a:pt x="259" y="547"/>
                  <a:pt x="272" y="558"/>
                </a:cubicBezTo>
                <a:cubicBezTo>
                  <a:pt x="280" y="565"/>
                  <a:pt x="290" y="583"/>
                  <a:pt x="300" y="586"/>
                </a:cubicBezTo>
                <a:cubicBezTo>
                  <a:pt x="331" y="596"/>
                  <a:pt x="355" y="604"/>
                  <a:pt x="388" y="606"/>
                </a:cubicBezTo>
                <a:cubicBezTo>
                  <a:pt x="404" y="604"/>
                  <a:pt x="402" y="597"/>
                  <a:pt x="416" y="600"/>
                </a:cubicBezTo>
                <a:cubicBezTo>
                  <a:pt x="427" y="608"/>
                  <a:pt x="442" y="600"/>
                  <a:pt x="454" y="594"/>
                </a:cubicBezTo>
                <a:cubicBezTo>
                  <a:pt x="458" y="594"/>
                  <a:pt x="509" y="600"/>
                  <a:pt x="520" y="592"/>
                </a:cubicBezTo>
                <a:cubicBezTo>
                  <a:pt x="523" y="590"/>
                  <a:pt x="516" y="587"/>
                  <a:pt x="514" y="584"/>
                </a:cubicBezTo>
                <a:cubicBezTo>
                  <a:pt x="509" y="577"/>
                  <a:pt x="507" y="569"/>
                  <a:pt x="502" y="562"/>
                </a:cubicBezTo>
                <a:cubicBezTo>
                  <a:pt x="505" y="553"/>
                  <a:pt x="498" y="550"/>
                  <a:pt x="494" y="542"/>
                </a:cubicBezTo>
                <a:cubicBezTo>
                  <a:pt x="495" y="529"/>
                  <a:pt x="495" y="517"/>
                  <a:pt x="496" y="504"/>
                </a:cubicBezTo>
                <a:cubicBezTo>
                  <a:pt x="496" y="502"/>
                  <a:pt x="498" y="500"/>
                  <a:pt x="498" y="498"/>
                </a:cubicBezTo>
                <a:cubicBezTo>
                  <a:pt x="499" y="490"/>
                  <a:pt x="499" y="482"/>
                  <a:pt x="500" y="474"/>
                </a:cubicBezTo>
                <a:cubicBezTo>
                  <a:pt x="501" y="470"/>
                  <a:pt x="504" y="462"/>
                  <a:pt x="504" y="462"/>
                </a:cubicBezTo>
                <a:cubicBezTo>
                  <a:pt x="505" y="455"/>
                  <a:pt x="506" y="432"/>
                  <a:pt x="508" y="424"/>
                </a:cubicBezTo>
                <a:cubicBezTo>
                  <a:pt x="509" y="419"/>
                  <a:pt x="512" y="408"/>
                  <a:pt x="512" y="408"/>
                </a:cubicBezTo>
                <a:cubicBezTo>
                  <a:pt x="501" y="392"/>
                  <a:pt x="504" y="374"/>
                  <a:pt x="506" y="356"/>
                </a:cubicBezTo>
                <a:cubicBezTo>
                  <a:pt x="503" y="349"/>
                  <a:pt x="500" y="342"/>
                  <a:pt x="496" y="336"/>
                </a:cubicBezTo>
                <a:cubicBezTo>
                  <a:pt x="495" y="327"/>
                  <a:pt x="495" y="318"/>
                  <a:pt x="492" y="310"/>
                </a:cubicBezTo>
                <a:cubicBezTo>
                  <a:pt x="490" y="303"/>
                  <a:pt x="480" y="288"/>
                  <a:pt x="476" y="300"/>
                </a:cubicBezTo>
                <a:close/>
              </a:path>
            </a:pathLst>
          </a:custGeom>
          <a:solidFill>
            <a:srgbClr val="FF6699"/>
          </a:solidFill>
          <a:ln w="9525">
            <a:solidFill>
              <a:srgbClr val="FF6699"/>
            </a:solidFill>
            <a:round/>
            <a:headEnd/>
            <a:tailEnd/>
          </a:ln>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defTabSz="914377" eaLnBrk="0" fontAlgn="base" hangingPunct="0">
              <a:spcBef>
                <a:spcPct val="0"/>
              </a:spcBef>
              <a:spcAft>
                <a:spcPct val="0"/>
              </a:spcAft>
            </a:pPr>
            <a:endParaRPr lang="vi-VN" altLang="x-none">
              <a:solidFill>
                <a:srgbClr val="000000"/>
              </a:solidFill>
              <a:cs typeface="Arial" panose="020B0604020202020204" pitchFamily="34" charset="0"/>
              <a:sym typeface="Arial"/>
            </a:endParaRPr>
          </a:p>
        </p:txBody>
      </p:sp>
      <p:sp>
        <p:nvSpPr>
          <p:cNvPr id="3083" name="Rectangle 11">
            <a:extLst>
              <a:ext uri="{FF2B5EF4-FFF2-40B4-BE49-F238E27FC236}">
                <a16:creationId xmlns:a16="http://schemas.microsoft.com/office/drawing/2014/main" id="{B213146E-B35E-D14B-A829-AA65A07E4E94}"/>
              </a:ext>
            </a:extLst>
          </p:cNvPr>
          <p:cNvSpPr>
            <a:spLocks noChangeArrowheads="1"/>
          </p:cNvSpPr>
          <p:nvPr/>
        </p:nvSpPr>
        <p:spPr bwMode="auto">
          <a:xfrm>
            <a:off x="9725891" y="4000501"/>
            <a:ext cx="1143000" cy="381000"/>
          </a:xfrm>
          <a:prstGeom prst="rect">
            <a:avLst/>
          </a:prstGeom>
          <a:solidFill>
            <a:schemeClr val="accent5">
              <a:lumMod val="20000"/>
              <a:lumOff val="80000"/>
            </a:schemeClr>
          </a:solidFill>
          <a:ln>
            <a:noFill/>
          </a:ln>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914377" eaLnBrk="0" fontAlgn="base" hangingPunct="0">
              <a:spcBef>
                <a:spcPct val="0"/>
              </a:spcBef>
              <a:spcAft>
                <a:spcPct val="0"/>
              </a:spcAft>
            </a:pPr>
            <a:r>
              <a:rPr lang="en-US" altLang="x-none" dirty="0">
                <a:solidFill>
                  <a:srgbClr val="FF0000"/>
                </a:solidFill>
                <a:cs typeface="Arial" panose="020B0604020202020204" pitchFamily="34" charset="0"/>
                <a:sym typeface="Arial"/>
              </a:rPr>
              <a:t>1773</a:t>
            </a:r>
          </a:p>
        </p:txBody>
      </p:sp>
      <p:sp>
        <p:nvSpPr>
          <p:cNvPr id="3088" name="Rectangle 16">
            <a:extLst>
              <a:ext uri="{FF2B5EF4-FFF2-40B4-BE49-F238E27FC236}">
                <a16:creationId xmlns:a16="http://schemas.microsoft.com/office/drawing/2014/main" id="{97AE8574-D8EC-7E46-A89F-6EF33A06586A}"/>
              </a:ext>
            </a:extLst>
          </p:cNvPr>
          <p:cNvSpPr>
            <a:spLocks noChangeArrowheads="1"/>
          </p:cNvSpPr>
          <p:nvPr/>
        </p:nvSpPr>
        <p:spPr bwMode="auto">
          <a:xfrm>
            <a:off x="9677400" y="5410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914377" eaLnBrk="0" fontAlgn="base" hangingPunct="0">
              <a:spcBef>
                <a:spcPct val="0"/>
              </a:spcBef>
              <a:spcAft>
                <a:spcPct val="0"/>
              </a:spcAft>
            </a:pPr>
            <a:r>
              <a:rPr lang="en-US" altLang="x-none" sz="1200">
                <a:solidFill>
                  <a:srgbClr val="000000"/>
                </a:solidFill>
                <a:cs typeface="Arial" panose="020B0604020202020204" pitchFamily="34" charset="0"/>
                <a:sym typeface="Arial"/>
              </a:rPr>
              <a:t>BÌNH THUẬN</a:t>
            </a:r>
          </a:p>
        </p:txBody>
      </p:sp>
      <p:sp>
        <p:nvSpPr>
          <p:cNvPr id="3089" name="Rectangle 17">
            <a:extLst>
              <a:ext uri="{FF2B5EF4-FFF2-40B4-BE49-F238E27FC236}">
                <a16:creationId xmlns:a16="http://schemas.microsoft.com/office/drawing/2014/main" id="{50F8D7F9-739B-9245-9815-64EBFDC040F1}"/>
              </a:ext>
            </a:extLst>
          </p:cNvPr>
          <p:cNvSpPr>
            <a:spLocks noChangeArrowheads="1"/>
          </p:cNvSpPr>
          <p:nvPr/>
        </p:nvSpPr>
        <p:spPr bwMode="auto">
          <a:xfrm>
            <a:off x="9677400" y="36576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914377" eaLnBrk="0" fontAlgn="base" hangingPunct="0">
              <a:spcBef>
                <a:spcPct val="0"/>
              </a:spcBef>
              <a:spcAft>
                <a:spcPct val="0"/>
              </a:spcAft>
            </a:pPr>
            <a:r>
              <a:rPr lang="en-US" altLang="x-none" sz="1200">
                <a:solidFill>
                  <a:srgbClr val="000000"/>
                </a:solidFill>
                <a:cs typeface="Arial" panose="020B0604020202020204" pitchFamily="34" charset="0"/>
                <a:sym typeface="Arial"/>
              </a:rPr>
              <a:t>QUẢNG NGÃI</a:t>
            </a:r>
          </a:p>
        </p:txBody>
      </p:sp>
      <p:sp>
        <p:nvSpPr>
          <p:cNvPr id="3091" name="Rectangle 19">
            <a:extLst>
              <a:ext uri="{FF2B5EF4-FFF2-40B4-BE49-F238E27FC236}">
                <a16:creationId xmlns:a16="http://schemas.microsoft.com/office/drawing/2014/main" id="{AFB35178-2F8D-F744-AE80-98053D1408B9}"/>
              </a:ext>
            </a:extLst>
          </p:cNvPr>
          <p:cNvSpPr>
            <a:spLocks noChangeArrowheads="1"/>
          </p:cNvSpPr>
          <p:nvPr/>
        </p:nvSpPr>
        <p:spPr bwMode="auto">
          <a:xfrm>
            <a:off x="8686800" y="43434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914377" eaLnBrk="0" fontAlgn="base" hangingPunct="0">
              <a:spcBef>
                <a:spcPct val="0"/>
              </a:spcBef>
              <a:spcAft>
                <a:spcPct val="0"/>
              </a:spcAft>
            </a:pPr>
            <a:r>
              <a:rPr lang="en-US" altLang="x-none" sz="1200">
                <a:solidFill>
                  <a:srgbClr val="000000"/>
                </a:solidFill>
                <a:cs typeface="Arial" panose="020B0604020202020204" pitchFamily="34" charset="0"/>
                <a:sym typeface="Arial"/>
              </a:rPr>
              <a:t>AN KHÊ</a:t>
            </a:r>
          </a:p>
        </p:txBody>
      </p:sp>
      <p:sp>
        <p:nvSpPr>
          <p:cNvPr id="3092" name="Rectangle 20">
            <a:extLst>
              <a:ext uri="{FF2B5EF4-FFF2-40B4-BE49-F238E27FC236}">
                <a16:creationId xmlns:a16="http://schemas.microsoft.com/office/drawing/2014/main" id="{24898A5C-49C1-6449-BD61-D553D3E655FA}"/>
              </a:ext>
            </a:extLst>
          </p:cNvPr>
          <p:cNvSpPr>
            <a:spLocks noChangeArrowheads="1"/>
          </p:cNvSpPr>
          <p:nvPr/>
        </p:nvSpPr>
        <p:spPr bwMode="auto">
          <a:xfrm>
            <a:off x="7543800" y="26670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914377" eaLnBrk="0" fontAlgn="base" hangingPunct="0">
              <a:spcBef>
                <a:spcPct val="0"/>
              </a:spcBef>
              <a:spcAft>
                <a:spcPct val="0"/>
              </a:spcAft>
            </a:pPr>
            <a:r>
              <a:rPr lang="en-US" altLang="x-none" sz="1200">
                <a:solidFill>
                  <a:srgbClr val="000000"/>
                </a:solidFill>
                <a:cs typeface="Arial" panose="020B0604020202020204" pitchFamily="34" charset="0"/>
                <a:sym typeface="Arial"/>
              </a:rPr>
              <a:t>NGHỆ AN</a:t>
            </a:r>
          </a:p>
        </p:txBody>
      </p:sp>
      <p:pic>
        <p:nvPicPr>
          <p:cNvPr id="13" name="Picture 12">
            <a:extLst>
              <a:ext uri="{FF2B5EF4-FFF2-40B4-BE49-F238E27FC236}">
                <a16:creationId xmlns:a16="http://schemas.microsoft.com/office/drawing/2014/main" id="{ECA103FF-F7FA-2D47-93B8-ACB9CF29157C}"/>
              </a:ext>
            </a:extLst>
          </p:cNvPr>
          <p:cNvPicPr>
            <a:picLocks noChangeAspect="1"/>
          </p:cNvPicPr>
          <p:nvPr/>
        </p:nvPicPr>
        <p:blipFill rotWithShape="1">
          <a:blip r:embed="rId5"/>
          <a:srcRect t="12854" r="50000"/>
          <a:stretch/>
        </p:blipFill>
        <p:spPr>
          <a:xfrm flipH="1">
            <a:off x="10813327" y="3232154"/>
            <a:ext cx="711405" cy="1109132"/>
          </a:xfrm>
          <a:prstGeom prst="rect">
            <a:avLst/>
          </a:prstGeom>
        </p:spPr>
      </p:pic>
    </p:spTree>
    <p:extLst>
      <p:ext uri="{BB962C8B-B14F-4D97-AF65-F5344CB8AC3E}">
        <p14:creationId xmlns:p14="http://schemas.microsoft.com/office/powerpoint/2010/main" val="10872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82"/>
                                        </p:tgtEl>
                                        <p:attrNameLst>
                                          <p:attrName>style.visibility</p:attrName>
                                        </p:attrNameLst>
                                      </p:cBhvr>
                                      <p:to>
                                        <p:strVal val="visible"/>
                                      </p:to>
                                    </p:set>
                                    <p:animEffect transition="in" filter="checkerboard(across)">
                                      <p:cBhvr>
                                        <p:cTn id="10" dur="500"/>
                                        <p:tgtEl>
                                          <p:spTgt spid="308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83"/>
                                        </p:tgtEl>
                                        <p:attrNameLst>
                                          <p:attrName>style.visibility</p:attrName>
                                        </p:attrNameLst>
                                      </p:cBhvr>
                                      <p:to>
                                        <p:strVal val="visible"/>
                                      </p:to>
                                    </p:set>
                                    <p:animEffect transition="in" filter="checkerboard(across)">
                                      <p:cBhvr>
                                        <p:cTn id="13" dur="500"/>
                                        <p:tgtEl>
                                          <p:spTgt spid="3083"/>
                                        </p:tgtEl>
                                      </p:cBhvr>
                                    </p:animEffect>
                                  </p:childTnLst>
                                </p:cTn>
                              </p:par>
                            </p:childTnLst>
                          </p:cTn>
                        </p:par>
                        <p:par>
                          <p:cTn id="14" fill="hold">
                            <p:stCondLst>
                              <p:cond delay="500"/>
                            </p:stCondLst>
                            <p:childTnLst>
                              <p:par>
                                <p:cTn id="15" presetID="22" presetClass="emph" presetSubtype="0" repeatCount="10000" fill="hold" grpId="1" nodeType="afterEffect">
                                  <p:stCondLst>
                                    <p:cond delay="0"/>
                                  </p:stCondLst>
                                  <p:childTnLst>
                                    <p:animClr clrSpc="hsl" dir="cw">
                                      <p:cBhvr override="childStyle">
                                        <p:cTn id="16" dur="1000" fill="hold"/>
                                        <p:tgtEl>
                                          <p:spTgt spid="3082"/>
                                        </p:tgtEl>
                                        <p:attrNameLst>
                                          <p:attrName>style.color</p:attrName>
                                        </p:attrNameLst>
                                      </p:cBhvr>
                                      <p:by>
                                        <p:hsl h="-7200000" s="0" l="0"/>
                                      </p:by>
                                    </p:animClr>
                                    <p:animClr clrSpc="hsl" dir="cw">
                                      <p:cBhvr>
                                        <p:cTn id="17" dur="1000" fill="hold"/>
                                        <p:tgtEl>
                                          <p:spTgt spid="3082"/>
                                        </p:tgtEl>
                                        <p:attrNameLst>
                                          <p:attrName>fillcolor</p:attrName>
                                        </p:attrNameLst>
                                      </p:cBhvr>
                                      <p:by>
                                        <p:hsl h="-7200000" s="0" l="0"/>
                                      </p:by>
                                    </p:animClr>
                                    <p:animClr clrSpc="hsl" dir="cw">
                                      <p:cBhvr>
                                        <p:cTn id="18" dur="1000" fill="hold"/>
                                        <p:tgtEl>
                                          <p:spTgt spid="3082"/>
                                        </p:tgtEl>
                                        <p:attrNameLst>
                                          <p:attrName>stroke.color</p:attrName>
                                        </p:attrNameLst>
                                      </p:cBhvr>
                                      <p:by>
                                        <p:hsl h="-7200000" s="0" l="0"/>
                                      </p:by>
                                    </p:animClr>
                                    <p:set>
                                      <p:cBhvr>
                                        <p:cTn id="19" dur="1000" fill="hold"/>
                                        <p:tgtEl>
                                          <p:spTgt spid="30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3082" grpId="1" animBg="1"/>
      <p:bldP spid="30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77452" y="992385"/>
            <a:ext cx="7914548" cy="1621706"/>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115784" y="26126"/>
            <a:ext cx="6926896"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88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pattFill prst="wdDnDiag">
                <a:fgClr>
                  <a:srgbClr val="92D050"/>
                </a:fgClr>
                <a:bgClr>
                  <a:srgbClr val="91B82E"/>
                </a:bgClr>
              </a:patt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9" name="Rounded Rectangle 8">
            <a:extLst>
              <a:ext uri="{FF2B5EF4-FFF2-40B4-BE49-F238E27FC236}">
                <a16:creationId xmlns:a16="http://schemas.microsoft.com/office/drawing/2014/main" id="{FC8F6CFE-588A-3F46-B50E-E9A6577FDFB6}"/>
              </a:ext>
            </a:extLst>
          </p:cNvPr>
          <p:cNvSpPr/>
          <p:nvPr/>
        </p:nvSpPr>
        <p:spPr>
          <a:xfrm>
            <a:off x="400594" y="2726011"/>
            <a:ext cx="11173098" cy="2871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x-none" sz="4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Xem </a:t>
            </a:r>
            <a:r>
              <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video </a:t>
            </a:r>
            <a:r>
              <a:rPr lang="vi-VN" sz="4000" b="1" dirty="0">
                <a:solidFill>
                  <a:schemeClr val="tx1"/>
                </a:solidFill>
                <a:latin typeface="Times New Roman" panose="02020603050405020304" pitchFamily="18" charset="0"/>
                <a:ea typeface="微软雅黑"/>
                <a:cs typeface="Times New Roman" panose="02020603050405020304" pitchFamily="18" charset="0"/>
              </a:rPr>
              <a:t>tư liệu </a:t>
            </a:r>
            <a:r>
              <a:rPr kumimoji="0" lang="x-none" sz="4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sau và cho </a:t>
            </a:r>
            <a:r>
              <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biết: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x-none" sz="35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Đoạn video </a:t>
            </a:r>
            <a:r>
              <a:rPr kumimoji="0" lang="vi-VN" sz="35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đề cập đến </a:t>
            </a:r>
            <a:r>
              <a:rPr kumimoji="0" lang="x-none" sz="35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cuộc </a:t>
            </a:r>
            <a:r>
              <a:rPr kumimoji="0" lang="vi-VN" sz="35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khởi nghĩa nào?</a:t>
            </a:r>
          </a:p>
          <a:p>
            <a:pPr lvl="0" algn="ctr">
              <a:defRPr/>
            </a:pPr>
            <a:r>
              <a:rPr kumimoji="0" lang="vi-VN" sz="35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endParaRPr kumimoji="0" lang="x-none" sz="35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70993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7" dur="125" fill="hold">
                                          <p:stCondLst>
                                            <p:cond delay="0"/>
                                          </p:stCondLst>
                                        </p:cTn>
                                        <p:tgtEl>
                                          <p:spTgt spid="14">
                                            <p:txEl>
                                              <p:pRg st="0" end="0"/>
                                            </p:txEl>
                                          </p:spTgt>
                                        </p:tgtEl>
                                        <p:attrNameLst>
                                          <p:attrName>r</p:attrName>
                                        </p:attrNameLst>
                                      </p:cBhvr>
                                    </p:animRot>
                                    <p:animRot by="-1500000">
                                      <p:cBhvr>
                                        <p:cTn id="8" dur="125" fill="hold">
                                          <p:stCondLst>
                                            <p:cond delay="125"/>
                                          </p:stCondLst>
                                        </p:cTn>
                                        <p:tgtEl>
                                          <p:spTgt spid="14">
                                            <p:txEl>
                                              <p:pRg st="0" end="0"/>
                                            </p:txEl>
                                          </p:spTgt>
                                        </p:tgtEl>
                                        <p:attrNameLst>
                                          <p:attrName>r</p:attrName>
                                        </p:attrNameLst>
                                      </p:cBhvr>
                                    </p:animRot>
                                    <p:animRot by="-1500000">
                                      <p:cBhvr>
                                        <p:cTn id="9" dur="125" fill="hold">
                                          <p:stCondLst>
                                            <p:cond delay="250"/>
                                          </p:stCondLst>
                                        </p:cTn>
                                        <p:tgtEl>
                                          <p:spTgt spid="14">
                                            <p:txEl>
                                              <p:pRg st="0" end="0"/>
                                            </p:txEl>
                                          </p:spTgt>
                                        </p:tgtEl>
                                        <p:attrNameLst>
                                          <p:attrName>r</p:attrName>
                                        </p:attrNameLst>
                                      </p:cBhvr>
                                    </p:animRot>
                                    <p:animRot by="1500000">
                                      <p:cBhvr>
                                        <p:cTn id="10" dur="125" fill="hold">
                                          <p:stCondLst>
                                            <p:cond delay="375"/>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6" descr="Picture1">
            <a:extLst>
              <a:ext uri="{FF2B5EF4-FFF2-40B4-BE49-F238E27FC236}">
                <a16:creationId xmlns:a16="http://schemas.microsoft.com/office/drawing/2014/main" id="{7DF8A80C-8FF3-F944-868B-9DA572A0117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90"/>
          <a:stretch/>
        </p:blipFill>
        <p:spPr bwMode="auto">
          <a:xfrm>
            <a:off x="1" y="0"/>
            <a:ext cx="58161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10">
            <a:extLst>
              <a:ext uri="{FF2B5EF4-FFF2-40B4-BE49-F238E27FC236}">
                <a16:creationId xmlns:a16="http://schemas.microsoft.com/office/drawing/2014/main" id="{7018839E-B664-0645-AC26-DD9F86865269}"/>
              </a:ext>
            </a:extLst>
          </p:cNvPr>
          <p:cNvSpPr>
            <a:spLocks noChangeArrowheads="1"/>
          </p:cNvSpPr>
          <p:nvPr/>
        </p:nvSpPr>
        <p:spPr bwMode="auto">
          <a:xfrm>
            <a:off x="4737100" y="5721570"/>
            <a:ext cx="1320800" cy="2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1600" dirty="0">
                <a:solidFill>
                  <a:srgbClr val="000000"/>
                </a:solidFill>
                <a:cs typeface="Arial" panose="020B0604020202020204" pitchFamily="34" charset="0"/>
                <a:sym typeface="Arial"/>
              </a:rPr>
              <a:t>BÌNH THUẬN</a:t>
            </a:r>
          </a:p>
        </p:txBody>
      </p:sp>
      <p:sp>
        <p:nvSpPr>
          <p:cNvPr id="59" name="Rectangle 14">
            <a:extLst>
              <a:ext uri="{FF2B5EF4-FFF2-40B4-BE49-F238E27FC236}">
                <a16:creationId xmlns:a16="http://schemas.microsoft.com/office/drawing/2014/main" id="{0509C901-9A24-7745-81FF-00D434994692}"/>
              </a:ext>
            </a:extLst>
          </p:cNvPr>
          <p:cNvSpPr>
            <a:spLocks noChangeArrowheads="1"/>
          </p:cNvSpPr>
          <p:nvPr/>
        </p:nvSpPr>
        <p:spPr bwMode="auto">
          <a:xfrm>
            <a:off x="1511087" y="2332070"/>
            <a:ext cx="1320800" cy="2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1600" dirty="0">
                <a:solidFill>
                  <a:srgbClr val="000000"/>
                </a:solidFill>
                <a:cs typeface="Arial" panose="020B0604020202020204" pitchFamily="34" charset="0"/>
                <a:sym typeface="Arial"/>
              </a:rPr>
              <a:t>NGHỆ AN</a:t>
            </a:r>
          </a:p>
        </p:txBody>
      </p:sp>
      <p:sp>
        <p:nvSpPr>
          <p:cNvPr id="62" name="Freeform 24">
            <a:extLst>
              <a:ext uri="{FF2B5EF4-FFF2-40B4-BE49-F238E27FC236}">
                <a16:creationId xmlns:a16="http://schemas.microsoft.com/office/drawing/2014/main" id="{C7CD3707-0EB1-4E47-B246-B5EC0974337E}"/>
              </a:ext>
            </a:extLst>
          </p:cNvPr>
          <p:cNvSpPr>
            <a:spLocks/>
          </p:cNvSpPr>
          <p:nvPr/>
        </p:nvSpPr>
        <p:spPr bwMode="auto">
          <a:xfrm>
            <a:off x="529167" y="121024"/>
            <a:ext cx="4072467" cy="2773456"/>
          </a:xfrm>
          <a:custGeom>
            <a:avLst/>
            <a:gdLst>
              <a:gd name="T0" fmla="*/ 2147483647 w 1924"/>
              <a:gd name="T1" fmla="*/ 2147483647 h 1650"/>
              <a:gd name="T2" fmla="*/ 2147483647 w 1924"/>
              <a:gd name="T3" fmla="*/ 2147483647 h 1650"/>
              <a:gd name="T4" fmla="*/ 2147483647 w 1924"/>
              <a:gd name="T5" fmla="*/ 2147483647 h 1650"/>
              <a:gd name="T6" fmla="*/ 2147483647 w 1924"/>
              <a:gd name="T7" fmla="*/ 2147483647 h 1650"/>
              <a:gd name="T8" fmla="*/ 2147483647 w 1924"/>
              <a:gd name="T9" fmla="*/ 2147483647 h 1650"/>
              <a:gd name="T10" fmla="*/ 2147483647 w 1924"/>
              <a:gd name="T11" fmla="*/ 2147483647 h 1650"/>
              <a:gd name="T12" fmla="*/ 2147483647 w 1924"/>
              <a:gd name="T13" fmla="*/ 2147483647 h 1650"/>
              <a:gd name="T14" fmla="*/ 2147483647 w 1924"/>
              <a:gd name="T15" fmla="*/ 2147483647 h 1650"/>
              <a:gd name="T16" fmla="*/ 2147483647 w 1924"/>
              <a:gd name="T17" fmla="*/ 2147483647 h 1650"/>
              <a:gd name="T18" fmla="*/ 2147483647 w 1924"/>
              <a:gd name="T19" fmla="*/ 2147483647 h 1650"/>
              <a:gd name="T20" fmla="*/ 2147483647 w 1924"/>
              <a:gd name="T21" fmla="*/ 2147483647 h 1650"/>
              <a:gd name="T22" fmla="*/ 2147483647 w 1924"/>
              <a:gd name="T23" fmla="*/ 2147483647 h 1650"/>
              <a:gd name="T24" fmla="*/ 2147483647 w 1924"/>
              <a:gd name="T25" fmla="*/ 2147483647 h 1650"/>
              <a:gd name="T26" fmla="*/ 2147483647 w 1924"/>
              <a:gd name="T27" fmla="*/ 2147483647 h 1650"/>
              <a:gd name="T28" fmla="*/ 2147483647 w 1924"/>
              <a:gd name="T29" fmla="*/ 2147483647 h 1650"/>
              <a:gd name="T30" fmla="*/ 2147483647 w 1924"/>
              <a:gd name="T31" fmla="*/ 2147483647 h 1650"/>
              <a:gd name="T32" fmla="*/ 2147483647 w 1924"/>
              <a:gd name="T33" fmla="*/ 2147483647 h 1650"/>
              <a:gd name="T34" fmla="*/ 2147483647 w 1924"/>
              <a:gd name="T35" fmla="*/ 2147483647 h 1650"/>
              <a:gd name="T36" fmla="*/ 2147483647 w 1924"/>
              <a:gd name="T37" fmla="*/ 2147483647 h 1650"/>
              <a:gd name="T38" fmla="*/ 2147483647 w 1924"/>
              <a:gd name="T39" fmla="*/ 2147483647 h 1650"/>
              <a:gd name="T40" fmla="*/ 2147483647 w 1924"/>
              <a:gd name="T41" fmla="*/ 2147483647 h 1650"/>
              <a:gd name="T42" fmla="*/ 2147483647 w 1924"/>
              <a:gd name="T43" fmla="*/ 2147483647 h 1650"/>
              <a:gd name="T44" fmla="*/ 2147483647 w 1924"/>
              <a:gd name="T45" fmla="*/ 2147483647 h 1650"/>
              <a:gd name="T46" fmla="*/ 2147483647 w 1924"/>
              <a:gd name="T47" fmla="*/ 2147483647 h 1650"/>
              <a:gd name="T48" fmla="*/ 0 w 1924"/>
              <a:gd name="T49" fmla="*/ 2147483647 h 1650"/>
              <a:gd name="T50" fmla="*/ 2147483647 w 1924"/>
              <a:gd name="T51" fmla="*/ 2147483647 h 1650"/>
              <a:gd name="T52" fmla="*/ 2147483647 w 1924"/>
              <a:gd name="T53" fmla="*/ 2147483647 h 1650"/>
              <a:gd name="T54" fmla="*/ 2147483647 w 1924"/>
              <a:gd name="T55" fmla="*/ 2147483647 h 1650"/>
              <a:gd name="T56" fmla="*/ 2147483647 w 1924"/>
              <a:gd name="T57" fmla="*/ 2147483647 h 1650"/>
              <a:gd name="T58" fmla="*/ 2147483647 w 1924"/>
              <a:gd name="T59" fmla="*/ 2147483647 h 1650"/>
              <a:gd name="T60" fmla="*/ 2147483647 w 1924"/>
              <a:gd name="T61" fmla="*/ 2147483647 h 1650"/>
              <a:gd name="T62" fmla="*/ 2147483647 w 1924"/>
              <a:gd name="T63" fmla="*/ 2147483647 h 1650"/>
              <a:gd name="T64" fmla="*/ 2147483647 w 1924"/>
              <a:gd name="T65" fmla="*/ 2147483647 h 1650"/>
              <a:gd name="T66" fmla="*/ 2147483647 w 1924"/>
              <a:gd name="T67" fmla="*/ 2147483647 h 1650"/>
              <a:gd name="T68" fmla="*/ 2147483647 w 1924"/>
              <a:gd name="T69" fmla="*/ 2147483647 h 1650"/>
              <a:gd name="T70" fmla="*/ 2147483647 w 1924"/>
              <a:gd name="T71" fmla="*/ 2147483647 h 1650"/>
              <a:gd name="T72" fmla="*/ 2147483647 w 1924"/>
              <a:gd name="T73" fmla="*/ 2147483647 h 1650"/>
              <a:gd name="T74" fmla="*/ 2147483647 w 1924"/>
              <a:gd name="T75" fmla="*/ 2147483647 h 1650"/>
              <a:gd name="T76" fmla="*/ 2147483647 w 1924"/>
              <a:gd name="T77" fmla="*/ 2147483647 h 1650"/>
              <a:gd name="T78" fmla="*/ 2147483647 w 1924"/>
              <a:gd name="T79" fmla="*/ 2147483647 h 1650"/>
              <a:gd name="T80" fmla="*/ 2147483647 w 1924"/>
              <a:gd name="T81" fmla="*/ 2147483647 h 1650"/>
              <a:gd name="T82" fmla="*/ 2147483647 w 1924"/>
              <a:gd name="T83" fmla="*/ 2147483647 h 1650"/>
              <a:gd name="T84" fmla="*/ 2147483647 w 1924"/>
              <a:gd name="T85" fmla="*/ 2147483647 h 1650"/>
              <a:gd name="T86" fmla="*/ 2147483647 w 1924"/>
              <a:gd name="T87" fmla="*/ 2147483647 h 1650"/>
              <a:gd name="T88" fmla="*/ 2147483647 w 1924"/>
              <a:gd name="T89" fmla="*/ 2147483647 h 16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4"/>
              <a:gd name="T136" fmla="*/ 0 h 1650"/>
              <a:gd name="T137" fmla="*/ 1924 w 1924"/>
              <a:gd name="T138" fmla="*/ 1650 h 16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4" h="1650">
                <a:moveTo>
                  <a:pt x="1572" y="1596"/>
                </a:moveTo>
                <a:cubicBezTo>
                  <a:pt x="1604" y="1575"/>
                  <a:pt x="1564" y="1598"/>
                  <a:pt x="1564" y="1632"/>
                </a:cubicBezTo>
                <a:cubicBezTo>
                  <a:pt x="1564" y="1645"/>
                  <a:pt x="1584" y="1600"/>
                  <a:pt x="1584" y="1600"/>
                </a:cubicBezTo>
                <a:cubicBezTo>
                  <a:pt x="1579" y="1595"/>
                  <a:pt x="1571" y="1591"/>
                  <a:pt x="1568" y="1584"/>
                </a:cubicBezTo>
                <a:cubicBezTo>
                  <a:pt x="1566" y="1580"/>
                  <a:pt x="1573" y="1576"/>
                  <a:pt x="1572" y="1572"/>
                </a:cubicBezTo>
                <a:cubicBezTo>
                  <a:pt x="1563" y="1545"/>
                  <a:pt x="1533" y="1528"/>
                  <a:pt x="1508" y="1520"/>
                </a:cubicBezTo>
                <a:cubicBezTo>
                  <a:pt x="1499" y="1507"/>
                  <a:pt x="1502" y="1508"/>
                  <a:pt x="1488" y="1500"/>
                </a:cubicBezTo>
                <a:cubicBezTo>
                  <a:pt x="1478" y="1494"/>
                  <a:pt x="1456" y="1484"/>
                  <a:pt x="1456" y="1484"/>
                </a:cubicBezTo>
                <a:cubicBezTo>
                  <a:pt x="1446" y="1463"/>
                  <a:pt x="1432" y="1464"/>
                  <a:pt x="1416" y="1448"/>
                </a:cubicBezTo>
                <a:cubicBezTo>
                  <a:pt x="1399" y="1398"/>
                  <a:pt x="1428" y="1476"/>
                  <a:pt x="1400" y="1428"/>
                </a:cubicBezTo>
                <a:cubicBezTo>
                  <a:pt x="1393" y="1416"/>
                  <a:pt x="1397" y="1394"/>
                  <a:pt x="1384" y="1388"/>
                </a:cubicBezTo>
                <a:cubicBezTo>
                  <a:pt x="1367" y="1379"/>
                  <a:pt x="1356" y="1367"/>
                  <a:pt x="1340" y="1356"/>
                </a:cubicBezTo>
                <a:cubicBezTo>
                  <a:pt x="1320" y="1342"/>
                  <a:pt x="1295" y="1331"/>
                  <a:pt x="1276" y="1316"/>
                </a:cubicBezTo>
                <a:cubicBezTo>
                  <a:pt x="1229" y="1278"/>
                  <a:pt x="1272" y="1302"/>
                  <a:pt x="1236" y="1284"/>
                </a:cubicBezTo>
                <a:cubicBezTo>
                  <a:pt x="1228" y="1273"/>
                  <a:pt x="1218" y="1257"/>
                  <a:pt x="1208" y="1248"/>
                </a:cubicBezTo>
                <a:cubicBezTo>
                  <a:pt x="1201" y="1242"/>
                  <a:pt x="1184" y="1232"/>
                  <a:pt x="1184" y="1232"/>
                </a:cubicBezTo>
                <a:cubicBezTo>
                  <a:pt x="1174" y="1212"/>
                  <a:pt x="1161" y="1193"/>
                  <a:pt x="1144" y="1180"/>
                </a:cubicBezTo>
                <a:cubicBezTo>
                  <a:pt x="1148" y="1158"/>
                  <a:pt x="1154" y="1140"/>
                  <a:pt x="1164" y="1120"/>
                </a:cubicBezTo>
                <a:cubicBezTo>
                  <a:pt x="1167" y="1086"/>
                  <a:pt x="1166" y="1068"/>
                  <a:pt x="1180" y="1040"/>
                </a:cubicBezTo>
                <a:cubicBezTo>
                  <a:pt x="1193" y="962"/>
                  <a:pt x="1259" y="904"/>
                  <a:pt x="1332" y="880"/>
                </a:cubicBezTo>
                <a:cubicBezTo>
                  <a:pt x="1349" y="867"/>
                  <a:pt x="1369" y="857"/>
                  <a:pt x="1376" y="836"/>
                </a:cubicBezTo>
                <a:cubicBezTo>
                  <a:pt x="1401" y="842"/>
                  <a:pt x="1387" y="843"/>
                  <a:pt x="1416" y="824"/>
                </a:cubicBezTo>
                <a:cubicBezTo>
                  <a:pt x="1437" y="810"/>
                  <a:pt x="1461" y="791"/>
                  <a:pt x="1472" y="768"/>
                </a:cubicBezTo>
                <a:cubicBezTo>
                  <a:pt x="1480" y="752"/>
                  <a:pt x="1485" y="730"/>
                  <a:pt x="1496" y="716"/>
                </a:cubicBezTo>
                <a:cubicBezTo>
                  <a:pt x="1505" y="705"/>
                  <a:pt x="1524" y="696"/>
                  <a:pt x="1536" y="688"/>
                </a:cubicBezTo>
                <a:cubicBezTo>
                  <a:pt x="1546" y="659"/>
                  <a:pt x="1535" y="679"/>
                  <a:pt x="1592" y="672"/>
                </a:cubicBezTo>
                <a:cubicBezTo>
                  <a:pt x="1610" y="670"/>
                  <a:pt x="1644" y="652"/>
                  <a:pt x="1644" y="652"/>
                </a:cubicBezTo>
                <a:cubicBezTo>
                  <a:pt x="1687" y="617"/>
                  <a:pt x="1668" y="625"/>
                  <a:pt x="1696" y="616"/>
                </a:cubicBezTo>
                <a:cubicBezTo>
                  <a:pt x="1717" y="590"/>
                  <a:pt x="1741" y="565"/>
                  <a:pt x="1772" y="552"/>
                </a:cubicBezTo>
                <a:cubicBezTo>
                  <a:pt x="1785" y="539"/>
                  <a:pt x="1793" y="526"/>
                  <a:pt x="1808" y="516"/>
                </a:cubicBezTo>
                <a:cubicBezTo>
                  <a:pt x="1778" y="486"/>
                  <a:pt x="1819" y="514"/>
                  <a:pt x="1828" y="520"/>
                </a:cubicBezTo>
                <a:cubicBezTo>
                  <a:pt x="1862" y="509"/>
                  <a:pt x="1888" y="496"/>
                  <a:pt x="1924" y="492"/>
                </a:cubicBezTo>
                <a:cubicBezTo>
                  <a:pt x="1878" y="446"/>
                  <a:pt x="1851" y="445"/>
                  <a:pt x="1792" y="424"/>
                </a:cubicBezTo>
                <a:cubicBezTo>
                  <a:pt x="1767" y="415"/>
                  <a:pt x="1749" y="391"/>
                  <a:pt x="1724" y="384"/>
                </a:cubicBezTo>
                <a:cubicBezTo>
                  <a:pt x="1710" y="380"/>
                  <a:pt x="1695" y="379"/>
                  <a:pt x="1680" y="376"/>
                </a:cubicBezTo>
                <a:cubicBezTo>
                  <a:pt x="1645" y="352"/>
                  <a:pt x="1665" y="362"/>
                  <a:pt x="1616" y="352"/>
                </a:cubicBezTo>
                <a:cubicBezTo>
                  <a:pt x="1590" y="339"/>
                  <a:pt x="1578" y="332"/>
                  <a:pt x="1548" y="328"/>
                </a:cubicBezTo>
                <a:cubicBezTo>
                  <a:pt x="1540" y="325"/>
                  <a:pt x="1530" y="326"/>
                  <a:pt x="1524" y="320"/>
                </a:cubicBezTo>
                <a:cubicBezTo>
                  <a:pt x="1515" y="311"/>
                  <a:pt x="1535" y="306"/>
                  <a:pt x="1548" y="296"/>
                </a:cubicBezTo>
                <a:cubicBezTo>
                  <a:pt x="1565" y="283"/>
                  <a:pt x="1574" y="263"/>
                  <a:pt x="1580" y="244"/>
                </a:cubicBezTo>
                <a:cubicBezTo>
                  <a:pt x="1584" y="218"/>
                  <a:pt x="1594" y="197"/>
                  <a:pt x="1580" y="172"/>
                </a:cubicBezTo>
                <a:cubicBezTo>
                  <a:pt x="1578" y="168"/>
                  <a:pt x="1572" y="170"/>
                  <a:pt x="1568" y="168"/>
                </a:cubicBezTo>
                <a:cubicBezTo>
                  <a:pt x="1560" y="163"/>
                  <a:pt x="1544" y="152"/>
                  <a:pt x="1544" y="152"/>
                </a:cubicBezTo>
                <a:cubicBezTo>
                  <a:pt x="1537" y="132"/>
                  <a:pt x="1527" y="131"/>
                  <a:pt x="1508" y="136"/>
                </a:cubicBezTo>
                <a:cubicBezTo>
                  <a:pt x="1478" y="176"/>
                  <a:pt x="1431" y="140"/>
                  <a:pt x="1392" y="132"/>
                </a:cubicBezTo>
                <a:cubicBezTo>
                  <a:pt x="1371" y="133"/>
                  <a:pt x="1349" y="133"/>
                  <a:pt x="1328" y="136"/>
                </a:cubicBezTo>
                <a:cubicBezTo>
                  <a:pt x="1314" y="138"/>
                  <a:pt x="1301" y="144"/>
                  <a:pt x="1288" y="148"/>
                </a:cubicBezTo>
                <a:cubicBezTo>
                  <a:pt x="1280" y="151"/>
                  <a:pt x="1264" y="156"/>
                  <a:pt x="1264" y="156"/>
                </a:cubicBezTo>
                <a:cubicBezTo>
                  <a:pt x="1220" y="126"/>
                  <a:pt x="1292" y="177"/>
                  <a:pt x="1240" y="132"/>
                </a:cubicBezTo>
                <a:cubicBezTo>
                  <a:pt x="1212" y="108"/>
                  <a:pt x="1162" y="100"/>
                  <a:pt x="1128" y="92"/>
                </a:cubicBezTo>
                <a:cubicBezTo>
                  <a:pt x="1119" y="87"/>
                  <a:pt x="1107" y="87"/>
                  <a:pt x="1100" y="80"/>
                </a:cubicBezTo>
                <a:cubicBezTo>
                  <a:pt x="1095" y="75"/>
                  <a:pt x="1093" y="66"/>
                  <a:pt x="1088" y="60"/>
                </a:cubicBezTo>
                <a:cubicBezTo>
                  <a:pt x="1076" y="46"/>
                  <a:pt x="1061" y="37"/>
                  <a:pt x="1048" y="24"/>
                </a:cubicBezTo>
                <a:cubicBezTo>
                  <a:pt x="1041" y="17"/>
                  <a:pt x="1032" y="13"/>
                  <a:pt x="1024" y="8"/>
                </a:cubicBezTo>
                <a:cubicBezTo>
                  <a:pt x="1020" y="5"/>
                  <a:pt x="1012" y="0"/>
                  <a:pt x="1012" y="0"/>
                </a:cubicBezTo>
                <a:cubicBezTo>
                  <a:pt x="973" y="31"/>
                  <a:pt x="982" y="35"/>
                  <a:pt x="928" y="40"/>
                </a:cubicBezTo>
                <a:cubicBezTo>
                  <a:pt x="913" y="45"/>
                  <a:pt x="903" y="55"/>
                  <a:pt x="888" y="60"/>
                </a:cubicBezTo>
                <a:cubicBezTo>
                  <a:pt x="861" y="87"/>
                  <a:pt x="840" y="144"/>
                  <a:pt x="796" y="148"/>
                </a:cubicBezTo>
                <a:cubicBezTo>
                  <a:pt x="773" y="150"/>
                  <a:pt x="751" y="151"/>
                  <a:pt x="728" y="152"/>
                </a:cubicBezTo>
                <a:cubicBezTo>
                  <a:pt x="711" y="158"/>
                  <a:pt x="702" y="165"/>
                  <a:pt x="692" y="180"/>
                </a:cubicBezTo>
                <a:cubicBezTo>
                  <a:pt x="657" y="157"/>
                  <a:pt x="678" y="163"/>
                  <a:pt x="628" y="168"/>
                </a:cubicBezTo>
                <a:cubicBezTo>
                  <a:pt x="611" y="185"/>
                  <a:pt x="610" y="191"/>
                  <a:pt x="588" y="180"/>
                </a:cubicBezTo>
                <a:cubicBezTo>
                  <a:pt x="543" y="189"/>
                  <a:pt x="561" y="185"/>
                  <a:pt x="532" y="192"/>
                </a:cubicBezTo>
                <a:cubicBezTo>
                  <a:pt x="528" y="191"/>
                  <a:pt x="520" y="192"/>
                  <a:pt x="520" y="188"/>
                </a:cubicBezTo>
                <a:cubicBezTo>
                  <a:pt x="520" y="183"/>
                  <a:pt x="535" y="183"/>
                  <a:pt x="532" y="180"/>
                </a:cubicBezTo>
                <a:cubicBezTo>
                  <a:pt x="528" y="176"/>
                  <a:pt x="521" y="183"/>
                  <a:pt x="516" y="184"/>
                </a:cubicBezTo>
                <a:cubicBezTo>
                  <a:pt x="495" y="174"/>
                  <a:pt x="483" y="175"/>
                  <a:pt x="464" y="188"/>
                </a:cubicBezTo>
                <a:cubicBezTo>
                  <a:pt x="429" y="182"/>
                  <a:pt x="410" y="179"/>
                  <a:pt x="380" y="164"/>
                </a:cubicBezTo>
                <a:cubicBezTo>
                  <a:pt x="339" y="185"/>
                  <a:pt x="318" y="191"/>
                  <a:pt x="272" y="196"/>
                </a:cubicBezTo>
                <a:cubicBezTo>
                  <a:pt x="250" y="229"/>
                  <a:pt x="265" y="222"/>
                  <a:pt x="224" y="212"/>
                </a:cubicBezTo>
                <a:cubicBezTo>
                  <a:pt x="193" y="181"/>
                  <a:pt x="161" y="182"/>
                  <a:pt x="116" y="176"/>
                </a:cubicBezTo>
                <a:cubicBezTo>
                  <a:pt x="120" y="173"/>
                  <a:pt x="131" y="171"/>
                  <a:pt x="128" y="168"/>
                </a:cubicBezTo>
                <a:cubicBezTo>
                  <a:pt x="123" y="163"/>
                  <a:pt x="96" y="185"/>
                  <a:pt x="88" y="188"/>
                </a:cubicBezTo>
                <a:cubicBezTo>
                  <a:pt x="60" y="216"/>
                  <a:pt x="75" y="209"/>
                  <a:pt x="48" y="216"/>
                </a:cubicBezTo>
                <a:cubicBezTo>
                  <a:pt x="29" y="230"/>
                  <a:pt x="14" y="235"/>
                  <a:pt x="0" y="256"/>
                </a:cubicBezTo>
                <a:cubicBezTo>
                  <a:pt x="5" y="275"/>
                  <a:pt x="8" y="283"/>
                  <a:pt x="28" y="276"/>
                </a:cubicBezTo>
                <a:cubicBezTo>
                  <a:pt x="57" y="286"/>
                  <a:pt x="47" y="277"/>
                  <a:pt x="60" y="296"/>
                </a:cubicBezTo>
                <a:cubicBezTo>
                  <a:pt x="65" y="315"/>
                  <a:pt x="71" y="325"/>
                  <a:pt x="88" y="336"/>
                </a:cubicBezTo>
                <a:cubicBezTo>
                  <a:pt x="100" y="371"/>
                  <a:pt x="80" y="317"/>
                  <a:pt x="108" y="364"/>
                </a:cubicBezTo>
                <a:cubicBezTo>
                  <a:pt x="115" y="375"/>
                  <a:pt x="118" y="388"/>
                  <a:pt x="124" y="400"/>
                </a:cubicBezTo>
                <a:cubicBezTo>
                  <a:pt x="129" y="411"/>
                  <a:pt x="125" y="426"/>
                  <a:pt x="132" y="436"/>
                </a:cubicBezTo>
                <a:cubicBezTo>
                  <a:pt x="136" y="442"/>
                  <a:pt x="180" y="447"/>
                  <a:pt x="184" y="448"/>
                </a:cubicBezTo>
                <a:cubicBezTo>
                  <a:pt x="192" y="473"/>
                  <a:pt x="192" y="499"/>
                  <a:pt x="200" y="524"/>
                </a:cubicBezTo>
                <a:cubicBezTo>
                  <a:pt x="203" y="532"/>
                  <a:pt x="219" y="543"/>
                  <a:pt x="212" y="548"/>
                </a:cubicBezTo>
                <a:cubicBezTo>
                  <a:pt x="207" y="551"/>
                  <a:pt x="201" y="544"/>
                  <a:pt x="196" y="544"/>
                </a:cubicBezTo>
                <a:cubicBezTo>
                  <a:pt x="192" y="544"/>
                  <a:pt x="208" y="552"/>
                  <a:pt x="208" y="548"/>
                </a:cubicBezTo>
                <a:cubicBezTo>
                  <a:pt x="208" y="543"/>
                  <a:pt x="200" y="543"/>
                  <a:pt x="196" y="540"/>
                </a:cubicBezTo>
                <a:cubicBezTo>
                  <a:pt x="172" y="504"/>
                  <a:pt x="210" y="558"/>
                  <a:pt x="212" y="560"/>
                </a:cubicBezTo>
                <a:cubicBezTo>
                  <a:pt x="215" y="563"/>
                  <a:pt x="220" y="563"/>
                  <a:pt x="224" y="564"/>
                </a:cubicBezTo>
                <a:cubicBezTo>
                  <a:pt x="228" y="568"/>
                  <a:pt x="233" y="571"/>
                  <a:pt x="236" y="576"/>
                </a:cubicBezTo>
                <a:cubicBezTo>
                  <a:pt x="240" y="583"/>
                  <a:pt x="237" y="595"/>
                  <a:pt x="244" y="600"/>
                </a:cubicBezTo>
                <a:cubicBezTo>
                  <a:pt x="272" y="619"/>
                  <a:pt x="307" y="638"/>
                  <a:pt x="340" y="644"/>
                </a:cubicBezTo>
                <a:cubicBezTo>
                  <a:pt x="382" y="672"/>
                  <a:pt x="380" y="678"/>
                  <a:pt x="436" y="684"/>
                </a:cubicBezTo>
                <a:cubicBezTo>
                  <a:pt x="459" y="692"/>
                  <a:pt x="481" y="700"/>
                  <a:pt x="504" y="708"/>
                </a:cubicBezTo>
                <a:cubicBezTo>
                  <a:pt x="524" y="649"/>
                  <a:pt x="651" y="691"/>
                  <a:pt x="672" y="692"/>
                </a:cubicBezTo>
                <a:cubicBezTo>
                  <a:pt x="676" y="693"/>
                  <a:pt x="704" y="694"/>
                  <a:pt x="708" y="704"/>
                </a:cubicBezTo>
                <a:cubicBezTo>
                  <a:pt x="730" y="759"/>
                  <a:pt x="695" y="719"/>
                  <a:pt x="724" y="748"/>
                </a:cubicBezTo>
                <a:cubicBezTo>
                  <a:pt x="725" y="752"/>
                  <a:pt x="725" y="757"/>
                  <a:pt x="728" y="760"/>
                </a:cubicBezTo>
                <a:cubicBezTo>
                  <a:pt x="732" y="763"/>
                  <a:pt x="741" y="759"/>
                  <a:pt x="744" y="764"/>
                </a:cubicBezTo>
                <a:cubicBezTo>
                  <a:pt x="765" y="796"/>
                  <a:pt x="735" y="805"/>
                  <a:pt x="780" y="820"/>
                </a:cubicBezTo>
                <a:cubicBezTo>
                  <a:pt x="791" y="852"/>
                  <a:pt x="836" y="853"/>
                  <a:pt x="864" y="860"/>
                </a:cubicBezTo>
                <a:cubicBezTo>
                  <a:pt x="867" y="868"/>
                  <a:pt x="877" y="877"/>
                  <a:pt x="872" y="884"/>
                </a:cubicBezTo>
                <a:cubicBezTo>
                  <a:pt x="861" y="901"/>
                  <a:pt x="870" y="893"/>
                  <a:pt x="852" y="900"/>
                </a:cubicBezTo>
                <a:cubicBezTo>
                  <a:pt x="849" y="901"/>
                  <a:pt x="844" y="904"/>
                  <a:pt x="844" y="904"/>
                </a:cubicBezTo>
                <a:cubicBezTo>
                  <a:pt x="832" y="941"/>
                  <a:pt x="796" y="941"/>
                  <a:pt x="764" y="952"/>
                </a:cubicBezTo>
                <a:cubicBezTo>
                  <a:pt x="729" y="929"/>
                  <a:pt x="681" y="955"/>
                  <a:pt x="644" y="964"/>
                </a:cubicBezTo>
                <a:cubicBezTo>
                  <a:pt x="620" y="982"/>
                  <a:pt x="614" y="1006"/>
                  <a:pt x="584" y="1016"/>
                </a:cubicBezTo>
                <a:cubicBezTo>
                  <a:pt x="575" y="1029"/>
                  <a:pt x="573" y="1043"/>
                  <a:pt x="564" y="1056"/>
                </a:cubicBezTo>
                <a:cubicBezTo>
                  <a:pt x="572" y="1059"/>
                  <a:pt x="581" y="1060"/>
                  <a:pt x="588" y="1064"/>
                </a:cubicBezTo>
                <a:cubicBezTo>
                  <a:pt x="593" y="1067"/>
                  <a:pt x="595" y="1073"/>
                  <a:pt x="600" y="1076"/>
                </a:cubicBezTo>
                <a:cubicBezTo>
                  <a:pt x="610" y="1081"/>
                  <a:pt x="622" y="1081"/>
                  <a:pt x="632" y="1084"/>
                </a:cubicBezTo>
                <a:cubicBezTo>
                  <a:pt x="643" y="1100"/>
                  <a:pt x="654" y="1098"/>
                  <a:pt x="672" y="1104"/>
                </a:cubicBezTo>
                <a:cubicBezTo>
                  <a:pt x="680" y="1127"/>
                  <a:pt x="757" y="1148"/>
                  <a:pt x="784" y="1152"/>
                </a:cubicBezTo>
                <a:cubicBezTo>
                  <a:pt x="797" y="1171"/>
                  <a:pt x="801" y="1175"/>
                  <a:pt x="824" y="1180"/>
                </a:cubicBezTo>
                <a:cubicBezTo>
                  <a:pt x="847" y="1195"/>
                  <a:pt x="878" y="1203"/>
                  <a:pt x="904" y="1212"/>
                </a:cubicBezTo>
                <a:cubicBezTo>
                  <a:pt x="929" y="1231"/>
                  <a:pt x="941" y="1258"/>
                  <a:pt x="968" y="1276"/>
                </a:cubicBezTo>
                <a:cubicBezTo>
                  <a:pt x="972" y="1287"/>
                  <a:pt x="977" y="1315"/>
                  <a:pt x="988" y="1324"/>
                </a:cubicBezTo>
                <a:cubicBezTo>
                  <a:pt x="992" y="1327"/>
                  <a:pt x="1019" y="1332"/>
                  <a:pt x="1020" y="1332"/>
                </a:cubicBezTo>
                <a:cubicBezTo>
                  <a:pt x="1042" y="1338"/>
                  <a:pt x="1059" y="1349"/>
                  <a:pt x="1080" y="1356"/>
                </a:cubicBezTo>
                <a:cubicBezTo>
                  <a:pt x="1102" y="1378"/>
                  <a:pt x="1112" y="1406"/>
                  <a:pt x="1116" y="1436"/>
                </a:cubicBezTo>
                <a:cubicBezTo>
                  <a:pt x="1117" y="1445"/>
                  <a:pt x="1115" y="1456"/>
                  <a:pt x="1120" y="1464"/>
                </a:cubicBezTo>
                <a:cubicBezTo>
                  <a:pt x="1124" y="1471"/>
                  <a:pt x="1133" y="1472"/>
                  <a:pt x="1140" y="1476"/>
                </a:cubicBezTo>
                <a:cubicBezTo>
                  <a:pt x="1146" y="1495"/>
                  <a:pt x="1169" y="1495"/>
                  <a:pt x="1188" y="1500"/>
                </a:cubicBezTo>
                <a:cubicBezTo>
                  <a:pt x="1195" y="1505"/>
                  <a:pt x="1206" y="1506"/>
                  <a:pt x="1212" y="1512"/>
                </a:cubicBezTo>
                <a:cubicBezTo>
                  <a:pt x="1218" y="1518"/>
                  <a:pt x="1218" y="1529"/>
                  <a:pt x="1224" y="1536"/>
                </a:cubicBezTo>
                <a:cubicBezTo>
                  <a:pt x="1238" y="1552"/>
                  <a:pt x="1250" y="1568"/>
                  <a:pt x="1268" y="1580"/>
                </a:cubicBezTo>
                <a:cubicBezTo>
                  <a:pt x="1293" y="1618"/>
                  <a:pt x="1349" y="1623"/>
                  <a:pt x="1388" y="1636"/>
                </a:cubicBezTo>
                <a:cubicBezTo>
                  <a:pt x="1389" y="1640"/>
                  <a:pt x="1388" y="1650"/>
                  <a:pt x="1392" y="1648"/>
                </a:cubicBezTo>
                <a:cubicBezTo>
                  <a:pt x="1397" y="1646"/>
                  <a:pt x="1391" y="1634"/>
                  <a:pt x="1396" y="1632"/>
                </a:cubicBezTo>
                <a:cubicBezTo>
                  <a:pt x="1411" y="1627"/>
                  <a:pt x="1448" y="1640"/>
                  <a:pt x="1464" y="1644"/>
                </a:cubicBezTo>
                <a:cubicBezTo>
                  <a:pt x="1497" y="1636"/>
                  <a:pt x="1478" y="1617"/>
                  <a:pt x="1504" y="1608"/>
                </a:cubicBezTo>
                <a:cubicBezTo>
                  <a:pt x="1508" y="1609"/>
                  <a:pt x="1513" y="1609"/>
                  <a:pt x="1516" y="1612"/>
                </a:cubicBezTo>
                <a:cubicBezTo>
                  <a:pt x="1519" y="1615"/>
                  <a:pt x="1517" y="1621"/>
                  <a:pt x="1520" y="1624"/>
                </a:cubicBezTo>
                <a:cubicBezTo>
                  <a:pt x="1532" y="1633"/>
                  <a:pt x="1550" y="1636"/>
                  <a:pt x="1564" y="1640"/>
                </a:cubicBezTo>
                <a:cubicBezTo>
                  <a:pt x="1577" y="1631"/>
                  <a:pt x="1591" y="1625"/>
                  <a:pt x="1604" y="1616"/>
                </a:cubicBezTo>
                <a:cubicBezTo>
                  <a:pt x="1595" y="1613"/>
                  <a:pt x="1584" y="1613"/>
                  <a:pt x="1576" y="1608"/>
                </a:cubicBezTo>
                <a:cubicBezTo>
                  <a:pt x="1566" y="1602"/>
                  <a:pt x="1572" y="1572"/>
                  <a:pt x="1552" y="1572"/>
                </a:cubicBezTo>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defTabSz="1219170" eaLnBrk="0" fontAlgn="base" hangingPunct="0">
              <a:spcBef>
                <a:spcPct val="0"/>
              </a:spcBef>
              <a:spcAft>
                <a:spcPct val="0"/>
              </a:spcAft>
              <a:defRPr/>
            </a:pPr>
            <a:endParaRPr lang="vi-VN" altLang="x-none" sz="2400">
              <a:solidFill>
                <a:srgbClr val="000000"/>
              </a:solidFill>
              <a:cs typeface="Arial" panose="020B0604020202020204" pitchFamily="34" charset="0"/>
              <a:sym typeface="Arial"/>
            </a:endParaRPr>
          </a:p>
        </p:txBody>
      </p:sp>
      <p:sp>
        <p:nvSpPr>
          <p:cNvPr id="63" name="Freeform 25">
            <a:extLst>
              <a:ext uri="{FF2B5EF4-FFF2-40B4-BE49-F238E27FC236}">
                <a16:creationId xmlns:a16="http://schemas.microsoft.com/office/drawing/2014/main" id="{AE97ECF5-AC81-AB46-A882-DD7A46286247}"/>
              </a:ext>
            </a:extLst>
          </p:cNvPr>
          <p:cNvSpPr>
            <a:spLocks/>
          </p:cNvSpPr>
          <p:nvPr/>
        </p:nvSpPr>
        <p:spPr bwMode="auto">
          <a:xfrm>
            <a:off x="3450167" y="2817159"/>
            <a:ext cx="1464733" cy="776568"/>
          </a:xfrm>
          <a:custGeom>
            <a:avLst/>
            <a:gdLst>
              <a:gd name="T0" fmla="*/ 2147483647 w 692"/>
              <a:gd name="T1" fmla="*/ 2147483647 h 462"/>
              <a:gd name="T2" fmla="*/ 2147483647 w 692"/>
              <a:gd name="T3" fmla="*/ 2147483647 h 462"/>
              <a:gd name="T4" fmla="*/ 2147483647 w 692"/>
              <a:gd name="T5" fmla="*/ 2147483647 h 462"/>
              <a:gd name="T6" fmla="*/ 2147483647 w 692"/>
              <a:gd name="T7" fmla="*/ 2147483647 h 462"/>
              <a:gd name="T8" fmla="*/ 2147483647 w 692"/>
              <a:gd name="T9" fmla="*/ 2147483647 h 462"/>
              <a:gd name="T10" fmla="*/ 2147483647 w 692"/>
              <a:gd name="T11" fmla="*/ 2147483647 h 462"/>
              <a:gd name="T12" fmla="*/ 2147483647 w 692"/>
              <a:gd name="T13" fmla="*/ 2147483647 h 462"/>
              <a:gd name="T14" fmla="*/ 2147483647 w 692"/>
              <a:gd name="T15" fmla="*/ 2147483647 h 462"/>
              <a:gd name="T16" fmla="*/ 2147483647 w 692"/>
              <a:gd name="T17" fmla="*/ 2147483647 h 462"/>
              <a:gd name="T18" fmla="*/ 2147483647 w 692"/>
              <a:gd name="T19" fmla="*/ 2147483647 h 462"/>
              <a:gd name="T20" fmla="*/ 2147483647 w 692"/>
              <a:gd name="T21" fmla="*/ 2147483647 h 462"/>
              <a:gd name="T22" fmla="*/ 2147483647 w 692"/>
              <a:gd name="T23" fmla="*/ 2147483647 h 462"/>
              <a:gd name="T24" fmla="*/ 2147483647 w 692"/>
              <a:gd name="T25" fmla="*/ 2147483647 h 462"/>
              <a:gd name="T26" fmla="*/ 2147483647 w 692"/>
              <a:gd name="T27" fmla="*/ 2147483647 h 462"/>
              <a:gd name="T28" fmla="*/ 2147483647 w 692"/>
              <a:gd name="T29" fmla="*/ 2147483647 h 462"/>
              <a:gd name="T30" fmla="*/ 2147483647 w 692"/>
              <a:gd name="T31" fmla="*/ 2147483647 h 462"/>
              <a:gd name="T32" fmla="*/ 2147483647 w 692"/>
              <a:gd name="T33" fmla="*/ 0 h 462"/>
              <a:gd name="T34" fmla="*/ 2147483647 w 692"/>
              <a:gd name="T35" fmla="*/ 2147483647 h 462"/>
              <a:gd name="T36" fmla="*/ 2147483647 w 692"/>
              <a:gd name="T37" fmla="*/ 2147483647 h 462"/>
              <a:gd name="T38" fmla="*/ 2147483647 w 692"/>
              <a:gd name="T39" fmla="*/ 2147483647 h 462"/>
              <a:gd name="T40" fmla="*/ 2147483647 w 692"/>
              <a:gd name="T41" fmla="*/ 2147483647 h 462"/>
              <a:gd name="T42" fmla="*/ 2147483647 w 692"/>
              <a:gd name="T43" fmla="*/ 2147483647 h 462"/>
              <a:gd name="T44" fmla="*/ 0 w 692"/>
              <a:gd name="T45" fmla="*/ 2147483647 h 462"/>
              <a:gd name="T46" fmla="*/ 2147483647 w 692"/>
              <a:gd name="T47" fmla="*/ 2147483647 h 462"/>
              <a:gd name="T48" fmla="*/ 2147483647 w 692"/>
              <a:gd name="T49" fmla="*/ 2147483647 h 462"/>
              <a:gd name="T50" fmla="*/ 2147483647 w 692"/>
              <a:gd name="T51" fmla="*/ 2147483647 h 462"/>
              <a:gd name="T52" fmla="*/ 2147483647 w 692"/>
              <a:gd name="T53" fmla="*/ 2147483647 h 462"/>
              <a:gd name="T54" fmla="*/ 2147483647 w 692"/>
              <a:gd name="T55" fmla="*/ 2147483647 h 462"/>
              <a:gd name="T56" fmla="*/ 2147483647 w 692"/>
              <a:gd name="T57" fmla="*/ 2147483647 h 462"/>
              <a:gd name="T58" fmla="*/ 2147483647 w 692"/>
              <a:gd name="T59" fmla="*/ 2147483647 h 462"/>
              <a:gd name="T60" fmla="*/ 2147483647 w 692"/>
              <a:gd name="T61" fmla="*/ 2147483647 h 462"/>
              <a:gd name="T62" fmla="*/ 2147483647 w 692"/>
              <a:gd name="T63" fmla="*/ 2147483647 h 462"/>
              <a:gd name="T64" fmla="*/ 2147483647 w 692"/>
              <a:gd name="T65" fmla="*/ 2147483647 h 462"/>
              <a:gd name="T66" fmla="*/ 2147483647 w 692"/>
              <a:gd name="T67" fmla="*/ 2147483647 h 462"/>
              <a:gd name="T68" fmla="*/ 2147483647 w 692"/>
              <a:gd name="T69" fmla="*/ 2147483647 h 462"/>
              <a:gd name="T70" fmla="*/ 2147483647 w 692"/>
              <a:gd name="T71" fmla="*/ 2147483647 h 462"/>
              <a:gd name="T72" fmla="*/ 2147483647 w 692"/>
              <a:gd name="T73" fmla="*/ 2147483647 h 462"/>
              <a:gd name="T74" fmla="*/ 2147483647 w 692"/>
              <a:gd name="T75" fmla="*/ 2147483647 h 462"/>
              <a:gd name="T76" fmla="*/ 2147483647 w 692"/>
              <a:gd name="T77" fmla="*/ 2147483647 h 462"/>
              <a:gd name="T78" fmla="*/ 2147483647 w 692"/>
              <a:gd name="T79" fmla="*/ 2147483647 h 462"/>
              <a:gd name="T80" fmla="*/ 2147483647 w 692"/>
              <a:gd name="T81" fmla="*/ 2147483647 h 462"/>
              <a:gd name="T82" fmla="*/ 2147483647 w 692"/>
              <a:gd name="T83" fmla="*/ 2147483647 h 462"/>
              <a:gd name="T84" fmla="*/ 2147483647 w 692"/>
              <a:gd name="T85" fmla="*/ 2147483647 h 462"/>
              <a:gd name="T86" fmla="*/ 2147483647 w 692"/>
              <a:gd name="T87" fmla="*/ 2147483647 h 462"/>
              <a:gd name="T88" fmla="*/ 2147483647 w 692"/>
              <a:gd name="T89" fmla="*/ 2147483647 h 462"/>
              <a:gd name="T90" fmla="*/ 2147483647 w 692"/>
              <a:gd name="T91" fmla="*/ 2147483647 h 462"/>
              <a:gd name="T92" fmla="*/ 2147483647 w 692"/>
              <a:gd name="T93" fmla="*/ 2147483647 h 462"/>
              <a:gd name="T94" fmla="*/ 2147483647 w 692"/>
              <a:gd name="T95" fmla="*/ 2147483647 h 462"/>
              <a:gd name="T96" fmla="*/ 2147483647 w 692"/>
              <a:gd name="T97" fmla="*/ 2147483647 h 462"/>
              <a:gd name="T98" fmla="*/ 2147483647 w 692"/>
              <a:gd name="T99" fmla="*/ 2147483647 h 462"/>
              <a:gd name="T100" fmla="*/ 2147483647 w 692"/>
              <a:gd name="T101" fmla="*/ 2147483647 h 462"/>
              <a:gd name="T102" fmla="*/ 2147483647 w 692"/>
              <a:gd name="T103" fmla="*/ 2147483647 h 462"/>
              <a:gd name="T104" fmla="*/ 2147483647 w 692"/>
              <a:gd name="T105" fmla="*/ 2147483647 h 462"/>
              <a:gd name="T106" fmla="*/ 2147483647 w 692"/>
              <a:gd name="T107" fmla="*/ 2147483647 h 462"/>
              <a:gd name="T108" fmla="*/ 2147483647 w 692"/>
              <a:gd name="T109" fmla="*/ 2147483647 h 462"/>
              <a:gd name="T110" fmla="*/ 2147483647 w 692"/>
              <a:gd name="T111" fmla="*/ 2147483647 h 462"/>
              <a:gd name="T112" fmla="*/ 2147483647 w 692"/>
              <a:gd name="T113" fmla="*/ 2147483647 h 462"/>
              <a:gd name="T114" fmla="*/ 2147483647 w 692"/>
              <a:gd name="T115" fmla="*/ 2147483647 h 4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2"/>
              <a:gd name="T175" fmla="*/ 0 h 462"/>
              <a:gd name="T176" fmla="*/ 692 w 692"/>
              <a:gd name="T177" fmla="*/ 462 h 4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2" h="462">
                <a:moveTo>
                  <a:pt x="692" y="342"/>
                </a:moveTo>
                <a:cubicBezTo>
                  <a:pt x="682" y="306"/>
                  <a:pt x="657" y="282"/>
                  <a:pt x="624" y="266"/>
                </a:cubicBezTo>
                <a:cubicBezTo>
                  <a:pt x="615" y="248"/>
                  <a:pt x="626" y="265"/>
                  <a:pt x="594" y="254"/>
                </a:cubicBezTo>
                <a:cubicBezTo>
                  <a:pt x="587" y="252"/>
                  <a:pt x="575" y="237"/>
                  <a:pt x="568" y="232"/>
                </a:cubicBezTo>
                <a:cubicBezTo>
                  <a:pt x="551" y="222"/>
                  <a:pt x="550" y="224"/>
                  <a:pt x="530" y="220"/>
                </a:cubicBezTo>
                <a:cubicBezTo>
                  <a:pt x="523" y="213"/>
                  <a:pt x="519" y="207"/>
                  <a:pt x="510" y="202"/>
                </a:cubicBezTo>
                <a:cubicBezTo>
                  <a:pt x="493" y="204"/>
                  <a:pt x="484" y="205"/>
                  <a:pt x="470" y="196"/>
                </a:cubicBezTo>
                <a:cubicBezTo>
                  <a:pt x="459" y="179"/>
                  <a:pt x="449" y="163"/>
                  <a:pt x="432" y="152"/>
                </a:cubicBezTo>
                <a:cubicBezTo>
                  <a:pt x="430" y="148"/>
                  <a:pt x="429" y="143"/>
                  <a:pt x="426" y="140"/>
                </a:cubicBezTo>
                <a:cubicBezTo>
                  <a:pt x="419" y="131"/>
                  <a:pt x="405" y="133"/>
                  <a:pt x="396" y="126"/>
                </a:cubicBezTo>
                <a:cubicBezTo>
                  <a:pt x="389" y="120"/>
                  <a:pt x="387" y="113"/>
                  <a:pt x="378" y="110"/>
                </a:cubicBezTo>
                <a:cubicBezTo>
                  <a:pt x="370" y="104"/>
                  <a:pt x="363" y="95"/>
                  <a:pt x="354" y="92"/>
                </a:cubicBezTo>
                <a:cubicBezTo>
                  <a:pt x="336" y="74"/>
                  <a:pt x="319" y="64"/>
                  <a:pt x="294" y="58"/>
                </a:cubicBezTo>
                <a:cubicBezTo>
                  <a:pt x="285" y="49"/>
                  <a:pt x="279" y="42"/>
                  <a:pt x="268" y="36"/>
                </a:cubicBezTo>
                <a:cubicBezTo>
                  <a:pt x="250" y="40"/>
                  <a:pt x="246" y="25"/>
                  <a:pt x="232" y="16"/>
                </a:cubicBezTo>
                <a:cubicBezTo>
                  <a:pt x="225" y="11"/>
                  <a:pt x="216" y="8"/>
                  <a:pt x="208" y="4"/>
                </a:cubicBezTo>
                <a:cubicBezTo>
                  <a:pt x="205" y="3"/>
                  <a:pt x="200" y="0"/>
                  <a:pt x="200" y="0"/>
                </a:cubicBezTo>
                <a:cubicBezTo>
                  <a:pt x="169" y="1"/>
                  <a:pt x="140" y="4"/>
                  <a:pt x="110" y="6"/>
                </a:cubicBezTo>
                <a:cubicBezTo>
                  <a:pt x="89" y="11"/>
                  <a:pt x="115" y="2"/>
                  <a:pt x="100" y="20"/>
                </a:cubicBezTo>
                <a:cubicBezTo>
                  <a:pt x="96" y="25"/>
                  <a:pt x="88" y="23"/>
                  <a:pt x="82" y="24"/>
                </a:cubicBezTo>
                <a:cubicBezTo>
                  <a:pt x="57" y="21"/>
                  <a:pt x="53" y="18"/>
                  <a:pt x="30" y="22"/>
                </a:cubicBezTo>
                <a:cubicBezTo>
                  <a:pt x="24" y="23"/>
                  <a:pt x="12" y="28"/>
                  <a:pt x="12" y="28"/>
                </a:cubicBezTo>
                <a:cubicBezTo>
                  <a:pt x="7" y="35"/>
                  <a:pt x="3" y="34"/>
                  <a:pt x="0" y="42"/>
                </a:cubicBezTo>
                <a:cubicBezTo>
                  <a:pt x="5" y="57"/>
                  <a:pt x="13" y="84"/>
                  <a:pt x="28" y="94"/>
                </a:cubicBezTo>
                <a:cubicBezTo>
                  <a:pt x="36" y="105"/>
                  <a:pt x="40" y="116"/>
                  <a:pt x="52" y="124"/>
                </a:cubicBezTo>
                <a:cubicBezTo>
                  <a:pt x="55" y="136"/>
                  <a:pt x="62" y="161"/>
                  <a:pt x="72" y="168"/>
                </a:cubicBezTo>
                <a:cubicBezTo>
                  <a:pt x="80" y="191"/>
                  <a:pt x="91" y="199"/>
                  <a:pt x="114" y="204"/>
                </a:cubicBezTo>
                <a:cubicBezTo>
                  <a:pt x="127" y="213"/>
                  <a:pt x="112" y="204"/>
                  <a:pt x="136" y="210"/>
                </a:cubicBezTo>
                <a:cubicBezTo>
                  <a:pt x="157" y="215"/>
                  <a:pt x="171" y="227"/>
                  <a:pt x="192" y="230"/>
                </a:cubicBezTo>
                <a:cubicBezTo>
                  <a:pt x="199" y="235"/>
                  <a:pt x="198" y="239"/>
                  <a:pt x="206" y="242"/>
                </a:cubicBezTo>
                <a:cubicBezTo>
                  <a:pt x="218" y="254"/>
                  <a:pt x="235" y="263"/>
                  <a:pt x="252" y="266"/>
                </a:cubicBezTo>
                <a:cubicBezTo>
                  <a:pt x="257" y="273"/>
                  <a:pt x="260" y="277"/>
                  <a:pt x="268" y="280"/>
                </a:cubicBezTo>
                <a:cubicBezTo>
                  <a:pt x="273" y="294"/>
                  <a:pt x="268" y="291"/>
                  <a:pt x="278" y="294"/>
                </a:cubicBezTo>
                <a:cubicBezTo>
                  <a:pt x="283" y="302"/>
                  <a:pt x="287" y="304"/>
                  <a:pt x="296" y="306"/>
                </a:cubicBezTo>
                <a:cubicBezTo>
                  <a:pt x="299" y="314"/>
                  <a:pt x="303" y="319"/>
                  <a:pt x="308" y="326"/>
                </a:cubicBezTo>
                <a:cubicBezTo>
                  <a:pt x="307" y="344"/>
                  <a:pt x="308" y="349"/>
                  <a:pt x="300" y="362"/>
                </a:cubicBezTo>
                <a:cubicBezTo>
                  <a:pt x="297" y="382"/>
                  <a:pt x="302" y="392"/>
                  <a:pt x="286" y="400"/>
                </a:cubicBezTo>
                <a:cubicBezTo>
                  <a:pt x="280" y="409"/>
                  <a:pt x="281" y="422"/>
                  <a:pt x="292" y="426"/>
                </a:cubicBezTo>
                <a:cubicBezTo>
                  <a:pt x="300" y="434"/>
                  <a:pt x="308" y="438"/>
                  <a:pt x="316" y="446"/>
                </a:cubicBezTo>
                <a:cubicBezTo>
                  <a:pt x="320" y="458"/>
                  <a:pt x="327" y="458"/>
                  <a:pt x="338" y="462"/>
                </a:cubicBezTo>
                <a:cubicBezTo>
                  <a:pt x="341" y="447"/>
                  <a:pt x="344" y="455"/>
                  <a:pt x="358" y="450"/>
                </a:cubicBezTo>
                <a:cubicBezTo>
                  <a:pt x="362" y="437"/>
                  <a:pt x="357" y="449"/>
                  <a:pt x="378" y="440"/>
                </a:cubicBezTo>
                <a:cubicBezTo>
                  <a:pt x="393" y="434"/>
                  <a:pt x="403" y="426"/>
                  <a:pt x="420" y="422"/>
                </a:cubicBezTo>
                <a:cubicBezTo>
                  <a:pt x="424" y="425"/>
                  <a:pt x="426" y="430"/>
                  <a:pt x="430" y="432"/>
                </a:cubicBezTo>
                <a:cubicBezTo>
                  <a:pt x="434" y="434"/>
                  <a:pt x="442" y="436"/>
                  <a:pt x="442" y="436"/>
                </a:cubicBezTo>
                <a:cubicBezTo>
                  <a:pt x="440" y="433"/>
                  <a:pt x="436" y="431"/>
                  <a:pt x="436" y="428"/>
                </a:cubicBezTo>
                <a:cubicBezTo>
                  <a:pt x="436" y="425"/>
                  <a:pt x="440" y="433"/>
                  <a:pt x="442" y="434"/>
                </a:cubicBezTo>
                <a:cubicBezTo>
                  <a:pt x="450" y="439"/>
                  <a:pt x="463" y="440"/>
                  <a:pt x="472" y="442"/>
                </a:cubicBezTo>
                <a:cubicBezTo>
                  <a:pt x="479" y="441"/>
                  <a:pt x="486" y="440"/>
                  <a:pt x="492" y="438"/>
                </a:cubicBezTo>
                <a:cubicBezTo>
                  <a:pt x="497" y="436"/>
                  <a:pt x="504" y="430"/>
                  <a:pt x="504" y="430"/>
                </a:cubicBezTo>
                <a:cubicBezTo>
                  <a:pt x="538" y="435"/>
                  <a:pt x="515" y="422"/>
                  <a:pt x="534" y="410"/>
                </a:cubicBezTo>
                <a:cubicBezTo>
                  <a:pt x="535" y="408"/>
                  <a:pt x="536" y="406"/>
                  <a:pt x="536" y="404"/>
                </a:cubicBezTo>
                <a:cubicBezTo>
                  <a:pt x="536" y="402"/>
                  <a:pt x="532" y="400"/>
                  <a:pt x="532" y="398"/>
                </a:cubicBezTo>
                <a:cubicBezTo>
                  <a:pt x="533" y="390"/>
                  <a:pt x="599" y="381"/>
                  <a:pt x="608" y="380"/>
                </a:cubicBezTo>
                <a:cubicBezTo>
                  <a:pt x="622" y="373"/>
                  <a:pt x="639" y="367"/>
                  <a:pt x="652" y="358"/>
                </a:cubicBezTo>
                <a:cubicBezTo>
                  <a:pt x="661" y="340"/>
                  <a:pt x="679" y="355"/>
                  <a:pt x="692" y="342"/>
                </a:cubicBezTo>
                <a:cubicBezTo>
                  <a:pt x="691" y="339"/>
                  <a:pt x="688" y="334"/>
                  <a:pt x="688" y="334"/>
                </a:cubicBezTo>
                <a:cubicBezTo>
                  <a:pt x="688" y="334"/>
                  <a:pt x="691" y="339"/>
                  <a:pt x="692" y="342"/>
                </a:cubicBezTo>
                <a:close/>
              </a:path>
            </a:pathLst>
          </a:custGeom>
          <a:solidFill>
            <a:srgbClr val="FF9900"/>
          </a:solidFill>
          <a:ln w="57150">
            <a:solidFill>
              <a:srgbClr val="FF0000"/>
            </a:solidFill>
            <a:round/>
            <a:headEnd/>
            <a:tailEnd/>
          </a:ln>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defTabSz="1219170" eaLnBrk="0" fontAlgn="base" hangingPunct="0">
              <a:spcBef>
                <a:spcPct val="0"/>
              </a:spcBef>
              <a:spcAft>
                <a:spcPct val="0"/>
              </a:spcAft>
              <a:defRPr/>
            </a:pPr>
            <a:endParaRPr lang="vi-VN" altLang="x-none" sz="2400">
              <a:solidFill>
                <a:srgbClr val="000000"/>
              </a:solidFill>
              <a:cs typeface="Arial" panose="020B0604020202020204" pitchFamily="34" charset="0"/>
              <a:sym typeface="Arial"/>
            </a:endParaRPr>
          </a:p>
        </p:txBody>
      </p:sp>
      <p:sp>
        <p:nvSpPr>
          <p:cNvPr id="64" name="Rectangle 26">
            <a:extLst>
              <a:ext uri="{FF2B5EF4-FFF2-40B4-BE49-F238E27FC236}">
                <a16:creationId xmlns:a16="http://schemas.microsoft.com/office/drawing/2014/main" id="{68403292-637A-CD41-AF00-BD50017CD038}"/>
              </a:ext>
            </a:extLst>
          </p:cNvPr>
          <p:cNvSpPr>
            <a:spLocks noChangeArrowheads="1"/>
          </p:cNvSpPr>
          <p:nvPr/>
        </p:nvSpPr>
        <p:spPr bwMode="auto">
          <a:xfrm>
            <a:off x="3253780" y="3190553"/>
            <a:ext cx="1320800" cy="2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1600" dirty="0">
                <a:solidFill>
                  <a:srgbClr val="000000"/>
                </a:solidFill>
                <a:cs typeface="Arial" panose="020B0604020202020204" pitchFamily="34" charset="0"/>
                <a:sym typeface="Arial"/>
              </a:rPr>
              <a:t>PHÚ XUÂN</a:t>
            </a:r>
          </a:p>
        </p:txBody>
      </p:sp>
      <p:sp>
        <p:nvSpPr>
          <p:cNvPr id="65" name="Rectangle 27">
            <a:extLst>
              <a:ext uri="{FF2B5EF4-FFF2-40B4-BE49-F238E27FC236}">
                <a16:creationId xmlns:a16="http://schemas.microsoft.com/office/drawing/2014/main" id="{5A2C2C99-8B32-084F-9B33-A8D32DDB74D6}"/>
              </a:ext>
            </a:extLst>
          </p:cNvPr>
          <p:cNvSpPr>
            <a:spLocks noChangeArrowheads="1"/>
          </p:cNvSpPr>
          <p:nvPr/>
        </p:nvSpPr>
        <p:spPr bwMode="auto">
          <a:xfrm>
            <a:off x="1384300" y="968189"/>
            <a:ext cx="1320800" cy="2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1600">
                <a:solidFill>
                  <a:srgbClr val="000000"/>
                </a:solidFill>
                <a:cs typeface="Arial" panose="020B0604020202020204" pitchFamily="34" charset="0"/>
                <a:sym typeface="Arial"/>
              </a:rPr>
              <a:t>THĂNG LONG</a:t>
            </a:r>
          </a:p>
        </p:txBody>
      </p:sp>
      <p:pic>
        <p:nvPicPr>
          <p:cNvPr id="66" name="Picture 34">
            <a:extLst>
              <a:ext uri="{FF2B5EF4-FFF2-40B4-BE49-F238E27FC236}">
                <a16:creationId xmlns:a16="http://schemas.microsoft.com/office/drawing/2014/main" id="{04DF8FB8-94D6-AE47-814C-5227FACEC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105" y="979187"/>
            <a:ext cx="406400" cy="27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36">
            <a:extLst>
              <a:ext uri="{FF2B5EF4-FFF2-40B4-BE49-F238E27FC236}">
                <a16:creationId xmlns:a16="http://schemas.microsoft.com/office/drawing/2014/main" id="{954FDE64-DBD0-2D46-8434-26719ABFD8D8}"/>
              </a:ext>
            </a:extLst>
          </p:cNvPr>
          <p:cNvSpPr>
            <a:spLocks noChangeArrowheads="1"/>
          </p:cNvSpPr>
          <p:nvPr/>
        </p:nvSpPr>
        <p:spPr bwMode="auto">
          <a:xfrm>
            <a:off x="5577721" y="5157153"/>
            <a:ext cx="1320800" cy="2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1600" dirty="0">
                <a:solidFill>
                  <a:srgbClr val="000000"/>
                </a:solidFill>
                <a:cs typeface="Arial" panose="020B0604020202020204" pitchFamily="34" charset="0"/>
                <a:sym typeface="Arial"/>
              </a:rPr>
              <a:t>QUY NHƠN</a:t>
            </a:r>
          </a:p>
        </p:txBody>
      </p:sp>
      <p:sp>
        <p:nvSpPr>
          <p:cNvPr id="73" name="Rectangle 42">
            <a:extLst>
              <a:ext uri="{FF2B5EF4-FFF2-40B4-BE49-F238E27FC236}">
                <a16:creationId xmlns:a16="http://schemas.microsoft.com/office/drawing/2014/main" id="{317AB86B-B5B2-674C-9C81-5D3064DEF4BC}"/>
              </a:ext>
            </a:extLst>
          </p:cNvPr>
          <p:cNvSpPr>
            <a:spLocks noChangeArrowheads="1"/>
          </p:cNvSpPr>
          <p:nvPr/>
        </p:nvSpPr>
        <p:spPr bwMode="auto">
          <a:xfrm>
            <a:off x="4052938" y="1249810"/>
            <a:ext cx="1960676" cy="4034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2400" dirty="0">
                <a:solidFill>
                  <a:srgbClr val="000000"/>
                </a:solidFill>
                <a:cs typeface="Arial" panose="020B0604020202020204" pitchFamily="34" charset="0"/>
                <a:sym typeface="Arial"/>
              </a:rPr>
              <a:t>CHÚA TRỊNH</a:t>
            </a:r>
          </a:p>
        </p:txBody>
      </p:sp>
      <p:sp>
        <p:nvSpPr>
          <p:cNvPr id="74" name="Rectangle 43">
            <a:extLst>
              <a:ext uri="{FF2B5EF4-FFF2-40B4-BE49-F238E27FC236}">
                <a16:creationId xmlns:a16="http://schemas.microsoft.com/office/drawing/2014/main" id="{63139C12-AD58-6545-A332-2373FC19D091}"/>
              </a:ext>
            </a:extLst>
          </p:cNvPr>
          <p:cNvSpPr>
            <a:spLocks noChangeArrowheads="1"/>
          </p:cNvSpPr>
          <p:nvPr/>
        </p:nvSpPr>
        <p:spPr bwMode="auto">
          <a:xfrm>
            <a:off x="0" y="5099966"/>
            <a:ext cx="2844800" cy="4034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2400">
                <a:solidFill>
                  <a:srgbClr val="000000"/>
                </a:solidFill>
                <a:cs typeface="Arial" panose="020B0604020202020204" pitchFamily="34" charset="0"/>
                <a:sym typeface="Arial"/>
              </a:rPr>
              <a:t>CHÚA NGUYỄN</a:t>
            </a:r>
          </a:p>
        </p:txBody>
      </p:sp>
      <p:sp>
        <p:nvSpPr>
          <p:cNvPr id="76" name="Freeform 75">
            <a:extLst>
              <a:ext uri="{FF2B5EF4-FFF2-40B4-BE49-F238E27FC236}">
                <a16:creationId xmlns:a16="http://schemas.microsoft.com/office/drawing/2014/main" id="{85A2A00F-9E9B-BB43-87A2-EB2991BBC1AE}"/>
              </a:ext>
            </a:extLst>
          </p:cNvPr>
          <p:cNvSpPr/>
          <p:nvPr/>
        </p:nvSpPr>
        <p:spPr>
          <a:xfrm>
            <a:off x="3454282" y="3393440"/>
            <a:ext cx="2174359" cy="2346960"/>
          </a:xfrm>
          <a:custGeom>
            <a:avLst/>
            <a:gdLst>
              <a:gd name="connsiteX0" fmla="*/ 510629 w 1630769"/>
              <a:gd name="connsiteY0" fmla="*/ 160020 h 1760220"/>
              <a:gd name="connsiteX1" fmla="*/ 525869 w 1630769"/>
              <a:gd name="connsiteY1" fmla="*/ 220980 h 1760220"/>
              <a:gd name="connsiteX2" fmla="*/ 556349 w 1630769"/>
              <a:gd name="connsiteY2" fmla="*/ 266700 h 1760220"/>
              <a:gd name="connsiteX3" fmla="*/ 571589 w 1630769"/>
              <a:gd name="connsiteY3" fmla="*/ 289560 h 1760220"/>
              <a:gd name="connsiteX4" fmla="*/ 586829 w 1630769"/>
              <a:gd name="connsiteY4" fmla="*/ 312420 h 1760220"/>
              <a:gd name="connsiteX5" fmla="*/ 563969 w 1630769"/>
              <a:gd name="connsiteY5" fmla="*/ 487680 h 1760220"/>
              <a:gd name="connsiteX6" fmla="*/ 548729 w 1630769"/>
              <a:gd name="connsiteY6" fmla="*/ 533400 h 1760220"/>
              <a:gd name="connsiteX7" fmla="*/ 533489 w 1630769"/>
              <a:gd name="connsiteY7" fmla="*/ 556260 h 1760220"/>
              <a:gd name="connsiteX8" fmla="*/ 518249 w 1630769"/>
              <a:gd name="connsiteY8" fmla="*/ 601980 h 1760220"/>
              <a:gd name="connsiteX9" fmla="*/ 533489 w 1630769"/>
              <a:gd name="connsiteY9" fmla="*/ 701040 h 1760220"/>
              <a:gd name="connsiteX10" fmla="*/ 548729 w 1630769"/>
              <a:gd name="connsiteY10" fmla="*/ 762000 h 1760220"/>
              <a:gd name="connsiteX11" fmla="*/ 571589 w 1630769"/>
              <a:gd name="connsiteY11" fmla="*/ 807720 h 1760220"/>
              <a:gd name="connsiteX12" fmla="*/ 594449 w 1630769"/>
              <a:gd name="connsiteY12" fmla="*/ 815340 h 1760220"/>
              <a:gd name="connsiteX13" fmla="*/ 617309 w 1630769"/>
              <a:gd name="connsiteY13" fmla="*/ 830580 h 1760220"/>
              <a:gd name="connsiteX14" fmla="*/ 609689 w 1630769"/>
              <a:gd name="connsiteY14" fmla="*/ 1112520 h 1760220"/>
              <a:gd name="connsiteX15" fmla="*/ 579209 w 1630769"/>
              <a:gd name="connsiteY15" fmla="*/ 1158240 h 1760220"/>
              <a:gd name="connsiteX16" fmla="*/ 556349 w 1630769"/>
              <a:gd name="connsiteY16" fmla="*/ 1165860 h 1760220"/>
              <a:gd name="connsiteX17" fmla="*/ 533489 w 1630769"/>
              <a:gd name="connsiteY17" fmla="*/ 1181100 h 1760220"/>
              <a:gd name="connsiteX18" fmla="*/ 510629 w 1630769"/>
              <a:gd name="connsiteY18" fmla="*/ 1188720 h 1760220"/>
              <a:gd name="connsiteX19" fmla="*/ 487769 w 1630769"/>
              <a:gd name="connsiteY19" fmla="*/ 1203960 h 1760220"/>
              <a:gd name="connsiteX20" fmla="*/ 457289 w 1630769"/>
              <a:gd name="connsiteY20" fmla="*/ 1211580 h 1760220"/>
              <a:gd name="connsiteX21" fmla="*/ 381089 w 1630769"/>
              <a:gd name="connsiteY21" fmla="*/ 1226820 h 1760220"/>
              <a:gd name="connsiteX22" fmla="*/ 350609 w 1630769"/>
              <a:gd name="connsiteY22" fmla="*/ 1234440 h 1760220"/>
              <a:gd name="connsiteX23" fmla="*/ 251549 w 1630769"/>
              <a:gd name="connsiteY23" fmla="*/ 1249680 h 1760220"/>
              <a:gd name="connsiteX24" fmla="*/ 190589 w 1630769"/>
              <a:gd name="connsiteY24" fmla="*/ 1257300 h 1760220"/>
              <a:gd name="connsiteX25" fmla="*/ 122009 w 1630769"/>
              <a:gd name="connsiteY25" fmla="*/ 1272540 h 1760220"/>
              <a:gd name="connsiteX26" fmla="*/ 76289 w 1630769"/>
              <a:gd name="connsiteY26" fmla="*/ 1287780 h 1760220"/>
              <a:gd name="connsiteX27" fmla="*/ 30569 w 1630769"/>
              <a:gd name="connsiteY27" fmla="*/ 1303020 h 1760220"/>
              <a:gd name="connsiteX28" fmla="*/ 7709 w 1630769"/>
              <a:gd name="connsiteY28" fmla="*/ 1310640 h 1760220"/>
              <a:gd name="connsiteX29" fmla="*/ 89 w 1630769"/>
              <a:gd name="connsiteY29" fmla="*/ 1333500 h 1760220"/>
              <a:gd name="connsiteX30" fmla="*/ 61049 w 1630769"/>
              <a:gd name="connsiteY30" fmla="*/ 1424940 h 1760220"/>
              <a:gd name="connsiteX31" fmla="*/ 83909 w 1630769"/>
              <a:gd name="connsiteY31" fmla="*/ 1447800 h 1760220"/>
              <a:gd name="connsiteX32" fmla="*/ 129629 w 1630769"/>
              <a:gd name="connsiteY32" fmla="*/ 1470660 h 1760220"/>
              <a:gd name="connsiteX33" fmla="*/ 152489 w 1630769"/>
              <a:gd name="connsiteY33" fmla="*/ 1478280 h 1760220"/>
              <a:gd name="connsiteX34" fmla="*/ 221069 w 1630769"/>
              <a:gd name="connsiteY34" fmla="*/ 1516380 h 1760220"/>
              <a:gd name="connsiteX35" fmla="*/ 289649 w 1630769"/>
              <a:gd name="connsiteY35" fmla="*/ 1569720 h 1760220"/>
              <a:gd name="connsiteX36" fmla="*/ 312509 w 1630769"/>
              <a:gd name="connsiteY36" fmla="*/ 1584960 h 1760220"/>
              <a:gd name="connsiteX37" fmla="*/ 403949 w 1630769"/>
              <a:gd name="connsiteY37" fmla="*/ 1615440 h 1760220"/>
              <a:gd name="connsiteX38" fmla="*/ 426809 w 1630769"/>
              <a:gd name="connsiteY38" fmla="*/ 1623060 h 1760220"/>
              <a:gd name="connsiteX39" fmla="*/ 449669 w 1630769"/>
              <a:gd name="connsiteY39" fmla="*/ 1638300 h 1760220"/>
              <a:gd name="connsiteX40" fmla="*/ 480149 w 1630769"/>
              <a:gd name="connsiteY40" fmla="*/ 1684020 h 1760220"/>
              <a:gd name="connsiteX41" fmla="*/ 518249 w 1630769"/>
              <a:gd name="connsiteY41" fmla="*/ 1729740 h 1760220"/>
              <a:gd name="connsiteX42" fmla="*/ 563969 w 1630769"/>
              <a:gd name="connsiteY42" fmla="*/ 1760220 h 1760220"/>
              <a:gd name="connsiteX43" fmla="*/ 609689 w 1630769"/>
              <a:gd name="connsiteY43" fmla="*/ 1760220 h 1760220"/>
              <a:gd name="connsiteX44" fmla="*/ 746849 w 1630769"/>
              <a:gd name="connsiteY44" fmla="*/ 1744980 h 1760220"/>
              <a:gd name="connsiteX45" fmla="*/ 769709 w 1630769"/>
              <a:gd name="connsiteY45" fmla="*/ 1737360 h 1760220"/>
              <a:gd name="connsiteX46" fmla="*/ 815429 w 1630769"/>
              <a:gd name="connsiteY46" fmla="*/ 1706880 h 1760220"/>
              <a:gd name="connsiteX47" fmla="*/ 922109 w 1630769"/>
              <a:gd name="connsiteY47" fmla="*/ 1676400 h 1760220"/>
              <a:gd name="connsiteX48" fmla="*/ 1051649 w 1630769"/>
              <a:gd name="connsiteY48" fmla="*/ 1661160 h 1760220"/>
              <a:gd name="connsiteX49" fmla="*/ 1089749 w 1630769"/>
              <a:gd name="connsiteY49" fmla="*/ 1653540 h 1760220"/>
              <a:gd name="connsiteX50" fmla="*/ 1135469 w 1630769"/>
              <a:gd name="connsiteY50" fmla="*/ 1645920 h 1760220"/>
              <a:gd name="connsiteX51" fmla="*/ 1196429 w 1630769"/>
              <a:gd name="connsiteY51" fmla="*/ 1630680 h 1760220"/>
              <a:gd name="connsiteX52" fmla="*/ 1219289 w 1630769"/>
              <a:gd name="connsiteY52" fmla="*/ 1623060 h 1760220"/>
              <a:gd name="connsiteX53" fmla="*/ 1280249 w 1630769"/>
              <a:gd name="connsiteY53" fmla="*/ 1607820 h 1760220"/>
              <a:gd name="connsiteX54" fmla="*/ 1303109 w 1630769"/>
              <a:gd name="connsiteY54" fmla="*/ 1600200 h 1760220"/>
              <a:gd name="connsiteX55" fmla="*/ 1348829 w 1630769"/>
              <a:gd name="connsiteY55" fmla="*/ 1569720 h 1760220"/>
              <a:gd name="connsiteX56" fmla="*/ 1409789 w 1630769"/>
              <a:gd name="connsiteY56" fmla="*/ 1531620 h 1760220"/>
              <a:gd name="connsiteX57" fmla="*/ 1455509 w 1630769"/>
              <a:gd name="connsiteY57" fmla="*/ 1501140 h 1760220"/>
              <a:gd name="connsiteX58" fmla="*/ 1485989 w 1630769"/>
              <a:gd name="connsiteY58" fmla="*/ 1455420 h 1760220"/>
              <a:gd name="connsiteX59" fmla="*/ 1493609 w 1630769"/>
              <a:gd name="connsiteY59" fmla="*/ 1432560 h 1760220"/>
              <a:gd name="connsiteX60" fmla="*/ 1524089 w 1630769"/>
              <a:gd name="connsiteY60" fmla="*/ 1386840 h 1760220"/>
              <a:gd name="connsiteX61" fmla="*/ 1577429 w 1630769"/>
              <a:gd name="connsiteY61" fmla="*/ 1371600 h 1760220"/>
              <a:gd name="connsiteX62" fmla="*/ 1600289 w 1630769"/>
              <a:gd name="connsiteY62" fmla="*/ 1211580 h 1760220"/>
              <a:gd name="connsiteX63" fmla="*/ 1630769 w 1630769"/>
              <a:gd name="connsiteY63" fmla="*/ 1143000 h 1760220"/>
              <a:gd name="connsiteX64" fmla="*/ 1600289 w 1630769"/>
              <a:gd name="connsiteY64" fmla="*/ 693420 h 1760220"/>
              <a:gd name="connsiteX65" fmla="*/ 1585049 w 1630769"/>
              <a:gd name="connsiteY65" fmla="*/ 601980 h 1760220"/>
              <a:gd name="connsiteX66" fmla="*/ 1562189 w 1630769"/>
              <a:gd name="connsiteY66" fmla="*/ 556260 h 1760220"/>
              <a:gd name="connsiteX67" fmla="*/ 1539329 w 1630769"/>
              <a:gd name="connsiteY67" fmla="*/ 541020 h 1760220"/>
              <a:gd name="connsiteX68" fmla="*/ 1524089 w 1630769"/>
              <a:gd name="connsiteY68" fmla="*/ 518160 h 1760220"/>
              <a:gd name="connsiteX69" fmla="*/ 1516469 w 1630769"/>
              <a:gd name="connsiteY69" fmla="*/ 495300 h 1760220"/>
              <a:gd name="connsiteX70" fmla="*/ 1485989 w 1630769"/>
              <a:gd name="connsiteY70" fmla="*/ 449580 h 1760220"/>
              <a:gd name="connsiteX71" fmla="*/ 1470749 w 1630769"/>
              <a:gd name="connsiteY71" fmla="*/ 426720 h 1760220"/>
              <a:gd name="connsiteX72" fmla="*/ 1463129 w 1630769"/>
              <a:gd name="connsiteY72" fmla="*/ 403860 h 1760220"/>
              <a:gd name="connsiteX73" fmla="*/ 1432649 w 1630769"/>
              <a:gd name="connsiteY73" fmla="*/ 358140 h 1760220"/>
              <a:gd name="connsiteX74" fmla="*/ 1425029 w 1630769"/>
              <a:gd name="connsiteY74" fmla="*/ 335280 h 1760220"/>
              <a:gd name="connsiteX75" fmla="*/ 1379309 w 1630769"/>
              <a:gd name="connsiteY75" fmla="*/ 266700 h 1760220"/>
              <a:gd name="connsiteX76" fmla="*/ 1364069 w 1630769"/>
              <a:gd name="connsiteY76" fmla="*/ 243840 h 1760220"/>
              <a:gd name="connsiteX77" fmla="*/ 1303109 w 1630769"/>
              <a:gd name="connsiteY77" fmla="*/ 175260 h 1760220"/>
              <a:gd name="connsiteX78" fmla="*/ 1257389 w 1630769"/>
              <a:gd name="connsiteY78" fmla="*/ 144780 h 1760220"/>
              <a:gd name="connsiteX79" fmla="*/ 1234529 w 1630769"/>
              <a:gd name="connsiteY79" fmla="*/ 121920 h 1760220"/>
              <a:gd name="connsiteX80" fmla="*/ 1188809 w 1630769"/>
              <a:gd name="connsiteY80" fmla="*/ 91440 h 1760220"/>
              <a:gd name="connsiteX81" fmla="*/ 1165949 w 1630769"/>
              <a:gd name="connsiteY81" fmla="*/ 76200 h 1760220"/>
              <a:gd name="connsiteX82" fmla="*/ 1143089 w 1630769"/>
              <a:gd name="connsiteY82" fmla="*/ 68580 h 1760220"/>
              <a:gd name="connsiteX83" fmla="*/ 1097369 w 1630769"/>
              <a:gd name="connsiteY83" fmla="*/ 38100 h 1760220"/>
              <a:gd name="connsiteX84" fmla="*/ 1074509 w 1630769"/>
              <a:gd name="connsiteY84" fmla="*/ 15240 h 1760220"/>
              <a:gd name="connsiteX85" fmla="*/ 1028789 w 1630769"/>
              <a:gd name="connsiteY85" fmla="*/ 0 h 1760220"/>
              <a:gd name="connsiteX86" fmla="*/ 1005929 w 1630769"/>
              <a:gd name="connsiteY86" fmla="*/ 7620 h 1760220"/>
              <a:gd name="connsiteX87" fmla="*/ 960209 w 1630769"/>
              <a:gd name="connsiteY87" fmla="*/ 38100 h 1760220"/>
              <a:gd name="connsiteX88" fmla="*/ 906869 w 1630769"/>
              <a:gd name="connsiteY88" fmla="*/ 53340 h 1760220"/>
              <a:gd name="connsiteX89" fmla="*/ 838289 w 1630769"/>
              <a:gd name="connsiteY89" fmla="*/ 68580 h 1760220"/>
              <a:gd name="connsiteX90" fmla="*/ 815429 w 1630769"/>
              <a:gd name="connsiteY90" fmla="*/ 76200 h 1760220"/>
              <a:gd name="connsiteX91" fmla="*/ 800189 w 1630769"/>
              <a:gd name="connsiteY91" fmla="*/ 99060 h 1760220"/>
              <a:gd name="connsiteX92" fmla="*/ 777329 w 1630769"/>
              <a:gd name="connsiteY92" fmla="*/ 106680 h 1760220"/>
              <a:gd name="connsiteX93" fmla="*/ 663029 w 1630769"/>
              <a:gd name="connsiteY93" fmla="*/ 114300 h 1760220"/>
              <a:gd name="connsiteX94" fmla="*/ 579209 w 1630769"/>
              <a:gd name="connsiteY94" fmla="*/ 121920 h 1760220"/>
              <a:gd name="connsiteX95" fmla="*/ 518249 w 1630769"/>
              <a:gd name="connsiteY95" fmla="*/ 137160 h 1760220"/>
              <a:gd name="connsiteX96" fmla="*/ 503009 w 1630769"/>
              <a:gd name="connsiteY96" fmla="*/ 160020 h 1760220"/>
              <a:gd name="connsiteX97" fmla="*/ 510629 w 1630769"/>
              <a:gd name="connsiteY97" fmla="*/ 1600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30769" h="1760220">
                <a:moveTo>
                  <a:pt x="510629" y="160020"/>
                </a:moveTo>
                <a:cubicBezTo>
                  <a:pt x="514439" y="170180"/>
                  <a:pt x="518547" y="207800"/>
                  <a:pt x="525869" y="220980"/>
                </a:cubicBezTo>
                <a:cubicBezTo>
                  <a:pt x="534764" y="236991"/>
                  <a:pt x="546189" y="251460"/>
                  <a:pt x="556349" y="266700"/>
                </a:cubicBezTo>
                <a:lnTo>
                  <a:pt x="571589" y="289560"/>
                </a:lnTo>
                <a:lnTo>
                  <a:pt x="586829" y="312420"/>
                </a:lnTo>
                <a:cubicBezTo>
                  <a:pt x="582780" y="365057"/>
                  <a:pt x="581357" y="435516"/>
                  <a:pt x="563969" y="487680"/>
                </a:cubicBezTo>
                <a:cubicBezTo>
                  <a:pt x="558889" y="502920"/>
                  <a:pt x="557640" y="520034"/>
                  <a:pt x="548729" y="533400"/>
                </a:cubicBezTo>
                <a:cubicBezTo>
                  <a:pt x="543649" y="541020"/>
                  <a:pt x="537208" y="547891"/>
                  <a:pt x="533489" y="556260"/>
                </a:cubicBezTo>
                <a:cubicBezTo>
                  <a:pt x="526965" y="570940"/>
                  <a:pt x="518249" y="601980"/>
                  <a:pt x="518249" y="601980"/>
                </a:cubicBezTo>
                <a:cubicBezTo>
                  <a:pt x="524130" y="649030"/>
                  <a:pt x="523969" y="659785"/>
                  <a:pt x="533489" y="701040"/>
                </a:cubicBezTo>
                <a:cubicBezTo>
                  <a:pt x="538199" y="721449"/>
                  <a:pt x="542105" y="742129"/>
                  <a:pt x="548729" y="762000"/>
                </a:cubicBezTo>
                <a:cubicBezTo>
                  <a:pt x="553749" y="777059"/>
                  <a:pt x="558160" y="796977"/>
                  <a:pt x="571589" y="807720"/>
                </a:cubicBezTo>
                <a:cubicBezTo>
                  <a:pt x="577861" y="812738"/>
                  <a:pt x="587265" y="811748"/>
                  <a:pt x="594449" y="815340"/>
                </a:cubicBezTo>
                <a:cubicBezTo>
                  <a:pt x="602640" y="819436"/>
                  <a:pt x="609689" y="825500"/>
                  <a:pt x="617309" y="830580"/>
                </a:cubicBezTo>
                <a:cubicBezTo>
                  <a:pt x="614769" y="924560"/>
                  <a:pt x="614384" y="1018623"/>
                  <a:pt x="609689" y="1112520"/>
                </a:cubicBezTo>
                <a:cubicBezTo>
                  <a:pt x="608725" y="1131804"/>
                  <a:pt x="594247" y="1148215"/>
                  <a:pt x="579209" y="1158240"/>
                </a:cubicBezTo>
                <a:cubicBezTo>
                  <a:pt x="572526" y="1162695"/>
                  <a:pt x="563533" y="1162268"/>
                  <a:pt x="556349" y="1165860"/>
                </a:cubicBezTo>
                <a:cubicBezTo>
                  <a:pt x="548158" y="1169956"/>
                  <a:pt x="541680" y="1177004"/>
                  <a:pt x="533489" y="1181100"/>
                </a:cubicBezTo>
                <a:cubicBezTo>
                  <a:pt x="526305" y="1184692"/>
                  <a:pt x="517813" y="1185128"/>
                  <a:pt x="510629" y="1188720"/>
                </a:cubicBezTo>
                <a:cubicBezTo>
                  <a:pt x="502438" y="1192816"/>
                  <a:pt x="496187" y="1200352"/>
                  <a:pt x="487769" y="1203960"/>
                </a:cubicBezTo>
                <a:cubicBezTo>
                  <a:pt x="478143" y="1208085"/>
                  <a:pt x="467529" y="1209386"/>
                  <a:pt x="457289" y="1211580"/>
                </a:cubicBezTo>
                <a:cubicBezTo>
                  <a:pt x="431961" y="1217007"/>
                  <a:pt x="406219" y="1220538"/>
                  <a:pt x="381089" y="1226820"/>
                </a:cubicBezTo>
                <a:cubicBezTo>
                  <a:pt x="370929" y="1229360"/>
                  <a:pt x="360878" y="1232386"/>
                  <a:pt x="350609" y="1234440"/>
                </a:cubicBezTo>
                <a:cubicBezTo>
                  <a:pt x="327326" y="1239097"/>
                  <a:pt x="273507" y="1246752"/>
                  <a:pt x="251549" y="1249680"/>
                </a:cubicBezTo>
                <a:cubicBezTo>
                  <a:pt x="231251" y="1252386"/>
                  <a:pt x="210829" y="1254186"/>
                  <a:pt x="190589" y="1257300"/>
                </a:cubicBezTo>
                <a:cubicBezTo>
                  <a:pt x="175706" y="1259590"/>
                  <a:pt x="137977" y="1267750"/>
                  <a:pt x="122009" y="1272540"/>
                </a:cubicBezTo>
                <a:cubicBezTo>
                  <a:pt x="106622" y="1277156"/>
                  <a:pt x="91529" y="1282700"/>
                  <a:pt x="76289" y="1287780"/>
                </a:cubicBezTo>
                <a:lnTo>
                  <a:pt x="30569" y="1303020"/>
                </a:lnTo>
                <a:lnTo>
                  <a:pt x="7709" y="1310640"/>
                </a:lnTo>
                <a:cubicBezTo>
                  <a:pt x="5169" y="1318260"/>
                  <a:pt x="-798" y="1325517"/>
                  <a:pt x="89" y="1333500"/>
                </a:cubicBezTo>
                <a:cubicBezTo>
                  <a:pt x="5603" y="1383125"/>
                  <a:pt x="26163" y="1390054"/>
                  <a:pt x="61049" y="1424940"/>
                </a:cubicBezTo>
                <a:cubicBezTo>
                  <a:pt x="68669" y="1432560"/>
                  <a:pt x="73686" y="1444392"/>
                  <a:pt x="83909" y="1447800"/>
                </a:cubicBezTo>
                <a:cubicBezTo>
                  <a:pt x="141368" y="1466953"/>
                  <a:pt x="70543" y="1441117"/>
                  <a:pt x="129629" y="1470660"/>
                </a:cubicBezTo>
                <a:cubicBezTo>
                  <a:pt x="136813" y="1474252"/>
                  <a:pt x="145468" y="1474379"/>
                  <a:pt x="152489" y="1478280"/>
                </a:cubicBezTo>
                <a:cubicBezTo>
                  <a:pt x="231094" y="1521949"/>
                  <a:pt x="169343" y="1499138"/>
                  <a:pt x="221069" y="1516380"/>
                </a:cubicBezTo>
                <a:cubicBezTo>
                  <a:pt x="256881" y="1552192"/>
                  <a:pt x="234963" y="1533262"/>
                  <a:pt x="289649" y="1569720"/>
                </a:cubicBezTo>
                <a:cubicBezTo>
                  <a:pt x="297269" y="1574800"/>
                  <a:pt x="303821" y="1582064"/>
                  <a:pt x="312509" y="1584960"/>
                </a:cubicBezTo>
                <a:lnTo>
                  <a:pt x="403949" y="1615440"/>
                </a:lnTo>
                <a:cubicBezTo>
                  <a:pt x="411569" y="1617980"/>
                  <a:pt x="420126" y="1618605"/>
                  <a:pt x="426809" y="1623060"/>
                </a:cubicBezTo>
                <a:lnTo>
                  <a:pt x="449669" y="1638300"/>
                </a:lnTo>
                <a:lnTo>
                  <a:pt x="480149" y="1684020"/>
                </a:lnTo>
                <a:cubicBezTo>
                  <a:pt x="493696" y="1704340"/>
                  <a:pt x="497940" y="1713944"/>
                  <a:pt x="518249" y="1729740"/>
                </a:cubicBezTo>
                <a:cubicBezTo>
                  <a:pt x="532707" y="1740985"/>
                  <a:pt x="563969" y="1760220"/>
                  <a:pt x="563969" y="1760220"/>
                </a:cubicBezTo>
                <a:cubicBezTo>
                  <a:pt x="624929" y="1739900"/>
                  <a:pt x="548729" y="1760220"/>
                  <a:pt x="609689" y="1760220"/>
                </a:cubicBezTo>
                <a:cubicBezTo>
                  <a:pt x="646673" y="1760220"/>
                  <a:pt x="707170" y="1750648"/>
                  <a:pt x="746849" y="1744980"/>
                </a:cubicBezTo>
                <a:cubicBezTo>
                  <a:pt x="754469" y="1742440"/>
                  <a:pt x="762688" y="1741261"/>
                  <a:pt x="769709" y="1737360"/>
                </a:cubicBezTo>
                <a:cubicBezTo>
                  <a:pt x="785720" y="1728465"/>
                  <a:pt x="798053" y="1712672"/>
                  <a:pt x="815429" y="1706880"/>
                </a:cubicBezTo>
                <a:cubicBezTo>
                  <a:pt x="851666" y="1694801"/>
                  <a:pt x="883837" y="1682779"/>
                  <a:pt x="922109" y="1676400"/>
                </a:cubicBezTo>
                <a:cubicBezTo>
                  <a:pt x="995502" y="1664168"/>
                  <a:pt x="952442" y="1670179"/>
                  <a:pt x="1051649" y="1661160"/>
                </a:cubicBezTo>
                <a:lnTo>
                  <a:pt x="1089749" y="1653540"/>
                </a:lnTo>
                <a:cubicBezTo>
                  <a:pt x="1104950" y="1650776"/>
                  <a:pt x="1120362" y="1649157"/>
                  <a:pt x="1135469" y="1645920"/>
                </a:cubicBezTo>
                <a:cubicBezTo>
                  <a:pt x="1155949" y="1641531"/>
                  <a:pt x="1176558" y="1637304"/>
                  <a:pt x="1196429" y="1630680"/>
                </a:cubicBezTo>
                <a:cubicBezTo>
                  <a:pt x="1204049" y="1628140"/>
                  <a:pt x="1211540" y="1625173"/>
                  <a:pt x="1219289" y="1623060"/>
                </a:cubicBezTo>
                <a:cubicBezTo>
                  <a:pt x="1239496" y="1617549"/>
                  <a:pt x="1260378" y="1614444"/>
                  <a:pt x="1280249" y="1607820"/>
                </a:cubicBezTo>
                <a:cubicBezTo>
                  <a:pt x="1287869" y="1605280"/>
                  <a:pt x="1296088" y="1604101"/>
                  <a:pt x="1303109" y="1600200"/>
                </a:cubicBezTo>
                <a:cubicBezTo>
                  <a:pt x="1319120" y="1591305"/>
                  <a:pt x="1348829" y="1569720"/>
                  <a:pt x="1348829" y="1569720"/>
                </a:cubicBezTo>
                <a:cubicBezTo>
                  <a:pt x="1385387" y="1514883"/>
                  <a:pt x="1333618" y="1582401"/>
                  <a:pt x="1409789" y="1531620"/>
                </a:cubicBezTo>
                <a:lnTo>
                  <a:pt x="1455509" y="1501140"/>
                </a:lnTo>
                <a:cubicBezTo>
                  <a:pt x="1465669" y="1485900"/>
                  <a:pt x="1480197" y="1472796"/>
                  <a:pt x="1485989" y="1455420"/>
                </a:cubicBezTo>
                <a:cubicBezTo>
                  <a:pt x="1488529" y="1447800"/>
                  <a:pt x="1489708" y="1439581"/>
                  <a:pt x="1493609" y="1432560"/>
                </a:cubicBezTo>
                <a:cubicBezTo>
                  <a:pt x="1502504" y="1416549"/>
                  <a:pt x="1506713" y="1392632"/>
                  <a:pt x="1524089" y="1386840"/>
                </a:cubicBezTo>
                <a:cubicBezTo>
                  <a:pt x="1556884" y="1375908"/>
                  <a:pt x="1539157" y="1381168"/>
                  <a:pt x="1577429" y="1371600"/>
                </a:cubicBezTo>
                <a:cubicBezTo>
                  <a:pt x="1620570" y="1306889"/>
                  <a:pt x="1579656" y="1376641"/>
                  <a:pt x="1600289" y="1211580"/>
                </a:cubicBezTo>
                <a:cubicBezTo>
                  <a:pt x="1604474" y="1178098"/>
                  <a:pt x="1614571" y="1167297"/>
                  <a:pt x="1630769" y="1143000"/>
                </a:cubicBezTo>
                <a:cubicBezTo>
                  <a:pt x="1624517" y="992942"/>
                  <a:pt x="1621567" y="842364"/>
                  <a:pt x="1600289" y="693420"/>
                </a:cubicBezTo>
                <a:cubicBezTo>
                  <a:pt x="1595988" y="663313"/>
                  <a:pt x="1592477" y="631693"/>
                  <a:pt x="1585049" y="601980"/>
                </a:cubicBezTo>
                <a:cubicBezTo>
                  <a:pt x="1580917" y="585453"/>
                  <a:pt x="1574605" y="568676"/>
                  <a:pt x="1562189" y="556260"/>
                </a:cubicBezTo>
                <a:cubicBezTo>
                  <a:pt x="1555713" y="549784"/>
                  <a:pt x="1546949" y="546100"/>
                  <a:pt x="1539329" y="541020"/>
                </a:cubicBezTo>
                <a:cubicBezTo>
                  <a:pt x="1534249" y="533400"/>
                  <a:pt x="1528185" y="526351"/>
                  <a:pt x="1524089" y="518160"/>
                </a:cubicBezTo>
                <a:cubicBezTo>
                  <a:pt x="1520497" y="510976"/>
                  <a:pt x="1520370" y="502321"/>
                  <a:pt x="1516469" y="495300"/>
                </a:cubicBezTo>
                <a:cubicBezTo>
                  <a:pt x="1507574" y="479289"/>
                  <a:pt x="1496149" y="464820"/>
                  <a:pt x="1485989" y="449580"/>
                </a:cubicBezTo>
                <a:cubicBezTo>
                  <a:pt x="1480909" y="441960"/>
                  <a:pt x="1473645" y="435408"/>
                  <a:pt x="1470749" y="426720"/>
                </a:cubicBezTo>
                <a:cubicBezTo>
                  <a:pt x="1468209" y="419100"/>
                  <a:pt x="1467030" y="410881"/>
                  <a:pt x="1463129" y="403860"/>
                </a:cubicBezTo>
                <a:cubicBezTo>
                  <a:pt x="1454234" y="387849"/>
                  <a:pt x="1438441" y="375516"/>
                  <a:pt x="1432649" y="358140"/>
                </a:cubicBezTo>
                <a:cubicBezTo>
                  <a:pt x="1430109" y="350520"/>
                  <a:pt x="1428930" y="342301"/>
                  <a:pt x="1425029" y="335280"/>
                </a:cubicBezTo>
                <a:lnTo>
                  <a:pt x="1379309" y="266700"/>
                </a:lnTo>
                <a:lnTo>
                  <a:pt x="1364069" y="243840"/>
                </a:lnTo>
                <a:cubicBezTo>
                  <a:pt x="1345745" y="216354"/>
                  <a:pt x="1334426" y="196138"/>
                  <a:pt x="1303109" y="175260"/>
                </a:cubicBezTo>
                <a:cubicBezTo>
                  <a:pt x="1287869" y="165100"/>
                  <a:pt x="1270341" y="157732"/>
                  <a:pt x="1257389" y="144780"/>
                </a:cubicBezTo>
                <a:cubicBezTo>
                  <a:pt x="1249769" y="137160"/>
                  <a:pt x="1243035" y="128536"/>
                  <a:pt x="1234529" y="121920"/>
                </a:cubicBezTo>
                <a:cubicBezTo>
                  <a:pt x="1220071" y="110675"/>
                  <a:pt x="1204049" y="101600"/>
                  <a:pt x="1188809" y="91440"/>
                </a:cubicBezTo>
                <a:cubicBezTo>
                  <a:pt x="1181189" y="86360"/>
                  <a:pt x="1174637" y="79096"/>
                  <a:pt x="1165949" y="76200"/>
                </a:cubicBezTo>
                <a:cubicBezTo>
                  <a:pt x="1158329" y="73660"/>
                  <a:pt x="1150110" y="72481"/>
                  <a:pt x="1143089" y="68580"/>
                </a:cubicBezTo>
                <a:cubicBezTo>
                  <a:pt x="1127078" y="59685"/>
                  <a:pt x="1110321" y="51052"/>
                  <a:pt x="1097369" y="38100"/>
                </a:cubicBezTo>
                <a:cubicBezTo>
                  <a:pt x="1089749" y="30480"/>
                  <a:pt x="1083929" y="20473"/>
                  <a:pt x="1074509" y="15240"/>
                </a:cubicBezTo>
                <a:cubicBezTo>
                  <a:pt x="1060466" y="7438"/>
                  <a:pt x="1028789" y="0"/>
                  <a:pt x="1028789" y="0"/>
                </a:cubicBezTo>
                <a:cubicBezTo>
                  <a:pt x="1021169" y="2540"/>
                  <a:pt x="1012950" y="3719"/>
                  <a:pt x="1005929" y="7620"/>
                </a:cubicBezTo>
                <a:cubicBezTo>
                  <a:pt x="989918" y="16515"/>
                  <a:pt x="977585" y="32308"/>
                  <a:pt x="960209" y="38100"/>
                </a:cubicBezTo>
                <a:cubicBezTo>
                  <a:pt x="934752" y="46586"/>
                  <a:pt x="935573" y="46961"/>
                  <a:pt x="906869" y="53340"/>
                </a:cubicBezTo>
                <a:cubicBezTo>
                  <a:pt x="871514" y="61197"/>
                  <a:pt x="870810" y="59288"/>
                  <a:pt x="838289" y="68580"/>
                </a:cubicBezTo>
                <a:cubicBezTo>
                  <a:pt x="830566" y="70787"/>
                  <a:pt x="823049" y="73660"/>
                  <a:pt x="815429" y="76200"/>
                </a:cubicBezTo>
                <a:cubicBezTo>
                  <a:pt x="810349" y="83820"/>
                  <a:pt x="807340" y="93339"/>
                  <a:pt x="800189" y="99060"/>
                </a:cubicBezTo>
                <a:cubicBezTo>
                  <a:pt x="793917" y="104078"/>
                  <a:pt x="785312" y="105793"/>
                  <a:pt x="777329" y="106680"/>
                </a:cubicBezTo>
                <a:cubicBezTo>
                  <a:pt x="739378" y="110897"/>
                  <a:pt x="701101" y="111371"/>
                  <a:pt x="663029" y="114300"/>
                </a:cubicBezTo>
                <a:cubicBezTo>
                  <a:pt x="635056" y="116452"/>
                  <a:pt x="607149" y="119380"/>
                  <a:pt x="579209" y="121920"/>
                </a:cubicBezTo>
                <a:cubicBezTo>
                  <a:pt x="577312" y="122299"/>
                  <a:pt x="526059" y="130912"/>
                  <a:pt x="518249" y="137160"/>
                </a:cubicBezTo>
                <a:cubicBezTo>
                  <a:pt x="511098" y="142881"/>
                  <a:pt x="507105" y="151829"/>
                  <a:pt x="503009" y="160020"/>
                </a:cubicBezTo>
                <a:cubicBezTo>
                  <a:pt x="501873" y="162292"/>
                  <a:pt x="506819" y="149860"/>
                  <a:pt x="510629" y="160020"/>
                </a:cubicBezTo>
                <a:close/>
              </a:path>
            </a:pathLst>
          </a:custGeom>
          <a:solidFill>
            <a:schemeClr val="tx2">
              <a:lumMod val="25000"/>
              <a:lumOff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77" name="Rectangle 10">
            <a:extLst>
              <a:ext uri="{FF2B5EF4-FFF2-40B4-BE49-F238E27FC236}">
                <a16:creationId xmlns:a16="http://schemas.microsoft.com/office/drawing/2014/main" id="{C606EE7C-3BFA-B844-80C7-0FF60C6A2040}"/>
              </a:ext>
            </a:extLst>
          </p:cNvPr>
          <p:cNvSpPr>
            <a:spLocks noChangeArrowheads="1"/>
          </p:cNvSpPr>
          <p:nvPr/>
        </p:nvSpPr>
        <p:spPr bwMode="auto">
          <a:xfrm>
            <a:off x="5021832" y="3295911"/>
            <a:ext cx="1320800" cy="24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1600" dirty="0">
                <a:solidFill>
                  <a:srgbClr val="000000"/>
                </a:solidFill>
                <a:cs typeface="Arial" panose="020B0604020202020204" pitchFamily="34" charset="0"/>
                <a:sym typeface="Arial"/>
              </a:rPr>
              <a:t>QUẢNG NAM</a:t>
            </a:r>
          </a:p>
        </p:txBody>
      </p:sp>
      <p:pic>
        <p:nvPicPr>
          <p:cNvPr id="3" name="Graphic 2" descr="Arrow Straight">
            <a:extLst>
              <a:ext uri="{FF2B5EF4-FFF2-40B4-BE49-F238E27FC236}">
                <a16:creationId xmlns:a16="http://schemas.microsoft.com/office/drawing/2014/main" id="{038288C6-E8A9-AA41-ABEF-B1CA78311B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761474">
            <a:off x="2951694" y="2265397"/>
            <a:ext cx="1285884" cy="1005996"/>
          </a:xfrm>
          <a:prstGeom prst="rect">
            <a:avLst/>
          </a:prstGeom>
        </p:spPr>
      </p:pic>
      <p:pic>
        <p:nvPicPr>
          <p:cNvPr id="17" name="Graphic 16" descr="Arrow Straight">
            <a:extLst>
              <a:ext uri="{FF2B5EF4-FFF2-40B4-BE49-F238E27FC236}">
                <a16:creationId xmlns:a16="http://schemas.microsoft.com/office/drawing/2014/main" id="{E3AB8BEC-F45A-EA48-9DDF-8D9B54BEE7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225374">
            <a:off x="2155502" y="1332443"/>
            <a:ext cx="1285884" cy="1005996"/>
          </a:xfrm>
          <a:prstGeom prst="rect">
            <a:avLst/>
          </a:prstGeom>
        </p:spPr>
      </p:pic>
      <p:sp>
        <p:nvSpPr>
          <p:cNvPr id="4" name="Oval 3">
            <a:extLst>
              <a:ext uri="{FF2B5EF4-FFF2-40B4-BE49-F238E27FC236}">
                <a16:creationId xmlns:a16="http://schemas.microsoft.com/office/drawing/2014/main" id="{8B332337-1CAB-B44C-8E6F-FFACFE1C691A}"/>
              </a:ext>
            </a:extLst>
          </p:cNvPr>
          <p:cNvSpPr/>
          <p:nvPr/>
        </p:nvSpPr>
        <p:spPr>
          <a:xfrm>
            <a:off x="4499797" y="3246777"/>
            <a:ext cx="195640" cy="242047"/>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26" name="Oval 25">
            <a:extLst>
              <a:ext uri="{FF2B5EF4-FFF2-40B4-BE49-F238E27FC236}">
                <a16:creationId xmlns:a16="http://schemas.microsoft.com/office/drawing/2014/main" id="{584C9ECD-F148-0F49-9D5D-2D56F4A249C1}"/>
              </a:ext>
            </a:extLst>
          </p:cNvPr>
          <p:cNvSpPr/>
          <p:nvPr/>
        </p:nvSpPr>
        <p:spPr>
          <a:xfrm>
            <a:off x="3330119" y="5488939"/>
            <a:ext cx="195640" cy="242047"/>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27" name="Oval 26">
            <a:extLst>
              <a:ext uri="{FF2B5EF4-FFF2-40B4-BE49-F238E27FC236}">
                <a16:creationId xmlns:a16="http://schemas.microsoft.com/office/drawing/2014/main" id="{EAA88F98-51CF-A34E-9B73-DC3F8002B1E2}"/>
              </a:ext>
            </a:extLst>
          </p:cNvPr>
          <p:cNvSpPr/>
          <p:nvPr/>
        </p:nvSpPr>
        <p:spPr>
          <a:xfrm>
            <a:off x="5346344" y="5059625"/>
            <a:ext cx="195640" cy="242047"/>
          </a:xfrm>
          <a:prstGeom prst="ellipse">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21" name="Rectangle 42">
            <a:extLst>
              <a:ext uri="{FF2B5EF4-FFF2-40B4-BE49-F238E27FC236}">
                <a16:creationId xmlns:a16="http://schemas.microsoft.com/office/drawing/2014/main" id="{45D4E944-ECBF-B844-A3D5-43E09A1014A8}"/>
              </a:ext>
            </a:extLst>
          </p:cNvPr>
          <p:cNvSpPr>
            <a:spLocks noChangeArrowheads="1"/>
          </p:cNvSpPr>
          <p:nvPr/>
        </p:nvSpPr>
        <p:spPr bwMode="auto">
          <a:xfrm>
            <a:off x="2831887" y="4124233"/>
            <a:ext cx="1960676" cy="403412"/>
          </a:xfrm>
          <a:prstGeom prst="rect">
            <a:avLst/>
          </a:prstGeom>
          <a:solidFill>
            <a:srgbClr val="92F5FC"/>
          </a:solidFill>
          <a:ln>
            <a:noFill/>
          </a:ln>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2400" dirty="0">
                <a:solidFill>
                  <a:srgbClr val="FF0000"/>
                </a:solidFill>
                <a:cs typeface="Arial" panose="020B0604020202020204" pitchFamily="34" charset="0"/>
                <a:sym typeface="Arial"/>
              </a:rPr>
              <a:t>TÂY SƠN</a:t>
            </a:r>
          </a:p>
        </p:txBody>
      </p:sp>
      <p:pic>
        <p:nvPicPr>
          <p:cNvPr id="5124" name="Picture 4">
            <a:extLst>
              <a:ext uri="{FF2B5EF4-FFF2-40B4-BE49-F238E27FC236}">
                <a16:creationId xmlns:a16="http://schemas.microsoft.com/office/drawing/2014/main" id="{D7EBADD8-1AD0-9A45-AC42-89699DC061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83" r="14616"/>
          <a:stretch/>
        </p:blipFill>
        <p:spPr bwMode="auto">
          <a:xfrm>
            <a:off x="6258103" y="-31073"/>
            <a:ext cx="5304808" cy="271997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2">
            <a:extLst>
              <a:ext uri="{FF2B5EF4-FFF2-40B4-BE49-F238E27FC236}">
                <a16:creationId xmlns:a16="http://schemas.microsoft.com/office/drawing/2014/main" id="{ABAEC38E-91FF-614A-A3DB-42B85A78767A}"/>
              </a:ext>
            </a:extLst>
          </p:cNvPr>
          <p:cNvSpPr>
            <a:spLocks noChangeArrowheads="1"/>
          </p:cNvSpPr>
          <p:nvPr/>
        </p:nvSpPr>
        <p:spPr bwMode="auto">
          <a:xfrm>
            <a:off x="9289607" y="2587709"/>
            <a:ext cx="1960676" cy="4034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2400" dirty="0">
                <a:solidFill>
                  <a:srgbClr val="000000"/>
                </a:solidFill>
                <a:cs typeface="Arial" panose="020B0604020202020204" pitchFamily="34" charset="0"/>
                <a:sym typeface="Arial"/>
              </a:rPr>
              <a:t>CHÚA TRỊNH</a:t>
            </a:r>
          </a:p>
        </p:txBody>
      </p:sp>
      <p:sp>
        <p:nvSpPr>
          <p:cNvPr id="28" name="Rectangle 42">
            <a:extLst>
              <a:ext uri="{FF2B5EF4-FFF2-40B4-BE49-F238E27FC236}">
                <a16:creationId xmlns:a16="http://schemas.microsoft.com/office/drawing/2014/main" id="{D6FD13F1-7031-7644-83B3-85E351EAA380}"/>
              </a:ext>
            </a:extLst>
          </p:cNvPr>
          <p:cNvSpPr>
            <a:spLocks noChangeArrowheads="1"/>
          </p:cNvSpPr>
          <p:nvPr/>
        </p:nvSpPr>
        <p:spPr bwMode="auto">
          <a:xfrm>
            <a:off x="6403160" y="2688506"/>
            <a:ext cx="1960676" cy="403412"/>
          </a:xfrm>
          <a:prstGeom prst="rect">
            <a:avLst/>
          </a:prstGeom>
          <a:solidFill>
            <a:schemeClr val="accent3">
              <a:lumMod val="20000"/>
              <a:lumOff val="80000"/>
            </a:schemeClr>
          </a:solidFill>
          <a:ln>
            <a:noFill/>
          </a:ln>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defTabSz="1219170" eaLnBrk="0" fontAlgn="base" hangingPunct="0">
              <a:spcBef>
                <a:spcPct val="0"/>
              </a:spcBef>
              <a:spcAft>
                <a:spcPct val="0"/>
              </a:spcAft>
              <a:defRPr/>
            </a:pPr>
            <a:r>
              <a:rPr lang="en-US" altLang="x-none" sz="2400" dirty="0">
                <a:solidFill>
                  <a:srgbClr val="FF0000"/>
                </a:solidFill>
                <a:cs typeface="Arial" panose="020B0604020202020204" pitchFamily="34" charset="0"/>
                <a:sym typeface="Arial"/>
              </a:rPr>
              <a:t>TÂY SƠN</a:t>
            </a:r>
            <a:endParaRPr lang="vi-VN" altLang="x-none" sz="2400" dirty="0">
              <a:solidFill>
                <a:srgbClr val="FF0000"/>
              </a:solidFill>
              <a:cs typeface="Arial" panose="020B0604020202020204" pitchFamily="34" charset="0"/>
              <a:sym typeface="Arial"/>
            </a:endParaRPr>
          </a:p>
          <a:p>
            <a:pPr algn="ctr" defTabSz="1219170" eaLnBrk="0" fontAlgn="base" hangingPunct="0">
              <a:spcBef>
                <a:spcPct val="0"/>
              </a:spcBef>
              <a:spcAft>
                <a:spcPct val="0"/>
              </a:spcAft>
              <a:defRPr/>
            </a:pPr>
            <a:r>
              <a:rPr lang="vi-VN" altLang="x-none" sz="2400" dirty="0">
                <a:solidFill>
                  <a:srgbClr val="FF0000"/>
                </a:solidFill>
                <a:cs typeface="Arial" panose="020B0604020202020204" pitchFamily="34" charset="0"/>
                <a:sym typeface="Arial"/>
              </a:rPr>
              <a:t>( Nguyễn Nhạc)</a:t>
            </a:r>
            <a:endParaRPr lang="en-US" altLang="x-none" sz="2400" dirty="0">
              <a:solidFill>
                <a:srgbClr val="FF0000"/>
              </a:solidFill>
              <a:cs typeface="Arial" panose="020B0604020202020204" pitchFamily="34" charset="0"/>
              <a:sym typeface="Arial"/>
            </a:endParaRPr>
          </a:p>
        </p:txBody>
      </p:sp>
      <p:sp>
        <p:nvSpPr>
          <p:cNvPr id="8" name="Rectangle 7">
            <a:extLst>
              <a:ext uri="{FF2B5EF4-FFF2-40B4-BE49-F238E27FC236}">
                <a16:creationId xmlns:a16="http://schemas.microsoft.com/office/drawing/2014/main" id="{589BDBB4-F4D7-0E45-866F-7D19D98DD576}"/>
              </a:ext>
            </a:extLst>
          </p:cNvPr>
          <p:cNvSpPr/>
          <p:nvPr/>
        </p:nvSpPr>
        <p:spPr>
          <a:xfrm>
            <a:off x="5577722" y="5963616"/>
            <a:ext cx="518279" cy="894384"/>
          </a:xfrm>
          <a:prstGeom prst="rect">
            <a:avLst/>
          </a:prstGeom>
          <a:solidFill>
            <a:srgbClr val="C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25" name="Freeform 41">
            <a:extLst>
              <a:ext uri="{FF2B5EF4-FFF2-40B4-BE49-F238E27FC236}">
                <a16:creationId xmlns:a16="http://schemas.microsoft.com/office/drawing/2014/main" id="{8E00AA15-44D2-EB45-ACD7-5072D9F27890}"/>
              </a:ext>
            </a:extLst>
          </p:cNvPr>
          <p:cNvSpPr>
            <a:spLocks/>
          </p:cNvSpPr>
          <p:nvPr/>
        </p:nvSpPr>
        <p:spPr bwMode="auto">
          <a:xfrm rot="1189530">
            <a:off x="3852596" y="3269343"/>
            <a:ext cx="2433401" cy="3084788"/>
          </a:xfrm>
          <a:custGeom>
            <a:avLst/>
            <a:gdLst>
              <a:gd name="T0" fmla="*/ 2147483647 w 1128"/>
              <a:gd name="T1" fmla="*/ 2147483647 h 1920"/>
              <a:gd name="T2" fmla="*/ 2147483647 w 1128"/>
              <a:gd name="T3" fmla="*/ 2147483647 h 1920"/>
              <a:gd name="T4" fmla="*/ 2147483647 w 1128"/>
              <a:gd name="T5" fmla="*/ 2147483647 h 1920"/>
              <a:gd name="T6" fmla="*/ 2147483647 w 1128"/>
              <a:gd name="T7" fmla="*/ 2147483647 h 1920"/>
              <a:gd name="T8" fmla="*/ 2147483647 w 1128"/>
              <a:gd name="T9" fmla="*/ 2147483647 h 1920"/>
              <a:gd name="T10" fmla="*/ 2147483647 w 1128"/>
              <a:gd name="T11" fmla="*/ 2147483647 h 1920"/>
              <a:gd name="T12" fmla="*/ 2147483647 w 1128"/>
              <a:gd name="T13" fmla="*/ 2147483647 h 1920"/>
              <a:gd name="T14" fmla="*/ 2147483647 w 1128"/>
              <a:gd name="T15" fmla="*/ 2147483647 h 1920"/>
              <a:gd name="T16" fmla="*/ 2147483647 w 1128"/>
              <a:gd name="T17" fmla="*/ 2147483647 h 1920"/>
              <a:gd name="T18" fmla="*/ 0 w 1128"/>
              <a:gd name="T19" fmla="*/ 2147483647 h 19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8"/>
              <a:gd name="T31" fmla="*/ 0 h 1920"/>
              <a:gd name="T32" fmla="*/ 1128 w 1128"/>
              <a:gd name="T33" fmla="*/ 1920 h 19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8" h="1920">
                <a:moveTo>
                  <a:pt x="240" y="120"/>
                </a:moveTo>
                <a:cubicBezTo>
                  <a:pt x="352" y="60"/>
                  <a:pt x="464" y="0"/>
                  <a:pt x="576" y="24"/>
                </a:cubicBezTo>
                <a:cubicBezTo>
                  <a:pt x="688" y="48"/>
                  <a:pt x="824" y="160"/>
                  <a:pt x="912" y="264"/>
                </a:cubicBezTo>
                <a:cubicBezTo>
                  <a:pt x="1000" y="368"/>
                  <a:pt x="1080" y="464"/>
                  <a:pt x="1104" y="648"/>
                </a:cubicBezTo>
                <a:cubicBezTo>
                  <a:pt x="1128" y="832"/>
                  <a:pt x="1096" y="1192"/>
                  <a:pt x="1056" y="1368"/>
                </a:cubicBezTo>
                <a:cubicBezTo>
                  <a:pt x="1016" y="1544"/>
                  <a:pt x="944" y="1616"/>
                  <a:pt x="864" y="1704"/>
                </a:cubicBezTo>
                <a:cubicBezTo>
                  <a:pt x="784" y="1792"/>
                  <a:pt x="680" y="1872"/>
                  <a:pt x="576" y="1896"/>
                </a:cubicBezTo>
                <a:cubicBezTo>
                  <a:pt x="472" y="1920"/>
                  <a:pt x="328" y="1872"/>
                  <a:pt x="240" y="1848"/>
                </a:cubicBezTo>
                <a:cubicBezTo>
                  <a:pt x="152" y="1824"/>
                  <a:pt x="88" y="1768"/>
                  <a:pt x="48" y="1752"/>
                </a:cubicBezTo>
                <a:cubicBezTo>
                  <a:pt x="8" y="1736"/>
                  <a:pt x="4" y="1744"/>
                  <a:pt x="0" y="1752"/>
                </a:cubicBezTo>
              </a:path>
            </a:pathLst>
          </a:custGeom>
          <a:noFill/>
          <a:ln w="57150">
            <a:solidFill>
              <a:schemeClr val="accent4">
                <a:lumMod val="10000"/>
              </a:schemeClr>
            </a:solidFill>
            <a:prstDash val="sysDot"/>
            <a:round/>
            <a:headEnd/>
            <a:tailEnd type="stealth" w="med" len="med"/>
          </a:ln>
        </p:spPr>
        <p:txBody>
          <a:bodyPr/>
          <a:lstStyle/>
          <a:p>
            <a:pPr defTabSz="1219170">
              <a:buClr>
                <a:srgbClr val="000000"/>
              </a:buClr>
              <a:defRPr/>
            </a:pPr>
            <a:endParaRPr lang="vi-VN" sz="1867" kern="0">
              <a:solidFill>
                <a:srgbClr val="000000"/>
              </a:solidFill>
              <a:latin typeface="Arial"/>
              <a:cs typeface="Arial" charset="0"/>
              <a:sym typeface="Arial"/>
            </a:endParaRPr>
          </a:p>
        </p:txBody>
      </p:sp>
    </p:spTree>
    <p:extLst>
      <p:ext uri="{BB962C8B-B14F-4D97-AF65-F5344CB8AC3E}">
        <p14:creationId xmlns:p14="http://schemas.microsoft.com/office/powerpoint/2010/main" val="391872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par>
                          <p:cTn id="8" fill="hold">
                            <p:stCondLst>
                              <p:cond delay="500"/>
                            </p:stCondLst>
                            <p:childTnLst>
                              <p:par>
                                <p:cTn id="9" presetID="23" presetClass="emph" presetSubtype="0" fill="hold" grpId="1" nodeType="afterEffect">
                                  <p:stCondLst>
                                    <p:cond delay="0"/>
                                  </p:stCondLst>
                                  <p:childTnLst>
                                    <p:animClr clrSpc="hsl" dir="cw">
                                      <p:cBhvr override="childStyle">
                                        <p:cTn id="10" dur="500" fill="hold"/>
                                        <p:tgtEl>
                                          <p:spTgt spid="76"/>
                                        </p:tgtEl>
                                        <p:attrNameLst>
                                          <p:attrName>style.color</p:attrName>
                                        </p:attrNameLst>
                                      </p:cBhvr>
                                      <p:by>
                                        <p:hsl h="10842353" s="0" l="0"/>
                                      </p:by>
                                    </p:animClr>
                                    <p:animClr clrSpc="hsl" dir="cw">
                                      <p:cBhvr>
                                        <p:cTn id="11" dur="500" fill="hold"/>
                                        <p:tgtEl>
                                          <p:spTgt spid="76"/>
                                        </p:tgtEl>
                                        <p:attrNameLst>
                                          <p:attrName>fillcolor</p:attrName>
                                        </p:attrNameLst>
                                      </p:cBhvr>
                                      <p:by>
                                        <p:hsl h="10842353" s="0" l="0"/>
                                      </p:by>
                                    </p:animClr>
                                    <p:animClr clrSpc="hsl" dir="cw">
                                      <p:cBhvr>
                                        <p:cTn id="12" dur="500" fill="hold"/>
                                        <p:tgtEl>
                                          <p:spTgt spid="76"/>
                                        </p:tgtEl>
                                        <p:attrNameLst>
                                          <p:attrName>stroke.color</p:attrName>
                                        </p:attrNameLst>
                                      </p:cBhvr>
                                      <p:by>
                                        <p:hsl h="10842353" s="0" l="0"/>
                                      </p:by>
                                    </p:animClr>
                                    <p:set>
                                      <p:cBhvr>
                                        <p:cTn id="13" dur="500" fill="hold"/>
                                        <p:tgtEl>
                                          <p:spTgt spid="76"/>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1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barn(outVertical)">
                                      <p:cBhvr>
                                        <p:cTn id="32" dur="500"/>
                                        <p:tgtEl>
                                          <p:spTgt spid="73"/>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arn(outVertical)">
                                      <p:cBhvr>
                                        <p:cTn id="38" dur="500"/>
                                        <p:tgtEl>
                                          <p:spTgt spid="74"/>
                                        </p:tgtEl>
                                      </p:cBhvr>
                                    </p:animEffect>
                                  </p:childTnLst>
                                </p:cTn>
                              </p:par>
                              <p:par>
                                <p:cTn id="39" presetID="5" presetClass="exit" presetSubtype="10" fill="hold" nodeType="withEffect">
                                  <p:stCondLst>
                                    <p:cond delay="0"/>
                                  </p:stCondLst>
                                  <p:childTnLst>
                                    <p:animEffect transition="out" filter="checkerboard(across)">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outVertical)">
                                      <p:cBhvr>
                                        <p:cTn id="52" dur="500"/>
                                        <p:tgtEl>
                                          <p:spTgt spid="24"/>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outVertical)">
                                      <p:cBhvr>
                                        <p:cTn id="55" dur="500"/>
                                        <p:tgtEl>
                                          <p:spTgt spid="28"/>
                                        </p:tgtEl>
                                      </p:cBhvr>
                                    </p:animEffect>
                                  </p:childTnLst>
                                </p:cTn>
                              </p:par>
                              <p:par>
                                <p:cTn id="56" presetID="16" presetClass="entr" presetSubtype="42" fill="hold" nodeType="withEffect">
                                  <p:stCondLst>
                                    <p:cond delay="0"/>
                                  </p:stCondLst>
                                  <p:childTnLst>
                                    <p:set>
                                      <p:cBhvr>
                                        <p:cTn id="57" dur="1" fill="hold">
                                          <p:stCondLst>
                                            <p:cond delay="0"/>
                                          </p:stCondLst>
                                        </p:cTn>
                                        <p:tgtEl>
                                          <p:spTgt spid="5124"/>
                                        </p:tgtEl>
                                        <p:attrNameLst>
                                          <p:attrName>style.visibility</p:attrName>
                                        </p:attrNameLst>
                                      </p:cBhvr>
                                      <p:to>
                                        <p:strVal val="visible"/>
                                      </p:to>
                                    </p:set>
                                    <p:animEffect transition="in" filter="barn(outHorizontal)">
                                      <p:cBhvr>
                                        <p:cTn id="5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6" grpId="0" animBg="1"/>
      <p:bldP spid="76" grpId="1" animBg="1"/>
      <p:bldP spid="21" grpId="0" animBg="1"/>
      <p:bldP spid="24" grpId="0" animBg="1"/>
      <p:bldP spid="28" grpId="0" animBg="1"/>
      <p:bldP spid="25" grpId="0" animBg="1"/>
      <p:bldP spid="2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187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ACF00DB9-6040-A280-E1C7-48CAA7DF6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453" y="-437951"/>
            <a:ext cx="12887325"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6">
            <a:extLst>
              <a:ext uri="{FF2B5EF4-FFF2-40B4-BE49-F238E27FC236}">
                <a16:creationId xmlns:a16="http://schemas.microsoft.com/office/drawing/2014/main" id="{216BB4A9-F917-B1E5-88BE-5CDF38A66EAC}"/>
              </a:ext>
            </a:extLst>
          </p:cNvPr>
          <p:cNvSpPr txBox="1">
            <a:spLocks noChangeArrowheads="1"/>
          </p:cNvSpPr>
          <p:nvPr/>
        </p:nvSpPr>
        <p:spPr bwMode="auto">
          <a:xfrm>
            <a:off x="770435" y="327259"/>
            <a:ext cx="10673853" cy="269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15000"/>
              </a:lnSpc>
              <a:spcAft>
                <a:spcPts val="1000"/>
              </a:spcAft>
            </a:pPr>
            <a:r>
              <a:rPr lang="vi-VN" altLang="en-US" sz="3200" b="1" dirty="0">
                <a:solidFill>
                  <a:srgbClr val="FF0000"/>
                </a:solidFill>
                <a:latin typeface="Times New Roman" panose="02020603050405020304" pitchFamily="18" charset="0"/>
                <a:cs typeface="Times New Roman" panose="02020603050405020304" pitchFamily="18" charset="0"/>
                <a:sym typeface="Oswald"/>
              </a:rPr>
              <a:t>BÀI 8:</a:t>
            </a:r>
            <a:r>
              <a:rPr lang="en-US" altLang="en-US" sz="3200" b="1" dirty="0">
                <a:solidFill>
                  <a:srgbClr val="FF0000"/>
                </a:solidFill>
                <a:latin typeface="Times New Roman" panose="02020603050405020304" pitchFamily="18" charset="0"/>
                <a:cs typeface="Times New Roman" panose="02020603050405020304" pitchFamily="18" charset="0"/>
                <a:sym typeface="Oswald"/>
              </a:rPr>
              <a:t> </a:t>
            </a:r>
            <a:r>
              <a:rPr lang="vi-VN" sz="3200" b="1" kern="0" dirty="0">
                <a:solidFill>
                  <a:srgbClr val="FF0000"/>
                </a:solidFill>
                <a:latin typeface="Times New Roman" panose="02020603050405020304" pitchFamily="18" charset="0"/>
                <a:ea typeface="微软雅黑"/>
                <a:cs typeface="Times New Roman" panose="02020603050405020304" pitchFamily="18" charset="0"/>
                <a:sym typeface="Oswald"/>
              </a:rPr>
              <a:t>PHONG TRÀO TÂY SƠN</a:t>
            </a:r>
            <a:endPar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endPar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Lật</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đổ</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chúa</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Nguyễn</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quyền</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Lê – Trịnh</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xâm</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Xiêm</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(1785)</a:t>
            </a:r>
            <a:endParaRPr lang="en-AU" alt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C00F238-DBCC-4E4E-72C7-1E1A1A691CAA}"/>
              </a:ext>
            </a:extLst>
          </p:cNvPr>
          <p:cNvSpPr txBox="1"/>
          <p:nvPr/>
        </p:nvSpPr>
        <p:spPr>
          <a:xfrm flipH="1" flipV="1">
            <a:off x="12904408" y="3024151"/>
            <a:ext cx="1138851" cy="584775"/>
          </a:xfrm>
          <a:prstGeom prst="rect">
            <a:avLst/>
          </a:prstGeom>
          <a:noFill/>
        </p:spPr>
        <p:txBody>
          <a:bodyPr wrap="square" rtlCol="0">
            <a:spAutoFit/>
          </a:bodyPr>
          <a:lstStyle/>
          <a:p>
            <a:r>
              <a:rPr lang="vi-VN" sz="3200" dirty="0">
                <a:latin typeface="+mj-lt"/>
              </a:rPr>
              <a:t> </a:t>
            </a:r>
            <a:endParaRPr lang="en-US" sz="3200" dirty="0">
              <a:latin typeface="+mj-lt"/>
            </a:endParaRPr>
          </a:p>
        </p:txBody>
      </p:sp>
      <p:sp>
        <p:nvSpPr>
          <p:cNvPr id="10" name="TextBox 9">
            <a:extLst>
              <a:ext uri="{FF2B5EF4-FFF2-40B4-BE49-F238E27FC236}">
                <a16:creationId xmlns:a16="http://schemas.microsoft.com/office/drawing/2014/main" id="{89823AFF-F59E-46C2-B1C5-73005FF799C2}"/>
              </a:ext>
            </a:extLst>
          </p:cNvPr>
          <p:cNvSpPr txBox="1"/>
          <p:nvPr/>
        </p:nvSpPr>
        <p:spPr>
          <a:xfrm>
            <a:off x="1386038" y="3789362"/>
            <a:ext cx="9525945" cy="954107"/>
          </a:xfrm>
          <a:prstGeom prst="rect">
            <a:avLst/>
          </a:prstGeom>
          <a:noFill/>
        </p:spPr>
        <p:txBody>
          <a:bodyPr wrap="square">
            <a:spAutoFit/>
          </a:bodyPr>
          <a:lstStyle/>
          <a:p>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Rạch</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Gầm</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Xoài</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Mút</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diễn</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ra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bối</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như</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vi-VN" sz="2800" dirty="0"/>
          </a:p>
        </p:txBody>
      </p:sp>
    </p:spTree>
    <p:extLst>
      <p:ext uri="{BB962C8B-B14F-4D97-AF65-F5344CB8AC3E}">
        <p14:creationId xmlns:p14="http://schemas.microsoft.com/office/powerpoint/2010/main" val="416997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536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36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additive="base">
                                        <p:cTn id="2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70EC4DD-8709-48E3-A304-E242AC713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453" y="-457201"/>
            <a:ext cx="12887325"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CA13751-ACB7-4750-9353-D619F8A168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053" y="-304801"/>
            <a:ext cx="12887325"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8CFAF68-D7E3-4E28-ABE0-344F947A4878}"/>
              </a:ext>
            </a:extLst>
          </p:cNvPr>
          <p:cNvSpPr txBox="1"/>
          <p:nvPr/>
        </p:nvSpPr>
        <p:spPr>
          <a:xfrm>
            <a:off x="1328286" y="885523"/>
            <a:ext cx="10241280" cy="3043141"/>
          </a:xfrm>
          <a:prstGeom prst="rect">
            <a:avLst/>
          </a:prstGeom>
          <a:noFill/>
        </p:spPr>
        <p:txBody>
          <a:bodyPr wrap="square">
            <a:spAutoFit/>
          </a:bodyPr>
          <a:lstStyle/>
          <a:p>
            <a:pPr algn="just" eaLnBrk="1" hangingPunct="1">
              <a:lnSpc>
                <a:spcPct val="115000"/>
              </a:lnSpc>
              <a:spcAft>
                <a:spcPts val="1000"/>
              </a:spcAft>
            </a:pPr>
            <a:r>
              <a:rPr lang="vi-VN" altLang="en-US" sz="2800" b="1" dirty="0">
                <a:solidFill>
                  <a:srgbClr val="FF0000"/>
                </a:solidFill>
                <a:latin typeface="Times New Roman" panose="02020603050405020304" pitchFamily="18" charset="0"/>
                <a:cs typeface="Times New Roman" panose="02020603050405020304" pitchFamily="18" charset="0"/>
                <a:sym typeface="Oswald"/>
              </a:rPr>
              <a:t>BÀI 8:</a:t>
            </a:r>
            <a:r>
              <a:rPr lang="en-US" altLang="en-US" sz="2800" b="1" dirty="0">
                <a:solidFill>
                  <a:srgbClr val="FF0000"/>
                </a:solidFill>
                <a:latin typeface="Times New Roman" panose="02020603050405020304" pitchFamily="18" charset="0"/>
                <a:cs typeface="Times New Roman" panose="02020603050405020304" pitchFamily="18" charset="0"/>
                <a:sym typeface="Oswald"/>
              </a:rPr>
              <a:t> </a:t>
            </a:r>
            <a:r>
              <a:rPr lang="vi-VN" sz="2800" b="1" kern="0" dirty="0">
                <a:solidFill>
                  <a:srgbClr val="FF0000"/>
                </a:solidFill>
                <a:latin typeface="Times New Roman" panose="02020603050405020304" pitchFamily="18" charset="0"/>
                <a:ea typeface="微软雅黑"/>
                <a:cs typeface="Times New Roman" panose="02020603050405020304" pitchFamily="18" charset="0"/>
                <a:sym typeface="Oswald"/>
              </a:rPr>
              <a:t>PHONG TRÀO TÂY SƠN</a:t>
            </a:r>
            <a:endPar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Aft>
                <a:spcPts val="1000"/>
              </a:spcAft>
            </a:pPr>
            <a:r>
              <a:rPr lang="vi-VN"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endPar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AU" altLang="en-US" sz="28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Lật</a:t>
            </a: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28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đổ</a:t>
            </a: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28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chúa</a:t>
            </a: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28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Nguyễn</a:t>
            </a: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 </a:t>
            </a:r>
            <a:r>
              <a:rPr lang="en-AU" altLang="en-US" sz="28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28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quyền</a:t>
            </a: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Lê – Trịnh</a:t>
            </a:r>
            <a:r>
              <a:rPr lang="en-AU" alt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Aft>
                <a:spcPts val="100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xâm</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xiêm</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(1785)</a:t>
            </a:r>
            <a:endParaRPr lang="en-AU"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Aft>
                <a:spcPts val="1000"/>
              </a:spcAft>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AU"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9250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8EF7C3-96F1-4631-832E-F1076FFD134B}"/>
              </a:ext>
            </a:extLst>
          </p:cNvPr>
          <p:cNvSpPr txBox="1"/>
          <p:nvPr/>
        </p:nvSpPr>
        <p:spPr>
          <a:xfrm>
            <a:off x="616017" y="616017"/>
            <a:ext cx="10385659" cy="1661993"/>
          </a:xfrm>
          <a:prstGeom prst="rect">
            <a:avLst/>
          </a:prstGeom>
          <a:noFill/>
        </p:spPr>
        <p:txBody>
          <a:bodyPr wrap="square">
            <a:spAutoFit/>
          </a:bodyPr>
          <a:lstStyle/>
          <a:p>
            <a:pPr marL="0" marR="0">
              <a:spcBef>
                <a:spcPts val="0"/>
              </a:spcBef>
              <a:spcAft>
                <a:spcPts val="0"/>
              </a:spcAft>
            </a:pPr>
            <a:r>
              <a:rPr lang="fr-FR" sz="2800" b="1" dirty="0">
                <a:solidFill>
                  <a:srgbClr val="C00000"/>
                </a:solidFill>
                <a:effectLst/>
                <a:latin typeface="Times New Roman" panose="02020603050405020304" pitchFamily="18" charset="0"/>
                <a:ea typeface="Times New Roman" panose="02020603050405020304" pitchFamily="18" charset="0"/>
              </a:rPr>
              <a:t>- </a:t>
            </a:r>
            <a:r>
              <a:rPr lang="en-AU" sz="2800" b="1" dirty="0" err="1">
                <a:solidFill>
                  <a:srgbClr val="C00000"/>
                </a:solidFill>
                <a:effectLst/>
                <a:latin typeface="Times New Roman" panose="02020603050405020304" pitchFamily="18" charset="0"/>
                <a:ea typeface="Times New Roman" panose="02020603050405020304" pitchFamily="18" charset="0"/>
              </a:rPr>
              <a:t>Bối</a:t>
            </a:r>
            <a:r>
              <a:rPr lang="en-AU" sz="2800" b="1" dirty="0">
                <a:solidFill>
                  <a:srgbClr val="C00000"/>
                </a:solidFill>
                <a:effectLst/>
                <a:latin typeface="Times New Roman" panose="02020603050405020304" pitchFamily="18" charset="0"/>
                <a:ea typeface="Times New Roman" panose="02020603050405020304" pitchFamily="18" charset="0"/>
              </a:rPr>
              <a:t> </a:t>
            </a:r>
            <a:r>
              <a:rPr lang="en-AU" sz="2800" b="1" dirty="0" err="1">
                <a:solidFill>
                  <a:srgbClr val="C00000"/>
                </a:solidFill>
                <a:effectLst/>
                <a:latin typeface="Times New Roman" panose="02020603050405020304" pitchFamily="18" charset="0"/>
                <a:ea typeface="Times New Roman" panose="02020603050405020304" pitchFamily="18" charset="0"/>
              </a:rPr>
              <a:t>cảnh</a:t>
            </a:r>
            <a:r>
              <a:rPr lang="en-AU" sz="2800" b="1" dirty="0">
                <a:solidFill>
                  <a:srgbClr val="C00000"/>
                </a:solidFill>
                <a:effectLst/>
                <a:latin typeface="Times New Roman" panose="02020603050405020304" pitchFamily="18" charset="0"/>
                <a:ea typeface="Times New Roman" panose="02020603050405020304" pitchFamily="18" charset="0"/>
              </a:rPr>
              <a:t>: </a:t>
            </a:r>
            <a:endParaRPr lang="vi-VN"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AU" sz="2800" b="1" dirty="0">
                <a:effectLst/>
                <a:latin typeface="Times New Roman" panose="02020603050405020304" pitchFamily="18" charset="0"/>
                <a:ea typeface="Times New Roman" panose="02020603050405020304" pitchFamily="18" charset="0"/>
              </a:rPr>
              <a:t>+ </a:t>
            </a:r>
            <a:r>
              <a:rPr lang="en-AU" sz="2800" b="1" dirty="0" err="1">
                <a:effectLst/>
                <a:latin typeface="Times New Roman" panose="02020603050405020304" pitchFamily="18" charset="0"/>
                <a:ea typeface="Times New Roman" panose="02020603050405020304" pitchFamily="18" charset="0"/>
              </a:rPr>
              <a:t>Được</a:t>
            </a:r>
            <a:r>
              <a:rPr lang="en-AU"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Nguyễn</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Phúc</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Ánh</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cầu</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cứu</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cuối</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tháng</a:t>
            </a:r>
            <a:r>
              <a:rPr lang="fr-FR" sz="2800" b="1" dirty="0">
                <a:effectLst/>
                <a:latin typeface="Times New Roman" panose="02020603050405020304" pitchFamily="18" charset="0"/>
                <a:ea typeface="Times New Roman" panose="02020603050405020304" pitchFamily="18" charset="0"/>
              </a:rPr>
              <a:t> 7/1784 5 </a:t>
            </a:r>
            <a:r>
              <a:rPr lang="fr-FR" sz="2800" b="1" dirty="0" err="1">
                <a:effectLst/>
                <a:latin typeface="Times New Roman" panose="02020603050405020304" pitchFamily="18" charset="0"/>
                <a:ea typeface="Times New Roman" panose="02020603050405020304" pitchFamily="18" charset="0"/>
              </a:rPr>
              <a:t>vạn</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quân</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thuỷ</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bộ</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Xiêm</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kéo</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vào</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nước</a:t>
            </a:r>
            <a:r>
              <a:rPr lang="fr-FR" sz="2800" b="1" dirty="0">
                <a:effectLst/>
                <a:latin typeface="Times New Roman" panose="02020603050405020304" pitchFamily="18" charset="0"/>
                <a:ea typeface="Times New Roman" panose="02020603050405020304" pitchFamily="18" charset="0"/>
              </a:rPr>
              <a:t> ta.</a:t>
            </a:r>
            <a:endParaRPr lang="vi-VN"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vi-VN"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969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371"/>
            <a:ext cx="11874137" cy="6513812"/>
          </a:xfrm>
          <a:prstGeom prst="rect">
            <a:avLst/>
          </a:prstGeom>
        </p:spPr>
      </p:pic>
    </p:spTree>
    <p:extLst>
      <p:ext uri="{BB962C8B-B14F-4D97-AF65-F5344CB8AC3E}">
        <p14:creationId xmlns:p14="http://schemas.microsoft.com/office/powerpoint/2010/main" val="2928265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sp>
          <p:nvSpPr>
            <p:cNvPr id="4" name="Rectangle: Rounded Corners 3">
              <a:extLst>
                <a:ext uri="{FF2B5EF4-FFF2-40B4-BE49-F238E27FC236}">
                  <a16:creationId xmlns:a16="http://schemas.microsoft.com/office/drawing/2014/main" id="{F4CDE1A0-6CB4-1872-7FE6-86D3C1D2FE10}"/>
                </a:ext>
              </a:extLst>
            </p:cNvPr>
            <p:cNvSpPr/>
            <p:nvPr/>
          </p:nvSpPr>
          <p:spPr>
            <a:xfrm>
              <a:off x="0" y="6072188"/>
              <a:ext cx="12192000" cy="785812"/>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Lược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Gầm-Xoài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Mút</a:t>
              </a:r>
              <a:endParaRPr lang="en-AU" sz="2800" b="1" dirty="0">
                <a:solidFill>
                  <a:schemeClr val="tx1"/>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0" y="0"/>
              <a:ext cx="12192000" cy="6726704"/>
              <a:chOff x="0" y="0"/>
              <a:chExt cx="12192000" cy="6726704"/>
            </a:xfrm>
          </p:grpSpPr>
          <p:pic>
            <p:nvPicPr>
              <p:cNvPr id="18434" name="Picture 4" descr="Dựa vào lược đồ, em hãy trình bày diễn biến trận Rạch Gầm - Xoài Mút. | SGK  Lịch sử lớp 7">
                <a:extLst>
                  <a:ext uri="{FF2B5EF4-FFF2-40B4-BE49-F238E27FC236}">
                    <a16:creationId xmlns:a16="http://schemas.microsoft.com/office/drawing/2014/main" id="{A30C3567-D0C5-D0C8-17C3-A15F76FBB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77886" y="6203484"/>
                <a:ext cx="692331" cy="523220"/>
              </a:xfrm>
              <a:prstGeom prst="rect">
                <a:avLst/>
              </a:prstGeom>
              <a:noFill/>
              <a:ln w="57150">
                <a:solidFill>
                  <a:schemeClr val="tx1"/>
                </a:solidFill>
              </a:ln>
            </p:spPr>
            <p:txBody>
              <a:bodyPr wrap="square" rtlCol="0">
                <a:spAutoFit/>
              </a:bodyPr>
              <a:lstStyle/>
              <a:p>
                <a:r>
                  <a:rPr lang="vi-VN" sz="2800" dirty="0">
                    <a:latin typeface="+mj-lt"/>
                  </a:rPr>
                  <a:t>8.3</a:t>
                </a:r>
                <a:endParaRPr lang="en-US" sz="2800" dirty="0">
                  <a:latin typeface="+mj-lt"/>
                </a:endParaRPr>
              </a:p>
            </p:txBody>
          </p:sp>
        </p:grpSp>
      </p:grpSp>
    </p:spTree>
    <p:extLst>
      <p:ext uri="{BB962C8B-B14F-4D97-AF65-F5344CB8AC3E}">
        <p14:creationId xmlns:p14="http://schemas.microsoft.com/office/powerpoint/2010/main" val="1927706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5A8A3E-4997-4450-AECD-48306B72DDF4}"/>
              </a:ext>
            </a:extLst>
          </p:cNvPr>
          <p:cNvSpPr txBox="1"/>
          <p:nvPr/>
        </p:nvSpPr>
        <p:spPr>
          <a:xfrm>
            <a:off x="1039528" y="346509"/>
            <a:ext cx="10193154" cy="6001643"/>
          </a:xfrm>
          <a:prstGeom prst="rect">
            <a:avLst/>
          </a:prstGeom>
          <a:noFill/>
        </p:spPr>
        <p:txBody>
          <a:bodyPr wrap="square">
            <a:spAutoFit/>
          </a:bodyPr>
          <a:lstStyle/>
          <a:p>
            <a:pPr marL="0" marR="0" algn="just">
              <a:spcBef>
                <a:spcPts val="0"/>
              </a:spcBef>
              <a:spcAft>
                <a:spcPts val="0"/>
              </a:spcAft>
            </a:pPr>
            <a:r>
              <a:rPr lang="fr-FR" sz="3200" b="1" dirty="0">
                <a:effectLst/>
                <a:latin typeface="Times New Roman" panose="02020603050405020304" pitchFamily="18" charset="0"/>
                <a:ea typeface="Times New Roman" panose="02020603050405020304" pitchFamily="18" charset="0"/>
              </a:rPr>
              <a:t>-</a:t>
            </a:r>
            <a:r>
              <a:rPr lang="fr-FR" sz="3200" b="1" dirty="0" err="1">
                <a:solidFill>
                  <a:srgbClr val="C00000"/>
                </a:solidFill>
                <a:effectLst/>
                <a:latin typeface="Times New Roman" panose="02020603050405020304" pitchFamily="18" charset="0"/>
                <a:ea typeface="Times New Roman" panose="02020603050405020304" pitchFamily="18" charset="0"/>
              </a:rPr>
              <a:t>Diễn</a:t>
            </a:r>
            <a:r>
              <a:rPr lang="fr-FR" sz="3200" b="1" dirty="0">
                <a:solidFill>
                  <a:srgbClr val="C00000"/>
                </a:solidFill>
                <a:effectLst/>
                <a:latin typeface="Times New Roman" panose="02020603050405020304" pitchFamily="18" charset="0"/>
                <a:ea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rPr>
              <a:t>biến</a:t>
            </a:r>
            <a:r>
              <a:rPr lang="fr-FR" sz="3200" b="1" dirty="0">
                <a:solidFill>
                  <a:srgbClr val="C00000"/>
                </a:solidFill>
                <a:effectLst/>
                <a:latin typeface="Times New Roman" panose="02020603050405020304" pitchFamily="18" charset="0"/>
                <a:ea typeface="Times New Roman" panose="02020603050405020304" pitchFamily="18" charset="0"/>
              </a:rPr>
              <a:t> </a:t>
            </a:r>
            <a:r>
              <a:rPr lang="fr-FR" sz="3200" b="1" dirty="0">
                <a:effectLst/>
                <a:latin typeface="Times New Roman" panose="02020603050405020304" pitchFamily="18" charset="0"/>
                <a:ea typeface="Times New Roman" panose="02020603050405020304" pitchFamily="18" charset="0"/>
              </a:rPr>
              <a:t>:  </a:t>
            </a:r>
          </a:p>
          <a:p>
            <a:pPr algn="just"/>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Tháng</a:t>
            </a:r>
            <a:r>
              <a:rPr lang="fr-FR" sz="3200" b="1" dirty="0">
                <a:effectLst/>
                <a:latin typeface="Times New Roman" panose="02020603050405020304" pitchFamily="18" charset="0"/>
                <a:ea typeface="Times New Roman" panose="02020603050405020304" pitchFamily="18" charset="0"/>
              </a:rPr>
              <a:t> 1-1785 </a:t>
            </a:r>
            <a:r>
              <a:rPr lang="fr-FR" sz="3200" b="1" dirty="0" err="1">
                <a:effectLst/>
                <a:latin typeface="Times New Roman" panose="02020603050405020304" pitchFamily="18" charset="0"/>
                <a:ea typeface="Times New Roman" panose="02020603050405020304" pitchFamily="18" charset="0"/>
              </a:rPr>
              <a:t>Nguyễn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Huệ</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bí</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mật</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bố</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trí</a:t>
            </a:r>
            <a:r>
              <a:rPr lang="fr-FR" sz="3200" b="1" dirty="0">
                <a:effectLst/>
                <a:latin typeface="Times New Roman" panose="02020603050405020304" pitchFamily="18" charset="0"/>
                <a:ea typeface="Times New Roman" panose="02020603050405020304" pitchFamily="18" charset="0"/>
              </a:rPr>
              <a:t> 2 </a:t>
            </a:r>
            <a:r>
              <a:rPr lang="fr-FR" sz="3200" b="1" dirty="0" err="1">
                <a:effectLst/>
                <a:latin typeface="Times New Roman" panose="02020603050405020304" pitchFamily="18" charset="0"/>
                <a:ea typeface="Times New Roman" panose="02020603050405020304" pitchFamily="18" charset="0"/>
              </a:rPr>
              <a:t>vạn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quân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tại</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Rạch</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Gầm</a:t>
            </a:r>
            <a:r>
              <a:rPr lang="fr-FR" sz="3200" b="1" dirty="0">
                <a:effectLst/>
                <a:latin typeface="Times New Roman" panose="02020603050405020304" pitchFamily="18" charset="0"/>
                <a:ea typeface="Times New Roman" panose="02020603050405020304" pitchFamily="18" charset="0"/>
              </a:rPr>
              <a:t> – </a:t>
            </a:r>
            <a:r>
              <a:rPr lang="fr-FR" sz="3200" b="1" dirty="0" err="1">
                <a:effectLst/>
                <a:latin typeface="Times New Roman" panose="02020603050405020304" pitchFamily="18" charset="0"/>
                <a:ea typeface="Times New Roman" panose="02020603050405020304" pitchFamily="18" charset="0"/>
              </a:rPr>
              <a:t>Xoài</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Mút</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Đồng</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Tháp</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làm</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nơi</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quyết</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chiến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với</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quân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Xiêm</a:t>
            </a:r>
            <a:r>
              <a:rPr lang="fr-FR" sz="3200" b="1" dirty="0">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Rạng</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sáng</a:t>
            </a:r>
            <a:r>
              <a:rPr lang="fr-FR" sz="3200" b="1" dirty="0">
                <a:effectLst/>
                <a:latin typeface="Times New Roman" panose="02020603050405020304" pitchFamily="18" charset="0"/>
                <a:ea typeface="Times New Roman" panose="02020603050405020304" pitchFamily="18" charset="0"/>
              </a:rPr>
              <a:t> 19/1/1785,</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dụ</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quân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Xiêm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lọt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vào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trận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địa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rồi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quân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thủy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quân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bộ</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hợp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tấn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mãnh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liệt</a:t>
            </a:r>
            <a:r>
              <a:rPr lang="en-US" sz="3200" b="1" dirty="0">
                <a:effectLst/>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3200" b="1" dirty="0">
                <a:solidFill>
                  <a:srgbClr val="C00000"/>
                </a:solidFill>
                <a:effectLst/>
                <a:latin typeface="Times New Roman" panose="02020603050405020304" pitchFamily="18" charset="0"/>
                <a:ea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rPr>
              <a:t>Kết</a:t>
            </a:r>
            <a:r>
              <a:rPr lang="fr-FR" sz="3200" b="1" dirty="0">
                <a:solidFill>
                  <a:srgbClr val="C00000"/>
                </a:solidFill>
                <a:effectLst/>
                <a:latin typeface="Times New Roman" panose="02020603050405020304" pitchFamily="18" charset="0"/>
                <a:ea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rPr>
              <a:t>quả</a:t>
            </a:r>
            <a:r>
              <a:rPr lang="fr-FR" sz="3200" b="1" dirty="0">
                <a:solidFill>
                  <a:srgbClr val="C00000"/>
                </a:solidFill>
                <a:effectLst/>
                <a:latin typeface="Times New Roman" panose="02020603050405020304" pitchFamily="18" charset="0"/>
                <a:ea typeface="Times New Roman" panose="02020603050405020304" pitchFamily="18" charset="0"/>
              </a:rPr>
              <a:t> :</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gần</a:t>
            </a:r>
            <a:r>
              <a:rPr lang="fr-FR" sz="3200" b="1" dirty="0">
                <a:effectLst/>
                <a:latin typeface="Times New Roman" panose="02020603050405020304" pitchFamily="18" charset="0"/>
                <a:ea typeface="Times New Roman" panose="02020603050405020304" pitchFamily="18" charset="0"/>
              </a:rPr>
              <a:t> 4 </a:t>
            </a:r>
            <a:r>
              <a:rPr lang="fr-FR" sz="3200" b="1" dirty="0" err="1">
                <a:effectLst/>
                <a:latin typeface="Times New Roman" panose="02020603050405020304" pitchFamily="18" charset="0"/>
                <a:ea typeface="Times New Roman" panose="02020603050405020304" pitchFamily="18" charset="0"/>
              </a:rPr>
              <a:t>vạn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quân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Xiêm</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bị</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tiêu</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diệt</a:t>
            </a:r>
            <a:r>
              <a:rPr lang="fr-FR" sz="3200" b="1">
                <a:effectLst/>
                <a:latin typeface="Times New Roman" panose="02020603050405020304" pitchFamily="18" charset="0"/>
                <a:ea typeface="Times New Roman" panose="02020603050405020304" pitchFamily="18" charset="0"/>
              </a:rPr>
              <a:t>,</a:t>
            </a:r>
            <a:r>
              <a:rPr lang="en-US" sz="3200" b="1">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vùng</a:t>
            </a:r>
            <a:r>
              <a:rPr lang="en-US" sz="3200" b="1" dirty="0">
                <a:effectLst/>
                <a:latin typeface="Times New Roman" panose="02020603050405020304" pitchFamily="18" charset="0"/>
                <a:ea typeface="Times New Roman" panose="02020603050405020304" pitchFamily="18" charset="0"/>
              </a:rPr>
              <a:t> Gia </a:t>
            </a:r>
            <a:r>
              <a:rPr lang="en-US" sz="3200" b="1" dirty="0" err="1">
                <a:effectLst/>
                <a:latin typeface="Times New Roman" panose="02020603050405020304" pitchFamily="18" charset="0"/>
                <a:ea typeface="Times New Roman" panose="02020603050405020304" pitchFamily="18" charset="0"/>
              </a:rPr>
              <a:t>Định</a:t>
            </a:r>
            <a:endParaRPr lang="vi-VN"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3200" b="1" dirty="0">
                <a:solidFill>
                  <a:srgbClr val="C00000"/>
                </a:solidFill>
                <a:effectLst/>
                <a:latin typeface="Times New Roman" panose="02020603050405020304" pitchFamily="18" charset="0"/>
                <a:ea typeface="Times New Roman" panose="02020603050405020304" pitchFamily="18" charset="0"/>
              </a:rPr>
              <a:t>- Ý </a:t>
            </a:r>
            <a:r>
              <a:rPr lang="fr-FR" sz="3200" b="1" dirty="0" err="1">
                <a:solidFill>
                  <a:srgbClr val="C00000"/>
                </a:solidFill>
                <a:effectLst/>
                <a:latin typeface="Times New Roman" panose="02020603050405020304" pitchFamily="18" charset="0"/>
                <a:ea typeface="Times New Roman" panose="02020603050405020304" pitchFamily="18" charset="0"/>
              </a:rPr>
              <a:t>nghĩa</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đập</a:t>
            </a:r>
            <a:r>
              <a:rPr lang="fr-FR" sz="3200" b="1" dirty="0">
                <a:effectLst/>
                <a:latin typeface="Times New Roman" panose="02020603050405020304" pitchFamily="18" charset="0"/>
                <a:ea typeface="Times New Roman" panose="02020603050405020304" pitchFamily="18" charset="0"/>
              </a:rPr>
              <a:t> tan </a:t>
            </a:r>
            <a:r>
              <a:rPr lang="fr-FR" sz="3200" b="1" dirty="0" err="1">
                <a:effectLst/>
                <a:latin typeface="Times New Roman" panose="02020603050405020304" pitchFamily="18" charset="0"/>
                <a:ea typeface="Times New Roman" panose="02020603050405020304" pitchFamily="18" charset="0"/>
              </a:rPr>
              <a:t>âm</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mưu</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xâm</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lược</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của</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quân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Xiêm</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bảo</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vệ</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nền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độc</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lập</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dân</a:t>
            </a:r>
            <a:r>
              <a:rPr lang="fr-FR" sz="3200" b="1" dirty="0">
                <a:effectLst/>
                <a:latin typeface="Times New Roman" panose="02020603050405020304" pitchFamily="18" charset="0"/>
                <a:ea typeface="Times New Roman" panose="02020603050405020304" pitchFamily="18" charset="0"/>
              </a:rPr>
              <a:t> </a:t>
            </a:r>
            <a:r>
              <a:rPr lang="fr-FR" sz="3200" b="1" dirty="0" err="1">
                <a:effectLst/>
                <a:latin typeface="Times New Roman" panose="02020603050405020304" pitchFamily="18" charset="0"/>
                <a:ea typeface="Times New Roman" panose="02020603050405020304" pitchFamily="18" charset="0"/>
              </a:rPr>
              <a:t>tộc</a:t>
            </a:r>
            <a:r>
              <a:rPr lang="fr-FR" sz="3200" b="1" dirty="0">
                <a:effectLst/>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fr-FR" sz="3200" b="1" dirty="0">
                <a:effectLst/>
                <a:latin typeface="Times New Roman" panose="02020603050405020304" pitchFamily="18" charset="0"/>
                <a:ea typeface="Times New Roman" panose="02020603050405020304" pitchFamily="18" charset="0"/>
              </a:rPr>
              <a:t> </a:t>
            </a:r>
            <a:endParaRPr lang="vi-VN" sz="3200" dirty="0"/>
          </a:p>
        </p:txBody>
      </p:sp>
    </p:spTree>
    <p:extLst>
      <p:ext uri="{BB962C8B-B14F-4D97-AF65-F5344CB8AC3E}">
        <p14:creationId xmlns:p14="http://schemas.microsoft.com/office/powerpoint/2010/main" val="955159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1CF59-6C4B-44D6-B5F4-EE555F5089A5}"/>
              </a:ext>
            </a:extLst>
          </p:cNvPr>
          <p:cNvSpPr txBox="1"/>
          <p:nvPr/>
        </p:nvSpPr>
        <p:spPr>
          <a:xfrm>
            <a:off x="529389" y="288758"/>
            <a:ext cx="10895797" cy="1384995"/>
          </a:xfrm>
          <a:prstGeom prst="rect">
            <a:avLst/>
          </a:prstGeom>
          <a:noFill/>
        </p:spPr>
        <p:txBody>
          <a:bodyPr wrap="square">
            <a:spAutoFit/>
          </a:bodyPr>
          <a:lstStyle/>
          <a:p>
            <a:pPr eaLnBrk="1" hangingPunct="1">
              <a:spcBef>
                <a:spcPct val="0"/>
              </a:spcBef>
              <a:buClrTx/>
              <a:buSzTx/>
              <a:buFontTx/>
              <a:buNone/>
            </a:pPr>
            <a:r>
              <a:rPr lang="en-US" altLang="vi-VN" sz="2800" dirty="0">
                <a:solidFill>
                  <a:schemeClr val="tx1"/>
                </a:solidFill>
                <a:latin typeface="Times New Roman" panose="02020603050405020304" pitchFamily="18" charset="0"/>
              </a:rPr>
              <a:t>HĐ </a:t>
            </a:r>
            <a:r>
              <a:rPr lang="en-US" altLang="vi-VN" sz="2800" dirty="0" err="1">
                <a:solidFill>
                  <a:schemeClr val="tx1"/>
                </a:solidFill>
                <a:latin typeface="Times New Roman" panose="02020603050405020304" pitchFamily="18" charset="0"/>
              </a:rPr>
              <a:t>nhóm</a:t>
            </a:r>
            <a:r>
              <a:rPr lang="en-US" altLang="vi-VN" sz="2800" dirty="0">
                <a:solidFill>
                  <a:schemeClr val="tx1"/>
                </a:solidFill>
                <a:latin typeface="Times New Roman" panose="02020603050405020304" pitchFamily="18" charset="0"/>
              </a:rPr>
              <a:t> (2’)</a:t>
            </a:r>
          </a:p>
          <a:p>
            <a:pPr eaLnBrk="1" hangingPunct="1">
              <a:spcBef>
                <a:spcPct val="0"/>
              </a:spcBef>
              <a:buClrTx/>
              <a:buSzTx/>
              <a:buFontTx/>
              <a:buNone/>
            </a:pPr>
            <a:r>
              <a:rPr lang="en-US" altLang="vi-VN" sz="2800" dirty="0" err="1">
                <a:solidFill>
                  <a:schemeClr val="tx1"/>
                </a:solidFill>
                <a:latin typeface="Times New Roman" panose="02020603050405020304" pitchFamily="18" charset="0"/>
              </a:rPr>
              <a:t>Nghệ</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thuật</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đánh</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giặc</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của</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nghĩa</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quân</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Tây</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Sơn</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trong</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trận</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Rạch</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Gầm</a:t>
            </a:r>
            <a:r>
              <a:rPr lang="en-US" altLang="vi-VN" sz="2800" dirty="0">
                <a:solidFill>
                  <a:schemeClr val="tx1"/>
                </a:solidFill>
                <a:latin typeface="Times New Roman" panose="02020603050405020304" pitchFamily="18" charset="0"/>
              </a:rPr>
              <a:t> – </a:t>
            </a:r>
            <a:r>
              <a:rPr lang="en-US" altLang="vi-VN" sz="2800" dirty="0" err="1">
                <a:solidFill>
                  <a:schemeClr val="tx1"/>
                </a:solidFill>
                <a:latin typeface="Times New Roman" panose="02020603050405020304" pitchFamily="18" charset="0"/>
              </a:rPr>
              <a:t>Xoài</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Mút</a:t>
            </a:r>
            <a:r>
              <a:rPr lang="en-US" altLang="vi-VN" sz="2800" dirty="0">
                <a:solidFill>
                  <a:schemeClr val="tx1"/>
                </a:solidFill>
                <a:latin typeface="Times New Roman" panose="02020603050405020304" pitchFamily="18" charset="0"/>
              </a:rPr>
              <a:t>?</a:t>
            </a:r>
            <a:endParaRPr lang="vi-VN" altLang="vi-VN" sz="2800" dirty="0">
              <a:solidFill>
                <a:schemeClr val="tx1"/>
              </a:solidFill>
              <a:latin typeface="Times New Roman" panose="02020603050405020304" pitchFamily="18" charset="0"/>
            </a:endParaRPr>
          </a:p>
        </p:txBody>
      </p:sp>
      <p:sp>
        <p:nvSpPr>
          <p:cNvPr id="7" name="TextBox 6">
            <a:extLst>
              <a:ext uri="{FF2B5EF4-FFF2-40B4-BE49-F238E27FC236}">
                <a16:creationId xmlns:a16="http://schemas.microsoft.com/office/drawing/2014/main" id="{759B24AF-2549-4252-BF37-EBC2871E48AD}"/>
              </a:ext>
            </a:extLst>
          </p:cNvPr>
          <p:cNvSpPr txBox="1"/>
          <p:nvPr/>
        </p:nvSpPr>
        <p:spPr>
          <a:xfrm>
            <a:off x="375385" y="2502568"/>
            <a:ext cx="11280809" cy="2954655"/>
          </a:xfrm>
          <a:prstGeom prst="rect">
            <a:avLst/>
          </a:prstGeom>
          <a:noFill/>
        </p:spPr>
        <p:txBody>
          <a:bodyPr wrap="square">
            <a:spAutoFit/>
          </a:bodyPr>
          <a:lstStyle/>
          <a:p>
            <a:pPr eaLnBrk="1" hangingPunct="1">
              <a:defRPr/>
            </a:pP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Xoài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Mút</a:t>
            </a:r>
            <a:endParaRPr lang="en-US" sz="2800" dirty="0">
              <a:latin typeface="Times New Roman" panose="02020603050405020304" pitchFamily="18" charset="0"/>
              <a:cs typeface="Times New Roman" panose="02020603050405020304" pitchFamily="18" charset="0"/>
            </a:endParaRPr>
          </a:p>
          <a:p>
            <a:pPr eaLnBrk="1" hangingPunct="1">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p>
            <a:pPr marL="457200" indent="-457200" eaLnBrk="1" hangingPunct="1">
              <a:buFontTx/>
              <a:buChar char="-"/>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endParaRPr lang="en-US" sz="2800" dirty="0">
              <a:latin typeface="Times New Roman" panose="02020603050405020304" pitchFamily="18" charset="0"/>
              <a:cs typeface="Times New Roman" panose="02020603050405020304" pitchFamily="18" charset="0"/>
            </a:endParaRPr>
          </a:p>
          <a:p>
            <a:pPr marL="457200" indent="-457200" eaLnBrk="1" hangingPunct="1">
              <a:buFontTx/>
              <a:buChar char="-"/>
              <a:defRPr/>
            </a:pP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endParaRPr lang="en-US" sz="2800" dirty="0">
              <a:latin typeface="Times New Roman" panose="02020603050405020304" pitchFamily="18" charset="0"/>
              <a:cs typeface="Times New Roman" panose="02020603050405020304" pitchFamily="18" charset="0"/>
            </a:endParaRPr>
          </a:p>
          <a:p>
            <a:pPr marL="457200" indent="-457200" eaLnBrk="1" hangingPunct="1">
              <a:buFontTx/>
              <a:buChar char="-"/>
              <a:defRPr/>
            </a:pPr>
            <a:r>
              <a:rPr lang="en-US" sz="2800" dirty="0" err="1">
                <a:latin typeface="Times New Roman" panose="02020603050405020304" pitchFamily="18" charset="0"/>
                <a:cs typeface="Times New Roman" panose="02020603050405020304" pitchFamily="18" charset="0"/>
              </a:rPr>
              <a:t>Chớp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vi-VN" sz="2800" dirty="0">
              <a:latin typeface="Times New Roman" panose="02020603050405020304" pitchFamily="18" charset="0"/>
              <a:cs typeface="Times New Roman" panose="02020603050405020304" pitchFamily="18" charset="0"/>
            </a:endParaRPr>
          </a:p>
          <a:p>
            <a:pPr eaLnBrk="1" hangingPunct="1">
              <a:spcBef>
                <a:spcPct val="0"/>
              </a:spcBef>
              <a:buClrTx/>
              <a:buSzTx/>
              <a:buFontTx/>
              <a:buNone/>
            </a:pPr>
            <a:endParaRPr lang="vi-VN" altLang="vi-VN"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791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2B4D2A-D566-46FD-92BB-0042B5FFB619}"/>
              </a:ext>
            </a:extLst>
          </p:cNvPr>
          <p:cNvSpPr txBox="1"/>
          <p:nvPr/>
        </p:nvSpPr>
        <p:spPr>
          <a:xfrm>
            <a:off x="635267" y="192505"/>
            <a:ext cx="10943925" cy="2062103"/>
          </a:xfrm>
          <a:prstGeom prst="rect">
            <a:avLst/>
          </a:prstGeom>
          <a:noFill/>
        </p:spPr>
        <p:txBody>
          <a:bodyPr wrap="square">
            <a:spAutoFit/>
          </a:bodyPr>
          <a:lstStyle/>
          <a:p>
            <a:pPr marL="0" marR="0" algn="just">
              <a:spcBef>
                <a:spcPts val="0"/>
              </a:spcBef>
              <a:spcAft>
                <a:spcPts val="0"/>
              </a:spcAft>
            </a:pPr>
            <a:r>
              <a:rPr lang="en-US" sz="3200" dirty="0"/>
              <a:t>E m </a:t>
            </a:r>
            <a:r>
              <a:rPr lang="en-US" sz="3200" dirty="0" err="1"/>
              <a:t>là</a:t>
            </a:r>
            <a:r>
              <a:rPr lang="en-US" sz="3200" dirty="0"/>
              <a:t> </a:t>
            </a:r>
            <a:r>
              <a:rPr lang="en-US" sz="3200" dirty="0" err="1"/>
              <a:t>hướng</a:t>
            </a:r>
            <a:r>
              <a:rPr lang="en-US" sz="3200" dirty="0"/>
              <a:t> </a:t>
            </a:r>
            <a:r>
              <a:rPr lang="en-US" sz="3200" dirty="0" err="1"/>
              <a:t>dẫn</a:t>
            </a:r>
            <a:r>
              <a:rPr lang="en-US" sz="3200" dirty="0"/>
              <a:t> </a:t>
            </a:r>
            <a:r>
              <a:rPr lang="en-US" sz="3200" dirty="0" err="1"/>
              <a:t>viên</a:t>
            </a:r>
            <a:r>
              <a:rPr lang="en-US" sz="3200" dirty="0"/>
              <a:t> du </a:t>
            </a:r>
            <a:r>
              <a:rPr lang="en-US" sz="3200" dirty="0" err="1"/>
              <a:t>lịch</a:t>
            </a:r>
            <a:r>
              <a:rPr lang="en-US" sz="3200" dirty="0"/>
              <a:t>: </a:t>
            </a:r>
            <a:r>
              <a:rPr lang="en-US" sz="3200" dirty="0" err="1"/>
              <a:t>giới</a:t>
            </a:r>
            <a:r>
              <a:rPr lang="en-US" sz="3200" dirty="0"/>
              <a:t> </a:t>
            </a:r>
            <a:r>
              <a:rPr lang="en-US" sz="3200" dirty="0" err="1"/>
              <a:t>thiệu</a:t>
            </a:r>
            <a:r>
              <a:rPr lang="en-US" sz="3200" dirty="0"/>
              <a:t> di </a:t>
            </a:r>
            <a:r>
              <a:rPr lang="en-US" sz="3200" dirty="0" err="1"/>
              <a:t>tích</a:t>
            </a:r>
            <a:r>
              <a:rPr lang="en-US" sz="3200" dirty="0"/>
              <a:t> </a:t>
            </a:r>
            <a:r>
              <a:rPr lang="en-US" sz="3200" dirty="0" err="1"/>
              <a:t>lịch</a:t>
            </a:r>
            <a:r>
              <a:rPr lang="en-US" sz="3200" dirty="0"/>
              <a:t> </a:t>
            </a:r>
            <a:r>
              <a:rPr lang="en-US" sz="3200" dirty="0" err="1"/>
              <a:t>sử</a:t>
            </a:r>
            <a:r>
              <a:rPr lang="en-US" sz="3200" dirty="0"/>
              <a:t> </a:t>
            </a:r>
            <a:r>
              <a:rPr lang="en-US" sz="3200" dirty="0" err="1"/>
              <a:t>phong</a:t>
            </a:r>
            <a:r>
              <a:rPr lang="en-US" sz="3200" dirty="0"/>
              <a:t> </a:t>
            </a:r>
            <a:r>
              <a:rPr lang="en-US" sz="3200" dirty="0" err="1"/>
              <a:t>trào</a:t>
            </a:r>
            <a:r>
              <a:rPr lang="en-US" sz="3200" dirty="0"/>
              <a:t> </a:t>
            </a:r>
            <a:r>
              <a:rPr lang="en-US" sz="3200" dirty="0" err="1"/>
              <a:t>Tây</a:t>
            </a:r>
            <a:r>
              <a:rPr lang="en-US" sz="3200" dirty="0"/>
              <a:t> </a:t>
            </a:r>
            <a:r>
              <a:rPr lang="en-US" sz="3200" dirty="0" err="1"/>
              <a:t>sơn</a:t>
            </a:r>
            <a:r>
              <a:rPr lang="en-US" sz="3200" dirty="0"/>
              <a:t>. </a:t>
            </a:r>
          </a:p>
          <a:p>
            <a:pPr marL="0" marR="0" algn="just">
              <a:spcBef>
                <a:spcPts val="0"/>
              </a:spcBef>
              <a:spcAft>
                <a:spcPts val="0"/>
              </a:spcAft>
            </a:pPr>
            <a:r>
              <a:rPr lang="en-US" sz="3200" dirty="0" err="1"/>
              <a:t>Tổ</a:t>
            </a:r>
            <a:r>
              <a:rPr lang="en-US" sz="3200" dirty="0"/>
              <a:t> 1: </a:t>
            </a:r>
            <a:r>
              <a:rPr lang="en-US" sz="3200" dirty="0" err="1"/>
              <a:t>giới</a:t>
            </a:r>
            <a:r>
              <a:rPr lang="en-US" sz="3200" dirty="0"/>
              <a:t> </a:t>
            </a:r>
            <a:r>
              <a:rPr lang="en-US" sz="3200" dirty="0" err="1"/>
              <a:t>thiệu</a:t>
            </a:r>
            <a:r>
              <a:rPr lang="en-US" sz="3200" dirty="0"/>
              <a:t> </a:t>
            </a:r>
            <a:r>
              <a:rPr lang="en-US" sz="3200" dirty="0" err="1"/>
              <a:t>về</a:t>
            </a:r>
            <a:r>
              <a:rPr lang="en-US" sz="3200" dirty="0"/>
              <a:t> </a:t>
            </a:r>
            <a:r>
              <a:rPr lang="en-US" sz="3200" dirty="0" err="1"/>
              <a:t>Bảo</a:t>
            </a:r>
            <a:r>
              <a:rPr lang="en-US" sz="3200" dirty="0"/>
              <a:t> </a:t>
            </a:r>
            <a:r>
              <a:rPr lang="en-US" sz="3200" dirty="0" err="1"/>
              <a:t>tàng</a:t>
            </a:r>
            <a:r>
              <a:rPr lang="en-US" sz="3200" dirty="0"/>
              <a:t> Quang </a:t>
            </a:r>
            <a:r>
              <a:rPr lang="en-US" sz="3200" dirty="0" err="1"/>
              <a:t>Trung</a:t>
            </a:r>
            <a:r>
              <a:rPr lang="en-US" sz="3200" dirty="0"/>
              <a:t>.</a:t>
            </a:r>
          </a:p>
          <a:p>
            <a:pPr marL="0" marR="0" algn="just">
              <a:spcBef>
                <a:spcPts val="0"/>
              </a:spcBef>
              <a:spcAft>
                <a:spcPts val="0"/>
              </a:spcAft>
            </a:pPr>
            <a:r>
              <a:rPr lang="en-US" sz="3200" dirty="0" err="1"/>
              <a:t>Tổ</a:t>
            </a:r>
            <a:r>
              <a:rPr lang="en-US" sz="3200" dirty="0"/>
              <a:t> 2: </a:t>
            </a:r>
            <a:r>
              <a:rPr lang="en-US" sz="3200" dirty="0" err="1"/>
              <a:t>giới</a:t>
            </a:r>
            <a:r>
              <a:rPr lang="en-US" sz="3200" dirty="0"/>
              <a:t> </a:t>
            </a:r>
            <a:r>
              <a:rPr lang="en-US" sz="3200" dirty="0" err="1"/>
              <a:t>thiệu</a:t>
            </a:r>
            <a:r>
              <a:rPr lang="en-US" sz="3200" dirty="0"/>
              <a:t> </a:t>
            </a:r>
            <a:r>
              <a:rPr lang="en-US" sz="3200" dirty="0" err="1"/>
              <a:t>về</a:t>
            </a:r>
            <a:r>
              <a:rPr lang="en-US" sz="3200" dirty="0"/>
              <a:t> </a:t>
            </a:r>
            <a:r>
              <a:rPr lang="en-US" sz="3200" dirty="0" err="1"/>
              <a:t>đền</a:t>
            </a:r>
            <a:r>
              <a:rPr lang="en-US" sz="3200" dirty="0"/>
              <a:t> </a:t>
            </a:r>
            <a:r>
              <a:rPr lang="en-US" sz="3200" dirty="0" err="1"/>
              <a:t>thờ</a:t>
            </a:r>
            <a:r>
              <a:rPr lang="en-US" sz="3200" dirty="0"/>
              <a:t> </a:t>
            </a:r>
            <a:r>
              <a:rPr lang="en-US" sz="3200" dirty="0" err="1"/>
              <a:t>Bà</a:t>
            </a:r>
            <a:r>
              <a:rPr lang="en-US" sz="3200" dirty="0"/>
              <a:t> </a:t>
            </a:r>
            <a:r>
              <a:rPr lang="en-US" sz="3200" dirty="0" err="1"/>
              <a:t>Bùi</a:t>
            </a:r>
            <a:r>
              <a:rPr lang="en-US" sz="3200" dirty="0"/>
              <a:t> </a:t>
            </a:r>
            <a:r>
              <a:rPr lang="en-US" sz="3200" dirty="0" err="1"/>
              <a:t>Thị</a:t>
            </a:r>
            <a:r>
              <a:rPr lang="en-US" sz="3200" dirty="0"/>
              <a:t> </a:t>
            </a:r>
            <a:r>
              <a:rPr lang="en-US" sz="3200" dirty="0" err="1"/>
              <a:t>Xuân</a:t>
            </a:r>
            <a:endParaRPr lang="vi-VN" sz="3200" dirty="0"/>
          </a:p>
        </p:txBody>
      </p:sp>
    </p:spTree>
    <p:extLst>
      <p:ext uri="{BB962C8B-B14F-4D97-AF65-F5344CB8AC3E}">
        <p14:creationId xmlns:p14="http://schemas.microsoft.com/office/powerpoint/2010/main" val="292492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động tây Sơn.mp4" descr="khởi động tây Sơn.mp4">
            <a:hlinkClick r:id="" action="ppaction://media"/>
            <a:extLst>
              <a:ext uri="{FF2B5EF4-FFF2-40B4-BE49-F238E27FC236}">
                <a16:creationId xmlns:a16="http://schemas.microsoft.com/office/drawing/2014/main" id="{34338998-3081-274F-B811-717AC5552DFC}"/>
              </a:ext>
            </a:extLst>
          </p:cNvPr>
          <p:cNvPicPr>
            <a:picLocks noChangeAspect="1"/>
          </p:cNvPicPr>
          <p:nvPr>
            <a:videoFile r:link="rId1"/>
            <p:extLst>
              <p:ext uri="{DAA4B4D4-6D71-4841-9C94-3DE7FCFB9230}">
                <p14:media xmlns:p14="http://schemas.microsoft.com/office/powerpoint/2010/main" r:embed="rId2">
                  <p14:trim st="1062.2426"/>
                </p14:media>
              </p:ext>
            </p:extLst>
          </p:nvPr>
        </p:nvPicPr>
        <p:blipFill>
          <a:blip r:embed="rId4"/>
          <a:stretch>
            <a:fillRect/>
          </a:stretch>
        </p:blipFill>
        <p:spPr>
          <a:xfrm>
            <a:off x="0" y="19250"/>
            <a:ext cx="12192000" cy="6672314"/>
          </a:xfrm>
          <a:prstGeom prst="rect">
            <a:avLst/>
          </a:prstGeom>
        </p:spPr>
      </p:pic>
    </p:spTree>
    <p:extLst>
      <p:ext uri="{BB962C8B-B14F-4D97-AF65-F5344CB8AC3E}">
        <p14:creationId xmlns:p14="http://schemas.microsoft.com/office/powerpoint/2010/main" val="49392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0253C2-844E-475A-A8B3-99B8A1DA9B8E}"/>
              </a:ext>
            </a:extLst>
          </p:cNvPr>
          <p:cNvSpPr txBox="1"/>
          <p:nvPr/>
        </p:nvSpPr>
        <p:spPr>
          <a:xfrm>
            <a:off x="952901" y="712269"/>
            <a:ext cx="10164278" cy="1569660"/>
          </a:xfrm>
          <a:prstGeom prst="rect">
            <a:avLst/>
          </a:prstGeom>
          <a:noFill/>
        </p:spPr>
        <p:txBody>
          <a:bodyPr wrap="square">
            <a:spAutoFit/>
          </a:bodyPr>
          <a:lstStyle/>
          <a:p>
            <a:pPr marL="457200" indent="-457200" eaLnBrk="1" hangingPunct="1">
              <a:buFontTx/>
              <a:buChar char="-"/>
              <a:defRPr/>
            </a:pP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PT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Sơn,nguyên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PT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468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588"/>
            <a:ext cx="1014095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图片 3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8425" y="6159500"/>
            <a:ext cx="82835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图片 3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159500"/>
            <a:ext cx="7915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 name="图片 3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32388"/>
            <a:ext cx="1833563"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 name="图片 3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18400" y="5875338"/>
            <a:ext cx="467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 name="图片 33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4100" y="-36513"/>
            <a:ext cx="87122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F604A24-4BEB-624D-92E8-0A7B909DAB91}"/>
              </a:ext>
            </a:extLst>
          </p:cNvPr>
          <p:cNvSpPr/>
          <p:nvPr/>
        </p:nvSpPr>
        <p:spPr>
          <a:xfrm>
            <a:off x="2768600" y="855663"/>
            <a:ext cx="7086600" cy="708025"/>
          </a:xfrm>
          <a:prstGeom prst="rect">
            <a:avLst/>
          </a:prstGeom>
        </p:spPr>
        <p:txBody>
          <a:bodyPr>
            <a:spAutoFit/>
          </a:bodyPr>
          <a:lstStyle/>
          <a:p>
            <a:pPr algn="ctr" eaLnBrk="1" fontAlgn="auto" hangingPunct="1">
              <a:spcBef>
                <a:spcPts val="0"/>
              </a:spcBef>
              <a:spcAft>
                <a:spcPts val="0"/>
              </a:spcAft>
              <a:defRPr/>
            </a:pPr>
            <a:r>
              <a:rPr lang="vi-VN" sz="4000" b="1" kern="0" dirty="0">
                <a:solidFill>
                  <a:srgbClr val="0070C0"/>
                </a:solidFill>
                <a:latin typeface="Times New Roman" panose="02020603050405020304" pitchFamily="18" charset="0"/>
                <a:ea typeface="微软雅黑"/>
                <a:cs typeface="Times New Roman" panose="02020603050405020304" pitchFamily="18" charset="0"/>
                <a:sym typeface="Oswald"/>
              </a:rPr>
              <a:t>PHONG TRÀO TÂY SƠN</a:t>
            </a:r>
          </a:p>
        </p:txBody>
      </p:sp>
      <p:sp>
        <p:nvSpPr>
          <p:cNvPr id="17" name="Rectangle 16"/>
          <p:cNvSpPr>
            <a:spLocks noChangeArrowheads="1"/>
          </p:cNvSpPr>
          <p:nvPr/>
        </p:nvSpPr>
        <p:spPr bwMode="auto">
          <a:xfrm>
            <a:off x="4429125" y="93663"/>
            <a:ext cx="1653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vi-VN" altLang="en-US" sz="4000" b="1" dirty="0">
                <a:solidFill>
                  <a:srgbClr val="FF0000"/>
                </a:solidFill>
                <a:latin typeface="Times New Roman" panose="02020603050405020304" pitchFamily="18" charset="0"/>
                <a:cs typeface="Times New Roman" panose="02020603050405020304" pitchFamily="18" charset="0"/>
                <a:sym typeface="Oswald"/>
              </a:rPr>
              <a:t>BÀI 8:</a:t>
            </a:r>
            <a:endParaRPr lang="x-none" altLang="en-US" sz="2400" dirty="0">
              <a:solidFill>
                <a:srgbClr val="FF0000"/>
              </a:solidFill>
            </a:endParaRPr>
          </a:p>
        </p:txBody>
      </p:sp>
      <p:pic>
        <p:nvPicPr>
          <p:cNvPr id="332" name="图片 3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465263"/>
            <a:ext cx="3068638"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00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5362" name="Group 4"/>
          <p:cNvGrpSpPr>
            <a:grpSpLocks noChangeAspect="1"/>
          </p:cNvGrpSpPr>
          <p:nvPr/>
        </p:nvGrpSpPr>
        <p:grpSpPr bwMode="auto">
          <a:xfrm>
            <a:off x="483326" y="175985"/>
            <a:ext cx="10580914" cy="1398588"/>
            <a:chOff x="1541" y="-64"/>
            <a:chExt cx="4577" cy="1193"/>
          </a:xfrm>
        </p:grpSpPr>
        <p:sp>
          <p:nvSpPr>
            <p:cNvPr id="15390" name="AutoShape 3"/>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91" name="Freeform 5"/>
            <p:cNvSpPr>
              <a:spLocks/>
            </p:cNvSpPr>
            <p:nvPr/>
          </p:nvSpPr>
          <p:spPr bwMode="auto">
            <a:xfrm>
              <a:off x="2302" y="489"/>
              <a:ext cx="3177" cy="640"/>
            </a:xfrm>
            <a:custGeom>
              <a:avLst/>
              <a:gdLst>
                <a:gd name="T0" fmla="*/ 179 w 1190"/>
                <a:gd name="T1" fmla="*/ 358 h 238"/>
                <a:gd name="T2" fmla="*/ 459 w 1190"/>
                <a:gd name="T3" fmla="*/ 62 h 238"/>
                <a:gd name="T4" fmla="*/ 1071 w 1190"/>
                <a:gd name="T5" fmla="*/ 51 h 238"/>
                <a:gd name="T6" fmla="*/ 2333 w 1190"/>
                <a:gd name="T7" fmla="*/ 102 h 238"/>
                <a:gd name="T8" fmla="*/ 3177 w 1190"/>
                <a:gd name="T9" fmla="*/ 320 h 238"/>
                <a:gd name="T10" fmla="*/ 2333 w 1190"/>
                <a:gd name="T11" fmla="*/ 398 h 238"/>
                <a:gd name="T12" fmla="*/ 1436 w 1190"/>
                <a:gd name="T13" fmla="*/ 460 h 238"/>
                <a:gd name="T14" fmla="*/ 179 w 1190"/>
                <a:gd name="T15" fmla="*/ 358 h 2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2" name="Freeform 6"/>
            <p:cNvSpPr>
              <a:spLocks/>
            </p:cNvSpPr>
            <p:nvPr/>
          </p:nvSpPr>
          <p:spPr bwMode="auto">
            <a:xfrm>
              <a:off x="1589" y="-64"/>
              <a:ext cx="881" cy="835"/>
            </a:xfrm>
            <a:custGeom>
              <a:avLst/>
              <a:gdLst>
                <a:gd name="T0" fmla="*/ 478 w 330"/>
                <a:gd name="T1" fmla="*/ 365 h 311"/>
                <a:gd name="T2" fmla="*/ 852 w 330"/>
                <a:gd name="T3" fmla="*/ 309 h 311"/>
                <a:gd name="T4" fmla="*/ 662 w 330"/>
                <a:gd name="T5" fmla="*/ 540 h 311"/>
                <a:gd name="T6" fmla="*/ 675 w 330"/>
                <a:gd name="T7" fmla="*/ 835 h 311"/>
                <a:gd name="T8" fmla="*/ 334 w 330"/>
                <a:gd name="T9" fmla="*/ 701 h 311"/>
                <a:gd name="T10" fmla="*/ 11 w 330"/>
                <a:gd name="T11" fmla="*/ 459 h 311"/>
                <a:gd name="T12" fmla="*/ 227 w 330"/>
                <a:gd name="T13" fmla="*/ 263 h 311"/>
                <a:gd name="T14" fmla="*/ 473 w 330"/>
                <a:gd name="T15" fmla="*/ 448 h 311"/>
                <a:gd name="T16" fmla="*/ 478 w 330"/>
                <a:gd name="T17" fmla="*/ 365 h 3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3" name="Freeform 7"/>
            <p:cNvSpPr>
              <a:spLocks/>
            </p:cNvSpPr>
            <p:nvPr/>
          </p:nvSpPr>
          <p:spPr bwMode="auto">
            <a:xfrm>
              <a:off x="2038" y="653"/>
              <a:ext cx="24" cy="5"/>
            </a:xfrm>
            <a:custGeom>
              <a:avLst/>
              <a:gdLst>
                <a:gd name="T0" fmla="*/ 11 w 9"/>
                <a:gd name="T1" fmla="*/ 0 h 2"/>
                <a:gd name="T2" fmla="*/ 0 w 9"/>
                <a:gd name="T3" fmla="*/ 3 h 2"/>
                <a:gd name="T4" fmla="*/ 24 w 9"/>
                <a:gd name="T5" fmla="*/ 5 h 2"/>
                <a:gd name="T6" fmla="*/ 11 w 9"/>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4" name="Freeform 8"/>
            <p:cNvSpPr>
              <a:spLocks/>
            </p:cNvSpPr>
            <p:nvPr/>
          </p:nvSpPr>
          <p:spPr bwMode="auto">
            <a:xfrm>
              <a:off x="2142" y="656"/>
              <a:ext cx="42" cy="37"/>
            </a:xfrm>
            <a:custGeom>
              <a:avLst/>
              <a:gdLst>
                <a:gd name="T0" fmla="*/ 21 w 16"/>
                <a:gd name="T1" fmla="*/ 0 h 14"/>
                <a:gd name="T2" fmla="*/ 0 w 16"/>
                <a:gd name="T3" fmla="*/ 19 h 14"/>
                <a:gd name="T4" fmla="*/ 34 w 16"/>
                <a:gd name="T5" fmla="*/ 37 h 14"/>
                <a:gd name="T6" fmla="*/ 42 w 16"/>
                <a:gd name="T7" fmla="*/ 21 h 14"/>
                <a:gd name="T8" fmla="*/ 21 w 16"/>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5" name="Freeform 9"/>
            <p:cNvSpPr>
              <a:spLocks/>
            </p:cNvSpPr>
            <p:nvPr/>
          </p:nvSpPr>
          <p:spPr bwMode="auto">
            <a:xfrm>
              <a:off x="1717" y="204"/>
              <a:ext cx="46" cy="27"/>
            </a:xfrm>
            <a:custGeom>
              <a:avLst/>
              <a:gdLst>
                <a:gd name="T0" fmla="*/ 46 w 17"/>
                <a:gd name="T1" fmla="*/ 0 h 10"/>
                <a:gd name="T2" fmla="*/ 0 w 17"/>
                <a:gd name="T3" fmla="*/ 14 h 10"/>
                <a:gd name="T4" fmla="*/ 22 w 17"/>
                <a:gd name="T5" fmla="*/ 27 h 10"/>
                <a:gd name="T6" fmla="*/ 46 w 17"/>
                <a:gd name="T7" fmla="*/ 3 h 10"/>
                <a:gd name="T8" fmla="*/ 46 w 17"/>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6" name="Oval 10"/>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397" name="Oval 11"/>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398" name="Oval 12"/>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399" name="Freeform 13"/>
            <p:cNvSpPr>
              <a:spLocks/>
            </p:cNvSpPr>
            <p:nvPr/>
          </p:nvSpPr>
          <p:spPr bwMode="auto">
            <a:xfrm>
              <a:off x="1610" y="290"/>
              <a:ext cx="40" cy="43"/>
            </a:xfrm>
            <a:custGeom>
              <a:avLst/>
              <a:gdLst>
                <a:gd name="T0" fmla="*/ 19 w 15"/>
                <a:gd name="T1" fmla="*/ 0 h 16"/>
                <a:gd name="T2" fmla="*/ 13 w 15"/>
                <a:gd name="T3" fmla="*/ 0 h 16"/>
                <a:gd name="T4" fmla="*/ 0 w 15"/>
                <a:gd name="T5" fmla="*/ 30 h 16"/>
                <a:gd name="T6" fmla="*/ 19 w 15"/>
                <a:gd name="T7" fmla="*/ 43 h 16"/>
                <a:gd name="T8" fmla="*/ 40 w 15"/>
                <a:gd name="T9" fmla="*/ 22 h 16"/>
                <a:gd name="T10" fmla="*/ 19 w 15"/>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00" name="Oval 14"/>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01" name="Freeform 15"/>
            <p:cNvSpPr>
              <a:spLocks/>
            </p:cNvSpPr>
            <p:nvPr/>
          </p:nvSpPr>
          <p:spPr bwMode="auto">
            <a:xfrm>
              <a:off x="2080" y="159"/>
              <a:ext cx="3" cy="8"/>
            </a:xfrm>
            <a:custGeom>
              <a:avLst/>
              <a:gdLst>
                <a:gd name="T0" fmla="*/ 3 w 1"/>
                <a:gd name="T1" fmla="*/ 0 h 3"/>
                <a:gd name="T2" fmla="*/ 0 w 1"/>
                <a:gd name="T3" fmla="*/ 8 h 3"/>
                <a:gd name="T4" fmla="*/ 3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02" name="Freeform 16"/>
            <p:cNvSpPr>
              <a:spLocks/>
            </p:cNvSpPr>
            <p:nvPr/>
          </p:nvSpPr>
          <p:spPr bwMode="auto">
            <a:xfrm>
              <a:off x="2369" y="67"/>
              <a:ext cx="37" cy="38"/>
            </a:xfrm>
            <a:custGeom>
              <a:avLst/>
              <a:gdLst>
                <a:gd name="T0" fmla="*/ 3 w 14"/>
                <a:gd name="T1" fmla="*/ 0 h 14"/>
                <a:gd name="T2" fmla="*/ 0 w 14"/>
                <a:gd name="T3" fmla="*/ 14 h 14"/>
                <a:gd name="T4" fmla="*/ 24 w 14"/>
                <a:gd name="T5" fmla="*/ 38 h 14"/>
                <a:gd name="T6" fmla="*/ 37 w 14"/>
                <a:gd name="T7" fmla="*/ 33 h 14"/>
                <a:gd name="T8" fmla="*/ 3 w 14"/>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03" name="Freeform 17"/>
            <p:cNvSpPr>
              <a:spLocks/>
            </p:cNvSpPr>
            <p:nvPr/>
          </p:nvSpPr>
          <p:spPr bwMode="auto">
            <a:xfrm>
              <a:off x="2155" y="59"/>
              <a:ext cx="29" cy="19"/>
            </a:xfrm>
            <a:custGeom>
              <a:avLst/>
              <a:gdLst>
                <a:gd name="T0" fmla="*/ 29 w 11"/>
                <a:gd name="T1" fmla="*/ 0 h 7"/>
                <a:gd name="T2" fmla="*/ 0 w 11"/>
                <a:gd name="T3" fmla="*/ 19 h 7"/>
                <a:gd name="T4" fmla="*/ 8 w 11"/>
                <a:gd name="T5" fmla="*/ 19 h 7"/>
                <a:gd name="T6" fmla="*/ 29 w 1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04" name="Oval 18"/>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05" name="Oval 19"/>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06" name="Freeform 20"/>
            <p:cNvSpPr>
              <a:spLocks/>
            </p:cNvSpPr>
            <p:nvPr/>
          </p:nvSpPr>
          <p:spPr bwMode="auto">
            <a:xfrm>
              <a:off x="1861" y="202"/>
              <a:ext cx="43" cy="18"/>
            </a:xfrm>
            <a:custGeom>
              <a:avLst/>
              <a:gdLst>
                <a:gd name="T0" fmla="*/ 0 w 16"/>
                <a:gd name="T1" fmla="*/ 0 h 7"/>
                <a:gd name="T2" fmla="*/ 24 w 16"/>
                <a:gd name="T3" fmla="*/ 18 h 7"/>
                <a:gd name="T4" fmla="*/ 43 w 16"/>
                <a:gd name="T5" fmla="*/ 10 h 7"/>
                <a:gd name="T6" fmla="*/ 0 w 16"/>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07" name="Oval 21"/>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08" name="Freeform 22"/>
            <p:cNvSpPr>
              <a:spLocks/>
            </p:cNvSpPr>
            <p:nvPr/>
          </p:nvSpPr>
          <p:spPr bwMode="auto">
            <a:xfrm>
              <a:off x="2064" y="218"/>
              <a:ext cx="14" cy="40"/>
            </a:xfrm>
            <a:custGeom>
              <a:avLst/>
              <a:gdLst>
                <a:gd name="T0" fmla="*/ 0 w 5"/>
                <a:gd name="T1" fmla="*/ 0 h 15"/>
                <a:gd name="T2" fmla="*/ 0 w 5"/>
                <a:gd name="T3" fmla="*/ 32 h 15"/>
                <a:gd name="T4" fmla="*/ 0 w 5"/>
                <a:gd name="T5" fmla="*/ 40 h 15"/>
                <a:gd name="T6" fmla="*/ 14 w 5"/>
                <a:gd name="T7" fmla="*/ 19 h 15"/>
                <a:gd name="T8" fmla="*/ 0 w 5"/>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09" name="Oval 23"/>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0" name="Freeform 24"/>
            <p:cNvSpPr>
              <a:spLocks/>
            </p:cNvSpPr>
            <p:nvPr/>
          </p:nvSpPr>
          <p:spPr bwMode="auto">
            <a:xfrm>
              <a:off x="1947" y="236"/>
              <a:ext cx="43" cy="41"/>
            </a:xfrm>
            <a:custGeom>
              <a:avLst/>
              <a:gdLst>
                <a:gd name="T0" fmla="*/ 5 w 16"/>
                <a:gd name="T1" fmla="*/ 0 h 15"/>
                <a:gd name="T2" fmla="*/ 0 w 16"/>
                <a:gd name="T3" fmla="*/ 16 h 15"/>
                <a:gd name="T4" fmla="*/ 24 w 16"/>
                <a:gd name="T5" fmla="*/ 41 h 15"/>
                <a:gd name="T6" fmla="*/ 43 w 16"/>
                <a:gd name="T7" fmla="*/ 33 h 15"/>
                <a:gd name="T8" fmla="*/ 5 w 16"/>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11" name="Oval 25"/>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2" name="Oval 26"/>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3" name="Oval 27"/>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4" name="Oval 28"/>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5" name="Oval 29"/>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6" name="Oval 30"/>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7" name="Oval 31"/>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18" name="Freeform 32"/>
            <p:cNvSpPr>
              <a:spLocks/>
            </p:cNvSpPr>
            <p:nvPr/>
          </p:nvSpPr>
          <p:spPr bwMode="auto">
            <a:xfrm>
              <a:off x="2011" y="317"/>
              <a:ext cx="40" cy="46"/>
            </a:xfrm>
            <a:custGeom>
              <a:avLst/>
              <a:gdLst>
                <a:gd name="T0" fmla="*/ 19 w 15"/>
                <a:gd name="T1" fmla="*/ 0 h 17"/>
                <a:gd name="T2" fmla="*/ 0 w 15"/>
                <a:gd name="T3" fmla="*/ 22 h 17"/>
                <a:gd name="T4" fmla="*/ 24 w 15"/>
                <a:gd name="T5" fmla="*/ 46 h 17"/>
                <a:gd name="T6" fmla="*/ 40 w 15"/>
                <a:gd name="T7" fmla="*/ 41 h 17"/>
                <a:gd name="T8" fmla="*/ 19 w 1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19" name="Oval 33"/>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20" name="Oval 34"/>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21" name="Freeform 35"/>
            <p:cNvSpPr>
              <a:spLocks/>
            </p:cNvSpPr>
            <p:nvPr/>
          </p:nvSpPr>
          <p:spPr bwMode="auto">
            <a:xfrm>
              <a:off x="2350" y="328"/>
              <a:ext cx="48" cy="48"/>
            </a:xfrm>
            <a:custGeom>
              <a:avLst/>
              <a:gdLst>
                <a:gd name="T0" fmla="*/ 24 w 18"/>
                <a:gd name="T1" fmla="*/ 0 h 18"/>
                <a:gd name="T2" fmla="*/ 0 w 18"/>
                <a:gd name="T3" fmla="*/ 24 h 18"/>
                <a:gd name="T4" fmla="*/ 16 w 18"/>
                <a:gd name="T5" fmla="*/ 48 h 18"/>
                <a:gd name="T6" fmla="*/ 48 w 18"/>
                <a:gd name="T7" fmla="*/ 21 h 18"/>
                <a:gd name="T8" fmla="*/ 24 w 18"/>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22" name="Oval 36"/>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23" name="Freeform 37"/>
            <p:cNvSpPr>
              <a:spLocks/>
            </p:cNvSpPr>
            <p:nvPr/>
          </p:nvSpPr>
          <p:spPr bwMode="auto">
            <a:xfrm>
              <a:off x="2294" y="390"/>
              <a:ext cx="40" cy="35"/>
            </a:xfrm>
            <a:custGeom>
              <a:avLst/>
              <a:gdLst>
                <a:gd name="T0" fmla="*/ 21 w 15"/>
                <a:gd name="T1" fmla="*/ 0 h 13"/>
                <a:gd name="T2" fmla="*/ 0 w 15"/>
                <a:gd name="T3" fmla="*/ 22 h 13"/>
                <a:gd name="T4" fmla="*/ 5 w 15"/>
                <a:gd name="T5" fmla="*/ 35 h 13"/>
                <a:gd name="T6" fmla="*/ 40 w 15"/>
                <a:gd name="T7" fmla="*/ 11 h 13"/>
                <a:gd name="T8" fmla="*/ 21 w 15"/>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24" name="Oval 38"/>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25" name="Freeform 39"/>
            <p:cNvSpPr>
              <a:spLocks/>
            </p:cNvSpPr>
            <p:nvPr/>
          </p:nvSpPr>
          <p:spPr bwMode="auto">
            <a:xfrm>
              <a:off x="2409" y="134"/>
              <a:ext cx="32" cy="46"/>
            </a:xfrm>
            <a:custGeom>
              <a:avLst/>
              <a:gdLst>
                <a:gd name="T0" fmla="*/ 19 w 12"/>
                <a:gd name="T1" fmla="*/ 0 h 17"/>
                <a:gd name="T2" fmla="*/ 0 w 12"/>
                <a:gd name="T3" fmla="*/ 22 h 17"/>
                <a:gd name="T4" fmla="*/ 24 w 12"/>
                <a:gd name="T5" fmla="*/ 46 h 17"/>
                <a:gd name="T6" fmla="*/ 32 w 12"/>
                <a:gd name="T7" fmla="*/ 46 h 17"/>
                <a:gd name="T8" fmla="*/ 19 w 1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26" name="Freeform 40"/>
            <p:cNvSpPr>
              <a:spLocks/>
            </p:cNvSpPr>
            <p:nvPr/>
          </p:nvSpPr>
          <p:spPr bwMode="auto">
            <a:xfrm>
              <a:off x="1541" y="-16"/>
              <a:ext cx="918" cy="755"/>
            </a:xfrm>
            <a:custGeom>
              <a:avLst/>
              <a:gdLst>
                <a:gd name="T0" fmla="*/ 515 w 344"/>
                <a:gd name="T1" fmla="*/ 277 h 281"/>
                <a:gd name="T2" fmla="*/ 632 w 344"/>
                <a:gd name="T3" fmla="*/ 38 h 281"/>
                <a:gd name="T4" fmla="*/ 857 w 344"/>
                <a:gd name="T5" fmla="*/ 107 h 281"/>
                <a:gd name="T6" fmla="*/ 870 w 344"/>
                <a:gd name="T7" fmla="*/ 253 h 281"/>
                <a:gd name="T8" fmla="*/ 745 w 344"/>
                <a:gd name="T9" fmla="*/ 392 h 281"/>
                <a:gd name="T10" fmla="*/ 694 w 344"/>
                <a:gd name="T11" fmla="*/ 752 h 281"/>
                <a:gd name="T12" fmla="*/ 710 w 344"/>
                <a:gd name="T13" fmla="*/ 747 h 281"/>
                <a:gd name="T14" fmla="*/ 467 w 344"/>
                <a:gd name="T15" fmla="*/ 626 h 281"/>
                <a:gd name="T16" fmla="*/ 157 w 344"/>
                <a:gd name="T17" fmla="*/ 529 h 281"/>
                <a:gd name="T18" fmla="*/ 128 w 344"/>
                <a:gd name="T19" fmla="*/ 215 h 281"/>
                <a:gd name="T20" fmla="*/ 494 w 344"/>
                <a:gd name="T21" fmla="*/ 365 h 281"/>
                <a:gd name="T22" fmla="*/ 510 w 344"/>
                <a:gd name="T23" fmla="*/ 360 h 281"/>
                <a:gd name="T24" fmla="*/ 230 w 344"/>
                <a:gd name="T25" fmla="*/ 175 h 281"/>
                <a:gd name="T26" fmla="*/ 35 w 344"/>
                <a:gd name="T27" fmla="*/ 400 h 281"/>
                <a:gd name="T28" fmla="*/ 312 w 344"/>
                <a:gd name="T29" fmla="*/ 607 h 281"/>
                <a:gd name="T30" fmla="*/ 507 w 344"/>
                <a:gd name="T31" fmla="*/ 642 h 281"/>
                <a:gd name="T32" fmla="*/ 697 w 344"/>
                <a:gd name="T33" fmla="*/ 752 h 281"/>
                <a:gd name="T34" fmla="*/ 710 w 344"/>
                <a:gd name="T35" fmla="*/ 747 h 281"/>
                <a:gd name="T36" fmla="*/ 689 w 344"/>
                <a:gd name="T37" fmla="*/ 468 h 281"/>
                <a:gd name="T38" fmla="*/ 851 w 344"/>
                <a:gd name="T39" fmla="*/ 320 h 281"/>
                <a:gd name="T40" fmla="*/ 819 w 344"/>
                <a:gd name="T41" fmla="*/ 43 h 281"/>
                <a:gd name="T42" fmla="*/ 608 w 344"/>
                <a:gd name="T43" fmla="*/ 40 h 281"/>
                <a:gd name="T44" fmla="*/ 499 w 344"/>
                <a:gd name="T45" fmla="*/ 279 h 281"/>
                <a:gd name="T46" fmla="*/ 515 w 344"/>
                <a:gd name="T47" fmla="*/ 277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27" name="Freeform 41"/>
            <p:cNvSpPr>
              <a:spLocks/>
            </p:cNvSpPr>
            <p:nvPr/>
          </p:nvSpPr>
          <p:spPr bwMode="auto">
            <a:xfrm>
              <a:off x="5546" y="314"/>
              <a:ext cx="564" cy="600"/>
            </a:xfrm>
            <a:custGeom>
              <a:avLst/>
              <a:gdLst>
                <a:gd name="T0" fmla="*/ 302 w 211"/>
                <a:gd name="T1" fmla="*/ 218 h 223"/>
                <a:gd name="T2" fmla="*/ 521 w 211"/>
                <a:gd name="T3" fmla="*/ 94 h 223"/>
                <a:gd name="T4" fmla="*/ 564 w 211"/>
                <a:gd name="T5" fmla="*/ 213 h 223"/>
                <a:gd name="T6" fmla="*/ 470 w 211"/>
                <a:gd name="T7" fmla="*/ 320 h 223"/>
                <a:gd name="T8" fmla="*/ 350 w 211"/>
                <a:gd name="T9" fmla="*/ 449 h 223"/>
                <a:gd name="T10" fmla="*/ 230 w 211"/>
                <a:gd name="T11" fmla="*/ 538 h 223"/>
                <a:gd name="T12" fmla="*/ 51 w 211"/>
                <a:gd name="T13" fmla="*/ 94 h 223"/>
                <a:gd name="T14" fmla="*/ 219 w 211"/>
                <a:gd name="T15" fmla="*/ 67 h 223"/>
                <a:gd name="T16" fmla="*/ 291 w 211"/>
                <a:gd name="T17" fmla="*/ 242 h 223"/>
                <a:gd name="T18" fmla="*/ 302 w 211"/>
                <a:gd name="T19" fmla="*/ 218 h 2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28" name="Oval 42"/>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29" name="Freeform 43"/>
            <p:cNvSpPr>
              <a:spLocks/>
            </p:cNvSpPr>
            <p:nvPr/>
          </p:nvSpPr>
          <p:spPr bwMode="auto">
            <a:xfrm>
              <a:off x="5923" y="691"/>
              <a:ext cx="26" cy="32"/>
            </a:xfrm>
            <a:custGeom>
              <a:avLst/>
              <a:gdLst>
                <a:gd name="T0" fmla="*/ 23 w 10"/>
                <a:gd name="T1" fmla="*/ 0 h 12"/>
                <a:gd name="T2" fmla="*/ 0 w 10"/>
                <a:gd name="T3" fmla="*/ 24 h 12"/>
                <a:gd name="T4" fmla="*/ 0 w 10"/>
                <a:gd name="T5" fmla="*/ 32 h 12"/>
                <a:gd name="T6" fmla="*/ 26 w 10"/>
                <a:gd name="T7" fmla="*/ 0 h 12"/>
                <a:gd name="T8" fmla="*/ 23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0" name="Oval 44"/>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31" name="Freeform 45"/>
            <p:cNvSpPr>
              <a:spLocks/>
            </p:cNvSpPr>
            <p:nvPr/>
          </p:nvSpPr>
          <p:spPr bwMode="auto">
            <a:xfrm>
              <a:off x="5848" y="768"/>
              <a:ext cx="40" cy="43"/>
            </a:xfrm>
            <a:custGeom>
              <a:avLst/>
              <a:gdLst>
                <a:gd name="T0" fmla="*/ 21 w 15"/>
                <a:gd name="T1" fmla="*/ 0 h 16"/>
                <a:gd name="T2" fmla="*/ 0 w 15"/>
                <a:gd name="T3" fmla="*/ 22 h 16"/>
                <a:gd name="T4" fmla="*/ 21 w 15"/>
                <a:gd name="T5" fmla="*/ 43 h 16"/>
                <a:gd name="T6" fmla="*/ 24 w 15"/>
                <a:gd name="T7" fmla="*/ 43 h 16"/>
                <a:gd name="T8" fmla="*/ 40 w 15"/>
                <a:gd name="T9" fmla="*/ 11 h 16"/>
                <a:gd name="T10" fmla="*/ 21 w 15"/>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2" name="Oval 46"/>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ea typeface="Microsoft YaHei" panose="020B0503020204020204" pitchFamily="34" charset="-122"/>
                </a:defRPr>
              </a:lvl1pPr>
              <a:lvl2pPr marL="742950" indent="-285750" defTabSz="457200">
                <a:defRPr>
                  <a:solidFill>
                    <a:schemeClr val="tx1"/>
                  </a:solidFill>
                  <a:latin typeface="Arial" panose="020B0604020202020204" pitchFamily="34" charset="0"/>
                  <a:ea typeface="Microsoft YaHei" panose="020B0503020204020204" pitchFamily="34" charset="-122"/>
                </a:defRPr>
              </a:lvl2pPr>
              <a:lvl3pPr marL="1143000" indent="-228600" defTabSz="457200">
                <a:defRPr>
                  <a:solidFill>
                    <a:schemeClr val="tx1"/>
                  </a:solidFill>
                  <a:latin typeface="Arial" panose="020B0604020202020204" pitchFamily="34" charset="0"/>
                  <a:ea typeface="Microsoft YaHei" panose="020B0503020204020204" pitchFamily="34" charset="-122"/>
                </a:defRPr>
              </a:lvl3pPr>
              <a:lvl4pPr marL="1600200" indent="-228600" defTabSz="457200">
                <a:defRPr>
                  <a:solidFill>
                    <a:schemeClr val="tx1"/>
                  </a:solidFill>
                  <a:latin typeface="Arial" panose="020B0604020202020204" pitchFamily="34" charset="0"/>
                  <a:ea typeface="Microsoft YaHei" panose="020B0503020204020204" pitchFamily="34" charset="-122"/>
                </a:defRPr>
              </a:lvl4pPr>
              <a:lvl5pPr marL="2057400" indent="-228600"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zh-CN" altLang="en-US">
                <a:solidFill>
                  <a:srgbClr val="000000"/>
                </a:solidFill>
                <a:latin typeface="字魂36号-正文宋楷"/>
                <a:ea typeface="字魂36号-正文宋楷"/>
                <a:cs typeface="字魂36号-正文宋楷"/>
              </a:endParaRPr>
            </a:p>
          </p:txBody>
        </p:sp>
        <p:sp>
          <p:nvSpPr>
            <p:cNvPr id="15433" name="Freeform 47"/>
            <p:cNvSpPr>
              <a:spLocks/>
            </p:cNvSpPr>
            <p:nvPr/>
          </p:nvSpPr>
          <p:spPr bwMode="auto">
            <a:xfrm>
              <a:off x="5773" y="836"/>
              <a:ext cx="40" cy="35"/>
            </a:xfrm>
            <a:custGeom>
              <a:avLst/>
              <a:gdLst>
                <a:gd name="T0" fmla="*/ 19 w 15"/>
                <a:gd name="T1" fmla="*/ 0 h 13"/>
                <a:gd name="T2" fmla="*/ 0 w 15"/>
                <a:gd name="T3" fmla="*/ 13 h 13"/>
                <a:gd name="T4" fmla="*/ 3 w 15"/>
                <a:gd name="T5" fmla="*/ 16 h 13"/>
                <a:gd name="T6" fmla="*/ 35 w 15"/>
                <a:gd name="T7" fmla="*/ 35 h 13"/>
                <a:gd name="T8" fmla="*/ 40 w 15"/>
                <a:gd name="T9" fmla="*/ 22 h 13"/>
                <a:gd name="T10" fmla="*/ 19 w 15"/>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4" name="Freeform 48"/>
            <p:cNvSpPr>
              <a:spLocks/>
            </p:cNvSpPr>
            <p:nvPr/>
          </p:nvSpPr>
          <p:spPr bwMode="auto">
            <a:xfrm>
              <a:off x="5757" y="382"/>
              <a:ext cx="35" cy="34"/>
            </a:xfrm>
            <a:custGeom>
              <a:avLst/>
              <a:gdLst>
                <a:gd name="T0" fmla="*/ 8 w 13"/>
                <a:gd name="T1" fmla="*/ 0 h 13"/>
                <a:gd name="T2" fmla="*/ 0 w 13"/>
                <a:gd name="T3" fmla="*/ 16 h 13"/>
                <a:gd name="T4" fmla="*/ 19 w 13"/>
                <a:gd name="T5" fmla="*/ 34 h 13"/>
                <a:gd name="T6" fmla="*/ 35 w 13"/>
                <a:gd name="T7" fmla="*/ 26 h 13"/>
                <a:gd name="T8" fmla="*/ 8 w 13"/>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5" name="Freeform 49"/>
            <p:cNvSpPr>
              <a:spLocks/>
            </p:cNvSpPr>
            <p:nvPr/>
          </p:nvSpPr>
          <p:spPr bwMode="auto">
            <a:xfrm>
              <a:off x="5594" y="382"/>
              <a:ext cx="43" cy="48"/>
            </a:xfrm>
            <a:custGeom>
              <a:avLst/>
              <a:gdLst>
                <a:gd name="T0" fmla="*/ 22 w 16"/>
                <a:gd name="T1" fmla="*/ 0 h 18"/>
                <a:gd name="T2" fmla="*/ 3 w 16"/>
                <a:gd name="T3" fmla="*/ 27 h 18"/>
                <a:gd name="T4" fmla="*/ 0 w 16"/>
                <a:gd name="T5" fmla="*/ 37 h 18"/>
                <a:gd name="T6" fmla="*/ 19 w 16"/>
                <a:gd name="T7" fmla="*/ 48 h 18"/>
                <a:gd name="T8" fmla="*/ 43 w 16"/>
                <a:gd name="T9" fmla="*/ 24 h 18"/>
                <a:gd name="T10" fmla="*/ 22 w 16"/>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6" name="Freeform 50"/>
            <p:cNvSpPr>
              <a:spLocks/>
            </p:cNvSpPr>
            <p:nvPr/>
          </p:nvSpPr>
          <p:spPr bwMode="auto">
            <a:xfrm>
              <a:off x="5955" y="379"/>
              <a:ext cx="24" cy="11"/>
            </a:xfrm>
            <a:custGeom>
              <a:avLst/>
              <a:gdLst>
                <a:gd name="T0" fmla="*/ 24 w 9"/>
                <a:gd name="T1" fmla="*/ 0 h 4"/>
                <a:gd name="T2" fmla="*/ 0 w 9"/>
                <a:gd name="T3" fmla="*/ 11 h 4"/>
                <a:gd name="T4" fmla="*/ 5 w 9"/>
                <a:gd name="T5" fmla="*/ 11 h 4"/>
                <a:gd name="T6" fmla="*/ 24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7" name="Freeform 51"/>
            <p:cNvSpPr>
              <a:spLocks/>
            </p:cNvSpPr>
            <p:nvPr/>
          </p:nvSpPr>
          <p:spPr bwMode="auto">
            <a:xfrm>
              <a:off x="5669" y="352"/>
              <a:ext cx="43" cy="38"/>
            </a:xfrm>
            <a:custGeom>
              <a:avLst/>
              <a:gdLst>
                <a:gd name="T0" fmla="*/ 13 w 16"/>
                <a:gd name="T1" fmla="*/ 0 h 14"/>
                <a:gd name="T2" fmla="*/ 5 w 16"/>
                <a:gd name="T3" fmla="*/ 0 h 14"/>
                <a:gd name="T4" fmla="*/ 0 w 16"/>
                <a:gd name="T5" fmla="*/ 16 h 14"/>
                <a:gd name="T6" fmla="*/ 22 w 16"/>
                <a:gd name="T7" fmla="*/ 38 h 14"/>
                <a:gd name="T8" fmla="*/ 43 w 16"/>
                <a:gd name="T9" fmla="*/ 16 h 14"/>
                <a:gd name="T10" fmla="*/ 38 w 16"/>
                <a:gd name="T11" fmla="*/ 3 h 14"/>
                <a:gd name="T12" fmla="*/ 13 w 1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8" name="Freeform 52"/>
            <p:cNvSpPr>
              <a:spLocks/>
            </p:cNvSpPr>
            <p:nvPr/>
          </p:nvSpPr>
          <p:spPr bwMode="auto">
            <a:xfrm>
              <a:off x="6045" y="392"/>
              <a:ext cx="30" cy="27"/>
            </a:xfrm>
            <a:custGeom>
              <a:avLst/>
              <a:gdLst>
                <a:gd name="T0" fmla="*/ 0 w 11"/>
                <a:gd name="T1" fmla="*/ 0 h 10"/>
                <a:gd name="T2" fmla="*/ 0 w 11"/>
                <a:gd name="T3" fmla="*/ 3 h 10"/>
                <a:gd name="T4" fmla="*/ 25 w 11"/>
                <a:gd name="T5" fmla="*/ 27 h 10"/>
                <a:gd name="T6" fmla="*/ 30 w 11"/>
                <a:gd name="T7" fmla="*/ 27 h 10"/>
                <a:gd name="T8" fmla="*/ 22 w 11"/>
                <a:gd name="T9" fmla="*/ 16 h 10"/>
                <a:gd name="T10" fmla="*/ 0 w 11"/>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9" name="Freeform 53"/>
            <p:cNvSpPr>
              <a:spLocks/>
            </p:cNvSpPr>
            <p:nvPr/>
          </p:nvSpPr>
          <p:spPr bwMode="auto">
            <a:xfrm>
              <a:off x="5551" y="277"/>
              <a:ext cx="567" cy="569"/>
            </a:xfrm>
            <a:custGeom>
              <a:avLst/>
              <a:gdLst>
                <a:gd name="T0" fmla="*/ 286 w 212"/>
                <a:gd name="T1" fmla="*/ 215 h 212"/>
                <a:gd name="T2" fmla="*/ 495 w 212"/>
                <a:gd name="T3" fmla="*/ 105 h 212"/>
                <a:gd name="T4" fmla="*/ 532 w 212"/>
                <a:gd name="T5" fmla="*/ 204 h 212"/>
                <a:gd name="T6" fmla="*/ 473 w 212"/>
                <a:gd name="T7" fmla="*/ 298 h 212"/>
                <a:gd name="T8" fmla="*/ 350 w 212"/>
                <a:gd name="T9" fmla="*/ 403 h 212"/>
                <a:gd name="T10" fmla="*/ 294 w 212"/>
                <a:gd name="T11" fmla="*/ 497 h 212"/>
                <a:gd name="T12" fmla="*/ 214 w 212"/>
                <a:gd name="T13" fmla="*/ 534 h 212"/>
                <a:gd name="T14" fmla="*/ 112 w 212"/>
                <a:gd name="T15" fmla="*/ 405 h 212"/>
                <a:gd name="T16" fmla="*/ 35 w 212"/>
                <a:gd name="T17" fmla="*/ 215 h 212"/>
                <a:gd name="T18" fmla="*/ 136 w 212"/>
                <a:gd name="T19" fmla="*/ 43 h 212"/>
                <a:gd name="T20" fmla="*/ 259 w 212"/>
                <a:gd name="T21" fmla="*/ 242 h 212"/>
                <a:gd name="T22" fmla="*/ 275 w 212"/>
                <a:gd name="T23" fmla="*/ 239 h 212"/>
                <a:gd name="T24" fmla="*/ 230 w 212"/>
                <a:gd name="T25" fmla="*/ 97 h 212"/>
                <a:gd name="T26" fmla="*/ 123 w 212"/>
                <a:gd name="T27" fmla="*/ 35 h 212"/>
                <a:gd name="T28" fmla="*/ 8 w 212"/>
                <a:gd name="T29" fmla="*/ 137 h 212"/>
                <a:gd name="T30" fmla="*/ 91 w 212"/>
                <a:gd name="T31" fmla="*/ 397 h 212"/>
                <a:gd name="T32" fmla="*/ 243 w 212"/>
                <a:gd name="T33" fmla="*/ 561 h 212"/>
                <a:gd name="T34" fmla="*/ 284 w 212"/>
                <a:gd name="T35" fmla="*/ 542 h 212"/>
                <a:gd name="T36" fmla="*/ 350 w 212"/>
                <a:gd name="T37" fmla="*/ 421 h 212"/>
                <a:gd name="T38" fmla="*/ 452 w 212"/>
                <a:gd name="T39" fmla="*/ 317 h 212"/>
                <a:gd name="T40" fmla="*/ 543 w 212"/>
                <a:gd name="T41" fmla="*/ 239 h 212"/>
                <a:gd name="T42" fmla="*/ 431 w 212"/>
                <a:gd name="T43" fmla="*/ 56 h 212"/>
                <a:gd name="T44" fmla="*/ 270 w 212"/>
                <a:gd name="T45" fmla="*/ 220 h 212"/>
                <a:gd name="T46" fmla="*/ 286 w 212"/>
                <a:gd name="T47" fmla="*/ 215 h 2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0" name="Freeform 54"/>
            <p:cNvSpPr>
              <a:spLocks/>
            </p:cNvSpPr>
            <p:nvPr/>
          </p:nvSpPr>
          <p:spPr bwMode="auto">
            <a:xfrm>
              <a:off x="2294" y="489"/>
              <a:ext cx="3180" cy="631"/>
            </a:xfrm>
            <a:custGeom>
              <a:avLst/>
              <a:gdLst>
                <a:gd name="T0" fmla="*/ 174 w 1191"/>
                <a:gd name="T1" fmla="*/ 317 h 235"/>
                <a:gd name="T2" fmla="*/ 446 w 1191"/>
                <a:gd name="T3" fmla="*/ 27 h 235"/>
                <a:gd name="T4" fmla="*/ 975 w 1191"/>
                <a:gd name="T5" fmla="*/ 13 h 235"/>
                <a:gd name="T6" fmla="*/ 1498 w 1191"/>
                <a:gd name="T7" fmla="*/ 38 h 235"/>
                <a:gd name="T8" fmla="*/ 2390 w 1191"/>
                <a:gd name="T9" fmla="*/ 64 h 235"/>
                <a:gd name="T10" fmla="*/ 2926 w 1191"/>
                <a:gd name="T11" fmla="*/ 70 h 235"/>
                <a:gd name="T12" fmla="*/ 3124 w 1191"/>
                <a:gd name="T13" fmla="*/ 175 h 235"/>
                <a:gd name="T14" fmla="*/ 3124 w 1191"/>
                <a:gd name="T15" fmla="*/ 389 h 235"/>
                <a:gd name="T16" fmla="*/ 2889 w 1191"/>
                <a:gd name="T17" fmla="*/ 481 h 235"/>
                <a:gd name="T18" fmla="*/ 2614 w 1191"/>
                <a:gd name="T19" fmla="*/ 467 h 235"/>
                <a:gd name="T20" fmla="*/ 2120 w 1191"/>
                <a:gd name="T21" fmla="*/ 395 h 235"/>
                <a:gd name="T22" fmla="*/ 1375 w 1191"/>
                <a:gd name="T23" fmla="*/ 470 h 235"/>
                <a:gd name="T24" fmla="*/ 174 w 1191"/>
                <a:gd name="T25" fmla="*/ 317 h 235"/>
                <a:gd name="T26" fmla="*/ 160 w 1191"/>
                <a:gd name="T27" fmla="*/ 322 h 235"/>
                <a:gd name="T28" fmla="*/ 1543 w 1191"/>
                <a:gd name="T29" fmla="*/ 451 h 235"/>
                <a:gd name="T30" fmla="*/ 2307 w 1191"/>
                <a:gd name="T31" fmla="*/ 419 h 235"/>
                <a:gd name="T32" fmla="*/ 2763 w 1191"/>
                <a:gd name="T33" fmla="*/ 489 h 235"/>
                <a:gd name="T34" fmla="*/ 3143 w 1191"/>
                <a:gd name="T35" fmla="*/ 381 h 235"/>
                <a:gd name="T36" fmla="*/ 3156 w 1191"/>
                <a:gd name="T37" fmla="*/ 196 h 235"/>
                <a:gd name="T38" fmla="*/ 3004 w 1191"/>
                <a:gd name="T39" fmla="*/ 81 h 235"/>
                <a:gd name="T40" fmla="*/ 2494 w 1191"/>
                <a:gd name="T41" fmla="*/ 51 h 235"/>
                <a:gd name="T42" fmla="*/ 1695 w 1191"/>
                <a:gd name="T43" fmla="*/ 43 h 235"/>
                <a:gd name="T44" fmla="*/ 1044 w 1191"/>
                <a:gd name="T45" fmla="*/ 8 h 235"/>
                <a:gd name="T46" fmla="*/ 724 w 1191"/>
                <a:gd name="T47" fmla="*/ 0 h 235"/>
                <a:gd name="T48" fmla="*/ 443 w 1191"/>
                <a:gd name="T49" fmla="*/ 21 h 235"/>
                <a:gd name="T50" fmla="*/ 160 w 1191"/>
                <a:gd name="T51" fmla="*/ 322 h 235"/>
                <a:gd name="T52" fmla="*/ 174 w 1191"/>
                <a:gd name="T53" fmla="*/ 317 h 2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1" name="Freeform 55"/>
            <p:cNvSpPr>
              <a:spLocks/>
            </p:cNvSpPr>
            <p:nvPr/>
          </p:nvSpPr>
          <p:spPr bwMode="auto">
            <a:xfrm>
              <a:off x="2494" y="621"/>
              <a:ext cx="86" cy="260"/>
            </a:xfrm>
            <a:custGeom>
              <a:avLst/>
              <a:gdLst>
                <a:gd name="T0" fmla="*/ 43 w 32"/>
                <a:gd name="T1" fmla="*/ 0 h 97"/>
                <a:gd name="T2" fmla="*/ 0 w 32"/>
                <a:gd name="T3" fmla="*/ 27 h 97"/>
                <a:gd name="T4" fmla="*/ 35 w 32"/>
                <a:gd name="T5" fmla="*/ 198 h 97"/>
                <a:gd name="T6" fmla="*/ 40 w 32"/>
                <a:gd name="T7" fmla="*/ 233 h 97"/>
                <a:gd name="T8" fmla="*/ 86 w 32"/>
                <a:gd name="T9" fmla="*/ 260 h 97"/>
                <a:gd name="T10" fmla="*/ 81 w 32"/>
                <a:gd name="T11" fmla="*/ 193 h 97"/>
                <a:gd name="T12" fmla="*/ 43 w 3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2" name="Freeform 56"/>
            <p:cNvSpPr>
              <a:spLocks/>
            </p:cNvSpPr>
            <p:nvPr/>
          </p:nvSpPr>
          <p:spPr bwMode="auto">
            <a:xfrm>
              <a:off x="2542" y="892"/>
              <a:ext cx="40" cy="30"/>
            </a:xfrm>
            <a:custGeom>
              <a:avLst/>
              <a:gdLst>
                <a:gd name="T0" fmla="*/ 0 w 15"/>
                <a:gd name="T1" fmla="*/ 0 h 11"/>
                <a:gd name="T2" fmla="*/ 0 w 15"/>
                <a:gd name="T3" fmla="*/ 3 h 11"/>
                <a:gd name="T4" fmla="*/ 40 w 15"/>
                <a:gd name="T5" fmla="*/ 30 h 11"/>
                <a:gd name="T6" fmla="*/ 40 w 15"/>
                <a:gd name="T7" fmla="*/ 25 h 11"/>
                <a:gd name="T8" fmla="*/ 0 w 15"/>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3" name="Freeform 57"/>
            <p:cNvSpPr>
              <a:spLocks/>
            </p:cNvSpPr>
            <p:nvPr/>
          </p:nvSpPr>
          <p:spPr bwMode="auto">
            <a:xfrm>
              <a:off x="2537" y="871"/>
              <a:ext cx="45" cy="45"/>
            </a:xfrm>
            <a:custGeom>
              <a:avLst/>
              <a:gdLst>
                <a:gd name="T0" fmla="*/ 0 w 17"/>
                <a:gd name="T1" fmla="*/ 0 h 17"/>
                <a:gd name="T2" fmla="*/ 5 w 17"/>
                <a:gd name="T3" fmla="*/ 21 h 17"/>
                <a:gd name="T4" fmla="*/ 45 w 17"/>
                <a:gd name="T5" fmla="*/ 45 h 17"/>
                <a:gd name="T6" fmla="*/ 42 w 17"/>
                <a:gd name="T7" fmla="*/ 24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4" name="Freeform 58"/>
            <p:cNvSpPr>
              <a:spLocks/>
            </p:cNvSpPr>
            <p:nvPr/>
          </p:nvSpPr>
          <p:spPr bwMode="auto">
            <a:xfrm>
              <a:off x="2534" y="854"/>
              <a:ext cx="46" cy="41"/>
            </a:xfrm>
            <a:custGeom>
              <a:avLst/>
              <a:gdLst>
                <a:gd name="T0" fmla="*/ 0 w 17"/>
                <a:gd name="T1" fmla="*/ 0 h 15"/>
                <a:gd name="T2" fmla="*/ 3 w 17"/>
                <a:gd name="T3" fmla="*/ 16 h 15"/>
                <a:gd name="T4" fmla="*/ 46 w 17"/>
                <a:gd name="T5" fmla="*/ 41 h 15"/>
                <a:gd name="T6" fmla="*/ 46 w 17"/>
                <a:gd name="T7" fmla="*/ 27 h 15"/>
                <a:gd name="T8" fmla="*/ 0 w 1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5" name="Freeform 59"/>
            <p:cNvSpPr>
              <a:spLocks/>
            </p:cNvSpPr>
            <p:nvPr/>
          </p:nvSpPr>
          <p:spPr bwMode="auto">
            <a:xfrm>
              <a:off x="2681" y="562"/>
              <a:ext cx="80" cy="395"/>
            </a:xfrm>
            <a:custGeom>
              <a:avLst/>
              <a:gdLst>
                <a:gd name="T0" fmla="*/ 43 w 30"/>
                <a:gd name="T1" fmla="*/ 0 h 147"/>
                <a:gd name="T2" fmla="*/ 0 w 30"/>
                <a:gd name="T3" fmla="*/ 8 h 147"/>
                <a:gd name="T4" fmla="*/ 32 w 30"/>
                <a:gd name="T5" fmla="*/ 379 h 147"/>
                <a:gd name="T6" fmla="*/ 80 w 30"/>
                <a:gd name="T7" fmla="*/ 395 h 147"/>
                <a:gd name="T8" fmla="*/ 43 w 30"/>
                <a:gd name="T9" fmla="*/ 0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6" name="Freeform 60"/>
            <p:cNvSpPr>
              <a:spLocks/>
            </p:cNvSpPr>
            <p:nvPr/>
          </p:nvSpPr>
          <p:spPr bwMode="auto">
            <a:xfrm>
              <a:off x="2710" y="975"/>
              <a:ext cx="57" cy="22"/>
            </a:xfrm>
            <a:custGeom>
              <a:avLst/>
              <a:gdLst>
                <a:gd name="T0" fmla="*/ 0 w 21"/>
                <a:gd name="T1" fmla="*/ 0 h 8"/>
                <a:gd name="T2" fmla="*/ 0 w 21"/>
                <a:gd name="T3" fmla="*/ 6 h 8"/>
                <a:gd name="T4" fmla="*/ 57 w 21"/>
                <a:gd name="T5" fmla="*/ 22 h 8"/>
                <a:gd name="T6" fmla="*/ 57 w 21"/>
                <a:gd name="T7" fmla="*/ 19 h 8"/>
                <a:gd name="T8" fmla="*/ 0 w 21"/>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7" name="Freeform 61"/>
            <p:cNvSpPr>
              <a:spLocks/>
            </p:cNvSpPr>
            <p:nvPr/>
          </p:nvSpPr>
          <p:spPr bwMode="auto">
            <a:xfrm>
              <a:off x="2710" y="951"/>
              <a:ext cx="57" cy="43"/>
            </a:xfrm>
            <a:custGeom>
              <a:avLst/>
              <a:gdLst>
                <a:gd name="T0" fmla="*/ 3 w 21"/>
                <a:gd name="T1" fmla="*/ 0 h 16"/>
                <a:gd name="T2" fmla="*/ 0 w 21"/>
                <a:gd name="T3" fmla="*/ 24 h 16"/>
                <a:gd name="T4" fmla="*/ 57 w 21"/>
                <a:gd name="T5" fmla="*/ 43 h 16"/>
                <a:gd name="T6" fmla="*/ 54 w 21"/>
                <a:gd name="T7" fmla="*/ 16 h 16"/>
                <a:gd name="T8" fmla="*/ 3 w 21"/>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8" name="Freeform 62"/>
            <p:cNvSpPr>
              <a:spLocks/>
            </p:cNvSpPr>
            <p:nvPr/>
          </p:nvSpPr>
          <p:spPr bwMode="auto">
            <a:xfrm>
              <a:off x="2713" y="940"/>
              <a:ext cx="51" cy="27"/>
            </a:xfrm>
            <a:custGeom>
              <a:avLst/>
              <a:gdLst>
                <a:gd name="T0" fmla="*/ 0 w 19"/>
                <a:gd name="T1" fmla="*/ 0 h 10"/>
                <a:gd name="T2" fmla="*/ 0 w 19"/>
                <a:gd name="T3" fmla="*/ 11 h 10"/>
                <a:gd name="T4" fmla="*/ 51 w 19"/>
                <a:gd name="T5" fmla="*/ 27 h 10"/>
                <a:gd name="T6" fmla="*/ 48 w 19"/>
                <a:gd name="T7" fmla="*/ 16 h 10"/>
                <a:gd name="T8" fmla="*/ 0 w 1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9" name="Freeform 63"/>
            <p:cNvSpPr>
              <a:spLocks noEditPoints="1"/>
            </p:cNvSpPr>
            <p:nvPr/>
          </p:nvSpPr>
          <p:spPr bwMode="auto">
            <a:xfrm>
              <a:off x="2857" y="537"/>
              <a:ext cx="107" cy="479"/>
            </a:xfrm>
            <a:custGeom>
              <a:avLst/>
              <a:gdLst>
                <a:gd name="T0" fmla="*/ 43 w 40"/>
                <a:gd name="T1" fmla="*/ 463 h 178"/>
                <a:gd name="T2" fmla="*/ 45 w 40"/>
                <a:gd name="T3" fmla="*/ 466 h 178"/>
                <a:gd name="T4" fmla="*/ 70 w 40"/>
                <a:gd name="T5" fmla="*/ 479 h 178"/>
                <a:gd name="T6" fmla="*/ 88 w 40"/>
                <a:gd name="T7" fmla="*/ 468 h 178"/>
                <a:gd name="T8" fmla="*/ 43 w 40"/>
                <a:gd name="T9" fmla="*/ 463 h 178"/>
                <a:gd name="T10" fmla="*/ 48 w 40"/>
                <a:gd name="T11" fmla="*/ 0 h 178"/>
                <a:gd name="T12" fmla="*/ 0 w 40"/>
                <a:gd name="T13" fmla="*/ 3 h 178"/>
                <a:gd name="T14" fmla="*/ 16 w 40"/>
                <a:gd name="T15" fmla="*/ 161 h 178"/>
                <a:gd name="T16" fmla="*/ 32 w 40"/>
                <a:gd name="T17" fmla="*/ 334 h 178"/>
                <a:gd name="T18" fmla="*/ 40 w 40"/>
                <a:gd name="T19" fmla="*/ 452 h 178"/>
                <a:gd name="T20" fmla="*/ 91 w 40"/>
                <a:gd name="T21" fmla="*/ 460 h 178"/>
                <a:gd name="T22" fmla="*/ 67 w 40"/>
                <a:gd name="T23" fmla="*/ 207 h 178"/>
                <a:gd name="T24" fmla="*/ 48 w 40"/>
                <a:gd name="T25" fmla="*/ 0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0" name="Freeform 64"/>
            <p:cNvSpPr>
              <a:spLocks/>
            </p:cNvSpPr>
            <p:nvPr/>
          </p:nvSpPr>
          <p:spPr bwMode="auto">
            <a:xfrm>
              <a:off x="2897" y="989"/>
              <a:ext cx="51" cy="16"/>
            </a:xfrm>
            <a:custGeom>
              <a:avLst/>
              <a:gdLst>
                <a:gd name="T0" fmla="*/ 0 w 19"/>
                <a:gd name="T1" fmla="*/ 0 h 6"/>
                <a:gd name="T2" fmla="*/ 3 w 19"/>
                <a:gd name="T3" fmla="*/ 11 h 6"/>
                <a:gd name="T4" fmla="*/ 48 w 19"/>
                <a:gd name="T5" fmla="*/ 16 h 6"/>
                <a:gd name="T6" fmla="*/ 48 w 19"/>
                <a:gd name="T7" fmla="*/ 13 h 6"/>
                <a:gd name="T8" fmla="*/ 51 w 19"/>
                <a:gd name="T9" fmla="*/ 8 h 6"/>
                <a:gd name="T10" fmla="*/ 0 w 1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1" name="Freeform 65"/>
            <p:cNvSpPr>
              <a:spLocks/>
            </p:cNvSpPr>
            <p:nvPr/>
          </p:nvSpPr>
          <p:spPr bwMode="auto">
            <a:xfrm>
              <a:off x="3012" y="535"/>
              <a:ext cx="96" cy="473"/>
            </a:xfrm>
            <a:custGeom>
              <a:avLst/>
              <a:gdLst>
                <a:gd name="T0" fmla="*/ 5 w 36"/>
                <a:gd name="T1" fmla="*/ 0 h 176"/>
                <a:gd name="T2" fmla="*/ 0 w 36"/>
                <a:gd name="T3" fmla="*/ 0 h 176"/>
                <a:gd name="T4" fmla="*/ 45 w 36"/>
                <a:gd name="T5" fmla="*/ 454 h 176"/>
                <a:gd name="T6" fmla="*/ 51 w 36"/>
                <a:gd name="T7" fmla="*/ 470 h 176"/>
                <a:gd name="T8" fmla="*/ 91 w 36"/>
                <a:gd name="T9" fmla="*/ 473 h 176"/>
                <a:gd name="T10" fmla="*/ 96 w 36"/>
                <a:gd name="T11" fmla="*/ 454 h 176"/>
                <a:gd name="T12" fmla="*/ 43 w 36"/>
                <a:gd name="T13" fmla="*/ 0 h 176"/>
                <a:gd name="T14" fmla="*/ 5 w 36"/>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2" name="Freeform 66"/>
            <p:cNvSpPr>
              <a:spLocks/>
            </p:cNvSpPr>
            <p:nvPr/>
          </p:nvSpPr>
          <p:spPr bwMode="auto">
            <a:xfrm>
              <a:off x="3063" y="1005"/>
              <a:ext cx="40" cy="8"/>
            </a:xfrm>
            <a:custGeom>
              <a:avLst/>
              <a:gdLst>
                <a:gd name="T0" fmla="*/ 0 w 15"/>
                <a:gd name="T1" fmla="*/ 0 h 3"/>
                <a:gd name="T2" fmla="*/ 21 w 15"/>
                <a:gd name="T3" fmla="*/ 8 h 3"/>
                <a:gd name="T4" fmla="*/ 40 w 15"/>
                <a:gd name="T5" fmla="*/ 3 h 3"/>
                <a:gd name="T6" fmla="*/ 0 w 1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3" name="Freeform 67"/>
            <p:cNvSpPr>
              <a:spLocks/>
            </p:cNvSpPr>
            <p:nvPr/>
          </p:nvSpPr>
          <p:spPr bwMode="auto">
            <a:xfrm>
              <a:off x="2566" y="588"/>
              <a:ext cx="91" cy="65"/>
            </a:xfrm>
            <a:custGeom>
              <a:avLst/>
              <a:gdLst>
                <a:gd name="T0" fmla="*/ 51 w 34"/>
                <a:gd name="T1" fmla="*/ 0 h 24"/>
                <a:gd name="T2" fmla="*/ 11 w 34"/>
                <a:gd name="T3" fmla="*/ 16 h 24"/>
                <a:gd name="T4" fmla="*/ 21 w 34"/>
                <a:gd name="T5" fmla="*/ 60 h 24"/>
                <a:gd name="T6" fmla="*/ 43 w 34"/>
                <a:gd name="T7" fmla="*/ 65 h 24"/>
                <a:gd name="T8" fmla="*/ 78 w 34"/>
                <a:gd name="T9" fmla="*/ 24 h 24"/>
                <a:gd name="T10" fmla="*/ 51 w 34"/>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4" name="Freeform 68"/>
            <p:cNvSpPr>
              <a:spLocks/>
            </p:cNvSpPr>
            <p:nvPr/>
          </p:nvSpPr>
          <p:spPr bwMode="auto">
            <a:xfrm>
              <a:off x="2577" y="728"/>
              <a:ext cx="91" cy="70"/>
            </a:xfrm>
            <a:custGeom>
              <a:avLst/>
              <a:gdLst>
                <a:gd name="T0" fmla="*/ 54 w 34"/>
                <a:gd name="T1" fmla="*/ 0 h 26"/>
                <a:gd name="T2" fmla="*/ 40 w 34"/>
                <a:gd name="T3" fmla="*/ 5 h 26"/>
                <a:gd name="T4" fmla="*/ 21 w 34"/>
                <a:gd name="T5" fmla="*/ 48 h 26"/>
                <a:gd name="T6" fmla="*/ 59 w 34"/>
                <a:gd name="T7" fmla="*/ 70 h 26"/>
                <a:gd name="T8" fmla="*/ 88 w 34"/>
                <a:gd name="T9" fmla="*/ 48 h 26"/>
                <a:gd name="T10" fmla="*/ 54 w 34"/>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5" name="Freeform 69"/>
            <p:cNvSpPr>
              <a:spLocks/>
            </p:cNvSpPr>
            <p:nvPr/>
          </p:nvSpPr>
          <p:spPr bwMode="auto">
            <a:xfrm>
              <a:off x="2620" y="897"/>
              <a:ext cx="58" cy="30"/>
            </a:xfrm>
            <a:custGeom>
              <a:avLst/>
              <a:gdLst>
                <a:gd name="T0" fmla="*/ 16 w 22"/>
                <a:gd name="T1" fmla="*/ 0 h 11"/>
                <a:gd name="T2" fmla="*/ 0 w 22"/>
                <a:gd name="T3" fmla="*/ 5 h 11"/>
                <a:gd name="T4" fmla="*/ 58 w 22"/>
                <a:gd name="T5" fmla="*/ 30 h 11"/>
                <a:gd name="T6" fmla="*/ 53 w 22"/>
                <a:gd name="T7" fmla="*/ 25 h 11"/>
                <a:gd name="T8" fmla="*/ 16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6" name="Freeform 70"/>
            <p:cNvSpPr>
              <a:spLocks/>
            </p:cNvSpPr>
            <p:nvPr/>
          </p:nvSpPr>
          <p:spPr bwMode="auto">
            <a:xfrm>
              <a:off x="2609" y="932"/>
              <a:ext cx="61" cy="30"/>
            </a:xfrm>
            <a:custGeom>
              <a:avLst/>
              <a:gdLst>
                <a:gd name="T0" fmla="*/ 0 w 23"/>
                <a:gd name="T1" fmla="*/ 0 h 11"/>
                <a:gd name="T2" fmla="*/ 0 w 23"/>
                <a:gd name="T3" fmla="*/ 3 h 11"/>
                <a:gd name="T4" fmla="*/ 58 w 23"/>
                <a:gd name="T5" fmla="*/ 30 h 11"/>
                <a:gd name="T6" fmla="*/ 61 w 23"/>
                <a:gd name="T7" fmla="*/ 27 h 11"/>
                <a:gd name="T8" fmla="*/ 0 w 2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7" name="Freeform 71"/>
            <p:cNvSpPr>
              <a:spLocks/>
            </p:cNvSpPr>
            <p:nvPr/>
          </p:nvSpPr>
          <p:spPr bwMode="auto">
            <a:xfrm>
              <a:off x="2609" y="911"/>
              <a:ext cx="72" cy="48"/>
            </a:xfrm>
            <a:custGeom>
              <a:avLst/>
              <a:gdLst>
                <a:gd name="T0" fmla="*/ 3 w 27"/>
                <a:gd name="T1" fmla="*/ 0 h 18"/>
                <a:gd name="T2" fmla="*/ 0 w 27"/>
                <a:gd name="T3" fmla="*/ 5 h 18"/>
                <a:gd name="T4" fmla="*/ 0 w 27"/>
                <a:gd name="T5" fmla="*/ 21 h 18"/>
                <a:gd name="T6" fmla="*/ 61 w 27"/>
                <a:gd name="T7" fmla="*/ 48 h 18"/>
                <a:gd name="T8" fmla="*/ 72 w 27"/>
                <a:gd name="T9" fmla="*/ 29 h 18"/>
                <a:gd name="T10" fmla="*/ 3 w 27"/>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8" name="Freeform 72"/>
            <p:cNvSpPr>
              <a:spLocks/>
            </p:cNvSpPr>
            <p:nvPr/>
          </p:nvSpPr>
          <p:spPr bwMode="auto">
            <a:xfrm>
              <a:off x="2612" y="903"/>
              <a:ext cx="69" cy="37"/>
            </a:xfrm>
            <a:custGeom>
              <a:avLst/>
              <a:gdLst>
                <a:gd name="T0" fmla="*/ 8 w 26"/>
                <a:gd name="T1" fmla="*/ 0 h 14"/>
                <a:gd name="T2" fmla="*/ 0 w 26"/>
                <a:gd name="T3" fmla="*/ 8 h 14"/>
                <a:gd name="T4" fmla="*/ 69 w 26"/>
                <a:gd name="T5" fmla="*/ 37 h 14"/>
                <a:gd name="T6" fmla="*/ 66 w 26"/>
                <a:gd name="T7" fmla="*/ 24 h 14"/>
                <a:gd name="T8" fmla="*/ 8 w 26"/>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9" name="Freeform 73"/>
            <p:cNvSpPr>
              <a:spLocks/>
            </p:cNvSpPr>
            <p:nvPr/>
          </p:nvSpPr>
          <p:spPr bwMode="auto">
            <a:xfrm>
              <a:off x="2953" y="889"/>
              <a:ext cx="94" cy="76"/>
            </a:xfrm>
            <a:custGeom>
              <a:avLst/>
              <a:gdLst>
                <a:gd name="T0" fmla="*/ 38 w 35"/>
                <a:gd name="T1" fmla="*/ 0 h 28"/>
                <a:gd name="T2" fmla="*/ 11 w 35"/>
                <a:gd name="T3" fmla="*/ 19 h 28"/>
                <a:gd name="T4" fmla="*/ 32 w 35"/>
                <a:gd name="T5" fmla="*/ 73 h 28"/>
                <a:gd name="T6" fmla="*/ 43 w 35"/>
                <a:gd name="T7" fmla="*/ 76 h 28"/>
                <a:gd name="T8" fmla="*/ 75 w 35"/>
                <a:gd name="T9" fmla="*/ 24 h 28"/>
                <a:gd name="T10" fmla="*/ 38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0" name="Freeform 74"/>
            <p:cNvSpPr>
              <a:spLocks/>
            </p:cNvSpPr>
            <p:nvPr/>
          </p:nvSpPr>
          <p:spPr bwMode="auto">
            <a:xfrm>
              <a:off x="2932" y="712"/>
              <a:ext cx="94" cy="75"/>
            </a:xfrm>
            <a:custGeom>
              <a:avLst/>
              <a:gdLst>
                <a:gd name="T0" fmla="*/ 38 w 35"/>
                <a:gd name="T1" fmla="*/ 0 h 28"/>
                <a:gd name="T2" fmla="*/ 11 w 35"/>
                <a:gd name="T3" fmla="*/ 19 h 28"/>
                <a:gd name="T4" fmla="*/ 32 w 35"/>
                <a:gd name="T5" fmla="*/ 75 h 28"/>
                <a:gd name="T6" fmla="*/ 40 w 35"/>
                <a:gd name="T7" fmla="*/ 75 h 28"/>
                <a:gd name="T8" fmla="*/ 75 w 35"/>
                <a:gd name="T9" fmla="*/ 24 h 28"/>
                <a:gd name="T10" fmla="*/ 38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1" name="Freeform 75"/>
            <p:cNvSpPr>
              <a:spLocks/>
            </p:cNvSpPr>
            <p:nvPr/>
          </p:nvSpPr>
          <p:spPr bwMode="auto">
            <a:xfrm>
              <a:off x="2919" y="564"/>
              <a:ext cx="93" cy="75"/>
            </a:xfrm>
            <a:custGeom>
              <a:avLst/>
              <a:gdLst>
                <a:gd name="T0" fmla="*/ 37 w 35"/>
                <a:gd name="T1" fmla="*/ 0 h 28"/>
                <a:gd name="T2" fmla="*/ 11 w 35"/>
                <a:gd name="T3" fmla="*/ 19 h 28"/>
                <a:gd name="T4" fmla="*/ 32 w 35"/>
                <a:gd name="T5" fmla="*/ 75 h 28"/>
                <a:gd name="T6" fmla="*/ 43 w 35"/>
                <a:gd name="T7" fmla="*/ 75 h 28"/>
                <a:gd name="T8" fmla="*/ 74 w 35"/>
                <a:gd name="T9" fmla="*/ 24 h 28"/>
                <a:gd name="T10" fmla="*/ 37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2" name="Freeform 76"/>
            <p:cNvSpPr>
              <a:spLocks/>
            </p:cNvSpPr>
            <p:nvPr/>
          </p:nvSpPr>
          <p:spPr bwMode="auto">
            <a:xfrm>
              <a:off x="3175" y="537"/>
              <a:ext cx="134" cy="468"/>
            </a:xfrm>
            <a:custGeom>
              <a:avLst/>
              <a:gdLst>
                <a:gd name="T0" fmla="*/ 0 w 50"/>
                <a:gd name="T1" fmla="*/ 0 h 174"/>
                <a:gd name="T2" fmla="*/ 56 w 50"/>
                <a:gd name="T3" fmla="*/ 282 h 174"/>
                <a:gd name="T4" fmla="*/ 78 w 50"/>
                <a:gd name="T5" fmla="*/ 463 h 174"/>
                <a:gd name="T6" fmla="*/ 80 w 50"/>
                <a:gd name="T7" fmla="*/ 468 h 174"/>
                <a:gd name="T8" fmla="*/ 134 w 50"/>
                <a:gd name="T9" fmla="*/ 465 h 174"/>
                <a:gd name="T10" fmla="*/ 131 w 50"/>
                <a:gd name="T11" fmla="*/ 449 h 174"/>
                <a:gd name="T12" fmla="*/ 102 w 50"/>
                <a:gd name="T13" fmla="*/ 277 h 174"/>
                <a:gd name="T14" fmla="*/ 48 w 50"/>
                <a:gd name="T15" fmla="*/ 3 h 174"/>
                <a:gd name="T16" fmla="*/ 0 w 50"/>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3" name="Freeform 77"/>
            <p:cNvSpPr>
              <a:spLocks/>
            </p:cNvSpPr>
            <p:nvPr/>
          </p:nvSpPr>
          <p:spPr bwMode="auto">
            <a:xfrm>
              <a:off x="3274" y="1021"/>
              <a:ext cx="24" cy="3"/>
            </a:xfrm>
            <a:custGeom>
              <a:avLst/>
              <a:gdLst>
                <a:gd name="T0" fmla="*/ 24 w 9"/>
                <a:gd name="T1" fmla="*/ 0 h 1"/>
                <a:gd name="T2" fmla="*/ 0 w 9"/>
                <a:gd name="T3" fmla="*/ 0 h 1"/>
                <a:gd name="T4" fmla="*/ 8 w 9"/>
                <a:gd name="T5" fmla="*/ 3 h 1"/>
                <a:gd name="T6" fmla="*/ 8 w 9"/>
                <a:gd name="T7" fmla="*/ 3 h 1"/>
                <a:gd name="T8" fmla="*/ 11 w 9"/>
                <a:gd name="T9" fmla="*/ 3 h 1"/>
                <a:gd name="T10" fmla="*/ 24 w 9"/>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4" name="Freeform 78"/>
            <p:cNvSpPr>
              <a:spLocks/>
            </p:cNvSpPr>
            <p:nvPr/>
          </p:nvSpPr>
          <p:spPr bwMode="auto">
            <a:xfrm>
              <a:off x="3258" y="1010"/>
              <a:ext cx="48" cy="11"/>
            </a:xfrm>
            <a:custGeom>
              <a:avLst/>
              <a:gdLst>
                <a:gd name="T0" fmla="*/ 48 w 18"/>
                <a:gd name="T1" fmla="*/ 0 h 4"/>
                <a:gd name="T2" fmla="*/ 0 w 18"/>
                <a:gd name="T3" fmla="*/ 3 h 4"/>
                <a:gd name="T4" fmla="*/ 16 w 18"/>
                <a:gd name="T5" fmla="*/ 11 h 4"/>
                <a:gd name="T6" fmla="*/ 40 w 18"/>
                <a:gd name="T7" fmla="*/ 11 h 4"/>
                <a:gd name="T8" fmla="*/ 45 w 18"/>
                <a:gd name="T9" fmla="*/ 3 h 4"/>
                <a:gd name="T10" fmla="*/ 48 w 18"/>
                <a:gd name="T11" fmla="*/ 0 h 4"/>
                <a:gd name="T12" fmla="*/ 48 w 18"/>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5" name="Freeform 79"/>
            <p:cNvSpPr>
              <a:spLocks/>
            </p:cNvSpPr>
            <p:nvPr/>
          </p:nvSpPr>
          <p:spPr bwMode="auto">
            <a:xfrm>
              <a:off x="3255" y="1002"/>
              <a:ext cx="54" cy="11"/>
            </a:xfrm>
            <a:custGeom>
              <a:avLst/>
              <a:gdLst>
                <a:gd name="T0" fmla="*/ 54 w 20"/>
                <a:gd name="T1" fmla="*/ 0 h 4"/>
                <a:gd name="T2" fmla="*/ 0 w 20"/>
                <a:gd name="T3" fmla="*/ 3 h 4"/>
                <a:gd name="T4" fmla="*/ 3 w 20"/>
                <a:gd name="T5" fmla="*/ 11 h 4"/>
                <a:gd name="T6" fmla="*/ 51 w 20"/>
                <a:gd name="T7" fmla="*/ 8 h 4"/>
                <a:gd name="T8" fmla="*/ 54 w 2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6" name="Freeform 80"/>
            <p:cNvSpPr>
              <a:spLocks/>
            </p:cNvSpPr>
            <p:nvPr/>
          </p:nvSpPr>
          <p:spPr bwMode="auto">
            <a:xfrm>
              <a:off x="3378" y="543"/>
              <a:ext cx="88" cy="448"/>
            </a:xfrm>
            <a:custGeom>
              <a:avLst/>
              <a:gdLst>
                <a:gd name="T0" fmla="*/ 0 w 33"/>
                <a:gd name="T1" fmla="*/ 0 h 167"/>
                <a:gd name="T2" fmla="*/ 35 w 33"/>
                <a:gd name="T3" fmla="*/ 448 h 167"/>
                <a:gd name="T4" fmla="*/ 88 w 33"/>
                <a:gd name="T5" fmla="*/ 443 h 167"/>
                <a:gd name="T6" fmla="*/ 45 w 33"/>
                <a:gd name="T7" fmla="*/ 3 h 167"/>
                <a:gd name="T8" fmla="*/ 0 w 33"/>
                <a:gd name="T9" fmla="*/ 0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7" name="Freeform 81"/>
            <p:cNvSpPr>
              <a:spLocks/>
            </p:cNvSpPr>
            <p:nvPr/>
          </p:nvSpPr>
          <p:spPr bwMode="auto">
            <a:xfrm>
              <a:off x="3413" y="997"/>
              <a:ext cx="56" cy="11"/>
            </a:xfrm>
            <a:custGeom>
              <a:avLst/>
              <a:gdLst>
                <a:gd name="T0" fmla="*/ 53 w 21"/>
                <a:gd name="T1" fmla="*/ 0 h 4"/>
                <a:gd name="T2" fmla="*/ 0 w 21"/>
                <a:gd name="T3" fmla="*/ 8 h 4"/>
                <a:gd name="T4" fmla="*/ 0 w 21"/>
                <a:gd name="T5" fmla="*/ 11 h 4"/>
                <a:gd name="T6" fmla="*/ 56 w 21"/>
                <a:gd name="T7" fmla="*/ 3 h 4"/>
                <a:gd name="T8" fmla="*/ 53 w 21"/>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8" name="Freeform 82"/>
            <p:cNvSpPr>
              <a:spLocks/>
            </p:cNvSpPr>
            <p:nvPr/>
          </p:nvSpPr>
          <p:spPr bwMode="auto">
            <a:xfrm>
              <a:off x="3413" y="994"/>
              <a:ext cx="53" cy="11"/>
            </a:xfrm>
            <a:custGeom>
              <a:avLst/>
              <a:gdLst>
                <a:gd name="T0" fmla="*/ 53 w 20"/>
                <a:gd name="T1" fmla="*/ 0 h 4"/>
                <a:gd name="T2" fmla="*/ 0 w 20"/>
                <a:gd name="T3" fmla="*/ 6 h 4"/>
                <a:gd name="T4" fmla="*/ 0 w 20"/>
                <a:gd name="T5" fmla="*/ 11 h 4"/>
                <a:gd name="T6" fmla="*/ 53 w 20"/>
                <a:gd name="T7" fmla="*/ 3 h 4"/>
                <a:gd name="T8" fmla="*/ 53 w 20"/>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9" name="Freeform 83"/>
            <p:cNvSpPr>
              <a:spLocks/>
            </p:cNvSpPr>
            <p:nvPr/>
          </p:nvSpPr>
          <p:spPr bwMode="auto">
            <a:xfrm>
              <a:off x="3413" y="986"/>
              <a:ext cx="53" cy="14"/>
            </a:xfrm>
            <a:custGeom>
              <a:avLst/>
              <a:gdLst>
                <a:gd name="T0" fmla="*/ 53 w 20"/>
                <a:gd name="T1" fmla="*/ 0 h 5"/>
                <a:gd name="T2" fmla="*/ 0 w 20"/>
                <a:gd name="T3" fmla="*/ 6 h 5"/>
                <a:gd name="T4" fmla="*/ 0 w 20"/>
                <a:gd name="T5" fmla="*/ 14 h 5"/>
                <a:gd name="T6" fmla="*/ 53 w 20"/>
                <a:gd name="T7" fmla="*/ 8 h 5"/>
                <a:gd name="T8" fmla="*/ 53 w 20"/>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0" name="Freeform 84"/>
            <p:cNvSpPr>
              <a:spLocks/>
            </p:cNvSpPr>
            <p:nvPr/>
          </p:nvSpPr>
          <p:spPr bwMode="auto">
            <a:xfrm>
              <a:off x="3560" y="551"/>
              <a:ext cx="98" cy="419"/>
            </a:xfrm>
            <a:custGeom>
              <a:avLst/>
              <a:gdLst>
                <a:gd name="T0" fmla="*/ 0 w 37"/>
                <a:gd name="T1" fmla="*/ 0 h 156"/>
                <a:gd name="T2" fmla="*/ 16 w 37"/>
                <a:gd name="T3" fmla="*/ 148 h 156"/>
                <a:gd name="T4" fmla="*/ 32 w 37"/>
                <a:gd name="T5" fmla="*/ 320 h 156"/>
                <a:gd name="T6" fmla="*/ 37 w 37"/>
                <a:gd name="T7" fmla="*/ 419 h 156"/>
                <a:gd name="T8" fmla="*/ 93 w 37"/>
                <a:gd name="T9" fmla="*/ 411 h 156"/>
                <a:gd name="T10" fmla="*/ 66 w 37"/>
                <a:gd name="T11" fmla="*/ 193 h 156"/>
                <a:gd name="T12" fmla="*/ 48 w 37"/>
                <a:gd name="T13" fmla="*/ 3 h 156"/>
                <a:gd name="T14" fmla="*/ 0 w 37"/>
                <a:gd name="T15" fmla="*/ 0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1" name="Freeform 85"/>
            <p:cNvSpPr>
              <a:spLocks/>
            </p:cNvSpPr>
            <p:nvPr/>
          </p:nvSpPr>
          <p:spPr bwMode="auto">
            <a:xfrm>
              <a:off x="3597" y="975"/>
              <a:ext cx="13" cy="3"/>
            </a:xfrm>
            <a:custGeom>
              <a:avLst/>
              <a:gdLst>
                <a:gd name="T0" fmla="*/ 13 w 5"/>
                <a:gd name="T1" fmla="*/ 0 h 1"/>
                <a:gd name="T2" fmla="*/ 0 w 5"/>
                <a:gd name="T3" fmla="*/ 3 h 1"/>
                <a:gd name="T4" fmla="*/ 0 w 5"/>
                <a:gd name="T5" fmla="*/ 3 h 1"/>
                <a:gd name="T6" fmla="*/ 13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2" name="Freeform 86"/>
            <p:cNvSpPr>
              <a:spLocks/>
            </p:cNvSpPr>
            <p:nvPr/>
          </p:nvSpPr>
          <p:spPr bwMode="auto">
            <a:xfrm>
              <a:off x="3597" y="962"/>
              <a:ext cx="56" cy="16"/>
            </a:xfrm>
            <a:custGeom>
              <a:avLst/>
              <a:gdLst>
                <a:gd name="T0" fmla="*/ 56 w 21"/>
                <a:gd name="T1" fmla="*/ 0 h 6"/>
                <a:gd name="T2" fmla="*/ 0 w 21"/>
                <a:gd name="T3" fmla="*/ 8 h 6"/>
                <a:gd name="T4" fmla="*/ 0 w 21"/>
                <a:gd name="T5" fmla="*/ 16 h 6"/>
                <a:gd name="T6" fmla="*/ 13 w 21"/>
                <a:gd name="T7" fmla="*/ 13 h 6"/>
                <a:gd name="T8" fmla="*/ 56 w 21"/>
                <a:gd name="T9" fmla="*/ 5 h 6"/>
                <a:gd name="T10" fmla="*/ 56 w 2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3" name="Freeform 87"/>
            <p:cNvSpPr>
              <a:spLocks/>
            </p:cNvSpPr>
            <p:nvPr/>
          </p:nvSpPr>
          <p:spPr bwMode="auto">
            <a:xfrm>
              <a:off x="3757" y="935"/>
              <a:ext cx="51" cy="11"/>
            </a:xfrm>
            <a:custGeom>
              <a:avLst/>
              <a:gdLst>
                <a:gd name="T0" fmla="*/ 48 w 19"/>
                <a:gd name="T1" fmla="*/ 0 h 4"/>
                <a:gd name="T2" fmla="*/ 0 w 19"/>
                <a:gd name="T3" fmla="*/ 8 h 4"/>
                <a:gd name="T4" fmla="*/ 0 w 19"/>
                <a:gd name="T5" fmla="*/ 11 h 4"/>
                <a:gd name="T6" fmla="*/ 19 w 19"/>
                <a:gd name="T7" fmla="*/ 8 h 4"/>
                <a:gd name="T8" fmla="*/ 51 w 19"/>
                <a:gd name="T9" fmla="*/ 3 h 4"/>
                <a:gd name="T10" fmla="*/ 48 w 1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4" name="Freeform 88"/>
            <p:cNvSpPr>
              <a:spLocks/>
            </p:cNvSpPr>
            <p:nvPr/>
          </p:nvSpPr>
          <p:spPr bwMode="auto">
            <a:xfrm>
              <a:off x="3717" y="559"/>
              <a:ext cx="88" cy="384"/>
            </a:xfrm>
            <a:custGeom>
              <a:avLst/>
              <a:gdLst>
                <a:gd name="T0" fmla="*/ 0 w 33"/>
                <a:gd name="T1" fmla="*/ 0 h 143"/>
                <a:gd name="T2" fmla="*/ 40 w 33"/>
                <a:gd name="T3" fmla="*/ 384 h 143"/>
                <a:gd name="T4" fmla="*/ 88 w 33"/>
                <a:gd name="T5" fmla="*/ 376 h 143"/>
                <a:gd name="T6" fmla="*/ 45 w 33"/>
                <a:gd name="T7" fmla="*/ 3 h 143"/>
                <a:gd name="T8" fmla="*/ 0 w 33"/>
                <a:gd name="T9" fmla="*/ 0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5" name="Freeform 89"/>
            <p:cNvSpPr>
              <a:spLocks/>
            </p:cNvSpPr>
            <p:nvPr/>
          </p:nvSpPr>
          <p:spPr bwMode="auto">
            <a:xfrm>
              <a:off x="3757" y="943"/>
              <a:ext cx="19" cy="5"/>
            </a:xfrm>
            <a:custGeom>
              <a:avLst/>
              <a:gdLst>
                <a:gd name="T0" fmla="*/ 19 w 7"/>
                <a:gd name="T1" fmla="*/ 0 h 2"/>
                <a:gd name="T2" fmla="*/ 0 w 7"/>
                <a:gd name="T3" fmla="*/ 3 h 2"/>
                <a:gd name="T4" fmla="*/ 0 w 7"/>
                <a:gd name="T5" fmla="*/ 5 h 2"/>
                <a:gd name="T6" fmla="*/ 19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6" name="Freeform 90"/>
            <p:cNvSpPr>
              <a:spLocks/>
            </p:cNvSpPr>
            <p:nvPr/>
          </p:nvSpPr>
          <p:spPr bwMode="auto">
            <a:xfrm>
              <a:off x="3261" y="586"/>
              <a:ext cx="96" cy="67"/>
            </a:xfrm>
            <a:custGeom>
              <a:avLst/>
              <a:gdLst>
                <a:gd name="T0" fmla="*/ 43 w 36"/>
                <a:gd name="T1" fmla="*/ 0 h 25"/>
                <a:gd name="T2" fmla="*/ 19 w 36"/>
                <a:gd name="T3" fmla="*/ 13 h 25"/>
                <a:gd name="T4" fmla="*/ 29 w 36"/>
                <a:gd name="T5" fmla="*/ 62 h 25"/>
                <a:gd name="T6" fmla="*/ 48 w 36"/>
                <a:gd name="T7" fmla="*/ 67 h 25"/>
                <a:gd name="T8" fmla="*/ 85 w 36"/>
                <a:gd name="T9" fmla="*/ 27 h 25"/>
                <a:gd name="T10" fmla="*/ 43 w 36"/>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7" name="Freeform 91"/>
            <p:cNvSpPr>
              <a:spLocks/>
            </p:cNvSpPr>
            <p:nvPr/>
          </p:nvSpPr>
          <p:spPr bwMode="auto">
            <a:xfrm>
              <a:off x="3277" y="728"/>
              <a:ext cx="93" cy="70"/>
            </a:xfrm>
            <a:custGeom>
              <a:avLst/>
              <a:gdLst>
                <a:gd name="T0" fmla="*/ 56 w 35"/>
                <a:gd name="T1" fmla="*/ 0 h 26"/>
                <a:gd name="T2" fmla="*/ 40 w 35"/>
                <a:gd name="T3" fmla="*/ 5 h 26"/>
                <a:gd name="T4" fmla="*/ 21 w 35"/>
                <a:gd name="T5" fmla="*/ 48 h 26"/>
                <a:gd name="T6" fmla="*/ 61 w 35"/>
                <a:gd name="T7" fmla="*/ 70 h 26"/>
                <a:gd name="T8" fmla="*/ 90 w 35"/>
                <a:gd name="T9" fmla="*/ 48 h 26"/>
                <a:gd name="T10" fmla="*/ 56 w 35"/>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8" name="Freeform 92"/>
            <p:cNvSpPr>
              <a:spLocks/>
            </p:cNvSpPr>
            <p:nvPr/>
          </p:nvSpPr>
          <p:spPr bwMode="auto">
            <a:xfrm>
              <a:off x="3301" y="897"/>
              <a:ext cx="93" cy="76"/>
            </a:xfrm>
            <a:custGeom>
              <a:avLst/>
              <a:gdLst>
                <a:gd name="T0" fmla="*/ 37 w 35"/>
                <a:gd name="T1" fmla="*/ 0 h 28"/>
                <a:gd name="T2" fmla="*/ 11 w 35"/>
                <a:gd name="T3" fmla="*/ 19 h 28"/>
                <a:gd name="T4" fmla="*/ 32 w 35"/>
                <a:gd name="T5" fmla="*/ 73 h 28"/>
                <a:gd name="T6" fmla="*/ 43 w 35"/>
                <a:gd name="T7" fmla="*/ 76 h 28"/>
                <a:gd name="T8" fmla="*/ 74 w 35"/>
                <a:gd name="T9" fmla="*/ 24 h 28"/>
                <a:gd name="T10" fmla="*/ 37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9" name="Freeform 93"/>
            <p:cNvSpPr>
              <a:spLocks/>
            </p:cNvSpPr>
            <p:nvPr/>
          </p:nvSpPr>
          <p:spPr bwMode="auto">
            <a:xfrm>
              <a:off x="3701" y="948"/>
              <a:ext cx="27" cy="6"/>
            </a:xfrm>
            <a:custGeom>
              <a:avLst/>
              <a:gdLst>
                <a:gd name="T0" fmla="*/ 27 w 10"/>
                <a:gd name="T1" fmla="*/ 0 h 2"/>
                <a:gd name="T2" fmla="*/ 0 w 10"/>
                <a:gd name="T3" fmla="*/ 6 h 2"/>
                <a:gd name="T4" fmla="*/ 27 w 10"/>
                <a:gd name="T5" fmla="*/ 3 h 2"/>
                <a:gd name="T6" fmla="*/ 27 w 10"/>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0" name="Freeform 94"/>
            <p:cNvSpPr>
              <a:spLocks/>
            </p:cNvSpPr>
            <p:nvPr/>
          </p:nvSpPr>
          <p:spPr bwMode="auto">
            <a:xfrm>
              <a:off x="3658" y="889"/>
              <a:ext cx="83" cy="70"/>
            </a:xfrm>
            <a:custGeom>
              <a:avLst/>
              <a:gdLst>
                <a:gd name="T0" fmla="*/ 32 w 31"/>
                <a:gd name="T1" fmla="*/ 0 h 26"/>
                <a:gd name="T2" fmla="*/ 8 w 31"/>
                <a:gd name="T3" fmla="*/ 19 h 26"/>
                <a:gd name="T4" fmla="*/ 19 w 31"/>
                <a:gd name="T5" fmla="*/ 70 h 26"/>
                <a:gd name="T6" fmla="*/ 43 w 31"/>
                <a:gd name="T7" fmla="*/ 65 h 26"/>
                <a:gd name="T8" fmla="*/ 70 w 31"/>
                <a:gd name="T9" fmla="*/ 59 h 26"/>
                <a:gd name="T10" fmla="*/ 72 w 31"/>
                <a:gd name="T11" fmla="*/ 24 h 26"/>
                <a:gd name="T12" fmla="*/ 32 w 31"/>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1" name="Freeform 95"/>
            <p:cNvSpPr>
              <a:spLocks/>
            </p:cNvSpPr>
            <p:nvPr/>
          </p:nvSpPr>
          <p:spPr bwMode="auto">
            <a:xfrm>
              <a:off x="3677" y="951"/>
              <a:ext cx="51" cy="11"/>
            </a:xfrm>
            <a:custGeom>
              <a:avLst/>
              <a:gdLst>
                <a:gd name="T0" fmla="*/ 51 w 19"/>
                <a:gd name="T1" fmla="*/ 0 h 4"/>
                <a:gd name="T2" fmla="*/ 24 w 19"/>
                <a:gd name="T3" fmla="*/ 3 h 4"/>
                <a:gd name="T4" fmla="*/ 0 w 19"/>
                <a:gd name="T5" fmla="*/ 8 h 4"/>
                <a:gd name="T6" fmla="*/ 5 w 19"/>
                <a:gd name="T7" fmla="*/ 11 h 4"/>
                <a:gd name="T8" fmla="*/ 48 w 19"/>
                <a:gd name="T9" fmla="*/ 3 h 4"/>
                <a:gd name="T10" fmla="*/ 51 w 1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2" name="Freeform 96"/>
            <p:cNvSpPr>
              <a:spLocks/>
            </p:cNvSpPr>
            <p:nvPr/>
          </p:nvSpPr>
          <p:spPr bwMode="auto">
            <a:xfrm>
              <a:off x="3634" y="712"/>
              <a:ext cx="94" cy="75"/>
            </a:xfrm>
            <a:custGeom>
              <a:avLst/>
              <a:gdLst>
                <a:gd name="T0" fmla="*/ 35 w 35"/>
                <a:gd name="T1" fmla="*/ 0 h 28"/>
                <a:gd name="T2" fmla="*/ 11 w 35"/>
                <a:gd name="T3" fmla="*/ 19 h 28"/>
                <a:gd name="T4" fmla="*/ 32 w 35"/>
                <a:gd name="T5" fmla="*/ 75 h 28"/>
                <a:gd name="T6" fmla="*/ 40 w 35"/>
                <a:gd name="T7" fmla="*/ 75 h 28"/>
                <a:gd name="T8" fmla="*/ 75 w 35"/>
                <a:gd name="T9" fmla="*/ 24 h 28"/>
                <a:gd name="T10" fmla="*/ 35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3" name="Freeform 97"/>
            <p:cNvSpPr>
              <a:spLocks/>
            </p:cNvSpPr>
            <p:nvPr/>
          </p:nvSpPr>
          <p:spPr bwMode="auto">
            <a:xfrm>
              <a:off x="3621" y="564"/>
              <a:ext cx="93" cy="75"/>
            </a:xfrm>
            <a:custGeom>
              <a:avLst/>
              <a:gdLst>
                <a:gd name="T0" fmla="*/ 37 w 35"/>
                <a:gd name="T1" fmla="*/ 0 h 28"/>
                <a:gd name="T2" fmla="*/ 11 w 35"/>
                <a:gd name="T3" fmla="*/ 19 h 28"/>
                <a:gd name="T4" fmla="*/ 32 w 35"/>
                <a:gd name="T5" fmla="*/ 75 h 28"/>
                <a:gd name="T6" fmla="*/ 40 w 35"/>
                <a:gd name="T7" fmla="*/ 75 h 28"/>
                <a:gd name="T8" fmla="*/ 74 w 35"/>
                <a:gd name="T9" fmla="*/ 24 h 28"/>
                <a:gd name="T10" fmla="*/ 37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4" name="Freeform 98"/>
            <p:cNvSpPr>
              <a:spLocks/>
            </p:cNvSpPr>
            <p:nvPr/>
          </p:nvSpPr>
          <p:spPr bwMode="auto">
            <a:xfrm>
              <a:off x="3976" y="897"/>
              <a:ext cx="35" cy="11"/>
            </a:xfrm>
            <a:custGeom>
              <a:avLst/>
              <a:gdLst>
                <a:gd name="T0" fmla="*/ 35 w 13"/>
                <a:gd name="T1" fmla="*/ 0 h 4"/>
                <a:gd name="T2" fmla="*/ 0 w 13"/>
                <a:gd name="T3" fmla="*/ 8 h 4"/>
                <a:gd name="T4" fmla="*/ 0 w 13"/>
                <a:gd name="T5" fmla="*/ 11 h 4"/>
                <a:gd name="T6" fmla="*/ 35 w 13"/>
                <a:gd name="T7" fmla="*/ 6 h 4"/>
                <a:gd name="T8" fmla="*/ 35 w 1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5" name="Freeform 99"/>
            <p:cNvSpPr>
              <a:spLocks/>
            </p:cNvSpPr>
            <p:nvPr/>
          </p:nvSpPr>
          <p:spPr bwMode="auto">
            <a:xfrm>
              <a:off x="3912" y="572"/>
              <a:ext cx="99" cy="333"/>
            </a:xfrm>
            <a:custGeom>
              <a:avLst/>
              <a:gdLst>
                <a:gd name="T0" fmla="*/ 0 w 37"/>
                <a:gd name="T1" fmla="*/ 0 h 124"/>
                <a:gd name="T2" fmla="*/ 45 w 37"/>
                <a:gd name="T3" fmla="*/ 226 h 124"/>
                <a:gd name="T4" fmla="*/ 64 w 37"/>
                <a:gd name="T5" fmla="*/ 333 h 124"/>
                <a:gd name="T6" fmla="*/ 99 w 37"/>
                <a:gd name="T7" fmla="*/ 325 h 124"/>
                <a:gd name="T8" fmla="*/ 91 w 37"/>
                <a:gd name="T9" fmla="*/ 220 h 124"/>
                <a:gd name="T10" fmla="*/ 51 w 37"/>
                <a:gd name="T11" fmla="*/ 3 h 124"/>
                <a:gd name="T12" fmla="*/ 0 w 37"/>
                <a:gd name="T13" fmla="*/ 0 h 1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6" name="Freeform 100"/>
            <p:cNvSpPr>
              <a:spLocks/>
            </p:cNvSpPr>
            <p:nvPr/>
          </p:nvSpPr>
          <p:spPr bwMode="auto">
            <a:xfrm>
              <a:off x="4142" y="876"/>
              <a:ext cx="45" cy="8"/>
            </a:xfrm>
            <a:custGeom>
              <a:avLst/>
              <a:gdLst>
                <a:gd name="T0" fmla="*/ 45 w 17"/>
                <a:gd name="T1" fmla="*/ 0 h 3"/>
                <a:gd name="T2" fmla="*/ 0 w 17"/>
                <a:gd name="T3" fmla="*/ 5 h 3"/>
                <a:gd name="T4" fmla="*/ 0 w 17"/>
                <a:gd name="T5" fmla="*/ 8 h 3"/>
                <a:gd name="T6" fmla="*/ 45 w 17"/>
                <a:gd name="T7" fmla="*/ 3 h 3"/>
                <a:gd name="T8" fmla="*/ 45 w 17"/>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7" name="Freeform 101"/>
            <p:cNvSpPr>
              <a:spLocks/>
            </p:cNvSpPr>
            <p:nvPr/>
          </p:nvSpPr>
          <p:spPr bwMode="auto">
            <a:xfrm>
              <a:off x="4115" y="583"/>
              <a:ext cx="72" cy="298"/>
            </a:xfrm>
            <a:custGeom>
              <a:avLst/>
              <a:gdLst>
                <a:gd name="T0" fmla="*/ 0 w 27"/>
                <a:gd name="T1" fmla="*/ 0 h 111"/>
                <a:gd name="T2" fmla="*/ 27 w 27"/>
                <a:gd name="T3" fmla="*/ 298 h 111"/>
                <a:gd name="T4" fmla="*/ 72 w 27"/>
                <a:gd name="T5" fmla="*/ 293 h 111"/>
                <a:gd name="T6" fmla="*/ 45 w 27"/>
                <a:gd name="T7" fmla="*/ 3 h 111"/>
                <a:gd name="T8" fmla="*/ 0 w 27"/>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8" name="Freeform 102"/>
            <p:cNvSpPr>
              <a:spLocks/>
            </p:cNvSpPr>
            <p:nvPr/>
          </p:nvSpPr>
          <p:spPr bwMode="auto">
            <a:xfrm>
              <a:off x="4318" y="863"/>
              <a:ext cx="59" cy="5"/>
            </a:xfrm>
            <a:custGeom>
              <a:avLst/>
              <a:gdLst>
                <a:gd name="T0" fmla="*/ 59 w 22"/>
                <a:gd name="T1" fmla="*/ 0 h 2"/>
                <a:gd name="T2" fmla="*/ 0 w 22"/>
                <a:gd name="T3" fmla="*/ 3 h 2"/>
                <a:gd name="T4" fmla="*/ 0 w 22"/>
                <a:gd name="T5" fmla="*/ 5 h 2"/>
                <a:gd name="T6" fmla="*/ 59 w 22"/>
                <a:gd name="T7" fmla="*/ 3 h 2"/>
                <a:gd name="T8" fmla="*/ 59 w 2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89" name="Freeform 103"/>
            <p:cNvSpPr>
              <a:spLocks/>
            </p:cNvSpPr>
            <p:nvPr/>
          </p:nvSpPr>
          <p:spPr bwMode="auto">
            <a:xfrm>
              <a:off x="4294" y="591"/>
              <a:ext cx="83" cy="274"/>
            </a:xfrm>
            <a:custGeom>
              <a:avLst/>
              <a:gdLst>
                <a:gd name="T0" fmla="*/ 0 w 31"/>
                <a:gd name="T1" fmla="*/ 0 h 102"/>
                <a:gd name="T2" fmla="*/ 11 w 31"/>
                <a:gd name="T3" fmla="*/ 86 h 102"/>
                <a:gd name="T4" fmla="*/ 24 w 31"/>
                <a:gd name="T5" fmla="*/ 258 h 102"/>
                <a:gd name="T6" fmla="*/ 24 w 31"/>
                <a:gd name="T7" fmla="*/ 274 h 102"/>
                <a:gd name="T8" fmla="*/ 83 w 31"/>
                <a:gd name="T9" fmla="*/ 271 h 102"/>
                <a:gd name="T10" fmla="*/ 59 w 31"/>
                <a:gd name="T11" fmla="*/ 132 h 102"/>
                <a:gd name="T12" fmla="*/ 48 w 31"/>
                <a:gd name="T13" fmla="*/ 3 h 102"/>
                <a:gd name="T14" fmla="*/ 0 w 31"/>
                <a:gd name="T15" fmla="*/ 0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0" name="Freeform 104"/>
            <p:cNvSpPr>
              <a:spLocks/>
            </p:cNvSpPr>
            <p:nvPr/>
          </p:nvSpPr>
          <p:spPr bwMode="auto">
            <a:xfrm>
              <a:off x="4481" y="865"/>
              <a:ext cx="48" cy="8"/>
            </a:xfrm>
            <a:custGeom>
              <a:avLst/>
              <a:gdLst>
                <a:gd name="T0" fmla="*/ 0 w 18"/>
                <a:gd name="T1" fmla="*/ 0 h 3"/>
                <a:gd name="T2" fmla="*/ 0 w 18"/>
                <a:gd name="T3" fmla="*/ 3 h 3"/>
                <a:gd name="T4" fmla="*/ 48 w 18"/>
                <a:gd name="T5" fmla="*/ 8 h 3"/>
                <a:gd name="T6" fmla="*/ 48 w 18"/>
                <a:gd name="T7" fmla="*/ 5 h 3"/>
                <a:gd name="T8" fmla="*/ 0 w 18"/>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1" name="Freeform 105"/>
            <p:cNvSpPr>
              <a:spLocks/>
            </p:cNvSpPr>
            <p:nvPr/>
          </p:nvSpPr>
          <p:spPr bwMode="auto">
            <a:xfrm>
              <a:off x="4449" y="597"/>
              <a:ext cx="80" cy="274"/>
            </a:xfrm>
            <a:custGeom>
              <a:avLst/>
              <a:gdLst>
                <a:gd name="T0" fmla="*/ 0 w 30"/>
                <a:gd name="T1" fmla="*/ 0 h 102"/>
                <a:gd name="T2" fmla="*/ 32 w 30"/>
                <a:gd name="T3" fmla="*/ 269 h 102"/>
                <a:gd name="T4" fmla="*/ 80 w 30"/>
                <a:gd name="T5" fmla="*/ 274 h 102"/>
                <a:gd name="T6" fmla="*/ 48 w 30"/>
                <a:gd name="T7" fmla="*/ 0 h 102"/>
                <a:gd name="T8" fmla="*/ 0 w 30"/>
                <a:gd name="T9" fmla="*/ 0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2" name="Freeform 106"/>
            <p:cNvSpPr>
              <a:spLocks/>
            </p:cNvSpPr>
            <p:nvPr/>
          </p:nvSpPr>
          <p:spPr bwMode="auto">
            <a:xfrm>
              <a:off x="3992" y="578"/>
              <a:ext cx="94" cy="53"/>
            </a:xfrm>
            <a:custGeom>
              <a:avLst/>
              <a:gdLst>
                <a:gd name="T0" fmla="*/ 13 w 35"/>
                <a:gd name="T1" fmla="*/ 0 h 20"/>
                <a:gd name="T2" fmla="*/ 24 w 35"/>
                <a:gd name="T3" fmla="*/ 48 h 20"/>
                <a:gd name="T4" fmla="*/ 46 w 35"/>
                <a:gd name="T5" fmla="*/ 53 h 20"/>
                <a:gd name="T6" fmla="*/ 81 w 35"/>
                <a:gd name="T7" fmla="*/ 13 h 20"/>
                <a:gd name="T8" fmla="*/ 73 w 35"/>
                <a:gd name="T9" fmla="*/ 3 h 20"/>
                <a:gd name="T10" fmla="*/ 13 w 35"/>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3" name="Freeform 107"/>
            <p:cNvSpPr>
              <a:spLocks/>
            </p:cNvSpPr>
            <p:nvPr/>
          </p:nvSpPr>
          <p:spPr bwMode="auto">
            <a:xfrm>
              <a:off x="4005" y="707"/>
              <a:ext cx="91" cy="70"/>
            </a:xfrm>
            <a:custGeom>
              <a:avLst/>
              <a:gdLst>
                <a:gd name="T0" fmla="*/ 56 w 34"/>
                <a:gd name="T1" fmla="*/ 0 h 26"/>
                <a:gd name="T2" fmla="*/ 40 w 34"/>
                <a:gd name="T3" fmla="*/ 5 h 26"/>
                <a:gd name="T4" fmla="*/ 21 w 34"/>
                <a:gd name="T5" fmla="*/ 46 h 26"/>
                <a:gd name="T6" fmla="*/ 59 w 34"/>
                <a:gd name="T7" fmla="*/ 70 h 26"/>
                <a:gd name="T8" fmla="*/ 88 w 34"/>
                <a:gd name="T9" fmla="*/ 48 h 26"/>
                <a:gd name="T10" fmla="*/ 56 w 34"/>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4" name="Freeform 108"/>
            <p:cNvSpPr>
              <a:spLocks/>
            </p:cNvSpPr>
            <p:nvPr/>
          </p:nvSpPr>
          <p:spPr bwMode="auto">
            <a:xfrm>
              <a:off x="4038" y="887"/>
              <a:ext cx="56" cy="10"/>
            </a:xfrm>
            <a:custGeom>
              <a:avLst/>
              <a:gdLst>
                <a:gd name="T0" fmla="*/ 53 w 21"/>
                <a:gd name="T1" fmla="*/ 0 h 4"/>
                <a:gd name="T2" fmla="*/ 0 w 21"/>
                <a:gd name="T3" fmla="*/ 8 h 4"/>
                <a:gd name="T4" fmla="*/ 0 w 21"/>
                <a:gd name="T5" fmla="*/ 10 h 4"/>
                <a:gd name="T6" fmla="*/ 56 w 21"/>
                <a:gd name="T7" fmla="*/ 3 h 4"/>
                <a:gd name="T8" fmla="*/ 53 w 21"/>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5" name="Freeform 109"/>
            <p:cNvSpPr>
              <a:spLocks/>
            </p:cNvSpPr>
            <p:nvPr/>
          </p:nvSpPr>
          <p:spPr bwMode="auto">
            <a:xfrm>
              <a:off x="4038" y="873"/>
              <a:ext cx="53" cy="22"/>
            </a:xfrm>
            <a:custGeom>
              <a:avLst/>
              <a:gdLst>
                <a:gd name="T0" fmla="*/ 27 w 20"/>
                <a:gd name="T1" fmla="*/ 0 h 8"/>
                <a:gd name="T2" fmla="*/ 0 w 20"/>
                <a:gd name="T3" fmla="*/ 19 h 8"/>
                <a:gd name="T4" fmla="*/ 0 w 20"/>
                <a:gd name="T5" fmla="*/ 22 h 8"/>
                <a:gd name="T6" fmla="*/ 53 w 20"/>
                <a:gd name="T7" fmla="*/ 14 h 8"/>
                <a:gd name="T8" fmla="*/ 27 w 20"/>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6" name="Freeform 110"/>
            <p:cNvSpPr>
              <a:spLocks/>
            </p:cNvSpPr>
            <p:nvPr/>
          </p:nvSpPr>
          <p:spPr bwMode="auto">
            <a:xfrm>
              <a:off x="4361" y="691"/>
              <a:ext cx="93" cy="75"/>
            </a:xfrm>
            <a:custGeom>
              <a:avLst/>
              <a:gdLst>
                <a:gd name="T0" fmla="*/ 37 w 35"/>
                <a:gd name="T1" fmla="*/ 0 h 28"/>
                <a:gd name="T2" fmla="*/ 11 w 35"/>
                <a:gd name="T3" fmla="*/ 19 h 28"/>
                <a:gd name="T4" fmla="*/ 32 w 35"/>
                <a:gd name="T5" fmla="*/ 75 h 28"/>
                <a:gd name="T6" fmla="*/ 43 w 35"/>
                <a:gd name="T7" fmla="*/ 75 h 28"/>
                <a:gd name="T8" fmla="*/ 74 w 35"/>
                <a:gd name="T9" fmla="*/ 24 h 28"/>
                <a:gd name="T10" fmla="*/ 37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7" name="Freeform 111"/>
            <p:cNvSpPr>
              <a:spLocks/>
            </p:cNvSpPr>
            <p:nvPr/>
          </p:nvSpPr>
          <p:spPr bwMode="auto">
            <a:xfrm>
              <a:off x="4358" y="594"/>
              <a:ext cx="69" cy="24"/>
            </a:xfrm>
            <a:custGeom>
              <a:avLst/>
              <a:gdLst>
                <a:gd name="T0" fmla="*/ 0 w 26"/>
                <a:gd name="T1" fmla="*/ 0 h 9"/>
                <a:gd name="T2" fmla="*/ 24 w 26"/>
                <a:gd name="T3" fmla="*/ 21 h 9"/>
                <a:gd name="T4" fmla="*/ 32 w 26"/>
                <a:gd name="T5" fmla="*/ 24 h 9"/>
                <a:gd name="T6" fmla="*/ 69 w 26"/>
                <a:gd name="T7" fmla="*/ 3 h 9"/>
                <a:gd name="T8" fmla="*/ 0 w 2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8" name="Freeform 112"/>
            <p:cNvSpPr>
              <a:spLocks/>
            </p:cNvSpPr>
            <p:nvPr/>
          </p:nvSpPr>
          <p:spPr bwMode="auto">
            <a:xfrm>
              <a:off x="4641" y="887"/>
              <a:ext cx="40" cy="13"/>
            </a:xfrm>
            <a:custGeom>
              <a:avLst/>
              <a:gdLst>
                <a:gd name="T0" fmla="*/ 0 w 15"/>
                <a:gd name="T1" fmla="*/ 0 h 5"/>
                <a:gd name="T2" fmla="*/ 3 w 15"/>
                <a:gd name="T3" fmla="*/ 5 h 5"/>
                <a:gd name="T4" fmla="*/ 40 w 15"/>
                <a:gd name="T5" fmla="*/ 13 h 5"/>
                <a:gd name="T6" fmla="*/ 40 w 15"/>
                <a:gd name="T7" fmla="*/ 10 h 5"/>
                <a:gd name="T8" fmla="*/ 0 w 1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9" name="Freeform 113"/>
            <p:cNvSpPr>
              <a:spLocks/>
            </p:cNvSpPr>
            <p:nvPr/>
          </p:nvSpPr>
          <p:spPr bwMode="auto">
            <a:xfrm>
              <a:off x="4585" y="594"/>
              <a:ext cx="96" cy="303"/>
            </a:xfrm>
            <a:custGeom>
              <a:avLst/>
              <a:gdLst>
                <a:gd name="T0" fmla="*/ 48 w 36"/>
                <a:gd name="T1" fmla="*/ 0 h 113"/>
                <a:gd name="T2" fmla="*/ 0 w 36"/>
                <a:gd name="T3" fmla="*/ 0 h 113"/>
                <a:gd name="T4" fmla="*/ 43 w 36"/>
                <a:gd name="T5" fmla="*/ 212 h 113"/>
                <a:gd name="T6" fmla="*/ 56 w 36"/>
                <a:gd name="T7" fmla="*/ 292 h 113"/>
                <a:gd name="T8" fmla="*/ 96 w 36"/>
                <a:gd name="T9" fmla="*/ 303 h 113"/>
                <a:gd name="T10" fmla="*/ 88 w 36"/>
                <a:gd name="T11" fmla="*/ 206 h 113"/>
                <a:gd name="T12" fmla="*/ 48 w 36"/>
                <a:gd name="T13" fmla="*/ 0 h 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0" name="Freeform 114"/>
            <p:cNvSpPr>
              <a:spLocks/>
            </p:cNvSpPr>
            <p:nvPr/>
          </p:nvSpPr>
          <p:spPr bwMode="auto">
            <a:xfrm>
              <a:off x="4812" y="930"/>
              <a:ext cx="48" cy="16"/>
            </a:xfrm>
            <a:custGeom>
              <a:avLst/>
              <a:gdLst>
                <a:gd name="T0" fmla="*/ 0 w 18"/>
                <a:gd name="T1" fmla="*/ 0 h 6"/>
                <a:gd name="T2" fmla="*/ 0 w 18"/>
                <a:gd name="T3" fmla="*/ 3 h 6"/>
                <a:gd name="T4" fmla="*/ 48 w 18"/>
                <a:gd name="T5" fmla="*/ 16 h 6"/>
                <a:gd name="T6" fmla="*/ 48 w 18"/>
                <a:gd name="T7" fmla="*/ 11 h 6"/>
                <a:gd name="T8" fmla="*/ 0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1" name="Freeform 115"/>
            <p:cNvSpPr>
              <a:spLocks/>
            </p:cNvSpPr>
            <p:nvPr/>
          </p:nvSpPr>
          <p:spPr bwMode="auto">
            <a:xfrm>
              <a:off x="4785" y="583"/>
              <a:ext cx="75" cy="357"/>
            </a:xfrm>
            <a:custGeom>
              <a:avLst/>
              <a:gdLst>
                <a:gd name="T0" fmla="*/ 43 w 28"/>
                <a:gd name="T1" fmla="*/ 0 h 133"/>
                <a:gd name="T2" fmla="*/ 0 w 28"/>
                <a:gd name="T3" fmla="*/ 3 h 133"/>
                <a:gd name="T4" fmla="*/ 27 w 28"/>
                <a:gd name="T5" fmla="*/ 346 h 133"/>
                <a:gd name="T6" fmla="*/ 75 w 28"/>
                <a:gd name="T7" fmla="*/ 357 h 133"/>
                <a:gd name="T8" fmla="*/ 43 w 28"/>
                <a:gd name="T9" fmla="*/ 0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2" name="Freeform 116"/>
            <p:cNvSpPr>
              <a:spLocks/>
            </p:cNvSpPr>
            <p:nvPr/>
          </p:nvSpPr>
          <p:spPr bwMode="auto">
            <a:xfrm>
              <a:off x="4996" y="967"/>
              <a:ext cx="5" cy="0"/>
            </a:xfrm>
            <a:custGeom>
              <a:avLst/>
              <a:gdLst>
                <a:gd name="T0" fmla="*/ 0 w 2"/>
                <a:gd name="T1" fmla="*/ 0 w 2"/>
                <a:gd name="T2" fmla="*/ 5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3" name="Freeform 117"/>
            <p:cNvSpPr>
              <a:spLocks/>
            </p:cNvSpPr>
            <p:nvPr/>
          </p:nvSpPr>
          <p:spPr bwMode="auto">
            <a:xfrm>
              <a:off x="4961" y="578"/>
              <a:ext cx="99" cy="395"/>
            </a:xfrm>
            <a:custGeom>
              <a:avLst/>
              <a:gdLst>
                <a:gd name="T0" fmla="*/ 43 w 37"/>
                <a:gd name="T1" fmla="*/ 0 h 147"/>
                <a:gd name="T2" fmla="*/ 0 w 37"/>
                <a:gd name="T3" fmla="*/ 0 h 147"/>
                <a:gd name="T4" fmla="*/ 11 w 37"/>
                <a:gd name="T5" fmla="*/ 110 h 147"/>
                <a:gd name="T6" fmla="*/ 27 w 37"/>
                <a:gd name="T7" fmla="*/ 279 h 147"/>
                <a:gd name="T8" fmla="*/ 35 w 37"/>
                <a:gd name="T9" fmla="*/ 390 h 147"/>
                <a:gd name="T10" fmla="*/ 40 w 37"/>
                <a:gd name="T11" fmla="*/ 390 h 147"/>
                <a:gd name="T12" fmla="*/ 86 w 37"/>
                <a:gd name="T13" fmla="*/ 395 h 147"/>
                <a:gd name="T14" fmla="*/ 62 w 37"/>
                <a:gd name="T15" fmla="*/ 153 h 147"/>
                <a:gd name="T16" fmla="*/ 48 w 37"/>
                <a:gd name="T17" fmla="*/ 0 h 147"/>
                <a:gd name="T18" fmla="*/ 43 w 3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4" name="Freeform 118"/>
            <p:cNvSpPr>
              <a:spLocks/>
            </p:cNvSpPr>
            <p:nvPr/>
          </p:nvSpPr>
          <p:spPr bwMode="auto">
            <a:xfrm>
              <a:off x="4996" y="967"/>
              <a:ext cx="51" cy="11"/>
            </a:xfrm>
            <a:custGeom>
              <a:avLst/>
              <a:gdLst>
                <a:gd name="T0" fmla="*/ 0 w 19"/>
                <a:gd name="T1" fmla="*/ 0 h 4"/>
                <a:gd name="T2" fmla="*/ 0 w 19"/>
                <a:gd name="T3" fmla="*/ 3 h 4"/>
                <a:gd name="T4" fmla="*/ 51 w 19"/>
                <a:gd name="T5" fmla="*/ 11 h 4"/>
                <a:gd name="T6" fmla="*/ 51 w 19"/>
                <a:gd name="T7" fmla="*/ 6 h 4"/>
                <a:gd name="T8" fmla="*/ 5 w 19"/>
                <a:gd name="T9" fmla="*/ 0 h 4"/>
                <a:gd name="T10" fmla="*/ 0 w 1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5" name="Freeform 119"/>
            <p:cNvSpPr>
              <a:spLocks/>
            </p:cNvSpPr>
            <p:nvPr/>
          </p:nvSpPr>
          <p:spPr bwMode="auto">
            <a:xfrm>
              <a:off x="5116" y="580"/>
              <a:ext cx="91" cy="393"/>
            </a:xfrm>
            <a:custGeom>
              <a:avLst/>
              <a:gdLst>
                <a:gd name="T0" fmla="*/ 0 w 34"/>
                <a:gd name="T1" fmla="*/ 0 h 146"/>
                <a:gd name="T2" fmla="*/ 40 w 34"/>
                <a:gd name="T3" fmla="*/ 393 h 146"/>
                <a:gd name="T4" fmla="*/ 67 w 34"/>
                <a:gd name="T5" fmla="*/ 390 h 146"/>
                <a:gd name="T6" fmla="*/ 91 w 34"/>
                <a:gd name="T7" fmla="*/ 390 h 146"/>
                <a:gd name="T8" fmla="*/ 46 w 34"/>
                <a:gd name="T9" fmla="*/ 5 h 146"/>
                <a:gd name="T10" fmla="*/ 0 w 34"/>
                <a:gd name="T11" fmla="*/ 0 h 1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6" name="Freeform 120"/>
            <p:cNvSpPr>
              <a:spLocks/>
            </p:cNvSpPr>
            <p:nvPr/>
          </p:nvSpPr>
          <p:spPr bwMode="auto">
            <a:xfrm>
              <a:off x="5159" y="986"/>
              <a:ext cx="48" cy="3"/>
            </a:xfrm>
            <a:custGeom>
              <a:avLst/>
              <a:gdLst>
                <a:gd name="T0" fmla="*/ 0 w 18"/>
                <a:gd name="T1" fmla="*/ 0 h 1"/>
                <a:gd name="T2" fmla="*/ 0 w 18"/>
                <a:gd name="T3" fmla="*/ 3 h 1"/>
                <a:gd name="T4" fmla="*/ 43 w 18"/>
                <a:gd name="T5" fmla="*/ 3 h 1"/>
                <a:gd name="T6" fmla="*/ 45 w 18"/>
                <a:gd name="T7" fmla="*/ 3 h 1"/>
                <a:gd name="T8" fmla="*/ 48 w 18"/>
                <a:gd name="T9" fmla="*/ 0 h 1"/>
                <a:gd name="T10" fmla="*/ 43 w 18"/>
                <a:gd name="T11" fmla="*/ 0 h 1"/>
                <a:gd name="T12" fmla="*/ 0 w 18"/>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7" name="Freeform 121"/>
            <p:cNvSpPr>
              <a:spLocks/>
            </p:cNvSpPr>
            <p:nvPr/>
          </p:nvSpPr>
          <p:spPr bwMode="auto">
            <a:xfrm>
              <a:off x="5156" y="978"/>
              <a:ext cx="51" cy="8"/>
            </a:xfrm>
            <a:custGeom>
              <a:avLst/>
              <a:gdLst>
                <a:gd name="T0" fmla="*/ 51 w 19"/>
                <a:gd name="T1" fmla="*/ 0 h 3"/>
                <a:gd name="T2" fmla="*/ 0 w 19"/>
                <a:gd name="T3" fmla="*/ 3 h 3"/>
                <a:gd name="T4" fmla="*/ 3 w 19"/>
                <a:gd name="T5" fmla="*/ 8 h 3"/>
                <a:gd name="T6" fmla="*/ 46 w 19"/>
                <a:gd name="T7" fmla="*/ 8 h 3"/>
                <a:gd name="T8" fmla="*/ 51 w 19"/>
                <a:gd name="T9" fmla="*/ 8 h 3"/>
                <a:gd name="T10" fmla="*/ 51 w 19"/>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8" name="Freeform 122"/>
            <p:cNvSpPr>
              <a:spLocks/>
            </p:cNvSpPr>
            <p:nvPr/>
          </p:nvSpPr>
          <p:spPr bwMode="auto">
            <a:xfrm>
              <a:off x="5156" y="970"/>
              <a:ext cx="51" cy="11"/>
            </a:xfrm>
            <a:custGeom>
              <a:avLst/>
              <a:gdLst>
                <a:gd name="T0" fmla="*/ 51 w 19"/>
                <a:gd name="T1" fmla="*/ 0 h 4"/>
                <a:gd name="T2" fmla="*/ 27 w 19"/>
                <a:gd name="T3" fmla="*/ 0 h 4"/>
                <a:gd name="T4" fmla="*/ 0 w 19"/>
                <a:gd name="T5" fmla="*/ 3 h 4"/>
                <a:gd name="T6" fmla="*/ 0 w 19"/>
                <a:gd name="T7" fmla="*/ 6 h 4"/>
                <a:gd name="T8" fmla="*/ 0 w 19"/>
                <a:gd name="T9" fmla="*/ 11 h 4"/>
                <a:gd name="T10" fmla="*/ 51 w 19"/>
                <a:gd name="T11" fmla="*/ 8 h 4"/>
                <a:gd name="T12" fmla="*/ 51 w 19"/>
                <a:gd name="T13" fmla="*/ 6 h 4"/>
                <a:gd name="T14" fmla="*/ 51 w 19"/>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9" name="Freeform 123"/>
            <p:cNvSpPr>
              <a:spLocks/>
            </p:cNvSpPr>
            <p:nvPr/>
          </p:nvSpPr>
          <p:spPr bwMode="auto">
            <a:xfrm>
              <a:off x="4665" y="588"/>
              <a:ext cx="91" cy="54"/>
            </a:xfrm>
            <a:custGeom>
              <a:avLst/>
              <a:gdLst>
                <a:gd name="T0" fmla="*/ 70 w 34"/>
                <a:gd name="T1" fmla="*/ 0 h 20"/>
                <a:gd name="T2" fmla="*/ 8 w 34"/>
                <a:gd name="T3" fmla="*/ 5 h 20"/>
                <a:gd name="T4" fmla="*/ 21 w 34"/>
                <a:gd name="T5" fmla="*/ 49 h 20"/>
                <a:gd name="T6" fmla="*/ 43 w 34"/>
                <a:gd name="T7" fmla="*/ 54 h 20"/>
                <a:gd name="T8" fmla="*/ 78 w 34"/>
                <a:gd name="T9" fmla="*/ 14 h 20"/>
                <a:gd name="T10" fmla="*/ 70 w 3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0" name="Freeform 124"/>
            <p:cNvSpPr>
              <a:spLocks/>
            </p:cNvSpPr>
            <p:nvPr/>
          </p:nvSpPr>
          <p:spPr bwMode="auto">
            <a:xfrm>
              <a:off x="4676" y="715"/>
              <a:ext cx="90" cy="70"/>
            </a:xfrm>
            <a:custGeom>
              <a:avLst/>
              <a:gdLst>
                <a:gd name="T0" fmla="*/ 53 w 34"/>
                <a:gd name="T1" fmla="*/ 0 h 26"/>
                <a:gd name="T2" fmla="*/ 40 w 34"/>
                <a:gd name="T3" fmla="*/ 8 h 26"/>
                <a:gd name="T4" fmla="*/ 21 w 34"/>
                <a:gd name="T5" fmla="*/ 48 h 26"/>
                <a:gd name="T6" fmla="*/ 58 w 34"/>
                <a:gd name="T7" fmla="*/ 70 h 26"/>
                <a:gd name="T8" fmla="*/ 87 w 34"/>
                <a:gd name="T9" fmla="*/ 48 h 26"/>
                <a:gd name="T10" fmla="*/ 53 w 34"/>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1" name="Freeform 125"/>
            <p:cNvSpPr>
              <a:spLocks/>
            </p:cNvSpPr>
            <p:nvPr/>
          </p:nvSpPr>
          <p:spPr bwMode="auto">
            <a:xfrm>
              <a:off x="4708" y="905"/>
              <a:ext cx="72" cy="22"/>
            </a:xfrm>
            <a:custGeom>
              <a:avLst/>
              <a:gdLst>
                <a:gd name="T0" fmla="*/ 0 w 27"/>
                <a:gd name="T1" fmla="*/ 0 h 8"/>
                <a:gd name="T2" fmla="*/ 0 w 27"/>
                <a:gd name="T3" fmla="*/ 3 h 8"/>
                <a:gd name="T4" fmla="*/ 72 w 27"/>
                <a:gd name="T5" fmla="*/ 22 h 8"/>
                <a:gd name="T6" fmla="*/ 72 w 27"/>
                <a:gd name="T7" fmla="*/ 17 h 8"/>
                <a:gd name="T8" fmla="*/ 0 w 2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2" name="Freeform 126"/>
            <p:cNvSpPr>
              <a:spLocks/>
            </p:cNvSpPr>
            <p:nvPr/>
          </p:nvSpPr>
          <p:spPr bwMode="auto">
            <a:xfrm>
              <a:off x="4708" y="884"/>
              <a:ext cx="72" cy="38"/>
            </a:xfrm>
            <a:custGeom>
              <a:avLst/>
              <a:gdLst>
                <a:gd name="T0" fmla="*/ 27 w 27"/>
                <a:gd name="T1" fmla="*/ 0 h 14"/>
                <a:gd name="T2" fmla="*/ 0 w 27"/>
                <a:gd name="T3" fmla="*/ 19 h 14"/>
                <a:gd name="T4" fmla="*/ 0 w 27"/>
                <a:gd name="T5" fmla="*/ 22 h 14"/>
                <a:gd name="T6" fmla="*/ 72 w 27"/>
                <a:gd name="T7" fmla="*/ 38 h 14"/>
                <a:gd name="T8" fmla="*/ 64 w 27"/>
                <a:gd name="T9" fmla="*/ 24 h 14"/>
                <a:gd name="T10" fmla="*/ 27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3" name="Freeform 127"/>
            <p:cNvSpPr>
              <a:spLocks/>
            </p:cNvSpPr>
            <p:nvPr/>
          </p:nvSpPr>
          <p:spPr bwMode="auto">
            <a:xfrm>
              <a:off x="5052" y="876"/>
              <a:ext cx="94" cy="75"/>
            </a:xfrm>
            <a:custGeom>
              <a:avLst/>
              <a:gdLst>
                <a:gd name="T0" fmla="*/ 38 w 35"/>
                <a:gd name="T1" fmla="*/ 0 h 28"/>
                <a:gd name="T2" fmla="*/ 11 w 35"/>
                <a:gd name="T3" fmla="*/ 19 h 28"/>
                <a:gd name="T4" fmla="*/ 32 w 35"/>
                <a:gd name="T5" fmla="*/ 75 h 28"/>
                <a:gd name="T6" fmla="*/ 43 w 35"/>
                <a:gd name="T7" fmla="*/ 75 h 28"/>
                <a:gd name="T8" fmla="*/ 75 w 35"/>
                <a:gd name="T9" fmla="*/ 24 h 28"/>
                <a:gd name="T10" fmla="*/ 38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4" name="Freeform 128"/>
            <p:cNvSpPr>
              <a:spLocks/>
            </p:cNvSpPr>
            <p:nvPr/>
          </p:nvSpPr>
          <p:spPr bwMode="auto">
            <a:xfrm>
              <a:off x="5031" y="701"/>
              <a:ext cx="93" cy="76"/>
            </a:xfrm>
            <a:custGeom>
              <a:avLst/>
              <a:gdLst>
                <a:gd name="T0" fmla="*/ 37 w 35"/>
                <a:gd name="T1" fmla="*/ 0 h 28"/>
                <a:gd name="T2" fmla="*/ 11 w 35"/>
                <a:gd name="T3" fmla="*/ 19 h 28"/>
                <a:gd name="T4" fmla="*/ 32 w 35"/>
                <a:gd name="T5" fmla="*/ 73 h 28"/>
                <a:gd name="T6" fmla="*/ 40 w 35"/>
                <a:gd name="T7" fmla="*/ 76 h 28"/>
                <a:gd name="T8" fmla="*/ 74 w 35"/>
                <a:gd name="T9" fmla="*/ 24 h 28"/>
                <a:gd name="T10" fmla="*/ 37 w 35"/>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5" name="Freeform 129"/>
            <p:cNvSpPr>
              <a:spLocks/>
            </p:cNvSpPr>
            <p:nvPr/>
          </p:nvSpPr>
          <p:spPr bwMode="auto">
            <a:xfrm>
              <a:off x="5025" y="578"/>
              <a:ext cx="83" cy="48"/>
            </a:xfrm>
            <a:custGeom>
              <a:avLst/>
              <a:gdLst>
                <a:gd name="T0" fmla="*/ 3 w 31"/>
                <a:gd name="T1" fmla="*/ 0 h 18"/>
                <a:gd name="T2" fmla="*/ 24 w 31"/>
                <a:gd name="T3" fmla="*/ 48 h 18"/>
                <a:gd name="T4" fmla="*/ 35 w 31"/>
                <a:gd name="T5" fmla="*/ 48 h 18"/>
                <a:gd name="T6" fmla="*/ 70 w 31"/>
                <a:gd name="T7" fmla="*/ 3 h 18"/>
                <a:gd name="T8" fmla="*/ 3 w 31"/>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6" name="Freeform 130"/>
            <p:cNvSpPr>
              <a:spLocks/>
            </p:cNvSpPr>
            <p:nvPr/>
          </p:nvSpPr>
          <p:spPr bwMode="auto">
            <a:xfrm>
              <a:off x="5244" y="599"/>
              <a:ext cx="102" cy="349"/>
            </a:xfrm>
            <a:custGeom>
              <a:avLst/>
              <a:gdLst>
                <a:gd name="T0" fmla="*/ 0 w 38"/>
                <a:gd name="T1" fmla="*/ 0 h 130"/>
                <a:gd name="T2" fmla="*/ 46 w 38"/>
                <a:gd name="T3" fmla="*/ 236 h 130"/>
                <a:gd name="T4" fmla="*/ 67 w 38"/>
                <a:gd name="T5" fmla="*/ 349 h 130"/>
                <a:gd name="T6" fmla="*/ 102 w 38"/>
                <a:gd name="T7" fmla="*/ 336 h 130"/>
                <a:gd name="T8" fmla="*/ 91 w 38"/>
                <a:gd name="T9" fmla="*/ 231 h 130"/>
                <a:gd name="T10" fmla="*/ 51 w 38"/>
                <a:gd name="T11" fmla="*/ 11 h 130"/>
                <a:gd name="T12" fmla="*/ 0 w 38"/>
                <a:gd name="T13" fmla="*/ 0 h 1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7" name="Freeform 131"/>
            <p:cNvSpPr>
              <a:spLocks/>
            </p:cNvSpPr>
            <p:nvPr/>
          </p:nvSpPr>
          <p:spPr bwMode="auto">
            <a:xfrm>
              <a:off x="5314" y="967"/>
              <a:ext cx="37" cy="14"/>
            </a:xfrm>
            <a:custGeom>
              <a:avLst/>
              <a:gdLst>
                <a:gd name="T0" fmla="*/ 37 w 14"/>
                <a:gd name="T1" fmla="*/ 0 h 5"/>
                <a:gd name="T2" fmla="*/ 0 w 14"/>
                <a:gd name="T3" fmla="*/ 11 h 5"/>
                <a:gd name="T4" fmla="*/ 0 w 14"/>
                <a:gd name="T5" fmla="*/ 14 h 5"/>
                <a:gd name="T6" fmla="*/ 37 w 14"/>
                <a:gd name="T7" fmla="*/ 3 h 5"/>
                <a:gd name="T8" fmla="*/ 37 w 1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8" name="Freeform 132"/>
            <p:cNvSpPr>
              <a:spLocks/>
            </p:cNvSpPr>
            <p:nvPr/>
          </p:nvSpPr>
          <p:spPr bwMode="auto">
            <a:xfrm>
              <a:off x="5311" y="943"/>
              <a:ext cx="40" cy="35"/>
            </a:xfrm>
            <a:custGeom>
              <a:avLst/>
              <a:gdLst>
                <a:gd name="T0" fmla="*/ 35 w 15"/>
                <a:gd name="T1" fmla="*/ 0 h 13"/>
                <a:gd name="T2" fmla="*/ 0 w 15"/>
                <a:gd name="T3" fmla="*/ 13 h 13"/>
                <a:gd name="T4" fmla="*/ 3 w 15"/>
                <a:gd name="T5" fmla="*/ 35 h 13"/>
                <a:gd name="T6" fmla="*/ 40 w 15"/>
                <a:gd name="T7" fmla="*/ 24 h 13"/>
                <a:gd name="T8" fmla="*/ 35 w 15"/>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9" name="Freeform 133"/>
            <p:cNvSpPr>
              <a:spLocks/>
            </p:cNvSpPr>
            <p:nvPr/>
          </p:nvSpPr>
          <p:spPr bwMode="auto">
            <a:xfrm>
              <a:off x="5311" y="935"/>
              <a:ext cx="35" cy="22"/>
            </a:xfrm>
            <a:custGeom>
              <a:avLst/>
              <a:gdLst>
                <a:gd name="T0" fmla="*/ 35 w 13"/>
                <a:gd name="T1" fmla="*/ 0 h 8"/>
                <a:gd name="T2" fmla="*/ 0 w 13"/>
                <a:gd name="T3" fmla="*/ 14 h 8"/>
                <a:gd name="T4" fmla="*/ 0 w 13"/>
                <a:gd name="T5" fmla="*/ 22 h 8"/>
                <a:gd name="T6" fmla="*/ 35 w 13"/>
                <a:gd name="T7" fmla="*/ 8 h 8"/>
                <a:gd name="T8" fmla="*/ 35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20" name="Freeform 134"/>
            <p:cNvSpPr>
              <a:spLocks/>
            </p:cNvSpPr>
            <p:nvPr/>
          </p:nvSpPr>
          <p:spPr bwMode="auto">
            <a:xfrm>
              <a:off x="5341" y="629"/>
              <a:ext cx="64" cy="40"/>
            </a:xfrm>
            <a:custGeom>
              <a:avLst/>
              <a:gdLst>
                <a:gd name="T0" fmla="*/ 3 w 24"/>
                <a:gd name="T1" fmla="*/ 0 h 15"/>
                <a:gd name="T2" fmla="*/ 19 w 24"/>
                <a:gd name="T3" fmla="*/ 35 h 15"/>
                <a:gd name="T4" fmla="*/ 40 w 24"/>
                <a:gd name="T5" fmla="*/ 40 h 15"/>
                <a:gd name="T6" fmla="*/ 64 w 24"/>
                <a:gd name="T7" fmla="*/ 35 h 15"/>
                <a:gd name="T8" fmla="*/ 3 w 24"/>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21" name="Freeform 135"/>
            <p:cNvSpPr>
              <a:spLocks/>
            </p:cNvSpPr>
            <p:nvPr/>
          </p:nvSpPr>
          <p:spPr bwMode="auto">
            <a:xfrm>
              <a:off x="5349" y="744"/>
              <a:ext cx="90" cy="70"/>
            </a:xfrm>
            <a:custGeom>
              <a:avLst/>
              <a:gdLst>
                <a:gd name="T0" fmla="*/ 56 w 34"/>
                <a:gd name="T1" fmla="*/ 0 h 26"/>
                <a:gd name="T2" fmla="*/ 40 w 34"/>
                <a:gd name="T3" fmla="*/ 5 h 26"/>
                <a:gd name="T4" fmla="*/ 21 w 34"/>
                <a:gd name="T5" fmla="*/ 46 h 26"/>
                <a:gd name="T6" fmla="*/ 58 w 34"/>
                <a:gd name="T7" fmla="*/ 70 h 26"/>
                <a:gd name="T8" fmla="*/ 87 w 34"/>
                <a:gd name="T9" fmla="*/ 48 h 26"/>
                <a:gd name="T10" fmla="*/ 56 w 34"/>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22" name="Freeform 136"/>
            <p:cNvSpPr>
              <a:spLocks/>
            </p:cNvSpPr>
            <p:nvPr/>
          </p:nvSpPr>
          <p:spPr bwMode="auto">
            <a:xfrm>
              <a:off x="5381" y="924"/>
              <a:ext cx="53" cy="35"/>
            </a:xfrm>
            <a:custGeom>
              <a:avLst/>
              <a:gdLst>
                <a:gd name="T0" fmla="*/ 50 w 20"/>
                <a:gd name="T1" fmla="*/ 0 h 13"/>
                <a:gd name="T2" fmla="*/ 0 w 20"/>
                <a:gd name="T3" fmla="*/ 32 h 13"/>
                <a:gd name="T4" fmla="*/ 0 w 20"/>
                <a:gd name="T5" fmla="*/ 35 h 13"/>
                <a:gd name="T6" fmla="*/ 53 w 20"/>
                <a:gd name="T7" fmla="*/ 0 h 13"/>
                <a:gd name="T8" fmla="*/ 50 w 20"/>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23" name="Freeform 137"/>
            <p:cNvSpPr>
              <a:spLocks/>
            </p:cNvSpPr>
            <p:nvPr/>
          </p:nvSpPr>
          <p:spPr bwMode="auto">
            <a:xfrm>
              <a:off x="5378" y="914"/>
              <a:ext cx="53" cy="43"/>
            </a:xfrm>
            <a:custGeom>
              <a:avLst/>
              <a:gdLst>
                <a:gd name="T0" fmla="*/ 29 w 20"/>
                <a:gd name="T1" fmla="*/ 0 h 16"/>
                <a:gd name="T2" fmla="*/ 3 w 20"/>
                <a:gd name="T3" fmla="*/ 19 h 16"/>
                <a:gd name="T4" fmla="*/ 3 w 20"/>
                <a:gd name="T5" fmla="*/ 43 h 16"/>
                <a:gd name="T6" fmla="*/ 53 w 20"/>
                <a:gd name="T7" fmla="*/ 11 h 16"/>
                <a:gd name="T8" fmla="*/ 29 w 20"/>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2" name="文本框 211">
            <a:extLst>
              <a:ext uri="{FF2B5EF4-FFF2-40B4-BE49-F238E27FC236}">
                <a16:creationId xmlns:a16="http://schemas.microsoft.com/office/drawing/2014/main" id="{1D009B0C-ACFB-4779-BA93-673BA54DB7AC}"/>
              </a:ext>
            </a:extLst>
          </p:cNvPr>
          <p:cNvSpPr txBox="1"/>
          <p:nvPr/>
        </p:nvSpPr>
        <p:spPr>
          <a:xfrm>
            <a:off x="3043954" y="693182"/>
            <a:ext cx="4927952" cy="707886"/>
          </a:xfrm>
          <a:prstGeom prst="rect">
            <a:avLst/>
          </a:prstGeom>
          <a:noFill/>
        </p:spPr>
        <p:txBody>
          <a:bodyPr wrap="none">
            <a:spAutoFit/>
            <a:scene3d>
              <a:camera prst="orthographicFront"/>
              <a:lightRig rig="threePt" dir="t"/>
            </a:scene3d>
            <a:sp3d contourW="12700"/>
          </a:bodyPr>
          <a:lstStyle/>
          <a:p>
            <a:pPr algn="ctr" defTabSz="457200" eaLnBrk="1" fontAlgn="auto" hangingPunct="1">
              <a:spcBef>
                <a:spcPts val="0"/>
              </a:spcBef>
              <a:spcAft>
                <a:spcPts val="0"/>
              </a:spcAft>
              <a:defRPr/>
            </a:pPr>
            <a:r>
              <a:rPr lang="en-US" altLang="zh-CN" sz="40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NỘI DUNG BÀI HỌC</a:t>
            </a:r>
            <a:endParaRPr lang="zh-CN" altLang="en-US" sz="40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nvGrpSpPr>
          <p:cNvPr id="222" name="组合 221"/>
          <p:cNvGrpSpPr>
            <a:grpSpLocks/>
          </p:cNvGrpSpPr>
          <p:nvPr/>
        </p:nvGrpSpPr>
        <p:grpSpPr bwMode="auto">
          <a:xfrm>
            <a:off x="87313" y="1535113"/>
            <a:ext cx="3951287" cy="3516312"/>
            <a:chOff x="1043676" y="2160813"/>
            <a:chExt cx="3297280" cy="2550888"/>
          </a:xfrm>
        </p:grpSpPr>
        <p:grpSp>
          <p:nvGrpSpPr>
            <p:cNvPr id="15382" name="组合 64"/>
            <p:cNvGrpSpPr>
              <a:grpSpLocks/>
            </p:cNvGrpSpPr>
            <p:nvPr/>
          </p:nvGrpSpPr>
          <p:grpSpPr bwMode="auto">
            <a:xfrm>
              <a:off x="1043676" y="2160813"/>
              <a:ext cx="3297280" cy="2550888"/>
              <a:chOff x="1743075" y="1765300"/>
              <a:chExt cx="3660776" cy="2832100"/>
            </a:xfrm>
          </p:grpSpPr>
          <p:sp>
            <p:nvSpPr>
              <p:cNvPr id="64" name="任意多边形: 形状 63">
                <a:extLst>
                  <a:ext uri="{FF2B5EF4-FFF2-40B4-BE49-F238E27FC236}">
                    <a16:creationId xmlns:a16="http://schemas.microsoft.com/office/drawing/2014/main" id="{86290790-BB25-45CA-8CA2-EEFD82AC8742}"/>
                  </a:ext>
                </a:extLst>
              </p:cNvPr>
              <p:cNvSpPr/>
              <p:nvPr/>
            </p:nvSpPr>
            <p:spPr>
              <a:xfrm>
                <a:off x="1896036" y="2142487"/>
                <a:ext cx="3304847" cy="23347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srgbClr val="FFFFFF"/>
                  </a:solidFill>
                  <a:latin typeface="字魂36号-正文宋楷" panose="02000000000000000000" pitchFamily="2" charset="-122"/>
                  <a:ea typeface="字魂36号-正文宋楷" panose="02000000000000000000" pitchFamily="2" charset="-122"/>
                </a:endParaRPr>
              </a:p>
            </p:txBody>
          </p:sp>
          <p:grpSp>
            <p:nvGrpSpPr>
              <p:cNvPr id="15387" name="组合 62"/>
              <p:cNvGrpSpPr>
                <a:grpSpLocks/>
              </p:cNvGrpSpPr>
              <p:nvPr/>
            </p:nvGrpSpPr>
            <p:grpSpPr bwMode="auto">
              <a:xfrm>
                <a:off x="1743075" y="1765300"/>
                <a:ext cx="3660776" cy="2832100"/>
                <a:chOff x="1743075" y="1765300"/>
                <a:chExt cx="3660776" cy="2832100"/>
              </a:xfrm>
            </p:grpSpPr>
            <p:sp>
              <p:nvSpPr>
                <p:cNvPr id="15388" name="Freeform 5"/>
                <p:cNvSpPr>
                  <a:spLocks noEditPoints="1"/>
                </p:cNvSpPr>
                <p:nvPr/>
              </p:nvSpPr>
              <p:spPr bwMode="auto">
                <a:xfrm>
                  <a:off x="1778000" y="1982788"/>
                  <a:ext cx="3621088" cy="2601913"/>
                </a:xfrm>
                <a:custGeom>
                  <a:avLst/>
                  <a:gdLst>
                    <a:gd name="T0" fmla="*/ 3434303 w 853"/>
                    <a:gd name="T1" fmla="*/ 1764369 h 612"/>
                    <a:gd name="T2" fmla="*/ 3289969 w 853"/>
                    <a:gd name="T3" fmla="*/ 1526286 h 612"/>
                    <a:gd name="T4" fmla="*/ 3090448 w 853"/>
                    <a:gd name="T5" fmla="*/ 1398741 h 612"/>
                    <a:gd name="T6" fmla="*/ 3472509 w 853"/>
                    <a:gd name="T7" fmla="*/ 467664 h 612"/>
                    <a:gd name="T8" fmla="*/ 3039506 w 853"/>
                    <a:gd name="T9" fmla="*/ 63772 h 612"/>
                    <a:gd name="T10" fmla="*/ 2322081 w 853"/>
                    <a:gd name="T11" fmla="*/ 131796 h 612"/>
                    <a:gd name="T12" fmla="*/ 1931530 w 853"/>
                    <a:gd name="T13" fmla="*/ 284850 h 612"/>
                    <a:gd name="T14" fmla="*/ 1591920 w 853"/>
                    <a:gd name="T15" fmla="*/ 246587 h 612"/>
                    <a:gd name="T16" fmla="*/ 1574940 w 853"/>
                    <a:gd name="T17" fmla="*/ 238084 h 612"/>
                    <a:gd name="T18" fmla="*/ 1464567 w 853"/>
                    <a:gd name="T19" fmla="*/ 238084 h 612"/>
                    <a:gd name="T20" fmla="*/ 823553 w 853"/>
                    <a:gd name="T21" fmla="*/ 280598 h 612"/>
                    <a:gd name="T22" fmla="*/ 203766 w 853"/>
                    <a:gd name="T23" fmla="*/ 399640 h 612"/>
                    <a:gd name="T24" fmla="*/ 21226 w 853"/>
                    <a:gd name="T25" fmla="*/ 973592 h 612"/>
                    <a:gd name="T26" fmla="*/ 284423 w 853"/>
                    <a:gd name="T27" fmla="*/ 1402992 h 612"/>
                    <a:gd name="T28" fmla="*/ 80657 w 853"/>
                    <a:gd name="T29" fmla="*/ 1709100 h 612"/>
                    <a:gd name="T30" fmla="*/ 208011 w 853"/>
                    <a:gd name="T31" fmla="*/ 2181015 h 612"/>
                    <a:gd name="T32" fmla="*/ 1040055 w 853"/>
                    <a:gd name="T33" fmla="*/ 2546644 h 612"/>
                    <a:gd name="T34" fmla="*/ 1630126 w 853"/>
                    <a:gd name="T35" fmla="*/ 2402093 h 612"/>
                    <a:gd name="T36" fmla="*/ 2220198 w 853"/>
                    <a:gd name="T37" fmla="*/ 2338321 h 612"/>
                    <a:gd name="T38" fmla="*/ 3285723 w 853"/>
                    <a:gd name="T39" fmla="*/ 2291554 h 612"/>
                    <a:gd name="T40" fmla="*/ 3468264 w 853"/>
                    <a:gd name="T41" fmla="*/ 1845147 h 612"/>
                    <a:gd name="T42" fmla="*/ 3434303 w 853"/>
                    <a:gd name="T43" fmla="*/ 1764369 h 612"/>
                    <a:gd name="T44" fmla="*/ 3179595 w 853"/>
                    <a:gd name="T45" fmla="*/ 2151255 h 612"/>
                    <a:gd name="T46" fmla="*/ 2271140 w 853"/>
                    <a:gd name="T47" fmla="*/ 2164009 h 612"/>
                    <a:gd name="T48" fmla="*/ 1282026 w 853"/>
                    <a:gd name="T49" fmla="*/ 2308560 h 612"/>
                    <a:gd name="T50" fmla="*/ 802328 w 853"/>
                    <a:gd name="T51" fmla="*/ 2385087 h 612"/>
                    <a:gd name="T52" fmla="*/ 471208 w 853"/>
                    <a:gd name="T53" fmla="*/ 2223530 h 612"/>
                    <a:gd name="T54" fmla="*/ 246217 w 853"/>
                    <a:gd name="T55" fmla="*/ 1849399 h 612"/>
                    <a:gd name="T56" fmla="*/ 292913 w 853"/>
                    <a:gd name="T57" fmla="*/ 1619818 h 612"/>
                    <a:gd name="T58" fmla="*/ 433002 w 853"/>
                    <a:gd name="T59" fmla="*/ 1424250 h 612"/>
                    <a:gd name="T60" fmla="*/ 420267 w 853"/>
                    <a:gd name="T61" fmla="*/ 1360477 h 612"/>
                    <a:gd name="T62" fmla="*/ 399041 w 853"/>
                    <a:gd name="T63" fmla="*/ 1322214 h 612"/>
                    <a:gd name="T64" fmla="*/ 195276 w 853"/>
                    <a:gd name="T65" fmla="*/ 837544 h 612"/>
                    <a:gd name="T66" fmla="*/ 263197 w 853"/>
                    <a:gd name="T67" fmla="*/ 586706 h 612"/>
                    <a:gd name="T68" fmla="*/ 479699 w 853"/>
                    <a:gd name="T69" fmla="*/ 476167 h 612"/>
                    <a:gd name="T70" fmla="*/ 1090996 w 853"/>
                    <a:gd name="T71" fmla="*/ 497425 h 612"/>
                    <a:gd name="T72" fmla="*/ 1562204 w 853"/>
                    <a:gd name="T73" fmla="*/ 378383 h 612"/>
                    <a:gd name="T74" fmla="*/ 1978226 w 853"/>
                    <a:gd name="T75" fmla="*/ 450658 h 612"/>
                    <a:gd name="T76" fmla="*/ 2296610 w 853"/>
                    <a:gd name="T77" fmla="*/ 327365 h 612"/>
                    <a:gd name="T78" fmla="*/ 2631975 w 853"/>
                    <a:gd name="T79" fmla="*/ 238084 h 612"/>
                    <a:gd name="T80" fmla="*/ 3196576 w 853"/>
                    <a:gd name="T81" fmla="*/ 357125 h 612"/>
                    <a:gd name="T82" fmla="*/ 3332420 w 853"/>
                    <a:gd name="T83" fmla="*/ 829041 h 612"/>
                    <a:gd name="T84" fmla="*/ 2954604 w 853"/>
                    <a:gd name="T85" fmla="*/ 1266945 h 612"/>
                    <a:gd name="T86" fmla="*/ 2895172 w 853"/>
                    <a:gd name="T87" fmla="*/ 1377483 h 612"/>
                    <a:gd name="T88" fmla="*/ 2924888 w 853"/>
                    <a:gd name="T89" fmla="*/ 1424250 h 612"/>
                    <a:gd name="T90" fmla="*/ 2950359 w 853"/>
                    <a:gd name="T91" fmla="*/ 1496525 h 612"/>
                    <a:gd name="T92" fmla="*/ 3145634 w 853"/>
                    <a:gd name="T93" fmla="*/ 1670836 h 612"/>
                    <a:gd name="T94" fmla="*/ 3298459 w 853"/>
                    <a:gd name="T95" fmla="*/ 1836644 h 612"/>
                    <a:gd name="T96" fmla="*/ 3179595 w 853"/>
                    <a:gd name="T97" fmla="*/ 2151255 h 6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9409">
                    <a:alpha val="6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9" name="Freeform 6"/>
                <p:cNvSpPr>
                  <a:spLocks noEditPoints="1"/>
                </p:cNvSpPr>
                <p:nvPr/>
              </p:nvSpPr>
              <p:spPr bwMode="auto">
                <a:xfrm>
                  <a:off x="1743075" y="1765300"/>
                  <a:ext cx="3660776" cy="2832100"/>
                </a:xfrm>
                <a:custGeom>
                  <a:avLst/>
                  <a:gdLst>
                    <a:gd name="T0" fmla="*/ 3168143 w 862"/>
                    <a:gd name="T1" fmla="*/ 1611661 h 666"/>
                    <a:gd name="T2" fmla="*/ 3507890 w 862"/>
                    <a:gd name="T3" fmla="*/ 1101372 h 666"/>
                    <a:gd name="T4" fmla="*/ 3321029 w 862"/>
                    <a:gd name="T5" fmla="*/ 403978 h 666"/>
                    <a:gd name="T6" fmla="*/ 2675509 w 862"/>
                    <a:gd name="T7" fmla="*/ 293416 h 666"/>
                    <a:gd name="T8" fmla="*/ 1834635 w 862"/>
                    <a:gd name="T9" fmla="*/ 527298 h 666"/>
                    <a:gd name="T10" fmla="*/ 1601059 w 862"/>
                    <a:gd name="T11" fmla="*/ 378464 h 666"/>
                    <a:gd name="T12" fmla="*/ 1601059 w 862"/>
                    <a:gd name="T13" fmla="*/ 348697 h 666"/>
                    <a:gd name="T14" fmla="*/ 1609552 w 862"/>
                    <a:gd name="T15" fmla="*/ 310425 h 666"/>
                    <a:gd name="T16" fmla="*/ 1749698 w 862"/>
                    <a:gd name="T17" fmla="*/ 182853 h 666"/>
                    <a:gd name="T18" fmla="*/ 1919572 w 862"/>
                    <a:gd name="T19" fmla="*/ 361454 h 666"/>
                    <a:gd name="T20" fmla="*/ 1792166 w 862"/>
                    <a:gd name="T21" fmla="*/ 403978 h 666"/>
                    <a:gd name="T22" fmla="*/ 1766685 w 862"/>
                    <a:gd name="T23" fmla="*/ 276406 h 666"/>
                    <a:gd name="T24" fmla="*/ 1741204 w 862"/>
                    <a:gd name="T25" fmla="*/ 250892 h 666"/>
                    <a:gd name="T26" fmla="*/ 1809154 w 862"/>
                    <a:gd name="T27" fmla="*/ 455007 h 666"/>
                    <a:gd name="T28" fmla="*/ 1966287 w 862"/>
                    <a:gd name="T29" fmla="*/ 280659 h 666"/>
                    <a:gd name="T30" fmla="*/ 1702983 w 862"/>
                    <a:gd name="T31" fmla="*/ 161591 h 666"/>
                    <a:gd name="T32" fmla="*/ 1609552 w 862"/>
                    <a:gd name="T33" fmla="*/ 233882 h 666"/>
                    <a:gd name="T34" fmla="*/ 1303780 w 862"/>
                    <a:gd name="T35" fmla="*/ 55281 h 666"/>
                    <a:gd name="T36" fmla="*/ 1197609 w 862"/>
                    <a:gd name="T37" fmla="*/ 284911 h 666"/>
                    <a:gd name="T38" fmla="*/ 1397210 w 862"/>
                    <a:gd name="T39" fmla="*/ 318930 h 666"/>
                    <a:gd name="T40" fmla="*/ 1375976 w 862"/>
                    <a:gd name="T41" fmla="*/ 297668 h 666"/>
                    <a:gd name="T42" fmla="*/ 1227337 w 862"/>
                    <a:gd name="T43" fmla="*/ 255144 h 666"/>
                    <a:gd name="T44" fmla="*/ 1350495 w 862"/>
                    <a:gd name="T45" fmla="*/ 85048 h 666"/>
                    <a:gd name="T46" fmla="*/ 1571331 w 862"/>
                    <a:gd name="T47" fmla="*/ 301921 h 666"/>
                    <a:gd name="T48" fmla="*/ 1562837 w 862"/>
                    <a:gd name="T49" fmla="*/ 335940 h 666"/>
                    <a:gd name="T50" fmla="*/ 1558590 w 862"/>
                    <a:gd name="T51" fmla="*/ 348697 h 666"/>
                    <a:gd name="T52" fmla="*/ 1240077 w 862"/>
                    <a:gd name="T53" fmla="*/ 510288 h 666"/>
                    <a:gd name="T54" fmla="*/ 870602 w 862"/>
                    <a:gd name="T55" fmla="*/ 489026 h 666"/>
                    <a:gd name="T56" fmla="*/ 475646 w 862"/>
                    <a:gd name="T57" fmla="*/ 472017 h 666"/>
                    <a:gd name="T58" fmla="*/ 220836 w 862"/>
                    <a:gd name="T59" fmla="*/ 595336 h 666"/>
                    <a:gd name="T60" fmla="*/ 16987 w 862"/>
                    <a:gd name="T61" fmla="*/ 1118382 h 666"/>
                    <a:gd name="T62" fmla="*/ 318513 w 862"/>
                    <a:gd name="T63" fmla="*/ 1607408 h 666"/>
                    <a:gd name="T64" fmla="*/ 199601 w 862"/>
                    <a:gd name="T65" fmla="*/ 2411112 h 666"/>
                    <a:gd name="T66" fmla="*/ 1087191 w 862"/>
                    <a:gd name="T67" fmla="*/ 2789576 h 666"/>
                    <a:gd name="T68" fmla="*/ 2331515 w 862"/>
                    <a:gd name="T69" fmla="*/ 2581208 h 666"/>
                    <a:gd name="T70" fmla="*/ 3422953 w 862"/>
                    <a:gd name="T71" fmla="*/ 2474898 h 666"/>
                    <a:gd name="T72" fmla="*/ 3168143 w 862"/>
                    <a:gd name="T73" fmla="*/ 1611661 h 666"/>
                    <a:gd name="T74" fmla="*/ 3371991 w 862"/>
                    <a:gd name="T75" fmla="*/ 2466393 h 666"/>
                    <a:gd name="T76" fmla="*/ 2356996 w 862"/>
                    <a:gd name="T77" fmla="*/ 2542937 h 666"/>
                    <a:gd name="T78" fmla="*/ 1316520 w 862"/>
                    <a:gd name="T79" fmla="*/ 2708780 h 666"/>
                    <a:gd name="T80" fmla="*/ 348241 w 862"/>
                    <a:gd name="T81" fmla="*/ 2542937 h 666"/>
                    <a:gd name="T82" fmla="*/ 144393 w 862"/>
                    <a:gd name="T83" fmla="*/ 2079425 h 666"/>
                    <a:gd name="T84" fmla="*/ 369475 w 862"/>
                    <a:gd name="T85" fmla="*/ 1628670 h 666"/>
                    <a:gd name="T86" fmla="*/ 369475 w 862"/>
                    <a:gd name="T87" fmla="*/ 1590398 h 666"/>
                    <a:gd name="T88" fmla="*/ 84937 w 862"/>
                    <a:gd name="T89" fmla="*/ 888752 h 666"/>
                    <a:gd name="T90" fmla="*/ 348241 w 862"/>
                    <a:gd name="T91" fmla="*/ 552812 h 666"/>
                    <a:gd name="T92" fmla="*/ 832381 w 862"/>
                    <a:gd name="T93" fmla="*/ 527298 h 666"/>
                    <a:gd name="T94" fmla="*/ 1286792 w 862"/>
                    <a:gd name="T95" fmla="*/ 552812 h 666"/>
                    <a:gd name="T96" fmla="*/ 1567084 w 862"/>
                    <a:gd name="T97" fmla="*/ 416735 h 666"/>
                    <a:gd name="T98" fmla="*/ 1567084 w 862"/>
                    <a:gd name="T99" fmla="*/ 412483 h 666"/>
                    <a:gd name="T100" fmla="*/ 1575578 w 862"/>
                    <a:gd name="T101" fmla="*/ 442250 h 666"/>
                    <a:gd name="T102" fmla="*/ 1923818 w 862"/>
                    <a:gd name="T103" fmla="*/ 561317 h 666"/>
                    <a:gd name="T104" fmla="*/ 2454673 w 862"/>
                    <a:gd name="T105" fmla="*/ 403978 h 666"/>
                    <a:gd name="T106" fmla="*/ 3367744 w 862"/>
                    <a:gd name="T107" fmla="*/ 510288 h 666"/>
                    <a:gd name="T108" fmla="*/ 3461175 w 862"/>
                    <a:gd name="T109" fmla="*/ 1114129 h 666"/>
                    <a:gd name="T110" fmla="*/ 3095946 w 862"/>
                    <a:gd name="T111" fmla="*/ 1577641 h 666"/>
                    <a:gd name="T112" fmla="*/ 3091699 w 862"/>
                    <a:gd name="T113" fmla="*/ 1620165 h 666"/>
                    <a:gd name="T114" fmla="*/ 3371991 w 862"/>
                    <a:gd name="T115" fmla="*/ 2466393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5383" name="组合 212"/>
            <p:cNvGrpSpPr>
              <a:grpSpLocks/>
            </p:cNvGrpSpPr>
            <p:nvPr/>
          </p:nvGrpSpPr>
          <p:grpSpPr bwMode="auto">
            <a:xfrm>
              <a:off x="1079418" y="3128092"/>
              <a:ext cx="2816304" cy="1138701"/>
              <a:chOff x="5417998" y="2366358"/>
              <a:chExt cx="2816304" cy="1138701"/>
            </a:xfrm>
          </p:grpSpPr>
          <p:sp>
            <p:nvSpPr>
              <p:cNvPr id="214" name="文本框 213">
                <a:extLst>
                  <a:ext uri="{FF2B5EF4-FFF2-40B4-BE49-F238E27FC236}">
                    <a16:creationId xmlns:a16="http://schemas.microsoft.com/office/drawing/2014/main" id="{95FA203F-3CDF-40EB-B75B-245064C36801}"/>
                  </a:ext>
                </a:extLst>
              </p:cNvPr>
              <p:cNvSpPr txBox="1"/>
              <p:nvPr/>
            </p:nvSpPr>
            <p:spPr>
              <a:xfrm>
                <a:off x="5417998" y="2366358"/>
                <a:ext cx="2816304" cy="1138701"/>
              </a:xfrm>
              <a:prstGeom prst="rect">
                <a:avLst/>
              </a:prstGeom>
              <a:noFill/>
            </p:spPr>
            <p:txBody>
              <a:bodyPr>
                <a:spAutoFit/>
                <a:scene3d>
                  <a:camera prst="orthographicFront"/>
                  <a:lightRig rig="threePt" dir="t"/>
                </a:scene3d>
                <a:sp3d contourW="12700"/>
              </a:bodyPr>
              <a:lstStyle/>
              <a:p>
                <a:pPr marL="342900" indent="-342900" algn="ctr" defTabSz="457200">
                  <a:buFont typeface="Wingdings" panose="05000000000000000000" pitchFamily="2" charset="2"/>
                  <a:buChar char="ü"/>
                  <a:defRPr/>
                </a:pP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Sơn</a:t>
                </a:r>
                <a:endParaRPr lang="zh-CN" altLang="en-US" sz="32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15" name="文本框 214">
                <a:extLst>
                  <a:ext uri="{FF2B5EF4-FFF2-40B4-BE49-F238E27FC236}">
                    <a16:creationId xmlns:a16="http://schemas.microsoft.com/office/drawing/2014/main" id="{28B0E7A1-E7E9-471D-B2CE-AAD1602B4BA1}"/>
                  </a:ext>
                </a:extLst>
              </p:cNvPr>
              <p:cNvSpPr txBox="1"/>
              <p:nvPr/>
            </p:nvSpPr>
            <p:spPr>
              <a:xfrm>
                <a:off x="6002235" y="2594484"/>
                <a:ext cx="2097064" cy="33743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defTabSz="457200" eaLnBrk="1" fontAlgn="auto" hangingPunct="1">
                  <a:lnSpc>
                    <a:spcPct val="100000"/>
                  </a:lnSpc>
                  <a:spcBef>
                    <a:spcPts val="0"/>
                  </a:spcBef>
                  <a:spcAft>
                    <a:spcPts val="0"/>
                  </a:spcAft>
                  <a:defRPr/>
                </a:pPr>
                <a:endParaRPr lang="zh-CN" altLang="en-US" sz="1600" dirty="0">
                  <a:solidFill>
                    <a:srgbClr val="000000">
                      <a:lumMod val="65000"/>
                      <a:lumOff val="35000"/>
                    </a:srgbClr>
                  </a:solidFill>
                  <a:latin typeface="字魂36号-正文宋楷" panose="02000000000000000000" pitchFamily="2" charset="-122"/>
                  <a:ea typeface="字魂36号-正文宋楷" panose="02000000000000000000" pitchFamily="2" charset="-122"/>
                </a:endParaRPr>
              </a:p>
            </p:txBody>
          </p:sp>
        </p:grpSp>
      </p:grpSp>
      <p:grpSp>
        <p:nvGrpSpPr>
          <p:cNvPr id="223" name="组合 222"/>
          <p:cNvGrpSpPr>
            <a:grpSpLocks/>
          </p:cNvGrpSpPr>
          <p:nvPr/>
        </p:nvGrpSpPr>
        <p:grpSpPr bwMode="auto">
          <a:xfrm>
            <a:off x="3916363" y="1470025"/>
            <a:ext cx="4113212" cy="3516313"/>
            <a:chOff x="4460018" y="2160813"/>
            <a:chExt cx="3297280" cy="2550888"/>
          </a:xfrm>
        </p:grpSpPr>
        <p:grpSp>
          <p:nvGrpSpPr>
            <p:cNvPr id="15376" name="组合 65"/>
            <p:cNvGrpSpPr>
              <a:grpSpLocks/>
            </p:cNvGrpSpPr>
            <p:nvPr/>
          </p:nvGrpSpPr>
          <p:grpSpPr bwMode="auto">
            <a:xfrm>
              <a:off x="4460018" y="2160813"/>
              <a:ext cx="3297280" cy="2550888"/>
              <a:chOff x="1743075" y="1765300"/>
              <a:chExt cx="3660776" cy="2832100"/>
            </a:xfrm>
          </p:grpSpPr>
          <p:sp>
            <p:nvSpPr>
              <p:cNvPr id="67" name="任意多边形: 形状 66">
                <a:extLst>
                  <a:ext uri="{FF2B5EF4-FFF2-40B4-BE49-F238E27FC236}">
                    <a16:creationId xmlns:a16="http://schemas.microsoft.com/office/drawing/2014/main" id="{5BE6868A-BE54-4DD8-A46C-1C09062EF375}"/>
                  </a:ext>
                </a:extLst>
              </p:cNvPr>
              <p:cNvSpPr/>
              <p:nvPr/>
            </p:nvSpPr>
            <p:spPr>
              <a:xfrm>
                <a:off x="1895666" y="2142487"/>
                <a:ext cx="3304730" cy="2334724"/>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srgbClr val="FFFFFF"/>
                  </a:solidFill>
                  <a:latin typeface="字魂36号-正文宋楷" panose="02000000000000000000" pitchFamily="2" charset="-122"/>
                  <a:ea typeface="字魂36号-正文宋楷" panose="02000000000000000000" pitchFamily="2" charset="-122"/>
                </a:endParaRPr>
              </a:p>
            </p:txBody>
          </p:sp>
          <p:grpSp>
            <p:nvGrpSpPr>
              <p:cNvPr id="15379" name="组合 67"/>
              <p:cNvGrpSpPr>
                <a:grpSpLocks/>
              </p:cNvGrpSpPr>
              <p:nvPr/>
            </p:nvGrpSpPr>
            <p:grpSpPr bwMode="auto">
              <a:xfrm>
                <a:off x="1743075" y="1765300"/>
                <a:ext cx="3660776" cy="2832100"/>
                <a:chOff x="1743075" y="1765300"/>
                <a:chExt cx="3660776" cy="2832100"/>
              </a:xfrm>
            </p:grpSpPr>
            <p:sp>
              <p:nvSpPr>
                <p:cNvPr id="15380" name="Freeform 5"/>
                <p:cNvSpPr>
                  <a:spLocks noEditPoints="1"/>
                </p:cNvSpPr>
                <p:nvPr/>
              </p:nvSpPr>
              <p:spPr bwMode="auto">
                <a:xfrm>
                  <a:off x="1778000" y="1982788"/>
                  <a:ext cx="3621088" cy="2601913"/>
                </a:xfrm>
                <a:custGeom>
                  <a:avLst/>
                  <a:gdLst>
                    <a:gd name="T0" fmla="*/ 3434303 w 853"/>
                    <a:gd name="T1" fmla="*/ 1764369 h 612"/>
                    <a:gd name="T2" fmla="*/ 3289969 w 853"/>
                    <a:gd name="T3" fmla="*/ 1526286 h 612"/>
                    <a:gd name="T4" fmla="*/ 3090448 w 853"/>
                    <a:gd name="T5" fmla="*/ 1398741 h 612"/>
                    <a:gd name="T6" fmla="*/ 3472509 w 853"/>
                    <a:gd name="T7" fmla="*/ 467664 h 612"/>
                    <a:gd name="T8" fmla="*/ 3039506 w 853"/>
                    <a:gd name="T9" fmla="*/ 63772 h 612"/>
                    <a:gd name="T10" fmla="*/ 2322081 w 853"/>
                    <a:gd name="T11" fmla="*/ 131796 h 612"/>
                    <a:gd name="T12" fmla="*/ 1931530 w 853"/>
                    <a:gd name="T13" fmla="*/ 284850 h 612"/>
                    <a:gd name="T14" fmla="*/ 1591920 w 853"/>
                    <a:gd name="T15" fmla="*/ 246587 h 612"/>
                    <a:gd name="T16" fmla="*/ 1574940 w 853"/>
                    <a:gd name="T17" fmla="*/ 238084 h 612"/>
                    <a:gd name="T18" fmla="*/ 1464567 w 853"/>
                    <a:gd name="T19" fmla="*/ 238084 h 612"/>
                    <a:gd name="T20" fmla="*/ 823553 w 853"/>
                    <a:gd name="T21" fmla="*/ 280598 h 612"/>
                    <a:gd name="T22" fmla="*/ 203766 w 853"/>
                    <a:gd name="T23" fmla="*/ 399640 h 612"/>
                    <a:gd name="T24" fmla="*/ 21226 w 853"/>
                    <a:gd name="T25" fmla="*/ 973592 h 612"/>
                    <a:gd name="T26" fmla="*/ 284423 w 853"/>
                    <a:gd name="T27" fmla="*/ 1402992 h 612"/>
                    <a:gd name="T28" fmla="*/ 80657 w 853"/>
                    <a:gd name="T29" fmla="*/ 1709100 h 612"/>
                    <a:gd name="T30" fmla="*/ 208011 w 853"/>
                    <a:gd name="T31" fmla="*/ 2181015 h 612"/>
                    <a:gd name="T32" fmla="*/ 1040055 w 853"/>
                    <a:gd name="T33" fmla="*/ 2546644 h 612"/>
                    <a:gd name="T34" fmla="*/ 1630126 w 853"/>
                    <a:gd name="T35" fmla="*/ 2402093 h 612"/>
                    <a:gd name="T36" fmla="*/ 2220198 w 853"/>
                    <a:gd name="T37" fmla="*/ 2338321 h 612"/>
                    <a:gd name="T38" fmla="*/ 3285723 w 853"/>
                    <a:gd name="T39" fmla="*/ 2291554 h 612"/>
                    <a:gd name="T40" fmla="*/ 3468264 w 853"/>
                    <a:gd name="T41" fmla="*/ 1845147 h 612"/>
                    <a:gd name="T42" fmla="*/ 3434303 w 853"/>
                    <a:gd name="T43" fmla="*/ 1764369 h 612"/>
                    <a:gd name="T44" fmla="*/ 3179595 w 853"/>
                    <a:gd name="T45" fmla="*/ 2151255 h 612"/>
                    <a:gd name="T46" fmla="*/ 2271140 w 853"/>
                    <a:gd name="T47" fmla="*/ 2164009 h 612"/>
                    <a:gd name="T48" fmla="*/ 1282026 w 853"/>
                    <a:gd name="T49" fmla="*/ 2308560 h 612"/>
                    <a:gd name="T50" fmla="*/ 802328 w 853"/>
                    <a:gd name="T51" fmla="*/ 2385087 h 612"/>
                    <a:gd name="T52" fmla="*/ 471208 w 853"/>
                    <a:gd name="T53" fmla="*/ 2223530 h 612"/>
                    <a:gd name="T54" fmla="*/ 246217 w 853"/>
                    <a:gd name="T55" fmla="*/ 1849399 h 612"/>
                    <a:gd name="T56" fmla="*/ 292913 w 853"/>
                    <a:gd name="T57" fmla="*/ 1619818 h 612"/>
                    <a:gd name="T58" fmla="*/ 433002 w 853"/>
                    <a:gd name="T59" fmla="*/ 1424250 h 612"/>
                    <a:gd name="T60" fmla="*/ 420267 w 853"/>
                    <a:gd name="T61" fmla="*/ 1360477 h 612"/>
                    <a:gd name="T62" fmla="*/ 399041 w 853"/>
                    <a:gd name="T63" fmla="*/ 1322214 h 612"/>
                    <a:gd name="T64" fmla="*/ 195276 w 853"/>
                    <a:gd name="T65" fmla="*/ 837544 h 612"/>
                    <a:gd name="T66" fmla="*/ 263197 w 853"/>
                    <a:gd name="T67" fmla="*/ 586706 h 612"/>
                    <a:gd name="T68" fmla="*/ 479699 w 853"/>
                    <a:gd name="T69" fmla="*/ 476167 h 612"/>
                    <a:gd name="T70" fmla="*/ 1090996 w 853"/>
                    <a:gd name="T71" fmla="*/ 497425 h 612"/>
                    <a:gd name="T72" fmla="*/ 1562204 w 853"/>
                    <a:gd name="T73" fmla="*/ 378383 h 612"/>
                    <a:gd name="T74" fmla="*/ 1978226 w 853"/>
                    <a:gd name="T75" fmla="*/ 450658 h 612"/>
                    <a:gd name="T76" fmla="*/ 2296610 w 853"/>
                    <a:gd name="T77" fmla="*/ 327365 h 612"/>
                    <a:gd name="T78" fmla="*/ 2631975 w 853"/>
                    <a:gd name="T79" fmla="*/ 238084 h 612"/>
                    <a:gd name="T80" fmla="*/ 3196576 w 853"/>
                    <a:gd name="T81" fmla="*/ 357125 h 612"/>
                    <a:gd name="T82" fmla="*/ 3332420 w 853"/>
                    <a:gd name="T83" fmla="*/ 829041 h 612"/>
                    <a:gd name="T84" fmla="*/ 2954604 w 853"/>
                    <a:gd name="T85" fmla="*/ 1266945 h 612"/>
                    <a:gd name="T86" fmla="*/ 2895172 w 853"/>
                    <a:gd name="T87" fmla="*/ 1377483 h 612"/>
                    <a:gd name="T88" fmla="*/ 2924888 w 853"/>
                    <a:gd name="T89" fmla="*/ 1424250 h 612"/>
                    <a:gd name="T90" fmla="*/ 2950359 w 853"/>
                    <a:gd name="T91" fmla="*/ 1496525 h 612"/>
                    <a:gd name="T92" fmla="*/ 3145634 w 853"/>
                    <a:gd name="T93" fmla="*/ 1670836 h 612"/>
                    <a:gd name="T94" fmla="*/ 3298459 w 853"/>
                    <a:gd name="T95" fmla="*/ 1836644 h 612"/>
                    <a:gd name="T96" fmla="*/ 3179595 w 853"/>
                    <a:gd name="T97" fmla="*/ 2151255 h 6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7363E3">
                    <a:alpha val="6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1" name="Freeform 6"/>
                <p:cNvSpPr>
                  <a:spLocks noEditPoints="1"/>
                </p:cNvSpPr>
                <p:nvPr/>
              </p:nvSpPr>
              <p:spPr bwMode="auto">
                <a:xfrm>
                  <a:off x="1743075" y="1765300"/>
                  <a:ext cx="3660776" cy="2832100"/>
                </a:xfrm>
                <a:custGeom>
                  <a:avLst/>
                  <a:gdLst>
                    <a:gd name="T0" fmla="*/ 3168143 w 862"/>
                    <a:gd name="T1" fmla="*/ 1611661 h 666"/>
                    <a:gd name="T2" fmla="*/ 3507890 w 862"/>
                    <a:gd name="T3" fmla="*/ 1101372 h 666"/>
                    <a:gd name="T4" fmla="*/ 3321029 w 862"/>
                    <a:gd name="T5" fmla="*/ 403978 h 666"/>
                    <a:gd name="T6" fmla="*/ 2675509 w 862"/>
                    <a:gd name="T7" fmla="*/ 293416 h 666"/>
                    <a:gd name="T8" fmla="*/ 1834635 w 862"/>
                    <a:gd name="T9" fmla="*/ 527298 h 666"/>
                    <a:gd name="T10" fmla="*/ 1601059 w 862"/>
                    <a:gd name="T11" fmla="*/ 378464 h 666"/>
                    <a:gd name="T12" fmla="*/ 1601059 w 862"/>
                    <a:gd name="T13" fmla="*/ 348697 h 666"/>
                    <a:gd name="T14" fmla="*/ 1609552 w 862"/>
                    <a:gd name="T15" fmla="*/ 310425 h 666"/>
                    <a:gd name="T16" fmla="*/ 1749698 w 862"/>
                    <a:gd name="T17" fmla="*/ 182853 h 666"/>
                    <a:gd name="T18" fmla="*/ 1919572 w 862"/>
                    <a:gd name="T19" fmla="*/ 361454 h 666"/>
                    <a:gd name="T20" fmla="*/ 1792166 w 862"/>
                    <a:gd name="T21" fmla="*/ 403978 h 666"/>
                    <a:gd name="T22" fmla="*/ 1766685 w 862"/>
                    <a:gd name="T23" fmla="*/ 276406 h 666"/>
                    <a:gd name="T24" fmla="*/ 1741204 w 862"/>
                    <a:gd name="T25" fmla="*/ 250892 h 666"/>
                    <a:gd name="T26" fmla="*/ 1809154 w 862"/>
                    <a:gd name="T27" fmla="*/ 455007 h 666"/>
                    <a:gd name="T28" fmla="*/ 1966287 w 862"/>
                    <a:gd name="T29" fmla="*/ 280659 h 666"/>
                    <a:gd name="T30" fmla="*/ 1702983 w 862"/>
                    <a:gd name="T31" fmla="*/ 161591 h 666"/>
                    <a:gd name="T32" fmla="*/ 1609552 w 862"/>
                    <a:gd name="T33" fmla="*/ 233882 h 666"/>
                    <a:gd name="T34" fmla="*/ 1303780 w 862"/>
                    <a:gd name="T35" fmla="*/ 55281 h 666"/>
                    <a:gd name="T36" fmla="*/ 1197609 w 862"/>
                    <a:gd name="T37" fmla="*/ 284911 h 666"/>
                    <a:gd name="T38" fmla="*/ 1397210 w 862"/>
                    <a:gd name="T39" fmla="*/ 318930 h 666"/>
                    <a:gd name="T40" fmla="*/ 1375976 w 862"/>
                    <a:gd name="T41" fmla="*/ 297668 h 666"/>
                    <a:gd name="T42" fmla="*/ 1227337 w 862"/>
                    <a:gd name="T43" fmla="*/ 255144 h 666"/>
                    <a:gd name="T44" fmla="*/ 1350495 w 862"/>
                    <a:gd name="T45" fmla="*/ 85048 h 666"/>
                    <a:gd name="T46" fmla="*/ 1571331 w 862"/>
                    <a:gd name="T47" fmla="*/ 301921 h 666"/>
                    <a:gd name="T48" fmla="*/ 1562837 w 862"/>
                    <a:gd name="T49" fmla="*/ 335940 h 666"/>
                    <a:gd name="T50" fmla="*/ 1558590 w 862"/>
                    <a:gd name="T51" fmla="*/ 348697 h 666"/>
                    <a:gd name="T52" fmla="*/ 1240077 w 862"/>
                    <a:gd name="T53" fmla="*/ 510288 h 666"/>
                    <a:gd name="T54" fmla="*/ 870602 w 862"/>
                    <a:gd name="T55" fmla="*/ 489026 h 666"/>
                    <a:gd name="T56" fmla="*/ 475646 w 862"/>
                    <a:gd name="T57" fmla="*/ 472017 h 666"/>
                    <a:gd name="T58" fmla="*/ 220836 w 862"/>
                    <a:gd name="T59" fmla="*/ 595336 h 666"/>
                    <a:gd name="T60" fmla="*/ 16987 w 862"/>
                    <a:gd name="T61" fmla="*/ 1118382 h 666"/>
                    <a:gd name="T62" fmla="*/ 318513 w 862"/>
                    <a:gd name="T63" fmla="*/ 1607408 h 666"/>
                    <a:gd name="T64" fmla="*/ 199601 w 862"/>
                    <a:gd name="T65" fmla="*/ 2411112 h 666"/>
                    <a:gd name="T66" fmla="*/ 1087191 w 862"/>
                    <a:gd name="T67" fmla="*/ 2789576 h 666"/>
                    <a:gd name="T68" fmla="*/ 2331515 w 862"/>
                    <a:gd name="T69" fmla="*/ 2581208 h 666"/>
                    <a:gd name="T70" fmla="*/ 3422953 w 862"/>
                    <a:gd name="T71" fmla="*/ 2474898 h 666"/>
                    <a:gd name="T72" fmla="*/ 3168143 w 862"/>
                    <a:gd name="T73" fmla="*/ 1611661 h 666"/>
                    <a:gd name="T74" fmla="*/ 3371991 w 862"/>
                    <a:gd name="T75" fmla="*/ 2466393 h 666"/>
                    <a:gd name="T76" fmla="*/ 2356996 w 862"/>
                    <a:gd name="T77" fmla="*/ 2542937 h 666"/>
                    <a:gd name="T78" fmla="*/ 1316520 w 862"/>
                    <a:gd name="T79" fmla="*/ 2708780 h 666"/>
                    <a:gd name="T80" fmla="*/ 348241 w 862"/>
                    <a:gd name="T81" fmla="*/ 2542937 h 666"/>
                    <a:gd name="T82" fmla="*/ 144393 w 862"/>
                    <a:gd name="T83" fmla="*/ 2079425 h 666"/>
                    <a:gd name="T84" fmla="*/ 369475 w 862"/>
                    <a:gd name="T85" fmla="*/ 1628670 h 666"/>
                    <a:gd name="T86" fmla="*/ 369475 w 862"/>
                    <a:gd name="T87" fmla="*/ 1590398 h 666"/>
                    <a:gd name="T88" fmla="*/ 84937 w 862"/>
                    <a:gd name="T89" fmla="*/ 888752 h 666"/>
                    <a:gd name="T90" fmla="*/ 348241 w 862"/>
                    <a:gd name="T91" fmla="*/ 552812 h 666"/>
                    <a:gd name="T92" fmla="*/ 832381 w 862"/>
                    <a:gd name="T93" fmla="*/ 527298 h 666"/>
                    <a:gd name="T94" fmla="*/ 1286792 w 862"/>
                    <a:gd name="T95" fmla="*/ 552812 h 666"/>
                    <a:gd name="T96" fmla="*/ 1567084 w 862"/>
                    <a:gd name="T97" fmla="*/ 416735 h 666"/>
                    <a:gd name="T98" fmla="*/ 1567084 w 862"/>
                    <a:gd name="T99" fmla="*/ 412483 h 666"/>
                    <a:gd name="T100" fmla="*/ 1575578 w 862"/>
                    <a:gd name="T101" fmla="*/ 442250 h 666"/>
                    <a:gd name="T102" fmla="*/ 1923818 w 862"/>
                    <a:gd name="T103" fmla="*/ 561317 h 666"/>
                    <a:gd name="T104" fmla="*/ 2454673 w 862"/>
                    <a:gd name="T105" fmla="*/ 403978 h 666"/>
                    <a:gd name="T106" fmla="*/ 3367744 w 862"/>
                    <a:gd name="T107" fmla="*/ 510288 h 666"/>
                    <a:gd name="T108" fmla="*/ 3461175 w 862"/>
                    <a:gd name="T109" fmla="*/ 1114129 h 666"/>
                    <a:gd name="T110" fmla="*/ 3095946 w 862"/>
                    <a:gd name="T111" fmla="*/ 1577641 h 666"/>
                    <a:gd name="T112" fmla="*/ 3091699 w 862"/>
                    <a:gd name="T113" fmla="*/ 1620165 h 666"/>
                    <a:gd name="T114" fmla="*/ 3371991 w 862"/>
                    <a:gd name="T115" fmla="*/ 2466393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7" name="文本框 216">
              <a:extLst>
                <a:ext uri="{FF2B5EF4-FFF2-40B4-BE49-F238E27FC236}">
                  <a16:creationId xmlns:a16="http://schemas.microsoft.com/office/drawing/2014/main" id="{84A47EA7-85E6-47B4-80B5-99584ACFA2B5}"/>
                </a:ext>
              </a:extLst>
            </p:cNvPr>
            <p:cNvSpPr txBox="1"/>
            <p:nvPr/>
          </p:nvSpPr>
          <p:spPr>
            <a:xfrm>
              <a:off x="4515528" y="3026139"/>
              <a:ext cx="2724964" cy="1004691"/>
            </a:xfrm>
            <a:prstGeom prst="rect">
              <a:avLst/>
            </a:prstGeom>
            <a:noFill/>
          </p:spPr>
          <p:txBody>
            <a:bodyPr>
              <a:spAutoFit/>
              <a:scene3d>
                <a:camera prst="orthographicFront"/>
                <a:lightRig rig="threePt" dir="t"/>
              </a:scene3d>
              <a:sp3d contourW="12700"/>
            </a:bodyPr>
            <a:lstStyle/>
            <a:p>
              <a:pPr marL="342900" indent="-342900" algn="ctr" defTabSz="457200" eaLnBrk="1" fontAlgn="auto" hangingPunct="1">
                <a:spcBef>
                  <a:spcPts val="0"/>
                </a:spcBef>
                <a:spcAft>
                  <a:spcPts val="0"/>
                </a:spcAft>
                <a:buFont typeface="Wingdings" panose="05000000000000000000" pitchFamily="2" charset="2"/>
                <a:buChar char="ü"/>
                <a:defRPr/>
              </a:pPr>
              <a:r>
                <a:rPr lang="en-US" sz="2800" dirty="0">
                  <a:solidFill>
                    <a:srgbClr val="000000"/>
                  </a:solidFill>
                  <a:latin typeface="Times New Roman" pitchFamily="18" charset="0"/>
                  <a:ea typeface="微软雅黑"/>
                  <a:cs typeface="Times New Roman" pitchFamily="18" charset="0"/>
                </a:rPr>
                <a:t>2. </a:t>
              </a:r>
              <a:r>
                <a:rPr lang="en-US" sz="2800" dirty="0" err="1">
                  <a:solidFill>
                    <a:srgbClr val="000000"/>
                  </a:solidFill>
                  <a:latin typeface="Times New Roman" pitchFamily="18" charset="0"/>
                  <a:ea typeface="微软雅黑"/>
                  <a:cs typeface="Times New Roman" pitchFamily="18" charset="0"/>
                </a:rPr>
                <a:t>Những</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thắng</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lợi</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tiêu</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biểu</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của</a:t>
              </a:r>
              <a:r>
                <a:rPr lang="en-US" sz="2800" dirty="0">
                  <a:solidFill>
                    <a:srgbClr val="000000"/>
                  </a:solidFill>
                  <a:latin typeface="Times New Roman" pitchFamily="18" charset="0"/>
                  <a:ea typeface="微软雅黑"/>
                  <a:cs typeface="Times New Roman" pitchFamily="18" charset="0"/>
                </a:rPr>
                <a:t> </a:t>
              </a:r>
              <a:endParaRPr lang="vi-VN" sz="2800" dirty="0">
                <a:solidFill>
                  <a:srgbClr val="000000"/>
                </a:solidFill>
                <a:latin typeface="Times New Roman" pitchFamily="18" charset="0"/>
                <a:ea typeface="微软雅黑"/>
                <a:cs typeface="Times New Roman" pitchFamily="18" charset="0"/>
              </a:endParaRPr>
            </a:p>
            <a:p>
              <a:pPr algn="ctr" defTabSz="457200" eaLnBrk="1" fontAlgn="auto" hangingPunct="1">
                <a:spcBef>
                  <a:spcPts val="0"/>
                </a:spcBef>
                <a:spcAft>
                  <a:spcPts val="0"/>
                </a:spcAft>
                <a:defRPr/>
              </a:pPr>
              <a:r>
                <a:rPr lang="vi-VN"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phong</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trào</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Tây</a:t>
              </a:r>
              <a:r>
                <a:rPr lang="en-US" sz="2800" dirty="0">
                  <a:solidFill>
                    <a:srgbClr val="000000"/>
                  </a:solidFill>
                  <a:latin typeface="Times New Roman" pitchFamily="18" charset="0"/>
                  <a:ea typeface="微软雅黑"/>
                  <a:cs typeface="Times New Roman" pitchFamily="18" charset="0"/>
                </a:rPr>
                <a:t> </a:t>
              </a:r>
              <a:r>
                <a:rPr lang="en-US" sz="2800" dirty="0" err="1">
                  <a:solidFill>
                    <a:srgbClr val="000000"/>
                  </a:solidFill>
                  <a:latin typeface="Times New Roman" pitchFamily="18" charset="0"/>
                  <a:ea typeface="微软雅黑"/>
                  <a:cs typeface="Times New Roman" pitchFamily="18" charset="0"/>
                </a:rPr>
                <a:t>Sơn</a:t>
              </a:r>
              <a:endParaRPr lang="zh-CN" altLang="en-US" sz="2800" dirty="0">
                <a:pattFill prst="wdDnDiag">
                  <a:fgClr>
                    <a:srgbClr val="000000">
                      <a:lumMod val="65000"/>
                      <a:lumOff val="35000"/>
                    </a:srgbClr>
                  </a:fgClr>
                  <a:bgClr>
                    <a:srgbClr val="000000">
                      <a:lumMod val="85000"/>
                      <a:lumOff val="15000"/>
                    </a:srgbClr>
                  </a:bgClr>
                </a:pattFill>
                <a:latin typeface="#9Slide05 Pattaya" panose="00000500000000000000" pitchFamily="2" charset="-34"/>
                <a:ea typeface="字魂36号-正文宋楷" panose="02000000000000000000" pitchFamily="2" charset="-122"/>
                <a:cs typeface="#9Slide05 Pattaya" panose="00000500000000000000" pitchFamily="2" charset="-34"/>
              </a:endParaRPr>
            </a:p>
          </p:txBody>
        </p:sp>
      </p:grpSp>
      <p:grpSp>
        <p:nvGrpSpPr>
          <p:cNvPr id="2" name="组合 221"/>
          <p:cNvGrpSpPr>
            <a:grpSpLocks/>
          </p:cNvGrpSpPr>
          <p:nvPr/>
        </p:nvGrpSpPr>
        <p:grpSpPr bwMode="auto">
          <a:xfrm>
            <a:off x="8097838" y="1195388"/>
            <a:ext cx="4237037" cy="3679825"/>
            <a:chOff x="1002211" y="2160813"/>
            <a:chExt cx="3338745" cy="2550888"/>
          </a:xfrm>
        </p:grpSpPr>
        <p:grpSp>
          <p:nvGrpSpPr>
            <p:cNvPr id="15368" name="组合 64"/>
            <p:cNvGrpSpPr>
              <a:grpSpLocks/>
            </p:cNvGrpSpPr>
            <p:nvPr/>
          </p:nvGrpSpPr>
          <p:grpSpPr bwMode="auto">
            <a:xfrm>
              <a:off x="1043676" y="2160813"/>
              <a:ext cx="3297280" cy="2550888"/>
              <a:chOff x="1743075" y="1765300"/>
              <a:chExt cx="3660776" cy="2832100"/>
            </a:xfrm>
          </p:grpSpPr>
          <p:sp>
            <p:nvSpPr>
              <p:cNvPr id="9" name="任意多边形: 形状 63">
                <a:extLst>
                  <a:ext uri="{FF2B5EF4-FFF2-40B4-BE49-F238E27FC236}">
                    <a16:creationId xmlns:a16="http://schemas.microsoft.com/office/drawing/2014/main" id="{63F79E11-1208-679E-6C40-B541023EDD68}"/>
                  </a:ext>
                </a:extLst>
              </p:cNvPr>
              <p:cNvSpPr/>
              <p:nvPr/>
            </p:nvSpPr>
            <p:spPr>
              <a:xfrm>
                <a:off x="1895643" y="2142831"/>
                <a:ext cx="3305438" cy="2333611"/>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srgbClr val="FFFFFF"/>
                  </a:solidFill>
                  <a:latin typeface="字魂36号-正文宋楷" panose="02000000000000000000" pitchFamily="2" charset="-122"/>
                  <a:ea typeface="字魂36号-正文宋楷" panose="02000000000000000000" pitchFamily="2" charset="-122"/>
                </a:endParaRPr>
              </a:p>
            </p:txBody>
          </p:sp>
          <p:grpSp>
            <p:nvGrpSpPr>
              <p:cNvPr id="15373" name="组合 62"/>
              <p:cNvGrpSpPr>
                <a:grpSpLocks/>
              </p:cNvGrpSpPr>
              <p:nvPr/>
            </p:nvGrpSpPr>
            <p:grpSpPr bwMode="auto">
              <a:xfrm>
                <a:off x="1743075" y="1765300"/>
                <a:ext cx="3660776" cy="2832100"/>
                <a:chOff x="1743075" y="1765300"/>
                <a:chExt cx="3660776" cy="2832100"/>
              </a:xfrm>
            </p:grpSpPr>
            <p:sp>
              <p:nvSpPr>
                <p:cNvPr id="15374" name="Freeform 5"/>
                <p:cNvSpPr>
                  <a:spLocks noEditPoints="1"/>
                </p:cNvSpPr>
                <p:nvPr/>
              </p:nvSpPr>
              <p:spPr bwMode="auto">
                <a:xfrm>
                  <a:off x="1777999" y="1982788"/>
                  <a:ext cx="3621087" cy="2601913"/>
                </a:xfrm>
                <a:custGeom>
                  <a:avLst/>
                  <a:gdLst>
                    <a:gd name="T0" fmla="*/ 3434302 w 853"/>
                    <a:gd name="T1" fmla="*/ 1764369 h 612"/>
                    <a:gd name="T2" fmla="*/ 3289968 w 853"/>
                    <a:gd name="T3" fmla="*/ 1526286 h 612"/>
                    <a:gd name="T4" fmla="*/ 3090447 w 853"/>
                    <a:gd name="T5" fmla="*/ 1398741 h 612"/>
                    <a:gd name="T6" fmla="*/ 3472508 w 853"/>
                    <a:gd name="T7" fmla="*/ 467664 h 612"/>
                    <a:gd name="T8" fmla="*/ 3039506 w 853"/>
                    <a:gd name="T9" fmla="*/ 63772 h 612"/>
                    <a:gd name="T10" fmla="*/ 2322080 w 853"/>
                    <a:gd name="T11" fmla="*/ 131796 h 612"/>
                    <a:gd name="T12" fmla="*/ 1931529 w 853"/>
                    <a:gd name="T13" fmla="*/ 284850 h 612"/>
                    <a:gd name="T14" fmla="*/ 1591920 w 853"/>
                    <a:gd name="T15" fmla="*/ 246587 h 612"/>
                    <a:gd name="T16" fmla="*/ 1574939 w 853"/>
                    <a:gd name="T17" fmla="*/ 238084 h 612"/>
                    <a:gd name="T18" fmla="*/ 1464566 w 853"/>
                    <a:gd name="T19" fmla="*/ 238084 h 612"/>
                    <a:gd name="T20" fmla="*/ 823553 w 853"/>
                    <a:gd name="T21" fmla="*/ 280598 h 612"/>
                    <a:gd name="T22" fmla="*/ 203766 w 853"/>
                    <a:gd name="T23" fmla="*/ 399640 h 612"/>
                    <a:gd name="T24" fmla="*/ 21226 w 853"/>
                    <a:gd name="T25" fmla="*/ 973592 h 612"/>
                    <a:gd name="T26" fmla="*/ 284423 w 853"/>
                    <a:gd name="T27" fmla="*/ 1402992 h 612"/>
                    <a:gd name="T28" fmla="*/ 80657 w 853"/>
                    <a:gd name="T29" fmla="*/ 1709100 h 612"/>
                    <a:gd name="T30" fmla="*/ 208011 w 853"/>
                    <a:gd name="T31" fmla="*/ 2181015 h 612"/>
                    <a:gd name="T32" fmla="*/ 1040054 w 853"/>
                    <a:gd name="T33" fmla="*/ 2546644 h 612"/>
                    <a:gd name="T34" fmla="*/ 1630126 w 853"/>
                    <a:gd name="T35" fmla="*/ 2402093 h 612"/>
                    <a:gd name="T36" fmla="*/ 2220198 w 853"/>
                    <a:gd name="T37" fmla="*/ 2338321 h 612"/>
                    <a:gd name="T38" fmla="*/ 3285723 w 853"/>
                    <a:gd name="T39" fmla="*/ 2291554 h 612"/>
                    <a:gd name="T40" fmla="*/ 3468263 w 853"/>
                    <a:gd name="T41" fmla="*/ 1845147 h 612"/>
                    <a:gd name="T42" fmla="*/ 3434302 w 853"/>
                    <a:gd name="T43" fmla="*/ 1764369 h 612"/>
                    <a:gd name="T44" fmla="*/ 3179595 w 853"/>
                    <a:gd name="T45" fmla="*/ 2151255 h 612"/>
                    <a:gd name="T46" fmla="*/ 2271139 w 853"/>
                    <a:gd name="T47" fmla="*/ 2164009 h 612"/>
                    <a:gd name="T48" fmla="*/ 1282026 w 853"/>
                    <a:gd name="T49" fmla="*/ 2308560 h 612"/>
                    <a:gd name="T50" fmla="*/ 802328 w 853"/>
                    <a:gd name="T51" fmla="*/ 2385087 h 612"/>
                    <a:gd name="T52" fmla="*/ 471208 w 853"/>
                    <a:gd name="T53" fmla="*/ 2223530 h 612"/>
                    <a:gd name="T54" fmla="*/ 246217 w 853"/>
                    <a:gd name="T55" fmla="*/ 1849399 h 612"/>
                    <a:gd name="T56" fmla="*/ 292913 w 853"/>
                    <a:gd name="T57" fmla="*/ 1619818 h 612"/>
                    <a:gd name="T58" fmla="*/ 433002 w 853"/>
                    <a:gd name="T59" fmla="*/ 1424250 h 612"/>
                    <a:gd name="T60" fmla="*/ 420267 w 853"/>
                    <a:gd name="T61" fmla="*/ 1360477 h 612"/>
                    <a:gd name="T62" fmla="*/ 399041 w 853"/>
                    <a:gd name="T63" fmla="*/ 1322214 h 612"/>
                    <a:gd name="T64" fmla="*/ 195276 w 853"/>
                    <a:gd name="T65" fmla="*/ 837544 h 612"/>
                    <a:gd name="T66" fmla="*/ 263197 w 853"/>
                    <a:gd name="T67" fmla="*/ 586706 h 612"/>
                    <a:gd name="T68" fmla="*/ 479699 w 853"/>
                    <a:gd name="T69" fmla="*/ 476167 h 612"/>
                    <a:gd name="T70" fmla="*/ 1090996 w 853"/>
                    <a:gd name="T71" fmla="*/ 497425 h 612"/>
                    <a:gd name="T72" fmla="*/ 1562204 w 853"/>
                    <a:gd name="T73" fmla="*/ 378383 h 612"/>
                    <a:gd name="T74" fmla="*/ 1978226 w 853"/>
                    <a:gd name="T75" fmla="*/ 450658 h 612"/>
                    <a:gd name="T76" fmla="*/ 2296610 w 853"/>
                    <a:gd name="T77" fmla="*/ 327365 h 612"/>
                    <a:gd name="T78" fmla="*/ 2631974 w 853"/>
                    <a:gd name="T79" fmla="*/ 238084 h 612"/>
                    <a:gd name="T80" fmla="*/ 3196575 w 853"/>
                    <a:gd name="T81" fmla="*/ 357125 h 612"/>
                    <a:gd name="T82" fmla="*/ 3332419 w 853"/>
                    <a:gd name="T83" fmla="*/ 829041 h 612"/>
                    <a:gd name="T84" fmla="*/ 2954603 w 853"/>
                    <a:gd name="T85" fmla="*/ 1266945 h 612"/>
                    <a:gd name="T86" fmla="*/ 2895172 w 853"/>
                    <a:gd name="T87" fmla="*/ 1377483 h 612"/>
                    <a:gd name="T88" fmla="*/ 2924887 w 853"/>
                    <a:gd name="T89" fmla="*/ 1424250 h 612"/>
                    <a:gd name="T90" fmla="*/ 2950358 w 853"/>
                    <a:gd name="T91" fmla="*/ 1496525 h 612"/>
                    <a:gd name="T92" fmla="*/ 3145634 w 853"/>
                    <a:gd name="T93" fmla="*/ 1670836 h 612"/>
                    <a:gd name="T94" fmla="*/ 3298458 w 853"/>
                    <a:gd name="T95" fmla="*/ 1836644 h 612"/>
                    <a:gd name="T96" fmla="*/ 3179595 w 853"/>
                    <a:gd name="T97" fmla="*/ 2151255 h 6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9409">
                    <a:alpha val="6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5" name="Freeform 6"/>
                <p:cNvSpPr>
                  <a:spLocks noEditPoints="1"/>
                </p:cNvSpPr>
                <p:nvPr/>
              </p:nvSpPr>
              <p:spPr bwMode="auto">
                <a:xfrm>
                  <a:off x="1743075" y="1765300"/>
                  <a:ext cx="3660776" cy="2832100"/>
                </a:xfrm>
                <a:custGeom>
                  <a:avLst/>
                  <a:gdLst>
                    <a:gd name="T0" fmla="*/ 3168143 w 862"/>
                    <a:gd name="T1" fmla="*/ 1611661 h 666"/>
                    <a:gd name="T2" fmla="*/ 3507890 w 862"/>
                    <a:gd name="T3" fmla="*/ 1101372 h 666"/>
                    <a:gd name="T4" fmla="*/ 3321029 w 862"/>
                    <a:gd name="T5" fmla="*/ 403978 h 666"/>
                    <a:gd name="T6" fmla="*/ 2675509 w 862"/>
                    <a:gd name="T7" fmla="*/ 293416 h 666"/>
                    <a:gd name="T8" fmla="*/ 1834635 w 862"/>
                    <a:gd name="T9" fmla="*/ 527298 h 666"/>
                    <a:gd name="T10" fmla="*/ 1601059 w 862"/>
                    <a:gd name="T11" fmla="*/ 378464 h 666"/>
                    <a:gd name="T12" fmla="*/ 1601059 w 862"/>
                    <a:gd name="T13" fmla="*/ 348697 h 666"/>
                    <a:gd name="T14" fmla="*/ 1609552 w 862"/>
                    <a:gd name="T15" fmla="*/ 310425 h 666"/>
                    <a:gd name="T16" fmla="*/ 1749698 w 862"/>
                    <a:gd name="T17" fmla="*/ 182853 h 666"/>
                    <a:gd name="T18" fmla="*/ 1919572 w 862"/>
                    <a:gd name="T19" fmla="*/ 361454 h 666"/>
                    <a:gd name="T20" fmla="*/ 1792166 w 862"/>
                    <a:gd name="T21" fmla="*/ 403978 h 666"/>
                    <a:gd name="T22" fmla="*/ 1766685 w 862"/>
                    <a:gd name="T23" fmla="*/ 276406 h 666"/>
                    <a:gd name="T24" fmla="*/ 1741204 w 862"/>
                    <a:gd name="T25" fmla="*/ 250892 h 666"/>
                    <a:gd name="T26" fmla="*/ 1809154 w 862"/>
                    <a:gd name="T27" fmla="*/ 455007 h 666"/>
                    <a:gd name="T28" fmla="*/ 1966287 w 862"/>
                    <a:gd name="T29" fmla="*/ 280659 h 666"/>
                    <a:gd name="T30" fmla="*/ 1702983 w 862"/>
                    <a:gd name="T31" fmla="*/ 161591 h 666"/>
                    <a:gd name="T32" fmla="*/ 1609552 w 862"/>
                    <a:gd name="T33" fmla="*/ 233882 h 666"/>
                    <a:gd name="T34" fmla="*/ 1303780 w 862"/>
                    <a:gd name="T35" fmla="*/ 55281 h 666"/>
                    <a:gd name="T36" fmla="*/ 1197609 w 862"/>
                    <a:gd name="T37" fmla="*/ 284911 h 666"/>
                    <a:gd name="T38" fmla="*/ 1397210 w 862"/>
                    <a:gd name="T39" fmla="*/ 318930 h 666"/>
                    <a:gd name="T40" fmla="*/ 1375976 w 862"/>
                    <a:gd name="T41" fmla="*/ 297668 h 666"/>
                    <a:gd name="T42" fmla="*/ 1227337 w 862"/>
                    <a:gd name="T43" fmla="*/ 255144 h 666"/>
                    <a:gd name="T44" fmla="*/ 1350495 w 862"/>
                    <a:gd name="T45" fmla="*/ 85048 h 666"/>
                    <a:gd name="T46" fmla="*/ 1571331 w 862"/>
                    <a:gd name="T47" fmla="*/ 301921 h 666"/>
                    <a:gd name="T48" fmla="*/ 1562837 w 862"/>
                    <a:gd name="T49" fmla="*/ 335940 h 666"/>
                    <a:gd name="T50" fmla="*/ 1558590 w 862"/>
                    <a:gd name="T51" fmla="*/ 348697 h 666"/>
                    <a:gd name="T52" fmla="*/ 1240077 w 862"/>
                    <a:gd name="T53" fmla="*/ 510288 h 666"/>
                    <a:gd name="T54" fmla="*/ 870602 w 862"/>
                    <a:gd name="T55" fmla="*/ 489026 h 666"/>
                    <a:gd name="T56" fmla="*/ 475646 w 862"/>
                    <a:gd name="T57" fmla="*/ 472017 h 666"/>
                    <a:gd name="T58" fmla="*/ 220836 w 862"/>
                    <a:gd name="T59" fmla="*/ 595336 h 666"/>
                    <a:gd name="T60" fmla="*/ 16987 w 862"/>
                    <a:gd name="T61" fmla="*/ 1118382 h 666"/>
                    <a:gd name="T62" fmla="*/ 318513 w 862"/>
                    <a:gd name="T63" fmla="*/ 1607408 h 666"/>
                    <a:gd name="T64" fmla="*/ 199601 w 862"/>
                    <a:gd name="T65" fmla="*/ 2411112 h 666"/>
                    <a:gd name="T66" fmla="*/ 1087191 w 862"/>
                    <a:gd name="T67" fmla="*/ 2789576 h 666"/>
                    <a:gd name="T68" fmla="*/ 2331515 w 862"/>
                    <a:gd name="T69" fmla="*/ 2581208 h 666"/>
                    <a:gd name="T70" fmla="*/ 3422953 w 862"/>
                    <a:gd name="T71" fmla="*/ 2474898 h 666"/>
                    <a:gd name="T72" fmla="*/ 3168143 w 862"/>
                    <a:gd name="T73" fmla="*/ 1611661 h 666"/>
                    <a:gd name="T74" fmla="*/ 3371991 w 862"/>
                    <a:gd name="T75" fmla="*/ 2466393 h 666"/>
                    <a:gd name="T76" fmla="*/ 2356996 w 862"/>
                    <a:gd name="T77" fmla="*/ 2542937 h 666"/>
                    <a:gd name="T78" fmla="*/ 1316520 w 862"/>
                    <a:gd name="T79" fmla="*/ 2708780 h 666"/>
                    <a:gd name="T80" fmla="*/ 348241 w 862"/>
                    <a:gd name="T81" fmla="*/ 2542937 h 666"/>
                    <a:gd name="T82" fmla="*/ 144393 w 862"/>
                    <a:gd name="T83" fmla="*/ 2079425 h 666"/>
                    <a:gd name="T84" fmla="*/ 369475 w 862"/>
                    <a:gd name="T85" fmla="*/ 1628670 h 666"/>
                    <a:gd name="T86" fmla="*/ 369475 w 862"/>
                    <a:gd name="T87" fmla="*/ 1590398 h 666"/>
                    <a:gd name="T88" fmla="*/ 84937 w 862"/>
                    <a:gd name="T89" fmla="*/ 888752 h 666"/>
                    <a:gd name="T90" fmla="*/ 348241 w 862"/>
                    <a:gd name="T91" fmla="*/ 552812 h 666"/>
                    <a:gd name="T92" fmla="*/ 832381 w 862"/>
                    <a:gd name="T93" fmla="*/ 527298 h 666"/>
                    <a:gd name="T94" fmla="*/ 1286792 w 862"/>
                    <a:gd name="T95" fmla="*/ 552812 h 666"/>
                    <a:gd name="T96" fmla="*/ 1567084 w 862"/>
                    <a:gd name="T97" fmla="*/ 416735 h 666"/>
                    <a:gd name="T98" fmla="*/ 1567084 w 862"/>
                    <a:gd name="T99" fmla="*/ 412483 h 666"/>
                    <a:gd name="T100" fmla="*/ 1575578 w 862"/>
                    <a:gd name="T101" fmla="*/ 442250 h 666"/>
                    <a:gd name="T102" fmla="*/ 1923818 w 862"/>
                    <a:gd name="T103" fmla="*/ 561317 h 666"/>
                    <a:gd name="T104" fmla="*/ 2454673 w 862"/>
                    <a:gd name="T105" fmla="*/ 403978 h 666"/>
                    <a:gd name="T106" fmla="*/ 3367744 w 862"/>
                    <a:gd name="T107" fmla="*/ 510288 h 666"/>
                    <a:gd name="T108" fmla="*/ 3461175 w 862"/>
                    <a:gd name="T109" fmla="*/ 1114129 h 666"/>
                    <a:gd name="T110" fmla="*/ 3095946 w 862"/>
                    <a:gd name="T111" fmla="*/ 1577641 h 666"/>
                    <a:gd name="T112" fmla="*/ 3091699 w 862"/>
                    <a:gd name="T113" fmla="*/ 1620165 h 666"/>
                    <a:gd name="T114" fmla="*/ 3371991 w 862"/>
                    <a:gd name="T115" fmla="*/ 2466393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5369" name="组合 212"/>
            <p:cNvGrpSpPr>
              <a:grpSpLocks/>
            </p:cNvGrpSpPr>
            <p:nvPr/>
          </p:nvGrpSpPr>
          <p:grpSpPr bwMode="auto">
            <a:xfrm>
              <a:off x="1002211" y="2810542"/>
              <a:ext cx="2986788" cy="1429313"/>
              <a:chOff x="5340791" y="2048808"/>
              <a:chExt cx="2986788" cy="1429313"/>
            </a:xfrm>
          </p:grpSpPr>
          <p:sp>
            <p:nvSpPr>
              <p:cNvPr id="7" name="文本框 213">
                <a:extLst>
                  <a:ext uri="{FF2B5EF4-FFF2-40B4-BE49-F238E27FC236}">
                    <a16:creationId xmlns:a16="http://schemas.microsoft.com/office/drawing/2014/main" id="{2278DEF5-9561-8506-5DB8-36BD0BB3FE4C}"/>
                  </a:ext>
                </a:extLst>
              </p:cNvPr>
              <p:cNvSpPr txBox="1"/>
              <p:nvPr/>
            </p:nvSpPr>
            <p:spPr>
              <a:xfrm>
                <a:off x="5340791" y="2048808"/>
                <a:ext cx="2986788" cy="1429313"/>
              </a:xfrm>
              <a:prstGeom prst="rect">
                <a:avLst/>
              </a:prstGeom>
              <a:noFill/>
            </p:spPr>
            <p:txBody>
              <a:bodyPr>
                <a:spAutoFit/>
                <a:scene3d>
                  <a:camera prst="orthographicFront"/>
                  <a:lightRig rig="threePt" dir="t"/>
                </a:scene3d>
                <a:sp3d contourW="12700"/>
              </a:bodyPr>
              <a:lstStyle/>
              <a:p>
                <a:pPr marL="342900" indent="-342900" algn="ctr" defTabSz="457200" eaLnBrk="1" fontAlgn="auto" hangingPunct="1">
                  <a:spcBef>
                    <a:spcPts val="0"/>
                  </a:spcBef>
                  <a:spcAft>
                    <a:spcPts val="0"/>
                  </a:spcAft>
                  <a:buFont typeface="Wingdings" panose="05000000000000000000" pitchFamily="2" charset="2"/>
                  <a:buChar char="ü"/>
                  <a:defRPr/>
                </a:pP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3.Nguyên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nhân</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thắng</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lợi</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và</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ý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nghĩa</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lịch</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sử</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của</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endParaRPr lang="vi-VN"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defTabSz="457200" eaLnBrk="1" fontAlgn="auto" hangingPunct="1">
                  <a:spcBef>
                    <a:spcPts val="0"/>
                  </a:spcBef>
                  <a:spcAft>
                    <a:spcPts val="0"/>
                  </a:spcAft>
                  <a:defRPr/>
                </a:pPr>
                <a:r>
                  <a:rPr lang="vi-VN"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phong</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trào</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Tây</a:t>
                </a:r>
                <a:r>
                  <a:rPr lang="en-US" altLang="zh-CN"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3200" dirty="0" err="1">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rPr>
                  <a:t>Sơn</a:t>
                </a:r>
                <a:endParaRPr lang="zh-CN" altLang="en-US" sz="3200" dirty="0">
                  <a:pattFill prst="wdDnDiag">
                    <a:fgClr>
                      <a:srgbClr val="000000">
                        <a:lumMod val="65000"/>
                        <a:lumOff val="35000"/>
                      </a:srgbClr>
                    </a:fgClr>
                    <a:bgClr>
                      <a:srgbClr val="000000">
                        <a:lumMod val="85000"/>
                        <a:lumOff val="15000"/>
                      </a:srgbClr>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8" name="文本框 214">
                <a:extLst>
                  <a:ext uri="{FF2B5EF4-FFF2-40B4-BE49-F238E27FC236}">
                    <a16:creationId xmlns:a16="http://schemas.microsoft.com/office/drawing/2014/main" id="{B060FD3E-09DE-D9A3-CD66-F9C721DCD15D}"/>
                  </a:ext>
                </a:extLst>
              </p:cNvPr>
              <p:cNvSpPr txBox="1"/>
              <p:nvPr/>
            </p:nvSpPr>
            <p:spPr>
              <a:xfrm>
                <a:off x="6001285" y="2594189"/>
                <a:ext cx="2097817" cy="337844"/>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defTabSz="457200" eaLnBrk="1" fontAlgn="auto" hangingPunct="1">
                  <a:lnSpc>
                    <a:spcPct val="100000"/>
                  </a:lnSpc>
                  <a:spcBef>
                    <a:spcPts val="0"/>
                  </a:spcBef>
                  <a:spcAft>
                    <a:spcPts val="0"/>
                  </a:spcAft>
                  <a:defRPr/>
                </a:pPr>
                <a:endParaRPr lang="zh-CN" altLang="en-US" sz="1600" dirty="0">
                  <a:solidFill>
                    <a:srgbClr val="000000">
                      <a:lumMod val="65000"/>
                      <a:lumOff val="35000"/>
                    </a:srgbClr>
                  </a:solidFill>
                  <a:latin typeface="字魂36号-正文宋楷" panose="02000000000000000000" pitchFamily="2" charset="-122"/>
                  <a:ea typeface="字魂36号-正文宋楷" panose="02000000000000000000" pitchFamily="2" charset="-122"/>
                </a:endParaRPr>
              </a:p>
            </p:txBody>
          </p:sp>
        </p:grpSp>
      </p:grpSp>
    </p:spTree>
    <p:extLst>
      <p:ext uri="{BB962C8B-B14F-4D97-AF65-F5344CB8AC3E}">
        <p14:creationId xmlns:p14="http://schemas.microsoft.com/office/powerpoint/2010/main" val="79762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750" fill="hold"/>
                                        <p:tgtEl>
                                          <p:spTgt spid="222"/>
                                        </p:tgtEl>
                                        <p:attrNameLst>
                                          <p:attrName>ppt_w</p:attrName>
                                        </p:attrNameLst>
                                      </p:cBhvr>
                                      <p:tavLst>
                                        <p:tav tm="0">
                                          <p:val>
                                            <p:fltVal val="0"/>
                                          </p:val>
                                        </p:tav>
                                        <p:tav tm="100000">
                                          <p:val>
                                            <p:strVal val="#ppt_w"/>
                                          </p:val>
                                        </p:tav>
                                      </p:tavLst>
                                    </p:anim>
                                    <p:anim calcmode="lin" valueType="num">
                                      <p:cBhvr>
                                        <p:cTn id="8" dur="750" fill="hold"/>
                                        <p:tgtEl>
                                          <p:spTgt spid="222"/>
                                        </p:tgtEl>
                                        <p:attrNameLst>
                                          <p:attrName>ppt_h</p:attrName>
                                        </p:attrNameLst>
                                      </p:cBhvr>
                                      <p:tavLst>
                                        <p:tav tm="0">
                                          <p:val>
                                            <p:fltVal val="0"/>
                                          </p:val>
                                        </p:tav>
                                        <p:tav tm="100000">
                                          <p:val>
                                            <p:strVal val="#ppt_h"/>
                                          </p:val>
                                        </p:tav>
                                      </p:tavLst>
                                    </p:anim>
                                    <p:animEffect transition="in" filter="fade">
                                      <p:cBhvr>
                                        <p:cTn id="9" dur="750"/>
                                        <p:tgtEl>
                                          <p:spTgt spid="222"/>
                                        </p:tgtEl>
                                      </p:cBhvr>
                                    </p:animEffect>
                                  </p:childTnLst>
                                </p:cTn>
                              </p:par>
                            </p:childTnLst>
                          </p:cTn>
                        </p:par>
                        <p:par>
                          <p:cTn id="10" fill="hold" nodeType="afterGroup">
                            <p:stCondLst>
                              <p:cond delay="750"/>
                            </p:stCondLst>
                            <p:childTnLst>
                              <p:par>
                                <p:cTn id="11" presetID="53" presetClass="entr" presetSubtype="16" fill="hold" nodeType="afterEffect">
                                  <p:stCondLst>
                                    <p:cond delay="0"/>
                                  </p:stCondLst>
                                  <p:childTnLst>
                                    <p:set>
                                      <p:cBhvr>
                                        <p:cTn id="12" dur="1" fill="hold">
                                          <p:stCondLst>
                                            <p:cond delay="0"/>
                                          </p:stCondLst>
                                        </p:cTn>
                                        <p:tgtEl>
                                          <p:spTgt spid="223"/>
                                        </p:tgtEl>
                                        <p:attrNameLst>
                                          <p:attrName>style.visibility</p:attrName>
                                        </p:attrNameLst>
                                      </p:cBhvr>
                                      <p:to>
                                        <p:strVal val="visible"/>
                                      </p:to>
                                    </p:set>
                                    <p:anim calcmode="lin" valueType="num">
                                      <p:cBhvr>
                                        <p:cTn id="13" dur="750" fill="hold"/>
                                        <p:tgtEl>
                                          <p:spTgt spid="223"/>
                                        </p:tgtEl>
                                        <p:attrNameLst>
                                          <p:attrName>ppt_w</p:attrName>
                                        </p:attrNameLst>
                                      </p:cBhvr>
                                      <p:tavLst>
                                        <p:tav tm="0">
                                          <p:val>
                                            <p:fltVal val="0"/>
                                          </p:val>
                                        </p:tav>
                                        <p:tav tm="100000">
                                          <p:val>
                                            <p:strVal val="#ppt_w"/>
                                          </p:val>
                                        </p:tav>
                                      </p:tavLst>
                                    </p:anim>
                                    <p:anim calcmode="lin" valueType="num">
                                      <p:cBhvr>
                                        <p:cTn id="14" dur="750" fill="hold"/>
                                        <p:tgtEl>
                                          <p:spTgt spid="223"/>
                                        </p:tgtEl>
                                        <p:attrNameLst>
                                          <p:attrName>ppt_h</p:attrName>
                                        </p:attrNameLst>
                                      </p:cBhvr>
                                      <p:tavLst>
                                        <p:tav tm="0">
                                          <p:val>
                                            <p:fltVal val="0"/>
                                          </p:val>
                                        </p:tav>
                                        <p:tav tm="100000">
                                          <p:val>
                                            <p:strVal val="#ppt_h"/>
                                          </p:val>
                                        </p:tav>
                                      </p:tavLst>
                                    </p:anim>
                                    <p:animEffect transition="in" filter="fade">
                                      <p:cBhvr>
                                        <p:cTn id="15" dur="750"/>
                                        <p:tgtEl>
                                          <p:spTgt spid="223"/>
                                        </p:tgtEl>
                                      </p:cBhvr>
                                    </p:animEffect>
                                  </p:childTnLst>
                                </p:cTn>
                              </p:par>
                            </p:childTnLst>
                          </p:cTn>
                        </p:par>
                        <p:par>
                          <p:cTn id="16" fill="hold" nodeType="afterGroup">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ACF00DB9-6040-A280-E1C7-48CAA7DF6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889" y="-200434"/>
            <a:ext cx="12887325"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6">
            <a:extLst>
              <a:ext uri="{FF2B5EF4-FFF2-40B4-BE49-F238E27FC236}">
                <a16:creationId xmlns:a16="http://schemas.microsoft.com/office/drawing/2014/main" id="{216BB4A9-F917-B1E5-88BE-5CDF38A66EAC}"/>
              </a:ext>
            </a:extLst>
          </p:cNvPr>
          <p:cNvSpPr txBox="1">
            <a:spLocks noChangeArrowheads="1"/>
          </p:cNvSpPr>
          <p:nvPr/>
        </p:nvSpPr>
        <p:spPr bwMode="auto">
          <a:xfrm>
            <a:off x="952772" y="2847693"/>
            <a:ext cx="10844213"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5000"/>
              </a:lnSpc>
              <a:spcAft>
                <a:spcPts val="1000"/>
              </a:spcAft>
            </a:pPr>
            <a:r>
              <a:rPr lang="vi-VN"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trào</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Sơn</a:t>
            </a:r>
            <a:endParaRPr lang="en-AU" alt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Aft>
                <a:spcPts val="1000"/>
              </a:spcAft>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AU"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204FAD5-663C-14E7-24C5-9D12A4CFD5F3}"/>
              </a:ext>
            </a:extLst>
          </p:cNvPr>
          <p:cNvSpPr txBox="1"/>
          <p:nvPr/>
        </p:nvSpPr>
        <p:spPr>
          <a:xfrm>
            <a:off x="952772" y="3488894"/>
            <a:ext cx="9406074" cy="1353191"/>
          </a:xfrm>
          <a:prstGeom prst="rect">
            <a:avLst/>
          </a:prstGeom>
          <a:noFill/>
        </p:spPr>
        <p:txBody>
          <a:bodyPr wrap="square">
            <a:spAutoFit/>
          </a:bodyPr>
          <a:lstStyle/>
          <a:p>
            <a:pPr marL="514350" indent="-514350" algn="just">
              <a:lnSpc>
                <a:spcPct val="115000"/>
              </a:lnSpc>
              <a:spcAft>
                <a:spcPts val="1000"/>
              </a:spcAft>
              <a:buFontTx/>
              <a:buAutoNum type="alphaLcPeriod"/>
            </a:pP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Lật</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đổ</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chúa</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Nguyễn</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AU" alt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quyền</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Lê – Trịnh</a:t>
            </a:r>
            <a:r>
              <a:rPr lang="en-AU"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vi-VN" alt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 Đánh tan quân Xiêm xâm lược</a:t>
            </a:r>
          </a:p>
        </p:txBody>
      </p:sp>
      <p:sp>
        <p:nvSpPr>
          <p:cNvPr id="12" name="TextBox 11">
            <a:extLst>
              <a:ext uri="{FF2B5EF4-FFF2-40B4-BE49-F238E27FC236}">
                <a16:creationId xmlns:a16="http://schemas.microsoft.com/office/drawing/2014/main" id="{6C00F238-DBCC-4E4E-72C7-1E1A1A691CAA}"/>
              </a:ext>
            </a:extLst>
          </p:cNvPr>
          <p:cNvSpPr txBox="1"/>
          <p:nvPr/>
        </p:nvSpPr>
        <p:spPr>
          <a:xfrm>
            <a:off x="556931" y="850362"/>
            <a:ext cx="10141548" cy="954107"/>
          </a:xfrm>
          <a:prstGeom prst="rect">
            <a:avLst/>
          </a:prstGeom>
          <a:noFill/>
        </p:spPr>
        <p:txBody>
          <a:bodyPr wrap="square" rtlCol="0">
            <a:spAutoFit/>
          </a:bodyPr>
          <a:lstStyle/>
          <a:p>
            <a:pPr algn="ctr"/>
            <a:r>
              <a:rPr lang="vi-VN" altLang="en-US" sz="2800" b="1" dirty="0">
                <a:solidFill>
                  <a:srgbClr val="FF0000"/>
                </a:solidFill>
                <a:latin typeface="Times New Roman" panose="02020603050405020304" pitchFamily="18" charset="0"/>
                <a:cs typeface="Times New Roman" panose="02020603050405020304" pitchFamily="18" charset="0"/>
                <a:sym typeface="Oswald"/>
              </a:rPr>
              <a:t>BÀI 8:</a:t>
            </a:r>
            <a:r>
              <a:rPr lang="en-US" altLang="en-US" sz="2800" b="1" dirty="0">
                <a:solidFill>
                  <a:srgbClr val="FF0000"/>
                </a:solidFill>
                <a:latin typeface="Times New Roman" panose="02020603050405020304" pitchFamily="18" charset="0"/>
                <a:cs typeface="Times New Roman" panose="02020603050405020304" pitchFamily="18" charset="0"/>
                <a:sym typeface="Oswald"/>
              </a:rPr>
              <a:t> </a:t>
            </a:r>
            <a:r>
              <a:rPr lang="vi-VN" sz="2800" b="1" kern="0" dirty="0">
                <a:solidFill>
                  <a:srgbClr val="FF0000"/>
                </a:solidFill>
                <a:latin typeface="Times New Roman" panose="02020603050405020304" pitchFamily="18" charset="0"/>
                <a:ea typeface="微软雅黑"/>
                <a:cs typeface="Times New Roman" panose="02020603050405020304" pitchFamily="18" charset="0"/>
                <a:sym typeface="Oswald"/>
              </a:rPr>
              <a:t>PHONG TRÀO TÂY SƠN</a:t>
            </a:r>
          </a:p>
          <a:p>
            <a:pPr algn="ctr"/>
            <a:r>
              <a:rPr lang="en-US" altLang="en-US" sz="2800" b="1" dirty="0">
                <a:solidFill>
                  <a:srgbClr val="FF0000"/>
                </a:solidFill>
                <a:latin typeface="Times New Roman" panose="02020603050405020304" pitchFamily="18" charset="0"/>
                <a:cs typeface="Times New Roman" panose="02020603050405020304" pitchFamily="18" charset="0"/>
                <a:sym typeface="Oswald"/>
              </a:rPr>
              <a:t> ( </a:t>
            </a:r>
            <a:r>
              <a:rPr lang="en-US" altLang="en-US" sz="2800" b="1" dirty="0" err="1">
                <a:solidFill>
                  <a:srgbClr val="FF0000"/>
                </a:solidFill>
                <a:latin typeface="Times New Roman" panose="02020603050405020304" pitchFamily="18" charset="0"/>
                <a:cs typeface="Times New Roman" panose="02020603050405020304" pitchFamily="18" charset="0"/>
                <a:sym typeface="Oswald"/>
              </a:rPr>
              <a:t>Tiết</a:t>
            </a:r>
            <a:r>
              <a:rPr lang="en-US" altLang="en-US" sz="2800" b="1" dirty="0">
                <a:solidFill>
                  <a:srgbClr val="FF0000"/>
                </a:solidFill>
                <a:latin typeface="Times New Roman" panose="02020603050405020304" pitchFamily="18" charset="0"/>
                <a:cs typeface="Times New Roman" panose="02020603050405020304" pitchFamily="18" charset="0"/>
                <a:sym typeface="Oswald"/>
              </a:rPr>
              <a:t> 1)</a:t>
            </a:r>
            <a:endParaRPr lang="x-none" altLang="en-US" sz="1600" dirty="0">
              <a:solidFill>
                <a:srgbClr val="FF0000"/>
              </a:solidFill>
            </a:endParaRPr>
          </a:p>
        </p:txBody>
      </p:sp>
      <p:sp>
        <p:nvSpPr>
          <p:cNvPr id="2" name="TextBox 1"/>
          <p:cNvSpPr txBox="1"/>
          <p:nvPr/>
        </p:nvSpPr>
        <p:spPr>
          <a:xfrm>
            <a:off x="952772" y="2046042"/>
            <a:ext cx="8948057"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Sơn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56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ịch Sử Việt Nam Bằng Tranh 53 - Đàng Trong Suy Tàn">
            <a:extLst>
              <a:ext uri="{FF2B5EF4-FFF2-40B4-BE49-F238E27FC236}">
                <a16:creationId xmlns:a16="http://schemas.microsoft.com/office/drawing/2014/main" id="{0880EC1B-B07D-4D0E-B018-AF35997C2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94" y="28666"/>
            <a:ext cx="5413195" cy="4585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99B8DA-3A4C-4A3B-A476-5DE6343902AA}"/>
              </a:ext>
            </a:extLst>
          </p:cNvPr>
          <p:cNvPicPr>
            <a:picLocks noChangeAspect="1"/>
          </p:cNvPicPr>
          <p:nvPr/>
        </p:nvPicPr>
        <p:blipFill>
          <a:blip r:embed="rId3"/>
          <a:stretch>
            <a:fillRect/>
          </a:stretch>
        </p:blipFill>
        <p:spPr>
          <a:xfrm>
            <a:off x="6135189" y="28666"/>
            <a:ext cx="5697583" cy="4556396"/>
          </a:xfrm>
          <a:prstGeom prst="rect">
            <a:avLst/>
          </a:prstGeom>
          <a:ln w="38100">
            <a:solidFill>
              <a:schemeClr val="tx1"/>
            </a:solidFill>
          </a:ln>
        </p:spPr>
      </p:pic>
      <p:sp>
        <p:nvSpPr>
          <p:cNvPr id="5" name="TextBox 4">
            <a:extLst>
              <a:ext uri="{FF2B5EF4-FFF2-40B4-BE49-F238E27FC236}">
                <a16:creationId xmlns:a16="http://schemas.microsoft.com/office/drawing/2014/main" id="{D3CB8531-1488-4601-A18F-1B46CCB85FBA}"/>
              </a:ext>
            </a:extLst>
          </p:cNvPr>
          <p:cNvSpPr txBox="1"/>
          <p:nvPr/>
        </p:nvSpPr>
        <p:spPr>
          <a:xfrm>
            <a:off x="654517" y="4706754"/>
            <a:ext cx="11059427" cy="2246769"/>
          </a:xfrm>
          <a:prstGeom prst="rect">
            <a:avLst/>
          </a:prstGeom>
          <a:noFill/>
        </p:spPr>
        <p:txBody>
          <a:bodyPr wrap="square">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Chúa Nguyễn cuối cùng ở Đàng Trong là Nguyễn Phúc Thuần</a:t>
            </a:r>
            <a:r>
              <a:rPr lang="en-US" sz="2800" dirty="0">
                <a:latin typeface="Times New Roman" panose="02020603050405020304" pitchFamily="18" charset="0"/>
                <a:ea typeface="Calibri" panose="020F0502020204030204" pitchFamily="34" charset="0"/>
                <a:cs typeface="Times New Roman" panose="02020603050405020304" pitchFamily="18" charset="0"/>
              </a:rPr>
              <a:t> (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Khoát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latin typeface="Times New Roman" panose="02020603050405020304" pitchFamily="18" charset="0"/>
                <a:ea typeface="Calibri" panose="020F0502020204030204" pitchFamily="34" charset="0"/>
                <a:cs typeface="Times New Roman" panose="02020603050405020304" pitchFamily="18" charset="0"/>
              </a:rPr>
              <a:t> 9, </a:t>
            </a:r>
            <a:r>
              <a:rPr lang="vi-VN" sz="2800" dirty="0">
                <a:latin typeface="Times New Roman" panose="02020603050405020304" pitchFamily="18" charset="0"/>
                <a:ea typeface="Calibri" panose="020F0502020204030204" pitchFamily="34" charset="0"/>
                <a:cs typeface="Times New Roman" panose="02020603050405020304" pitchFamily="18" charset="0"/>
              </a:rPr>
              <a:t>lên ngôi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800" dirty="0">
                <a:latin typeface="Times New Roman" panose="02020603050405020304" pitchFamily="18" charset="0"/>
                <a:ea typeface="Calibri" panose="020F0502020204030204" pitchFamily="34" charset="0"/>
                <a:cs typeface="Times New Roman" panose="02020603050405020304" pitchFamily="18" charset="0"/>
              </a:rPr>
              <a:t> 1765 </a:t>
            </a:r>
            <a:r>
              <a:rPr lang="vi-VN" sz="2800" dirty="0">
                <a:latin typeface="Times New Roman" panose="02020603050405020304" pitchFamily="18" charset="0"/>
                <a:ea typeface="Calibri" panose="020F0502020204030204" pitchFamily="34" charset="0"/>
                <a:cs typeface="Times New Roman" panose="02020603050405020304" pitchFamily="18" charset="0"/>
              </a:rPr>
              <a:t>lúc mới 12 tuổi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Vương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vi-VN" sz="2800" dirty="0">
                <a:latin typeface="Times New Roman" panose="02020603050405020304" pitchFamily="18" charset="0"/>
                <a:ea typeface="Calibri" panose="020F0502020204030204" pitchFamily="34" charset="0"/>
                <a:cs typeface="Times New Roman" panose="02020603050405020304" pitchFamily="18" charset="0"/>
              </a:rPr>
              <a:t>, chỉ "thích chơi bời, múa hát", quyền hành bị Trương Phúc Loan thâu tóm hết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vi-VN" sz="2800" dirty="0">
                <a:ea typeface="Calibri" panose="020F0502020204030204" pitchFamily="34" charset="0"/>
              </a:rPr>
              <a:t> </a:t>
            </a:r>
            <a:br>
              <a:rPr lang="en-US" sz="2800" dirty="0">
                <a:latin typeface="Times New Roman" panose="02020603050405020304" pitchFamily="18" charset="0"/>
                <a:ea typeface="Calibri" panose="020F0502020204030204" pitchFamily="34" charset="0"/>
                <a:cs typeface="Times New Roman" panose="02020603050405020304" pitchFamily="18" charset="0"/>
              </a:rPr>
            </a:br>
            <a:endParaRPr lang="vi-VN" sz="2800" dirty="0"/>
          </a:p>
        </p:txBody>
      </p:sp>
    </p:spTree>
    <p:extLst>
      <p:ext uri="{BB962C8B-B14F-4D97-AF65-F5344CB8AC3E}">
        <p14:creationId xmlns:p14="http://schemas.microsoft.com/office/powerpoint/2010/main" val="1923619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33EC5C-D8FC-49DE-9D9C-15B35902F7E0}"/>
              </a:ext>
            </a:extLst>
          </p:cNvPr>
          <p:cNvSpPr txBox="1"/>
          <p:nvPr/>
        </p:nvSpPr>
        <p:spPr>
          <a:xfrm>
            <a:off x="433138" y="221381"/>
            <a:ext cx="11242306" cy="1323439"/>
          </a:xfrm>
          <a:prstGeom prst="rect">
            <a:avLst/>
          </a:prstGeom>
          <a:noFill/>
        </p:spPr>
        <p:txBody>
          <a:bodyPr wrap="square">
            <a:spAutoFit/>
          </a:bodyPr>
          <a:lstStyle/>
          <a:p>
            <a:r>
              <a:rPr lang="vi-VN" altLang="en-US" sz="4000" b="1" dirty="0">
                <a:solidFill>
                  <a:srgbClr val="FF0000"/>
                </a:solidFill>
                <a:latin typeface="Times New Roman" panose="02020603050405020304" pitchFamily="18" charset="0"/>
                <a:cs typeface="Times New Roman" panose="02020603050405020304" pitchFamily="18" charset="0"/>
                <a:sym typeface="Oswald"/>
              </a:rPr>
              <a:t>BÀI 8:</a:t>
            </a:r>
            <a:r>
              <a:rPr lang="en-US" altLang="en-US" sz="4000" b="1" dirty="0">
                <a:solidFill>
                  <a:srgbClr val="FF0000"/>
                </a:solidFill>
                <a:latin typeface="Times New Roman" panose="02020603050405020304" pitchFamily="18" charset="0"/>
                <a:cs typeface="Times New Roman" panose="02020603050405020304" pitchFamily="18" charset="0"/>
                <a:sym typeface="Oswald"/>
              </a:rPr>
              <a:t> </a:t>
            </a:r>
            <a:r>
              <a:rPr lang="vi-VN" sz="4000" b="1" kern="0" dirty="0">
                <a:solidFill>
                  <a:srgbClr val="FF0000"/>
                </a:solidFill>
                <a:latin typeface="Times New Roman" panose="02020603050405020304" pitchFamily="18" charset="0"/>
                <a:ea typeface="微软雅黑"/>
                <a:cs typeface="Times New Roman" panose="02020603050405020304" pitchFamily="18" charset="0"/>
                <a:sym typeface="Oswald"/>
              </a:rPr>
              <a:t>PHONG TRÀO TÂY SƠN</a:t>
            </a:r>
            <a:br>
              <a:rPr lang="en-US" sz="4000" b="1" kern="0" dirty="0">
                <a:solidFill>
                  <a:srgbClr val="FF0000"/>
                </a:solidFill>
                <a:latin typeface="Times New Roman" panose="02020603050405020304" pitchFamily="18" charset="0"/>
                <a:ea typeface="微软雅黑"/>
                <a:cs typeface="Times New Roman" panose="02020603050405020304" pitchFamily="18" charset="0"/>
                <a:sym typeface="Oswald"/>
              </a:rPr>
            </a:br>
            <a:r>
              <a:rPr lang="en-US" sz="4000" u="sng" dirty="0">
                <a:latin typeface="Times New Roman" panose="02020603050405020304" pitchFamily="18" charset="0"/>
                <a:cs typeface="Times New Roman" panose="02020603050405020304" pitchFamily="18" charset="0"/>
              </a:rPr>
              <a:t>1. </a:t>
            </a:r>
            <a:r>
              <a:rPr lang="en-US" sz="4000" u="sng" dirty="0" err="1">
                <a:latin typeface="Times New Roman" panose="02020603050405020304" pitchFamily="18" charset="0"/>
                <a:cs typeface="Times New Roman" panose="02020603050405020304" pitchFamily="18" charset="0"/>
              </a:rPr>
              <a:t>Nguyên</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nhân</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bùng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nổ</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phong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trào</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Tây</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Sơn</a:t>
            </a:r>
            <a:endParaRPr lang="vi-VN" sz="4000" dirty="0"/>
          </a:p>
        </p:txBody>
      </p:sp>
    </p:spTree>
    <p:extLst>
      <p:ext uri="{BB962C8B-B14F-4D97-AF65-F5344CB8AC3E}">
        <p14:creationId xmlns:p14="http://schemas.microsoft.com/office/powerpoint/2010/main" val="1638351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1869</TotalTime>
  <Words>1692</Words>
  <Application>Microsoft Office PowerPoint</Application>
  <PresentationFormat>Widescreen</PresentationFormat>
  <Paragraphs>147</Paragraphs>
  <Slides>40</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等线</vt:lpstr>
      <vt:lpstr>#9Slide05 Pattaya</vt:lpstr>
      <vt:lpstr>Arial</vt:lpstr>
      <vt:lpstr>Calibri</vt:lpstr>
      <vt:lpstr>Calibri Light</vt:lpstr>
      <vt:lpstr>Roboto</vt:lpstr>
      <vt:lpstr>Times New Roman</vt:lpstr>
      <vt:lpstr>Wingdings</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TL nhóm (3 phút) N1, 2 ? Dựa vào tư liệu 8.1 và thông tin trong bài, hãy cho biết tại sao phong trào Tây Sơn bùng nổ?  N3, 4? Tại sao phong trào Tây Sơn được nhân dân Đàng Trong ủng hộ?  </vt:lpstr>
      <vt:lpstr>Tại sao phong trào Tây Sơn bùng nổ?  </vt:lpstr>
      <vt:lpstr>BÀI 8: PHONG TRÀO TÂY SƠN</vt:lpstr>
      <vt:lpstr>Tại sao phong trào Tây Sơn được nhân dân Đàng Trong ủng hộ?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 HANH</dc:creator>
  <cp:lastModifiedBy>Ai Dung Tran</cp:lastModifiedBy>
  <cp:revision>211</cp:revision>
  <dcterms:created xsi:type="dcterms:W3CDTF">2024-11-03T13:30:25Z</dcterms:created>
  <dcterms:modified xsi:type="dcterms:W3CDTF">2026-02-25T08:39:05Z</dcterms:modified>
</cp:coreProperties>
</file>