
<file path=[Content_Types].xml><?xml version="1.0" encoding="utf-8"?>
<Types xmlns="http://schemas.openxmlformats.org/package/2006/content-types">
  <Default Extension="jpeg" ContentType="image/jpeg"/>
  <Default Extension="JPG" ContentType="image/.jpg"/>
  <Default Extension="png" ContentType="image/png"/>
  <Default Extension="wmf" ContentType="image/x-wmf"/>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 id="2147483672" r:id="rId4"/>
    <p:sldMasterId id="2147483685" r:id="rId5"/>
  </p:sldMasterIdLst>
  <p:notesMasterIdLst>
    <p:notesMasterId r:id="rId7"/>
  </p:notesMasterIdLst>
  <p:sldIdLst>
    <p:sldId id="369" r:id="rId6"/>
    <p:sldId id="765" r:id="rId8"/>
    <p:sldId id="766" r:id="rId9"/>
    <p:sldId id="453" r:id="rId10"/>
    <p:sldId id="540" r:id="rId11"/>
    <p:sldId id="610" r:id="rId12"/>
    <p:sldId id="768" r:id="rId13"/>
    <p:sldId id="769" r:id="rId14"/>
    <p:sldId id="770" r:id="rId15"/>
    <p:sldId id="676" r:id="rId16"/>
    <p:sldId id="772" r:id="rId17"/>
    <p:sldId id="622" r:id="rId18"/>
    <p:sldId id="685" r:id="rId19"/>
    <p:sldId id="686" r:id="rId20"/>
    <p:sldId id="687" r:id="rId21"/>
    <p:sldId id="688" r:id="rId22"/>
    <p:sldId id="516" r:id="rId23"/>
    <p:sldId id="785" r:id="rId24"/>
    <p:sldId id="776" r:id="rId25"/>
    <p:sldId id="777" r:id="rId26"/>
    <p:sldId id="778" r:id="rId27"/>
    <p:sldId id="781" r:id="rId28"/>
    <p:sldId id="782" r:id="rId29"/>
    <p:sldId id="779" r:id="rId30"/>
    <p:sldId id="783" r:id="rId31"/>
    <p:sldId id="784" r:id="rId32"/>
    <p:sldId id="690" r:id="rId33"/>
    <p:sldId id="780" r:id="rId34"/>
    <p:sldId id="691" r:id="rId35"/>
    <p:sldId id="598" r:id="rId36"/>
    <p:sldId id="712" r:id="rId37"/>
    <p:sldId id="713" r:id="rId38"/>
    <p:sldId id="715" r:id="rId39"/>
    <p:sldId id="724" r:id="rId40"/>
    <p:sldId id="716" r:id="rId41"/>
    <p:sldId id="717" r:id="rId42"/>
    <p:sldId id="720" r:id="rId43"/>
    <p:sldId id="725" r:id="rId44"/>
    <p:sldId id="726" r:id="rId45"/>
    <p:sldId id="786" r:id="rId46"/>
    <p:sldId id="721" r:id="rId47"/>
    <p:sldId id="722" r:id="rId48"/>
    <p:sldId id="723" r:id="rId49"/>
    <p:sldId id="727" r:id="rId50"/>
    <p:sldId id="787" r:id="rId51"/>
    <p:sldId id="728" r:id="rId52"/>
    <p:sldId id="788" r:id="rId53"/>
    <p:sldId id="730" r:id="rId54"/>
    <p:sldId id="732" r:id="rId55"/>
    <p:sldId id="446" r:id="rId56"/>
    <p:sldId id="532" r:id="rId57"/>
    <p:sldId id="672" r:id="rId58"/>
    <p:sldId id="760" r:id="rId59"/>
    <p:sldId id="418" r:id="rId60"/>
    <p:sldId id="282" r:id="rId61"/>
    <p:sldId id="308" r:id="rId62"/>
  </p:sldIdLst>
  <p:sldSz cx="12192000" cy="6858000"/>
  <p:notesSz cx="6858000" cy="9144000"/>
  <p:defaultTextStyle>
    <a:defPPr>
      <a:defRPr lang="en-US"/>
    </a:defPPr>
    <a:lvl1pPr marL="0" lvl="0"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vl6pPr marL="2286000" lvl="5"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6pPr>
    <a:lvl7pPr marL="2743200" lvl="6"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7pPr>
    <a:lvl8pPr marL="3200400" lvl="7"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8pPr>
    <a:lvl9pPr marL="3657600" lvl="8" indent="0" algn="l" defTabSz="457200" rtl="0" eaLnBrk="0" fontAlgn="base" latinLnBrk="0" hangingPunct="0">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23"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horzBarState="maximized">
    <p:restoredLeft sz="16980"/>
    <p:restoredTop sz="95794"/>
  </p:normalViewPr>
  <p:slideViewPr>
    <p:cSldViewPr snapToGrid="0" showGuides="1">
      <p:cViewPr varScale="1">
        <p:scale>
          <a:sx n="111" d="100"/>
          <a:sy n="111" d="100"/>
        </p:scale>
        <p:origin x="552" y="208"/>
      </p:cViewPr>
      <p:guideLst>
        <p:guide orient="horz" pos="2123"/>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3.xml"/><Relationship Id="rId8" Type="http://schemas.openxmlformats.org/officeDocument/2006/relationships/slide" Target="slides/slide2.xml"/><Relationship Id="rId7" Type="http://schemas.openxmlformats.org/officeDocument/2006/relationships/notesMaster" Target="notesMasters/notesMaster1.xml"/><Relationship Id="rId65" Type="http://schemas.openxmlformats.org/officeDocument/2006/relationships/tableStyles" Target="tableStyles.xml"/><Relationship Id="rId64" Type="http://schemas.openxmlformats.org/officeDocument/2006/relationships/viewProps" Target="viewProps.xml"/><Relationship Id="rId63" Type="http://schemas.openxmlformats.org/officeDocument/2006/relationships/presProps" Target="presProps.xml"/><Relationship Id="rId62" Type="http://schemas.openxmlformats.org/officeDocument/2006/relationships/slide" Target="slides/slide56.xml"/><Relationship Id="rId61" Type="http://schemas.openxmlformats.org/officeDocument/2006/relationships/slide" Target="slides/slide55.xml"/><Relationship Id="rId60" Type="http://schemas.openxmlformats.org/officeDocument/2006/relationships/slide" Target="slides/slide54.xml"/><Relationship Id="rId6" Type="http://schemas.openxmlformats.org/officeDocument/2006/relationships/slide" Target="slides/slide1.xml"/><Relationship Id="rId59" Type="http://schemas.openxmlformats.org/officeDocument/2006/relationships/slide" Target="slides/slide53.xml"/><Relationship Id="rId58" Type="http://schemas.openxmlformats.org/officeDocument/2006/relationships/slide" Target="slides/slide52.xml"/><Relationship Id="rId57" Type="http://schemas.openxmlformats.org/officeDocument/2006/relationships/slide" Target="slides/slide51.xml"/><Relationship Id="rId56" Type="http://schemas.openxmlformats.org/officeDocument/2006/relationships/slide" Target="slides/slide50.xml"/><Relationship Id="rId55" Type="http://schemas.openxmlformats.org/officeDocument/2006/relationships/slide" Target="slides/slide49.xml"/><Relationship Id="rId54" Type="http://schemas.openxmlformats.org/officeDocument/2006/relationships/slide" Target="slides/slide48.xml"/><Relationship Id="rId53" Type="http://schemas.openxmlformats.org/officeDocument/2006/relationships/slide" Target="slides/slide47.xml"/><Relationship Id="rId52" Type="http://schemas.openxmlformats.org/officeDocument/2006/relationships/slide" Target="slides/slide46.xml"/><Relationship Id="rId51" Type="http://schemas.openxmlformats.org/officeDocument/2006/relationships/slide" Target="slides/slide45.xml"/><Relationship Id="rId50" Type="http://schemas.openxmlformats.org/officeDocument/2006/relationships/slide" Target="slides/slide44.xml"/><Relationship Id="rId5" Type="http://schemas.openxmlformats.org/officeDocument/2006/relationships/slideMaster" Target="slideMasters/slideMaster4.xml"/><Relationship Id="rId49" Type="http://schemas.openxmlformats.org/officeDocument/2006/relationships/slide" Target="slides/slide43.xml"/><Relationship Id="rId48" Type="http://schemas.openxmlformats.org/officeDocument/2006/relationships/slide" Target="slides/slide42.xml"/><Relationship Id="rId47" Type="http://schemas.openxmlformats.org/officeDocument/2006/relationships/slide" Target="slides/slide41.xml"/><Relationship Id="rId46" Type="http://schemas.openxmlformats.org/officeDocument/2006/relationships/slide" Target="slides/slide40.xml"/><Relationship Id="rId45" Type="http://schemas.openxmlformats.org/officeDocument/2006/relationships/slide" Target="slides/slide39.xml"/><Relationship Id="rId44" Type="http://schemas.openxmlformats.org/officeDocument/2006/relationships/slide" Target="slides/slide38.xml"/><Relationship Id="rId43" Type="http://schemas.openxmlformats.org/officeDocument/2006/relationships/slide" Target="slides/slide37.xml"/><Relationship Id="rId42" Type="http://schemas.openxmlformats.org/officeDocument/2006/relationships/slide" Target="slides/slide36.xml"/><Relationship Id="rId41" Type="http://schemas.openxmlformats.org/officeDocument/2006/relationships/slide" Target="slides/slide35.xml"/><Relationship Id="rId40" Type="http://schemas.openxmlformats.org/officeDocument/2006/relationships/slide" Target="slides/slide34.xml"/><Relationship Id="rId4" Type="http://schemas.openxmlformats.org/officeDocument/2006/relationships/slideMaster" Target="slideMasters/slideMaster3.xml"/><Relationship Id="rId39" Type="http://schemas.openxmlformats.org/officeDocument/2006/relationships/slide" Target="slides/slide33.xml"/><Relationship Id="rId38" Type="http://schemas.openxmlformats.org/officeDocument/2006/relationships/slide" Target="slides/slide32.xml"/><Relationship Id="rId37" Type="http://schemas.openxmlformats.org/officeDocument/2006/relationships/slide" Target="slides/slide31.xml"/><Relationship Id="rId36" Type="http://schemas.openxmlformats.org/officeDocument/2006/relationships/slide" Target="slides/slide30.xml"/><Relationship Id="rId35" Type="http://schemas.openxmlformats.org/officeDocument/2006/relationships/slide" Target="slides/slide29.xml"/><Relationship Id="rId34" Type="http://schemas.openxmlformats.org/officeDocument/2006/relationships/slide" Target="slides/slide28.xml"/><Relationship Id="rId33" Type="http://schemas.openxmlformats.org/officeDocument/2006/relationships/slide" Target="slides/slide27.xml"/><Relationship Id="rId32" Type="http://schemas.openxmlformats.org/officeDocument/2006/relationships/slide" Target="slides/slide26.xml"/><Relationship Id="rId31" Type="http://schemas.openxmlformats.org/officeDocument/2006/relationships/slide" Target="slides/slide25.xml"/><Relationship Id="rId30" Type="http://schemas.openxmlformats.org/officeDocument/2006/relationships/slide" Target="slides/slide24.xml"/><Relationship Id="rId3" Type="http://schemas.openxmlformats.org/officeDocument/2006/relationships/slideMaster" Target="slideMasters/slideMaster2.xml"/><Relationship Id="rId29" Type="http://schemas.openxmlformats.org/officeDocument/2006/relationships/slide" Target="slides/slide23.xml"/><Relationship Id="rId28" Type="http://schemas.openxmlformats.org/officeDocument/2006/relationships/slide" Target="slides/slide22.xml"/><Relationship Id="rId27" Type="http://schemas.openxmlformats.org/officeDocument/2006/relationships/slide" Target="slides/slide21.xml"/><Relationship Id="rId26" Type="http://schemas.openxmlformats.org/officeDocument/2006/relationships/slide" Target="slides/slide20.xml"/><Relationship Id="rId25" Type="http://schemas.openxmlformats.org/officeDocument/2006/relationships/slide" Target="slides/slide19.xml"/><Relationship Id="rId24" Type="http://schemas.openxmlformats.org/officeDocument/2006/relationships/slide" Target="slides/slide18.xml"/><Relationship Id="rId23" Type="http://schemas.openxmlformats.org/officeDocument/2006/relationships/slide" Target="slides/slide17.xml"/><Relationship Id="rId22" Type="http://schemas.openxmlformats.org/officeDocument/2006/relationships/slide" Target="slides/slide16.xml"/><Relationship Id="rId21" Type="http://schemas.openxmlformats.org/officeDocument/2006/relationships/slide" Target="slides/slide15.xml"/><Relationship Id="rId20" Type="http://schemas.openxmlformats.org/officeDocument/2006/relationships/slide" Target="slides/slide14.xml"/><Relationship Id="rId2" Type="http://schemas.openxmlformats.org/officeDocument/2006/relationships/theme" Target="theme/theme1.xml"/><Relationship Id="rId19" Type="http://schemas.openxmlformats.org/officeDocument/2006/relationships/slide" Target="slides/slide13.xml"/><Relationship Id="rId18" Type="http://schemas.openxmlformats.org/officeDocument/2006/relationships/slide" Target="slides/slide12.xml"/><Relationship Id="rId17" Type="http://schemas.openxmlformats.org/officeDocument/2006/relationships/slide" Target="slides/slide11.xml"/><Relationship Id="rId16" Type="http://schemas.openxmlformats.org/officeDocument/2006/relationships/slide" Target="slides/slide10.xml"/><Relationship Id="rId15" Type="http://schemas.openxmlformats.org/officeDocument/2006/relationships/slide" Target="slides/slide9.xml"/><Relationship Id="rId14" Type="http://schemas.openxmlformats.org/officeDocument/2006/relationships/slide" Target="slides/slide8.xml"/><Relationship Id="rId13" Type="http://schemas.openxmlformats.org/officeDocument/2006/relationships/slide" Target="slides/slide7.xml"/><Relationship Id="rId12" Type="http://schemas.openxmlformats.org/officeDocument/2006/relationships/slide" Target="slides/slide6.xml"/><Relationship Id="rId11" Type="http://schemas.openxmlformats.org/officeDocument/2006/relationships/slide" Target="slides/slide5.xml"/><Relationship Id="rId10" Type="http://schemas.openxmlformats.org/officeDocument/2006/relationships/slide" Target="slides/slide4.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marL="0" marR="0" lvl="0" indent="0" algn="r" defTabSz="457200" rtl="0" eaLnBrk="1" fontAlgn="auto" latinLnBrk="0" hangingPunct="1">
              <a:lnSpc>
                <a:spcPct val="100000"/>
              </a:lnSpc>
              <a:spcBef>
                <a:spcPts val="0"/>
              </a:spcBef>
              <a:spcAft>
                <a:spcPts val="0"/>
              </a:spcAft>
              <a:buClrTx/>
              <a:buSzTx/>
              <a:buFontTx/>
              <a:buNone/>
              <a:defRPr/>
            </a:pPr>
            <a:fld id="{6014AC4F-6D39-4046-9916-7B472075A330}" type="datetimeFigureOut">
              <a:rPr kumimoji="0" lang="en-US" sz="1200" b="0" i="0" u="none" strike="noStrike" kern="1200" cap="none" spc="0" normalizeH="0" baseline="0" noProof="0">
                <a:ln>
                  <a:noFill/>
                </a:ln>
                <a:solidFill>
                  <a:schemeClr val="tx1"/>
                </a:solidFill>
                <a:effectLst/>
                <a:uLnTx/>
                <a:uFillTx/>
                <a:latin typeface="+mn-lt"/>
                <a:ea typeface="+mn-ea"/>
                <a:cs typeface="+mn-cs"/>
              </a:rPr>
            </a:fld>
            <a:endParaRPr kumimoji="0" 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marL="0" marR="0" lvl="0" indent="0" algn="l" defTabSz="914400" rtl="0" eaLnBrk="0" fontAlgn="base" latinLnBrk="0" hangingPunct="0">
              <a:lnSpc>
                <a:spcPct val="100000"/>
              </a:lnSpc>
              <a:spcBef>
                <a:spcPct val="30000"/>
              </a:spcBef>
              <a:spcAft>
                <a:spcPct val="0"/>
              </a:spcAft>
              <a:buClrTx/>
              <a:buSzTx/>
              <a:buFontTx/>
              <a:buNone/>
              <a:defRPr/>
            </a:pPr>
            <a:endParaRPr kumimoji="0" 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p>
            <a:pPr lvl="0"/>
            <a:r>
              <a:rPr lang="vi-VN" altLang="x-none"/>
              <a:t>Bấm để chỉnh sửa kiểu văn bản của Bản cái</a:t>
            </a:r>
            <a:endParaRPr lang="vi-VN" altLang="x-none"/>
          </a:p>
          <a:p>
            <a:pPr lvl="1"/>
            <a:r>
              <a:rPr lang="vi-VN" altLang="x-none"/>
              <a:t>Mức hai</a:t>
            </a:r>
            <a:endParaRPr lang="vi-VN" altLang="x-none"/>
          </a:p>
          <a:p>
            <a:pPr lvl="2"/>
            <a:r>
              <a:rPr lang="vi-VN" altLang="x-none"/>
              <a:t>Mức ba</a:t>
            </a:r>
            <a:endParaRPr lang="vi-VN" altLang="x-none"/>
          </a:p>
          <a:p>
            <a:pPr lvl="3"/>
            <a:r>
              <a:rPr lang="vi-VN" altLang="x-none"/>
              <a:t>Mức bốn</a:t>
            </a:r>
            <a:endParaRPr lang="vi-VN" altLang="x-none"/>
          </a:p>
          <a:p>
            <a:pPr lvl="4"/>
            <a:r>
              <a:rPr lang="vi-VN" altLang="x-none"/>
              <a:t>Mức năm</a:t>
            </a:r>
            <a:endParaRPr lang="vi-VN" altLang="x-none"/>
          </a:p>
        </p:txBody>
      </p:sp>
      <p:sp>
        <p:nvSpPr>
          <p:cNvPr id="6" name="Chỗ dành sẵn cho Chân trang 5"/>
          <p:cNvSpPr>
            <a:spLocks noGrp="1"/>
          </p:cNvSpPr>
          <p:nvPr>
            <p:ph type="ftr" sz="quarter" idx="4"/>
          </p:nvPr>
        </p:nvSpPr>
        <p:spPr>
          <a:xfrm>
            <a:off x="0" y="8685213"/>
            <a:ext cx="2971800" cy="458788"/>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7" name="Chỗ dành sẵn cho Số hiệu Bản chiếu 6"/>
          <p:cNvSpPr>
            <a:spLocks noGrp="1"/>
          </p:cNvSpPr>
          <p:nvPr>
            <p:ph type="sldNum" sz="quarter" idx="5"/>
          </p:nvPr>
        </p:nvSpPr>
        <p:spPr>
          <a:xfrm>
            <a:off x="3884613" y="8685213"/>
            <a:ext cx="2971800" cy="458788"/>
          </a:xfrm>
          <a:prstGeom prst="rect">
            <a:avLst/>
          </a:prstGeom>
        </p:spPr>
        <p:txBody>
          <a:bodyPr vert="horz" wrap="square" lIns="91440" tIns="45720" rIns="91440" bIns="45720" numCol="1" anchor="b" anchorCtr="0" compatLnSpc="1"/>
          <a:p>
            <a:pPr lvl="0" algn="r" eaLnBrk="1" hangingPunct="1">
              <a:buNone/>
            </a:pPr>
            <a:fld id="{9A0DB2DC-4C9A-4742-B13C-FB6460FD3503}" type="slidenum">
              <a:rPr lang="en-US" altLang="en-US" sz="1200">
                <a:latin typeface="Calibri" panose="020F0502020204030204" charset="0"/>
              </a:rPr>
            </a:fld>
            <a:endParaRPr lang="en-US" altLang="en-US" sz="1200">
              <a:latin typeface="Calibri" panose="020F0502020204030204" charset="0"/>
            </a:endParaRPr>
          </a:p>
        </p:txBody>
      </p:sp>
    </p:spTree>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4.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6.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8.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9.xml"/></Relationships>
</file>

<file path=ppt/notesSlides/_rels/notesSlide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0.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1.xml"/></Relationships>
</file>

<file path=ppt/notesSlides/_rels/notesSlide4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2.xml"/></Relationships>
</file>

<file path=ppt/notesSlides/_rels/notesSlide4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3.xml"/></Relationships>
</file>

<file path=ppt/notesSlides/_rels/notesSlide4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41985" name="Rectangle 7"/>
          <p:cNvSpPr txBox="1">
            <a:spLocks noGrp="1"/>
          </p:cNvSpPr>
          <p:nvPr/>
        </p:nvSpPr>
        <p:spPr>
          <a:xfrm>
            <a:off x="3884613" y="8685213"/>
            <a:ext cx="2971800" cy="457200"/>
          </a:xfrm>
          <a:prstGeom prst="rect">
            <a:avLst/>
          </a:prstGeom>
          <a:noFill/>
          <a:ln w="9525">
            <a:noFill/>
          </a:ln>
        </p:spPr>
        <p:txBody>
          <a:bodyPr anchor="b" anchorCtr="0"/>
          <a:p>
            <a:pPr lvl="0" algn="r" defTabSz="914400" eaLnBrk="1" hangingPunct="1"/>
            <a:fld id="{9A0DB2DC-4C9A-4742-B13C-FB6460FD3503}" type="slidenum">
              <a:rPr lang="en-US" altLang="en-US" sz="1200" b="1">
                <a:solidFill>
                  <a:srgbClr val="000000"/>
                </a:solidFill>
                <a:latin typeface="Arial" panose="020B0604020202020204" pitchFamily="34" charset="0"/>
                <a:cs typeface="Tahoma" panose="020B0604030504040204" pitchFamily="34" charset="0"/>
              </a:rPr>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41986" name="Rectangle 2"/>
          <p:cNvSpPr>
            <a:spLocks noGrp="1" noRot="1" noChangeAspect="1" noTextEdit="1"/>
          </p:cNvSpPr>
          <p:nvPr>
            <p:ph type="sldImg"/>
          </p:nvPr>
        </p:nvSpPr>
        <p:spPr>
          <a:ln>
            <a:solidFill>
              <a:srgbClr val="000000">
                <a:alpha val="100000"/>
              </a:srgbClr>
            </a:solidFill>
            <a:miter lim="800000"/>
          </a:ln>
        </p:spPr>
      </p:sp>
      <p:sp>
        <p:nvSpPr>
          <p:cNvPr id="41987" name="Rectangle 3"/>
          <p:cNvSpPr>
            <a:spLocks noGrp="1"/>
          </p:cNvSpPr>
          <p:nvPr>
            <p:ph type="body" idx="1"/>
          </p:nvPr>
        </p:nvSpPr>
        <p:spPr>
          <a:noFill/>
          <a:ln>
            <a:noFill/>
          </a:ln>
        </p:spPr>
        <p:txBody>
          <a:bodyPr wrap="square" lIns="91440" tIns="45720" rIns="91440" bIns="45720" anchor="t" anchorCtr="0"/>
          <a:p>
            <a:pPr lvl="0" eaLnBrk="1" hangingPunct="1">
              <a:spcBef>
                <a:spcPct val="0"/>
              </a:spcBef>
            </a:pPr>
            <a:r>
              <a:rPr lang="en-US" altLang="x-none">
                <a:solidFill>
                  <a:srgbClr val="7030A0"/>
                </a:solidFill>
                <a:latin typeface="Times New Roman" panose="02020603050405020304" pitchFamily="18" charset="0"/>
                <a:sym typeface="+mn-ea"/>
              </a:rPr>
              <a:t>Đứng trước cổng nhà máy đã bị khoá, người thợ tuyệt vọng nhìn vào và tự hỏi: “Khi nào cuộc khủng hoảng sẽ kết thúc?". Hình ảnh này phản ánh tâm trạng chung của người dân Âu Mỹ trước một loạt các biến động của lịch sử diễn ra dồn đập trong thập niên 1930. Vào quãng thời gian giữa hai cuộc chiến lớn của thế kỉ XX, tình hình chính trị, kinh tế của châu Âu và nước Mỹ đã phát triển ra sao? Sự phát triển đó gắn với những biến cố lớn nào của lịch sử? Để biết được những điều này, lớp chúng ta cùng tìm hiểu qua bài học hôm nay.</a:t>
            </a:r>
            <a:endParaRPr lang="en-US" altLang="x-none">
              <a:solidFill>
                <a:srgbClr val="7030A0"/>
              </a:solidFill>
              <a:latin typeface="Times New Roman" panose="02020603050405020304" pitchFamily="18" charset="0"/>
            </a:endParaRPr>
          </a:p>
          <a:p>
            <a:pPr lvl="0" eaLnBrk="1" hangingPunct="1">
              <a:spcBef>
                <a:spcPct val="0"/>
              </a:spcBef>
            </a:pPr>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84993" name="Rectangle 7"/>
          <p:cNvSpPr txBox="1">
            <a:spLocks noGrp="1"/>
          </p:cNvSpPr>
          <p:nvPr/>
        </p:nvSpPr>
        <p:spPr>
          <a:xfrm>
            <a:off x="3884613" y="8685213"/>
            <a:ext cx="2971800" cy="457200"/>
          </a:xfrm>
          <a:prstGeom prst="rect">
            <a:avLst/>
          </a:prstGeom>
          <a:noFill/>
          <a:ln w="9525">
            <a:noFill/>
          </a:ln>
        </p:spPr>
        <p:txBody>
          <a:bodyPr anchor="b" anchorCtr="0"/>
          <a:p>
            <a:pPr lvl="0" algn="r" defTabSz="914400" eaLnBrk="1" hangingPunct="1"/>
            <a:fld id="{9A0DB2DC-4C9A-4742-B13C-FB6460FD3503}" type="slidenum">
              <a:rPr lang="en-US" altLang="en-US" sz="1200" b="1">
                <a:solidFill>
                  <a:srgbClr val="000000"/>
                </a:solidFill>
                <a:latin typeface="Arial" panose="020B0604020202020204" pitchFamily="34" charset="0"/>
                <a:cs typeface="Tahoma" panose="020B0604030504040204" pitchFamily="34" charset="0"/>
              </a:rPr>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84994" name="Rectangle 2"/>
          <p:cNvSpPr>
            <a:spLocks noGrp="1" noRot="1" noChangeAspect="1" noTextEdit="1"/>
          </p:cNvSpPr>
          <p:nvPr>
            <p:ph type="sldImg"/>
          </p:nvPr>
        </p:nvSpPr>
        <p:spPr>
          <a:ln>
            <a:solidFill>
              <a:srgbClr val="000000">
                <a:alpha val="100000"/>
              </a:srgbClr>
            </a:solidFill>
            <a:miter lim="800000"/>
          </a:ln>
        </p:spPr>
      </p:sp>
      <p:sp>
        <p:nvSpPr>
          <p:cNvPr id="84995" name="Rectangle 3"/>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87041" name="Rectangle 7"/>
          <p:cNvSpPr txBox="1">
            <a:spLocks noGrp="1"/>
          </p:cNvSpPr>
          <p:nvPr/>
        </p:nvSpPr>
        <p:spPr>
          <a:xfrm>
            <a:off x="3884613" y="8685213"/>
            <a:ext cx="2971800" cy="457200"/>
          </a:xfrm>
          <a:prstGeom prst="rect">
            <a:avLst/>
          </a:prstGeom>
          <a:noFill/>
          <a:ln w="9525">
            <a:noFill/>
          </a:ln>
        </p:spPr>
        <p:txBody>
          <a:bodyPr anchor="b" anchorCtr="0"/>
          <a:p>
            <a:pPr lvl="0" algn="r" defTabSz="914400" eaLnBrk="1" hangingPunct="1"/>
            <a:fld id="{9A0DB2DC-4C9A-4742-B13C-FB6460FD3503}" type="slidenum">
              <a:rPr lang="en-US" altLang="en-US" sz="1200" b="1">
                <a:solidFill>
                  <a:srgbClr val="000000"/>
                </a:solidFill>
                <a:latin typeface="Arial" panose="020B0604020202020204" pitchFamily="34" charset="0"/>
                <a:cs typeface="Tahoma" panose="020B0604030504040204" pitchFamily="34" charset="0"/>
              </a:rPr>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87042" name="Rectangle 2"/>
          <p:cNvSpPr>
            <a:spLocks noGrp="1" noRot="1" noChangeAspect="1" noTextEdit="1"/>
          </p:cNvSpPr>
          <p:nvPr>
            <p:ph type="sldImg"/>
          </p:nvPr>
        </p:nvSpPr>
        <p:spPr>
          <a:ln>
            <a:solidFill>
              <a:srgbClr val="000000">
                <a:alpha val="100000"/>
              </a:srgbClr>
            </a:solidFill>
            <a:miter lim="800000"/>
          </a:ln>
        </p:spPr>
      </p:sp>
      <p:sp>
        <p:nvSpPr>
          <p:cNvPr id="87043" name="Rectangle 3"/>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89089" name="Rectangle 7"/>
          <p:cNvSpPr txBox="1">
            <a:spLocks noGrp="1"/>
          </p:cNvSpPr>
          <p:nvPr/>
        </p:nvSpPr>
        <p:spPr>
          <a:xfrm>
            <a:off x="3884613" y="8685213"/>
            <a:ext cx="2971800" cy="457200"/>
          </a:xfrm>
          <a:prstGeom prst="rect">
            <a:avLst/>
          </a:prstGeom>
          <a:noFill/>
          <a:ln w="9525">
            <a:noFill/>
          </a:ln>
        </p:spPr>
        <p:txBody>
          <a:bodyPr anchor="b" anchorCtr="0"/>
          <a:p>
            <a:pPr lvl="0" algn="r" defTabSz="914400" eaLnBrk="1" hangingPunct="1"/>
            <a:fld id="{9A0DB2DC-4C9A-4742-B13C-FB6460FD3503}" type="slidenum">
              <a:rPr lang="en-US" altLang="en-US" sz="1200" b="1">
                <a:solidFill>
                  <a:srgbClr val="000000"/>
                </a:solidFill>
                <a:latin typeface="Arial" panose="020B0604020202020204" pitchFamily="34" charset="0"/>
                <a:cs typeface="Tahoma" panose="020B0604030504040204" pitchFamily="34" charset="0"/>
              </a:rPr>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89090" name="Rectangle 2"/>
          <p:cNvSpPr>
            <a:spLocks noGrp="1" noRot="1" noChangeAspect="1" noTextEdit="1"/>
          </p:cNvSpPr>
          <p:nvPr>
            <p:ph type="sldImg"/>
          </p:nvPr>
        </p:nvSpPr>
        <p:spPr>
          <a:ln>
            <a:solidFill>
              <a:srgbClr val="000000">
                <a:alpha val="100000"/>
              </a:srgbClr>
            </a:solidFill>
            <a:miter lim="800000"/>
          </a:ln>
        </p:spPr>
      </p:sp>
      <p:sp>
        <p:nvSpPr>
          <p:cNvPr id="89091" name="Rectangle 3"/>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91137" name="Rectangle 7"/>
          <p:cNvSpPr txBox="1">
            <a:spLocks noGrp="1"/>
          </p:cNvSpPr>
          <p:nvPr/>
        </p:nvSpPr>
        <p:spPr>
          <a:xfrm>
            <a:off x="3884613" y="8685213"/>
            <a:ext cx="2971800" cy="457200"/>
          </a:xfrm>
          <a:prstGeom prst="rect">
            <a:avLst/>
          </a:prstGeom>
          <a:noFill/>
          <a:ln w="9525">
            <a:noFill/>
          </a:ln>
        </p:spPr>
        <p:txBody>
          <a:bodyPr anchor="b" anchorCtr="0"/>
          <a:p>
            <a:pPr lvl="0" algn="r" defTabSz="914400" eaLnBrk="1" hangingPunct="1"/>
            <a:fld id="{9A0DB2DC-4C9A-4742-B13C-FB6460FD3503}" type="slidenum">
              <a:rPr lang="en-US" altLang="en-US" sz="1200" b="1">
                <a:solidFill>
                  <a:srgbClr val="000000"/>
                </a:solidFill>
                <a:latin typeface="Arial" panose="020B0604020202020204" pitchFamily="34" charset="0"/>
                <a:cs typeface="Tahoma" panose="020B0604030504040204" pitchFamily="34" charset="0"/>
              </a:rPr>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91138" name="Rectangle 2"/>
          <p:cNvSpPr>
            <a:spLocks noGrp="1" noRot="1" noChangeAspect="1" noTextEdit="1"/>
          </p:cNvSpPr>
          <p:nvPr>
            <p:ph type="sldImg"/>
          </p:nvPr>
        </p:nvSpPr>
        <p:spPr>
          <a:ln>
            <a:solidFill>
              <a:srgbClr val="000000">
                <a:alpha val="100000"/>
              </a:srgbClr>
            </a:solidFill>
            <a:miter lim="800000"/>
          </a:ln>
        </p:spPr>
      </p:sp>
      <p:sp>
        <p:nvSpPr>
          <p:cNvPr id="91139" name="Rectangle 3"/>
          <p:cNvSpPr>
            <a:spLocks noGrp="1"/>
          </p:cNvSpPr>
          <p:nvPr>
            <p:ph type="body" idx="1"/>
          </p:nvPr>
        </p:nvSpPr>
        <p:spPr>
          <a:noFill/>
          <a:ln>
            <a:noFill/>
          </a:ln>
        </p:spPr>
        <p:txBody>
          <a:bodyPr wrap="square" lIns="91440" tIns="45720" rIns="91440" bIns="45720" anchor="t" anchorCtr="0"/>
          <a:p>
            <a:pPr lvl="0" eaLnBrk="1" hangingPunct="1">
              <a:spcBef>
                <a:spcPct val="0"/>
              </a:spcBef>
            </a:pPr>
            <a:r>
              <a:rPr lang="en-US" altLang="en-GB"/>
              <a:t>Trong những n</a:t>
            </a:r>
            <a:r>
              <a:rPr lang="en-US" altLang="en-US"/>
              <a:t>ă</a:t>
            </a:r>
            <a:r>
              <a:rPr lang="en-US" altLang="en-GB"/>
              <a:t>m 1929 - 1933, kinh tế ở c</a:t>
            </a:r>
            <a:r>
              <a:rPr lang="en-US" altLang="en-US"/>
              <a:t>á</a:t>
            </a:r>
            <a:r>
              <a:rPr lang="en-US" altLang="en-GB"/>
              <a:t>c n</a:t>
            </a:r>
            <a:r>
              <a:rPr lang="en-US" altLang="en-US"/>
              <a:t>ư</a:t>
            </a:r>
            <a:r>
              <a:rPr lang="en-US" altLang="en-GB"/>
              <a:t>ớc t</a:t>
            </a:r>
            <a:r>
              <a:rPr lang="en-US" altLang="en-US"/>
              <a:t>ư</a:t>
            </a:r>
            <a:r>
              <a:rPr lang="en-US" altLang="en-GB"/>
              <a:t> bản chủ ngh</a:t>
            </a:r>
            <a:r>
              <a:rPr lang="en-US" altLang="en-US"/>
              <a:t>ĩ</a:t>
            </a:r>
            <a:r>
              <a:rPr lang="en-US" altLang="en-GB"/>
              <a:t>a ph</a:t>
            </a:r>
            <a:r>
              <a:rPr lang="en-US" altLang="en-US"/>
              <a:t>á</a:t>
            </a:r>
            <a:r>
              <a:rPr lang="en-US" altLang="en-GB"/>
              <a:t>t triển mạnh mẽ, sản xuất t</a:t>
            </a:r>
            <a:r>
              <a:rPr lang="en-US" altLang="en-US"/>
              <a:t>ă</a:t>
            </a:r>
            <a:r>
              <a:rPr lang="en-US" altLang="en-GB"/>
              <a:t>ng l</a:t>
            </a:r>
            <a:r>
              <a:rPr lang="en-US" altLang="en-US"/>
              <a:t>ê</a:t>
            </a:r>
            <a:r>
              <a:rPr lang="en-US" altLang="en-GB"/>
              <a:t>n nhanh ch</a:t>
            </a:r>
            <a:r>
              <a:rPr lang="en-US" altLang="en-US"/>
              <a:t>ó</a:t>
            </a:r>
            <a:r>
              <a:rPr lang="en-US" altLang="en-GB"/>
              <a:t>ng. Nh</a:t>
            </a:r>
            <a:r>
              <a:rPr lang="en-US" altLang="en-US"/>
              <a:t>ư</a:t>
            </a:r>
            <a:r>
              <a:rPr lang="en-US" altLang="en-GB"/>
              <a:t>ng do sản xuất ồ ạt, nhu cầu và sức mua của thị tr</a:t>
            </a:r>
            <a:r>
              <a:rPr lang="en-US" altLang="en-US"/>
              <a:t>ư</a:t>
            </a:r>
            <a:r>
              <a:rPr lang="en-US" altLang="en-GB"/>
              <a:t>ờng không c</a:t>
            </a:r>
            <a:r>
              <a:rPr lang="en-US" altLang="en-US"/>
              <a:t>ó</a:t>
            </a:r>
            <a:r>
              <a:rPr lang="en-US" altLang="en-GB"/>
              <a:t> sự t</a:t>
            </a:r>
            <a:r>
              <a:rPr lang="en-US" altLang="en-US"/>
              <a:t>ă</a:t>
            </a:r>
            <a:r>
              <a:rPr lang="en-US" altLang="en-GB"/>
              <a:t>ng l</a:t>
            </a:r>
            <a:r>
              <a:rPr lang="en-US" altLang="en-US"/>
              <a:t>ê</a:t>
            </a:r>
            <a:r>
              <a:rPr lang="en-US" altLang="en-GB"/>
              <a:t>n t</a:t>
            </a:r>
            <a:r>
              <a:rPr lang="en-US" altLang="en-US"/>
              <a:t>ư</a:t>
            </a:r>
            <a:r>
              <a:rPr lang="en-US" altLang="en-US"/>
              <a:t>ơ</a:t>
            </a:r>
            <a:r>
              <a:rPr lang="en-US" altLang="en-GB"/>
              <a:t>ng ứng, làm cho hàng ho</a:t>
            </a:r>
            <a:r>
              <a:rPr lang="en-US" altLang="en-US"/>
              <a:t>á</a:t>
            </a:r>
            <a:r>
              <a:rPr lang="en-US" altLang="en-GB"/>
              <a:t> trở n</a:t>
            </a:r>
            <a:r>
              <a:rPr lang="en-US" altLang="en-US"/>
              <a:t>ê</a:t>
            </a:r>
            <a:r>
              <a:rPr lang="en-US" altLang="en-GB"/>
              <a:t>n ế thừa, dẫn tới suy tho</a:t>
            </a:r>
            <a:r>
              <a:rPr lang="en-US" altLang="en-US"/>
              <a:t>á</a:t>
            </a:r>
            <a:r>
              <a:rPr lang="en-US" altLang="en-GB"/>
              <a:t>i trong sản xuất. V</a:t>
            </a:r>
            <a:r>
              <a:rPr lang="en-US" altLang="en-US"/>
              <a:t>ì</a:t>
            </a:r>
            <a:r>
              <a:rPr lang="en-US" altLang="en-GB"/>
              <a:t> thế, </a:t>
            </a:r>
            <a:r>
              <a:rPr lang="en-US" altLang="en-US"/>
              <a:t>đ</a:t>
            </a:r>
            <a:r>
              <a:rPr lang="en-US" altLang="en-GB"/>
              <a:t>ời sống của </a:t>
            </a:r>
            <a:r>
              <a:rPr lang="en-US" altLang="en-US"/>
              <a:t>đ</a:t>
            </a:r>
            <a:r>
              <a:rPr lang="en-US" altLang="en-GB"/>
              <a:t>a số nh</a:t>
            </a:r>
            <a:r>
              <a:rPr lang="en-US" altLang="en-US"/>
              <a:t>â</a:t>
            </a:r>
            <a:r>
              <a:rPr lang="en-US" altLang="en-GB"/>
              <a:t>n d</a:t>
            </a:r>
            <a:r>
              <a:rPr lang="en-US" altLang="en-US"/>
              <a:t>â</a:t>
            </a:r>
            <a:r>
              <a:rPr lang="en-US" altLang="en-GB"/>
              <a:t>n không </a:t>
            </a:r>
            <a:r>
              <a:rPr lang="en-US" altLang="en-US"/>
              <a:t>đư</a:t>
            </a:r>
            <a:r>
              <a:rPr lang="en-US" altLang="en-GB"/>
              <a:t>ợc cải thiện. </a:t>
            </a:r>
            <a:r>
              <a:rPr lang="en-US" altLang="en-US"/>
              <a:t>Đ</a:t>
            </a:r>
            <a:r>
              <a:rPr lang="en-US" altLang="en-US"/>
              <a:t>ó</a:t>
            </a:r>
            <a:r>
              <a:rPr lang="en-US" altLang="en-GB"/>
              <a:t> là những nguy</a:t>
            </a:r>
            <a:r>
              <a:rPr lang="en-US" altLang="en-US"/>
              <a:t>ê</a:t>
            </a:r>
            <a:r>
              <a:rPr lang="en-US" altLang="en-GB"/>
              <a:t>n nh</a:t>
            </a:r>
            <a:r>
              <a:rPr lang="en-US" altLang="en-US"/>
              <a:t>â</a:t>
            </a:r>
            <a:r>
              <a:rPr lang="en-US" altLang="en-GB"/>
              <a:t>n dẫn tới cuộc </a:t>
            </a:r>
            <a:r>
              <a:rPr lang="en-US" altLang="en-US"/>
              <a:t>đ</a:t>
            </a:r>
            <a:r>
              <a:rPr lang="en-US" altLang="en-GB"/>
              <a:t>ại suy tho</a:t>
            </a:r>
            <a:r>
              <a:rPr lang="en-US" altLang="en-US"/>
              <a:t>á</a:t>
            </a:r>
            <a:r>
              <a:rPr lang="en-US" altLang="en-GB"/>
              <a:t>i kinh tế.</a:t>
            </a:r>
            <a:endParaRPr lang="en-US" altLang="en-GB"/>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15713" name="Rectangle 7"/>
          <p:cNvSpPr txBox="1">
            <a:spLocks noGrp="1"/>
          </p:cNvSpPr>
          <p:nvPr/>
        </p:nvSpPr>
        <p:spPr>
          <a:xfrm>
            <a:off x="3884613" y="8685213"/>
            <a:ext cx="2971800" cy="457200"/>
          </a:xfrm>
          <a:prstGeom prst="rect">
            <a:avLst/>
          </a:prstGeom>
          <a:noFill/>
          <a:ln w="9525">
            <a:noFill/>
          </a:ln>
        </p:spPr>
        <p:txBody>
          <a:bodyPr anchor="b" anchorCtr="0"/>
          <a:p>
            <a:pPr lvl="0" algn="r" defTabSz="914400" eaLnBrk="1" hangingPunct="1"/>
            <a:fld id="{9A0DB2DC-4C9A-4742-B13C-FB6460FD3503}" type="slidenum">
              <a:rPr lang="en-US" altLang="en-US" sz="1200" b="1">
                <a:solidFill>
                  <a:srgbClr val="000000"/>
                </a:solidFill>
                <a:latin typeface="Arial" panose="020B0604020202020204" pitchFamily="34" charset="0"/>
                <a:cs typeface="Tahoma" panose="020B0604030504040204" pitchFamily="34" charset="0"/>
              </a:rPr>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115714" name="Rectangle 2"/>
          <p:cNvSpPr>
            <a:spLocks noGrp="1" noRot="1" noChangeAspect="1" noTextEdit="1"/>
          </p:cNvSpPr>
          <p:nvPr>
            <p:ph type="sldImg"/>
          </p:nvPr>
        </p:nvSpPr>
        <p:spPr>
          <a:ln>
            <a:solidFill>
              <a:srgbClr val="000000">
                <a:alpha val="100000"/>
              </a:srgbClr>
            </a:solidFill>
            <a:miter lim="800000"/>
          </a:ln>
        </p:spPr>
      </p:sp>
      <p:sp>
        <p:nvSpPr>
          <p:cNvPr id="115715" name="Rectangle 3"/>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a:spLocks noGrp="1"/>
          </p:cNvSpPr>
          <p:nvPr>
            <p:ph type="sldImg" idx="2"/>
          </p:nvPr>
        </p:nvSpPr>
        <p:spPr/>
      </p:sp>
      <p:sp>
        <p:nvSpPr>
          <p:cNvPr id="3" name="Text Placeholder 2"/>
          <p:cNvSpPr>
            <a:spLocks noGrp="1"/>
          </p:cNvSpPr>
          <p:nvPr>
            <p:ph type="body" idx="3"/>
          </p:nvPr>
        </p:nvSpPr>
        <p:spPr/>
        <p:txBody>
          <a:bodyPr/>
          <a:p>
            <a:endParaRPr lang="en-GB"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a:spLocks noGrp="1"/>
          </p:cNvSpPr>
          <p:nvPr>
            <p:ph type="sldImg" idx="2"/>
          </p:nvPr>
        </p:nvSpPr>
        <p:spPr/>
      </p:sp>
      <p:sp>
        <p:nvSpPr>
          <p:cNvPr id="3" name="Text Placeholder 2"/>
          <p:cNvSpPr>
            <a:spLocks noGrp="1"/>
          </p:cNvSpPr>
          <p:nvPr>
            <p:ph type="body" idx="3"/>
          </p:nvPr>
        </p:nvSpPr>
        <p:spPr/>
        <p:txBody>
          <a:bodyPr/>
          <a:p>
            <a:r>
              <a:rPr lang="en-US" altLang="en-GB"/>
              <a:t>N</a:t>
            </a:r>
            <a:r>
              <a:rPr lang="en-US" altLang="en-US"/>
              <a:t>ă</a:t>
            </a:r>
            <a:r>
              <a:rPr lang="en-US" altLang="en-GB"/>
              <a:t>m	Sự kiện</a:t>
            </a:r>
            <a:endParaRPr lang="en-US" altLang="en-GB"/>
          </a:p>
          <a:p>
            <a:r>
              <a:rPr lang="en-US" altLang="en-GB"/>
              <a:t>1929	Thị tr</a:t>
            </a:r>
            <a:r>
              <a:rPr lang="en-US" altLang="en-US"/>
              <a:t>ư</a:t>
            </a:r>
            <a:r>
              <a:rPr lang="en-US" altLang="en-GB"/>
              <a:t>ờng chứng kho</a:t>
            </a:r>
            <a:r>
              <a:rPr lang="en-US" altLang="en-US"/>
              <a:t>á</a:t>
            </a:r>
            <a:r>
              <a:rPr lang="en-US" altLang="en-GB"/>
              <a:t>n phố Uôn (Wall Street - Mỹ) sụp </a:t>
            </a:r>
            <a:r>
              <a:rPr lang="en-US" altLang="en-US"/>
              <a:t>đ</a:t>
            </a:r>
            <a:r>
              <a:rPr lang="en-US" altLang="en-GB"/>
              <a:t>ổ </a:t>
            </a:r>
            <a:r>
              <a:rPr lang="en-US" altLang="en-US"/>
              <a:t>→</a:t>
            </a:r>
            <a:r>
              <a:rPr lang="en-US" altLang="en-GB"/>
              <a:t> bắt </a:t>
            </a:r>
            <a:r>
              <a:rPr lang="en-US" altLang="en-US"/>
              <a:t>đ</a:t>
            </a:r>
            <a:r>
              <a:rPr lang="en-US" altLang="en-GB"/>
              <a:t>ầu cuộc khủng hoảng kinh tế.</a:t>
            </a:r>
            <a:endParaRPr lang="en-US" altLang="en-GB"/>
          </a:p>
          <a:p>
            <a:r>
              <a:rPr lang="en-US" altLang="en-GB"/>
              <a:t>1932	6 triệu ng</a:t>
            </a:r>
            <a:r>
              <a:rPr lang="en-US" altLang="en-US"/>
              <a:t>ư</a:t>
            </a:r>
            <a:r>
              <a:rPr lang="en-US" altLang="en-GB"/>
              <a:t>ời thất nghiệp ở </a:t>
            </a:r>
            <a:r>
              <a:rPr lang="en-US" altLang="en-US"/>
              <a:t>Đ</a:t>
            </a:r>
            <a:r>
              <a:rPr lang="en-US" altLang="en-GB"/>
              <a:t>ức </a:t>
            </a:r>
            <a:r>
              <a:rPr lang="en-US" altLang="en-US"/>
              <a:t>→</a:t>
            </a:r>
            <a:r>
              <a:rPr lang="en-US" altLang="en-GB"/>
              <a:t> t</a:t>
            </a:r>
            <a:r>
              <a:rPr lang="en-US" altLang="en-US"/>
              <a:t>ì</a:t>
            </a:r>
            <a:r>
              <a:rPr lang="en-US" altLang="en-GB"/>
              <a:t>nh trạng thất nghiệp trầm trọng, bất ổn x</a:t>
            </a:r>
            <a:r>
              <a:rPr lang="en-US" altLang="en-US"/>
              <a:t>ã</a:t>
            </a:r>
            <a:r>
              <a:rPr lang="en-US" altLang="en-GB"/>
              <a:t> hội.</a:t>
            </a:r>
            <a:endParaRPr lang="en-US" altLang="en-GB"/>
          </a:p>
          <a:p>
            <a:r>
              <a:rPr lang="en-US" altLang="en-GB"/>
              <a:t>1934	Khủng hoảng ch</a:t>
            </a:r>
            <a:r>
              <a:rPr lang="en-US" altLang="en-US"/>
              <a:t>í</a:t>
            </a:r>
            <a:r>
              <a:rPr lang="en-US" altLang="en-GB"/>
              <a:t>nh trị ở Ph</a:t>
            </a:r>
            <a:r>
              <a:rPr lang="en-US" altLang="en-US"/>
              <a:t>á</a:t>
            </a:r>
            <a:r>
              <a:rPr lang="en-US" altLang="en-GB"/>
              <a:t>p </a:t>
            </a:r>
            <a:r>
              <a:rPr lang="en-US" altLang="en-US"/>
              <a:t>→</a:t>
            </a:r>
            <a:r>
              <a:rPr lang="en-US" altLang="en-GB"/>
              <a:t> hệ quả từ khủng hoảng kinh tế lan sang ch</a:t>
            </a:r>
            <a:r>
              <a:rPr lang="en-US" altLang="en-US"/>
              <a:t>í</a:t>
            </a:r>
            <a:r>
              <a:rPr lang="en-US" altLang="en-GB"/>
              <a:t>nh trị.</a:t>
            </a:r>
            <a:endParaRPr lang="en-US" altLang="en-GB"/>
          </a:p>
          <a:p>
            <a:r>
              <a:rPr lang="en-US" altLang="en-GB"/>
              <a:t>T</a:t>
            </a:r>
            <a:r>
              <a:rPr lang="en-US" altLang="en-US"/>
              <a:t>â</a:t>
            </a:r>
            <a:r>
              <a:rPr lang="en-US" altLang="en-GB"/>
              <a:t>m </a:t>
            </a:r>
            <a:r>
              <a:rPr lang="en-US" altLang="en-US"/>
              <a:t>đ</a:t>
            </a:r>
            <a:r>
              <a:rPr lang="en-US" altLang="en-GB"/>
              <a:t>iểm khủng hoảng: Thành phố Niu O</a:t>
            </a:r>
            <a:r>
              <a:rPr lang="en-US" altLang="en-US"/>
              <a:t>ó</a:t>
            </a:r>
            <a:r>
              <a:rPr lang="en-US" altLang="en-GB"/>
              <a:t>c (New York, Mỹ).</a:t>
            </a:r>
            <a:endParaRPr lang="en-US" altLang="en-GB"/>
          </a:p>
          <a:p>
            <a:endParaRPr lang="en-US" altLang="en-GB"/>
          </a:p>
          <a:p>
            <a:r>
              <a:rPr lang="en-US" altLang="en-GB"/>
              <a:t>Từ </a:t>
            </a:r>
            <a:r>
              <a:rPr lang="en-US" altLang="en-US"/>
              <a:t>đ</a:t>
            </a:r>
            <a:r>
              <a:rPr lang="en-US" altLang="en-US"/>
              <a:t>ó</a:t>
            </a:r>
            <a:r>
              <a:rPr lang="en-US" altLang="en-GB"/>
              <a:t>, khủng hoảng lan rộng tới:</a:t>
            </a:r>
            <a:endParaRPr lang="en-US" altLang="en-GB"/>
          </a:p>
          <a:p>
            <a:endParaRPr lang="en-US" altLang="en-GB"/>
          </a:p>
          <a:p>
            <a:r>
              <a:rPr lang="en-US" altLang="en-GB"/>
              <a:t>Ch</a:t>
            </a:r>
            <a:r>
              <a:rPr lang="en-US" altLang="en-US"/>
              <a:t>â</a:t>
            </a:r>
            <a:r>
              <a:rPr lang="en-US" altLang="en-GB"/>
              <a:t>u </a:t>
            </a:r>
            <a:r>
              <a:rPr lang="en-US" altLang="en-US"/>
              <a:t>Â</a:t>
            </a:r>
            <a:r>
              <a:rPr lang="en-US" altLang="en-GB"/>
              <a:t>u</a:t>
            </a:r>
            <a:endParaRPr lang="en-US" altLang="en-GB"/>
          </a:p>
          <a:p>
            <a:endParaRPr lang="en-US" altLang="en-GB"/>
          </a:p>
          <a:p>
            <a:r>
              <a:rPr lang="en-US" altLang="en-GB"/>
              <a:t>Ch</a:t>
            </a:r>
            <a:r>
              <a:rPr lang="en-US" altLang="en-US"/>
              <a:t>â</a:t>
            </a:r>
            <a:r>
              <a:rPr lang="en-US" altLang="en-GB"/>
              <a:t>u </a:t>
            </a:r>
            <a:r>
              <a:rPr lang="en-US" altLang="en-US"/>
              <a:t>Á</a:t>
            </a:r>
            <a:endParaRPr lang="en-US" altLang="en-US"/>
          </a:p>
          <a:p>
            <a:endParaRPr lang="en-US" altLang="en-GB"/>
          </a:p>
          <a:p>
            <a:r>
              <a:rPr lang="en-US" altLang="en-GB"/>
              <a:t>Ch</a:t>
            </a:r>
            <a:r>
              <a:rPr lang="en-US" altLang="en-US"/>
              <a:t>â</a:t>
            </a:r>
            <a:r>
              <a:rPr lang="en-US" altLang="en-GB"/>
              <a:t>u Phi</a:t>
            </a:r>
            <a:endParaRPr lang="en-US" altLang="en-GB"/>
          </a:p>
          <a:p>
            <a:endParaRPr lang="en-US" altLang="en-GB"/>
          </a:p>
          <a:p>
            <a:r>
              <a:rPr lang="en-US" altLang="en-GB"/>
              <a:t>Ch</a:t>
            </a:r>
            <a:r>
              <a:rPr lang="en-US" altLang="en-US"/>
              <a:t>â</a:t>
            </a:r>
            <a:r>
              <a:rPr lang="en-US" altLang="en-GB"/>
              <a:t>u </a:t>
            </a:r>
            <a:r>
              <a:rPr lang="en-US" altLang="en-US"/>
              <a:t>Đ</a:t>
            </a:r>
            <a:r>
              <a:rPr lang="en-US" altLang="en-GB"/>
              <a:t>ại D</a:t>
            </a:r>
            <a:r>
              <a:rPr lang="en-US" altLang="en-US"/>
              <a:t>ư</a:t>
            </a:r>
            <a:r>
              <a:rPr lang="en-US" altLang="en-US"/>
              <a:t>ơ</a:t>
            </a:r>
            <a:r>
              <a:rPr lang="en-US" altLang="en-GB"/>
              <a:t>ng</a:t>
            </a:r>
            <a:endParaRPr lang="en-US" altLang="en-GB"/>
          </a:p>
          <a:p>
            <a:endParaRPr lang="en-US" altLang="en-GB"/>
          </a:p>
          <a:p>
            <a:r>
              <a:rPr lang="en-US" altLang="en-GB"/>
              <a:t>Mỹ Latinh</a:t>
            </a:r>
            <a:endParaRPr lang="en-US" altLang="en-GB"/>
          </a:p>
          <a:p>
            <a:endParaRPr lang="en-US" altLang="en-GB"/>
          </a:p>
          <a:p>
            <a:r>
              <a:rPr lang="zh-CN" altLang="en-US"/>
              <a:t>🔁</a:t>
            </a:r>
            <a:r>
              <a:rPr lang="en-US" altLang="en-GB"/>
              <a:t> </a:t>
            </a:r>
            <a:r>
              <a:rPr lang="en-US" altLang="en-US"/>
              <a:t>Đ</a:t>
            </a:r>
            <a:r>
              <a:rPr lang="en-US" altLang="en-GB"/>
              <a:t>iều này cho thấy: </a:t>
            </a:r>
            <a:r>
              <a:rPr lang="en-US" altLang="en-US"/>
              <a:t>Đ</a:t>
            </a:r>
            <a:r>
              <a:rPr lang="en-US" altLang="en-US"/>
              <a:t>â</a:t>
            </a:r>
            <a:r>
              <a:rPr lang="en-US" altLang="en-GB"/>
              <a:t>y là một cuộc khủng hoảng kinh tế toàn cầu, không chỉ ri</a:t>
            </a:r>
            <a:r>
              <a:rPr lang="en-US" altLang="en-US"/>
              <a:t>ê</a:t>
            </a:r>
            <a:r>
              <a:rPr lang="en-US" altLang="en-GB"/>
              <a:t>ng ở Mỹ.</a:t>
            </a:r>
            <a:endParaRPr lang="en-US" altLang="en-GB"/>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a:spLocks noGrp="1"/>
          </p:cNvSpPr>
          <p:nvPr>
            <p:ph type="sldImg" idx="2"/>
          </p:nvPr>
        </p:nvSpPr>
        <p:spPr/>
      </p:sp>
      <p:sp>
        <p:nvSpPr>
          <p:cNvPr id="3" name="Text Placeholder 2"/>
          <p:cNvSpPr>
            <a:spLocks noGrp="1"/>
          </p:cNvSpPr>
          <p:nvPr>
            <p:ph type="body" idx="3"/>
          </p:nvPr>
        </p:nvSpPr>
        <p:spPr/>
        <p:txBody>
          <a:bodyPr/>
          <a:p>
            <a:r>
              <a:rPr lang="en-US" altLang="en-GB"/>
              <a:t>Kinh tế:</a:t>
            </a:r>
            <a:endParaRPr lang="en-US" altLang="en-GB"/>
          </a:p>
          <a:p>
            <a:r>
              <a:rPr lang="en-US" altLang="en-GB"/>
              <a:t>Hàng loạt ng</a:t>
            </a:r>
            <a:r>
              <a:rPr lang="en-US" altLang="en-US"/>
              <a:t>â</a:t>
            </a:r>
            <a:r>
              <a:rPr lang="en-US" altLang="en-GB"/>
              <a:t>n hàng, nhà m</a:t>
            </a:r>
            <a:r>
              <a:rPr lang="en-US" altLang="en-US"/>
              <a:t>á</a:t>
            </a:r>
            <a:r>
              <a:rPr lang="en-US" altLang="en-GB"/>
              <a:t>y, x</a:t>
            </a:r>
            <a:r>
              <a:rPr lang="en-US" altLang="en-US"/>
              <a:t>í</a:t>
            </a:r>
            <a:r>
              <a:rPr lang="en-US" altLang="en-GB"/>
              <a:t> nghiệp ph</a:t>
            </a:r>
            <a:r>
              <a:rPr lang="en-US" altLang="en-US"/>
              <a:t>á</a:t>
            </a:r>
            <a:r>
              <a:rPr lang="en-US" altLang="en-GB"/>
              <a:t> sản.</a:t>
            </a:r>
            <a:endParaRPr lang="en-US" altLang="en-GB"/>
          </a:p>
          <a:p>
            <a:r>
              <a:rPr lang="en-US" altLang="en-GB"/>
              <a:t>Hàng triệu ng</a:t>
            </a:r>
            <a:r>
              <a:rPr lang="en-US" altLang="en-US"/>
              <a:t>ư</a:t>
            </a:r>
            <a:r>
              <a:rPr lang="en-US" altLang="en-GB"/>
              <a:t>ời mất việc, </a:t>
            </a:r>
            <a:r>
              <a:rPr lang="en-US" altLang="en-US"/>
              <a:t>đ</a:t>
            </a:r>
            <a:r>
              <a:rPr lang="en-US" altLang="en-GB"/>
              <a:t>ời sống ng</a:t>
            </a:r>
            <a:r>
              <a:rPr lang="en-US" altLang="en-US"/>
              <a:t>ư</a:t>
            </a:r>
            <a:r>
              <a:rPr lang="en-US" altLang="en-GB"/>
              <a:t>ời d</a:t>
            </a:r>
            <a:r>
              <a:rPr lang="en-US" altLang="en-US"/>
              <a:t>â</a:t>
            </a:r>
            <a:r>
              <a:rPr lang="en-US" altLang="en-GB"/>
              <a:t>n khốn </a:t>
            </a:r>
            <a:r>
              <a:rPr lang="en-US" altLang="en-US"/>
              <a:t>đ</a:t>
            </a:r>
            <a:r>
              <a:rPr lang="en-US" altLang="en-GB"/>
              <a:t>ốn.</a:t>
            </a:r>
            <a:endParaRPr lang="en-US" altLang="en-GB"/>
          </a:p>
          <a:p>
            <a:r>
              <a:rPr lang="en-US" altLang="en-GB"/>
              <a:t>Ch</a:t>
            </a:r>
            <a:r>
              <a:rPr lang="en-US" altLang="en-US"/>
              <a:t>í</a:t>
            </a:r>
            <a:r>
              <a:rPr lang="en-US" altLang="en-GB"/>
              <a:t>nh trị – x</a:t>
            </a:r>
            <a:r>
              <a:rPr lang="en-US" altLang="en-US"/>
              <a:t>ã</a:t>
            </a:r>
            <a:r>
              <a:rPr lang="en-US" altLang="en-GB"/>
              <a:t> hội:</a:t>
            </a:r>
            <a:endParaRPr lang="en-US" altLang="en-GB"/>
          </a:p>
          <a:p>
            <a:r>
              <a:rPr lang="en-US" altLang="en-GB"/>
              <a:t>Nhiều n</a:t>
            </a:r>
            <a:r>
              <a:rPr lang="en-US" altLang="en-US"/>
              <a:t>ư</a:t>
            </a:r>
            <a:r>
              <a:rPr lang="en-US" altLang="en-GB"/>
              <a:t>ớc r</a:t>
            </a:r>
            <a:r>
              <a:rPr lang="en-US" altLang="en-US"/>
              <a:t>ơ</a:t>
            </a:r>
            <a:r>
              <a:rPr lang="en-US" altLang="en-GB"/>
              <a:t>i vào bất ổn ch</a:t>
            </a:r>
            <a:r>
              <a:rPr lang="en-US" altLang="en-US"/>
              <a:t>í</a:t>
            </a:r>
            <a:r>
              <a:rPr lang="en-US" altLang="en-GB"/>
              <a:t>nh trị (nh</a:t>
            </a:r>
            <a:r>
              <a:rPr lang="en-US" altLang="en-US"/>
              <a:t>ư</a:t>
            </a:r>
            <a:r>
              <a:rPr lang="en-US" altLang="en-GB"/>
              <a:t> Ph</a:t>
            </a:r>
            <a:r>
              <a:rPr lang="en-US" altLang="en-US"/>
              <a:t>á</a:t>
            </a:r>
            <a:r>
              <a:rPr lang="en-US" altLang="en-GB"/>
              <a:t>p).</a:t>
            </a:r>
            <a:endParaRPr lang="en-US" altLang="en-GB"/>
          </a:p>
          <a:p>
            <a:r>
              <a:rPr lang="en-US" altLang="en-GB"/>
              <a:t>Tạo </a:t>
            </a:r>
            <a:r>
              <a:rPr lang="en-US" altLang="en-US"/>
              <a:t>đ</a:t>
            </a:r>
            <a:r>
              <a:rPr lang="en-US" altLang="en-GB"/>
              <a:t>iều kiện cho chủ ngh</a:t>
            </a:r>
            <a:r>
              <a:rPr lang="en-US" altLang="en-US"/>
              <a:t>ĩ</a:t>
            </a:r>
            <a:r>
              <a:rPr lang="en-US" altLang="en-GB"/>
              <a:t>a ph</a:t>
            </a:r>
            <a:r>
              <a:rPr lang="en-US" altLang="en-US"/>
              <a:t>á</a:t>
            </a:r>
            <a:r>
              <a:rPr lang="en-US" altLang="en-GB"/>
              <a:t>t x</a:t>
            </a:r>
            <a:r>
              <a:rPr lang="en-US" altLang="en-US"/>
              <a:t>í</a:t>
            </a:r>
            <a:r>
              <a:rPr lang="en-US" altLang="en-GB"/>
              <a:t>t trỗi dậy (nh</a:t>
            </a:r>
            <a:r>
              <a:rPr lang="en-US" altLang="en-US"/>
              <a:t>ư</a:t>
            </a:r>
            <a:r>
              <a:rPr lang="en-US" altLang="en-GB"/>
              <a:t> ở </a:t>
            </a:r>
            <a:r>
              <a:rPr lang="en-US" altLang="en-US"/>
              <a:t>Đ</a:t>
            </a:r>
            <a:r>
              <a:rPr lang="en-US" altLang="en-GB"/>
              <a:t>ức, </a:t>
            </a:r>
            <a:r>
              <a:rPr lang="en-US" altLang="en-US"/>
              <a:t>Ý</a:t>
            </a:r>
            <a:r>
              <a:rPr lang="en-US" altLang="en-GB"/>
              <a:t>).</a:t>
            </a:r>
            <a:endParaRPr lang="en-US" altLang="en-GB"/>
          </a:p>
          <a:p>
            <a:r>
              <a:rPr lang="en-US" altLang="en-GB"/>
              <a:t>Quần ch</a:t>
            </a:r>
            <a:r>
              <a:rPr lang="en-US" altLang="en-US"/>
              <a:t>ú</a:t>
            </a:r>
            <a:r>
              <a:rPr lang="en-US" altLang="en-GB"/>
              <a:t>ng mất niềm tin vào chế </a:t>
            </a:r>
            <a:r>
              <a:rPr lang="en-US" altLang="en-US"/>
              <a:t>đ</a:t>
            </a:r>
            <a:r>
              <a:rPr lang="en-US" altLang="en-GB"/>
              <a:t>ộ t</a:t>
            </a:r>
            <a:r>
              <a:rPr lang="en-US" altLang="en-US"/>
              <a:t>ư</a:t>
            </a:r>
            <a:r>
              <a:rPr lang="en-US" altLang="en-GB"/>
              <a:t> sản, dẫn </a:t>
            </a:r>
            <a:r>
              <a:rPr lang="en-US" altLang="en-US"/>
              <a:t>đ</a:t>
            </a:r>
            <a:r>
              <a:rPr lang="en-US" altLang="en-GB"/>
              <a:t>ến phong trào c</a:t>
            </a:r>
            <a:r>
              <a:rPr lang="en-US" altLang="en-US"/>
              <a:t>á</a:t>
            </a:r>
            <a:r>
              <a:rPr lang="en-US" altLang="en-GB"/>
              <a:t>ch mạng lan rộng.</a:t>
            </a:r>
            <a:endParaRPr lang="en-US" altLang="en-GB"/>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97281" name="Rectangle 7"/>
          <p:cNvSpPr txBox="1">
            <a:spLocks noGrp="1"/>
          </p:cNvSpPr>
          <p:nvPr/>
        </p:nvSpPr>
        <p:spPr>
          <a:xfrm>
            <a:off x="3884613" y="8685213"/>
            <a:ext cx="2971800" cy="457200"/>
          </a:xfrm>
          <a:prstGeom prst="rect">
            <a:avLst/>
          </a:prstGeom>
          <a:noFill/>
          <a:ln w="9525">
            <a:noFill/>
          </a:ln>
        </p:spPr>
        <p:txBody>
          <a:bodyPr anchor="b" anchorCtr="0"/>
          <a:p>
            <a:pPr lvl="0" algn="r" defTabSz="914400" eaLnBrk="1" hangingPunct="1"/>
            <a:fld id="{9A0DB2DC-4C9A-4742-B13C-FB6460FD3503}" type="slidenum">
              <a:rPr lang="en-US" altLang="en-US" sz="1200" b="1">
                <a:solidFill>
                  <a:srgbClr val="000000"/>
                </a:solidFill>
                <a:latin typeface="Arial" panose="020B0604020202020204" pitchFamily="34" charset="0"/>
                <a:cs typeface="Tahoma" panose="020B0604030504040204" pitchFamily="34" charset="0"/>
              </a:rPr>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97282" name="Rectangle 2"/>
          <p:cNvSpPr>
            <a:spLocks noGrp="1" noRot="1" noChangeAspect="1" noTextEdit="1"/>
          </p:cNvSpPr>
          <p:nvPr>
            <p:ph type="sldImg"/>
          </p:nvPr>
        </p:nvSpPr>
        <p:spPr>
          <a:ln>
            <a:solidFill>
              <a:srgbClr val="000000">
                <a:alpha val="100000"/>
              </a:srgbClr>
            </a:solidFill>
            <a:miter lim="800000"/>
          </a:ln>
        </p:spPr>
      </p:sp>
      <p:sp>
        <p:nvSpPr>
          <p:cNvPr id="97283" name="Rectangle 3"/>
          <p:cNvSpPr>
            <a:spLocks noGrp="1"/>
          </p:cNvSpPr>
          <p:nvPr>
            <p:ph type="body" idx="1"/>
          </p:nvPr>
        </p:nvSpPr>
        <p:spPr>
          <a:noFill/>
          <a:ln>
            <a:noFill/>
          </a:ln>
        </p:spPr>
        <p:txBody>
          <a:bodyPr wrap="square" lIns="91440" tIns="45720" rIns="91440" bIns="45720" anchor="t" anchorCtr="0"/>
          <a:p>
            <a:pPr lvl="0" eaLnBrk="1" hangingPunct="1">
              <a:spcBef>
                <a:spcPct val="0"/>
              </a:spcBef>
            </a:pPr>
            <a:r>
              <a:rPr lang="en-US" altLang="en-GB" b="1"/>
              <a:t>Bắt nguồn từ trung t</a:t>
            </a:r>
            <a:r>
              <a:rPr lang="en-US" altLang="en-US" b="1"/>
              <a:t>â</a:t>
            </a:r>
            <a:r>
              <a:rPr lang="en-US" altLang="en-GB" b="1"/>
              <a:t>m kinh tế hàng </a:t>
            </a:r>
            <a:r>
              <a:rPr lang="en-US" altLang="en-US" b="1"/>
              <a:t>đ</a:t>
            </a:r>
            <a:r>
              <a:rPr lang="en-US" altLang="en-GB" b="1"/>
              <a:t>ầu thế giới:</a:t>
            </a:r>
            <a:endParaRPr lang="en-US" altLang="en-GB" b="1"/>
          </a:p>
          <a:p>
            <a:pPr lvl="0" eaLnBrk="1" hangingPunct="1">
              <a:spcBef>
                <a:spcPct val="0"/>
              </a:spcBef>
            </a:pPr>
            <a:r>
              <a:rPr lang="en-US" altLang="en-GB"/>
              <a:t>Cuộc khủng hoảng bắt </a:t>
            </a:r>
            <a:r>
              <a:rPr lang="en-US" altLang="en-US"/>
              <a:t>đ</a:t>
            </a:r>
            <a:r>
              <a:rPr lang="en-US" altLang="en-GB"/>
              <a:t>ầu từ Mỹ, khi thị tr</a:t>
            </a:r>
            <a:r>
              <a:rPr lang="en-US" altLang="en-US"/>
              <a:t>ư</a:t>
            </a:r>
            <a:r>
              <a:rPr lang="en-US" altLang="en-GB"/>
              <a:t>ờng chứng kho</a:t>
            </a:r>
            <a:r>
              <a:rPr lang="en-US" altLang="en-US"/>
              <a:t>á</a:t>
            </a:r>
            <a:r>
              <a:rPr lang="en-US" altLang="en-GB"/>
              <a:t>n Phố Wall sụp </a:t>
            </a:r>
            <a:r>
              <a:rPr lang="en-US" altLang="en-US"/>
              <a:t>đ</a:t>
            </a:r>
            <a:r>
              <a:rPr lang="en-US" altLang="en-GB"/>
              <a:t>ổ vào th</a:t>
            </a:r>
            <a:r>
              <a:rPr lang="en-US" altLang="en-US"/>
              <a:t>á</a:t>
            </a:r>
            <a:r>
              <a:rPr lang="en-US" altLang="en-GB"/>
              <a:t>ng 10/1929.</a:t>
            </a:r>
            <a:endParaRPr lang="en-US" altLang="en-GB"/>
          </a:p>
          <a:p>
            <a:pPr lvl="0" eaLnBrk="1" hangingPunct="1">
              <a:spcBef>
                <a:spcPct val="0"/>
              </a:spcBef>
            </a:pPr>
            <a:r>
              <a:rPr lang="en-US" altLang="en-GB"/>
              <a:t>Mỹ l</a:t>
            </a:r>
            <a:r>
              <a:rPr lang="en-US" altLang="en-US"/>
              <a:t>ú</a:t>
            </a:r>
            <a:r>
              <a:rPr lang="en-US" altLang="en-GB"/>
              <a:t>c </a:t>
            </a:r>
            <a:r>
              <a:rPr lang="en-US" altLang="en-US"/>
              <a:t>đ</a:t>
            </a:r>
            <a:r>
              <a:rPr lang="en-US" altLang="en-US"/>
              <a:t>ó</a:t>
            </a:r>
            <a:r>
              <a:rPr lang="en-US" altLang="en-GB"/>
              <a:t> là nền kinh tế lớn nhất thế giới, c</a:t>
            </a:r>
            <a:r>
              <a:rPr lang="en-US" altLang="en-US"/>
              <a:t>ó</a:t>
            </a:r>
            <a:r>
              <a:rPr lang="en-US" altLang="en-GB"/>
              <a:t> quan hệ th</a:t>
            </a:r>
            <a:r>
              <a:rPr lang="en-US" altLang="en-US"/>
              <a:t>ư</a:t>
            </a:r>
            <a:r>
              <a:rPr lang="en-US" altLang="en-US"/>
              <a:t>ơ</a:t>
            </a:r>
            <a:r>
              <a:rPr lang="en-US" altLang="en-GB"/>
              <a:t>ng mại, tài ch</a:t>
            </a:r>
            <a:r>
              <a:rPr lang="en-US" altLang="en-US"/>
              <a:t>í</a:t>
            </a:r>
            <a:r>
              <a:rPr lang="en-US" altLang="en-GB"/>
              <a:t>nh rộng khắp n</a:t>
            </a:r>
            <a:r>
              <a:rPr lang="en-US" altLang="en-US"/>
              <a:t>ê</a:t>
            </a:r>
            <a:r>
              <a:rPr lang="en-US" altLang="en-GB"/>
              <a:t>n khi khủng hoảng xảy ra, t</a:t>
            </a:r>
            <a:r>
              <a:rPr lang="en-US" altLang="en-US"/>
              <a:t>á</a:t>
            </a:r>
            <a:r>
              <a:rPr lang="en-US" altLang="en-GB"/>
              <a:t>c </a:t>
            </a:r>
            <a:r>
              <a:rPr lang="en-US" altLang="en-US"/>
              <a:t>đ</a:t>
            </a:r>
            <a:r>
              <a:rPr lang="en-US" altLang="en-GB"/>
              <a:t>ộng lan truyền nhanh ch</a:t>
            </a:r>
            <a:r>
              <a:rPr lang="en-US" altLang="en-US"/>
              <a:t>ó</a:t>
            </a:r>
            <a:r>
              <a:rPr lang="en-US" altLang="en-GB"/>
              <a:t>ng ra toàn cầu.</a:t>
            </a:r>
            <a:endParaRPr lang="en-US" altLang="en-GB"/>
          </a:p>
          <a:p>
            <a:pPr lvl="0" eaLnBrk="1" hangingPunct="1">
              <a:spcBef>
                <a:spcPct val="0"/>
              </a:spcBef>
            </a:pPr>
            <a:r>
              <a:rPr lang="en-US" altLang="en-GB" b="1"/>
              <a:t>Hệ thống kinh tế thế giới c</a:t>
            </a:r>
            <a:r>
              <a:rPr lang="en-US" altLang="en-US" b="1"/>
              <a:t>ó</a:t>
            </a:r>
            <a:r>
              <a:rPr lang="en-US" altLang="en-GB" b="1"/>
              <a:t> sự ràng buộc chặt chẽ</a:t>
            </a:r>
            <a:r>
              <a:rPr lang="en-US" altLang="en-GB"/>
              <a:t>:</a:t>
            </a:r>
            <a:endParaRPr lang="en-US" altLang="en-GB"/>
          </a:p>
          <a:p>
            <a:pPr lvl="0" eaLnBrk="1" hangingPunct="1">
              <a:spcBef>
                <a:spcPct val="0"/>
              </a:spcBef>
            </a:pPr>
            <a:r>
              <a:rPr lang="en-US" altLang="en-GB"/>
              <a:t>Sau Chiến tranh thế giới thứ nhất, c</a:t>
            </a:r>
            <a:r>
              <a:rPr lang="en-US" altLang="en-US"/>
              <a:t>á</a:t>
            </a:r>
            <a:r>
              <a:rPr lang="en-US" altLang="en-GB"/>
              <a:t>c n</a:t>
            </a:r>
            <a:r>
              <a:rPr lang="en-US" altLang="en-US"/>
              <a:t>ư</a:t>
            </a:r>
            <a:r>
              <a:rPr lang="en-US" altLang="en-GB"/>
              <a:t>ớc ngày càng phụ thuộc vào thị tr</a:t>
            </a:r>
            <a:r>
              <a:rPr lang="en-US" altLang="en-US"/>
              <a:t>ư</a:t>
            </a:r>
            <a:r>
              <a:rPr lang="en-US" altLang="en-GB"/>
              <a:t>ờng và vốn </a:t>
            </a:r>
            <a:r>
              <a:rPr lang="en-US" altLang="en-US"/>
              <a:t>đ</a:t>
            </a:r>
            <a:r>
              <a:rPr lang="en-US" altLang="en-GB"/>
              <a:t>ầu t</a:t>
            </a:r>
            <a:r>
              <a:rPr lang="en-US" altLang="en-US"/>
              <a:t>ư</a:t>
            </a:r>
            <a:r>
              <a:rPr lang="en-US" altLang="en-GB"/>
              <a:t> của Mỹ.</a:t>
            </a:r>
            <a:endParaRPr lang="en-US" altLang="en-GB"/>
          </a:p>
          <a:p>
            <a:pPr lvl="0" eaLnBrk="1" hangingPunct="1">
              <a:spcBef>
                <a:spcPct val="0"/>
              </a:spcBef>
            </a:pPr>
            <a:r>
              <a:rPr lang="en-US" altLang="en-GB"/>
              <a:t>Khi Mỹ l</a:t>
            </a:r>
            <a:r>
              <a:rPr lang="en-US" altLang="en-US"/>
              <a:t>â</a:t>
            </a:r>
            <a:r>
              <a:rPr lang="en-US" altLang="en-GB"/>
              <a:t>m vào khủng hoảng, họ cắt giảm </a:t>
            </a:r>
            <a:r>
              <a:rPr lang="en-US" altLang="en-US"/>
              <a:t>đ</a:t>
            </a:r>
            <a:r>
              <a:rPr lang="en-US" altLang="en-GB"/>
              <a:t>ầu t</a:t>
            </a:r>
            <a:r>
              <a:rPr lang="en-US" altLang="en-US"/>
              <a:t>ư</a:t>
            </a:r>
            <a:r>
              <a:rPr lang="en-US" altLang="en-GB"/>
              <a:t>, thu hồi vốn, hạn chế nhập khẩu, khiến nhiều n</a:t>
            </a:r>
            <a:r>
              <a:rPr lang="en-US" altLang="en-US"/>
              <a:t>ư</a:t>
            </a:r>
            <a:r>
              <a:rPr lang="en-US" altLang="en-GB"/>
              <a:t>ớc r</a:t>
            </a:r>
            <a:r>
              <a:rPr lang="en-US" altLang="en-US"/>
              <a:t>ơ</a:t>
            </a:r>
            <a:r>
              <a:rPr lang="en-US" altLang="en-GB"/>
              <a:t>i vào t</a:t>
            </a:r>
            <a:r>
              <a:rPr lang="en-US" altLang="en-US"/>
              <a:t>ì</a:t>
            </a:r>
            <a:r>
              <a:rPr lang="en-US" altLang="en-GB"/>
              <a:t>nh trạng </a:t>
            </a:r>
            <a:r>
              <a:rPr lang="en-US" altLang="en-US"/>
              <a:t>đ</a:t>
            </a:r>
            <a:r>
              <a:rPr lang="en-US" altLang="en-US"/>
              <a:t>ì</a:t>
            </a:r>
            <a:r>
              <a:rPr lang="en-US" altLang="en-GB"/>
              <a:t>nh </a:t>
            </a:r>
            <a:r>
              <a:rPr lang="en-US" altLang="en-US"/>
              <a:t>đ</a:t>
            </a:r>
            <a:r>
              <a:rPr lang="en-US" altLang="en-GB"/>
              <a:t>ốn sản xuất, thất nghiệp, lạm ph</a:t>
            </a:r>
            <a:r>
              <a:rPr lang="en-US" altLang="en-US"/>
              <a:t>á</a:t>
            </a:r>
            <a:r>
              <a:rPr lang="en-US" altLang="en-GB"/>
              <a:t>t</a:t>
            </a:r>
            <a:endParaRPr lang="en-US" altLang="en-GB"/>
          </a:p>
          <a:p>
            <a:pPr lvl="0" eaLnBrk="1" hangingPunct="1">
              <a:spcBef>
                <a:spcPct val="0"/>
              </a:spcBef>
            </a:pPr>
            <a:r>
              <a:rPr lang="en-US" altLang="en-GB"/>
              <a:t>. </a:t>
            </a:r>
            <a:r>
              <a:rPr lang="en-US" altLang="en-GB" b="1"/>
              <a:t>Ảnh h</a:t>
            </a:r>
            <a:r>
              <a:rPr lang="en-US" altLang="en-US" b="1"/>
              <a:t>ư</a:t>
            </a:r>
            <a:r>
              <a:rPr lang="en-US" altLang="en-GB" b="1"/>
              <a:t>ởng </a:t>
            </a:r>
            <a:r>
              <a:rPr lang="en-US" altLang="en-US" b="1"/>
              <a:t>đ</a:t>
            </a:r>
            <a:r>
              <a:rPr lang="en-US" altLang="en-GB" b="1"/>
              <a:t>ến tất cả c</a:t>
            </a:r>
            <a:r>
              <a:rPr lang="en-US" altLang="en-US" b="1"/>
              <a:t>á</a:t>
            </a:r>
            <a:r>
              <a:rPr lang="en-US" altLang="en-GB" b="1"/>
              <a:t>c ch</a:t>
            </a:r>
            <a:r>
              <a:rPr lang="en-US" altLang="en-US" b="1"/>
              <a:t>â</a:t>
            </a:r>
            <a:r>
              <a:rPr lang="en-US" altLang="en-GB" b="1"/>
              <a:t>u lục:</a:t>
            </a:r>
            <a:endParaRPr lang="en-US" altLang="en-GB"/>
          </a:p>
          <a:p>
            <a:pPr lvl="0" eaLnBrk="1" hangingPunct="1">
              <a:spcBef>
                <a:spcPct val="0"/>
              </a:spcBef>
            </a:pPr>
            <a:r>
              <a:rPr lang="en-US" altLang="en-GB"/>
              <a:t>Ch</a:t>
            </a:r>
            <a:r>
              <a:rPr lang="en-US" altLang="en-US"/>
              <a:t>â</a:t>
            </a:r>
            <a:r>
              <a:rPr lang="en-US" altLang="en-GB"/>
              <a:t>u </a:t>
            </a:r>
            <a:r>
              <a:rPr lang="en-US" altLang="en-US"/>
              <a:t>Â</a:t>
            </a:r>
            <a:r>
              <a:rPr lang="en-US" altLang="en-GB"/>
              <a:t>u: C</a:t>
            </a:r>
            <a:r>
              <a:rPr lang="en-US" altLang="en-US"/>
              <a:t>á</a:t>
            </a:r>
            <a:r>
              <a:rPr lang="en-US" altLang="en-GB"/>
              <a:t>c n</a:t>
            </a:r>
            <a:r>
              <a:rPr lang="en-US" altLang="en-US"/>
              <a:t>ư</a:t>
            </a:r>
            <a:r>
              <a:rPr lang="en-US" altLang="en-GB"/>
              <a:t>ớc công nghiệp lớn nh</a:t>
            </a:r>
            <a:r>
              <a:rPr lang="en-US" altLang="en-US"/>
              <a:t>ư</a:t>
            </a:r>
            <a:r>
              <a:rPr lang="en-US" altLang="en-GB"/>
              <a:t> Anh, </a:t>
            </a:r>
            <a:r>
              <a:rPr lang="en-US" altLang="en-US"/>
              <a:t>Đ</a:t>
            </a:r>
            <a:r>
              <a:rPr lang="en-US" altLang="en-GB"/>
              <a:t>ức, Ph</a:t>
            </a:r>
            <a:r>
              <a:rPr lang="en-US" altLang="en-US"/>
              <a:t>á</a:t>
            </a:r>
            <a:r>
              <a:rPr lang="en-US" altLang="en-GB"/>
              <a:t>p r</a:t>
            </a:r>
            <a:r>
              <a:rPr lang="en-US" altLang="en-US"/>
              <a:t>ơ</a:t>
            </a:r>
            <a:r>
              <a:rPr lang="en-US" altLang="en-GB"/>
              <a:t>i vào khủng hoảng kinh tế nghi</a:t>
            </a:r>
            <a:r>
              <a:rPr lang="en-US" altLang="en-US"/>
              <a:t>ê</a:t>
            </a:r>
            <a:r>
              <a:rPr lang="en-US" altLang="en-GB"/>
              <a:t>m trọng.</a:t>
            </a:r>
            <a:endParaRPr lang="en-US" altLang="en-GB"/>
          </a:p>
          <a:p>
            <a:pPr lvl="0" eaLnBrk="1" hangingPunct="1">
              <a:spcBef>
                <a:spcPct val="0"/>
              </a:spcBef>
            </a:pPr>
            <a:r>
              <a:rPr lang="en-US" altLang="en-GB"/>
              <a:t>Ch</a:t>
            </a:r>
            <a:r>
              <a:rPr lang="en-US" altLang="en-US"/>
              <a:t>â</a:t>
            </a:r>
            <a:r>
              <a:rPr lang="en-US" altLang="en-GB"/>
              <a:t>u Mỹ Latinh: Lệ thuộc vào xuất khẩu nguy</a:t>
            </a:r>
            <a:r>
              <a:rPr lang="en-US" altLang="en-US"/>
              <a:t>ê</a:t>
            </a:r>
            <a:r>
              <a:rPr lang="en-US" altLang="en-GB"/>
              <a:t>n liệu n</a:t>
            </a:r>
            <a:r>
              <a:rPr lang="en-US" altLang="en-US"/>
              <a:t>ê</a:t>
            </a:r>
            <a:r>
              <a:rPr lang="en-US" altLang="en-GB"/>
              <a:t>n bị ảnh h</a:t>
            </a:r>
            <a:r>
              <a:rPr lang="en-US" altLang="en-US"/>
              <a:t>ư</a:t>
            </a:r>
            <a:r>
              <a:rPr lang="en-US" altLang="en-GB"/>
              <a:t>ởng nặng nề khi gi</a:t>
            </a:r>
            <a:r>
              <a:rPr lang="en-US" altLang="en-US"/>
              <a:t>á</a:t>
            </a:r>
            <a:r>
              <a:rPr lang="en-US" altLang="en-GB"/>
              <a:t> hàng h</a:t>
            </a:r>
            <a:r>
              <a:rPr lang="en-US" altLang="en-US"/>
              <a:t>ó</a:t>
            </a:r>
            <a:r>
              <a:rPr lang="en-US" altLang="en-GB"/>
              <a:t>a giảm mạnh.</a:t>
            </a:r>
            <a:endParaRPr lang="en-US" altLang="en-GB"/>
          </a:p>
          <a:p>
            <a:pPr lvl="0" eaLnBrk="1" hangingPunct="1">
              <a:spcBef>
                <a:spcPct val="0"/>
              </a:spcBef>
            </a:pPr>
            <a:r>
              <a:rPr lang="en-US" altLang="en-GB"/>
              <a:t>Ch</a:t>
            </a:r>
            <a:r>
              <a:rPr lang="en-US" altLang="en-US"/>
              <a:t>â</a:t>
            </a:r>
            <a:r>
              <a:rPr lang="en-US" altLang="en-GB"/>
              <a:t>u </a:t>
            </a:r>
            <a:r>
              <a:rPr lang="en-US" altLang="en-US"/>
              <a:t>Á</a:t>
            </a:r>
            <a:r>
              <a:rPr lang="en-US" altLang="en-GB"/>
              <a:t> và ch</a:t>
            </a:r>
            <a:r>
              <a:rPr lang="en-US" altLang="en-US"/>
              <a:t>â</a:t>
            </a:r>
            <a:r>
              <a:rPr lang="en-US" altLang="en-GB"/>
              <a:t>u Phi: C</a:t>
            </a:r>
            <a:r>
              <a:rPr lang="en-US" altLang="en-US"/>
              <a:t>á</a:t>
            </a:r>
            <a:r>
              <a:rPr lang="en-US" altLang="en-GB"/>
              <a:t>c n</a:t>
            </a:r>
            <a:r>
              <a:rPr lang="en-US" altLang="en-US"/>
              <a:t>ư</a:t>
            </a:r>
            <a:r>
              <a:rPr lang="en-US" altLang="en-GB"/>
              <a:t>ớc thuộc </a:t>
            </a:r>
            <a:r>
              <a:rPr lang="en-US" altLang="en-US"/>
              <a:t>đ</a:t>
            </a:r>
            <a:r>
              <a:rPr lang="en-US" altLang="en-GB"/>
              <a:t>ịa và phụ thuộc c</a:t>
            </a:r>
            <a:r>
              <a:rPr lang="en-US" altLang="en-US"/>
              <a:t>ũ</a:t>
            </a:r>
            <a:r>
              <a:rPr lang="en-US" altLang="en-GB"/>
              <a:t>ng bị suy giảm xuất khẩu, ngh</a:t>
            </a:r>
            <a:r>
              <a:rPr lang="en-US" altLang="en-US"/>
              <a:t>è</a:t>
            </a:r>
            <a:r>
              <a:rPr lang="en-US" altLang="en-GB"/>
              <a:t>o </a:t>
            </a:r>
            <a:r>
              <a:rPr lang="en-US" altLang="en-US"/>
              <a:t>đ</a:t>
            </a:r>
            <a:r>
              <a:rPr lang="en-US" altLang="en-US"/>
              <a:t>ó</a:t>
            </a:r>
            <a:r>
              <a:rPr lang="en-US" altLang="en-GB"/>
              <a:t>i lan rộng.</a:t>
            </a:r>
            <a:endParaRPr lang="en-US" altLang="en-GB"/>
          </a:p>
          <a:p>
            <a:pPr lvl="0" eaLnBrk="1" hangingPunct="1">
              <a:spcBef>
                <a:spcPct val="0"/>
              </a:spcBef>
            </a:pPr>
            <a:r>
              <a:rPr lang="en-US" altLang="en-GB"/>
              <a:t>Ch</a:t>
            </a:r>
            <a:r>
              <a:rPr lang="en-US" altLang="en-US"/>
              <a:t>â</a:t>
            </a:r>
            <a:r>
              <a:rPr lang="en-US" altLang="en-GB"/>
              <a:t>u </a:t>
            </a:r>
            <a:r>
              <a:rPr lang="en-US" altLang="en-US"/>
              <a:t>Đ</a:t>
            </a:r>
            <a:r>
              <a:rPr lang="en-US" altLang="en-GB"/>
              <a:t>ại D</a:t>
            </a:r>
            <a:r>
              <a:rPr lang="en-US" altLang="en-US"/>
              <a:t>ư</a:t>
            </a:r>
            <a:r>
              <a:rPr lang="en-US" altLang="en-US"/>
              <a:t>ơ</a:t>
            </a:r>
            <a:r>
              <a:rPr lang="en-US" altLang="en-GB"/>
              <a:t>ng: C</a:t>
            </a:r>
            <a:r>
              <a:rPr lang="en-US" altLang="en-US"/>
              <a:t>á</a:t>
            </a:r>
            <a:r>
              <a:rPr lang="en-US" altLang="en-GB"/>
              <a:t>c n</a:t>
            </a:r>
            <a:r>
              <a:rPr lang="en-US" altLang="en-US"/>
              <a:t>ư</a:t>
            </a:r>
            <a:r>
              <a:rPr lang="en-US" altLang="en-GB"/>
              <a:t>ớc nh</a:t>
            </a:r>
            <a:r>
              <a:rPr lang="en-US" altLang="en-US"/>
              <a:t>ư</a:t>
            </a:r>
            <a:r>
              <a:rPr lang="en-US" altLang="en-GB"/>
              <a:t> </a:t>
            </a:r>
            <a:r>
              <a:rPr lang="en-US" altLang="en-US"/>
              <a:t>Ú</a:t>
            </a:r>
            <a:r>
              <a:rPr lang="en-US" altLang="en-GB"/>
              <a:t>c, New Zealand c</a:t>
            </a:r>
            <a:r>
              <a:rPr lang="en-US" altLang="en-US"/>
              <a:t>ũ</a:t>
            </a:r>
            <a:r>
              <a:rPr lang="en-US" altLang="en-GB"/>
              <a:t>ng không tr</a:t>
            </a:r>
            <a:r>
              <a:rPr lang="en-US" altLang="en-US"/>
              <a:t>á</a:t>
            </a:r>
            <a:r>
              <a:rPr lang="en-US" altLang="en-GB"/>
              <a:t>nh khỏi t</a:t>
            </a:r>
            <a:r>
              <a:rPr lang="en-US" altLang="en-US"/>
              <a:t>á</a:t>
            </a:r>
            <a:r>
              <a:rPr lang="en-US" altLang="en-GB"/>
              <a:t>c </a:t>
            </a:r>
            <a:r>
              <a:rPr lang="en-US" altLang="en-US"/>
              <a:t>đ</a:t>
            </a:r>
            <a:r>
              <a:rPr lang="en-US" altLang="en-GB"/>
              <a:t>ộng do phụ thuộc vào thị</a:t>
            </a:r>
            <a:r>
              <a:rPr lang="vi-VN" altLang="en-US"/>
              <a:t> </a:t>
            </a:r>
            <a:r>
              <a:rPr lang="en-US" altLang="en-GB"/>
              <a:t>tr</a:t>
            </a:r>
            <a:r>
              <a:rPr lang="en-US" altLang="en-US"/>
              <a:t>ư</a:t>
            </a:r>
            <a:r>
              <a:rPr lang="en-US" altLang="en-GB"/>
              <a:t>ờng xuất khẩu.</a:t>
            </a:r>
            <a:endParaRPr lang="en-US" altLang="en-GB"/>
          </a:p>
          <a:p>
            <a:pPr lvl="0" eaLnBrk="1" hangingPunct="1">
              <a:spcBef>
                <a:spcPct val="0"/>
              </a:spcBef>
            </a:pPr>
            <a:r>
              <a:rPr lang="en-US" altLang="en-GB" b="1"/>
              <a:t>T</a:t>
            </a:r>
            <a:r>
              <a:rPr lang="en-US" altLang="en-US" b="1"/>
              <a:t>á</a:t>
            </a:r>
            <a:r>
              <a:rPr lang="en-US" altLang="en-GB" b="1"/>
              <a:t>c </a:t>
            </a:r>
            <a:r>
              <a:rPr lang="en-US" altLang="en-US" b="1"/>
              <a:t>đ</a:t>
            </a:r>
            <a:r>
              <a:rPr lang="en-US" altLang="en-GB" b="1"/>
              <a:t>ộng không chỉ kinh tế mà c</a:t>
            </a:r>
            <a:r>
              <a:rPr lang="en-US" altLang="en-US" b="1"/>
              <a:t>ò</a:t>
            </a:r>
            <a:r>
              <a:rPr lang="en-US" altLang="en-GB" b="1"/>
              <a:t>n ch</a:t>
            </a:r>
            <a:r>
              <a:rPr lang="en-US" altLang="en-US" b="1"/>
              <a:t>í</a:t>
            </a:r>
            <a:r>
              <a:rPr lang="en-US" altLang="en-GB" b="1"/>
              <a:t>nh trị – x</a:t>
            </a:r>
            <a:r>
              <a:rPr lang="en-US" altLang="en-US" b="1"/>
              <a:t>ã</a:t>
            </a:r>
            <a:r>
              <a:rPr lang="en-US" altLang="en-GB" b="1"/>
              <a:t> hội:</a:t>
            </a:r>
            <a:endParaRPr lang="en-US" altLang="en-GB" b="1"/>
          </a:p>
          <a:p>
            <a:pPr lvl="0" eaLnBrk="1" hangingPunct="1">
              <a:spcBef>
                <a:spcPct val="0"/>
              </a:spcBef>
            </a:pPr>
            <a:r>
              <a:rPr lang="en-US" altLang="en-GB"/>
              <a:t>Ch</a:t>
            </a:r>
            <a:r>
              <a:rPr lang="en-US" altLang="en-US"/>
              <a:t>í</a:t>
            </a:r>
            <a:r>
              <a:rPr lang="en-US" altLang="en-GB"/>
              <a:t>nh phủ nhiều n</a:t>
            </a:r>
            <a:r>
              <a:rPr lang="en-US" altLang="en-US"/>
              <a:t>ư</a:t>
            </a:r>
            <a:r>
              <a:rPr lang="en-US" altLang="en-GB"/>
              <a:t>ớc bị mất uy t</a:t>
            </a:r>
            <a:r>
              <a:rPr lang="en-US" altLang="en-US"/>
              <a:t>í</a:t>
            </a:r>
            <a:r>
              <a:rPr lang="en-US" altLang="en-GB"/>
              <a:t>n, m</a:t>
            </a:r>
            <a:r>
              <a:rPr lang="en-US" altLang="en-US"/>
              <a:t>â</a:t>
            </a:r>
            <a:r>
              <a:rPr lang="en-US" altLang="en-GB"/>
              <a:t>u thuẫn x</a:t>
            </a:r>
            <a:r>
              <a:rPr lang="en-US" altLang="en-US"/>
              <a:t>ã</a:t>
            </a:r>
            <a:r>
              <a:rPr lang="en-US" altLang="en-GB"/>
              <a:t> hội gay gắt, xuất hiện phong trào c</a:t>
            </a:r>
            <a:r>
              <a:rPr lang="en-US" altLang="en-US"/>
              <a:t>á</a:t>
            </a:r>
            <a:r>
              <a:rPr lang="en-US" altLang="en-GB"/>
              <a:t>ch mạng.</a:t>
            </a:r>
            <a:endParaRPr lang="en-US" altLang="en-GB"/>
          </a:p>
          <a:p>
            <a:pPr lvl="0" eaLnBrk="1" hangingPunct="1">
              <a:spcBef>
                <a:spcPct val="0"/>
              </a:spcBef>
            </a:pPr>
            <a:r>
              <a:rPr lang="en-US" altLang="en-GB"/>
              <a:t>Ở một số n</a:t>
            </a:r>
            <a:r>
              <a:rPr lang="en-US" altLang="en-US"/>
              <a:t>ơ</a:t>
            </a:r>
            <a:r>
              <a:rPr lang="en-US" altLang="en-GB"/>
              <a:t>i, </a:t>
            </a:r>
            <a:r>
              <a:rPr lang="en-US" altLang="en-US"/>
              <a:t>đ</a:t>
            </a:r>
            <a:r>
              <a:rPr lang="en-US" altLang="en-GB"/>
              <a:t>iều này dẫn </a:t>
            </a:r>
            <a:r>
              <a:rPr lang="en-US" altLang="en-US"/>
              <a:t>đ</a:t>
            </a:r>
            <a:r>
              <a:rPr lang="en-US" altLang="en-GB"/>
              <a:t>ến sự l</a:t>
            </a:r>
            <a:r>
              <a:rPr lang="en-US" altLang="en-US"/>
              <a:t>ê</a:t>
            </a:r>
            <a:r>
              <a:rPr lang="en-US" altLang="en-GB"/>
              <a:t>n nắm quyền của c</a:t>
            </a:r>
            <a:r>
              <a:rPr lang="en-US" altLang="en-US"/>
              <a:t>á</a:t>
            </a:r>
            <a:r>
              <a:rPr lang="en-US" altLang="en-GB"/>
              <a:t>c lực l</a:t>
            </a:r>
            <a:r>
              <a:rPr lang="en-US" altLang="en-US"/>
              <a:t>ư</a:t>
            </a:r>
            <a:r>
              <a:rPr lang="en-US" altLang="en-GB"/>
              <a:t>ợng ph</a:t>
            </a:r>
            <a:r>
              <a:rPr lang="en-US" altLang="en-US"/>
              <a:t>á</a:t>
            </a:r>
            <a:r>
              <a:rPr lang="en-US" altLang="en-GB"/>
              <a:t>t x</a:t>
            </a:r>
            <a:r>
              <a:rPr lang="en-US" altLang="en-US"/>
              <a:t>í</a:t>
            </a:r>
            <a:r>
              <a:rPr lang="en-US" altLang="en-GB"/>
              <a:t>t, nh</a:t>
            </a:r>
            <a:r>
              <a:rPr lang="en-US" altLang="en-US"/>
              <a:t>ư</a:t>
            </a:r>
            <a:r>
              <a:rPr lang="en-US" altLang="en-GB"/>
              <a:t> Hitler ở </a:t>
            </a:r>
            <a:r>
              <a:rPr lang="en-US" altLang="en-US"/>
              <a:t>Đ</a:t>
            </a:r>
            <a:r>
              <a:rPr lang="en-US" altLang="en-GB"/>
              <a:t>ức, Mussolini ở </a:t>
            </a:r>
            <a:r>
              <a:rPr lang="en-US" altLang="en-US"/>
              <a:t>Ý</a:t>
            </a:r>
            <a:r>
              <a:rPr lang="en-US" altLang="en-GB"/>
              <a:t>.</a:t>
            </a:r>
            <a:endParaRPr lang="en-US" altLang="en-GB"/>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a:spLocks noGrp="1"/>
          </p:cNvSpPr>
          <p:nvPr>
            <p:ph type="sldImg" idx="2"/>
          </p:nvPr>
        </p:nvSpPr>
        <p:spPr/>
      </p:sp>
      <p:sp>
        <p:nvSpPr>
          <p:cNvPr id="3" name="Text Placeholder 2"/>
          <p:cNvSpPr>
            <a:spLocks noGrp="1"/>
          </p:cNvSpPr>
          <p:nvPr>
            <p:ph type="body" idx="3"/>
          </p:nvPr>
        </p:nvSpPr>
        <p:spPr/>
        <p:txBody>
          <a:bodyPr/>
          <a:p>
            <a:endParaRPr lang="en-US" altLang="en-GB"/>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a:spLocks noGrp="1"/>
          </p:cNvSpPr>
          <p:nvPr>
            <p:ph type="sldImg" idx="2"/>
          </p:nvPr>
        </p:nvSpPr>
        <p:spPr/>
      </p:sp>
      <p:sp>
        <p:nvSpPr>
          <p:cNvPr id="3" name="Text Placeholder 2"/>
          <p:cNvSpPr>
            <a:spLocks noGrp="1"/>
          </p:cNvSpPr>
          <p:nvPr>
            <p:ph type="body" idx="3"/>
          </p:nvPr>
        </p:nvSpPr>
        <p:spPr/>
        <p:txBody>
          <a:bodyPr/>
          <a:p>
            <a:r>
              <a:rPr lang="en-US" altLang="en-GB"/>
              <a:t>Biến </a:t>
            </a:r>
            <a:r>
              <a:rPr lang="en-US" altLang="en-US"/>
              <a:t>đ</a:t>
            </a:r>
            <a:r>
              <a:rPr lang="en-US" altLang="en-GB"/>
              <a:t>ộng của lịch sử diễn ra dồn dập trong thập ni</a:t>
            </a:r>
            <a:r>
              <a:rPr lang="en-US" altLang="en-US"/>
              <a:t>ê</a:t>
            </a:r>
            <a:r>
              <a:rPr lang="en-US" altLang="en-GB"/>
              <a:t>n 1930 </a:t>
            </a:r>
            <a:r>
              <a:rPr lang="en-US" altLang="en-US"/>
              <a:t>đ</a:t>
            </a:r>
            <a:r>
              <a:rPr lang="en-US" altLang="en-US"/>
              <a:t>ã</a:t>
            </a:r>
            <a:r>
              <a:rPr lang="en-US" altLang="en-GB"/>
              <a:t> c</a:t>
            </a:r>
            <a:r>
              <a:rPr lang="en-US" altLang="en-US"/>
              <a:t>ó</a:t>
            </a:r>
            <a:r>
              <a:rPr lang="en-US" altLang="en-GB"/>
              <a:t> t</a:t>
            </a:r>
            <a:r>
              <a:rPr lang="en-US" altLang="en-US"/>
              <a:t>á</a:t>
            </a:r>
            <a:r>
              <a:rPr lang="en-US" altLang="en-GB"/>
              <a:t>c </a:t>
            </a:r>
            <a:r>
              <a:rPr lang="en-US" altLang="en-US"/>
              <a:t>đ</a:t>
            </a:r>
            <a:r>
              <a:rPr lang="en-US" altLang="en-GB"/>
              <a:t>ộng lớn </a:t>
            </a:r>
            <a:r>
              <a:rPr lang="en-US" altLang="en-US"/>
              <a:t>đ</a:t>
            </a:r>
            <a:r>
              <a:rPr lang="en-US" altLang="en-GB"/>
              <a:t>ến t</a:t>
            </a:r>
            <a:r>
              <a:rPr lang="en-US" altLang="en-US"/>
              <a:t>â</a:t>
            </a:r>
            <a:r>
              <a:rPr lang="en-US" altLang="en-GB"/>
              <a:t>m trạng chung của ng</a:t>
            </a:r>
            <a:r>
              <a:rPr lang="en-US" altLang="en-US"/>
              <a:t>ư</a:t>
            </a:r>
            <a:r>
              <a:rPr lang="en-US" altLang="en-GB"/>
              <a:t>ời d</a:t>
            </a:r>
            <a:r>
              <a:rPr lang="en-US" altLang="en-US"/>
              <a:t>â</a:t>
            </a:r>
            <a:r>
              <a:rPr lang="en-US" altLang="en-GB"/>
              <a:t>n </a:t>
            </a:r>
            <a:r>
              <a:rPr lang="en-US" altLang="en-US"/>
              <a:t>Â</a:t>
            </a:r>
            <a:r>
              <a:rPr lang="en-US" altLang="en-GB"/>
              <a:t>u Mỹ: </a:t>
            </a:r>
            <a:endParaRPr lang="en-US" altLang="en-GB"/>
          </a:p>
          <a:p>
            <a:r>
              <a:rPr lang="en-US" altLang="en-GB"/>
              <a:t>+ </a:t>
            </a:r>
            <a:r>
              <a:rPr lang="en-US" altLang="en-US"/>
              <a:t>Đ</a:t>
            </a:r>
            <a:r>
              <a:rPr lang="en-US" altLang="en-GB"/>
              <a:t>ại suy tho</a:t>
            </a:r>
            <a:r>
              <a:rPr lang="en-US" altLang="en-US"/>
              <a:t>á</a:t>
            </a:r>
            <a:r>
              <a:rPr lang="en-US" altLang="en-GB"/>
              <a:t>i kinh tế (1929 – 1933) và qu</a:t>
            </a:r>
            <a:r>
              <a:rPr lang="en-US" altLang="en-US"/>
              <a:t>á</a:t>
            </a:r>
            <a:r>
              <a:rPr lang="en-US" altLang="en-GB"/>
              <a:t> tr</a:t>
            </a:r>
            <a:r>
              <a:rPr lang="en-US" altLang="en-US"/>
              <a:t>ì</a:t>
            </a:r>
            <a:r>
              <a:rPr lang="en-US" altLang="en-GB"/>
              <a:t>nh h</a:t>
            </a:r>
            <a:r>
              <a:rPr lang="en-US" altLang="en-US"/>
              <a:t>ì</a:t>
            </a:r>
            <a:r>
              <a:rPr lang="en-US" altLang="en-GB"/>
              <a:t>nh thành chủ ngh</a:t>
            </a:r>
            <a:r>
              <a:rPr lang="en-US" altLang="en-US"/>
              <a:t>ĩ</a:t>
            </a:r>
            <a:r>
              <a:rPr lang="en-US" altLang="en-GB"/>
              <a:t>a ph</a:t>
            </a:r>
            <a:r>
              <a:rPr lang="en-US" altLang="en-US"/>
              <a:t>á</a:t>
            </a:r>
            <a:r>
              <a:rPr lang="en-US" altLang="en-GB"/>
              <a:t>t x</a:t>
            </a:r>
            <a:r>
              <a:rPr lang="en-US" altLang="en-US"/>
              <a:t>í</a:t>
            </a:r>
            <a:r>
              <a:rPr lang="en-US" altLang="en-GB"/>
              <a:t>t ở ch</a:t>
            </a:r>
            <a:r>
              <a:rPr lang="en-US" altLang="en-US"/>
              <a:t>â</a:t>
            </a:r>
            <a:r>
              <a:rPr lang="en-US" altLang="en-GB"/>
              <a:t>u </a:t>
            </a:r>
            <a:r>
              <a:rPr lang="en-US" altLang="en-US"/>
              <a:t>Â</a:t>
            </a:r>
            <a:r>
              <a:rPr lang="en-US" altLang="en-GB"/>
              <a:t>u.</a:t>
            </a:r>
            <a:endParaRPr lang="en-US" altLang="en-GB"/>
          </a:p>
          <a:p>
            <a:r>
              <a:rPr lang="en-US" altLang="en-GB"/>
              <a:t>+ Khủng hoảng kinh tế trầm trọng ở Mỹ (1929).</a:t>
            </a:r>
            <a:endParaRPr lang="en-US" altLang="en-GB"/>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01377" name="Rectangle 7"/>
          <p:cNvSpPr txBox="1">
            <a:spLocks noGrp="1"/>
          </p:cNvSpPr>
          <p:nvPr/>
        </p:nvSpPr>
        <p:spPr>
          <a:xfrm>
            <a:off x="3884613" y="8685213"/>
            <a:ext cx="2971800" cy="457200"/>
          </a:xfrm>
          <a:prstGeom prst="rect">
            <a:avLst/>
          </a:prstGeom>
          <a:noFill/>
          <a:ln w="9525">
            <a:noFill/>
          </a:ln>
        </p:spPr>
        <p:txBody>
          <a:bodyPr anchor="b" anchorCtr="0"/>
          <a:p>
            <a:pPr lvl="0" algn="r" defTabSz="914400" eaLnBrk="1" hangingPunct="1"/>
            <a:fld id="{9A0DB2DC-4C9A-4742-B13C-FB6460FD3503}" type="slidenum">
              <a:rPr lang="en-US" altLang="en-US" sz="1200" b="1">
                <a:solidFill>
                  <a:srgbClr val="000000"/>
                </a:solidFill>
                <a:latin typeface="Arial" panose="020B0604020202020204" pitchFamily="34" charset="0"/>
                <a:cs typeface="Tahoma" panose="020B0604030504040204" pitchFamily="34" charset="0"/>
              </a:rPr>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101378" name="Rectangle 2"/>
          <p:cNvSpPr>
            <a:spLocks noGrp="1" noRot="1" noChangeAspect="1" noTextEdit="1"/>
          </p:cNvSpPr>
          <p:nvPr>
            <p:ph type="sldImg"/>
          </p:nvPr>
        </p:nvSpPr>
        <p:spPr>
          <a:ln>
            <a:solidFill>
              <a:srgbClr val="000000">
                <a:alpha val="100000"/>
              </a:srgbClr>
            </a:solidFill>
            <a:miter lim="800000"/>
          </a:ln>
        </p:spPr>
      </p:sp>
      <p:sp>
        <p:nvSpPr>
          <p:cNvPr id="101379" name="Rectangle 3"/>
          <p:cNvSpPr>
            <a:spLocks noGrp="1"/>
          </p:cNvSpPr>
          <p:nvPr>
            <p:ph type="body" idx="1"/>
          </p:nvPr>
        </p:nvSpPr>
        <p:spPr>
          <a:noFill/>
          <a:ln>
            <a:noFill/>
          </a:ln>
        </p:spPr>
        <p:txBody>
          <a:bodyPr wrap="square" lIns="91440" tIns="45720" rIns="91440" bIns="45720" anchor="t" anchorCtr="0"/>
          <a:p>
            <a:pPr lvl="0" eaLnBrk="1" hangingPunct="1">
              <a:spcBef>
                <a:spcPct val="0"/>
              </a:spcBef>
            </a:pPr>
            <a:r>
              <a:rPr lang="en-US" altLang="en-GB"/>
              <a:t>. Mỹ và </a:t>
            </a:r>
            <a:r>
              <a:rPr lang="en-US" altLang="en-US"/>
              <a:t>Đ</a:t>
            </a:r>
            <a:r>
              <a:rPr lang="en-US" altLang="en-GB"/>
              <a:t>ức chịu thiệt hại nặng nề nhất:</a:t>
            </a:r>
            <a:endParaRPr lang="en-US" altLang="en-GB"/>
          </a:p>
          <a:p>
            <a:pPr lvl="0" eaLnBrk="1" hangingPunct="1">
              <a:spcBef>
                <a:spcPct val="0"/>
              </a:spcBef>
            </a:pPr>
            <a:r>
              <a:rPr lang="en-US" altLang="en-GB"/>
              <a:t>Sản xuất công nghiệp ở Hoa Kỳ giảm gần một nửa, chỉ c</a:t>
            </a:r>
            <a:r>
              <a:rPr lang="en-US" altLang="en-US"/>
              <a:t>ò</a:t>
            </a:r>
            <a:r>
              <a:rPr lang="en-US" altLang="en-GB"/>
              <a:t>n 55%.</a:t>
            </a:r>
            <a:endParaRPr lang="en-US" altLang="en-GB"/>
          </a:p>
          <a:p>
            <a:pPr lvl="0" eaLnBrk="1" hangingPunct="1">
              <a:spcBef>
                <a:spcPct val="0"/>
              </a:spcBef>
            </a:pPr>
            <a:r>
              <a:rPr lang="en-US" altLang="en-US"/>
              <a:t>Đ</a:t>
            </a:r>
            <a:r>
              <a:rPr lang="en-US" altLang="en-GB"/>
              <a:t>ức c</a:t>
            </a:r>
            <a:r>
              <a:rPr lang="en-US" altLang="en-US"/>
              <a:t>ũ</a:t>
            </a:r>
            <a:r>
              <a:rPr lang="en-US" altLang="en-GB"/>
              <a:t>ng chịu khủng hoảng nghi</a:t>
            </a:r>
            <a:r>
              <a:rPr lang="en-US" altLang="en-US"/>
              <a:t>ê</a:t>
            </a:r>
            <a:r>
              <a:rPr lang="en-US" altLang="en-GB"/>
              <a:t>m trọng, chỉ c</a:t>
            </a:r>
            <a:r>
              <a:rPr lang="en-US" altLang="en-US"/>
              <a:t>ò</a:t>
            </a:r>
            <a:r>
              <a:rPr lang="en-US" altLang="en-GB"/>
              <a:t>n 58%.</a:t>
            </a:r>
            <a:endParaRPr lang="en-US" altLang="en-GB"/>
          </a:p>
          <a:p>
            <a:pPr lvl="0" eaLnBrk="1" hangingPunct="1">
              <a:spcBef>
                <a:spcPct val="0"/>
              </a:spcBef>
            </a:pPr>
            <a:r>
              <a:rPr lang="zh-CN" altLang="en-US"/>
              <a:t>🔸</a:t>
            </a:r>
            <a:r>
              <a:rPr lang="en-US" altLang="en-GB"/>
              <a:t> 2. C</a:t>
            </a:r>
            <a:r>
              <a:rPr lang="en-US" altLang="en-US"/>
              <a:t>á</a:t>
            </a:r>
            <a:r>
              <a:rPr lang="en-US" altLang="en-GB"/>
              <a:t>c n</a:t>
            </a:r>
            <a:r>
              <a:rPr lang="en-US" altLang="en-US"/>
              <a:t>ư</a:t>
            </a:r>
            <a:r>
              <a:rPr lang="en-US" altLang="en-GB"/>
              <a:t>ớc T</a:t>
            </a:r>
            <a:r>
              <a:rPr lang="en-US" altLang="en-US"/>
              <a:t>â</a:t>
            </a:r>
            <a:r>
              <a:rPr lang="en-US" altLang="en-GB"/>
              <a:t>y </a:t>
            </a:r>
            <a:r>
              <a:rPr lang="en-US" altLang="en-US"/>
              <a:t>Â</a:t>
            </a:r>
            <a:r>
              <a:rPr lang="en-US" altLang="en-GB"/>
              <a:t>u bị ảnh h</a:t>
            </a:r>
            <a:r>
              <a:rPr lang="en-US" altLang="en-US"/>
              <a:t>ư</a:t>
            </a:r>
            <a:r>
              <a:rPr lang="en-US" altLang="en-GB"/>
              <a:t>ởng nh</a:t>
            </a:r>
            <a:r>
              <a:rPr lang="en-US" altLang="en-US"/>
              <a:t>ư</a:t>
            </a:r>
            <a:r>
              <a:rPr lang="en-US" altLang="en-GB"/>
              <a:t>ng mức </a:t>
            </a:r>
            <a:r>
              <a:rPr lang="en-US" altLang="en-US"/>
              <a:t>đ</a:t>
            </a:r>
            <a:r>
              <a:rPr lang="en-US" altLang="en-GB"/>
              <a:t>ộ kh</a:t>
            </a:r>
            <a:r>
              <a:rPr lang="en-US" altLang="en-US"/>
              <a:t>á</a:t>
            </a:r>
            <a:r>
              <a:rPr lang="en-US" altLang="en-GB"/>
              <a:t>c nhau:</a:t>
            </a:r>
            <a:endParaRPr lang="en-US" altLang="en-GB"/>
          </a:p>
          <a:p>
            <a:pPr lvl="0" eaLnBrk="1" hangingPunct="1">
              <a:spcBef>
                <a:spcPct val="0"/>
              </a:spcBef>
            </a:pPr>
            <a:r>
              <a:rPr lang="en-US" altLang="en-GB"/>
              <a:t>Ph</a:t>
            </a:r>
            <a:r>
              <a:rPr lang="en-US" altLang="en-US"/>
              <a:t>á</a:t>
            </a:r>
            <a:r>
              <a:rPr lang="en-US" altLang="en-GB"/>
              <a:t>p và Anh bị giảm nhẹ h</a:t>
            </a:r>
            <a:r>
              <a:rPr lang="en-US" altLang="en-US"/>
              <a:t>ơ</a:t>
            </a:r>
            <a:r>
              <a:rPr lang="en-US" altLang="en-GB"/>
              <a:t>n so với Mỹ và </a:t>
            </a:r>
            <a:r>
              <a:rPr lang="en-US" altLang="en-US"/>
              <a:t>Đ</a:t>
            </a:r>
            <a:r>
              <a:rPr lang="en-US" altLang="en-GB"/>
              <a:t>ức, nh</a:t>
            </a:r>
            <a:r>
              <a:rPr lang="en-US" altLang="en-US"/>
              <a:t>ư</a:t>
            </a:r>
            <a:r>
              <a:rPr lang="en-US" altLang="en-GB"/>
              <a:t>ng vẫn r</a:t>
            </a:r>
            <a:r>
              <a:rPr lang="en-US" altLang="en-US"/>
              <a:t>õ</a:t>
            </a:r>
            <a:r>
              <a:rPr lang="en-US" altLang="en-GB"/>
              <a:t> rệt (</a:t>
            </a:r>
            <a:r>
              <a:rPr lang="en-US" altLang="en-US"/>
              <a:t>đ</a:t>
            </a:r>
            <a:r>
              <a:rPr lang="en-US" altLang="en-GB"/>
              <a:t>ặc biệt là Ph</a:t>
            </a:r>
            <a:r>
              <a:rPr lang="en-US" altLang="en-US"/>
              <a:t>á</a:t>
            </a:r>
            <a:r>
              <a:rPr lang="en-US" altLang="en-GB"/>
              <a:t>p sau n</a:t>
            </a:r>
            <a:r>
              <a:rPr lang="en-US" altLang="en-US"/>
              <a:t>ă</a:t>
            </a:r>
            <a:r>
              <a:rPr lang="en-US" altLang="en-GB"/>
              <a:t>m 1931).</a:t>
            </a:r>
            <a:endParaRPr lang="en-US" altLang="en-GB"/>
          </a:p>
          <a:p>
            <a:pPr lvl="0" eaLnBrk="1" hangingPunct="1">
              <a:spcBef>
                <a:spcPct val="0"/>
              </a:spcBef>
            </a:pPr>
            <a:r>
              <a:rPr lang="zh-CN" altLang="en-US"/>
              <a:t>🔸</a:t>
            </a:r>
            <a:r>
              <a:rPr lang="en-US" altLang="en-GB"/>
              <a:t> 3. T</a:t>
            </a:r>
            <a:r>
              <a:rPr lang="en-US" altLang="en-US"/>
              <a:t>á</a:t>
            </a:r>
            <a:r>
              <a:rPr lang="en-US" altLang="en-GB"/>
              <a:t>c </a:t>
            </a:r>
            <a:r>
              <a:rPr lang="en-US" altLang="en-US"/>
              <a:t>đ</a:t>
            </a:r>
            <a:r>
              <a:rPr lang="en-US" altLang="en-GB"/>
              <a:t>ộng toàn cầu:</a:t>
            </a:r>
            <a:endParaRPr lang="en-US" altLang="en-GB"/>
          </a:p>
          <a:p>
            <a:pPr lvl="0" eaLnBrk="1" hangingPunct="1">
              <a:spcBef>
                <a:spcPct val="0"/>
              </a:spcBef>
            </a:pPr>
            <a:r>
              <a:rPr lang="en-US" altLang="en-GB"/>
              <a:t>Chỉ số công nghiệp toàn thế giới giảm mạnh c</a:t>
            </a:r>
            <a:r>
              <a:rPr lang="en-US" altLang="en-US"/>
              <a:t>ò</a:t>
            </a:r>
            <a:r>
              <a:rPr lang="en-US" altLang="en-GB"/>
              <a:t>n 65%, cho thấy khủng hoảng mang t</a:t>
            </a:r>
            <a:r>
              <a:rPr lang="en-US" altLang="en-US"/>
              <a:t>í</a:t>
            </a:r>
            <a:r>
              <a:rPr lang="en-US" altLang="en-GB"/>
              <a:t>nh quốc tế chứ không phải hiện t</a:t>
            </a:r>
            <a:r>
              <a:rPr lang="en-US" altLang="en-US"/>
              <a:t>ư</a:t>
            </a:r>
            <a:r>
              <a:rPr lang="en-US" altLang="en-GB"/>
              <a:t>ợng </a:t>
            </a:r>
            <a:r>
              <a:rPr lang="en-US" altLang="en-US"/>
              <a:t>đ</a:t>
            </a:r>
            <a:r>
              <a:rPr lang="en-US" altLang="en-US"/>
              <a:t>ơ</a:t>
            </a:r>
            <a:r>
              <a:rPr lang="en-US" altLang="en-GB"/>
              <a:t>n lẻ ở Mỹ.</a:t>
            </a:r>
            <a:endParaRPr lang="en-US" altLang="en-GB"/>
          </a:p>
          <a:p>
            <a:pPr lvl="0" eaLnBrk="1" hangingPunct="1">
              <a:spcBef>
                <a:spcPct val="0"/>
              </a:spcBef>
            </a:pPr>
            <a:r>
              <a:rPr lang="en-US" altLang="en-GB"/>
              <a:t>Biểu </a:t>
            </a:r>
            <a:r>
              <a:rPr lang="en-US" altLang="en-US"/>
              <a:t>đ</a:t>
            </a:r>
            <a:r>
              <a:rPr lang="en-US" altLang="en-GB"/>
              <a:t>ồ này chứng minh r</a:t>
            </a:r>
            <a:r>
              <a:rPr lang="en-US" altLang="en-US"/>
              <a:t>õ</a:t>
            </a:r>
            <a:r>
              <a:rPr lang="en-US" altLang="en-GB"/>
              <a:t> ràng phạm vi toàn cầu và mức </a:t>
            </a:r>
            <a:r>
              <a:rPr lang="en-US" altLang="en-US"/>
              <a:t>đ</a:t>
            </a:r>
            <a:r>
              <a:rPr lang="en-US" altLang="en-GB"/>
              <a:t>ộ nghi</a:t>
            </a:r>
            <a:r>
              <a:rPr lang="en-US" altLang="en-US"/>
              <a:t>ê</a:t>
            </a:r>
            <a:r>
              <a:rPr lang="en-US" altLang="en-GB"/>
              <a:t>m trọng của cuộc </a:t>
            </a:r>
            <a:r>
              <a:rPr lang="en-US" altLang="en-US"/>
              <a:t>Đ</a:t>
            </a:r>
            <a:r>
              <a:rPr lang="en-US" altLang="en-GB"/>
              <a:t>ại khủng hoảng kinh tế 1929–1933, </a:t>
            </a:r>
            <a:r>
              <a:rPr lang="en-US" altLang="en-US"/>
              <a:t>đ</a:t>
            </a:r>
            <a:r>
              <a:rPr lang="en-US" altLang="en-GB"/>
              <a:t>ặc biệt ở c</a:t>
            </a:r>
            <a:r>
              <a:rPr lang="en-US" altLang="en-US"/>
              <a:t>á</a:t>
            </a:r>
            <a:r>
              <a:rPr lang="en-US" altLang="en-GB"/>
              <a:t>c n</a:t>
            </a:r>
            <a:r>
              <a:rPr lang="en-US" altLang="en-US"/>
              <a:t>ư</a:t>
            </a:r>
            <a:r>
              <a:rPr lang="en-US" altLang="en-GB"/>
              <a:t>ớc t</a:t>
            </a:r>
            <a:r>
              <a:rPr lang="en-US" altLang="en-US"/>
              <a:t>ư</a:t>
            </a:r>
            <a:r>
              <a:rPr lang="en-US" altLang="en-GB"/>
              <a:t> bản công nghiệp ph</a:t>
            </a:r>
            <a:r>
              <a:rPr lang="en-US" altLang="en-US"/>
              <a:t>á</a:t>
            </a:r>
            <a:r>
              <a:rPr lang="en-US" altLang="en-GB"/>
              <a:t>t triển nh</a:t>
            </a:r>
            <a:r>
              <a:rPr lang="en-US" altLang="en-US"/>
              <a:t>ư</a:t>
            </a:r>
            <a:r>
              <a:rPr lang="en-US" altLang="en-GB"/>
              <a:t> Mỹ, </a:t>
            </a:r>
            <a:r>
              <a:rPr lang="en-US" altLang="en-US"/>
              <a:t>Đ</a:t>
            </a:r>
            <a:r>
              <a:rPr lang="en-US" altLang="en-GB"/>
              <a:t>ức, Ph</a:t>
            </a:r>
            <a:r>
              <a:rPr lang="en-US" altLang="en-US"/>
              <a:t>á</a:t>
            </a:r>
            <a:r>
              <a:rPr lang="en-US" altLang="en-GB"/>
              <a:t>p và Anh. </a:t>
            </a:r>
            <a:r>
              <a:rPr lang="en-US" altLang="en-US"/>
              <a:t>Đ</a:t>
            </a:r>
            <a:r>
              <a:rPr lang="en-US" altLang="en-US"/>
              <a:t>â</a:t>
            </a:r>
            <a:r>
              <a:rPr lang="en-US" altLang="en-GB"/>
              <a:t>y là một nguy</a:t>
            </a:r>
            <a:r>
              <a:rPr lang="en-US" altLang="en-US"/>
              <a:t>ê</a:t>
            </a:r>
            <a:r>
              <a:rPr lang="en-US" altLang="en-GB"/>
              <a:t>n nh</a:t>
            </a:r>
            <a:r>
              <a:rPr lang="en-US" altLang="en-US"/>
              <a:t>â</a:t>
            </a:r>
            <a:r>
              <a:rPr lang="en-US" altLang="en-GB"/>
              <a:t>n trực tiếp dẫn </a:t>
            </a:r>
            <a:r>
              <a:rPr lang="en-US" altLang="en-US"/>
              <a:t>đ</a:t>
            </a:r>
            <a:r>
              <a:rPr lang="en-US" altLang="en-GB"/>
              <a:t>ến bất ổn x</a:t>
            </a:r>
            <a:r>
              <a:rPr lang="en-US" altLang="en-US"/>
              <a:t>ã</a:t>
            </a:r>
            <a:r>
              <a:rPr lang="en-US" altLang="en-GB"/>
              <a:t> hội, khủng hoảng ch</a:t>
            </a:r>
            <a:r>
              <a:rPr lang="en-US" altLang="en-US"/>
              <a:t>í</a:t>
            </a:r>
            <a:r>
              <a:rPr lang="en-US" altLang="en-GB"/>
              <a:t>nh trị và sự trỗi dậy của c</a:t>
            </a:r>
            <a:r>
              <a:rPr lang="en-US" altLang="en-US"/>
              <a:t>á</a:t>
            </a:r>
            <a:r>
              <a:rPr lang="en-US" altLang="en-GB"/>
              <a:t>c chế </a:t>
            </a:r>
            <a:r>
              <a:rPr lang="en-US" altLang="en-US"/>
              <a:t>đ</a:t>
            </a:r>
            <a:r>
              <a:rPr lang="en-US" altLang="en-GB"/>
              <a:t>ộ </a:t>
            </a:r>
            <a:r>
              <a:rPr lang="en-US" altLang="en-US"/>
              <a:t>đ</a:t>
            </a:r>
            <a:r>
              <a:rPr lang="en-US" altLang="en-GB"/>
              <a:t>ộc tài.</a:t>
            </a:r>
            <a:endParaRPr lang="en-US" altLang="en-GB"/>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15713" name="Rectangle 7"/>
          <p:cNvSpPr txBox="1">
            <a:spLocks noGrp="1"/>
          </p:cNvSpPr>
          <p:nvPr/>
        </p:nvSpPr>
        <p:spPr>
          <a:xfrm>
            <a:off x="3884613" y="8685213"/>
            <a:ext cx="2971800" cy="457200"/>
          </a:xfrm>
          <a:prstGeom prst="rect">
            <a:avLst/>
          </a:prstGeom>
          <a:noFill/>
          <a:ln w="9525">
            <a:noFill/>
          </a:ln>
        </p:spPr>
        <p:txBody>
          <a:bodyPr anchor="b" anchorCtr="0"/>
          <a:p>
            <a:pPr lvl="0" algn="r" defTabSz="914400" eaLnBrk="1" hangingPunct="1"/>
            <a:fld id="{9A0DB2DC-4C9A-4742-B13C-FB6460FD3503}" type="slidenum">
              <a:rPr lang="en-US" altLang="en-US" sz="1200" b="1">
                <a:solidFill>
                  <a:srgbClr val="000000"/>
                </a:solidFill>
                <a:latin typeface="Arial" panose="020B0604020202020204" pitchFamily="34" charset="0"/>
                <a:cs typeface="Tahoma" panose="020B0604030504040204" pitchFamily="34" charset="0"/>
              </a:rPr>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115714" name="Rectangle 2"/>
          <p:cNvSpPr>
            <a:spLocks noGrp="1" noRot="1" noChangeAspect="1" noTextEdit="1"/>
          </p:cNvSpPr>
          <p:nvPr>
            <p:ph type="sldImg"/>
          </p:nvPr>
        </p:nvSpPr>
        <p:spPr>
          <a:ln>
            <a:solidFill>
              <a:srgbClr val="000000">
                <a:alpha val="100000"/>
              </a:srgbClr>
            </a:solidFill>
            <a:miter lim="800000"/>
          </a:ln>
        </p:spPr>
      </p:sp>
      <p:sp>
        <p:nvSpPr>
          <p:cNvPr id="115715" name="Rectangle 3"/>
          <p:cNvSpPr>
            <a:spLocks noGrp="1"/>
          </p:cNvSpPr>
          <p:nvPr>
            <p:ph type="body" idx="1"/>
          </p:nvPr>
        </p:nvSpPr>
        <p:spPr>
          <a:noFill/>
          <a:ln>
            <a:noFill/>
          </a:ln>
        </p:spPr>
        <p:txBody>
          <a:bodyPr wrap="square" lIns="91440" tIns="45720" rIns="91440" bIns="45720" anchor="t" anchorCtr="0"/>
          <a:p>
            <a:pPr lvl="0" eaLnBrk="1" hangingPunct="1">
              <a:spcBef>
                <a:spcPct val="0"/>
              </a:spcBef>
            </a:pPr>
            <a:r>
              <a:rPr lang="en-US" altLang="x-none" b="1">
                <a:solidFill>
                  <a:srgbClr val="7030A0"/>
                </a:solidFill>
                <a:latin typeface="Times New Roman" panose="02020603050405020304" pitchFamily="18" charset="0"/>
                <a:cs typeface="Times New Roman" panose="02020603050405020304" pitchFamily="18" charset="0"/>
                <a:sym typeface="+mn-ea"/>
              </a:rPr>
              <a:t>Cuộc khủng hoảng kinh tế 1929 đến 1933 l</a:t>
            </a:r>
            <a:r>
              <a:rPr lang="en-US" altLang="x-none" b="1">
                <a:solidFill>
                  <a:srgbClr val="7030A0"/>
                </a:solidFill>
                <a:latin typeface="Times New Roman" panose="02020603050405020304" pitchFamily="18" charset="0"/>
                <a:ea typeface="Times New Roman" panose="02020603050405020304" pitchFamily="18" charset="0"/>
                <a:sym typeface="+mn-ea"/>
              </a:rPr>
              <a:t>à</a:t>
            </a:r>
            <a:r>
              <a:rPr lang="en-US" altLang="x-none" b="1">
                <a:solidFill>
                  <a:srgbClr val="7030A0"/>
                </a:solidFill>
                <a:latin typeface="Times New Roman" panose="02020603050405020304" pitchFamily="18" charset="0"/>
                <a:cs typeface="Times New Roman" panose="02020603050405020304" pitchFamily="18" charset="0"/>
                <a:sym typeface="+mn-ea"/>
              </a:rPr>
              <a:t> một trong những sự kiện lịch sử quan trọng nhất của thế kỷ 20, đã gây ra những hậu quả nghiêm trọng cho nền kinh tế v</a:t>
            </a:r>
            <a:r>
              <a:rPr lang="en-US" altLang="x-none" b="1">
                <a:solidFill>
                  <a:srgbClr val="7030A0"/>
                </a:solidFill>
                <a:latin typeface="Times New Roman" panose="02020603050405020304" pitchFamily="18" charset="0"/>
                <a:ea typeface="Times New Roman" panose="02020603050405020304" pitchFamily="18" charset="0"/>
                <a:sym typeface="+mn-ea"/>
              </a:rPr>
              <a:t>à</a:t>
            </a:r>
            <a:r>
              <a:rPr lang="en-US" altLang="x-none" b="1">
                <a:solidFill>
                  <a:srgbClr val="7030A0"/>
                </a:solidFill>
                <a:latin typeface="Times New Roman" panose="02020603050405020304" pitchFamily="18" charset="0"/>
                <a:cs typeface="Times New Roman" panose="02020603050405020304" pitchFamily="18" charset="0"/>
                <a:sym typeface="+mn-ea"/>
              </a:rPr>
              <a:t> xã hội của nhiều quốc gia trên thế giới. Cuộc khủng hoảng kinh tế 1929 đến 1933, thường được gọi l</a:t>
            </a:r>
            <a:r>
              <a:rPr lang="en-US" altLang="x-none" b="1">
                <a:solidFill>
                  <a:srgbClr val="7030A0"/>
                </a:solidFill>
                <a:latin typeface="Times New Roman" panose="02020603050405020304" pitchFamily="18" charset="0"/>
                <a:ea typeface="Times New Roman" panose="02020603050405020304" pitchFamily="18" charset="0"/>
                <a:sym typeface="+mn-ea"/>
              </a:rPr>
              <a:t>à</a:t>
            </a:r>
            <a:r>
              <a:rPr lang="en-US" altLang="x-none" b="1">
                <a:solidFill>
                  <a:srgbClr val="7030A0"/>
                </a:solidFill>
                <a:latin typeface="Times New Roman" panose="02020603050405020304" pitchFamily="18" charset="0"/>
                <a:cs typeface="Times New Roman" panose="02020603050405020304" pitchFamily="18" charset="0"/>
                <a:sym typeface="+mn-ea"/>
              </a:rPr>
              <a:t> “Đại suy thoái,” l</a:t>
            </a:r>
            <a:r>
              <a:rPr lang="en-US" altLang="x-none" b="1">
                <a:solidFill>
                  <a:srgbClr val="7030A0"/>
                </a:solidFill>
                <a:latin typeface="Times New Roman" panose="02020603050405020304" pitchFamily="18" charset="0"/>
                <a:ea typeface="Times New Roman" panose="02020603050405020304" pitchFamily="18" charset="0"/>
                <a:sym typeface="+mn-ea"/>
              </a:rPr>
              <a:t>à</a:t>
            </a:r>
            <a:r>
              <a:rPr lang="en-US" altLang="x-none" b="1">
                <a:solidFill>
                  <a:srgbClr val="7030A0"/>
                </a:solidFill>
                <a:latin typeface="Times New Roman" panose="02020603050405020304" pitchFamily="18" charset="0"/>
                <a:cs typeface="Times New Roman" panose="02020603050405020304" pitchFamily="18" charset="0"/>
                <a:sym typeface="+mn-ea"/>
              </a:rPr>
              <a:t> một trong những sự kiện kinh tế quan trọng v</a:t>
            </a:r>
            <a:r>
              <a:rPr lang="en-US" altLang="x-none" b="1">
                <a:solidFill>
                  <a:srgbClr val="7030A0"/>
                </a:solidFill>
                <a:latin typeface="Times New Roman" panose="02020603050405020304" pitchFamily="18" charset="0"/>
                <a:ea typeface="Times New Roman" panose="02020603050405020304" pitchFamily="18" charset="0"/>
                <a:sym typeface="+mn-ea"/>
              </a:rPr>
              <a:t>à</a:t>
            </a:r>
            <a:r>
              <a:rPr lang="en-US" altLang="x-none" b="1">
                <a:solidFill>
                  <a:srgbClr val="7030A0"/>
                </a:solidFill>
                <a:latin typeface="Times New Roman" panose="02020603050405020304" pitchFamily="18" charset="0"/>
                <a:cs typeface="Times New Roman" panose="02020603050405020304" pitchFamily="18" charset="0"/>
                <a:sym typeface="+mn-ea"/>
              </a:rPr>
              <a:t> khủng bố nhất trong lịch sử kinh tế của Hoa Kỳ v</a:t>
            </a:r>
            <a:r>
              <a:rPr lang="en-US" altLang="x-none" b="1">
                <a:solidFill>
                  <a:srgbClr val="7030A0"/>
                </a:solidFill>
                <a:latin typeface="Times New Roman" panose="02020603050405020304" pitchFamily="18" charset="0"/>
                <a:ea typeface="Times New Roman" panose="02020603050405020304" pitchFamily="18" charset="0"/>
                <a:sym typeface="+mn-ea"/>
              </a:rPr>
              <a:t>à</a:t>
            </a:r>
            <a:r>
              <a:rPr lang="en-US" altLang="x-none" b="1">
                <a:solidFill>
                  <a:srgbClr val="7030A0"/>
                </a:solidFill>
                <a:latin typeface="Times New Roman" panose="02020603050405020304" pitchFamily="18" charset="0"/>
                <a:cs typeface="Times New Roman" panose="02020603050405020304" pitchFamily="18" charset="0"/>
                <a:sym typeface="+mn-ea"/>
              </a:rPr>
              <a:t> thế giới. </a:t>
            </a:r>
            <a:endParaRPr lang="en-US" altLang="x-none" b="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sym typeface="+mn-ea"/>
            </a:endParaRPr>
          </a:p>
          <a:p>
            <a:pPr lvl="0" eaLnBrk="1" hangingPunct="1">
              <a:spcBef>
                <a:spcPct val="0"/>
              </a:spcBef>
            </a:pPr>
            <a:r>
              <a:rPr lang="en-US" altLang="en-GB"/>
              <a:t>Cuộc </a:t>
            </a:r>
            <a:r>
              <a:rPr lang="en-US" altLang="en-US"/>
              <a:t>đ</a:t>
            </a:r>
            <a:r>
              <a:rPr lang="en-US" altLang="en-GB"/>
              <a:t>ại suy tho</a:t>
            </a:r>
            <a:r>
              <a:rPr lang="en-US" altLang="en-US"/>
              <a:t>á</a:t>
            </a:r>
            <a:r>
              <a:rPr lang="en-US" altLang="en-GB"/>
              <a:t>i </a:t>
            </a:r>
            <a:r>
              <a:rPr lang="en-US" altLang="en-US"/>
              <a:t>đ</a:t>
            </a:r>
            <a:r>
              <a:rPr lang="en-US" altLang="en-US"/>
              <a:t>ó</a:t>
            </a:r>
            <a:r>
              <a:rPr lang="en-US" altLang="en-GB"/>
              <a:t> </a:t>
            </a:r>
            <a:r>
              <a:rPr lang="en-US" altLang="en-US"/>
              <a:t>đ</a:t>
            </a:r>
            <a:r>
              <a:rPr lang="en-US" altLang="en-US"/>
              <a:t>ã</a:t>
            </a:r>
            <a:r>
              <a:rPr lang="en-US" altLang="en-GB"/>
              <a:t> tàn ph</a:t>
            </a:r>
            <a:r>
              <a:rPr lang="en-US" altLang="en-US"/>
              <a:t>á</a:t>
            </a:r>
            <a:r>
              <a:rPr lang="en-US" altLang="en-GB"/>
              <a:t> nặng nề nền kinh tế và g</a:t>
            </a:r>
            <a:r>
              <a:rPr lang="en-US" altLang="en-US"/>
              <a:t>â</a:t>
            </a:r>
            <a:r>
              <a:rPr lang="en-US" altLang="en-GB"/>
              <a:t>y ra những hậu quả nghi</a:t>
            </a:r>
            <a:r>
              <a:rPr lang="en-US" altLang="en-US"/>
              <a:t>ê</a:t>
            </a:r>
            <a:r>
              <a:rPr lang="en-US" altLang="en-GB"/>
              <a:t>m trọng về mặt x</a:t>
            </a:r>
            <a:r>
              <a:rPr lang="en-US" altLang="en-US"/>
              <a:t>ã</a:t>
            </a:r>
            <a:r>
              <a:rPr lang="en-US" altLang="en-GB"/>
              <a:t> hội ở c</a:t>
            </a:r>
            <a:r>
              <a:rPr lang="en-US" altLang="en-US"/>
              <a:t>á</a:t>
            </a:r>
            <a:r>
              <a:rPr lang="en-US" altLang="en-GB"/>
              <a:t>c n</a:t>
            </a:r>
            <a:r>
              <a:rPr lang="en-US" altLang="en-US"/>
              <a:t>ư</a:t>
            </a:r>
            <a:r>
              <a:rPr lang="en-US" altLang="en-GB"/>
              <a:t>ớc t</a:t>
            </a:r>
            <a:r>
              <a:rPr lang="en-US" altLang="en-US"/>
              <a:t>ư</a:t>
            </a:r>
            <a:r>
              <a:rPr lang="en-US" altLang="en-GB"/>
              <a:t> bản chủ ngh</a:t>
            </a:r>
            <a:r>
              <a:rPr lang="en-US" altLang="en-US"/>
              <a:t>ĩ</a:t>
            </a:r>
            <a:r>
              <a:rPr lang="en-US" altLang="en-GB"/>
              <a:t>a: công nh</a:t>
            </a:r>
            <a:r>
              <a:rPr lang="en-US" altLang="en-US"/>
              <a:t>â</a:t>
            </a:r>
            <a:r>
              <a:rPr lang="en-US" altLang="en-GB"/>
              <a:t>n thất nghiệp, nông d</a:t>
            </a:r>
            <a:r>
              <a:rPr lang="en-US" altLang="en-US"/>
              <a:t>â</a:t>
            </a:r>
            <a:r>
              <a:rPr lang="en-US" altLang="en-GB"/>
              <a:t>n mất ruộng </a:t>
            </a:r>
            <a:r>
              <a:rPr lang="en-US" altLang="en-US"/>
              <a:t>đ</a:t>
            </a:r>
            <a:r>
              <a:rPr lang="en-US" altLang="en-GB"/>
              <a:t>ất, ngh</a:t>
            </a:r>
            <a:r>
              <a:rPr lang="en-US" altLang="en-US"/>
              <a:t>è</a:t>
            </a:r>
            <a:r>
              <a:rPr lang="en-US" altLang="en-GB"/>
              <a:t>o </a:t>
            </a:r>
            <a:r>
              <a:rPr lang="en-US" altLang="en-US"/>
              <a:t>đ</a:t>
            </a:r>
            <a:r>
              <a:rPr lang="en-US" altLang="en-US"/>
              <a:t>ó</a:t>
            </a:r>
            <a:r>
              <a:rPr lang="en-US" altLang="en-GB"/>
              <a:t>i; ng</a:t>
            </a:r>
            <a:r>
              <a:rPr lang="en-US" altLang="en-US"/>
              <a:t>ư</a:t>
            </a:r>
            <a:r>
              <a:rPr lang="en-US" altLang="en-GB"/>
              <a:t>ời tham gia b</a:t>
            </a:r>
            <a:r>
              <a:rPr lang="en-US" altLang="en-US"/>
              <a:t>ã</a:t>
            </a:r>
            <a:r>
              <a:rPr lang="en-US" altLang="en-GB"/>
              <a:t>i công ở c</a:t>
            </a:r>
            <a:r>
              <a:rPr lang="en-US" altLang="en-US"/>
              <a:t>á</a:t>
            </a:r>
            <a:r>
              <a:rPr lang="en-US" altLang="en-GB"/>
              <a:t>c n</a:t>
            </a:r>
            <a:r>
              <a:rPr lang="en-US" altLang="en-US"/>
              <a:t>ư</a:t>
            </a:r>
            <a:r>
              <a:rPr lang="en-US" altLang="en-GB"/>
              <a:t>ớc t</a:t>
            </a:r>
            <a:r>
              <a:rPr lang="en-US" altLang="en-US"/>
              <a:t>ư</a:t>
            </a:r>
            <a:r>
              <a:rPr lang="en-US" altLang="en-GB"/>
              <a:t> bản t</a:t>
            </a:r>
            <a:r>
              <a:rPr lang="en-US" altLang="en-US"/>
              <a:t>ă</a:t>
            </a:r>
            <a:r>
              <a:rPr lang="en-US" altLang="en-GB"/>
              <a:t>ng cao (số công nh</a:t>
            </a:r>
            <a:r>
              <a:rPr lang="en-US" altLang="en-US"/>
              <a:t>â</a:t>
            </a:r>
            <a:r>
              <a:rPr lang="en-US" altLang="en-GB"/>
              <a:t>n thất nghiệp l</a:t>
            </a:r>
            <a:r>
              <a:rPr lang="en-US" altLang="en-US"/>
              <a:t>ê</a:t>
            </a:r>
            <a:r>
              <a:rPr lang="en-US" altLang="en-GB"/>
              <a:t>n tới 50 triệu, hàng triệu nông d</a:t>
            </a:r>
            <a:r>
              <a:rPr lang="en-US" altLang="en-US"/>
              <a:t>â</a:t>
            </a:r>
            <a:r>
              <a:rPr lang="en-US" altLang="en-GB"/>
              <a:t>n bị mất ruộng </a:t>
            </a:r>
            <a:r>
              <a:rPr lang="en-US" altLang="en-US"/>
              <a:t>đ</a:t>
            </a:r>
            <a:r>
              <a:rPr lang="en-US" altLang="en-GB"/>
              <a:t>ất, số ng</a:t>
            </a:r>
            <a:r>
              <a:rPr lang="en-US" altLang="en-US"/>
              <a:t>ư</a:t>
            </a:r>
            <a:r>
              <a:rPr lang="en-US" altLang="en-GB"/>
              <a:t>ời tham gia b</a:t>
            </a:r>
            <a:r>
              <a:rPr lang="en-US" altLang="en-US"/>
              <a:t>ã</a:t>
            </a:r>
            <a:r>
              <a:rPr lang="en-US" altLang="en-GB"/>
              <a:t>i công l</a:t>
            </a:r>
            <a:r>
              <a:rPr lang="en-US" altLang="en-US"/>
              <a:t>ê</a:t>
            </a:r>
            <a:r>
              <a:rPr lang="en-US" altLang="en-GB"/>
              <a:t>n tới 17 triệu).</a:t>
            </a:r>
            <a:endParaRPr lang="en-US" altLang="en-GB"/>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41313" name="Rectangle 7"/>
          <p:cNvSpPr txBox="1">
            <a:spLocks noGrp="1"/>
          </p:cNvSpPr>
          <p:nvPr/>
        </p:nvSpPr>
        <p:spPr>
          <a:xfrm>
            <a:off x="3884613" y="8685213"/>
            <a:ext cx="2971800" cy="457200"/>
          </a:xfrm>
          <a:prstGeom prst="rect">
            <a:avLst/>
          </a:prstGeom>
          <a:noFill/>
          <a:ln w="9525">
            <a:noFill/>
          </a:ln>
        </p:spPr>
        <p:txBody>
          <a:bodyPr anchor="b" anchorCtr="0"/>
          <a:p>
            <a:pPr lvl="0" algn="r" defTabSz="914400" eaLnBrk="1" hangingPunct="1"/>
            <a:fld id="{9A0DB2DC-4C9A-4742-B13C-FB6460FD3503}" type="slidenum">
              <a:rPr lang="en-US" altLang="en-US" sz="1200" b="1">
                <a:solidFill>
                  <a:srgbClr val="000000"/>
                </a:solidFill>
                <a:latin typeface="Arial" panose="020B0604020202020204" pitchFamily="34" charset="0"/>
                <a:cs typeface="Tahoma" panose="020B0604030504040204" pitchFamily="34" charset="0"/>
              </a:rPr>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141314" name="Rectangle 2"/>
          <p:cNvSpPr>
            <a:spLocks noGrp="1" noRot="1" noChangeAspect="1" noTextEdit="1"/>
          </p:cNvSpPr>
          <p:nvPr>
            <p:ph type="sldImg"/>
          </p:nvPr>
        </p:nvSpPr>
        <p:spPr>
          <a:ln>
            <a:solidFill>
              <a:srgbClr val="000000">
                <a:alpha val="100000"/>
              </a:srgbClr>
            </a:solidFill>
            <a:miter lim="800000"/>
          </a:ln>
        </p:spPr>
      </p:sp>
      <p:sp>
        <p:nvSpPr>
          <p:cNvPr id="141315" name="Rectangle 3"/>
          <p:cNvSpPr>
            <a:spLocks noGrp="1"/>
          </p:cNvSpPr>
          <p:nvPr>
            <p:ph type="body" idx="1"/>
          </p:nvPr>
        </p:nvSpPr>
        <p:spPr>
          <a:noFill/>
          <a:ln>
            <a:noFill/>
          </a:ln>
        </p:spPr>
        <p:txBody>
          <a:bodyPr wrap="square" lIns="91440" tIns="45720" rIns="91440" bIns="45720" anchor="t" anchorCtr="0"/>
          <a:p>
            <a:pPr lvl="0" eaLnBrk="1" hangingPunct="1">
              <a:spcBef>
                <a:spcPct val="0"/>
              </a:spcBef>
            </a:pPr>
            <a:r>
              <a:rPr lang="en-US" altLang="en-GB"/>
              <a:t>Theo SGK Lịch sử Việt Nam, Chủ ngh</a:t>
            </a:r>
            <a:r>
              <a:rPr lang="en-US" altLang="en-US"/>
              <a:t>ĩ</a:t>
            </a:r>
            <a:r>
              <a:rPr lang="en-US" altLang="en-GB"/>
              <a:t>a ph</a:t>
            </a:r>
            <a:r>
              <a:rPr lang="en-US" altLang="en-US"/>
              <a:t>á</a:t>
            </a:r>
            <a:r>
              <a:rPr lang="en-US" altLang="en-GB"/>
              <a:t>t x</a:t>
            </a:r>
            <a:r>
              <a:rPr lang="en-US" altLang="en-US"/>
              <a:t>í</a:t>
            </a:r>
            <a:r>
              <a:rPr lang="en-US" altLang="en-GB"/>
              <a:t>t là “h</a:t>
            </a:r>
            <a:r>
              <a:rPr lang="en-US" altLang="en-US"/>
              <a:t>ì</a:t>
            </a:r>
            <a:r>
              <a:rPr lang="en-US" altLang="en-GB"/>
              <a:t>nh thức chuy</a:t>
            </a:r>
            <a:r>
              <a:rPr lang="en-US" altLang="en-US"/>
              <a:t>ê</a:t>
            </a:r>
            <a:r>
              <a:rPr lang="en-US" altLang="en-GB"/>
              <a:t>n ch</a:t>
            </a:r>
            <a:r>
              <a:rPr lang="en-US" altLang="en-US"/>
              <a:t>í</a:t>
            </a:r>
            <a:r>
              <a:rPr lang="en-US" altLang="en-GB"/>
              <a:t>nh của t</a:t>
            </a:r>
            <a:r>
              <a:rPr lang="en-US" altLang="en-US"/>
              <a:t>ư</a:t>
            </a:r>
            <a:r>
              <a:rPr lang="en-US" altLang="en-GB"/>
              <a:t> bản chủ ngh</a:t>
            </a:r>
            <a:r>
              <a:rPr lang="en-US" altLang="en-US"/>
              <a:t>ĩ</a:t>
            </a:r>
            <a:r>
              <a:rPr lang="en-US" altLang="en-GB"/>
              <a:t>a, là lực l</a:t>
            </a:r>
            <a:r>
              <a:rPr lang="en-US" altLang="en-US"/>
              <a:t>ư</a:t>
            </a:r>
            <a:r>
              <a:rPr lang="en-US" altLang="en-GB"/>
              <a:t>ợng </a:t>
            </a:r>
            <a:r>
              <a:rPr lang="en-US" altLang="en-US"/>
              <a:t>đ</a:t>
            </a:r>
            <a:r>
              <a:rPr lang="en-US" altLang="en-GB"/>
              <a:t>ế quốc phản </a:t>
            </a:r>
            <a:r>
              <a:rPr lang="en-US" altLang="en-US"/>
              <a:t>đ</a:t>
            </a:r>
            <a:r>
              <a:rPr lang="en-US" altLang="en-GB"/>
              <a:t>ộng nhất, hiếu chiến nhất, c</a:t>
            </a:r>
            <a:r>
              <a:rPr lang="en-US" altLang="en-US"/>
              <a:t>ó</a:t>
            </a:r>
            <a:r>
              <a:rPr lang="en-US" altLang="en-GB"/>
              <a:t> chủ tr</a:t>
            </a:r>
            <a:r>
              <a:rPr lang="en-US" altLang="en-US"/>
              <a:t>ư</a:t>
            </a:r>
            <a:r>
              <a:rPr lang="en-US" altLang="en-US"/>
              <a:t>ơ</a:t>
            </a:r>
            <a:r>
              <a:rPr lang="en-US" altLang="en-GB"/>
              <a:t>ng thủ ti</a:t>
            </a:r>
            <a:r>
              <a:rPr lang="en-US" altLang="en-US"/>
              <a:t>ê</a:t>
            </a:r>
            <a:r>
              <a:rPr lang="en-US" altLang="en-GB"/>
              <a:t>u mọi quyền tự do c</a:t>
            </a:r>
            <a:r>
              <a:rPr lang="en-US" altLang="en-US"/>
              <a:t>ơ</a:t>
            </a:r>
            <a:r>
              <a:rPr lang="en-US" altLang="en-GB"/>
              <a:t> bản của con ng</a:t>
            </a:r>
            <a:r>
              <a:rPr lang="en-US" altLang="en-US"/>
              <a:t>ư</a:t>
            </a:r>
            <a:r>
              <a:rPr lang="en-US" altLang="en-GB"/>
              <a:t>ời, khủng bố, </a:t>
            </a:r>
            <a:r>
              <a:rPr lang="en-US" altLang="en-US"/>
              <a:t>đ</a:t>
            </a:r>
            <a:r>
              <a:rPr lang="en-US" altLang="en-GB"/>
              <a:t>àn </a:t>
            </a:r>
            <a:r>
              <a:rPr lang="en-US" altLang="en-US"/>
              <a:t>á</a:t>
            </a:r>
            <a:r>
              <a:rPr lang="en-US" altLang="en-GB"/>
              <a:t>p tàn bạo nh</a:t>
            </a:r>
            <a:r>
              <a:rPr lang="en-US" altLang="en-US"/>
              <a:t>â</a:t>
            </a:r>
            <a:r>
              <a:rPr lang="en-US" altLang="en-GB"/>
              <a:t>n d</a:t>
            </a:r>
            <a:r>
              <a:rPr lang="en-US" altLang="en-US"/>
              <a:t>â</a:t>
            </a:r>
            <a:r>
              <a:rPr lang="en-US" altLang="en-GB"/>
              <a:t>n, g</a:t>
            </a:r>
            <a:r>
              <a:rPr lang="en-US" altLang="en-US"/>
              <a:t>â</a:t>
            </a:r>
            <a:r>
              <a:rPr lang="en-US" altLang="en-GB"/>
              <a:t>y chiến tranh x</a:t>
            </a:r>
            <a:r>
              <a:rPr lang="en-US" altLang="en-US"/>
              <a:t>â</a:t>
            </a:r>
            <a:r>
              <a:rPr lang="en-US" altLang="en-GB"/>
              <a:t>m l</a:t>
            </a:r>
            <a:r>
              <a:rPr lang="en-US" altLang="en-US"/>
              <a:t>ư</a:t>
            </a:r>
            <a:r>
              <a:rPr lang="en-US" altLang="en-GB"/>
              <a:t>ợc </a:t>
            </a:r>
            <a:r>
              <a:rPr lang="en-US" altLang="en-US"/>
              <a:t>đ</a:t>
            </a:r>
            <a:r>
              <a:rPr lang="en-US" altLang="en-GB"/>
              <a:t>ể thống trị thế giới”.</a:t>
            </a:r>
            <a:endParaRPr lang="en-US" altLang="en-GB"/>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43361" name="Rectangle 7"/>
          <p:cNvSpPr txBox="1">
            <a:spLocks noGrp="1"/>
          </p:cNvSpPr>
          <p:nvPr/>
        </p:nvSpPr>
        <p:spPr>
          <a:xfrm>
            <a:off x="3884613" y="8685213"/>
            <a:ext cx="2971800" cy="457200"/>
          </a:xfrm>
          <a:prstGeom prst="rect">
            <a:avLst/>
          </a:prstGeom>
          <a:noFill/>
          <a:ln w="9525">
            <a:noFill/>
          </a:ln>
        </p:spPr>
        <p:txBody>
          <a:bodyPr anchor="b" anchorCtr="0"/>
          <a:p>
            <a:pPr lvl="0" algn="r" defTabSz="914400" eaLnBrk="1" hangingPunct="1"/>
            <a:fld id="{9A0DB2DC-4C9A-4742-B13C-FB6460FD3503}" type="slidenum">
              <a:rPr lang="en-US" altLang="en-US" sz="1200" b="1">
                <a:solidFill>
                  <a:srgbClr val="000000"/>
                </a:solidFill>
                <a:latin typeface="Arial" panose="020B0604020202020204" pitchFamily="34" charset="0"/>
                <a:cs typeface="Tahoma" panose="020B0604030504040204" pitchFamily="34" charset="0"/>
              </a:rPr>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143362" name="Rectangle 2"/>
          <p:cNvSpPr>
            <a:spLocks noGrp="1" noRot="1" noChangeAspect="1" noTextEdit="1"/>
          </p:cNvSpPr>
          <p:nvPr>
            <p:ph type="sldImg"/>
          </p:nvPr>
        </p:nvSpPr>
        <p:spPr>
          <a:ln>
            <a:solidFill>
              <a:srgbClr val="000000">
                <a:alpha val="100000"/>
              </a:srgbClr>
            </a:solidFill>
            <a:miter lim="800000"/>
          </a:ln>
        </p:spPr>
      </p:sp>
      <p:sp>
        <p:nvSpPr>
          <p:cNvPr id="143363" name="Rectangle 3"/>
          <p:cNvSpPr>
            <a:spLocks noGrp="1"/>
          </p:cNvSpPr>
          <p:nvPr>
            <p:ph type="body" idx="1"/>
          </p:nvPr>
        </p:nvSpPr>
        <p:spPr>
          <a:noFill/>
          <a:ln>
            <a:noFill/>
          </a:ln>
        </p:spPr>
        <p:txBody>
          <a:bodyPr wrap="square" lIns="91440" tIns="45720" rIns="91440" bIns="45720" anchor="t" anchorCtr="0"/>
          <a:p>
            <a:pPr lvl="0" eaLnBrk="1" hangingPunct="1">
              <a:spcBef>
                <a:spcPct val="0"/>
              </a:spcBef>
            </a:pPr>
            <a:r>
              <a:rPr lang="en-US" altLang="en-GB"/>
              <a:t>Anh, Ph</a:t>
            </a:r>
            <a:r>
              <a:rPr lang="en-US" altLang="en-US"/>
              <a:t>á</a:t>
            </a:r>
            <a:r>
              <a:rPr lang="en-US" altLang="en-GB"/>
              <a:t>p là những </a:t>
            </a:r>
            <a:r>
              <a:rPr lang="en-US" altLang="en-US"/>
              <a:t>đ</a:t>
            </a:r>
            <a:r>
              <a:rPr lang="en-US" altLang="en-GB"/>
              <a:t>ế quốc già:</a:t>
            </a:r>
            <a:endParaRPr lang="en-US" altLang="en-GB"/>
          </a:p>
          <a:p>
            <a:pPr lvl="0" eaLnBrk="1" hangingPunct="1">
              <a:spcBef>
                <a:spcPct val="0"/>
              </a:spcBef>
            </a:pPr>
            <a:r>
              <a:rPr lang="en-US" altLang="en-GB"/>
              <a:t>C</a:t>
            </a:r>
            <a:r>
              <a:rPr lang="en-US" altLang="en-US"/>
              <a:t>ó</a:t>
            </a:r>
            <a:r>
              <a:rPr lang="en-US" altLang="en-GB"/>
              <a:t> hệ thống thuộc </a:t>
            </a:r>
            <a:r>
              <a:rPr lang="en-US" altLang="en-US"/>
              <a:t>đ</a:t>
            </a:r>
            <a:r>
              <a:rPr lang="en-US" altLang="en-GB"/>
              <a:t>ịa rộng lớn (ch</a:t>
            </a:r>
            <a:r>
              <a:rPr lang="en-US" altLang="en-US"/>
              <a:t>â</a:t>
            </a:r>
            <a:r>
              <a:rPr lang="en-US" altLang="en-GB"/>
              <a:t>u Phi, ch</a:t>
            </a:r>
            <a:r>
              <a:rPr lang="en-US" altLang="en-US"/>
              <a:t>â</a:t>
            </a:r>
            <a:r>
              <a:rPr lang="en-US" altLang="en-GB"/>
              <a:t>u </a:t>
            </a:r>
            <a:r>
              <a:rPr lang="en-US" altLang="en-US"/>
              <a:t>Á</a:t>
            </a:r>
            <a:r>
              <a:rPr lang="en-US" altLang="en-GB"/>
              <a:t>, ch</a:t>
            </a:r>
            <a:r>
              <a:rPr lang="en-US" altLang="en-US"/>
              <a:t>â</a:t>
            </a:r>
            <a:r>
              <a:rPr lang="en-US" altLang="en-GB"/>
              <a:t>u Mỹ Latinh...) </a:t>
            </a:r>
            <a:r>
              <a:rPr lang="en-US" altLang="en-US"/>
              <a:t>→</a:t>
            </a:r>
            <a:r>
              <a:rPr lang="en-US" altLang="en-GB"/>
              <a:t> nguồn cung nguy</a:t>
            </a:r>
            <a:r>
              <a:rPr lang="en-US" altLang="en-US"/>
              <a:t>ê</a:t>
            </a:r>
            <a:r>
              <a:rPr lang="en-US" altLang="en-GB"/>
              <a:t>n liệu, vốn và thị tr</a:t>
            </a:r>
            <a:r>
              <a:rPr lang="en-US" altLang="en-US"/>
              <a:t>ư</a:t>
            </a:r>
            <a:r>
              <a:rPr lang="en-US" altLang="en-GB"/>
              <a:t>ờng ổn </a:t>
            </a:r>
            <a:r>
              <a:rPr lang="en-US" altLang="en-US"/>
              <a:t>đ</a:t>
            </a:r>
            <a:r>
              <a:rPr lang="en-US" altLang="en-GB"/>
              <a:t>ịnh.</a:t>
            </a:r>
            <a:endParaRPr lang="en-US" altLang="en-GB"/>
          </a:p>
          <a:p>
            <a:pPr lvl="0" eaLnBrk="1" hangingPunct="1">
              <a:spcBef>
                <a:spcPct val="0"/>
              </a:spcBef>
            </a:pPr>
            <a:r>
              <a:rPr lang="en-US" altLang="en-GB"/>
              <a:t>Khi khủng hoảng 1929–1933 b</a:t>
            </a:r>
            <a:r>
              <a:rPr lang="en-US" altLang="en-US"/>
              <a:t>ù</a:t>
            </a:r>
            <a:r>
              <a:rPr lang="en-US" altLang="en-GB"/>
              <a:t>ng nổ, Anh và Ph</a:t>
            </a:r>
            <a:r>
              <a:rPr lang="en-US" altLang="en-US"/>
              <a:t>á</a:t>
            </a:r>
            <a:r>
              <a:rPr lang="en-US" altLang="en-GB"/>
              <a:t>p c</a:t>
            </a:r>
            <a:r>
              <a:rPr lang="en-US" altLang="en-US"/>
              <a:t>ó</a:t>
            </a:r>
            <a:r>
              <a:rPr lang="en-US" altLang="en-GB"/>
              <a:t> thể dựa vào thuộc </a:t>
            </a:r>
            <a:r>
              <a:rPr lang="en-US" altLang="en-US"/>
              <a:t>đ</a:t>
            </a:r>
            <a:r>
              <a:rPr lang="en-US" altLang="en-GB"/>
              <a:t>ịa </a:t>
            </a:r>
            <a:r>
              <a:rPr lang="en-US" altLang="en-US"/>
              <a:t>đ</a:t>
            </a:r>
            <a:r>
              <a:rPr lang="en-US" altLang="en-GB"/>
              <a:t>ể giảm bớt kh</a:t>
            </a:r>
            <a:r>
              <a:rPr lang="en-US" altLang="en-US"/>
              <a:t>ó</a:t>
            </a:r>
            <a:r>
              <a:rPr lang="en-US" altLang="en-GB"/>
              <a:t> kh</a:t>
            </a:r>
            <a:r>
              <a:rPr lang="en-US" altLang="en-US"/>
              <a:t>ă</a:t>
            </a:r>
            <a:r>
              <a:rPr lang="en-US" altLang="en-GB"/>
              <a:t>n.</a:t>
            </a:r>
            <a:endParaRPr lang="en-US" altLang="en-GB"/>
          </a:p>
          <a:p>
            <a:pPr lvl="0" eaLnBrk="1" hangingPunct="1">
              <a:spcBef>
                <a:spcPct val="0"/>
              </a:spcBef>
            </a:pPr>
            <a:r>
              <a:rPr lang="en-US" altLang="en-GB"/>
              <a:t>Do </a:t>
            </a:r>
            <a:r>
              <a:rPr lang="en-US" altLang="en-US"/>
              <a:t>đ</a:t>
            </a:r>
            <a:r>
              <a:rPr lang="en-US" altLang="en-US"/>
              <a:t>ó</a:t>
            </a:r>
            <a:r>
              <a:rPr lang="en-US" altLang="en-GB"/>
              <a:t>, không xuất hiện ph</a:t>
            </a:r>
            <a:r>
              <a:rPr lang="en-US" altLang="en-US"/>
              <a:t>á</a:t>
            </a:r>
            <a:r>
              <a:rPr lang="en-US" altLang="en-GB"/>
              <a:t>t x</a:t>
            </a:r>
            <a:r>
              <a:rPr lang="en-US" altLang="en-US"/>
              <a:t>í</a:t>
            </a:r>
            <a:r>
              <a:rPr lang="en-US" altLang="en-GB"/>
              <a:t>t ở mức </a:t>
            </a:r>
            <a:r>
              <a:rPr lang="en-US" altLang="en-US"/>
              <a:t>đ</a:t>
            </a:r>
            <a:r>
              <a:rPr lang="en-US" altLang="en-GB"/>
              <a:t>ộ nh</a:t>
            </a:r>
            <a:r>
              <a:rPr lang="en-US" altLang="en-US"/>
              <a:t>ư</a:t>
            </a:r>
            <a:r>
              <a:rPr lang="en-US" altLang="en-GB"/>
              <a:t> </a:t>
            </a:r>
            <a:r>
              <a:rPr lang="vi-VN" altLang="en-US"/>
              <a:t>italia</a:t>
            </a:r>
            <a:r>
              <a:rPr lang="en-US" altLang="en-GB"/>
              <a:t> và </a:t>
            </a:r>
            <a:r>
              <a:rPr lang="en-US" altLang="en-US"/>
              <a:t>Đ</a:t>
            </a:r>
            <a:r>
              <a:rPr lang="en-US" altLang="en-GB"/>
              <a:t>ức.</a:t>
            </a:r>
            <a:endParaRPr lang="en-US" altLang="en-GB"/>
          </a:p>
          <a:p>
            <a:pPr lvl="0" eaLnBrk="1" hangingPunct="1">
              <a:spcBef>
                <a:spcPct val="0"/>
              </a:spcBef>
            </a:pPr>
            <a:r>
              <a:rPr lang="en-US" altLang="en-GB"/>
              <a:t>Thay vào </a:t>
            </a:r>
            <a:r>
              <a:rPr lang="en-US" altLang="en-US"/>
              <a:t>đ</a:t>
            </a:r>
            <a:r>
              <a:rPr lang="en-US" altLang="en-US"/>
              <a:t>ó</a:t>
            </a:r>
            <a:r>
              <a:rPr lang="en-US" altLang="en-GB"/>
              <a:t>, họ tiến hành cải c</a:t>
            </a:r>
            <a:r>
              <a:rPr lang="en-US" altLang="en-US"/>
              <a:t>á</a:t>
            </a:r>
            <a:r>
              <a:rPr lang="en-US" altLang="en-GB"/>
              <a:t>ch kinh tế – x</a:t>
            </a:r>
            <a:r>
              <a:rPr lang="en-US" altLang="en-US"/>
              <a:t>ã</a:t>
            </a:r>
            <a:r>
              <a:rPr lang="en-US" altLang="en-GB"/>
              <a:t> hội trong n</a:t>
            </a:r>
            <a:r>
              <a:rPr lang="en-US" altLang="en-US"/>
              <a:t>ư</a:t>
            </a:r>
            <a:r>
              <a:rPr lang="en-US" altLang="en-GB"/>
              <a:t>ớc </a:t>
            </a:r>
            <a:r>
              <a:rPr lang="en-US" altLang="en-US"/>
              <a:t>đ</a:t>
            </a:r>
            <a:r>
              <a:rPr lang="en-US" altLang="en-GB"/>
              <a:t>ể khắc phục khủng hoảng (nh</a:t>
            </a:r>
            <a:r>
              <a:rPr lang="en-US" altLang="en-US"/>
              <a:t>ư</a:t>
            </a:r>
            <a:r>
              <a:rPr lang="en-US" altLang="en-GB"/>
              <a:t> Ch</a:t>
            </a:r>
            <a:r>
              <a:rPr lang="en-US" altLang="en-US"/>
              <a:t>í</a:t>
            </a:r>
            <a:r>
              <a:rPr lang="en-US" altLang="en-GB"/>
              <a:t>nh s</a:t>
            </a:r>
            <a:r>
              <a:rPr lang="en-US" altLang="en-US"/>
              <a:t>á</a:t>
            </a:r>
            <a:r>
              <a:rPr lang="en-US" altLang="en-GB"/>
              <a:t>ch kinh tế mới của Ch</a:t>
            </a:r>
            <a:r>
              <a:rPr lang="en-US" altLang="en-US"/>
              <a:t>í</a:t>
            </a:r>
            <a:r>
              <a:rPr lang="en-US" altLang="en-GB"/>
              <a:t>nh phủ Mặt trận B</a:t>
            </a:r>
            <a:r>
              <a:rPr lang="en-US" altLang="en-US"/>
              <a:t>ì</a:t>
            </a:r>
            <a:r>
              <a:rPr lang="en-US" altLang="en-GB"/>
              <a:t>nh d</a:t>
            </a:r>
            <a:r>
              <a:rPr lang="en-US" altLang="en-US"/>
              <a:t>â</a:t>
            </a:r>
            <a:r>
              <a:rPr lang="en-US" altLang="en-GB"/>
              <a:t>n ở Ph</a:t>
            </a:r>
            <a:r>
              <a:rPr lang="en-US" altLang="en-US"/>
              <a:t>á</a:t>
            </a:r>
            <a:r>
              <a:rPr lang="en-US" altLang="en-GB"/>
              <a:t>p).</a:t>
            </a:r>
            <a:endParaRPr lang="en-US" altLang="en-GB"/>
          </a:p>
          <a:p>
            <a:pPr lvl="0" eaLnBrk="1" hangingPunct="1">
              <a:spcBef>
                <a:spcPct val="0"/>
              </a:spcBef>
            </a:pPr>
            <a:r>
              <a:rPr lang="en-US" altLang="x-none" b="1">
                <a:solidFill>
                  <a:srgbClr val="00B050"/>
                </a:solidFill>
                <a:latin typeface="Times New Roman" panose="02020603050405020304" pitchFamily="18" charset="0"/>
                <a:sym typeface="+mn-ea"/>
              </a:rPr>
              <a:t> </a:t>
            </a:r>
            <a:r>
              <a:rPr lang="en-US" altLang="en-GB"/>
              <a:t>Sau Chiến tranh thế giới thứ nhất, </a:t>
            </a:r>
            <a:r>
              <a:rPr lang="en-US" altLang="en-US"/>
              <a:t>Đ</a:t>
            </a:r>
            <a:r>
              <a:rPr lang="en-US" altLang="en-GB"/>
              <a:t>ức và I-ta-li-a (</a:t>
            </a:r>
            <a:r>
              <a:rPr lang="en-US" altLang="en-US"/>
              <a:t>Ý</a:t>
            </a:r>
            <a:r>
              <a:rPr lang="en-US" altLang="en-GB"/>
              <a:t>) là những </a:t>
            </a:r>
            <a:r>
              <a:rPr lang="en-US" altLang="en-US"/>
              <a:t>đ</a:t>
            </a:r>
            <a:r>
              <a:rPr lang="en-US" altLang="en-GB"/>
              <a:t>ế quốc trẻ, không c</a:t>
            </a:r>
            <a:r>
              <a:rPr lang="en-US" altLang="en-US"/>
              <a:t>ó</a:t>
            </a:r>
            <a:r>
              <a:rPr lang="en-US" altLang="en-GB"/>
              <a:t> hoặc c</a:t>
            </a:r>
            <a:r>
              <a:rPr lang="en-US" altLang="en-US"/>
              <a:t>ó</a:t>
            </a:r>
            <a:r>
              <a:rPr lang="en-US" altLang="en-GB"/>
              <a:t> rất </a:t>
            </a:r>
            <a:r>
              <a:rPr lang="en-US" altLang="en-US"/>
              <a:t>í</a:t>
            </a:r>
            <a:r>
              <a:rPr lang="en-US" altLang="en-GB"/>
              <a:t>t thuộc </a:t>
            </a:r>
            <a:r>
              <a:rPr lang="en-US" altLang="en-US"/>
              <a:t>đ</a:t>
            </a:r>
            <a:r>
              <a:rPr lang="en-US" altLang="en-GB"/>
              <a:t>ịa, n</a:t>
            </a:r>
            <a:r>
              <a:rPr lang="en-US" altLang="en-US"/>
              <a:t>ê</a:t>
            </a:r>
            <a:r>
              <a:rPr lang="en-US" altLang="en-GB"/>
              <a:t>n ngày càng r</a:t>
            </a:r>
            <a:r>
              <a:rPr lang="en-US" altLang="en-US"/>
              <a:t>ơ</a:t>
            </a:r>
            <a:r>
              <a:rPr lang="en-US" altLang="en-GB"/>
              <a:t>i vào t</a:t>
            </a:r>
            <a:r>
              <a:rPr lang="en-US" altLang="en-US"/>
              <a:t>ì</a:t>
            </a:r>
            <a:r>
              <a:rPr lang="en-US" altLang="en-GB"/>
              <a:t>nh trạng thiếu vốn, thiếu nguy</a:t>
            </a:r>
            <a:r>
              <a:rPr lang="en-US" altLang="en-US"/>
              <a:t>ê</a:t>
            </a:r>
            <a:r>
              <a:rPr lang="en-US" altLang="en-GB"/>
              <a:t>n liệu và thị tr</a:t>
            </a:r>
            <a:r>
              <a:rPr lang="en-US" altLang="en-US"/>
              <a:t>ư</a:t>
            </a:r>
            <a:r>
              <a:rPr lang="en-US" altLang="en-GB"/>
              <a:t>ờng ti</a:t>
            </a:r>
            <a:r>
              <a:rPr lang="en-US" altLang="en-US"/>
              <a:t>ê</a:t>
            </a:r>
            <a:r>
              <a:rPr lang="en-US" altLang="en-GB"/>
              <a:t>u thụ.</a:t>
            </a:r>
            <a:endParaRPr lang="en-US" altLang="en-GB"/>
          </a:p>
          <a:p>
            <a:pPr lvl="0" eaLnBrk="1" hangingPunct="1">
              <a:spcBef>
                <a:spcPct val="0"/>
              </a:spcBef>
            </a:pPr>
            <a:r>
              <a:rPr lang="en-US" altLang="en-GB"/>
              <a:t>Trong bối cảnh khủng hoảng kinh tế – x</a:t>
            </a:r>
            <a:r>
              <a:rPr lang="en-US" altLang="en-US"/>
              <a:t>ã</a:t>
            </a:r>
            <a:r>
              <a:rPr lang="en-US" altLang="en-GB"/>
              <a:t> hội trầm trọng, giai cấp t</a:t>
            </a:r>
            <a:r>
              <a:rPr lang="en-US" altLang="en-US"/>
              <a:t>ư</a:t>
            </a:r>
            <a:r>
              <a:rPr lang="en-US" altLang="en-GB"/>
              <a:t> sản cầm quyền ở hai n</a:t>
            </a:r>
            <a:r>
              <a:rPr lang="en-US" altLang="en-US"/>
              <a:t>ư</a:t>
            </a:r>
            <a:r>
              <a:rPr lang="en-US" altLang="en-GB"/>
              <a:t>ớc này </a:t>
            </a:r>
            <a:r>
              <a:rPr lang="en-US" altLang="en-US"/>
              <a:t>đ</a:t>
            </a:r>
            <a:r>
              <a:rPr lang="en-US" altLang="en-US"/>
              <a:t>ã</a:t>
            </a:r>
            <a:r>
              <a:rPr lang="en-US" altLang="en-GB"/>
              <a:t> lựa chọn con </a:t>
            </a:r>
            <a:r>
              <a:rPr lang="en-US" altLang="en-US"/>
              <a:t>đư</a:t>
            </a:r>
            <a:r>
              <a:rPr lang="en-US" altLang="en-GB"/>
              <a:t>ờng ph</a:t>
            </a:r>
            <a:r>
              <a:rPr lang="en-US" altLang="en-US"/>
              <a:t>á</a:t>
            </a:r>
            <a:r>
              <a:rPr lang="en-US" altLang="en-GB"/>
              <a:t>t x</a:t>
            </a:r>
            <a:r>
              <a:rPr lang="en-US" altLang="en-US"/>
              <a:t>í</a:t>
            </a:r>
            <a:r>
              <a:rPr lang="en-US" altLang="en-GB"/>
              <a:t>t ho</a:t>
            </a:r>
            <a:r>
              <a:rPr lang="en-US" altLang="en-US"/>
              <a:t>á</a:t>
            </a:r>
            <a:r>
              <a:rPr lang="en-US" altLang="en-GB"/>
              <a:t> bộ m</a:t>
            </a:r>
            <a:r>
              <a:rPr lang="en-US" altLang="en-US"/>
              <a:t>á</a:t>
            </a:r>
            <a:r>
              <a:rPr lang="en-US" altLang="en-GB"/>
              <a:t>y nhà n</a:t>
            </a:r>
            <a:r>
              <a:rPr lang="en-US" altLang="en-US"/>
              <a:t>ư</a:t>
            </a:r>
            <a:r>
              <a:rPr lang="en-US" altLang="en-GB"/>
              <a:t>ớc.</a:t>
            </a:r>
            <a:endParaRPr lang="en-US" altLang="en-GB"/>
          </a:p>
          <a:p>
            <a:pPr lvl="0" eaLnBrk="1" hangingPunct="1">
              <a:spcBef>
                <a:spcPct val="0"/>
              </a:spcBef>
            </a:pPr>
            <a:r>
              <a:rPr lang="en-US" altLang="en-US"/>
              <a:t>Đ</a:t>
            </a:r>
            <a:r>
              <a:rPr lang="en-US" altLang="en-GB"/>
              <a:t>ồng thời, họ t</a:t>
            </a:r>
            <a:r>
              <a:rPr lang="en-US" altLang="en-US"/>
              <a:t>ă</a:t>
            </a:r>
            <a:r>
              <a:rPr lang="en-US" altLang="en-GB"/>
              <a:t>ng c</a:t>
            </a:r>
            <a:r>
              <a:rPr lang="en-US" altLang="en-US"/>
              <a:t>ư</a:t>
            </a:r>
            <a:r>
              <a:rPr lang="en-US" altLang="en-GB"/>
              <a:t>ờng ch</a:t>
            </a:r>
            <a:r>
              <a:rPr lang="en-US" altLang="en-US"/>
              <a:t>í</a:t>
            </a:r>
            <a:r>
              <a:rPr lang="en-US" altLang="en-GB"/>
              <a:t>nh s</a:t>
            </a:r>
            <a:r>
              <a:rPr lang="en-US" altLang="en-US"/>
              <a:t>á</a:t>
            </a:r>
            <a:r>
              <a:rPr lang="en-US" altLang="en-GB"/>
              <a:t>ch t</a:t>
            </a:r>
            <a:r>
              <a:rPr lang="en-US" altLang="en-US"/>
              <a:t>á</a:t>
            </a:r>
            <a:r>
              <a:rPr lang="en-US" altLang="en-GB"/>
              <a:t>i v</a:t>
            </a:r>
            <a:r>
              <a:rPr lang="en-US" altLang="en-US"/>
              <a:t>ũ</a:t>
            </a:r>
            <a:r>
              <a:rPr lang="en-US" altLang="en-GB"/>
              <a:t> trang, chuẩn bị chiến tranh nhằm ph</a:t>
            </a:r>
            <a:r>
              <a:rPr lang="en-US" altLang="en-US"/>
              <a:t>â</a:t>
            </a:r>
            <a:r>
              <a:rPr lang="en-US" altLang="en-GB"/>
              <a:t>n chia lại thế giới, thỏa m</a:t>
            </a:r>
            <a:r>
              <a:rPr lang="en-US" altLang="en-US"/>
              <a:t>ã</a:t>
            </a:r>
            <a:r>
              <a:rPr lang="en-US" altLang="en-GB"/>
              <a:t>n tham vọng bành tr</a:t>
            </a:r>
            <a:r>
              <a:rPr lang="en-US" altLang="en-US"/>
              <a:t>ư</a:t>
            </a:r>
            <a:r>
              <a:rPr lang="en-US" altLang="en-GB"/>
              <a:t>ớng.</a:t>
            </a:r>
            <a:endParaRPr lang="en-US" altLang="en-GB"/>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47457" name="Rectangle 7"/>
          <p:cNvSpPr txBox="1">
            <a:spLocks noGrp="1"/>
          </p:cNvSpPr>
          <p:nvPr/>
        </p:nvSpPr>
        <p:spPr>
          <a:xfrm>
            <a:off x="3884613" y="8685213"/>
            <a:ext cx="2971800" cy="457200"/>
          </a:xfrm>
          <a:prstGeom prst="rect">
            <a:avLst/>
          </a:prstGeom>
          <a:noFill/>
          <a:ln w="9525">
            <a:noFill/>
          </a:ln>
        </p:spPr>
        <p:txBody>
          <a:bodyPr anchor="b" anchorCtr="0"/>
          <a:p>
            <a:pPr lvl="0" algn="r" defTabSz="914400" eaLnBrk="1" hangingPunct="1"/>
            <a:fld id="{9A0DB2DC-4C9A-4742-B13C-FB6460FD3503}" type="slidenum">
              <a:rPr lang="en-US" altLang="en-US" sz="1200" b="1">
                <a:solidFill>
                  <a:srgbClr val="000000"/>
                </a:solidFill>
                <a:latin typeface="Arial" panose="020B0604020202020204" pitchFamily="34" charset="0"/>
                <a:cs typeface="Tahoma" panose="020B0604030504040204" pitchFamily="34" charset="0"/>
              </a:rPr>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147458" name="Rectangle 2"/>
          <p:cNvSpPr>
            <a:spLocks noGrp="1" noRot="1" noChangeAspect="1" noTextEdit="1"/>
          </p:cNvSpPr>
          <p:nvPr>
            <p:ph type="sldImg"/>
          </p:nvPr>
        </p:nvSpPr>
        <p:spPr>
          <a:ln>
            <a:solidFill>
              <a:srgbClr val="000000">
                <a:alpha val="100000"/>
              </a:srgbClr>
            </a:solidFill>
            <a:miter lim="800000"/>
          </a:ln>
        </p:spPr>
      </p:sp>
      <p:sp>
        <p:nvSpPr>
          <p:cNvPr id="147459" name="Rectangle 3"/>
          <p:cNvSpPr>
            <a:spLocks noGrp="1"/>
          </p:cNvSpPr>
          <p:nvPr>
            <p:ph type="body" idx="1"/>
          </p:nvPr>
        </p:nvSpPr>
        <p:spPr>
          <a:noFill/>
          <a:ln>
            <a:noFill/>
          </a:ln>
        </p:spPr>
        <p:txBody>
          <a:bodyPr wrap="square" lIns="91440" tIns="45720" rIns="91440" bIns="45720" anchor="t" anchorCtr="0"/>
          <a:p>
            <a:pPr lvl="0" eaLnBrk="1" hangingPunct="1">
              <a:spcBef>
                <a:spcPct val="0"/>
              </a:spcBef>
            </a:pPr>
            <a:r>
              <a:rPr lang="en-US" altLang="en-GB"/>
              <a:t>Sự xuất hiện và l</a:t>
            </a:r>
            <a:r>
              <a:rPr lang="en-US" altLang="en-US"/>
              <a:t>ê</a:t>
            </a:r>
            <a:r>
              <a:rPr lang="en-US" altLang="en-GB"/>
              <a:t>n cầm quyền của c</a:t>
            </a:r>
            <a:r>
              <a:rPr lang="en-US" altLang="en-US"/>
              <a:t>á</a:t>
            </a:r>
            <a:r>
              <a:rPr lang="en-US" altLang="en-GB"/>
              <a:t>c lực l</a:t>
            </a:r>
            <a:r>
              <a:rPr lang="en-US" altLang="en-US"/>
              <a:t>ư</a:t>
            </a:r>
            <a:r>
              <a:rPr lang="en-US" altLang="en-GB"/>
              <a:t>ợng ph</a:t>
            </a:r>
            <a:r>
              <a:rPr lang="en-US" altLang="en-US"/>
              <a:t>á</a:t>
            </a:r>
            <a:r>
              <a:rPr lang="en-US" altLang="en-GB"/>
              <a:t>t x</a:t>
            </a:r>
            <a:r>
              <a:rPr lang="en-US" altLang="en-US"/>
              <a:t>í</a:t>
            </a:r>
            <a:r>
              <a:rPr lang="en-US" altLang="en-GB"/>
              <a:t>t ở </a:t>
            </a:r>
            <a:r>
              <a:rPr lang="en-US" altLang="en-US"/>
              <a:t>Đ</a:t>
            </a:r>
            <a:r>
              <a:rPr lang="en-US" altLang="en-GB"/>
              <a:t>ức, Italia và Nhật Bản trong những n</a:t>
            </a:r>
            <a:r>
              <a:rPr lang="en-US" altLang="en-US"/>
              <a:t>ă</a:t>
            </a:r>
            <a:r>
              <a:rPr lang="en-US" altLang="en-GB"/>
              <a:t>m 1920 – 1930 </a:t>
            </a:r>
            <a:r>
              <a:rPr lang="en-US" altLang="en-US"/>
              <a:t>đ</a:t>
            </a:r>
            <a:r>
              <a:rPr lang="en-US" altLang="en-US"/>
              <a:t>ã</a:t>
            </a:r>
            <a:r>
              <a:rPr lang="en-US" altLang="en-GB"/>
              <a:t> tạo n</a:t>
            </a:r>
            <a:r>
              <a:rPr lang="en-US" altLang="en-US"/>
              <a:t>ê</a:t>
            </a:r>
            <a:r>
              <a:rPr lang="en-US" altLang="en-GB"/>
              <a:t>n một mối </a:t>
            </a:r>
            <a:r>
              <a:rPr lang="en-US" altLang="en-US"/>
              <a:t>đ</a:t>
            </a:r>
            <a:r>
              <a:rPr lang="en-US" altLang="en-GB"/>
              <a:t>e dọa lớn </a:t>
            </a:r>
            <a:r>
              <a:rPr lang="en-US" altLang="en-US"/>
              <a:t>đ</a:t>
            </a:r>
            <a:r>
              <a:rPr lang="en-US" altLang="en-GB"/>
              <a:t>ối với h</a:t>
            </a:r>
            <a:r>
              <a:rPr lang="en-US" altLang="en-US"/>
              <a:t>ò</a:t>
            </a:r>
            <a:r>
              <a:rPr lang="en-US" altLang="en-GB"/>
              <a:t>a b</a:t>
            </a:r>
            <a:r>
              <a:rPr lang="en-US" altLang="en-US"/>
              <a:t>ì</a:t>
            </a:r>
            <a:r>
              <a:rPr lang="en-US" altLang="en-GB"/>
              <a:t>nh và an ninh thế giới. C</a:t>
            </a:r>
            <a:r>
              <a:rPr lang="en-US" altLang="en-US"/>
              <a:t>á</a:t>
            </a:r>
            <a:r>
              <a:rPr lang="en-US" altLang="en-GB"/>
              <a:t>c n</a:t>
            </a:r>
            <a:r>
              <a:rPr lang="en-US" altLang="en-US"/>
              <a:t>ư</a:t>
            </a:r>
            <a:r>
              <a:rPr lang="en-US" altLang="en-GB"/>
              <a:t>ớc này nhanh ch</a:t>
            </a:r>
            <a:r>
              <a:rPr lang="en-US" altLang="en-US"/>
              <a:t>ó</a:t>
            </a:r>
            <a:r>
              <a:rPr lang="en-US" altLang="en-GB"/>
              <a:t>ng thiết lập chế </a:t>
            </a:r>
            <a:r>
              <a:rPr lang="en-US" altLang="en-US"/>
              <a:t>đ</a:t>
            </a:r>
            <a:r>
              <a:rPr lang="en-US" altLang="en-GB"/>
              <a:t>ộ </a:t>
            </a:r>
            <a:r>
              <a:rPr lang="en-US" altLang="en-US"/>
              <a:t>đ</a:t>
            </a:r>
            <a:r>
              <a:rPr lang="en-US" altLang="en-GB"/>
              <a:t>ộc tài, qu</a:t>
            </a:r>
            <a:r>
              <a:rPr lang="en-US" altLang="en-US"/>
              <a:t>â</a:t>
            </a:r>
            <a:r>
              <a:rPr lang="en-US" altLang="en-GB"/>
              <a:t>n phiệt, tiến hành ph</a:t>
            </a:r>
            <a:r>
              <a:rPr lang="en-US" altLang="en-US"/>
              <a:t>á</a:t>
            </a:r>
            <a:r>
              <a:rPr lang="en-US" altLang="en-GB"/>
              <a:t>t x</a:t>
            </a:r>
            <a:r>
              <a:rPr lang="en-US" altLang="en-US"/>
              <a:t>í</a:t>
            </a:r>
            <a:r>
              <a:rPr lang="en-US" altLang="en-GB"/>
              <a:t>t h</a:t>
            </a:r>
            <a:r>
              <a:rPr lang="en-US" altLang="en-US"/>
              <a:t>ó</a:t>
            </a:r>
            <a:r>
              <a:rPr lang="en-US" altLang="en-GB"/>
              <a:t>a toàn bộ bộ m</a:t>
            </a:r>
            <a:r>
              <a:rPr lang="en-US" altLang="en-US"/>
              <a:t>á</a:t>
            </a:r>
            <a:r>
              <a:rPr lang="en-US" altLang="en-GB"/>
              <a:t>y nhà n</a:t>
            </a:r>
            <a:r>
              <a:rPr lang="en-US" altLang="en-US"/>
              <a:t>ư</a:t>
            </a:r>
            <a:r>
              <a:rPr lang="en-US" altLang="en-GB"/>
              <a:t>ớc và r</a:t>
            </a:r>
            <a:r>
              <a:rPr lang="en-US" altLang="en-US"/>
              <a:t>á</a:t>
            </a:r>
            <a:r>
              <a:rPr lang="en-US" altLang="en-GB"/>
              <a:t>o riết chạy </a:t>
            </a:r>
            <a:r>
              <a:rPr lang="en-US" altLang="en-US"/>
              <a:t>đ</a:t>
            </a:r>
            <a:r>
              <a:rPr lang="en-US" altLang="en-GB"/>
              <a:t>ua v</a:t>
            </a:r>
            <a:r>
              <a:rPr lang="en-US" altLang="en-US"/>
              <a:t>ũ</a:t>
            </a:r>
            <a:r>
              <a:rPr lang="en-US" altLang="en-GB"/>
              <a:t> trang. Với tham vọng mở rộng l</a:t>
            </a:r>
            <a:r>
              <a:rPr lang="en-US" altLang="en-US"/>
              <a:t>ã</a:t>
            </a:r>
            <a:r>
              <a:rPr lang="en-US" altLang="en-GB"/>
              <a:t>nh thổ, ph</a:t>
            </a:r>
            <a:r>
              <a:rPr lang="en-US" altLang="en-US"/>
              <a:t>â</a:t>
            </a:r>
            <a:r>
              <a:rPr lang="en-US" altLang="en-GB"/>
              <a:t>n chia lại thế giới, ph</a:t>
            </a:r>
            <a:r>
              <a:rPr lang="en-US" altLang="en-US"/>
              <a:t>á</a:t>
            </a:r>
            <a:r>
              <a:rPr lang="en-US" altLang="en-GB"/>
              <a:t>t x</a:t>
            </a:r>
            <a:r>
              <a:rPr lang="en-US" altLang="en-US"/>
              <a:t>í</a:t>
            </a:r>
            <a:r>
              <a:rPr lang="en-US" altLang="en-GB"/>
              <a:t>t </a:t>
            </a:r>
            <a:r>
              <a:rPr lang="en-US" altLang="en-US"/>
              <a:t>Đ</a:t>
            </a:r>
            <a:r>
              <a:rPr lang="en-US" altLang="en-GB"/>
              <a:t>ức, Italia và Nhật Bản li</a:t>
            </a:r>
            <a:r>
              <a:rPr lang="en-US" altLang="en-US"/>
              <a:t>ê</a:t>
            </a:r>
            <a:r>
              <a:rPr lang="en-US" altLang="en-GB"/>
              <a:t>n tiếp thực hiện những hành </a:t>
            </a:r>
            <a:r>
              <a:rPr lang="en-US" altLang="en-US"/>
              <a:t>đ</a:t>
            </a:r>
            <a:r>
              <a:rPr lang="en-US" altLang="en-GB"/>
              <a:t>ộng x</a:t>
            </a:r>
            <a:r>
              <a:rPr lang="en-US" altLang="en-US"/>
              <a:t>â</a:t>
            </a:r>
            <a:r>
              <a:rPr lang="en-US" altLang="en-GB"/>
              <a:t>m l</a:t>
            </a:r>
            <a:r>
              <a:rPr lang="en-US" altLang="en-US"/>
              <a:t>ư</a:t>
            </a:r>
            <a:r>
              <a:rPr lang="en-US" altLang="en-GB"/>
              <a:t>ợc, g</a:t>
            </a:r>
            <a:r>
              <a:rPr lang="en-US" altLang="en-US"/>
              <a:t>â</a:t>
            </a:r>
            <a:r>
              <a:rPr lang="en-US" altLang="en-GB"/>
              <a:t>y hấn ở ch</a:t>
            </a:r>
            <a:r>
              <a:rPr lang="en-US" altLang="en-US"/>
              <a:t>â</a:t>
            </a:r>
            <a:r>
              <a:rPr lang="en-US" altLang="en-GB"/>
              <a:t>u </a:t>
            </a:r>
            <a:r>
              <a:rPr lang="en-US" altLang="en-US"/>
              <a:t>Â</a:t>
            </a:r>
            <a:r>
              <a:rPr lang="en-US" altLang="en-GB"/>
              <a:t>u, ch</a:t>
            </a:r>
            <a:r>
              <a:rPr lang="en-US" altLang="en-US"/>
              <a:t>â</a:t>
            </a:r>
            <a:r>
              <a:rPr lang="en-US" altLang="en-GB"/>
              <a:t>u Phi và ch</a:t>
            </a:r>
            <a:r>
              <a:rPr lang="en-US" altLang="en-US"/>
              <a:t>â</a:t>
            </a:r>
            <a:r>
              <a:rPr lang="en-US" altLang="en-GB"/>
              <a:t>u </a:t>
            </a:r>
            <a:r>
              <a:rPr lang="en-US" altLang="en-US"/>
              <a:t>Á</a:t>
            </a:r>
            <a:r>
              <a:rPr lang="en-US" altLang="en-GB"/>
              <a:t>. </a:t>
            </a:r>
            <a:r>
              <a:rPr lang="en-US" altLang="en-US"/>
              <a:t>Đ</a:t>
            </a:r>
            <a:r>
              <a:rPr lang="en-US" altLang="en-GB"/>
              <a:t>iều </a:t>
            </a:r>
            <a:r>
              <a:rPr lang="en-US" altLang="en-US"/>
              <a:t>đ</a:t>
            </a:r>
            <a:r>
              <a:rPr lang="en-US" altLang="en-US"/>
              <a:t>ó</a:t>
            </a:r>
            <a:r>
              <a:rPr lang="en-US" altLang="en-GB"/>
              <a:t> </a:t>
            </a:r>
            <a:r>
              <a:rPr lang="en-US" altLang="en-US"/>
              <a:t>đ</a:t>
            </a:r>
            <a:r>
              <a:rPr lang="en-US" altLang="en-US"/>
              <a:t>ã</a:t>
            </a:r>
            <a:r>
              <a:rPr lang="en-US" altLang="en-GB"/>
              <a:t> </a:t>
            </a:r>
            <a:r>
              <a:rPr lang="en-US" altLang="en-US"/>
              <a:t>đ</a:t>
            </a:r>
            <a:r>
              <a:rPr lang="en-US" altLang="en-GB"/>
              <a:t>ẩy t</a:t>
            </a:r>
            <a:r>
              <a:rPr lang="en-US" altLang="en-US"/>
              <a:t>ì</a:t>
            </a:r>
            <a:r>
              <a:rPr lang="en-US" altLang="en-GB"/>
              <a:t>nh h</a:t>
            </a:r>
            <a:r>
              <a:rPr lang="en-US" altLang="en-US"/>
              <a:t>ì</a:t>
            </a:r>
            <a:r>
              <a:rPr lang="en-US" altLang="en-GB"/>
              <a:t>nh quốc tế vào t</a:t>
            </a:r>
            <a:r>
              <a:rPr lang="en-US" altLang="en-US"/>
              <a:t>ì</a:t>
            </a:r>
            <a:r>
              <a:rPr lang="en-US" altLang="en-GB"/>
              <a:t>nh trạng c</a:t>
            </a:r>
            <a:r>
              <a:rPr lang="en-US" altLang="en-US"/>
              <a:t>ă</a:t>
            </a:r>
            <a:r>
              <a:rPr lang="en-US" altLang="en-GB"/>
              <a:t>ng thẳng cao </a:t>
            </a:r>
            <a:r>
              <a:rPr lang="en-US" altLang="en-US"/>
              <a:t>đ</a:t>
            </a:r>
            <a:r>
              <a:rPr lang="en-US" altLang="en-GB"/>
              <a:t>ộ, b</a:t>
            </a:r>
            <a:r>
              <a:rPr lang="en-US" altLang="en-US"/>
              <a:t>á</a:t>
            </a:r>
            <a:r>
              <a:rPr lang="en-US" altLang="en-GB"/>
              <a:t>o hiệu nguy c</a:t>
            </a:r>
            <a:r>
              <a:rPr lang="en-US" altLang="en-US"/>
              <a:t>ơ</a:t>
            </a:r>
            <a:r>
              <a:rPr lang="en-US" altLang="en-GB"/>
              <a:t> b</a:t>
            </a:r>
            <a:r>
              <a:rPr lang="en-US" altLang="en-US"/>
              <a:t>ù</a:t>
            </a:r>
            <a:r>
              <a:rPr lang="en-US" altLang="en-GB"/>
              <a:t>ng nổ một cuộc chiến tranh thế giới mới.</a:t>
            </a:r>
            <a:endParaRPr lang="en-US" altLang="en-GB"/>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49505" name="Rectangle 7"/>
          <p:cNvSpPr txBox="1">
            <a:spLocks noGrp="1"/>
          </p:cNvSpPr>
          <p:nvPr/>
        </p:nvSpPr>
        <p:spPr>
          <a:xfrm>
            <a:off x="3884613" y="8685213"/>
            <a:ext cx="2971800" cy="457200"/>
          </a:xfrm>
          <a:prstGeom prst="rect">
            <a:avLst/>
          </a:prstGeom>
          <a:noFill/>
          <a:ln w="9525">
            <a:noFill/>
          </a:ln>
        </p:spPr>
        <p:txBody>
          <a:bodyPr anchor="b" anchorCtr="0"/>
          <a:p>
            <a:pPr lvl="0" algn="r" defTabSz="914400" eaLnBrk="1" hangingPunct="1"/>
            <a:fld id="{9A0DB2DC-4C9A-4742-B13C-FB6460FD3503}" type="slidenum">
              <a:rPr lang="en-US" altLang="en-US" sz="1200" b="1">
                <a:solidFill>
                  <a:srgbClr val="000000"/>
                </a:solidFill>
                <a:latin typeface="Arial" panose="020B0604020202020204" pitchFamily="34" charset="0"/>
                <a:cs typeface="Tahoma" panose="020B0604030504040204" pitchFamily="34" charset="0"/>
              </a:rPr>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149506" name="Rectangle 2"/>
          <p:cNvSpPr>
            <a:spLocks noGrp="1" noRot="1" noChangeAspect="1" noTextEdit="1"/>
          </p:cNvSpPr>
          <p:nvPr>
            <p:ph type="sldImg"/>
          </p:nvPr>
        </p:nvSpPr>
        <p:spPr>
          <a:ln>
            <a:solidFill>
              <a:srgbClr val="000000">
                <a:alpha val="100000"/>
              </a:srgbClr>
            </a:solidFill>
            <a:miter lim="800000"/>
          </a:ln>
        </p:spPr>
      </p:sp>
      <p:sp>
        <p:nvSpPr>
          <p:cNvPr id="149507" name="Rectangle 3"/>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en-US"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51553" name="Rectangle 7"/>
          <p:cNvSpPr txBox="1">
            <a:spLocks noGrp="1"/>
          </p:cNvSpPr>
          <p:nvPr/>
        </p:nvSpPr>
        <p:spPr>
          <a:xfrm>
            <a:off x="3884613" y="8685213"/>
            <a:ext cx="2971800" cy="457200"/>
          </a:xfrm>
          <a:prstGeom prst="rect">
            <a:avLst/>
          </a:prstGeom>
          <a:noFill/>
          <a:ln w="9525">
            <a:noFill/>
          </a:ln>
        </p:spPr>
        <p:txBody>
          <a:bodyPr anchor="b" anchorCtr="0"/>
          <a:p>
            <a:pPr lvl="0" algn="r" defTabSz="914400" eaLnBrk="1" hangingPunct="1"/>
            <a:fld id="{9A0DB2DC-4C9A-4742-B13C-FB6460FD3503}" type="slidenum">
              <a:rPr lang="en-US" altLang="en-US" sz="1200" b="1">
                <a:solidFill>
                  <a:srgbClr val="000000"/>
                </a:solidFill>
                <a:latin typeface="Arial" panose="020B0604020202020204" pitchFamily="34" charset="0"/>
                <a:cs typeface="Tahoma" panose="020B0604030504040204" pitchFamily="34" charset="0"/>
              </a:rPr>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151554" name="Rectangle 2"/>
          <p:cNvSpPr>
            <a:spLocks noGrp="1" noRot="1" noChangeAspect="1" noTextEdit="1"/>
          </p:cNvSpPr>
          <p:nvPr>
            <p:ph type="sldImg"/>
          </p:nvPr>
        </p:nvSpPr>
        <p:spPr>
          <a:ln>
            <a:solidFill>
              <a:srgbClr val="000000">
                <a:alpha val="100000"/>
              </a:srgbClr>
            </a:solidFill>
            <a:miter lim="800000"/>
          </a:ln>
        </p:spPr>
      </p:sp>
      <p:sp>
        <p:nvSpPr>
          <p:cNvPr id="151555" name="Rectangle 3"/>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en-US"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53601" name="Rectangle 7"/>
          <p:cNvSpPr txBox="1">
            <a:spLocks noGrp="1"/>
          </p:cNvSpPr>
          <p:nvPr/>
        </p:nvSpPr>
        <p:spPr>
          <a:xfrm>
            <a:off x="3884613" y="8685213"/>
            <a:ext cx="2971800" cy="457200"/>
          </a:xfrm>
          <a:prstGeom prst="rect">
            <a:avLst/>
          </a:prstGeom>
          <a:noFill/>
          <a:ln w="9525">
            <a:noFill/>
          </a:ln>
        </p:spPr>
        <p:txBody>
          <a:bodyPr anchor="b" anchorCtr="0"/>
          <a:p>
            <a:pPr lvl="0" algn="r" defTabSz="914400" eaLnBrk="1" hangingPunct="1"/>
            <a:fld id="{9A0DB2DC-4C9A-4742-B13C-FB6460FD3503}" type="slidenum">
              <a:rPr lang="en-US" altLang="en-US" sz="1200" b="1">
                <a:solidFill>
                  <a:srgbClr val="000000"/>
                </a:solidFill>
                <a:latin typeface="Arial" panose="020B0604020202020204" pitchFamily="34" charset="0"/>
                <a:cs typeface="Tahoma" panose="020B0604030504040204" pitchFamily="34" charset="0"/>
              </a:rPr>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153602" name="Rectangle 2"/>
          <p:cNvSpPr>
            <a:spLocks noGrp="1" noRot="1" noChangeAspect="1" noTextEdit="1"/>
          </p:cNvSpPr>
          <p:nvPr>
            <p:ph type="sldImg"/>
          </p:nvPr>
        </p:nvSpPr>
        <p:spPr>
          <a:ln>
            <a:solidFill>
              <a:srgbClr val="000000">
                <a:alpha val="100000"/>
              </a:srgbClr>
            </a:solidFill>
            <a:miter lim="800000"/>
          </a:ln>
        </p:spPr>
      </p:sp>
      <p:sp>
        <p:nvSpPr>
          <p:cNvPr id="153603" name="Rectangle 3"/>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en-US"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55649" name="Rectangle 7"/>
          <p:cNvSpPr txBox="1">
            <a:spLocks noGrp="1"/>
          </p:cNvSpPr>
          <p:nvPr/>
        </p:nvSpPr>
        <p:spPr>
          <a:xfrm>
            <a:off x="3884613" y="8685213"/>
            <a:ext cx="2971800" cy="457200"/>
          </a:xfrm>
          <a:prstGeom prst="rect">
            <a:avLst/>
          </a:prstGeom>
          <a:noFill/>
          <a:ln w="9525">
            <a:noFill/>
          </a:ln>
        </p:spPr>
        <p:txBody>
          <a:bodyPr anchor="b" anchorCtr="0"/>
          <a:p>
            <a:pPr lvl="0" algn="r" defTabSz="914400" eaLnBrk="1" hangingPunct="1"/>
            <a:fld id="{9A0DB2DC-4C9A-4742-B13C-FB6460FD3503}" type="slidenum">
              <a:rPr lang="en-US" altLang="en-US" sz="1200" b="1">
                <a:solidFill>
                  <a:srgbClr val="000000"/>
                </a:solidFill>
                <a:latin typeface="Arial" panose="020B0604020202020204" pitchFamily="34" charset="0"/>
                <a:cs typeface="Tahoma" panose="020B0604030504040204" pitchFamily="34" charset="0"/>
              </a:rPr>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155650" name="Rectangle 2"/>
          <p:cNvSpPr>
            <a:spLocks noGrp="1" noRot="1" noChangeAspect="1" noTextEdit="1"/>
          </p:cNvSpPr>
          <p:nvPr>
            <p:ph type="sldImg"/>
          </p:nvPr>
        </p:nvSpPr>
        <p:spPr>
          <a:ln>
            <a:solidFill>
              <a:srgbClr val="000000">
                <a:alpha val="100000"/>
              </a:srgbClr>
            </a:solidFill>
            <a:miter lim="800000"/>
          </a:ln>
        </p:spPr>
      </p:sp>
      <p:sp>
        <p:nvSpPr>
          <p:cNvPr id="155651" name="Rectangle 3"/>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en-US"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57697" name="Rectangle 7"/>
          <p:cNvSpPr txBox="1">
            <a:spLocks noGrp="1"/>
          </p:cNvSpPr>
          <p:nvPr/>
        </p:nvSpPr>
        <p:spPr>
          <a:xfrm>
            <a:off x="3884613" y="8685213"/>
            <a:ext cx="2971800" cy="457200"/>
          </a:xfrm>
          <a:prstGeom prst="rect">
            <a:avLst/>
          </a:prstGeom>
          <a:noFill/>
          <a:ln w="9525">
            <a:noFill/>
          </a:ln>
        </p:spPr>
        <p:txBody>
          <a:bodyPr anchor="b" anchorCtr="0"/>
          <a:p>
            <a:pPr lvl="0" algn="r" defTabSz="914400" eaLnBrk="1" hangingPunct="1"/>
            <a:fld id="{9A0DB2DC-4C9A-4742-B13C-FB6460FD3503}" type="slidenum">
              <a:rPr lang="en-US" altLang="en-US" sz="1200" b="1">
                <a:solidFill>
                  <a:srgbClr val="000000"/>
                </a:solidFill>
                <a:latin typeface="Arial" panose="020B0604020202020204" pitchFamily="34" charset="0"/>
                <a:cs typeface="Tahoma" panose="020B0604030504040204" pitchFamily="34" charset="0"/>
              </a:rPr>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157698" name="Rectangle 2"/>
          <p:cNvSpPr>
            <a:spLocks noGrp="1" noRot="1" noChangeAspect="1" noTextEdit="1"/>
          </p:cNvSpPr>
          <p:nvPr>
            <p:ph type="sldImg"/>
          </p:nvPr>
        </p:nvSpPr>
        <p:spPr>
          <a:ln>
            <a:solidFill>
              <a:srgbClr val="000000">
                <a:alpha val="100000"/>
              </a:srgbClr>
            </a:solidFill>
            <a:miter lim="800000"/>
          </a:ln>
        </p:spPr>
      </p:sp>
      <p:sp>
        <p:nvSpPr>
          <p:cNvPr id="157699" name="Rectangle 3"/>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46081" name="Rectangle 7"/>
          <p:cNvSpPr txBox="1">
            <a:spLocks noGrp="1"/>
          </p:cNvSpPr>
          <p:nvPr/>
        </p:nvSpPr>
        <p:spPr>
          <a:xfrm>
            <a:off x="3884613" y="8685213"/>
            <a:ext cx="2971800" cy="457200"/>
          </a:xfrm>
          <a:prstGeom prst="rect">
            <a:avLst/>
          </a:prstGeom>
          <a:noFill/>
          <a:ln w="9525">
            <a:noFill/>
          </a:ln>
        </p:spPr>
        <p:txBody>
          <a:bodyPr anchor="b" anchorCtr="0"/>
          <a:p>
            <a:pPr lvl="0" algn="r" defTabSz="914400" eaLnBrk="1" hangingPunct="1"/>
            <a:fld id="{9A0DB2DC-4C9A-4742-B13C-FB6460FD3503}" type="slidenum">
              <a:rPr lang="en-US" altLang="en-US" sz="1200" b="1">
                <a:solidFill>
                  <a:srgbClr val="000000"/>
                </a:solidFill>
                <a:latin typeface="Arial" panose="020B0604020202020204" pitchFamily="34" charset="0"/>
                <a:cs typeface="Tahoma" panose="020B0604030504040204" pitchFamily="34" charset="0"/>
              </a:rPr>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46082" name="Rectangle 2"/>
          <p:cNvSpPr>
            <a:spLocks noGrp="1" noRot="1" noChangeAspect="1" noTextEdit="1"/>
          </p:cNvSpPr>
          <p:nvPr>
            <p:ph type="sldImg"/>
          </p:nvPr>
        </p:nvSpPr>
        <p:spPr>
          <a:ln>
            <a:solidFill>
              <a:srgbClr val="000000">
                <a:alpha val="100000"/>
              </a:srgbClr>
            </a:solidFill>
            <a:miter lim="800000"/>
          </a:ln>
        </p:spPr>
      </p:sp>
      <p:sp>
        <p:nvSpPr>
          <p:cNvPr id="46083" name="Rectangle 3"/>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en-US"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59745" name="Rectangle 7"/>
          <p:cNvSpPr txBox="1">
            <a:spLocks noGrp="1"/>
          </p:cNvSpPr>
          <p:nvPr/>
        </p:nvSpPr>
        <p:spPr>
          <a:xfrm>
            <a:off x="3884613" y="8685213"/>
            <a:ext cx="2971800" cy="457200"/>
          </a:xfrm>
          <a:prstGeom prst="rect">
            <a:avLst/>
          </a:prstGeom>
          <a:noFill/>
          <a:ln w="9525">
            <a:noFill/>
          </a:ln>
        </p:spPr>
        <p:txBody>
          <a:bodyPr anchor="b" anchorCtr="0"/>
          <a:p>
            <a:pPr lvl="0" algn="r" defTabSz="914400" eaLnBrk="1" hangingPunct="1"/>
            <a:fld id="{9A0DB2DC-4C9A-4742-B13C-FB6460FD3503}" type="slidenum">
              <a:rPr lang="en-US" altLang="en-US" sz="1200" b="1">
                <a:solidFill>
                  <a:srgbClr val="000000"/>
                </a:solidFill>
                <a:latin typeface="Arial" panose="020B0604020202020204" pitchFamily="34" charset="0"/>
                <a:cs typeface="Tahoma" panose="020B0604030504040204" pitchFamily="34" charset="0"/>
              </a:rPr>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159746" name="Rectangle 2"/>
          <p:cNvSpPr>
            <a:spLocks noGrp="1" noRot="1" noChangeAspect="1" noTextEdit="1"/>
          </p:cNvSpPr>
          <p:nvPr>
            <p:ph type="sldImg"/>
          </p:nvPr>
        </p:nvSpPr>
        <p:spPr>
          <a:ln>
            <a:solidFill>
              <a:srgbClr val="000000">
                <a:alpha val="100000"/>
              </a:srgbClr>
            </a:solidFill>
            <a:miter lim="800000"/>
          </a:ln>
        </p:spPr>
      </p:sp>
      <p:sp>
        <p:nvSpPr>
          <p:cNvPr id="159747" name="Rectangle 3"/>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en-US"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p:sp>
        <p:nvSpPr>
          <p:cNvPr id="110594" name="Google Shape;2349;ge9facb8fde_0_209:notes"/>
          <p:cNvSpPr>
            <a:spLocks noGrp="1" noRot="1" noChangeAspect="1" noTextEdit="1"/>
          </p:cNvSpPr>
          <p:nvPr>
            <p:ph type="sldImg" idx="2"/>
          </p:nvPr>
        </p:nvSpPr>
        <p:spPr/>
      </p:sp>
      <p:sp>
        <p:nvSpPr>
          <p:cNvPr id="110595" name="Google Shape;2350;ge9facb8fde_0_209:notes"/>
          <p:cNvSpPr>
            <a:spLocks noGrp="1"/>
          </p:cNvSpPr>
          <p:nvPr>
            <p:ph type="body" idx="1"/>
          </p:nvPr>
        </p:nvSpPr>
        <p:spPr/>
        <p:txBody>
          <a:bodyPr vert="horz" wrap="square" lIns="91425" tIns="91425" rIns="91425" bIns="91425" anchor="t" anchorCtr="0"/>
          <a:p>
            <a:pPr marL="0" lvl="0" indent="0" eaLnBrk="1" hangingPunct="1"/>
            <a:endParaRPr lang="en-US" altLang="en-US" sz="1100"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61793" name="Rectangle 7"/>
          <p:cNvSpPr txBox="1">
            <a:spLocks noGrp="1"/>
          </p:cNvSpPr>
          <p:nvPr/>
        </p:nvSpPr>
        <p:spPr>
          <a:xfrm>
            <a:off x="3884613" y="8685213"/>
            <a:ext cx="2971800" cy="457200"/>
          </a:xfrm>
          <a:prstGeom prst="rect">
            <a:avLst/>
          </a:prstGeom>
          <a:noFill/>
          <a:ln w="9525">
            <a:noFill/>
          </a:ln>
        </p:spPr>
        <p:txBody>
          <a:bodyPr anchor="b" anchorCtr="0"/>
          <a:p>
            <a:pPr lvl="0" algn="r" defTabSz="914400" eaLnBrk="1" hangingPunct="1"/>
            <a:fld id="{9A0DB2DC-4C9A-4742-B13C-FB6460FD3503}" type="slidenum">
              <a:rPr lang="en-US" altLang="en-US" sz="1200" b="1">
                <a:solidFill>
                  <a:srgbClr val="000000"/>
                </a:solidFill>
                <a:latin typeface="Arial" panose="020B0604020202020204" pitchFamily="34" charset="0"/>
                <a:cs typeface="Tahoma" panose="020B0604030504040204" pitchFamily="34" charset="0"/>
              </a:rPr>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161794" name="Rectangle 2"/>
          <p:cNvSpPr>
            <a:spLocks noGrp="1" noRot="1" noChangeAspect="1" noTextEdit="1"/>
          </p:cNvSpPr>
          <p:nvPr>
            <p:ph type="sldImg"/>
          </p:nvPr>
        </p:nvSpPr>
        <p:spPr>
          <a:ln>
            <a:solidFill>
              <a:srgbClr val="000000">
                <a:alpha val="100000"/>
              </a:srgbClr>
            </a:solidFill>
            <a:miter lim="800000"/>
          </a:ln>
        </p:spPr>
      </p:sp>
      <p:sp>
        <p:nvSpPr>
          <p:cNvPr id="161795" name="Rectangle 3"/>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en-US"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63841" name="Rectangle 7"/>
          <p:cNvSpPr txBox="1">
            <a:spLocks noGrp="1"/>
          </p:cNvSpPr>
          <p:nvPr/>
        </p:nvSpPr>
        <p:spPr>
          <a:xfrm>
            <a:off x="3884613" y="8685213"/>
            <a:ext cx="2971800" cy="457200"/>
          </a:xfrm>
          <a:prstGeom prst="rect">
            <a:avLst/>
          </a:prstGeom>
          <a:noFill/>
          <a:ln w="9525">
            <a:noFill/>
          </a:ln>
        </p:spPr>
        <p:txBody>
          <a:bodyPr anchor="b" anchorCtr="0"/>
          <a:p>
            <a:pPr lvl="0" algn="r" defTabSz="914400" eaLnBrk="1" hangingPunct="1"/>
            <a:fld id="{9A0DB2DC-4C9A-4742-B13C-FB6460FD3503}" type="slidenum">
              <a:rPr lang="en-US" altLang="en-US" sz="1200" b="1">
                <a:solidFill>
                  <a:srgbClr val="000000"/>
                </a:solidFill>
                <a:latin typeface="Arial" panose="020B0604020202020204" pitchFamily="34" charset="0"/>
                <a:cs typeface="Tahoma" panose="020B0604030504040204" pitchFamily="34" charset="0"/>
              </a:rPr>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163842" name="Rectangle 2"/>
          <p:cNvSpPr>
            <a:spLocks noGrp="1" noRot="1" noChangeAspect="1" noTextEdit="1"/>
          </p:cNvSpPr>
          <p:nvPr>
            <p:ph type="sldImg"/>
          </p:nvPr>
        </p:nvSpPr>
        <p:spPr>
          <a:ln>
            <a:solidFill>
              <a:srgbClr val="000000">
                <a:alpha val="100000"/>
              </a:srgbClr>
            </a:solidFill>
            <a:miter lim="800000"/>
          </a:ln>
        </p:spPr>
      </p:sp>
      <p:sp>
        <p:nvSpPr>
          <p:cNvPr id="163843" name="Rectangle 3"/>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en-US"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65889" name="Rectangle 7"/>
          <p:cNvSpPr txBox="1">
            <a:spLocks noGrp="1"/>
          </p:cNvSpPr>
          <p:nvPr/>
        </p:nvSpPr>
        <p:spPr>
          <a:xfrm>
            <a:off x="3884613" y="8685213"/>
            <a:ext cx="2971800" cy="457200"/>
          </a:xfrm>
          <a:prstGeom prst="rect">
            <a:avLst/>
          </a:prstGeom>
          <a:noFill/>
          <a:ln w="9525">
            <a:noFill/>
          </a:ln>
        </p:spPr>
        <p:txBody>
          <a:bodyPr anchor="b" anchorCtr="0"/>
          <a:p>
            <a:pPr lvl="0" algn="r" defTabSz="914400" eaLnBrk="1" hangingPunct="1"/>
            <a:fld id="{9A0DB2DC-4C9A-4742-B13C-FB6460FD3503}" type="slidenum">
              <a:rPr lang="en-US" altLang="en-US" sz="1200" b="1">
                <a:solidFill>
                  <a:srgbClr val="000000"/>
                </a:solidFill>
                <a:latin typeface="Arial" panose="020B0604020202020204" pitchFamily="34" charset="0"/>
                <a:cs typeface="Tahoma" panose="020B0604030504040204" pitchFamily="34" charset="0"/>
              </a:rPr>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165890" name="Rectangle 2"/>
          <p:cNvSpPr>
            <a:spLocks noGrp="1" noRot="1" noChangeAspect="1" noTextEdit="1"/>
          </p:cNvSpPr>
          <p:nvPr>
            <p:ph type="sldImg"/>
          </p:nvPr>
        </p:nvSpPr>
        <p:spPr>
          <a:ln>
            <a:solidFill>
              <a:srgbClr val="000000">
                <a:alpha val="100000"/>
              </a:srgbClr>
            </a:solidFill>
            <a:miter lim="800000"/>
          </a:ln>
        </p:spPr>
      </p:sp>
      <p:sp>
        <p:nvSpPr>
          <p:cNvPr id="165891" name="Rectangle 3"/>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en-US"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67937" name="Rectangle 7"/>
          <p:cNvSpPr txBox="1">
            <a:spLocks noGrp="1"/>
          </p:cNvSpPr>
          <p:nvPr/>
        </p:nvSpPr>
        <p:spPr>
          <a:xfrm>
            <a:off x="3884613" y="8685213"/>
            <a:ext cx="2971800" cy="457200"/>
          </a:xfrm>
          <a:prstGeom prst="rect">
            <a:avLst/>
          </a:prstGeom>
          <a:noFill/>
          <a:ln w="9525">
            <a:noFill/>
          </a:ln>
        </p:spPr>
        <p:txBody>
          <a:bodyPr anchor="b" anchorCtr="0"/>
          <a:p>
            <a:pPr lvl="0" algn="r" defTabSz="914400" eaLnBrk="1" hangingPunct="1"/>
            <a:fld id="{9A0DB2DC-4C9A-4742-B13C-FB6460FD3503}" type="slidenum">
              <a:rPr lang="en-US" altLang="en-US" sz="1200" b="1">
                <a:solidFill>
                  <a:srgbClr val="000000"/>
                </a:solidFill>
                <a:latin typeface="Arial" panose="020B0604020202020204" pitchFamily="34" charset="0"/>
                <a:cs typeface="Tahoma" panose="020B0604030504040204" pitchFamily="34" charset="0"/>
              </a:rPr>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167938" name="Rectangle 2"/>
          <p:cNvSpPr>
            <a:spLocks noGrp="1" noRot="1" noChangeAspect="1" noTextEdit="1"/>
          </p:cNvSpPr>
          <p:nvPr>
            <p:ph type="sldImg"/>
          </p:nvPr>
        </p:nvSpPr>
        <p:spPr>
          <a:ln>
            <a:solidFill>
              <a:srgbClr val="000000">
                <a:alpha val="100000"/>
              </a:srgbClr>
            </a:solidFill>
            <a:miter lim="800000"/>
          </a:ln>
        </p:spPr>
      </p:sp>
      <p:sp>
        <p:nvSpPr>
          <p:cNvPr id="167939" name="Rectangle 3"/>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en-US"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74081" name="Rectangle 7"/>
          <p:cNvSpPr txBox="1">
            <a:spLocks noGrp="1"/>
          </p:cNvSpPr>
          <p:nvPr/>
        </p:nvSpPr>
        <p:spPr>
          <a:xfrm>
            <a:off x="3884613" y="8685213"/>
            <a:ext cx="2971800" cy="457200"/>
          </a:xfrm>
          <a:prstGeom prst="rect">
            <a:avLst/>
          </a:prstGeom>
          <a:noFill/>
          <a:ln w="9525">
            <a:noFill/>
          </a:ln>
        </p:spPr>
        <p:txBody>
          <a:bodyPr anchor="b" anchorCtr="0"/>
          <a:p>
            <a:pPr lvl="0" algn="r" defTabSz="914400" eaLnBrk="1" hangingPunct="1"/>
            <a:fld id="{9A0DB2DC-4C9A-4742-B13C-FB6460FD3503}" type="slidenum">
              <a:rPr lang="en-US" altLang="en-US" sz="1200" b="1">
                <a:solidFill>
                  <a:srgbClr val="000000"/>
                </a:solidFill>
                <a:latin typeface="Arial" panose="020B0604020202020204" pitchFamily="34" charset="0"/>
                <a:cs typeface="Tahoma" panose="020B0604030504040204" pitchFamily="34" charset="0"/>
              </a:rPr>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174082" name="Rectangle 2"/>
          <p:cNvSpPr>
            <a:spLocks noGrp="1" noRot="1" noChangeAspect="1" noTextEdit="1"/>
          </p:cNvSpPr>
          <p:nvPr>
            <p:ph type="sldImg"/>
          </p:nvPr>
        </p:nvSpPr>
        <p:spPr>
          <a:ln>
            <a:solidFill>
              <a:srgbClr val="000000">
                <a:alpha val="100000"/>
              </a:srgbClr>
            </a:solidFill>
            <a:miter lim="800000"/>
          </a:ln>
        </p:spPr>
      </p:sp>
      <p:sp>
        <p:nvSpPr>
          <p:cNvPr id="174083" name="Rectangle 3"/>
          <p:cNvSpPr>
            <a:spLocks noGrp="1"/>
          </p:cNvSpPr>
          <p:nvPr>
            <p:ph type="body" idx="1"/>
          </p:nvPr>
        </p:nvSpPr>
        <p:spPr>
          <a:noFill/>
          <a:ln>
            <a:noFill/>
          </a:ln>
        </p:spPr>
        <p:txBody>
          <a:bodyPr wrap="square" lIns="91440" tIns="45720" rIns="91440" bIns="45720" anchor="t" anchorCtr="0"/>
          <a:p>
            <a:pPr lvl="0" eaLnBrk="1" hangingPunct="1">
              <a:spcBef>
                <a:spcPct val="0"/>
              </a:spcBef>
            </a:pPr>
            <a:r>
              <a:rPr lang="en-US" altLang="en-GB"/>
              <a:t>g chiến tranh. Nền kinh tế Mỹ b</a:t>
            </a:r>
            <a:r>
              <a:rPr lang="en-US" altLang="en-US"/>
              <a:t>ư</a:t>
            </a:r>
            <a:r>
              <a:rPr lang="en-US" altLang="en-GB"/>
              <a:t>ớc vào thời kỳ phồn vinh, </a:t>
            </a:r>
            <a:r>
              <a:rPr lang="en-US" altLang="en-US"/>
              <a:t>đư</a:t>
            </a:r>
            <a:r>
              <a:rPr lang="en-US" altLang="en-GB"/>
              <a:t>ợc coi là “thập ni</a:t>
            </a:r>
            <a:r>
              <a:rPr lang="en-US" altLang="en-US"/>
              <a:t>ê</a:t>
            </a:r>
            <a:r>
              <a:rPr lang="en-US" altLang="en-GB"/>
              <a:t>n hoàng kim” (1920 – 1929). Tuy nhi</a:t>
            </a:r>
            <a:r>
              <a:rPr lang="en-US" altLang="en-US"/>
              <a:t>ê</a:t>
            </a:r>
            <a:r>
              <a:rPr lang="en-US" altLang="en-GB"/>
              <a:t>n, b</a:t>
            </a:r>
            <a:r>
              <a:rPr lang="en-US" altLang="en-US"/>
              <a:t>ê</a:t>
            </a:r>
            <a:r>
              <a:rPr lang="en-US" altLang="en-GB"/>
              <a:t>n trong sự ph</a:t>
            </a:r>
            <a:r>
              <a:rPr lang="en-US" altLang="en-US"/>
              <a:t>á</a:t>
            </a:r>
            <a:r>
              <a:rPr lang="en-US" altLang="en-GB"/>
              <a:t>t triển </a:t>
            </a:r>
            <a:r>
              <a:rPr lang="en-US" altLang="en-US"/>
              <a:t>đ</a:t>
            </a:r>
            <a:r>
              <a:rPr lang="en-US" altLang="en-US"/>
              <a:t>ó</a:t>
            </a:r>
            <a:r>
              <a:rPr lang="en-US" altLang="en-GB"/>
              <a:t> vẫn tồn tại nhiều m</a:t>
            </a:r>
            <a:r>
              <a:rPr lang="en-US" altLang="en-US"/>
              <a:t>â</a:t>
            </a:r>
            <a:r>
              <a:rPr lang="en-US" altLang="en-GB"/>
              <a:t>u thuẫn x</a:t>
            </a:r>
            <a:r>
              <a:rPr lang="en-US" altLang="en-US"/>
              <a:t>ã</a:t>
            </a:r>
            <a:r>
              <a:rPr lang="en-US" altLang="en-GB"/>
              <a:t> hội: t</a:t>
            </a:r>
            <a:r>
              <a:rPr lang="en-US" altLang="en-US"/>
              <a:t>ì</a:t>
            </a:r>
            <a:r>
              <a:rPr lang="en-US" altLang="en-GB"/>
              <a:t>nh trạng bất công giữa c</a:t>
            </a:r>
            <a:r>
              <a:rPr lang="en-US" altLang="en-US"/>
              <a:t>á</a:t>
            </a:r>
            <a:r>
              <a:rPr lang="en-US" altLang="en-GB"/>
              <a:t>c tầng lớp, tỷ lệ thất nghiệp cao, thu nhập của ng</a:t>
            </a:r>
            <a:r>
              <a:rPr lang="en-US" altLang="en-US"/>
              <a:t>ư</a:t>
            </a:r>
            <a:r>
              <a:rPr lang="en-US" altLang="en-GB"/>
              <a:t>ời lao </a:t>
            </a:r>
            <a:r>
              <a:rPr lang="en-US" altLang="en-US"/>
              <a:t>đ</a:t>
            </a:r>
            <a:r>
              <a:rPr lang="en-US" altLang="en-GB"/>
              <a:t>ộng thấp, và </a:t>
            </a:r>
            <a:r>
              <a:rPr lang="en-US" altLang="en-US"/>
              <a:t>đ</a:t>
            </a:r>
            <a:r>
              <a:rPr lang="en-US" altLang="en-GB"/>
              <a:t>ặc biệt là nạn ph</a:t>
            </a:r>
            <a:r>
              <a:rPr lang="en-US" altLang="en-US"/>
              <a:t>â</a:t>
            </a:r>
            <a:r>
              <a:rPr lang="en-US" altLang="en-GB"/>
              <a:t>n biệt chủng tộc gay gắt. Những hạn chế này khiến x</a:t>
            </a:r>
            <a:r>
              <a:rPr lang="en-US" altLang="en-US"/>
              <a:t>ã</a:t>
            </a:r>
            <a:r>
              <a:rPr lang="en-US" altLang="en-GB"/>
              <a:t> hội Mỹ tiềm ẩn nhiều bất ổn, càng bộc lộ r</a:t>
            </a:r>
            <a:r>
              <a:rPr lang="en-US" altLang="en-US"/>
              <a:t>õ</a:t>
            </a:r>
            <a:r>
              <a:rPr lang="en-US" altLang="en-GB"/>
              <a:t> khi khủng hoảng kinh tế 1929 – 1933 nổ ra.</a:t>
            </a:r>
            <a:endParaRPr lang="en-US" altLang="en-GB"/>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76129" name="Rectangle 7"/>
          <p:cNvSpPr txBox="1">
            <a:spLocks noGrp="1"/>
          </p:cNvSpPr>
          <p:nvPr/>
        </p:nvSpPr>
        <p:spPr>
          <a:xfrm>
            <a:off x="3884613" y="8685213"/>
            <a:ext cx="2971800" cy="457200"/>
          </a:xfrm>
          <a:prstGeom prst="rect">
            <a:avLst/>
          </a:prstGeom>
          <a:noFill/>
          <a:ln w="9525">
            <a:noFill/>
          </a:ln>
        </p:spPr>
        <p:txBody>
          <a:bodyPr anchor="b" anchorCtr="0"/>
          <a:p>
            <a:pPr lvl="0" algn="r" defTabSz="914400" eaLnBrk="1" hangingPunct="1"/>
            <a:fld id="{9A0DB2DC-4C9A-4742-B13C-FB6460FD3503}" type="slidenum">
              <a:rPr lang="en-US" altLang="en-US" sz="1200" b="1">
                <a:solidFill>
                  <a:srgbClr val="000000"/>
                </a:solidFill>
                <a:latin typeface="Arial" panose="020B0604020202020204" pitchFamily="34" charset="0"/>
                <a:cs typeface="Tahoma" panose="020B0604030504040204" pitchFamily="34" charset="0"/>
              </a:rPr>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176130" name="Rectangle 2"/>
          <p:cNvSpPr>
            <a:spLocks noGrp="1" noRot="1" noChangeAspect="1" noTextEdit="1"/>
          </p:cNvSpPr>
          <p:nvPr>
            <p:ph type="sldImg"/>
          </p:nvPr>
        </p:nvSpPr>
        <p:spPr>
          <a:ln>
            <a:solidFill>
              <a:srgbClr val="000000">
                <a:alpha val="100000"/>
              </a:srgbClr>
            </a:solidFill>
            <a:miter lim="800000"/>
          </a:ln>
        </p:spPr>
      </p:sp>
      <p:sp>
        <p:nvSpPr>
          <p:cNvPr id="176131" name="Rectangle 3"/>
          <p:cNvSpPr>
            <a:spLocks noGrp="1"/>
          </p:cNvSpPr>
          <p:nvPr>
            <p:ph type="body" idx="1"/>
          </p:nvPr>
        </p:nvSpPr>
        <p:spPr>
          <a:noFill/>
          <a:ln>
            <a:noFill/>
          </a:ln>
        </p:spPr>
        <p:txBody>
          <a:bodyPr wrap="square" lIns="91440" tIns="45720" rIns="91440" bIns="45720" anchor="t" anchorCtr="0"/>
          <a:p>
            <a:pPr lvl="0" eaLnBrk="1" hangingPunct="1">
              <a:spcBef>
                <a:spcPct val="0"/>
              </a:spcBef>
            </a:pPr>
            <a:r>
              <a:rPr lang="en-US" altLang="en-GB"/>
              <a:t>1921: </a:t>
            </a:r>
            <a:r>
              <a:rPr lang="en-US" altLang="en-US"/>
              <a:t>Đ</a:t>
            </a:r>
            <a:r>
              <a:rPr lang="en-US" altLang="en-GB"/>
              <a:t>ảng Cộng sản Mỹ ra </a:t>
            </a:r>
            <a:r>
              <a:rPr lang="en-US" altLang="en-US"/>
              <a:t>đ</a:t>
            </a:r>
            <a:r>
              <a:rPr lang="en-US" altLang="en-GB"/>
              <a:t>ời, phản </a:t>
            </a:r>
            <a:r>
              <a:rPr lang="en-US" altLang="en-US"/>
              <a:t>á</a:t>
            </a:r>
            <a:r>
              <a:rPr lang="en-US" altLang="en-GB"/>
              <a:t>nh phong trào công nh</a:t>
            </a:r>
            <a:r>
              <a:rPr lang="en-US" altLang="en-US"/>
              <a:t>â</a:t>
            </a:r>
            <a:r>
              <a:rPr lang="en-US" altLang="en-GB"/>
              <a:t>n ph</a:t>
            </a:r>
            <a:r>
              <a:rPr lang="en-US" altLang="en-US"/>
              <a:t>á</a:t>
            </a:r>
            <a:r>
              <a:rPr lang="en-US" altLang="en-GB"/>
              <a:t>t triển và những m</a:t>
            </a:r>
            <a:r>
              <a:rPr lang="en-US" altLang="en-US"/>
              <a:t>â</a:t>
            </a:r>
            <a:r>
              <a:rPr lang="en-US" altLang="en-GB"/>
              <a:t>u thuẫn x</a:t>
            </a:r>
            <a:r>
              <a:rPr lang="en-US" altLang="en-US"/>
              <a:t>ã</a:t>
            </a:r>
            <a:r>
              <a:rPr lang="en-US" altLang="en-GB"/>
              <a:t> hội s</a:t>
            </a:r>
            <a:r>
              <a:rPr lang="en-US" altLang="en-US"/>
              <a:t>â</a:t>
            </a:r>
            <a:r>
              <a:rPr lang="en-US" altLang="en-GB"/>
              <a:t>u sắc.</a:t>
            </a:r>
            <a:endParaRPr lang="en-US" altLang="en-GB"/>
          </a:p>
          <a:p>
            <a:pPr lvl="0" eaLnBrk="1" hangingPunct="1">
              <a:spcBef>
                <a:spcPct val="0"/>
              </a:spcBef>
            </a:pPr>
            <a:r>
              <a:rPr lang="en-US" altLang="en-GB"/>
              <a:t>1929: N</a:t>
            </a:r>
            <a:r>
              <a:rPr lang="en-US" altLang="en-US"/>
              <a:t>ư</a:t>
            </a:r>
            <a:r>
              <a:rPr lang="en-US" altLang="en-GB"/>
              <a:t>ớc Mỹ r</a:t>
            </a:r>
            <a:r>
              <a:rPr lang="en-US" altLang="en-US"/>
              <a:t>ơ</a:t>
            </a:r>
            <a:r>
              <a:rPr lang="en-US" altLang="en-GB"/>
              <a:t>i vào cuộc khủng hoảng kinh tế thế giới (1929 – 1933), </a:t>
            </a:r>
            <a:r>
              <a:rPr lang="en-US" altLang="en-US"/>
              <a:t>đ</a:t>
            </a:r>
            <a:r>
              <a:rPr lang="en-US" altLang="en-GB"/>
              <a:t>ời sống nh</a:t>
            </a:r>
            <a:r>
              <a:rPr lang="en-US" altLang="en-US"/>
              <a:t>â</a:t>
            </a:r>
            <a:r>
              <a:rPr lang="en-US" altLang="en-GB"/>
              <a:t>n d</a:t>
            </a:r>
            <a:r>
              <a:rPr lang="en-US" altLang="en-US"/>
              <a:t>â</a:t>
            </a:r>
            <a:r>
              <a:rPr lang="en-US" altLang="en-GB"/>
              <a:t>n cực kỳ kh</a:t>
            </a:r>
            <a:r>
              <a:rPr lang="en-US" altLang="en-US"/>
              <a:t>ó</a:t>
            </a:r>
            <a:r>
              <a:rPr lang="en-US" altLang="en-GB"/>
              <a:t> kh</a:t>
            </a:r>
            <a:r>
              <a:rPr lang="en-US" altLang="en-US"/>
              <a:t>ă</a:t>
            </a:r>
            <a:r>
              <a:rPr lang="en-US" altLang="en-GB"/>
              <a:t>n.</a:t>
            </a:r>
            <a:endParaRPr lang="en-US" altLang="en-GB"/>
          </a:p>
          <a:p>
            <a:pPr lvl="0" eaLnBrk="1" hangingPunct="1">
              <a:spcBef>
                <a:spcPct val="0"/>
              </a:spcBef>
            </a:pPr>
            <a:r>
              <a:rPr lang="en-US" altLang="en-GB"/>
              <a:t>1932: Franklin D. Roosevelt </a:t>
            </a:r>
            <a:r>
              <a:rPr lang="en-US" altLang="en-US"/>
              <a:t>đ</a:t>
            </a:r>
            <a:r>
              <a:rPr lang="en-US" altLang="en-GB"/>
              <a:t>ắc cử Tổng thống, </a:t>
            </a:r>
            <a:r>
              <a:rPr lang="en-US" altLang="en-US"/>
              <a:t>đư</a:t>
            </a:r>
            <a:r>
              <a:rPr lang="en-US" altLang="en-GB"/>
              <a:t>a ra ch</a:t>
            </a:r>
            <a:r>
              <a:rPr lang="en-US" altLang="en-US"/>
              <a:t>í</a:t>
            </a:r>
            <a:r>
              <a:rPr lang="en-US" altLang="en-GB"/>
              <a:t>nh s</a:t>
            </a:r>
            <a:r>
              <a:rPr lang="en-US" altLang="en-US"/>
              <a:t>á</a:t>
            </a:r>
            <a:r>
              <a:rPr lang="en-US" altLang="en-GB"/>
              <a:t>ch “New Deal” (Thỏa thuận mới) nhằm cứu v</a:t>
            </a:r>
            <a:r>
              <a:rPr lang="en-US" altLang="en-US"/>
              <a:t>ã</a:t>
            </a:r>
            <a:r>
              <a:rPr lang="en-US" altLang="en-GB"/>
              <a:t>n t</a:t>
            </a:r>
            <a:r>
              <a:rPr lang="en-US" altLang="en-US"/>
              <a:t>ì</a:t>
            </a:r>
            <a:r>
              <a:rPr lang="en-US" altLang="en-GB"/>
              <a:t>nh h</a:t>
            </a:r>
            <a:r>
              <a:rPr lang="en-US" altLang="en-US"/>
              <a:t>ì</a:t>
            </a:r>
            <a:r>
              <a:rPr lang="en-US" altLang="en-GB"/>
              <a:t>nh.</a:t>
            </a:r>
            <a:endParaRPr lang="en-US" altLang="en-GB"/>
          </a:p>
          <a:p>
            <a:pPr lvl="0" eaLnBrk="1" hangingPunct="1">
              <a:spcBef>
                <a:spcPct val="0"/>
              </a:spcBef>
            </a:pPr>
            <a:r>
              <a:rPr lang="en-US" altLang="en-GB"/>
              <a:t>1933–1939: “Thỏa thuận mới” </a:t>
            </a:r>
            <a:r>
              <a:rPr lang="en-US" altLang="en-US"/>
              <a:t>đư</a:t>
            </a:r>
            <a:r>
              <a:rPr lang="en-US" altLang="en-GB"/>
              <a:t>ợc thực hiện, bao gồm:</a:t>
            </a:r>
            <a:endParaRPr lang="en-US" altLang="en-GB"/>
          </a:p>
          <a:p>
            <a:pPr lvl="0" eaLnBrk="1" hangingPunct="1">
              <a:spcBef>
                <a:spcPct val="0"/>
              </a:spcBef>
            </a:pPr>
            <a:r>
              <a:rPr lang="en-US" altLang="en-GB"/>
              <a:t>Cải c</a:t>
            </a:r>
            <a:r>
              <a:rPr lang="en-US" altLang="en-US"/>
              <a:t>á</a:t>
            </a:r>
            <a:r>
              <a:rPr lang="en-US" altLang="en-GB"/>
              <a:t>ch tài ch</a:t>
            </a:r>
            <a:r>
              <a:rPr lang="en-US" altLang="en-US"/>
              <a:t>í</a:t>
            </a:r>
            <a:r>
              <a:rPr lang="en-US" altLang="en-GB"/>
              <a:t>nh, ng</a:t>
            </a:r>
            <a:r>
              <a:rPr lang="en-US" altLang="en-US"/>
              <a:t>â</a:t>
            </a:r>
            <a:r>
              <a:rPr lang="en-US" altLang="en-GB"/>
              <a:t>n hàng.</a:t>
            </a:r>
            <a:endParaRPr lang="en-US" altLang="en-GB"/>
          </a:p>
          <a:p>
            <a:pPr lvl="0" eaLnBrk="1" hangingPunct="1">
              <a:spcBef>
                <a:spcPct val="0"/>
              </a:spcBef>
            </a:pPr>
            <a:r>
              <a:rPr lang="en-US" altLang="en-US"/>
              <a:t>Đ</a:t>
            </a:r>
            <a:r>
              <a:rPr lang="en-US" altLang="en-GB"/>
              <a:t>ầu t</a:t>
            </a:r>
            <a:r>
              <a:rPr lang="en-US" altLang="en-US"/>
              <a:t>ư</a:t>
            </a:r>
            <a:r>
              <a:rPr lang="en-US" altLang="en-GB"/>
              <a:t> công tr</a:t>
            </a:r>
            <a:r>
              <a:rPr lang="en-US" altLang="en-US"/>
              <a:t>ì</a:t>
            </a:r>
            <a:r>
              <a:rPr lang="en-US" altLang="en-GB"/>
              <a:t>nh công cộng, tạo việc làm.</a:t>
            </a:r>
            <a:endParaRPr lang="en-US" altLang="en-GB"/>
          </a:p>
          <a:p>
            <a:pPr lvl="0" eaLnBrk="1" hangingPunct="1">
              <a:spcBef>
                <a:spcPct val="0"/>
              </a:spcBef>
            </a:pPr>
            <a:r>
              <a:rPr lang="en-US" altLang="en-GB"/>
              <a:t>Ban hành ch</a:t>
            </a:r>
            <a:r>
              <a:rPr lang="en-US" altLang="en-US"/>
              <a:t>í</a:t>
            </a:r>
            <a:r>
              <a:rPr lang="en-US" altLang="en-GB"/>
              <a:t>nh s</a:t>
            </a:r>
            <a:r>
              <a:rPr lang="en-US" altLang="en-US"/>
              <a:t>á</a:t>
            </a:r>
            <a:r>
              <a:rPr lang="en-US" altLang="en-GB"/>
              <a:t>ch x</a:t>
            </a:r>
            <a:r>
              <a:rPr lang="en-US" altLang="en-US"/>
              <a:t>ã</a:t>
            </a:r>
            <a:r>
              <a:rPr lang="en-US" altLang="en-GB"/>
              <a:t> hội </a:t>
            </a:r>
            <a:r>
              <a:rPr lang="en-US" altLang="en-US"/>
              <a:t>đ</a:t>
            </a:r>
            <a:r>
              <a:rPr lang="en-US" altLang="en-GB"/>
              <a:t>ể xoa dịu m</a:t>
            </a:r>
            <a:r>
              <a:rPr lang="en-US" altLang="en-US"/>
              <a:t>â</a:t>
            </a:r>
            <a:r>
              <a:rPr lang="en-US" altLang="en-GB"/>
              <a:t>u thuẫn.</a:t>
            </a:r>
            <a:endParaRPr lang="en-US" altLang="en-GB"/>
          </a:p>
          <a:p>
            <a:pPr lvl="0" eaLnBrk="1" hangingPunct="1">
              <a:spcBef>
                <a:spcPct val="0"/>
              </a:spcBef>
            </a:pPr>
            <a:r>
              <a:rPr lang="en-US" altLang="en-GB"/>
              <a:t>Nhờ “New Deal”, n</a:t>
            </a:r>
            <a:r>
              <a:rPr lang="en-US" altLang="en-US"/>
              <a:t>ư</a:t>
            </a:r>
            <a:r>
              <a:rPr lang="en-US" altLang="en-GB"/>
              <a:t>ớc Mỹ dần tho</a:t>
            </a:r>
            <a:r>
              <a:rPr lang="en-US" altLang="en-US"/>
              <a:t>á</a:t>
            </a:r>
            <a:r>
              <a:rPr lang="en-US" altLang="en-GB"/>
              <a:t>t khỏi khủng hoảng, duy tr</a:t>
            </a:r>
            <a:r>
              <a:rPr lang="en-US" altLang="en-US"/>
              <a:t>ì</a:t>
            </a:r>
            <a:r>
              <a:rPr lang="en-US" altLang="en-GB"/>
              <a:t> chế </a:t>
            </a:r>
            <a:r>
              <a:rPr lang="en-US" altLang="en-US"/>
              <a:t>đ</a:t>
            </a:r>
            <a:r>
              <a:rPr lang="en-US" altLang="en-GB"/>
              <a:t>ộ t</a:t>
            </a:r>
            <a:r>
              <a:rPr lang="en-US" altLang="en-US"/>
              <a:t>ư</a:t>
            </a:r>
            <a:r>
              <a:rPr lang="en-US" altLang="en-GB"/>
              <a:t> bản và củng cố vị thế c</a:t>
            </a:r>
            <a:r>
              <a:rPr lang="en-US" altLang="en-US"/>
              <a:t>ư</a:t>
            </a:r>
            <a:r>
              <a:rPr lang="en-US" altLang="en-GB"/>
              <a:t>ờng quốc.</a:t>
            </a:r>
            <a:endParaRPr lang="en-US" altLang="en-GB"/>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78177" name="Rectangle 7"/>
          <p:cNvSpPr txBox="1">
            <a:spLocks noGrp="1"/>
          </p:cNvSpPr>
          <p:nvPr/>
        </p:nvSpPr>
        <p:spPr>
          <a:xfrm>
            <a:off x="3884613" y="8685213"/>
            <a:ext cx="2971800" cy="457200"/>
          </a:xfrm>
          <a:prstGeom prst="rect">
            <a:avLst/>
          </a:prstGeom>
          <a:noFill/>
          <a:ln w="9525">
            <a:noFill/>
          </a:ln>
        </p:spPr>
        <p:txBody>
          <a:bodyPr anchor="b" anchorCtr="0"/>
          <a:p>
            <a:pPr lvl="0" algn="r" defTabSz="914400" eaLnBrk="1" hangingPunct="1"/>
            <a:fld id="{9A0DB2DC-4C9A-4742-B13C-FB6460FD3503}" type="slidenum">
              <a:rPr lang="en-US" altLang="en-US" sz="1200" b="1">
                <a:solidFill>
                  <a:srgbClr val="000000"/>
                </a:solidFill>
                <a:latin typeface="Arial" panose="020B0604020202020204" pitchFamily="34" charset="0"/>
                <a:cs typeface="Tahoma" panose="020B0604030504040204" pitchFamily="34" charset="0"/>
              </a:rPr>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178178" name="Rectangle 2"/>
          <p:cNvSpPr>
            <a:spLocks noGrp="1" noRot="1" noChangeAspect="1" noTextEdit="1"/>
          </p:cNvSpPr>
          <p:nvPr>
            <p:ph type="sldImg"/>
          </p:nvPr>
        </p:nvSpPr>
        <p:spPr>
          <a:ln>
            <a:solidFill>
              <a:srgbClr val="000000">
                <a:alpha val="100000"/>
              </a:srgbClr>
            </a:solidFill>
            <a:miter lim="800000"/>
          </a:ln>
        </p:spPr>
      </p:sp>
      <p:sp>
        <p:nvSpPr>
          <p:cNvPr id="178179" name="Rectangle 3"/>
          <p:cNvSpPr>
            <a:spLocks noGrp="1"/>
          </p:cNvSpPr>
          <p:nvPr>
            <p:ph type="body" idx="1"/>
          </p:nvPr>
        </p:nvSpPr>
        <p:spPr>
          <a:noFill/>
          <a:ln>
            <a:noFill/>
          </a:ln>
        </p:spPr>
        <p:txBody>
          <a:bodyPr wrap="square" lIns="91440" tIns="45720" rIns="91440" bIns="45720" anchor="t" anchorCtr="0"/>
          <a:p>
            <a:pPr lvl="0" eaLnBrk="1" hangingPunct="1">
              <a:spcBef>
                <a:spcPct val="0"/>
              </a:spcBef>
            </a:pPr>
            <a:r>
              <a:rPr lang="en-US" altLang="en-GB"/>
              <a:t>Qua </a:t>
            </a:r>
            <a:r>
              <a:rPr lang="en-US" altLang="en-US"/>
              <a:t>đ</a:t>
            </a:r>
            <a:r>
              <a:rPr lang="en-US" altLang="en-US"/>
              <a:t>ó</a:t>
            </a:r>
            <a:r>
              <a:rPr lang="en-US" altLang="en-GB"/>
              <a:t>, c</a:t>
            </a:r>
            <a:r>
              <a:rPr lang="en-US" altLang="en-US"/>
              <a:t>ó</a:t>
            </a:r>
            <a:r>
              <a:rPr lang="en-US" altLang="en-GB"/>
              <a:t> thể r</a:t>
            </a:r>
            <a:r>
              <a:rPr lang="en-US" altLang="en-US"/>
              <a:t>ú</a:t>
            </a:r>
            <a:r>
              <a:rPr lang="en-US" altLang="en-GB"/>
              <a:t>t ra t</a:t>
            </a:r>
            <a:r>
              <a:rPr lang="en-US" altLang="en-US"/>
              <a:t>ì</a:t>
            </a:r>
            <a:r>
              <a:rPr lang="en-US" altLang="en-GB"/>
              <a:t>nh h</a:t>
            </a:r>
            <a:r>
              <a:rPr lang="en-US" altLang="en-US"/>
              <a:t>ì</a:t>
            </a:r>
            <a:r>
              <a:rPr lang="en-US" altLang="en-GB"/>
              <a:t>nh ch</a:t>
            </a:r>
            <a:r>
              <a:rPr lang="en-US" altLang="en-US"/>
              <a:t>í</a:t>
            </a:r>
            <a:r>
              <a:rPr lang="en-US" altLang="en-GB"/>
              <a:t>nh trị – x</a:t>
            </a:r>
            <a:r>
              <a:rPr lang="en-US" altLang="en-US"/>
              <a:t>ã</a:t>
            </a:r>
            <a:r>
              <a:rPr lang="en-US" altLang="en-GB"/>
              <a:t> hội n</a:t>
            </a:r>
            <a:r>
              <a:rPr lang="en-US" altLang="en-US"/>
              <a:t>ư</a:t>
            </a:r>
            <a:r>
              <a:rPr lang="en-US" altLang="en-GB"/>
              <a:t>ớc Mỹ thời kỳ khủng hoảng nh</a:t>
            </a:r>
            <a:r>
              <a:rPr lang="en-US" altLang="en-US"/>
              <a:t>ư</a:t>
            </a:r>
            <a:r>
              <a:rPr lang="en-US" altLang="en-GB"/>
              <a:t> sau:</a:t>
            </a:r>
            <a:endParaRPr lang="en-US" altLang="en-GB"/>
          </a:p>
          <a:p>
            <a:pPr lvl="0" eaLnBrk="1" hangingPunct="1">
              <a:spcBef>
                <a:spcPct val="0"/>
              </a:spcBef>
            </a:pPr>
            <a:r>
              <a:rPr lang="en-US" altLang="en-GB"/>
              <a:t>Kinh tế – x</a:t>
            </a:r>
            <a:r>
              <a:rPr lang="en-US" altLang="en-US"/>
              <a:t>ã</a:t>
            </a:r>
            <a:r>
              <a:rPr lang="en-US" altLang="en-GB"/>
              <a:t> hội:</a:t>
            </a:r>
            <a:endParaRPr lang="en-US" altLang="en-GB"/>
          </a:p>
          <a:p>
            <a:pPr lvl="0" eaLnBrk="1" hangingPunct="1">
              <a:spcBef>
                <a:spcPct val="0"/>
              </a:spcBef>
            </a:pPr>
            <a:r>
              <a:rPr lang="en-US" altLang="en-US"/>
              <a:t>Đ</a:t>
            </a:r>
            <a:r>
              <a:rPr lang="en-US" altLang="en-GB"/>
              <a:t>ời sống nh</a:t>
            </a:r>
            <a:r>
              <a:rPr lang="en-US" altLang="en-US"/>
              <a:t>â</a:t>
            </a:r>
            <a:r>
              <a:rPr lang="en-US" altLang="en-GB"/>
              <a:t>n d</a:t>
            </a:r>
            <a:r>
              <a:rPr lang="en-US" altLang="en-US"/>
              <a:t>â</a:t>
            </a:r>
            <a:r>
              <a:rPr lang="en-US" altLang="en-GB"/>
              <a:t>n vô c</a:t>
            </a:r>
            <a:r>
              <a:rPr lang="en-US" altLang="en-US"/>
              <a:t>ù</a:t>
            </a:r>
            <a:r>
              <a:rPr lang="en-US" altLang="en-GB"/>
              <a:t>ng cực khổ, nhiều gia </a:t>
            </a:r>
            <a:r>
              <a:rPr lang="en-US" altLang="en-US"/>
              <a:t>đ</a:t>
            </a:r>
            <a:r>
              <a:rPr lang="en-US" altLang="en-US"/>
              <a:t>ì</a:t>
            </a:r>
            <a:r>
              <a:rPr lang="en-US" altLang="en-GB"/>
              <a:t>nh phải rời bỏ qu</a:t>
            </a:r>
            <a:r>
              <a:rPr lang="en-US" altLang="en-US"/>
              <a:t>ê</a:t>
            </a:r>
            <a:r>
              <a:rPr lang="en-US" altLang="en-GB"/>
              <a:t> h</a:t>
            </a:r>
            <a:r>
              <a:rPr lang="en-US" altLang="en-US"/>
              <a:t>ư</a:t>
            </a:r>
            <a:r>
              <a:rPr lang="en-US" altLang="en-US"/>
              <a:t>ơ</a:t>
            </a:r>
            <a:r>
              <a:rPr lang="en-US" altLang="en-GB"/>
              <a:t>ng </a:t>
            </a:r>
            <a:r>
              <a:rPr lang="en-US" altLang="en-US"/>
              <a:t>đ</a:t>
            </a:r>
            <a:r>
              <a:rPr lang="en-US" altLang="en-GB"/>
              <a:t>i tha h</a:t>
            </a:r>
            <a:r>
              <a:rPr lang="en-US" altLang="en-US"/>
              <a:t>ư</a:t>
            </a:r>
            <a:r>
              <a:rPr lang="en-US" altLang="en-US"/>
              <a:t>ơ</a:t>
            </a:r>
            <a:r>
              <a:rPr lang="en-US" altLang="en-GB"/>
              <a:t>ng kiếm sống.</a:t>
            </a:r>
            <a:endParaRPr lang="en-US" altLang="en-GB"/>
          </a:p>
          <a:p>
            <a:pPr lvl="0" eaLnBrk="1" hangingPunct="1">
              <a:spcBef>
                <a:spcPct val="0"/>
              </a:spcBef>
            </a:pPr>
            <a:r>
              <a:rPr lang="en-US" altLang="en-GB"/>
              <a:t>T</a:t>
            </a:r>
            <a:r>
              <a:rPr lang="en-US" altLang="en-US"/>
              <a:t>ì</a:t>
            </a:r>
            <a:r>
              <a:rPr lang="en-US" altLang="en-GB"/>
              <a:t>nh trạng thất nghiệp tràn lan, ngay cả trẻ em c</a:t>
            </a:r>
            <a:r>
              <a:rPr lang="en-US" altLang="en-US"/>
              <a:t>ũ</a:t>
            </a:r>
            <a:r>
              <a:rPr lang="en-US" altLang="en-GB"/>
              <a:t>ng buộc phải lang thang t</a:t>
            </a:r>
            <a:r>
              <a:rPr lang="en-US" altLang="en-US"/>
              <a:t>ì</a:t>
            </a:r>
            <a:r>
              <a:rPr lang="en-US" altLang="en-GB"/>
              <a:t>m việc </a:t>
            </a:r>
            <a:r>
              <a:rPr lang="en-US" altLang="en-US"/>
              <a:t>→</a:t>
            </a:r>
            <a:r>
              <a:rPr lang="en-US" altLang="en-GB"/>
              <a:t> x</a:t>
            </a:r>
            <a:r>
              <a:rPr lang="en-US" altLang="en-US"/>
              <a:t>ã</a:t>
            </a:r>
            <a:r>
              <a:rPr lang="en-US" altLang="en-GB"/>
              <a:t> hội </a:t>
            </a:r>
            <a:r>
              <a:rPr lang="en-US" altLang="en-US"/>
              <a:t>đ</a:t>
            </a:r>
            <a:r>
              <a:rPr lang="en-US" altLang="en-GB"/>
              <a:t>ầy bất công và bất ổn.</a:t>
            </a:r>
            <a:endParaRPr lang="en-US" altLang="en-GB"/>
          </a:p>
          <a:p>
            <a:pPr lvl="0" eaLnBrk="1" hangingPunct="1">
              <a:spcBef>
                <a:spcPct val="0"/>
              </a:spcBef>
            </a:pPr>
            <a:r>
              <a:rPr lang="en-US" altLang="en-GB"/>
              <a:t>Ch</a:t>
            </a:r>
            <a:r>
              <a:rPr lang="en-US" altLang="en-US"/>
              <a:t>í</a:t>
            </a:r>
            <a:r>
              <a:rPr lang="en-US" altLang="en-GB"/>
              <a:t>nh trị:</a:t>
            </a:r>
            <a:endParaRPr lang="en-US" altLang="en-GB"/>
          </a:p>
          <a:p>
            <a:pPr lvl="0" eaLnBrk="1" hangingPunct="1">
              <a:spcBef>
                <a:spcPct val="0"/>
              </a:spcBef>
            </a:pPr>
            <a:r>
              <a:rPr lang="en-US" altLang="en-GB"/>
              <a:t>X</a:t>
            </a:r>
            <a:r>
              <a:rPr lang="en-US" altLang="en-US"/>
              <a:t>ã</a:t>
            </a:r>
            <a:r>
              <a:rPr lang="en-US" altLang="en-GB"/>
              <a:t> hội bất ổn làm t</a:t>
            </a:r>
            <a:r>
              <a:rPr lang="en-US" altLang="en-US"/>
              <a:t>ă</a:t>
            </a:r>
            <a:r>
              <a:rPr lang="en-US" altLang="en-GB"/>
              <a:t>ng m</a:t>
            </a:r>
            <a:r>
              <a:rPr lang="en-US" altLang="en-US"/>
              <a:t>â</a:t>
            </a:r>
            <a:r>
              <a:rPr lang="en-US" altLang="en-GB"/>
              <a:t>u thuẫn giai cấp.</a:t>
            </a:r>
            <a:endParaRPr lang="en-US" altLang="en-GB"/>
          </a:p>
          <a:p>
            <a:pPr lvl="0" eaLnBrk="1" hangingPunct="1">
              <a:spcBef>
                <a:spcPct val="0"/>
              </a:spcBef>
            </a:pPr>
            <a:r>
              <a:rPr lang="en-US" altLang="en-GB"/>
              <a:t>Phong trào công nh</a:t>
            </a:r>
            <a:r>
              <a:rPr lang="en-US" altLang="en-US"/>
              <a:t>â</a:t>
            </a:r>
            <a:r>
              <a:rPr lang="en-US" altLang="en-GB"/>
              <a:t>n và hoạt </a:t>
            </a:r>
            <a:r>
              <a:rPr lang="en-US" altLang="en-US"/>
              <a:t>đ</a:t>
            </a:r>
            <a:r>
              <a:rPr lang="en-US" altLang="en-GB"/>
              <a:t>ộng của </a:t>
            </a:r>
            <a:r>
              <a:rPr lang="en-US" altLang="en-US"/>
              <a:t>Đ</a:t>
            </a:r>
            <a:r>
              <a:rPr lang="en-US" altLang="en-GB"/>
              <a:t>ảng Cộng sản Mỹ c</a:t>
            </a:r>
            <a:r>
              <a:rPr lang="en-US" altLang="en-US"/>
              <a:t>ó</a:t>
            </a:r>
            <a:r>
              <a:rPr lang="en-US" altLang="en-GB"/>
              <a:t> </a:t>
            </a:r>
            <a:r>
              <a:rPr lang="en-US" altLang="en-US"/>
              <a:t>đ</a:t>
            </a:r>
            <a:r>
              <a:rPr lang="en-US" altLang="en-GB"/>
              <a:t>iều kiện ph</a:t>
            </a:r>
            <a:r>
              <a:rPr lang="en-US" altLang="en-US"/>
              <a:t>á</a:t>
            </a:r>
            <a:r>
              <a:rPr lang="en-US" altLang="en-GB"/>
              <a:t>t triển.</a:t>
            </a:r>
            <a:endParaRPr lang="en-US" altLang="en-GB"/>
          </a:p>
          <a:p>
            <a:pPr lvl="0" eaLnBrk="1" hangingPunct="1">
              <a:spcBef>
                <a:spcPct val="0"/>
              </a:spcBef>
            </a:pPr>
            <a:r>
              <a:rPr lang="en-US" altLang="en-GB"/>
              <a:t>Nhà n</a:t>
            </a:r>
            <a:r>
              <a:rPr lang="en-US" altLang="en-US"/>
              <a:t>ư</a:t>
            </a:r>
            <a:r>
              <a:rPr lang="en-US" altLang="en-GB"/>
              <a:t>ớc t</a:t>
            </a:r>
            <a:r>
              <a:rPr lang="en-US" altLang="en-US"/>
              <a:t>ư</a:t>
            </a:r>
            <a:r>
              <a:rPr lang="en-US" altLang="en-GB"/>
              <a:t> sản buộc phải </a:t>
            </a:r>
            <a:r>
              <a:rPr lang="en-US" altLang="en-US"/>
              <a:t>đư</a:t>
            </a:r>
            <a:r>
              <a:rPr lang="en-US" altLang="en-GB"/>
              <a:t>a ra c</a:t>
            </a:r>
            <a:r>
              <a:rPr lang="en-US" altLang="en-US"/>
              <a:t>á</a:t>
            </a:r>
            <a:r>
              <a:rPr lang="en-US" altLang="en-GB"/>
              <a:t>c ch</a:t>
            </a:r>
            <a:r>
              <a:rPr lang="en-US" altLang="en-US"/>
              <a:t>í</a:t>
            </a:r>
            <a:r>
              <a:rPr lang="en-US" altLang="en-GB"/>
              <a:t>nh s</a:t>
            </a:r>
            <a:r>
              <a:rPr lang="en-US" altLang="en-US"/>
              <a:t>á</a:t>
            </a:r>
            <a:r>
              <a:rPr lang="en-US" altLang="en-GB"/>
              <a:t>ch cải c</a:t>
            </a:r>
            <a:r>
              <a:rPr lang="en-US" altLang="en-US"/>
              <a:t>á</a:t>
            </a:r>
            <a:r>
              <a:rPr lang="en-US" altLang="en-GB"/>
              <a:t>ch (nh</a:t>
            </a:r>
            <a:r>
              <a:rPr lang="en-US" altLang="en-US"/>
              <a:t>ư</a:t>
            </a:r>
            <a:r>
              <a:rPr lang="en-US" altLang="en-GB"/>
              <a:t> “Thỏa thuận mới” n</a:t>
            </a:r>
            <a:r>
              <a:rPr lang="en-US" altLang="en-US"/>
              <a:t>ă</a:t>
            </a:r>
            <a:r>
              <a:rPr lang="en-US" altLang="en-GB"/>
              <a:t>m 1932).</a:t>
            </a:r>
            <a:endParaRPr lang="en-US" altLang="en-GB"/>
          </a:p>
          <a:p>
            <a:pPr lvl="0" eaLnBrk="1" hangingPunct="1">
              <a:spcBef>
                <a:spcPct val="0"/>
              </a:spcBef>
            </a:pPr>
            <a:r>
              <a:rPr lang="en-US" altLang="x-none" b="1">
                <a:solidFill>
                  <a:srgbClr val="00B050"/>
                </a:solidFill>
                <a:latin typeface="Times New Roman" panose="02020603050405020304" pitchFamily="18" charset="0"/>
                <a:cs typeface="Times New Roman" panose="02020603050405020304" pitchFamily="18" charset="0"/>
                <a:sym typeface="+mn-ea"/>
              </a:rPr>
              <a:t>Cho thấy đời sống chính trị-xã hội ở Mỹ không ổn định khi tác động của đại suy thoái khiến cho h</a:t>
            </a:r>
            <a:r>
              <a:rPr lang="en-US" altLang="x-none" b="1">
                <a:solidFill>
                  <a:srgbClr val="00B050"/>
                </a:solidFill>
                <a:latin typeface="Times New Roman" panose="02020603050405020304" pitchFamily="18" charset="0"/>
                <a:ea typeface="Times New Roman" panose="02020603050405020304" pitchFamily="18" charset="0"/>
                <a:sym typeface="+mn-ea"/>
              </a:rPr>
              <a:t>à</a:t>
            </a:r>
            <a:r>
              <a:rPr lang="en-US" altLang="x-none" b="1">
                <a:solidFill>
                  <a:srgbClr val="00B050"/>
                </a:solidFill>
                <a:latin typeface="Times New Roman" panose="02020603050405020304" pitchFamily="18" charset="0"/>
                <a:cs typeface="Times New Roman" panose="02020603050405020304" pitchFamily="18" charset="0"/>
                <a:sym typeface="+mn-ea"/>
              </a:rPr>
              <a:t>ng triệu người thất nghiệp</a:t>
            </a:r>
            <a:r>
              <a:rPr b="1">
                <a:solidFill>
                  <a:srgbClr val="00B050"/>
                </a:solidFill>
                <a:latin typeface="Times New Roman" panose="02020603050405020304" pitchFamily="18" charset="0"/>
                <a:cs typeface="Times New Roman" panose="02020603050405020304" pitchFamily="18" charset="0"/>
                <a:sym typeface="+mn-ea"/>
              </a:rPr>
              <a:t>,</a:t>
            </a:r>
            <a:r>
              <a:rPr lang="en-US" altLang="x-none" b="1">
                <a:solidFill>
                  <a:srgbClr val="00B050"/>
                </a:solidFill>
                <a:latin typeface="Times New Roman" panose="02020603050405020304" pitchFamily="18" charset="0"/>
                <a:cs typeface="Times New Roman" panose="02020603050405020304" pitchFamily="18" charset="0"/>
                <a:sym typeface="+mn-ea"/>
              </a:rPr>
              <a:t> đời sống nhân dân gặp nhiều khó khăn</a:t>
            </a:r>
            <a:endParaRPr lang="en-US" altLang="en-GB"/>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35521" name="Rectangle 7"/>
          <p:cNvSpPr txBox="1">
            <a:spLocks noGrp="1"/>
          </p:cNvSpPr>
          <p:nvPr/>
        </p:nvSpPr>
        <p:spPr>
          <a:xfrm>
            <a:off x="3884613" y="8685213"/>
            <a:ext cx="2971800" cy="457200"/>
          </a:xfrm>
          <a:prstGeom prst="rect">
            <a:avLst/>
          </a:prstGeom>
          <a:noFill/>
          <a:ln w="9525">
            <a:noFill/>
          </a:ln>
        </p:spPr>
        <p:txBody>
          <a:bodyPr anchor="b" anchorCtr="0"/>
          <a:p>
            <a:pPr lvl="0" algn="r" defTabSz="914400" eaLnBrk="1" hangingPunct="1"/>
            <a:fld id="{9A0DB2DC-4C9A-4742-B13C-FB6460FD3503}" type="slidenum">
              <a:rPr lang="en-US" altLang="en-US" sz="1200" b="1">
                <a:solidFill>
                  <a:srgbClr val="000000"/>
                </a:solidFill>
                <a:latin typeface="Arial" panose="020B0604020202020204" pitchFamily="34" charset="0"/>
                <a:cs typeface="Tahoma" panose="020B0604030504040204" pitchFamily="34" charset="0"/>
              </a:rPr>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235522" name="Rectangle 2"/>
          <p:cNvSpPr>
            <a:spLocks noGrp="1" noRot="1" noChangeAspect="1" noTextEdit="1"/>
          </p:cNvSpPr>
          <p:nvPr>
            <p:ph type="sldImg"/>
          </p:nvPr>
        </p:nvSpPr>
        <p:spPr>
          <a:ln>
            <a:solidFill>
              <a:srgbClr val="000000">
                <a:alpha val="100000"/>
              </a:srgbClr>
            </a:solidFill>
            <a:miter lim="800000"/>
          </a:ln>
        </p:spPr>
      </p:sp>
      <p:sp>
        <p:nvSpPr>
          <p:cNvPr id="235523" name="Rectangle 3"/>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48129" name="Rectangle 7"/>
          <p:cNvSpPr txBox="1">
            <a:spLocks noGrp="1"/>
          </p:cNvSpPr>
          <p:nvPr/>
        </p:nvSpPr>
        <p:spPr>
          <a:xfrm>
            <a:off x="3884613" y="8685213"/>
            <a:ext cx="2971800" cy="457200"/>
          </a:xfrm>
          <a:prstGeom prst="rect">
            <a:avLst/>
          </a:prstGeom>
          <a:noFill/>
          <a:ln w="9525">
            <a:noFill/>
          </a:ln>
        </p:spPr>
        <p:txBody>
          <a:bodyPr anchor="b" anchorCtr="0"/>
          <a:p>
            <a:pPr lvl="0" algn="r" defTabSz="914400" eaLnBrk="1" hangingPunct="1"/>
            <a:fld id="{9A0DB2DC-4C9A-4742-B13C-FB6460FD3503}" type="slidenum">
              <a:rPr lang="en-US" altLang="en-US" sz="1200" b="1">
                <a:solidFill>
                  <a:srgbClr val="000000"/>
                </a:solidFill>
                <a:latin typeface="Arial" panose="020B0604020202020204" pitchFamily="34" charset="0"/>
                <a:cs typeface="Tahoma" panose="020B0604030504040204" pitchFamily="34" charset="0"/>
              </a:rPr>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48130" name="Rectangle 2"/>
          <p:cNvSpPr>
            <a:spLocks noGrp="1" noRot="1" noChangeAspect="1" noTextEdit="1"/>
          </p:cNvSpPr>
          <p:nvPr>
            <p:ph type="sldImg"/>
          </p:nvPr>
        </p:nvSpPr>
        <p:spPr>
          <a:ln>
            <a:solidFill>
              <a:srgbClr val="000000">
                <a:alpha val="100000"/>
              </a:srgbClr>
            </a:solidFill>
            <a:miter lim="800000"/>
          </a:ln>
        </p:spPr>
      </p:sp>
      <p:sp>
        <p:nvSpPr>
          <p:cNvPr id="48131" name="Rectangle 3"/>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en-US"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37569" name="Rectangle 7"/>
          <p:cNvSpPr txBox="1">
            <a:spLocks noGrp="1"/>
          </p:cNvSpPr>
          <p:nvPr/>
        </p:nvSpPr>
        <p:spPr>
          <a:xfrm>
            <a:off x="3884613" y="8685213"/>
            <a:ext cx="2971800" cy="457200"/>
          </a:xfrm>
          <a:prstGeom prst="rect">
            <a:avLst/>
          </a:prstGeom>
          <a:noFill/>
          <a:ln w="9525">
            <a:noFill/>
          </a:ln>
        </p:spPr>
        <p:txBody>
          <a:bodyPr anchor="b" anchorCtr="0"/>
          <a:p>
            <a:pPr lvl="0" algn="r" defTabSz="914400" eaLnBrk="1" hangingPunct="1"/>
            <a:fld id="{9A0DB2DC-4C9A-4742-B13C-FB6460FD3503}" type="slidenum">
              <a:rPr lang="en-US" altLang="en-US" sz="1200" b="1">
                <a:solidFill>
                  <a:srgbClr val="000000"/>
                </a:solidFill>
                <a:latin typeface="Arial" panose="020B0604020202020204" pitchFamily="34" charset="0"/>
                <a:cs typeface="Tahoma" panose="020B0604030504040204" pitchFamily="34" charset="0"/>
              </a:rPr>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237570" name="Rectangle 2"/>
          <p:cNvSpPr>
            <a:spLocks noGrp="1" noRot="1" noChangeAspect="1" noTextEdit="1"/>
          </p:cNvSpPr>
          <p:nvPr>
            <p:ph type="sldImg"/>
          </p:nvPr>
        </p:nvSpPr>
        <p:spPr>
          <a:ln>
            <a:solidFill>
              <a:srgbClr val="000000">
                <a:alpha val="100000"/>
              </a:srgbClr>
            </a:solidFill>
            <a:miter lim="800000"/>
          </a:ln>
        </p:spPr>
      </p:sp>
      <p:sp>
        <p:nvSpPr>
          <p:cNvPr id="237571" name="Rectangle 3"/>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en-US"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39617" name="Rectangle 7"/>
          <p:cNvSpPr txBox="1">
            <a:spLocks noGrp="1"/>
          </p:cNvSpPr>
          <p:nvPr/>
        </p:nvSpPr>
        <p:spPr>
          <a:xfrm>
            <a:off x="3884613" y="8685213"/>
            <a:ext cx="2971800" cy="457200"/>
          </a:xfrm>
          <a:prstGeom prst="rect">
            <a:avLst/>
          </a:prstGeom>
          <a:noFill/>
          <a:ln w="9525">
            <a:noFill/>
          </a:ln>
        </p:spPr>
        <p:txBody>
          <a:bodyPr anchor="b" anchorCtr="0"/>
          <a:p>
            <a:pPr lvl="0" algn="r" defTabSz="914400" eaLnBrk="1" hangingPunct="1"/>
            <a:fld id="{9A0DB2DC-4C9A-4742-B13C-FB6460FD3503}" type="slidenum">
              <a:rPr lang="en-US" altLang="en-US" sz="1200" b="1">
                <a:solidFill>
                  <a:srgbClr val="000000"/>
                </a:solidFill>
                <a:latin typeface="Arial" panose="020B0604020202020204" pitchFamily="34" charset="0"/>
                <a:cs typeface="Tahoma" panose="020B0604030504040204" pitchFamily="34" charset="0"/>
              </a:rPr>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239618" name="Rectangle 2"/>
          <p:cNvSpPr>
            <a:spLocks noGrp="1" noRot="1" noChangeAspect="1" noTextEdit="1"/>
          </p:cNvSpPr>
          <p:nvPr>
            <p:ph type="sldImg"/>
          </p:nvPr>
        </p:nvSpPr>
        <p:spPr>
          <a:ln>
            <a:solidFill>
              <a:srgbClr val="000000">
                <a:alpha val="100000"/>
              </a:srgbClr>
            </a:solidFill>
            <a:miter lim="800000"/>
          </a:ln>
        </p:spPr>
      </p:sp>
      <p:sp>
        <p:nvSpPr>
          <p:cNvPr id="239619" name="Rectangle 3"/>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en-US"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41665" name="Rectangle 7"/>
          <p:cNvSpPr txBox="1">
            <a:spLocks noGrp="1"/>
          </p:cNvSpPr>
          <p:nvPr/>
        </p:nvSpPr>
        <p:spPr>
          <a:xfrm>
            <a:off x="3884613" y="8685213"/>
            <a:ext cx="2971800" cy="457200"/>
          </a:xfrm>
          <a:prstGeom prst="rect">
            <a:avLst/>
          </a:prstGeom>
          <a:noFill/>
          <a:ln w="9525">
            <a:noFill/>
          </a:ln>
        </p:spPr>
        <p:txBody>
          <a:bodyPr anchor="b" anchorCtr="0"/>
          <a:p>
            <a:pPr lvl="0" algn="r" defTabSz="914400" eaLnBrk="1" hangingPunct="1"/>
            <a:fld id="{9A0DB2DC-4C9A-4742-B13C-FB6460FD3503}" type="slidenum">
              <a:rPr lang="en-US" altLang="en-US" sz="1200" b="1">
                <a:solidFill>
                  <a:srgbClr val="000000"/>
                </a:solidFill>
                <a:latin typeface="Arial" panose="020B0604020202020204" pitchFamily="34" charset="0"/>
                <a:cs typeface="Tahoma" panose="020B0604030504040204" pitchFamily="34" charset="0"/>
              </a:rPr>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241666" name="Rectangle 2"/>
          <p:cNvSpPr>
            <a:spLocks noGrp="1" noRot="1" noChangeAspect="1" noTextEdit="1"/>
          </p:cNvSpPr>
          <p:nvPr>
            <p:ph type="sldImg"/>
          </p:nvPr>
        </p:nvSpPr>
        <p:spPr>
          <a:ln>
            <a:solidFill>
              <a:srgbClr val="000000">
                <a:alpha val="100000"/>
              </a:srgbClr>
            </a:solidFill>
            <a:miter lim="800000"/>
          </a:ln>
        </p:spPr>
      </p:sp>
      <p:sp>
        <p:nvSpPr>
          <p:cNvPr id="241667" name="Rectangle 3"/>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en-US"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43713" name="Slide Image Placeholder 1"/>
          <p:cNvSpPr>
            <a:spLocks noGrp="1" noRot="1" noChangeAspect="1" noTextEdit="1"/>
          </p:cNvSpPr>
          <p:nvPr>
            <p:ph type="sldImg"/>
          </p:nvPr>
        </p:nvSpPr>
        <p:spPr>
          <a:ln>
            <a:solidFill>
              <a:srgbClr val="000000">
                <a:alpha val="100000"/>
              </a:srgbClr>
            </a:solidFill>
            <a:miter lim="800000"/>
          </a:ln>
        </p:spPr>
      </p:sp>
      <p:sp>
        <p:nvSpPr>
          <p:cNvPr id="243714" name="Notes Placeholder 2"/>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en-US" altLang="en-US"/>
          </a:p>
        </p:txBody>
      </p:sp>
      <p:sp>
        <p:nvSpPr>
          <p:cNvPr id="243715" name="Slide Number Placeholder 3"/>
          <p:cNvSpPr txBox="1">
            <a:spLocks noGrp="1"/>
          </p:cNvSpPr>
          <p:nvPr>
            <p:ph type="sldNum" sz="quarter"/>
          </p:nvPr>
        </p:nvSpPr>
        <p:spPr>
          <a:xfrm>
            <a:off x="3884613" y="8685213"/>
            <a:ext cx="2971800" cy="458787"/>
          </a:xfrm>
          <a:prstGeom prst="rect">
            <a:avLst/>
          </a:prstGeom>
          <a:noFill/>
          <a:ln w="9525">
            <a:noFill/>
          </a:ln>
        </p:spPr>
        <p:txBody>
          <a:bodyPr anchor="b" anchorCtr="0"/>
          <a:p>
            <a:pPr lvl="0" algn="r" eaLnBrk="1" hangingPunct="1"/>
            <a:fld id="{9A0DB2DC-4C9A-4742-B13C-FB6460FD3503}" type="slidenum">
              <a:rPr lang="en-US" altLang="en-US" sz="1200">
                <a:latin typeface="Calibri" panose="020F0502020204030204" charset="0"/>
              </a:rPr>
            </a:fld>
            <a:endParaRPr lang="en-US" altLang="en-US" sz="1200">
              <a:latin typeface="Calibri" panose="020F050202020403020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52225" name="Rectangle 7"/>
          <p:cNvSpPr txBox="1">
            <a:spLocks noGrp="1"/>
          </p:cNvSpPr>
          <p:nvPr/>
        </p:nvSpPr>
        <p:spPr>
          <a:xfrm>
            <a:off x="3884613" y="8685213"/>
            <a:ext cx="2971800" cy="457200"/>
          </a:xfrm>
          <a:prstGeom prst="rect">
            <a:avLst/>
          </a:prstGeom>
          <a:noFill/>
          <a:ln w="9525">
            <a:noFill/>
          </a:ln>
        </p:spPr>
        <p:txBody>
          <a:bodyPr anchor="b" anchorCtr="0"/>
          <a:p>
            <a:pPr lvl="0" algn="r" defTabSz="914400" eaLnBrk="1" hangingPunct="1"/>
            <a:fld id="{9A0DB2DC-4C9A-4742-B13C-FB6460FD3503}" type="slidenum">
              <a:rPr lang="en-US" altLang="en-US" sz="1200" b="1">
                <a:solidFill>
                  <a:srgbClr val="000000"/>
                </a:solidFill>
                <a:latin typeface="Arial" panose="020B0604020202020204" pitchFamily="34" charset="0"/>
                <a:cs typeface="Tahoma" panose="020B0604030504040204" pitchFamily="34" charset="0"/>
              </a:rPr>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52226" name="Rectangle 2"/>
          <p:cNvSpPr>
            <a:spLocks noGrp="1" noRot="1" noChangeAspect="1" noTextEdit="1"/>
          </p:cNvSpPr>
          <p:nvPr>
            <p:ph type="sldImg"/>
          </p:nvPr>
        </p:nvSpPr>
        <p:spPr>
          <a:ln>
            <a:solidFill>
              <a:srgbClr val="000000">
                <a:alpha val="100000"/>
              </a:srgbClr>
            </a:solidFill>
            <a:miter lim="800000"/>
          </a:ln>
        </p:spPr>
      </p:sp>
      <p:sp>
        <p:nvSpPr>
          <p:cNvPr id="52227" name="Rectangle 3"/>
          <p:cNvSpPr>
            <a:spLocks noGrp="1"/>
          </p:cNvSpPr>
          <p:nvPr>
            <p:ph type="body" idx="1"/>
          </p:nvPr>
        </p:nvSpPr>
        <p:spPr>
          <a:noFill/>
          <a:ln>
            <a:noFill/>
          </a:ln>
        </p:spPr>
        <p:txBody>
          <a:bodyPr wrap="square" lIns="91440" tIns="45720" rIns="91440" bIns="45720" anchor="t" anchorCtr="0"/>
          <a:p>
            <a:pPr lvl="0" eaLnBrk="1" hangingPunct="1">
              <a:spcBef>
                <a:spcPct val="0"/>
              </a:spcBef>
            </a:pPr>
            <a:r>
              <a:rPr lang="en-US" altLang="en-GB">
                <a:sym typeface="+mn-ea"/>
              </a:rPr>
              <a:t>Ảnh h</a:t>
            </a:r>
            <a:r>
              <a:rPr lang="en-US" altLang="en-US">
                <a:sym typeface="+mn-ea"/>
              </a:rPr>
              <a:t>ư</a:t>
            </a:r>
            <a:r>
              <a:rPr lang="en-US" altLang="en-GB">
                <a:sym typeface="+mn-ea"/>
              </a:rPr>
              <a:t>ởng của C</a:t>
            </a:r>
            <a:r>
              <a:rPr lang="en-US" altLang="en-US">
                <a:sym typeface="+mn-ea"/>
              </a:rPr>
              <a:t>á</a:t>
            </a:r>
            <a:r>
              <a:rPr lang="en-US" altLang="en-GB">
                <a:sym typeface="+mn-ea"/>
              </a:rPr>
              <a:t>ch mạng th</a:t>
            </a:r>
            <a:r>
              <a:rPr lang="en-US" altLang="en-US">
                <a:sym typeface="+mn-ea"/>
              </a:rPr>
              <a:t>á</a:t>
            </a:r>
            <a:r>
              <a:rPr lang="en-US" altLang="en-GB">
                <a:sym typeface="+mn-ea"/>
              </a:rPr>
              <a:t>ng M</a:t>
            </a:r>
            <a:r>
              <a:rPr lang="en-US" altLang="en-US">
                <a:sym typeface="+mn-ea"/>
              </a:rPr>
              <a:t>ư</a:t>
            </a:r>
            <a:r>
              <a:rPr lang="en-US" altLang="en-GB">
                <a:sym typeface="+mn-ea"/>
              </a:rPr>
              <a:t>ời Nga (1917)</a:t>
            </a:r>
            <a:endParaRPr lang="en-US" altLang="en-GB"/>
          </a:p>
          <a:p>
            <a:pPr lvl="0" eaLnBrk="1" hangingPunct="1">
              <a:spcBef>
                <a:spcPct val="0"/>
              </a:spcBef>
            </a:pPr>
            <a:r>
              <a:rPr lang="en-US" altLang="en-GB">
                <a:sym typeface="+mn-ea"/>
              </a:rPr>
              <a:t>Là nguồn cổ v</a:t>
            </a:r>
            <a:r>
              <a:rPr lang="en-US" altLang="en-US">
                <a:sym typeface="+mn-ea"/>
              </a:rPr>
              <a:t>ũ</a:t>
            </a:r>
            <a:r>
              <a:rPr lang="en-US" altLang="en-GB">
                <a:sym typeface="+mn-ea"/>
              </a:rPr>
              <a:t> tinh thần cho nh</a:t>
            </a:r>
            <a:r>
              <a:rPr lang="en-US" altLang="en-US">
                <a:sym typeface="+mn-ea"/>
              </a:rPr>
              <a:t>â</a:t>
            </a:r>
            <a:r>
              <a:rPr lang="en-US" altLang="en-GB">
                <a:sym typeface="+mn-ea"/>
              </a:rPr>
              <a:t>n d</a:t>
            </a:r>
            <a:r>
              <a:rPr lang="en-US" altLang="en-US">
                <a:sym typeface="+mn-ea"/>
              </a:rPr>
              <a:t>â</a:t>
            </a:r>
            <a:r>
              <a:rPr lang="en-US" altLang="en-GB">
                <a:sym typeface="+mn-ea"/>
              </a:rPr>
              <a:t>n lao </a:t>
            </a:r>
            <a:r>
              <a:rPr lang="en-US" altLang="en-US">
                <a:sym typeface="+mn-ea"/>
              </a:rPr>
              <a:t>đ</a:t>
            </a:r>
            <a:r>
              <a:rPr lang="en-US" altLang="en-GB">
                <a:sym typeface="+mn-ea"/>
              </a:rPr>
              <a:t>ộng ch</a:t>
            </a:r>
            <a:r>
              <a:rPr lang="en-US" altLang="en-US">
                <a:sym typeface="+mn-ea"/>
              </a:rPr>
              <a:t>â</a:t>
            </a:r>
            <a:r>
              <a:rPr lang="en-US" altLang="en-GB">
                <a:sym typeface="+mn-ea"/>
              </a:rPr>
              <a:t>u </a:t>
            </a:r>
            <a:r>
              <a:rPr lang="en-US" altLang="en-US">
                <a:sym typeface="+mn-ea"/>
              </a:rPr>
              <a:t>Â</a:t>
            </a:r>
            <a:r>
              <a:rPr lang="en-US" altLang="en-GB">
                <a:sym typeface="+mn-ea"/>
              </a:rPr>
              <a:t>u.</a:t>
            </a:r>
            <a:endParaRPr lang="en-US" altLang="en-GB"/>
          </a:p>
          <a:p>
            <a:pPr lvl="0" eaLnBrk="1" hangingPunct="1">
              <a:spcBef>
                <a:spcPct val="0"/>
              </a:spcBef>
            </a:pPr>
            <a:r>
              <a:rPr lang="en-US" altLang="en-GB">
                <a:sym typeface="+mn-ea"/>
              </a:rPr>
              <a:t>Tạo niềm tin rằng c</a:t>
            </a:r>
            <a:r>
              <a:rPr lang="en-US" altLang="en-US">
                <a:sym typeface="+mn-ea"/>
              </a:rPr>
              <a:t>á</a:t>
            </a:r>
            <a:r>
              <a:rPr lang="en-US" altLang="en-GB">
                <a:sym typeface="+mn-ea"/>
              </a:rPr>
              <a:t>ch mạng vô sản c</a:t>
            </a:r>
            <a:r>
              <a:rPr lang="en-US" altLang="en-US">
                <a:sym typeface="+mn-ea"/>
              </a:rPr>
              <a:t>ó</a:t>
            </a:r>
            <a:r>
              <a:rPr lang="en-US" altLang="en-GB">
                <a:sym typeface="+mn-ea"/>
              </a:rPr>
              <a:t> thể thành công.	</a:t>
            </a:r>
            <a:endParaRPr lang="en-US" altLang="en-GB"/>
          </a:p>
          <a:p>
            <a:pPr lvl="0" eaLnBrk="1" hangingPunct="1">
              <a:spcBef>
                <a:spcPct val="0"/>
              </a:spcBef>
            </a:pPr>
            <a:r>
              <a:rPr lang="en-US" altLang="en-GB">
                <a:sym typeface="+mn-ea"/>
              </a:rPr>
              <a:t>Giai cấp công nh</a:t>
            </a:r>
            <a:r>
              <a:rPr lang="en-US" altLang="en-US">
                <a:sym typeface="+mn-ea"/>
              </a:rPr>
              <a:t>â</a:t>
            </a:r>
            <a:r>
              <a:rPr lang="en-US" altLang="en-GB">
                <a:sym typeface="+mn-ea"/>
              </a:rPr>
              <a:t>n và nông d</a:t>
            </a:r>
            <a:r>
              <a:rPr lang="en-US" altLang="en-US">
                <a:sym typeface="+mn-ea"/>
              </a:rPr>
              <a:t>â</a:t>
            </a:r>
            <a:r>
              <a:rPr lang="en-US" altLang="en-GB">
                <a:sym typeface="+mn-ea"/>
              </a:rPr>
              <a:t>n ở nhiều n</a:t>
            </a:r>
            <a:r>
              <a:rPr lang="en-US" altLang="en-US">
                <a:sym typeface="+mn-ea"/>
              </a:rPr>
              <a:t>ư</a:t>
            </a:r>
            <a:r>
              <a:rPr lang="en-US" altLang="en-GB">
                <a:sym typeface="+mn-ea"/>
              </a:rPr>
              <a:t>ớc noi theo tấm g</a:t>
            </a:r>
            <a:r>
              <a:rPr lang="en-US" altLang="en-US">
                <a:sym typeface="+mn-ea"/>
              </a:rPr>
              <a:t>ươ</a:t>
            </a:r>
            <a:r>
              <a:rPr lang="en-US" altLang="en-GB">
                <a:sym typeface="+mn-ea"/>
              </a:rPr>
              <a:t>ng của n</a:t>
            </a:r>
            <a:r>
              <a:rPr lang="en-US" altLang="en-US">
                <a:sym typeface="+mn-ea"/>
              </a:rPr>
              <a:t>ư</a:t>
            </a:r>
            <a:r>
              <a:rPr lang="en-US" altLang="en-GB">
                <a:sym typeface="+mn-ea"/>
              </a:rPr>
              <a:t>ớc Nga Xô Viết.</a:t>
            </a:r>
            <a:endParaRPr lang="en-US" altLang="en-GB"/>
          </a:p>
          <a:p>
            <a:pPr lvl="0" eaLnBrk="1" hangingPunct="1">
              <a:spcBef>
                <a:spcPct val="0"/>
              </a:spcBef>
            </a:pPr>
            <a:r>
              <a:rPr lang="en-US" altLang="en-GB">
                <a:sym typeface="+mn-ea"/>
              </a:rPr>
              <a:t>Hậu quả của Chiến tranh thế giới thứ nhất khiến t</a:t>
            </a:r>
            <a:r>
              <a:rPr lang="en-US" altLang="en-US">
                <a:sym typeface="+mn-ea"/>
              </a:rPr>
              <a:t>ì</a:t>
            </a:r>
            <a:r>
              <a:rPr lang="en-US" altLang="en-GB">
                <a:sym typeface="+mn-ea"/>
              </a:rPr>
              <a:t>nh h</a:t>
            </a:r>
            <a:r>
              <a:rPr lang="en-US" altLang="en-US">
                <a:sym typeface="+mn-ea"/>
              </a:rPr>
              <a:t>ì</a:t>
            </a:r>
            <a:r>
              <a:rPr lang="en-US" altLang="en-GB">
                <a:sym typeface="+mn-ea"/>
              </a:rPr>
              <a:t>nh ch</a:t>
            </a:r>
            <a:r>
              <a:rPr lang="en-US" altLang="en-US">
                <a:sym typeface="+mn-ea"/>
              </a:rPr>
              <a:t>â</a:t>
            </a:r>
            <a:r>
              <a:rPr lang="en-US" altLang="en-GB">
                <a:sym typeface="+mn-ea"/>
              </a:rPr>
              <a:t>u </a:t>
            </a:r>
            <a:r>
              <a:rPr lang="en-US" altLang="en-US">
                <a:sym typeface="+mn-ea"/>
              </a:rPr>
              <a:t>Â</a:t>
            </a:r>
            <a:r>
              <a:rPr lang="en-US" altLang="en-GB">
                <a:sym typeface="+mn-ea"/>
              </a:rPr>
              <a:t>u c</a:t>
            </a:r>
            <a:r>
              <a:rPr lang="en-US" altLang="en-US">
                <a:sym typeface="+mn-ea"/>
              </a:rPr>
              <a:t>ó</a:t>
            </a:r>
            <a:r>
              <a:rPr lang="en-US" altLang="en-GB">
                <a:sym typeface="+mn-ea"/>
              </a:rPr>
              <a:t> nhiều thay </a:t>
            </a:r>
            <a:r>
              <a:rPr lang="en-US" altLang="en-US">
                <a:sym typeface="+mn-ea"/>
              </a:rPr>
              <a:t>đ</a:t>
            </a:r>
            <a:r>
              <a:rPr lang="en-US" altLang="en-GB">
                <a:sym typeface="+mn-ea"/>
              </a:rPr>
              <a:t>ổi, nh</a:t>
            </a:r>
            <a:r>
              <a:rPr lang="en-US" altLang="en-US">
                <a:sym typeface="+mn-ea"/>
              </a:rPr>
              <a:t>ư</a:t>
            </a:r>
            <a:r>
              <a:rPr lang="en-US" altLang="en-GB">
                <a:sym typeface="+mn-ea"/>
              </a:rPr>
              <a:t>: c</a:t>
            </a:r>
            <a:r>
              <a:rPr lang="en-US" altLang="en-US">
                <a:sym typeface="+mn-ea"/>
              </a:rPr>
              <a:t>á</a:t>
            </a:r>
            <a:r>
              <a:rPr lang="en-US" altLang="en-GB">
                <a:sym typeface="+mn-ea"/>
              </a:rPr>
              <a:t>c n</a:t>
            </a:r>
            <a:r>
              <a:rPr lang="en-US" altLang="en-US">
                <a:sym typeface="+mn-ea"/>
              </a:rPr>
              <a:t>ư</a:t>
            </a:r>
            <a:r>
              <a:rPr lang="en-US" altLang="en-GB">
                <a:sym typeface="+mn-ea"/>
              </a:rPr>
              <a:t>ớc Anh, Ph</a:t>
            </a:r>
            <a:r>
              <a:rPr lang="en-US" altLang="en-US">
                <a:sym typeface="+mn-ea"/>
              </a:rPr>
              <a:t>á</a:t>
            </a:r>
            <a:r>
              <a:rPr lang="en-US" altLang="en-GB">
                <a:sym typeface="+mn-ea"/>
              </a:rPr>
              <a:t>p, </a:t>
            </a:r>
            <a:r>
              <a:rPr lang="en-US" altLang="en-US">
                <a:sym typeface="+mn-ea"/>
              </a:rPr>
              <a:t>Đ</a:t>
            </a:r>
            <a:r>
              <a:rPr lang="en-US" altLang="en-GB">
                <a:sym typeface="+mn-ea"/>
              </a:rPr>
              <a:t>ức, ... phải </a:t>
            </a:r>
            <a:r>
              <a:rPr lang="en-US" altLang="en-US">
                <a:sym typeface="+mn-ea"/>
              </a:rPr>
              <a:t>đ</a:t>
            </a:r>
            <a:r>
              <a:rPr lang="en-US" altLang="en-GB">
                <a:sym typeface="+mn-ea"/>
              </a:rPr>
              <a:t>ối mặt với nền kinh tế bị tàn ph</a:t>
            </a:r>
            <a:r>
              <a:rPr lang="en-US" altLang="en-US">
                <a:sym typeface="+mn-ea"/>
              </a:rPr>
              <a:t>á</a:t>
            </a:r>
            <a:r>
              <a:rPr lang="en-US" altLang="en-GB">
                <a:sym typeface="+mn-ea"/>
              </a:rPr>
              <a:t>, t</a:t>
            </a:r>
            <a:r>
              <a:rPr lang="en-US" altLang="en-US">
                <a:sym typeface="+mn-ea"/>
              </a:rPr>
              <a:t>î</a:t>
            </a:r>
            <a:r>
              <a:rPr lang="en-US" altLang="en-GB">
                <a:sym typeface="+mn-ea"/>
              </a:rPr>
              <a:t> lệ thất nghiệp cao, lạm ph</a:t>
            </a:r>
            <a:r>
              <a:rPr lang="en-US" altLang="en-US">
                <a:sym typeface="+mn-ea"/>
              </a:rPr>
              <a:t>á</a:t>
            </a:r>
            <a:r>
              <a:rPr lang="en-US" altLang="en-GB">
                <a:sym typeface="+mn-ea"/>
              </a:rPr>
              <a:t>t t</a:t>
            </a:r>
            <a:r>
              <a:rPr lang="en-US" altLang="en-US">
                <a:sym typeface="+mn-ea"/>
              </a:rPr>
              <a:t>ă</a:t>
            </a:r>
            <a:r>
              <a:rPr lang="en-US" altLang="en-GB">
                <a:sym typeface="+mn-ea"/>
              </a:rPr>
              <a:t>ng vọt, </a:t>
            </a:r>
            <a:r>
              <a:rPr lang="en-US" altLang="en-US">
                <a:sym typeface="+mn-ea"/>
              </a:rPr>
              <a:t>đ</a:t>
            </a:r>
            <a:r>
              <a:rPr lang="en-US" altLang="en-GB">
                <a:sym typeface="+mn-ea"/>
              </a:rPr>
              <a:t>ời sống nh</a:t>
            </a:r>
            <a:r>
              <a:rPr lang="en-US" altLang="en-US">
                <a:sym typeface="+mn-ea"/>
              </a:rPr>
              <a:t>â</a:t>
            </a:r>
            <a:r>
              <a:rPr lang="en-US" altLang="en-GB">
                <a:sym typeface="+mn-ea"/>
              </a:rPr>
              <a:t>n d</a:t>
            </a:r>
            <a:r>
              <a:rPr lang="en-US" altLang="en-US">
                <a:sym typeface="+mn-ea"/>
              </a:rPr>
              <a:t>â</a:t>
            </a:r>
            <a:r>
              <a:rPr lang="en-US" altLang="en-GB">
                <a:sym typeface="+mn-ea"/>
              </a:rPr>
              <a:t>n gặp nhiều kh</a:t>
            </a:r>
            <a:r>
              <a:rPr lang="en-US" altLang="en-US">
                <a:sym typeface="+mn-ea"/>
              </a:rPr>
              <a:t>ó</a:t>
            </a:r>
            <a:r>
              <a:rPr lang="en-US" altLang="en-GB">
                <a:sym typeface="+mn-ea"/>
              </a:rPr>
              <a:t> kh</a:t>
            </a:r>
            <a:r>
              <a:rPr lang="en-US" altLang="en-US">
                <a:sym typeface="+mn-ea"/>
              </a:rPr>
              <a:t>ă</a:t>
            </a:r>
            <a:r>
              <a:rPr lang="en-US" altLang="en-GB">
                <a:sym typeface="+mn-ea"/>
              </a:rPr>
              <a:t>n, m</a:t>
            </a:r>
            <a:r>
              <a:rPr lang="en-US" altLang="en-US">
                <a:sym typeface="+mn-ea"/>
              </a:rPr>
              <a:t>â</a:t>
            </a:r>
            <a:r>
              <a:rPr lang="en-US" altLang="en-GB">
                <a:sym typeface="+mn-ea"/>
              </a:rPr>
              <a:t>u thuẫn x</a:t>
            </a:r>
            <a:r>
              <a:rPr lang="en-US" altLang="en-US">
                <a:sym typeface="+mn-ea"/>
              </a:rPr>
              <a:t>ã</a:t>
            </a:r>
            <a:r>
              <a:rPr lang="en-US" altLang="en-GB">
                <a:sym typeface="+mn-ea"/>
              </a:rPr>
              <a:t> hội c</a:t>
            </a:r>
            <a:r>
              <a:rPr lang="en-US" altLang="en-US">
                <a:sym typeface="+mn-ea"/>
              </a:rPr>
              <a:t>ă</a:t>
            </a:r>
            <a:r>
              <a:rPr lang="en-US" altLang="en-GB">
                <a:sym typeface="+mn-ea"/>
              </a:rPr>
              <a:t>ng thẳng</a:t>
            </a:r>
            <a:endParaRPr lang="en-US" altLang="en-GB"/>
          </a:p>
          <a:p>
            <a:pPr lvl="0" eaLnBrk="1" hangingPunct="1">
              <a:spcBef>
                <a:spcPct val="0"/>
              </a:spcBef>
            </a:pPr>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a:spLocks noGrp="1"/>
          </p:cNvSpPr>
          <p:nvPr>
            <p:ph type="sldImg" idx="2"/>
          </p:nvPr>
        </p:nvSpPr>
        <p:spPr/>
      </p:sp>
      <p:sp>
        <p:nvSpPr>
          <p:cNvPr id="3" name="Text Placeholder 2"/>
          <p:cNvSpPr>
            <a:spLocks noGrp="1"/>
          </p:cNvSpPr>
          <p:nvPr>
            <p:ph type="body" idx="3"/>
          </p:nvPr>
        </p:nvSpPr>
        <p:spPr/>
        <p:txBody>
          <a:bodyPr/>
          <a:p>
            <a:r>
              <a:rPr lang="en-US" altLang="en-GB"/>
              <a:t>Th</a:t>
            </a:r>
            <a:r>
              <a:rPr lang="en-US" altLang="en-US"/>
              <a:t>á</a:t>
            </a:r>
            <a:r>
              <a:rPr lang="en-US" altLang="en-GB"/>
              <a:t>ng 3 – 1919, </a:t>
            </a:r>
            <a:r>
              <a:rPr lang="en-US" altLang="en-US"/>
              <a:t>Đ</a:t>
            </a:r>
            <a:r>
              <a:rPr lang="en-US" altLang="en-GB"/>
              <a:t>ại hội thành lập Quốc tế Cộng sản họp với 52 </a:t>
            </a:r>
            <a:r>
              <a:rPr lang="en-US" altLang="en-US"/>
              <a:t>đ</a:t>
            </a:r>
            <a:r>
              <a:rPr lang="en-US" altLang="en-GB"/>
              <a:t>ại biểu, </a:t>
            </a:r>
            <a:r>
              <a:rPr lang="en-US" altLang="en-US"/>
              <a:t>đ</a:t>
            </a:r>
            <a:r>
              <a:rPr lang="en-US" altLang="en-GB"/>
              <a:t>ại diện cho 35 </a:t>
            </a:r>
            <a:r>
              <a:rPr lang="en-US" altLang="en-US"/>
              <a:t>đ</a:t>
            </a:r>
            <a:r>
              <a:rPr lang="en-US" altLang="en-GB"/>
              <a:t>ảng cộng sản và tổ chức c</a:t>
            </a:r>
            <a:r>
              <a:rPr lang="en-US" altLang="en-US"/>
              <a:t>á</a:t>
            </a:r>
            <a:r>
              <a:rPr lang="en-US" altLang="en-GB"/>
              <a:t>ch mạng tr</a:t>
            </a:r>
            <a:r>
              <a:rPr lang="en-US" altLang="en-US"/>
              <a:t>ê</a:t>
            </a:r>
            <a:r>
              <a:rPr lang="en-US" altLang="en-GB"/>
              <a:t>n thế giới. Quốc tế Cộng sản tiến hành 7 </a:t>
            </a:r>
            <a:r>
              <a:rPr lang="en-US" altLang="en-US"/>
              <a:t>đ</a:t>
            </a:r>
            <a:r>
              <a:rPr lang="en-US" altLang="en-GB"/>
              <a:t>ại hội, </a:t>
            </a:r>
            <a:r>
              <a:rPr lang="en-US" altLang="en-US"/>
              <a:t>đ</a:t>
            </a:r>
            <a:r>
              <a:rPr lang="en-US" altLang="en-GB"/>
              <a:t>ề ra </a:t>
            </a:r>
            <a:r>
              <a:rPr lang="en-US" altLang="en-US"/>
              <a:t>đư</a:t>
            </a:r>
            <a:r>
              <a:rPr lang="en-US" altLang="en-GB"/>
              <a:t>ờng lối c</a:t>
            </a:r>
            <a:r>
              <a:rPr lang="en-US" altLang="en-US"/>
              <a:t>á</a:t>
            </a:r>
            <a:r>
              <a:rPr lang="en-US" altLang="en-GB"/>
              <a:t>ch mạng ph</a:t>
            </a:r>
            <a:r>
              <a:rPr lang="en-US" altLang="en-US"/>
              <a:t>ù</a:t>
            </a:r>
            <a:r>
              <a:rPr lang="en-US" altLang="en-GB"/>
              <a:t> hợp với từng thời k</a:t>
            </a:r>
            <a:r>
              <a:rPr lang="en-US" altLang="en-US"/>
              <a:t>ì</a:t>
            </a:r>
            <a:r>
              <a:rPr lang="en-US" altLang="en-GB"/>
              <a:t> ph</a:t>
            </a:r>
            <a:r>
              <a:rPr lang="en-US" altLang="en-US"/>
              <a:t>á</a:t>
            </a:r>
            <a:r>
              <a:rPr lang="en-US" altLang="en-GB"/>
              <a:t>t triển của c</a:t>
            </a:r>
            <a:r>
              <a:rPr lang="en-US" altLang="en-US"/>
              <a:t>á</a:t>
            </a:r>
            <a:r>
              <a:rPr lang="en-US" altLang="en-GB"/>
              <a:t>ch mạng thế giới. Ti</a:t>
            </a:r>
            <a:r>
              <a:rPr lang="en-US" altLang="en-US"/>
              <a:t>ê</a:t>
            </a:r>
            <a:r>
              <a:rPr lang="en-US" altLang="en-GB"/>
              <a:t>u biểu là hai </a:t>
            </a:r>
            <a:r>
              <a:rPr lang="en-US" altLang="en-US"/>
              <a:t>đ</a:t>
            </a:r>
            <a:r>
              <a:rPr lang="en-US" altLang="en-GB"/>
              <a:t>ại hội:</a:t>
            </a:r>
            <a:endParaRPr lang="en-US" altLang="en-GB"/>
          </a:p>
          <a:p>
            <a:r>
              <a:rPr lang="en-US" altLang="en-GB"/>
              <a:t> • </a:t>
            </a:r>
            <a:r>
              <a:rPr lang="en-US" altLang="en-US"/>
              <a:t>Đ</a:t>
            </a:r>
            <a:r>
              <a:rPr lang="en-US" altLang="en-GB"/>
              <a:t>ại hội lần thứ II (1920) thông qua những Luận c</a:t>
            </a:r>
            <a:r>
              <a:rPr lang="en-US" altLang="en-US"/>
              <a:t>ư</a:t>
            </a:r>
            <a:r>
              <a:rPr lang="en-US" altLang="en-US"/>
              <a:t>ơ</a:t>
            </a:r>
            <a:r>
              <a:rPr lang="en-US" altLang="en-GB"/>
              <a:t>ng về vấn </a:t>
            </a:r>
            <a:r>
              <a:rPr lang="en-US" altLang="en-US"/>
              <a:t>đ</a:t>
            </a:r>
            <a:r>
              <a:rPr lang="en-US" altLang="en-GB"/>
              <a:t>ề d</a:t>
            </a:r>
            <a:r>
              <a:rPr lang="en-US" altLang="en-US"/>
              <a:t>â</a:t>
            </a:r>
            <a:r>
              <a:rPr lang="en-US" altLang="en-GB"/>
              <a:t>n tộc và vấn </a:t>
            </a:r>
            <a:r>
              <a:rPr lang="en-US" altLang="en-US"/>
              <a:t>đ</a:t>
            </a:r>
            <a:r>
              <a:rPr lang="en-US" altLang="en-GB"/>
              <a:t>ề thuộc </a:t>
            </a:r>
            <a:r>
              <a:rPr lang="en-US" altLang="en-US"/>
              <a:t>đ</a:t>
            </a:r>
            <a:r>
              <a:rPr lang="en-US" altLang="en-GB"/>
              <a:t>ịa của L</a:t>
            </a:r>
            <a:r>
              <a:rPr lang="en-US" altLang="en-US"/>
              <a:t>ê</a:t>
            </a:r>
            <a:r>
              <a:rPr lang="en-US" altLang="en-GB"/>
              <a:t>-nin. Nguyễn </a:t>
            </a:r>
            <a:r>
              <a:rPr lang="en-US" altLang="en-US"/>
              <a:t>Á</a:t>
            </a:r>
            <a:r>
              <a:rPr lang="en-US" altLang="en-GB"/>
              <a:t>i Quốc </a:t>
            </a:r>
            <a:r>
              <a:rPr lang="en-US" altLang="en-US"/>
              <a:t>đ</a:t>
            </a:r>
            <a:r>
              <a:rPr lang="en-US" altLang="en-US"/>
              <a:t>ã</a:t>
            </a:r>
            <a:r>
              <a:rPr lang="en-US" altLang="en-GB"/>
              <a:t> t</a:t>
            </a:r>
            <a:r>
              <a:rPr lang="en-US" altLang="en-US"/>
              <a:t>ì</a:t>
            </a:r>
            <a:r>
              <a:rPr lang="en-US" altLang="en-GB"/>
              <a:t>m thấy ở bản luận c</a:t>
            </a:r>
            <a:r>
              <a:rPr lang="en-US" altLang="en-US"/>
              <a:t>ư</a:t>
            </a:r>
            <a:r>
              <a:rPr lang="en-US" altLang="en-US"/>
              <a:t>ơ</a:t>
            </a:r>
            <a:r>
              <a:rPr lang="en-US" altLang="en-GB"/>
              <a:t>ng này con </a:t>
            </a:r>
            <a:r>
              <a:rPr lang="en-US" altLang="en-US"/>
              <a:t>đư</a:t>
            </a:r>
            <a:r>
              <a:rPr lang="en-US" altLang="en-GB"/>
              <a:t>ờng giải ph</a:t>
            </a:r>
            <a:r>
              <a:rPr lang="en-US" altLang="en-US"/>
              <a:t>ó</a:t>
            </a:r>
            <a:r>
              <a:rPr lang="en-US" altLang="en-GB"/>
              <a:t>ng cho d</a:t>
            </a:r>
            <a:r>
              <a:rPr lang="en-US" altLang="en-US"/>
              <a:t>â</a:t>
            </a:r>
            <a:r>
              <a:rPr lang="en-US" altLang="en-GB"/>
              <a:t>n tộc Việt Nam.</a:t>
            </a:r>
            <a:endParaRPr lang="en-US" altLang="en-GB"/>
          </a:p>
          <a:p>
            <a:r>
              <a:rPr lang="en-US" altLang="en-GB"/>
              <a:t> • </a:t>
            </a:r>
            <a:r>
              <a:rPr lang="en-US" altLang="en-US"/>
              <a:t>Đ</a:t>
            </a:r>
            <a:r>
              <a:rPr lang="en-US" altLang="en-GB"/>
              <a:t>ại hội lần thứ VII (1935) chỉ ra nguy c</a:t>
            </a:r>
            <a:r>
              <a:rPr lang="en-US" altLang="en-US"/>
              <a:t>ơ</a:t>
            </a:r>
            <a:r>
              <a:rPr lang="en-US" altLang="en-GB"/>
              <a:t> chủ ngh</a:t>
            </a:r>
            <a:r>
              <a:rPr lang="en-US" altLang="en-US"/>
              <a:t>ĩ</a:t>
            </a:r>
            <a:r>
              <a:rPr lang="en-US" altLang="en-GB"/>
              <a:t>a ph</a:t>
            </a:r>
            <a:r>
              <a:rPr lang="en-US" altLang="en-US"/>
              <a:t>á</a:t>
            </a:r>
            <a:r>
              <a:rPr lang="en-US" altLang="en-GB"/>
              <a:t>t x</a:t>
            </a:r>
            <a:r>
              <a:rPr lang="en-US" altLang="en-US"/>
              <a:t>í</a:t>
            </a:r>
            <a:r>
              <a:rPr lang="en-US" altLang="en-GB"/>
              <a:t>t và k</a:t>
            </a:r>
            <a:r>
              <a:rPr lang="en-US" altLang="en-US"/>
              <a:t>ê</a:t>
            </a:r>
            <a:r>
              <a:rPr lang="en-US" altLang="en-GB"/>
              <a:t>u gọi c</a:t>
            </a:r>
            <a:r>
              <a:rPr lang="en-US" altLang="en-US"/>
              <a:t>á</a:t>
            </a:r>
            <a:r>
              <a:rPr lang="en-US" altLang="en-GB"/>
              <a:t>c </a:t>
            </a:r>
            <a:r>
              <a:rPr lang="en-US" altLang="en-US"/>
              <a:t>đ</a:t>
            </a:r>
            <a:r>
              <a:rPr lang="en-US" altLang="en-GB"/>
              <a:t>ảng cộng sản thành lập mặt trận thống nhất nh</a:t>
            </a:r>
            <a:r>
              <a:rPr lang="en-US" altLang="en-US"/>
              <a:t>â</a:t>
            </a:r>
            <a:r>
              <a:rPr lang="en-US" altLang="en-GB"/>
              <a:t>n d</a:t>
            </a:r>
            <a:r>
              <a:rPr lang="en-US" altLang="en-US"/>
              <a:t>â</a:t>
            </a:r>
            <a:r>
              <a:rPr lang="en-US" altLang="en-GB"/>
              <a:t>n chống ph</a:t>
            </a:r>
            <a:r>
              <a:rPr lang="en-US" altLang="en-US"/>
              <a:t>á</a:t>
            </a:r>
            <a:r>
              <a:rPr lang="en-US" altLang="en-GB"/>
              <a:t>t x</a:t>
            </a:r>
            <a:r>
              <a:rPr lang="en-US" altLang="en-US"/>
              <a:t>í</a:t>
            </a:r>
            <a:r>
              <a:rPr lang="en-US" altLang="en-GB"/>
              <a:t>t, chống chiến tranh.</a:t>
            </a:r>
            <a:endParaRPr lang="en-US" altLang="en-GB"/>
          </a:p>
          <a:p>
            <a:r>
              <a:rPr lang="en-US" altLang="en-GB"/>
              <a:t> • N</a:t>
            </a:r>
            <a:r>
              <a:rPr lang="en-US" altLang="en-US"/>
              <a:t>ă</a:t>
            </a:r>
            <a:r>
              <a:rPr lang="en-US" altLang="en-GB"/>
              <a:t>m 1943, do sự thay </a:t>
            </a:r>
            <a:r>
              <a:rPr lang="en-US" altLang="en-US"/>
              <a:t>đ</a:t>
            </a:r>
            <a:r>
              <a:rPr lang="en-US" altLang="en-GB"/>
              <a:t>ổi của t</a:t>
            </a:r>
            <a:r>
              <a:rPr lang="en-US" altLang="en-US"/>
              <a:t>ì</a:t>
            </a:r>
            <a:r>
              <a:rPr lang="en-US" altLang="en-GB"/>
              <a:t>nh h</a:t>
            </a:r>
            <a:r>
              <a:rPr lang="en-US" altLang="en-US"/>
              <a:t>ì</a:t>
            </a:r>
            <a:r>
              <a:rPr lang="en-US" altLang="en-GB"/>
              <a:t>nh thế giới, Quốc tế Cộng sản tuy</a:t>
            </a:r>
            <a:r>
              <a:rPr lang="en-US" altLang="en-US"/>
              <a:t>ê</a:t>
            </a:r>
            <a:r>
              <a:rPr lang="en-US" altLang="en-GB"/>
              <a:t>n bố giải t</a:t>
            </a:r>
            <a:r>
              <a:rPr lang="en-US" altLang="en-US"/>
              <a:t>á</a:t>
            </a:r>
            <a:r>
              <a:rPr lang="en-US" altLang="en-GB"/>
              <a:t>n.</a:t>
            </a:r>
            <a:endParaRPr lang="en-US" altLang="en-GB"/>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56321" name="Rectangle 7"/>
          <p:cNvSpPr txBox="1">
            <a:spLocks noGrp="1"/>
          </p:cNvSpPr>
          <p:nvPr/>
        </p:nvSpPr>
        <p:spPr>
          <a:xfrm>
            <a:off x="3884613" y="8685213"/>
            <a:ext cx="2971800" cy="457200"/>
          </a:xfrm>
          <a:prstGeom prst="rect">
            <a:avLst/>
          </a:prstGeom>
          <a:noFill/>
          <a:ln w="9525">
            <a:noFill/>
          </a:ln>
        </p:spPr>
        <p:txBody>
          <a:bodyPr anchor="b" anchorCtr="0"/>
          <a:p>
            <a:pPr lvl="0" algn="r" defTabSz="914400" eaLnBrk="1" hangingPunct="1"/>
            <a:fld id="{9A0DB2DC-4C9A-4742-B13C-FB6460FD3503}" type="slidenum">
              <a:rPr lang="en-US" altLang="en-US" sz="1200" b="1">
                <a:solidFill>
                  <a:srgbClr val="000000"/>
                </a:solidFill>
                <a:latin typeface="Arial" panose="020B0604020202020204" pitchFamily="34" charset="0"/>
                <a:cs typeface="Tahoma" panose="020B0604030504040204" pitchFamily="34" charset="0"/>
              </a:rPr>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56322" name="Rectangle 2"/>
          <p:cNvSpPr>
            <a:spLocks noGrp="1" noRot="1" noChangeAspect="1" noTextEdit="1"/>
          </p:cNvSpPr>
          <p:nvPr>
            <p:ph type="sldImg"/>
          </p:nvPr>
        </p:nvSpPr>
        <p:spPr>
          <a:ln>
            <a:solidFill>
              <a:srgbClr val="000000">
                <a:alpha val="100000"/>
              </a:srgbClr>
            </a:solidFill>
            <a:miter lim="800000"/>
          </a:ln>
        </p:spPr>
      </p:sp>
      <p:sp>
        <p:nvSpPr>
          <p:cNvPr id="56323" name="Rectangle 3"/>
          <p:cNvSpPr>
            <a:spLocks noGrp="1"/>
          </p:cNvSpPr>
          <p:nvPr>
            <p:ph type="body" idx="1"/>
          </p:nvPr>
        </p:nvSpPr>
        <p:spPr>
          <a:noFill/>
          <a:ln>
            <a:noFill/>
          </a:ln>
        </p:spPr>
        <p:txBody>
          <a:bodyPr wrap="square" lIns="91440" tIns="45720" rIns="91440" bIns="45720" anchor="t" anchorCtr="0"/>
          <a:p>
            <a:pPr marL="0" indent="0">
              <a:spcBef>
                <a:spcPct val="0"/>
              </a:spcBef>
            </a:pPr>
            <a:r>
              <a:rPr lang="vi-VN" b="1" i="1">
                <a:solidFill>
                  <a:srgbClr val="000000"/>
                </a:solidFill>
                <a:ea typeface="Open Sans"/>
                <a:cs typeface="Times New Roman" panose="02020603050405020304" pitchFamily="18" charset="0"/>
                <a:sym typeface="+mn-ea"/>
              </a:rPr>
              <a:t>-</a:t>
            </a:r>
            <a:r>
              <a:rPr b="1" i="1">
                <a:solidFill>
                  <a:srgbClr val="000000"/>
                </a:solidFill>
                <a:ea typeface="Open Sans"/>
                <a:cs typeface="Times New Roman" panose="02020603050405020304" pitchFamily="18" charset="0"/>
                <a:sym typeface="+mn-ea"/>
              </a:rPr>
              <a:t> Ý nghĩa của việc thành lập Quốc tế Cộng sản (1919)</a:t>
            </a:r>
            <a:endParaRPr b="1" i="1">
              <a:solidFill>
                <a:srgbClr val="000000"/>
              </a:solidFill>
              <a:ea typeface="Open Sans"/>
              <a:cs typeface="Times New Roman" panose="02020603050405020304" pitchFamily="18" charset="0"/>
            </a:endParaRPr>
          </a:p>
          <a:p>
            <a:pPr marL="0" indent="0">
              <a:spcBef>
                <a:spcPct val="0"/>
              </a:spcBef>
            </a:pPr>
            <a:r>
              <a:rPr lang="vi-VN">
                <a:solidFill>
                  <a:srgbClr val="000000"/>
                </a:solidFill>
                <a:ea typeface="Open Sans"/>
                <a:cs typeface="Times New Roman" panose="02020603050405020304" pitchFamily="18" charset="0"/>
                <a:sym typeface="+mn-ea"/>
              </a:rPr>
              <a:t>+</a:t>
            </a:r>
            <a:r>
              <a:rPr>
                <a:solidFill>
                  <a:srgbClr val="000000"/>
                </a:solidFill>
                <a:ea typeface="Open Sans"/>
                <a:cs typeface="Times New Roman" panose="02020603050405020304" pitchFamily="18" charset="0"/>
                <a:sym typeface="+mn-ea"/>
              </a:rPr>
              <a:t> Tổ chức lãnh đạo, thống nhất đường lối hoạt động của phong trào cộng sản ở châu Âu.</a:t>
            </a:r>
            <a:endParaRPr b="0" i="0">
              <a:solidFill>
                <a:srgbClr val="000000"/>
              </a:solidFill>
              <a:ea typeface="Open Sans"/>
              <a:cs typeface="Times New Roman" panose="02020603050405020304" pitchFamily="18" charset="0"/>
            </a:endParaRPr>
          </a:p>
          <a:p>
            <a:pPr marL="0" indent="0">
              <a:spcBef>
                <a:spcPct val="0"/>
              </a:spcBef>
            </a:pPr>
            <a:r>
              <a:rPr lang="vi-VN">
                <a:solidFill>
                  <a:srgbClr val="000000"/>
                </a:solidFill>
                <a:ea typeface="Open Sans"/>
                <a:cs typeface="Times New Roman" panose="02020603050405020304" pitchFamily="18" charset="0"/>
                <a:sym typeface="+mn-ea"/>
              </a:rPr>
              <a:t>+</a:t>
            </a:r>
            <a:r>
              <a:rPr>
                <a:solidFill>
                  <a:srgbClr val="000000"/>
                </a:solidFill>
                <a:ea typeface="Open Sans"/>
                <a:cs typeface="Times New Roman" panose="02020603050405020304" pitchFamily="18" charset="0"/>
                <a:sym typeface="+mn-ea"/>
              </a:rPr>
              <a:t> Thúc đẩy phong trào cách mạng ở châu Âu tiếp tục phát triển.</a:t>
            </a:r>
            <a:endParaRPr b="0" i="0">
              <a:solidFill>
                <a:srgbClr val="000000"/>
              </a:solidFill>
              <a:ea typeface="Open Sans"/>
              <a:cs typeface="Times New Roman" panose="02020603050405020304" pitchFamily="18" charset="0"/>
            </a:endParaRPr>
          </a:p>
          <a:p>
            <a:pPr marL="0" indent="0">
              <a:spcBef>
                <a:spcPct val="0"/>
              </a:spcBef>
            </a:pPr>
            <a:r>
              <a:rPr lang="vi-VN">
                <a:solidFill>
                  <a:srgbClr val="000000"/>
                </a:solidFill>
                <a:ea typeface="Open Sans"/>
                <a:cs typeface="Times New Roman" panose="02020603050405020304" pitchFamily="18" charset="0"/>
                <a:sym typeface="+mn-ea"/>
              </a:rPr>
              <a:t>+</a:t>
            </a:r>
            <a:r>
              <a:rPr>
                <a:solidFill>
                  <a:srgbClr val="000000"/>
                </a:solidFill>
                <a:ea typeface="Open Sans"/>
                <a:cs typeface="Times New Roman" panose="02020603050405020304" pitchFamily="18" charset="0"/>
                <a:sym typeface="+mn-ea"/>
              </a:rPr>
              <a:t> Sự ra đời của các đảng cộng sản tại Pháp, Anh, I-ta-li-a,…</a:t>
            </a:r>
            <a:endParaRPr b="0" i="0">
              <a:solidFill>
                <a:srgbClr val="000000"/>
              </a:solidFill>
              <a:ea typeface="Open Sans"/>
              <a:cs typeface="Times New Roman" panose="02020603050405020304" pitchFamily="18" charset="0"/>
            </a:endParaRPr>
          </a:p>
          <a:p>
            <a:pPr lvl="0" eaLnBrk="1" hangingPunct="1">
              <a:spcBef>
                <a:spcPct val="0"/>
              </a:spcBef>
            </a:pPr>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64513" name="Rectangle 7"/>
          <p:cNvSpPr txBox="1">
            <a:spLocks noGrp="1"/>
          </p:cNvSpPr>
          <p:nvPr/>
        </p:nvSpPr>
        <p:spPr>
          <a:xfrm>
            <a:off x="3884613" y="8685213"/>
            <a:ext cx="2971800" cy="457200"/>
          </a:xfrm>
          <a:prstGeom prst="rect">
            <a:avLst/>
          </a:prstGeom>
          <a:noFill/>
          <a:ln w="9525">
            <a:noFill/>
          </a:ln>
        </p:spPr>
        <p:txBody>
          <a:bodyPr anchor="b" anchorCtr="0"/>
          <a:p>
            <a:pPr lvl="0" algn="r" defTabSz="914400" eaLnBrk="1" hangingPunct="1"/>
            <a:fld id="{9A0DB2DC-4C9A-4742-B13C-FB6460FD3503}" type="slidenum">
              <a:rPr lang="en-US" altLang="en-US" sz="1200" b="1">
                <a:solidFill>
                  <a:srgbClr val="000000"/>
                </a:solidFill>
                <a:latin typeface="Arial" panose="020B0604020202020204" pitchFamily="34" charset="0"/>
                <a:cs typeface="Tahoma" panose="020B0604030504040204" pitchFamily="34" charset="0"/>
              </a:rPr>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64514" name="Rectangle 2"/>
          <p:cNvSpPr>
            <a:spLocks noGrp="1" noRot="1" noChangeAspect="1" noTextEdit="1"/>
          </p:cNvSpPr>
          <p:nvPr>
            <p:ph type="sldImg"/>
          </p:nvPr>
        </p:nvSpPr>
        <p:spPr>
          <a:ln>
            <a:solidFill>
              <a:srgbClr val="000000">
                <a:alpha val="100000"/>
              </a:srgbClr>
            </a:solidFill>
            <a:miter lim="800000"/>
          </a:ln>
        </p:spPr>
      </p:sp>
      <p:sp>
        <p:nvSpPr>
          <p:cNvPr id="64515" name="Rectangle 3"/>
          <p:cNvSpPr>
            <a:spLocks noGrp="1"/>
          </p:cNvSpPr>
          <p:nvPr>
            <p:ph type="body" idx="1"/>
          </p:nvPr>
        </p:nvSpPr>
        <p:spPr>
          <a:noFill/>
          <a:ln>
            <a:noFill/>
          </a:ln>
        </p:spPr>
        <p:txBody>
          <a:bodyPr wrap="square" lIns="91440" tIns="45720" rIns="91440" bIns="45720" anchor="t" anchorCtr="0"/>
          <a:p>
            <a:pPr lvl="0" eaLnBrk="1" hangingPunct="1">
              <a:spcBef>
                <a:spcPct val="0"/>
              </a:spcBef>
            </a:pPr>
            <a:r>
              <a:rPr lang="en-US" altLang="x-none" b="1">
                <a:solidFill>
                  <a:srgbClr val="7030A0"/>
                </a:solidFill>
                <a:latin typeface="Times New Roman" panose="02020603050405020304" pitchFamily="18" charset="0"/>
                <a:cs typeface="Times New Roman" panose="02020603050405020304" pitchFamily="18" charset="0"/>
                <a:sym typeface="+mn-ea"/>
              </a:rPr>
              <a:t>Năm 1923, nước Đức trải qua thời kỳ siêu lạm phát trầm trọng khi tỷ lệ lạm phát lên tới 29.500%. Vụ lạm phát tồi tệ n</a:t>
            </a:r>
            <a:r>
              <a:rPr lang="en-US" altLang="x-none" b="1">
                <a:solidFill>
                  <a:srgbClr val="7030A0"/>
                </a:solidFill>
                <a:latin typeface="Times New Roman" panose="02020603050405020304" pitchFamily="18" charset="0"/>
                <a:ea typeface="Times New Roman" panose="02020603050405020304" pitchFamily="18" charset="0"/>
                <a:sym typeface="+mn-ea"/>
              </a:rPr>
              <a:t>à</a:t>
            </a:r>
            <a:r>
              <a:rPr lang="en-US" altLang="x-none" b="1">
                <a:solidFill>
                  <a:srgbClr val="7030A0"/>
                </a:solidFill>
                <a:latin typeface="Times New Roman" panose="02020603050405020304" pitchFamily="18" charset="0"/>
                <a:cs typeface="Times New Roman" panose="02020603050405020304" pitchFamily="18" charset="0"/>
                <a:sym typeface="+mn-ea"/>
              </a:rPr>
              <a:t>y đã ảnh hưởng lớn đến cuộc sống của người dân, thậm chí người ta còn đốt tiền thay cho củi v</a:t>
            </a:r>
            <a:r>
              <a:rPr lang="en-US" altLang="x-none" b="1">
                <a:solidFill>
                  <a:srgbClr val="7030A0"/>
                </a:solidFill>
                <a:latin typeface="Times New Roman" panose="02020603050405020304" pitchFamily="18" charset="0"/>
                <a:ea typeface="Times New Roman" panose="02020603050405020304" pitchFamily="18" charset="0"/>
                <a:sym typeface="+mn-ea"/>
              </a:rPr>
              <a:t>à</a:t>
            </a:r>
            <a:r>
              <a:rPr lang="en-US" altLang="x-none" b="1">
                <a:solidFill>
                  <a:srgbClr val="7030A0"/>
                </a:solidFill>
                <a:latin typeface="Times New Roman" panose="02020603050405020304" pitchFamily="18" charset="0"/>
                <a:cs typeface="Times New Roman" panose="02020603050405020304" pitchFamily="18" charset="0"/>
                <a:sym typeface="+mn-ea"/>
              </a:rPr>
              <a:t> than.</a:t>
            </a:r>
            <a:endParaRPr lang="en-US" altLang="x-none" b="1">
              <a:solidFill>
                <a:srgbClr val="7030A0"/>
              </a:solidFill>
              <a:latin typeface="Times New Roman" panose="02020603050405020304" pitchFamily="18" charset="0"/>
              <a:ea typeface="Times New Roman" panose="02020603050405020304" pitchFamily="18" charset="0"/>
            </a:endParaRPr>
          </a:p>
          <a:p>
            <a:pPr lvl="0" eaLnBrk="1" hangingPunct="1">
              <a:spcBef>
                <a:spcPct val="0"/>
              </a:spcBef>
            </a:pPr>
            <a:r>
              <a:rPr b="1">
                <a:solidFill>
                  <a:srgbClr val="7030A0"/>
                </a:solidFill>
                <a:latin typeface="Times New Roman" panose="02020603050405020304" pitchFamily="18" charset="0"/>
                <a:cs typeface="Times New Roman" panose="02020603050405020304" pitchFamily="18" charset="0"/>
                <a:sym typeface="+mn-ea"/>
              </a:rPr>
              <a:t>Nước Đức trải qua thời kỳ siêu lạm phát kể từ năm 1921. Đến năm 1923, Đức rơi v</a:t>
            </a:r>
            <a:r>
              <a:rPr b="1">
                <a:solidFill>
                  <a:srgbClr val="7030A0"/>
                </a:solidFill>
                <a:latin typeface="Times New Roman" panose="02020603050405020304" pitchFamily="18" charset="0"/>
                <a:ea typeface="Times New Roman" panose="02020603050405020304" pitchFamily="18" charset="0"/>
                <a:sym typeface="+mn-ea"/>
              </a:rPr>
              <a:t>à</a:t>
            </a:r>
            <a:r>
              <a:rPr b="1">
                <a:solidFill>
                  <a:srgbClr val="7030A0"/>
                </a:solidFill>
                <a:latin typeface="Times New Roman" panose="02020603050405020304" pitchFamily="18" charset="0"/>
                <a:cs typeface="Times New Roman" panose="02020603050405020304" pitchFamily="18" charset="0"/>
                <a:sym typeface="+mn-ea"/>
              </a:rPr>
              <a:t>o lạm phát trầm trọng nhất v</a:t>
            </a:r>
            <a:r>
              <a:rPr b="1">
                <a:solidFill>
                  <a:srgbClr val="7030A0"/>
                </a:solidFill>
                <a:latin typeface="Times New Roman" panose="02020603050405020304" pitchFamily="18" charset="0"/>
                <a:ea typeface="Times New Roman" panose="02020603050405020304" pitchFamily="18" charset="0"/>
                <a:sym typeface="+mn-ea"/>
              </a:rPr>
              <a:t>à</a:t>
            </a:r>
            <a:r>
              <a:rPr b="1">
                <a:solidFill>
                  <a:srgbClr val="7030A0"/>
                </a:solidFill>
                <a:latin typeface="Times New Roman" panose="02020603050405020304" pitchFamily="18" charset="0"/>
                <a:cs typeface="Times New Roman" panose="02020603050405020304" pitchFamily="18" charset="0"/>
                <a:sym typeface="+mn-ea"/>
              </a:rPr>
              <a:t>o hồi tháng 10/1923 khi tỉ lệ lạm phát lên tới 29.500%</a:t>
            </a:r>
            <a:endParaRPr lang="en-US" altLang="x-none" b="1">
              <a:solidFill>
                <a:srgbClr val="7030A0"/>
              </a:solidFill>
              <a:latin typeface="Times New Roman" panose="02020603050405020304" pitchFamily="18" charset="0"/>
              <a:ea typeface="Times New Roman" panose="02020603050405020304" pitchFamily="18" charset="0"/>
            </a:endParaRPr>
          </a:p>
          <a:p>
            <a:pPr lvl="0" eaLnBrk="1" hangingPunct="1">
              <a:spcBef>
                <a:spcPct val="0"/>
              </a:spcBef>
            </a:pPr>
            <a:r>
              <a:rPr b="1">
                <a:solidFill>
                  <a:srgbClr val="7030A0"/>
                </a:solidFill>
                <a:latin typeface="Times New Roman" panose="02020603050405020304" pitchFamily="18" charset="0"/>
                <a:cs typeface="Times New Roman" panose="02020603050405020304" pitchFamily="18" charset="0"/>
                <a:sym typeface="+mn-ea"/>
              </a:rPr>
              <a:t>V</a:t>
            </a:r>
            <a:r>
              <a:rPr b="1">
                <a:solidFill>
                  <a:srgbClr val="7030A0"/>
                </a:solidFill>
                <a:latin typeface="Times New Roman" panose="02020603050405020304" pitchFamily="18" charset="0"/>
                <a:ea typeface="Times New Roman" panose="02020603050405020304" pitchFamily="18" charset="0"/>
                <a:sym typeface="+mn-ea"/>
              </a:rPr>
              <a:t>à</a:t>
            </a:r>
            <a:r>
              <a:rPr b="1">
                <a:solidFill>
                  <a:srgbClr val="7030A0"/>
                </a:solidFill>
                <a:latin typeface="Times New Roman" panose="02020603050405020304" pitchFamily="18" charset="0"/>
                <a:cs typeface="Times New Roman" panose="02020603050405020304" pitchFamily="18" charset="0"/>
                <a:sym typeface="+mn-ea"/>
              </a:rPr>
              <a:t>o thời điểm 12/1923, người Đức phải bỏ ra 4.200 tỷ mác (papiermark) để đổi lấy 1 USD. Điều n</a:t>
            </a:r>
            <a:r>
              <a:rPr b="1">
                <a:solidFill>
                  <a:srgbClr val="7030A0"/>
                </a:solidFill>
                <a:latin typeface="Times New Roman" panose="02020603050405020304" pitchFamily="18" charset="0"/>
                <a:ea typeface="Times New Roman" panose="02020603050405020304" pitchFamily="18" charset="0"/>
                <a:sym typeface="+mn-ea"/>
              </a:rPr>
              <a:t>à</a:t>
            </a:r>
            <a:r>
              <a:rPr b="1">
                <a:solidFill>
                  <a:srgbClr val="7030A0"/>
                </a:solidFill>
                <a:latin typeface="Times New Roman" panose="02020603050405020304" pitchFamily="18" charset="0"/>
                <a:cs typeface="Times New Roman" panose="02020603050405020304" pitchFamily="18" charset="0"/>
                <a:sym typeface="+mn-ea"/>
              </a:rPr>
              <a:t>y cho thấy vụ lạm phát phi mã tồi tệ n</a:t>
            </a:r>
            <a:r>
              <a:rPr b="1">
                <a:solidFill>
                  <a:srgbClr val="7030A0"/>
                </a:solidFill>
                <a:latin typeface="Times New Roman" panose="02020603050405020304" pitchFamily="18" charset="0"/>
                <a:ea typeface="Times New Roman" panose="02020603050405020304" pitchFamily="18" charset="0"/>
                <a:sym typeface="+mn-ea"/>
              </a:rPr>
              <a:t>à</a:t>
            </a:r>
            <a:r>
              <a:rPr b="1">
                <a:solidFill>
                  <a:srgbClr val="7030A0"/>
                </a:solidFill>
                <a:latin typeface="Times New Roman" panose="02020603050405020304" pitchFamily="18" charset="0"/>
                <a:cs typeface="Times New Roman" panose="02020603050405020304" pitchFamily="18" charset="0"/>
                <a:sym typeface="+mn-ea"/>
              </a:rPr>
              <a:t>y ảnh hưởng nghiêm trọng đến cuộc sống của người dân ra sao.</a:t>
            </a:r>
            <a:r>
              <a:rPr lang="en-US" altLang="x-none" b="1">
                <a:solidFill>
                  <a:srgbClr val="7030A0"/>
                </a:solidFill>
                <a:latin typeface="Times New Roman" panose="02020603050405020304" pitchFamily="18" charset="0"/>
                <a:sym typeface="+mn-ea"/>
              </a:rPr>
              <a:t> </a:t>
            </a:r>
            <a:endParaRPr lang="en-US" altLang="x-none" b="1">
              <a:solidFill>
                <a:srgbClr val="7030A0"/>
              </a:solidFill>
              <a:latin typeface="Times New Roman" panose="02020603050405020304" pitchFamily="18" charset="0"/>
              <a:ea typeface="Times New Roman" panose="02020603050405020304" pitchFamily="18" charset="0"/>
            </a:endParaRPr>
          </a:p>
          <a:p>
            <a:pPr lvl="0" eaLnBrk="1" hangingPunct="1">
              <a:spcBef>
                <a:spcPct val="0"/>
              </a:spcBef>
            </a:pPr>
            <a:r>
              <a:rPr b="1">
                <a:solidFill>
                  <a:srgbClr val="7030A0"/>
                </a:solidFill>
                <a:latin typeface="Times New Roman" panose="02020603050405020304" pitchFamily="18" charset="0"/>
                <a:cs typeface="Times New Roman" panose="02020603050405020304" pitchFamily="18" charset="0"/>
                <a:sym typeface="+mn-ea"/>
              </a:rPr>
              <a:t>Thậm chí, có người còn dung tiền để đốt vì chúng còn rẻ hơn so với việc bỏ tiền ra mua củi v</a:t>
            </a:r>
            <a:r>
              <a:rPr b="1">
                <a:solidFill>
                  <a:srgbClr val="7030A0"/>
                </a:solidFill>
                <a:latin typeface="Times New Roman" panose="02020603050405020304" pitchFamily="18" charset="0"/>
                <a:ea typeface="Times New Roman" panose="02020603050405020304" pitchFamily="18" charset="0"/>
                <a:sym typeface="+mn-ea"/>
              </a:rPr>
              <a:t>à</a:t>
            </a:r>
            <a:r>
              <a:rPr b="1">
                <a:solidFill>
                  <a:srgbClr val="7030A0"/>
                </a:solidFill>
                <a:latin typeface="Times New Roman" panose="02020603050405020304" pitchFamily="18" charset="0"/>
                <a:cs typeface="Times New Roman" panose="02020603050405020304" pitchFamily="18" charset="0"/>
                <a:sym typeface="+mn-ea"/>
              </a:rPr>
              <a:t> than.</a:t>
            </a:r>
            <a:endParaRPr lang="en-US" altLang="x-none" b="1">
              <a:solidFill>
                <a:srgbClr val="7030A0"/>
              </a:solidFill>
              <a:latin typeface="Times New Roman" panose="02020603050405020304" pitchFamily="18" charset="0"/>
              <a:ea typeface="Times New Roman" panose="02020603050405020304" pitchFamily="18" charset="0"/>
            </a:endParaRPr>
          </a:p>
          <a:p>
            <a:pPr lvl="0" eaLnBrk="1" hangingPunct="1">
              <a:spcBef>
                <a:spcPct val="0"/>
              </a:spcBef>
            </a:pPr>
            <a:r>
              <a:rPr b="1">
                <a:solidFill>
                  <a:srgbClr val="7030A0"/>
                </a:solidFill>
                <a:latin typeface="Times New Roman" panose="02020603050405020304" pitchFamily="18" charset="0"/>
                <a:cs typeface="Times New Roman" panose="02020603050405020304" pitchFamily="18" charset="0"/>
                <a:sym typeface="+mn-ea"/>
              </a:rPr>
              <a:t>Nguyên nhân đẩy nước Đức v</a:t>
            </a:r>
            <a:r>
              <a:rPr b="1">
                <a:solidFill>
                  <a:srgbClr val="7030A0"/>
                </a:solidFill>
                <a:latin typeface="Times New Roman" panose="02020603050405020304" pitchFamily="18" charset="0"/>
                <a:ea typeface="Times New Roman" panose="02020603050405020304" pitchFamily="18" charset="0"/>
                <a:sym typeface="+mn-ea"/>
              </a:rPr>
              <a:t>à</a:t>
            </a:r>
            <a:r>
              <a:rPr b="1">
                <a:solidFill>
                  <a:srgbClr val="7030A0"/>
                </a:solidFill>
                <a:latin typeface="Times New Roman" panose="02020603050405020304" pitchFamily="18" charset="0"/>
                <a:cs typeface="Times New Roman" panose="02020603050405020304" pitchFamily="18" charset="0"/>
                <a:sym typeface="+mn-ea"/>
              </a:rPr>
              <a:t>o tình trạng lạm phát trên l</a:t>
            </a:r>
            <a:r>
              <a:rPr b="1">
                <a:solidFill>
                  <a:srgbClr val="7030A0"/>
                </a:solidFill>
                <a:latin typeface="Times New Roman" panose="02020603050405020304" pitchFamily="18" charset="0"/>
                <a:ea typeface="Times New Roman" panose="02020603050405020304" pitchFamily="18" charset="0"/>
                <a:sym typeface="+mn-ea"/>
              </a:rPr>
              <a:t>à</a:t>
            </a:r>
            <a:r>
              <a:rPr b="1">
                <a:solidFill>
                  <a:srgbClr val="7030A0"/>
                </a:solidFill>
                <a:latin typeface="Times New Roman" panose="02020603050405020304" pitchFamily="18" charset="0"/>
                <a:cs typeface="Times New Roman" panose="02020603050405020304" pitchFamily="18" charset="0"/>
                <a:sym typeface="+mn-ea"/>
              </a:rPr>
              <a:t> do chính phủ Đức quyết định vay mượn để chi trả chiến tranh sau khi bại trận trong Chiến tranh thế giới thứ nhất.</a:t>
            </a:r>
            <a:endParaRPr lang="en-US" altLang="x-none" b="1">
              <a:solidFill>
                <a:srgbClr val="7030A0"/>
              </a:solidFill>
              <a:latin typeface="Times New Roman" panose="02020603050405020304" pitchFamily="18" charset="0"/>
              <a:ea typeface="Times New Roman" panose="02020603050405020304" pitchFamily="18" charset="0"/>
            </a:endParaRPr>
          </a:p>
          <a:p>
            <a:pPr lvl="0" eaLnBrk="1" hangingPunct="1">
              <a:spcBef>
                <a:spcPct val="0"/>
              </a:spcBef>
            </a:pPr>
            <a:r>
              <a:rPr b="1">
                <a:solidFill>
                  <a:srgbClr val="7030A0"/>
                </a:solidFill>
                <a:latin typeface="Times New Roman" panose="02020603050405020304" pitchFamily="18" charset="0"/>
                <a:cs typeface="Times New Roman" panose="02020603050405020304" pitchFamily="18" charset="0"/>
                <a:sym typeface="+mn-ea"/>
              </a:rPr>
              <a:t>Khi Chiến tranh thế giới thứ nhất kết thúc, khoản tiền bồi thường sau chiến tranh được quy định trong Hiệp ước Versailles buộc Đức phải trả bằng v</a:t>
            </a:r>
            <a:r>
              <a:rPr b="1">
                <a:solidFill>
                  <a:srgbClr val="7030A0"/>
                </a:solidFill>
                <a:latin typeface="Times New Roman" panose="02020603050405020304" pitchFamily="18" charset="0"/>
                <a:ea typeface="Times New Roman" panose="02020603050405020304" pitchFamily="18" charset="0"/>
                <a:sym typeface="+mn-ea"/>
              </a:rPr>
              <a:t>à</a:t>
            </a:r>
            <a:r>
              <a:rPr b="1">
                <a:solidFill>
                  <a:srgbClr val="7030A0"/>
                </a:solidFill>
                <a:latin typeface="Times New Roman" panose="02020603050405020304" pitchFamily="18" charset="0"/>
                <a:cs typeface="Times New Roman" panose="02020603050405020304" pitchFamily="18" charset="0"/>
                <a:sym typeface="+mn-ea"/>
              </a:rPr>
              <a:t>ng hay ngoại tệ tương ứng thay về đồng mác.Do vậy, để mua ngoại tệ trả khoản bồi thường chiến tranh, chính phủ Đức sử dụng đồng papiermark được đảm bảo bằng nợ chính phủ. Chính điều n</a:t>
            </a:r>
            <a:r>
              <a:rPr b="1">
                <a:solidFill>
                  <a:srgbClr val="7030A0"/>
                </a:solidFill>
                <a:latin typeface="Times New Roman" panose="02020603050405020304" pitchFamily="18" charset="0"/>
                <a:ea typeface="Times New Roman" panose="02020603050405020304" pitchFamily="18" charset="0"/>
                <a:sym typeface="+mn-ea"/>
              </a:rPr>
              <a:t>à</a:t>
            </a:r>
            <a:r>
              <a:rPr b="1">
                <a:solidFill>
                  <a:srgbClr val="7030A0"/>
                </a:solidFill>
                <a:latin typeface="Times New Roman" panose="02020603050405020304" pitchFamily="18" charset="0"/>
                <a:cs typeface="Times New Roman" panose="02020603050405020304" pitchFamily="18" charset="0"/>
                <a:sym typeface="+mn-ea"/>
              </a:rPr>
              <a:t>y đã l</a:t>
            </a:r>
            <a:r>
              <a:rPr b="1">
                <a:solidFill>
                  <a:srgbClr val="7030A0"/>
                </a:solidFill>
                <a:latin typeface="Times New Roman" panose="02020603050405020304" pitchFamily="18" charset="0"/>
                <a:ea typeface="Times New Roman" panose="02020603050405020304" pitchFamily="18" charset="0"/>
                <a:sym typeface="+mn-ea"/>
              </a:rPr>
              <a:t>à</a:t>
            </a:r>
            <a:r>
              <a:rPr b="1">
                <a:solidFill>
                  <a:srgbClr val="7030A0"/>
                </a:solidFill>
                <a:latin typeface="Times New Roman" panose="02020603050405020304" pitchFamily="18" charset="0"/>
                <a:cs typeface="Times New Roman" panose="02020603050405020304" pitchFamily="18" charset="0"/>
                <a:sym typeface="+mn-ea"/>
              </a:rPr>
              <a:t>m tăng tốc độ phá giá đồng tiền đang lưu thông.</a:t>
            </a:r>
            <a:endParaRPr lang="en-US" altLang="x-none" b="1">
              <a:solidFill>
                <a:srgbClr val="7030A0"/>
              </a:solidFill>
              <a:latin typeface="Times New Roman" panose="02020603050405020304" pitchFamily="18" charset="0"/>
              <a:ea typeface="Times New Roman" panose="02020603050405020304" pitchFamily="18" charset="0"/>
            </a:endParaRPr>
          </a:p>
          <a:p>
            <a:pPr lvl="0" eaLnBrk="1" hangingPunct="1">
              <a:spcBef>
                <a:spcPct val="0"/>
              </a:spcBef>
            </a:pPr>
            <a:endParaRPr lang="en-US" altLang="x-none" b="1">
              <a:solidFill>
                <a:srgbClr val="7030A0"/>
              </a:solidFill>
              <a:latin typeface="Times New Roman" panose="02020603050405020304" pitchFamily="18" charset="0"/>
              <a:ea typeface="Times New Roman" panose="02020603050405020304" pitchFamily="18" charset="0"/>
            </a:endParaRPr>
          </a:p>
          <a:p>
            <a:pPr lvl="0" eaLnBrk="1" hangingPunct="1">
              <a:spcBef>
                <a:spcPct val="0"/>
              </a:spcBef>
            </a:pPr>
            <a:endParaRPr lang="en-US" altLang="x-none" b="1">
              <a:solidFill>
                <a:srgbClr val="7030A0"/>
              </a:solidFill>
              <a:latin typeface="Times New Roman" panose="02020603050405020304" pitchFamily="18" charset="0"/>
              <a:ea typeface="Times New Roman" panose="02020603050405020304" pitchFamily="18" charset="0"/>
            </a:endParaRPr>
          </a:p>
          <a:p>
            <a:pPr lvl="0" eaLnBrk="1" hangingPunct="1">
              <a:spcBef>
                <a:spcPct val="0"/>
              </a:spcBef>
            </a:pPr>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82945" name="Rectangle 7"/>
          <p:cNvSpPr txBox="1">
            <a:spLocks noGrp="1"/>
          </p:cNvSpPr>
          <p:nvPr/>
        </p:nvSpPr>
        <p:spPr>
          <a:xfrm>
            <a:off x="3884613" y="8685213"/>
            <a:ext cx="2971800" cy="457200"/>
          </a:xfrm>
          <a:prstGeom prst="rect">
            <a:avLst/>
          </a:prstGeom>
          <a:noFill/>
          <a:ln w="9525">
            <a:noFill/>
          </a:ln>
        </p:spPr>
        <p:txBody>
          <a:bodyPr anchor="b" anchorCtr="0"/>
          <a:p>
            <a:pPr lvl="0" algn="r" defTabSz="914400" eaLnBrk="1" hangingPunct="1"/>
            <a:fld id="{9A0DB2DC-4C9A-4742-B13C-FB6460FD3503}" type="slidenum">
              <a:rPr lang="en-US" altLang="en-US" sz="1200" b="1">
                <a:solidFill>
                  <a:srgbClr val="000000"/>
                </a:solidFill>
                <a:latin typeface="Arial" panose="020B0604020202020204" pitchFamily="34" charset="0"/>
                <a:cs typeface="Tahoma" panose="020B0604030504040204" pitchFamily="34" charset="0"/>
              </a:rPr>
            </a:fld>
            <a:endParaRPr lang="en-US" altLang="en-US" sz="1200" b="1">
              <a:solidFill>
                <a:srgbClr val="000000"/>
              </a:solidFill>
              <a:latin typeface="Arial" panose="020B0604020202020204" pitchFamily="34" charset="0"/>
              <a:ea typeface="Tahoma" panose="020B0604030504040204" pitchFamily="34" charset="0"/>
              <a:cs typeface="Tahoma" panose="020B0604030504040204" pitchFamily="34" charset="0"/>
            </a:endParaRPr>
          </a:p>
        </p:txBody>
      </p:sp>
      <p:sp>
        <p:nvSpPr>
          <p:cNvPr id="82946" name="Rectangle 2"/>
          <p:cNvSpPr>
            <a:spLocks noGrp="1" noRot="1" noChangeAspect="1" noTextEdit="1"/>
          </p:cNvSpPr>
          <p:nvPr>
            <p:ph type="sldImg"/>
          </p:nvPr>
        </p:nvSpPr>
        <p:spPr>
          <a:ln>
            <a:solidFill>
              <a:srgbClr val="000000">
                <a:alpha val="100000"/>
              </a:srgbClr>
            </a:solidFill>
            <a:miter lim="800000"/>
          </a:ln>
        </p:spPr>
      </p:sp>
      <p:sp>
        <p:nvSpPr>
          <p:cNvPr id="82947" name="Rectangle 3"/>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p>
            <a:pPr marL="0" marR="0" lvl="0" indent="0" algn="l" defTabSz="457200" rtl="0" eaLnBrk="1" fontAlgn="auto" latinLnBrk="0" hangingPunct="1">
              <a:lnSpc>
                <a:spcPct val="100000"/>
              </a:lnSpc>
              <a:spcBef>
                <a:spcPts val="0"/>
              </a:spcBef>
              <a:spcAft>
                <a:spcPts val="0"/>
              </a:spcAft>
              <a:buClrTx/>
              <a:buSzTx/>
              <a:buFontTx/>
              <a:buNone/>
              <a:defRPr/>
            </a:pPr>
            <a:fld id="{B972CA42-D89C-3144-99E2-8E118DF1EF02}" type="datetimeFigureOut">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
        <p:nvSpPr>
          <p:cNvPr id="5" name="Footer Placeholder 4"/>
          <p:cNvSpPr>
            <a:spLocks noGrp="1"/>
          </p:cNvSpPr>
          <p:nvPr>
            <p:ph type="ftr" sz="quarter" idx="11"/>
          </p:nvPr>
        </p:nvSpPr>
        <p:spPr/>
        <p:txBody>
          <a:bodyPr/>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Slide Number Placeholder 5"/>
          <p:cNvSpPr>
            <a:spLocks noGrp="1"/>
          </p:cNvSpPr>
          <p:nvPr>
            <p:ph type="sldNum" sz="quarter" idx="12"/>
          </p:nvPr>
        </p:nvSpPr>
        <p:spPr/>
        <p:txBody>
          <a:bodyPr/>
          <a:p>
            <a:pPr lvl="0" eaLnBrk="1" hangingPunct="1">
              <a:buNone/>
            </a:pPr>
            <a:fld id="{9A0DB2DC-4C9A-4742-B13C-FB6460FD3503}" type="slidenum">
              <a:rPr lang="en-US" altLang="en-US">
                <a:latin typeface="Times New Roman" panose="02020603050405020304" pitchFamily="18" charset="0"/>
              </a:rPr>
            </a:fld>
            <a:endParaRPr lang="en-US" altLang="en-US">
              <a:latin typeface="Times New Roman" panose="02020603050405020304" pitchFamily="18" charset="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p>
            <a:pPr marL="0" marR="0" lvl="0" indent="0" algn="l" defTabSz="457200" rtl="0" eaLnBrk="1" fontAlgn="auto" latinLnBrk="0" hangingPunct="1">
              <a:lnSpc>
                <a:spcPct val="100000"/>
              </a:lnSpc>
              <a:spcBef>
                <a:spcPts val="0"/>
              </a:spcBef>
              <a:spcAft>
                <a:spcPts val="0"/>
              </a:spcAft>
              <a:buClrTx/>
              <a:buSzTx/>
              <a:buFontTx/>
              <a:buNone/>
              <a:defRPr/>
            </a:pPr>
            <a:fld id="{B972CA42-D89C-3144-99E2-8E118DF1EF02}" type="datetimeFigureOut">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
        <p:nvSpPr>
          <p:cNvPr id="5" name="Footer Placeholder 4"/>
          <p:cNvSpPr>
            <a:spLocks noGrp="1"/>
          </p:cNvSpPr>
          <p:nvPr>
            <p:ph type="ftr" sz="quarter" idx="11"/>
          </p:nvPr>
        </p:nvSpPr>
        <p:spPr/>
        <p:txBody>
          <a:bodyPr/>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Slide Number Placeholder 5"/>
          <p:cNvSpPr>
            <a:spLocks noGrp="1"/>
          </p:cNvSpPr>
          <p:nvPr>
            <p:ph type="sldNum" sz="quarter" idx="12"/>
          </p:nvPr>
        </p:nvSpPr>
        <p:spPr/>
        <p:txBody>
          <a:bodyPr/>
          <a:p>
            <a:pPr lvl="0" eaLnBrk="1" hangingPunct="1">
              <a:buNone/>
            </a:pPr>
            <a:fld id="{9A0DB2DC-4C9A-4742-B13C-FB6460FD3503}" type="slidenum">
              <a:rPr lang="en-US" altLang="en-US">
                <a:latin typeface="Times New Roman" panose="02020603050405020304" pitchFamily="18" charset="0"/>
              </a:rPr>
            </a:fld>
            <a:endParaRPr lang="en-US" altLang="en-US">
              <a:latin typeface="Times New Roman" panose="02020603050405020304" pitchFamily="18" charset="0"/>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p>
            <a:pPr marL="0" marR="0" lvl="0" indent="0" algn="l" defTabSz="457200" rtl="0" eaLnBrk="1" fontAlgn="auto" latinLnBrk="0" hangingPunct="1">
              <a:lnSpc>
                <a:spcPct val="100000"/>
              </a:lnSpc>
              <a:spcBef>
                <a:spcPts val="0"/>
              </a:spcBef>
              <a:spcAft>
                <a:spcPts val="0"/>
              </a:spcAft>
              <a:buClrTx/>
              <a:buSzTx/>
              <a:buFontTx/>
              <a:buNone/>
              <a:defRPr/>
            </a:pPr>
            <a:fld id="{B972CA42-D89C-3144-99E2-8E118DF1EF02}" type="datetimeFigureOut">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
        <p:nvSpPr>
          <p:cNvPr id="5" name="Footer Placeholder 4"/>
          <p:cNvSpPr>
            <a:spLocks noGrp="1"/>
          </p:cNvSpPr>
          <p:nvPr>
            <p:ph type="ftr" sz="quarter" idx="11"/>
          </p:nvPr>
        </p:nvSpPr>
        <p:spPr/>
        <p:txBody>
          <a:bodyPr/>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Slide Number Placeholder 5"/>
          <p:cNvSpPr>
            <a:spLocks noGrp="1"/>
          </p:cNvSpPr>
          <p:nvPr>
            <p:ph type="sldNum" sz="quarter" idx="12"/>
          </p:nvPr>
        </p:nvSpPr>
        <p:spPr/>
        <p:txBody>
          <a:bodyPr/>
          <a:p>
            <a:pPr lvl="0" eaLnBrk="1" hangingPunct="1">
              <a:buNone/>
            </a:pPr>
            <a:fld id="{9A0DB2DC-4C9A-4742-B13C-FB6460FD3503}" type="slidenum">
              <a:rPr lang="en-US" altLang="en-US">
                <a:latin typeface="Times New Roman" panose="02020603050405020304" pitchFamily="18" charset="0"/>
              </a:rPr>
            </a:fld>
            <a:endParaRPr lang="en-US" altLang="en-US">
              <a:latin typeface="Times New Roman" panose="02020603050405020304" pitchFamily="18" charset="0"/>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p>
            <a:pPr marL="0" marR="0" lvl="0" indent="0" algn="l" defTabSz="457200" rtl="0" eaLnBrk="1" fontAlgn="auto" latinLnBrk="0" hangingPunct="1">
              <a:lnSpc>
                <a:spcPct val="100000"/>
              </a:lnSpc>
              <a:spcBef>
                <a:spcPts val="0"/>
              </a:spcBef>
              <a:spcAft>
                <a:spcPts val="0"/>
              </a:spcAft>
              <a:buClrTx/>
              <a:buSzTx/>
              <a:buFontTx/>
              <a:buNone/>
              <a:defRPr/>
            </a:pPr>
            <a:fld id="{338B2C48-BC30-0D4A-83AC-183E87B94329}" type="datetimeFigureOut">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Footer Placeholder 4"/>
          <p:cNvSpPr>
            <a:spLocks noGrp="1"/>
          </p:cNvSpPr>
          <p:nvPr>
            <p:ph type="ftr" sz="quarter" idx="11"/>
          </p:nvPr>
        </p:nvSpPr>
        <p:spPr/>
        <p:txBody>
          <a:bodyPr/>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Slide Number Placeholder 5"/>
          <p:cNvSpPr>
            <a:spLocks noGrp="1"/>
          </p:cNvSpPr>
          <p:nvPr>
            <p:ph type="sldNum" sz="quarter" idx="12"/>
          </p:nvPr>
        </p:nvSpPr>
        <p:spPr/>
        <p:txBody>
          <a:bodyPr/>
          <a:p>
            <a:pPr lvl="0" eaLnBrk="1" hangingPunct="1">
              <a:buNone/>
            </a:pPr>
            <a:fld id="{9A0DB2DC-4C9A-4742-B13C-FB6460FD3503}" type="slidenum">
              <a:rPr lang="en-US" altLang="en-US"/>
            </a:fld>
            <a:endParaRPr lang="en-US" altLang="en-US">
              <a:latin typeface="Times New Roman" panose="02020603050405020304" pitchFamily="18" charset="0"/>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p>
            <a:pPr marL="0" marR="0" lvl="0" indent="0" algn="l" defTabSz="457200" rtl="0" eaLnBrk="1" fontAlgn="auto" latinLnBrk="0" hangingPunct="1">
              <a:lnSpc>
                <a:spcPct val="100000"/>
              </a:lnSpc>
              <a:spcBef>
                <a:spcPts val="0"/>
              </a:spcBef>
              <a:spcAft>
                <a:spcPts val="0"/>
              </a:spcAft>
              <a:buClrTx/>
              <a:buSzTx/>
              <a:buFontTx/>
              <a:buNone/>
              <a:defRPr/>
            </a:pPr>
            <a:fld id="{338B2C48-BC30-0D4A-83AC-183E87B94329}" type="datetimeFigureOut">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Footer Placeholder 4"/>
          <p:cNvSpPr>
            <a:spLocks noGrp="1"/>
          </p:cNvSpPr>
          <p:nvPr>
            <p:ph type="ftr" sz="quarter" idx="11"/>
          </p:nvPr>
        </p:nvSpPr>
        <p:spPr/>
        <p:txBody>
          <a:bodyPr/>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Slide Number Placeholder 5"/>
          <p:cNvSpPr>
            <a:spLocks noGrp="1"/>
          </p:cNvSpPr>
          <p:nvPr>
            <p:ph type="sldNum" sz="quarter" idx="12"/>
          </p:nvPr>
        </p:nvSpPr>
        <p:spPr/>
        <p:txBody>
          <a:bodyPr/>
          <a:p>
            <a:pPr lvl="0" eaLnBrk="1" hangingPunct="1">
              <a:buNone/>
            </a:pPr>
            <a:fld id="{9A0DB2DC-4C9A-4742-B13C-FB6460FD3503}" type="slidenum">
              <a:rPr lang="en-US" altLang="en-US"/>
            </a:fld>
            <a:endParaRPr lang="en-US" altLang="en-US">
              <a:latin typeface="Times New Roman" panose="02020603050405020304" pitchFamily="18" charset="0"/>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p>
            <a:pPr marL="0" marR="0" lvl="0" indent="0" algn="l" defTabSz="457200" rtl="0" eaLnBrk="1" fontAlgn="auto" latinLnBrk="0" hangingPunct="1">
              <a:lnSpc>
                <a:spcPct val="100000"/>
              </a:lnSpc>
              <a:spcBef>
                <a:spcPts val="0"/>
              </a:spcBef>
              <a:spcAft>
                <a:spcPts val="0"/>
              </a:spcAft>
              <a:buClrTx/>
              <a:buSzTx/>
              <a:buFontTx/>
              <a:buNone/>
              <a:defRPr/>
            </a:pPr>
            <a:fld id="{338B2C48-BC30-0D4A-83AC-183E87B94329}" type="datetimeFigureOut">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Footer Placeholder 4"/>
          <p:cNvSpPr>
            <a:spLocks noGrp="1"/>
          </p:cNvSpPr>
          <p:nvPr>
            <p:ph type="ftr" sz="quarter" idx="11"/>
          </p:nvPr>
        </p:nvSpPr>
        <p:spPr/>
        <p:txBody>
          <a:bodyPr/>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Slide Number Placeholder 5"/>
          <p:cNvSpPr>
            <a:spLocks noGrp="1"/>
          </p:cNvSpPr>
          <p:nvPr>
            <p:ph type="sldNum" sz="quarter" idx="12"/>
          </p:nvPr>
        </p:nvSpPr>
        <p:spPr/>
        <p:txBody>
          <a:bodyPr/>
          <a:p>
            <a:pPr lvl="0" eaLnBrk="1" hangingPunct="1">
              <a:buNone/>
            </a:pPr>
            <a:fld id="{9A0DB2DC-4C9A-4742-B13C-FB6460FD3503}" type="slidenum">
              <a:rPr lang="en-US" altLang="en-US"/>
            </a:fld>
            <a:endParaRPr lang="en-US" altLang="en-US">
              <a:latin typeface="Times New Roman" panose="02020603050405020304" pitchFamily="18" charset="0"/>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p>
            <a:pPr marL="0" marR="0" lvl="0" indent="0" algn="l" defTabSz="457200" rtl="0" eaLnBrk="1" fontAlgn="auto" latinLnBrk="0" hangingPunct="1">
              <a:lnSpc>
                <a:spcPct val="100000"/>
              </a:lnSpc>
              <a:spcBef>
                <a:spcPts val="0"/>
              </a:spcBef>
              <a:spcAft>
                <a:spcPts val="0"/>
              </a:spcAft>
              <a:buClrTx/>
              <a:buSzTx/>
              <a:buFontTx/>
              <a:buNone/>
              <a:defRPr/>
            </a:pPr>
            <a:fld id="{338B2C48-BC30-0D4A-83AC-183E87B94329}" type="datetimeFigureOut">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Footer Placeholder 5"/>
          <p:cNvSpPr>
            <a:spLocks noGrp="1"/>
          </p:cNvSpPr>
          <p:nvPr>
            <p:ph type="ftr" sz="quarter" idx="11"/>
          </p:nvPr>
        </p:nvSpPr>
        <p:spPr/>
        <p:txBody>
          <a:bodyPr/>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7" name="Slide Number Placeholder 6"/>
          <p:cNvSpPr>
            <a:spLocks noGrp="1"/>
          </p:cNvSpPr>
          <p:nvPr>
            <p:ph type="sldNum" sz="quarter" idx="12"/>
          </p:nvPr>
        </p:nvSpPr>
        <p:spPr/>
        <p:txBody>
          <a:bodyPr/>
          <a:p>
            <a:pPr lvl="0" eaLnBrk="1" hangingPunct="1">
              <a:buNone/>
            </a:pPr>
            <a:fld id="{9A0DB2DC-4C9A-4742-B13C-FB6460FD3503}" type="slidenum">
              <a:rPr lang="en-US" altLang="en-US"/>
            </a:fld>
            <a:endParaRPr lang="en-US" altLang="en-US">
              <a:latin typeface="Times New Roman" panose="02020603050405020304" pitchFamily="18" charset="0"/>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p>
            <a:pPr marL="0" marR="0" lvl="0" indent="0" algn="l" defTabSz="457200" rtl="0" eaLnBrk="1" fontAlgn="auto" latinLnBrk="0" hangingPunct="1">
              <a:lnSpc>
                <a:spcPct val="100000"/>
              </a:lnSpc>
              <a:spcBef>
                <a:spcPts val="0"/>
              </a:spcBef>
              <a:spcAft>
                <a:spcPts val="0"/>
              </a:spcAft>
              <a:buClrTx/>
              <a:buSzTx/>
              <a:buFontTx/>
              <a:buNone/>
              <a:defRPr/>
            </a:pPr>
            <a:fld id="{338B2C48-BC30-0D4A-83AC-183E87B94329}" type="datetimeFigureOut">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8" name="Footer Placeholder 7"/>
          <p:cNvSpPr>
            <a:spLocks noGrp="1"/>
          </p:cNvSpPr>
          <p:nvPr>
            <p:ph type="ftr" sz="quarter" idx="11"/>
          </p:nvPr>
        </p:nvSpPr>
        <p:spPr/>
        <p:txBody>
          <a:bodyPr/>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9" name="Slide Number Placeholder 8"/>
          <p:cNvSpPr>
            <a:spLocks noGrp="1"/>
          </p:cNvSpPr>
          <p:nvPr>
            <p:ph type="sldNum" sz="quarter" idx="12"/>
          </p:nvPr>
        </p:nvSpPr>
        <p:spPr/>
        <p:txBody>
          <a:bodyPr/>
          <a:p>
            <a:pPr lvl="0" eaLnBrk="1" hangingPunct="1">
              <a:buNone/>
            </a:pPr>
            <a:fld id="{9A0DB2DC-4C9A-4742-B13C-FB6460FD3503}" type="slidenum">
              <a:rPr lang="en-US" altLang="en-US"/>
            </a:fld>
            <a:endParaRPr lang="en-US" altLang="en-US">
              <a:latin typeface="Times New Roman" panose="02020603050405020304" pitchFamily="18" charset="0"/>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p>
            <a:pPr marL="0" marR="0" lvl="0" indent="0" algn="l" defTabSz="457200" rtl="0" eaLnBrk="1" fontAlgn="auto" latinLnBrk="0" hangingPunct="1">
              <a:lnSpc>
                <a:spcPct val="100000"/>
              </a:lnSpc>
              <a:spcBef>
                <a:spcPts val="0"/>
              </a:spcBef>
              <a:spcAft>
                <a:spcPts val="0"/>
              </a:spcAft>
              <a:buClrTx/>
              <a:buSzTx/>
              <a:buFontTx/>
              <a:buNone/>
              <a:defRPr/>
            </a:pPr>
            <a:fld id="{338B2C48-BC30-0D4A-83AC-183E87B94329}" type="datetimeFigureOut">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4" name="Footer Placeholder 3"/>
          <p:cNvSpPr>
            <a:spLocks noGrp="1"/>
          </p:cNvSpPr>
          <p:nvPr>
            <p:ph type="ftr" sz="quarter" idx="11"/>
          </p:nvPr>
        </p:nvSpPr>
        <p:spPr/>
        <p:txBody>
          <a:bodyPr/>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Slide Number Placeholder 4"/>
          <p:cNvSpPr>
            <a:spLocks noGrp="1"/>
          </p:cNvSpPr>
          <p:nvPr>
            <p:ph type="sldNum" sz="quarter" idx="12"/>
          </p:nvPr>
        </p:nvSpPr>
        <p:spPr/>
        <p:txBody>
          <a:bodyPr/>
          <a:p>
            <a:pPr lvl="0" eaLnBrk="1" hangingPunct="1">
              <a:buNone/>
            </a:pPr>
            <a:fld id="{9A0DB2DC-4C9A-4742-B13C-FB6460FD3503}" type="slidenum">
              <a:rPr lang="en-US" altLang="en-US"/>
            </a:fld>
            <a:endParaRPr lang="en-US" altLang="en-US">
              <a:latin typeface="Times New Roman" panose="02020603050405020304" pitchFamily="18" charset="0"/>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p>
            <a:pPr marL="0" marR="0" lvl="0" indent="0" algn="l" defTabSz="457200" rtl="0" eaLnBrk="1" fontAlgn="auto" latinLnBrk="0" hangingPunct="1">
              <a:lnSpc>
                <a:spcPct val="100000"/>
              </a:lnSpc>
              <a:spcBef>
                <a:spcPts val="0"/>
              </a:spcBef>
              <a:spcAft>
                <a:spcPts val="0"/>
              </a:spcAft>
              <a:buClrTx/>
              <a:buSzTx/>
              <a:buFontTx/>
              <a:buNone/>
              <a:defRPr/>
            </a:pPr>
            <a:fld id="{338B2C48-BC30-0D4A-83AC-183E87B94329}" type="datetimeFigureOut">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3" name="Footer Placeholder 2"/>
          <p:cNvSpPr>
            <a:spLocks noGrp="1"/>
          </p:cNvSpPr>
          <p:nvPr>
            <p:ph type="ftr" sz="quarter" idx="11"/>
          </p:nvPr>
        </p:nvSpPr>
        <p:spPr/>
        <p:txBody>
          <a:bodyPr/>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4" name="Slide Number Placeholder 3"/>
          <p:cNvSpPr>
            <a:spLocks noGrp="1"/>
          </p:cNvSpPr>
          <p:nvPr>
            <p:ph type="sldNum" sz="quarter" idx="12"/>
          </p:nvPr>
        </p:nvSpPr>
        <p:spPr/>
        <p:txBody>
          <a:bodyPr/>
          <a:p>
            <a:pPr lvl="0" eaLnBrk="1" hangingPunct="1">
              <a:buNone/>
            </a:pPr>
            <a:fld id="{9A0DB2DC-4C9A-4742-B13C-FB6460FD3503}" type="slidenum">
              <a:rPr lang="en-US" altLang="en-US"/>
            </a:fld>
            <a:endParaRPr lang="en-US" altLang="en-US">
              <a:latin typeface="Times New Roman" panose="02020603050405020304" pitchFamily="18" charset="0"/>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p>
            <a:pPr marL="0" marR="0" lvl="0" indent="0" algn="l" defTabSz="457200" rtl="0" eaLnBrk="1" fontAlgn="auto" latinLnBrk="0" hangingPunct="1">
              <a:lnSpc>
                <a:spcPct val="100000"/>
              </a:lnSpc>
              <a:spcBef>
                <a:spcPts val="0"/>
              </a:spcBef>
              <a:spcAft>
                <a:spcPts val="0"/>
              </a:spcAft>
              <a:buClrTx/>
              <a:buSzTx/>
              <a:buFontTx/>
              <a:buNone/>
              <a:defRPr/>
            </a:pPr>
            <a:fld id="{338B2C48-BC30-0D4A-83AC-183E87B94329}" type="datetimeFigureOut">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Footer Placeholder 5"/>
          <p:cNvSpPr>
            <a:spLocks noGrp="1"/>
          </p:cNvSpPr>
          <p:nvPr>
            <p:ph type="ftr" sz="quarter" idx="11"/>
          </p:nvPr>
        </p:nvSpPr>
        <p:spPr/>
        <p:txBody>
          <a:bodyPr/>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7" name="Slide Number Placeholder 6"/>
          <p:cNvSpPr>
            <a:spLocks noGrp="1"/>
          </p:cNvSpPr>
          <p:nvPr>
            <p:ph type="sldNum" sz="quarter" idx="12"/>
          </p:nvPr>
        </p:nvSpPr>
        <p:spPr/>
        <p:txBody>
          <a:bodyPr/>
          <a:p>
            <a:pPr lvl="0" eaLnBrk="1" hangingPunct="1">
              <a:buNone/>
            </a:pPr>
            <a:fld id="{9A0DB2DC-4C9A-4742-B13C-FB6460FD3503}" type="slidenum">
              <a:rPr lang="en-US" altLang="en-US"/>
            </a:fld>
            <a:endParaRPr lang="en-US" altLang="en-US">
              <a:latin typeface="Times New Roman" panose="02020603050405020304" pitchFamily="18" charset="0"/>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p>
            <a:pPr marL="0" marR="0" lvl="0" indent="0" algn="l" defTabSz="457200" rtl="0" eaLnBrk="1" fontAlgn="auto" latinLnBrk="0" hangingPunct="1">
              <a:lnSpc>
                <a:spcPct val="100000"/>
              </a:lnSpc>
              <a:spcBef>
                <a:spcPts val="0"/>
              </a:spcBef>
              <a:spcAft>
                <a:spcPts val="0"/>
              </a:spcAft>
              <a:buClrTx/>
              <a:buSzTx/>
              <a:buFontTx/>
              <a:buNone/>
              <a:defRPr/>
            </a:pPr>
            <a:fld id="{B972CA42-D89C-3144-99E2-8E118DF1EF02}" type="datetimeFigureOut">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
        <p:nvSpPr>
          <p:cNvPr id="5" name="Footer Placeholder 4"/>
          <p:cNvSpPr>
            <a:spLocks noGrp="1"/>
          </p:cNvSpPr>
          <p:nvPr>
            <p:ph type="ftr" sz="quarter" idx="11"/>
          </p:nvPr>
        </p:nvSpPr>
        <p:spPr/>
        <p:txBody>
          <a:bodyPr/>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Slide Number Placeholder 5"/>
          <p:cNvSpPr>
            <a:spLocks noGrp="1"/>
          </p:cNvSpPr>
          <p:nvPr>
            <p:ph type="sldNum" sz="quarter" idx="12"/>
          </p:nvPr>
        </p:nvSpPr>
        <p:spPr/>
        <p:txBody>
          <a:bodyPr/>
          <a:p>
            <a:pPr lvl="0" eaLnBrk="1" hangingPunct="1">
              <a:buNone/>
            </a:pPr>
            <a:fld id="{9A0DB2DC-4C9A-4742-B13C-FB6460FD3503}" type="slidenum">
              <a:rPr lang="en-US" altLang="en-US">
                <a:latin typeface="Times New Roman" panose="02020603050405020304" pitchFamily="18" charset="0"/>
              </a:rPr>
            </a:fld>
            <a:endParaRPr lang="en-US" altLang="en-US">
              <a:latin typeface="Times New Roman" panose="02020603050405020304" pitchFamily="18" charset="0"/>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vert="horz" wrap="square" lIns="91440" tIns="45720" rIns="91440" bIns="45720" numCol="1" rtlCol="0" anchor="t" anchorCtr="0" compatLnSpc="1">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p>
            <a:pPr marL="0" marR="0" lvl="0" indent="0" algn="l" defTabSz="457200" rtl="0" eaLnBrk="1" fontAlgn="auto" latinLnBrk="0" hangingPunct="1">
              <a:lnSpc>
                <a:spcPct val="100000"/>
              </a:lnSpc>
              <a:spcBef>
                <a:spcPts val="0"/>
              </a:spcBef>
              <a:spcAft>
                <a:spcPts val="0"/>
              </a:spcAft>
              <a:buClrTx/>
              <a:buSzTx/>
              <a:buFontTx/>
              <a:buNone/>
              <a:defRPr/>
            </a:pPr>
            <a:fld id="{338B2C48-BC30-0D4A-83AC-183E87B94329}" type="datetimeFigureOut">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Footer Placeholder 5"/>
          <p:cNvSpPr>
            <a:spLocks noGrp="1"/>
          </p:cNvSpPr>
          <p:nvPr>
            <p:ph type="ftr" sz="quarter" idx="11"/>
          </p:nvPr>
        </p:nvSpPr>
        <p:spPr/>
        <p:txBody>
          <a:bodyPr/>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7" name="Slide Number Placeholder 6"/>
          <p:cNvSpPr>
            <a:spLocks noGrp="1"/>
          </p:cNvSpPr>
          <p:nvPr>
            <p:ph type="sldNum" sz="quarter" idx="12"/>
          </p:nvPr>
        </p:nvSpPr>
        <p:spPr/>
        <p:txBody>
          <a:bodyPr/>
          <a:p>
            <a:pPr lvl="0" eaLnBrk="1" hangingPunct="1">
              <a:buNone/>
            </a:pPr>
            <a:fld id="{9A0DB2DC-4C9A-4742-B13C-FB6460FD3503}" type="slidenum">
              <a:rPr lang="en-US" altLang="en-US"/>
            </a:fld>
            <a:endParaRPr lang="en-US" altLang="en-US">
              <a:latin typeface="Times New Roman" panose="02020603050405020304" pitchFamily="18" charset="0"/>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p>
            <a:pPr marL="0" marR="0" lvl="0" indent="0" algn="l" defTabSz="457200" rtl="0" eaLnBrk="1" fontAlgn="auto" latinLnBrk="0" hangingPunct="1">
              <a:lnSpc>
                <a:spcPct val="100000"/>
              </a:lnSpc>
              <a:spcBef>
                <a:spcPts val="0"/>
              </a:spcBef>
              <a:spcAft>
                <a:spcPts val="0"/>
              </a:spcAft>
              <a:buClrTx/>
              <a:buSzTx/>
              <a:buFontTx/>
              <a:buNone/>
              <a:defRPr/>
            </a:pPr>
            <a:fld id="{338B2C48-BC30-0D4A-83AC-183E87B94329}" type="datetimeFigureOut">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Footer Placeholder 4"/>
          <p:cNvSpPr>
            <a:spLocks noGrp="1"/>
          </p:cNvSpPr>
          <p:nvPr>
            <p:ph type="ftr" sz="quarter" idx="11"/>
          </p:nvPr>
        </p:nvSpPr>
        <p:spPr/>
        <p:txBody>
          <a:bodyPr/>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Slide Number Placeholder 5"/>
          <p:cNvSpPr>
            <a:spLocks noGrp="1"/>
          </p:cNvSpPr>
          <p:nvPr>
            <p:ph type="sldNum" sz="quarter" idx="12"/>
          </p:nvPr>
        </p:nvSpPr>
        <p:spPr/>
        <p:txBody>
          <a:bodyPr/>
          <a:p>
            <a:pPr lvl="0" eaLnBrk="1" hangingPunct="1">
              <a:buNone/>
            </a:pPr>
            <a:fld id="{9A0DB2DC-4C9A-4742-B13C-FB6460FD3503}" type="slidenum">
              <a:rPr lang="en-US" altLang="en-US"/>
            </a:fld>
            <a:endParaRPr lang="en-US" altLang="en-US">
              <a:latin typeface="Times New Roman" panose="02020603050405020304" pitchFamily="18" charset="0"/>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p>
            <a:pPr marL="0" marR="0" lvl="0" indent="0" algn="l" defTabSz="457200" rtl="0" eaLnBrk="1" fontAlgn="auto" latinLnBrk="0" hangingPunct="1">
              <a:lnSpc>
                <a:spcPct val="100000"/>
              </a:lnSpc>
              <a:spcBef>
                <a:spcPts val="0"/>
              </a:spcBef>
              <a:spcAft>
                <a:spcPts val="0"/>
              </a:spcAft>
              <a:buClrTx/>
              <a:buSzTx/>
              <a:buFontTx/>
              <a:buNone/>
              <a:defRPr/>
            </a:pPr>
            <a:fld id="{338B2C48-BC30-0D4A-83AC-183E87B94329}" type="datetimeFigureOut">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Footer Placeholder 4"/>
          <p:cNvSpPr>
            <a:spLocks noGrp="1"/>
          </p:cNvSpPr>
          <p:nvPr>
            <p:ph type="ftr" sz="quarter" idx="11"/>
          </p:nvPr>
        </p:nvSpPr>
        <p:spPr/>
        <p:txBody>
          <a:bodyPr/>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Slide Number Placeholder 5"/>
          <p:cNvSpPr>
            <a:spLocks noGrp="1"/>
          </p:cNvSpPr>
          <p:nvPr>
            <p:ph type="sldNum" sz="quarter" idx="12"/>
          </p:nvPr>
        </p:nvSpPr>
        <p:spPr/>
        <p:txBody>
          <a:bodyPr/>
          <a:p>
            <a:pPr lvl="0" eaLnBrk="1" hangingPunct="1">
              <a:buNone/>
            </a:pPr>
            <a:fld id="{9A0DB2DC-4C9A-4742-B13C-FB6460FD3503}" type="slidenum">
              <a:rPr lang="en-US" altLang="en-US"/>
            </a:fld>
            <a:endParaRPr lang="en-US" altLang="en-US">
              <a:latin typeface="Times New Roman" panose="02020603050405020304" pitchFamily="18" charset="0"/>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542925" indent="0" algn="ctr">
              <a:buNone/>
              <a:defRPr/>
            </a:lvl2pPr>
            <a:lvl3pPr marL="1085215" indent="0" algn="ctr">
              <a:buNone/>
              <a:defRPr/>
            </a:lvl3pPr>
            <a:lvl4pPr marL="1628140" indent="0" algn="ctr">
              <a:buNone/>
              <a:defRPr/>
            </a:lvl4pPr>
            <a:lvl5pPr marL="2171065" indent="0" algn="ctr">
              <a:buNone/>
              <a:defRPr/>
            </a:lvl5pPr>
            <a:lvl6pPr marL="2713990" indent="0" algn="ctr">
              <a:buNone/>
              <a:defRPr/>
            </a:lvl6pPr>
            <a:lvl7pPr marL="3256280" indent="0" algn="ctr">
              <a:buNone/>
              <a:defRPr/>
            </a:lvl7pPr>
            <a:lvl8pPr marL="3799205" indent="0" algn="ctr">
              <a:buNone/>
              <a:defRPr/>
            </a:lvl8pPr>
            <a:lvl9pPr marL="4342130" indent="0" algn="ctr">
              <a:buNone/>
              <a:defRPr/>
            </a:lvl9pPr>
          </a:lstStyle>
          <a:p>
            <a:r>
              <a:rPr lang="en-US"/>
              <a:t>Click to edit Master subtitle style</a:t>
            </a:r>
            <a:endParaRPr lang="en-US"/>
          </a:p>
        </p:txBody>
      </p:sp>
      <p:sp>
        <p:nvSpPr>
          <p:cNvPr id="4" name="Date Placeholder 3"/>
          <p:cNvSpPr>
            <a:spLocks noGrp="1"/>
          </p:cNvSpPr>
          <p:nvPr>
            <p:ph type="dt" sz="half" idx="10"/>
          </p:nvPr>
        </p:nvSpPr>
        <p:spPr/>
        <p:txBody>
          <a:bodyPr/>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65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65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p>
            <a:pPr lvl="0" eaLnBrk="1" hangingPunct="1">
              <a:buNone/>
            </a:pPr>
            <a:fld id="{9A0DB2DC-4C9A-4742-B13C-FB6460FD3503}" type="slidenum">
              <a:rPr lang="en-US" altLang="en-US"/>
            </a:fld>
            <a:endParaRPr lang="en-US" altLang="en-US">
              <a:latin typeface="Times New Roman" panose="02020603050405020304" pitchFamily="18" charset="0"/>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65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65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p>
            <a:pPr lvl="0" eaLnBrk="1" hangingPunct="1">
              <a:buNone/>
            </a:pPr>
            <a:fld id="{9A0DB2DC-4C9A-4742-B13C-FB6460FD3503}" type="slidenum">
              <a:rPr lang="en-US" altLang="en-US"/>
            </a:fld>
            <a:endParaRPr lang="en-US" altLang="en-US">
              <a:latin typeface="Times New Roman" panose="02020603050405020304" pitchFamily="18" charset="0"/>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5" y="4406900"/>
            <a:ext cx="10363200" cy="1362075"/>
          </a:xfrm>
        </p:spPr>
        <p:txBody>
          <a:bodyPr anchor="t"/>
          <a:lstStyle>
            <a:lvl1pPr algn="l">
              <a:defRPr sz="4725" b="1" cap="all"/>
            </a:lvl1pPr>
          </a:lstStyle>
          <a:p>
            <a:r>
              <a:rPr lang="en-US"/>
              <a:t>Click to edit Master title style</a:t>
            </a:r>
            <a:endParaRPr lang="en-US"/>
          </a:p>
        </p:txBody>
      </p:sp>
      <p:sp>
        <p:nvSpPr>
          <p:cNvPr id="3" name="Text Placeholder 2"/>
          <p:cNvSpPr>
            <a:spLocks noGrp="1"/>
          </p:cNvSpPr>
          <p:nvPr>
            <p:ph type="body" idx="1"/>
          </p:nvPr>
        </p:nvSpPr>
        <p:spPr>
          <a:xfrm>
            <a:off x="963085" y="2906714"/>
            <a:ext cx="10363200" cy="1500187"/>
          </a:xfrm>
        </p:spPr>
        <p:txBody>
          <a:bodyPr anchor="b"/>
          <a:lstStyle>
            <a:lvl1pPr marL="0" indent="0">
              <a:buNone/>
              <a:defRPr sz="2400"/>
            </a:lvl1pPr>
            <a:lvl2pPr marL="542925" indent="0">
              <a:buNone/>
              <a:defRPr sz="2100"/>
            </a:lvl2pPr>
            <a:lvl3pPr marL="1085215" indent="0">
              <a:buNone/>
              <a:defRPr sz="1875"/>
            </a:lvl3pPr>
            <a:lvl4pPr marL="1628140" indent="0">
              <a:buNone/>
              <a:defRPr sz="1650"/>
            </a:lvl4pPr>
            <a:lvl5pPr marL="2171065" indent="0">
              <a:buNone/>
              <a:defRPr sz="1650"/>
            </a:lvl5pPr>
            <a:lvl6pPr marL="2713990" indent="0">
              <a:buNone/>
              <a:defRPr sz="1650"/>
            </a:lvl6pPr>
            <a:lvl7pPr marL="3256280" indent="0">
              <a:buNone/>
              <a:defRPr sz="1650"/>
            </a:lvl7pPr>
            <a:lvl8pPr marL="3799205" indent="0">
              <a:buNone/>
              <a:defRPr sz="1650"/>
            </a:lvl8pPr>
            <a:lvl9pPr marL="4342130" indent="0">
              <a:buNone/>
              <a:defRPr sz="1650"/>
            </a:lvl9pPr>
          </a:lstStyle>
          <a:p>
            <a:pPr lvl="0"/>
            <a:r>
              <a:rPr lang="en-US"/>
              <a:t>Click to edit Master text styles</a:t>
            </a:r>
            <a:endParaRPr lang="en-US"/>
          </a:p>
        </p:txBody>
      </p:sp>
      <p:sp>
        <p:nvSpPr>
          <p:cNvPr id="4" name="Date Placeholder 3"/>
          <p:cNvSpPr>
            <a:spLocks noGrp="1"/>
          </p:cNvSpPr>
          <p:nvPr>
            <p:ph type="dt" sz="half" idx="10"/>
          </p:nvPr>
        </p:nvSpPr>
        <p:spPr/>
        <p:txBody>
          <a:bodyPr/>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65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65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p>
            <a:pPr lvl="0" eaLnBrk="1" hangingPunct="1">
              <a:buNone/>
            </a:pPr>
            <a:fld id="{9A0DB2DC-4C9A-4742-B13C-FB6460FD3503}" type="slidenum">
              <a:rPr lang="en-US" altLang="en-US"/>
            </a:fld>
            <a:endParaRPr lang="en-US" altLang="en-US">
              <a:latin typeface="Times New Roman" panose="02020603050405020304" pitchFamily="18" charset="0"/>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3300"/>
            </a:lvl1pPr>
            <a:lvl2pPr>
              <a:defRPr sz="285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3300"/>
            </a:lvl1pPr>
            <a:lvl2pPr>
              <a:defRPr sz="285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65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65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p>
            <a:pPr lvl="0" eaLnBrk="1" hangingPunct="1">
              <a:buNone/>
            </a:pPr>
            <a:fld id="{9A0DB2DC-4C9A-4742-B13C-FB6460FD3503}" type="slidenum">
              <a:rPr lang="en-US" altLang="en-US"/>
            </a:fld>
            <a:endParaRPr lang="en-US" altLang="en-US">
              <a:latin typeface="Times New Roman" panose="02020603050405020304" pitchFamily="18" charset="0"/>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609600" y="1535113"/>
            <a:ext cx="5386918" cy="639762"/>
          </a:xfrm>
        </p:spPr>
        <p:txBody>
          <a:bodyPr anchor="b"/>
          <a:lstStyle>
            <a:lvl1pPr marL="0" indent="0">
              <a:buNone/>
              <a:defRPr sz="2850" b="1"/>
            </a:lvl1pPr>
            <a:lvl2pPr marL="542925" indent="0">
              <a:buNone/>
              <a:defRPr sz="2400" b="1"/>
            </a:lvl2pPr>
            <a:lvl3pPr marL="1085215" indent="0">
              <a:buNone/>
              <a:defRPr sz="2100" b="1"/>
            </a:lvl3pPr>
            <a:lvl4pPr marL="1628140" indent="0">
              <a:buNone/>
              <a:defRPr sz="1875" b="1"/>
            </a:lvl4pPr>
            <a:lvl5pPr marL="2171065" indent="0">
              <a:buNone/>
              <a:defRPr sz="1875" b="1"/>
            </a:lvl5pPr>
            <a:lvl6pPr marL="2713990" indent="0">
              <a:buNone/>
              <a:defRPr sz="1875" b="1"/>
            </a:lvl6pPr>
            <a:lvl7pPr marL="3256280" indent="0">
              <a:buNone/>
              <a:defRPr sz="1875" b="1"/>
            </a:lvl7pPr>
            <a:lvl8pPr marL="3799205" indent="0">
              <a:buNone/>
              <a:defRPr sz="1875" b="1"/>
            </a:lvl8pPr>
            <a:lvl9pPr marL="4342130" indent="0">
              <a:buNone/>
              <a:defRPr sz="1875" b="1"/>
            </a:lvl9pPr>
          </a:lstStyle>
          <a:p>
            <a:pPr lvl="0"/>
            <a:r>
              <a:rPr lang="en-US"/>
              <a:t>Click to edit Master text styles</a:t>
            </a:r>
            <a:endParaRPr lang="en-US"/>
          </a:p>
        </p:txBody>
      </p:sp>
      <p:sp>
        <p:nvSpPr>
          <p:cNvPr id="4" name="Content Placeholder 3"/>
          <p:cNvSpPr>
            <a:spLocks noGrp="1"/>
          </p:cNvSpPr>
          <p:nvPr>
            <p:ph sz="half" idx="2"/>
          </p:nvPr>
        </p:nvSpPr>
        <p:spPr>
          <a:xfrm>
            <a:off x="609600" y="2174875"/>
            <a:ext cx="5386918" cy="3951288"/>
          </a:xfrm>
        </p:spPr>
        <p:txBody>
          <a:bodyPr/>
          <a:lstStyle>
            <a:lvl1pPr>
              <a:defRPr sz="2850"/>
            </a:lvl1pPr>
            <a:lvl2pPr>
              <a:defRPr sz="2400"/>
            </a:lvl2pPr>
            <a:lvl3pPr>
              <a:defRPr sz="2100"/>
            </a:lvl3pPr>
            <a:lvl4pPr>
              <a:defRPr sz="1875"/>
            </a:lvl4pPr>
            <a:lvl5pPr>
              <a:defRPr sz="1875"/>
            </a:lvl5pPr>
            <a:lvl6pPr>
              <a:defRPr sz="1875"/>
            </a:lvl6pPr>
            <a:lvl7pPr>
              <a:defRPr sz="1875"/>
            </a:lvl7pPr>
            <a:lvl8pPr>
              <a:defRPr sz="1875"/>
            </a:lvl8pPr>
            <a:lvl9pPr>
              <a:defRPr sz="187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93367" y="1535113"/>
            <a:ext cx="5389034" cy="639762"/>
          </a:xfrm>
        </p:spPr>
        <p:txBody>
          <a:bodyPr anchor="b"/>
          <a:lstStyle>
            <a:lvl1pPr marL="0" indent="0">
              <a:buNone/>
              <a:defRPr sz="2850" b="1"/>
            </a:lvl1pPr>
            <a:lvl2pPr marL="542925" indent="0">
              <a:buNone/>
              <a:defRPr sz="2400" b="1"/>
            </a:lvl2pPr>
            <a:lvl3pPr marL="1085215" indent="0">
              <a:buNone/>
              <a:defRPr sz="2100" b="1"/>
            </a:lvl3pPr>
            <a:lvl4pPr marL="1628140" indent="0">
              <a:buNone/>
              <a:defRPr sz="1875" b="1"/>
            </a:lvl4pPr>
            <a:lvl5pPr marL="2171065" indent="0">
              <a:buNone/>
              <a:defRPr sz="1875" b="1"/>
            </a:lvl5pPr>
            <a:lvl6pPr marL="2713990" indent="0">
              <a:buNone/>
              <a:defRPr sz="1875" b="1"/>
            </a:lvl6pPr>
            <a:lvl7pPr marL="3256280" indent="0">
              <a:buNone/>
              <a:defRPr sz="1875" b="1"/>
            </a:lvl7pPr>
            <a:lvl8pPr marL="3799205" indent="0">
              <a:buNone/>
              <a:defRPr sz="1875" b="1"/>
            </a:lvl8pPr>
            <a:lvl9pPr marL="4342130" indent="0">
              <a:buNone/>
              <a:defRPr sz="1875" b="1"/>
            </a:lvl9pPr>
          </a:lstStyle>
          <a:p>
            <a:pPr lvl="0"/>
            <a:r>
              <a:rPr lang="en-US"/>
              <a:t>Click to edit Master text styles</a:t>
            </a:r>
            <a:endParaRPr lang="en-US"/>
          </a:p>
        </p:txBody>
      </p:sp>
      <p:sp>
        <p:nvSpPr>
          <p:cNvPr id="6" name="Content Placeholder 5"/>
          <p:cNvSpPr>
            <a:spLocks noGrp="1"/>
          </p:cNvSpPr>
          <p:nvPr>
            <p:ph sz="quarter" idx="4"/>
          </p:nvPr>
        </p:nvSpPr>
        <p:spPr>
          <a:xfrm>
            <a:off x="6193367" y="2174875"/>
            <a:ext cx="5389034" cy="3951288"/>
          </a:xfrm>
        </p:spPr>
        <p:txBody>
          <a:bodyPr/>
          <a:lstStyle>
            <a:lvl1pPr>
              <a:defRPr sz="2850"/>
            </a:lvl1pPr>
            <a:lvl2pPr>
              <a:defRPr sz="2400"/>
            </a:lvl2pPr>
            <a:lvl3pPr>
              <a:defRPr sz="2100"/>
            </a:lvl3pPr>
            <a:lvl4pPr>
              <a:defRPr sz="1875"/>
            </a:lvl4pPr>
            <a:lvl5pPr>
              <a:defRPr sz="1875"/>
            </a:lvl5pPr>
            <a:lvl6pPr>
              <a:defRPr sz="1875"/>
            </a:lvl6pPr>
            <a:lvl7pPr>
              <a:defRPr sz="1875"/>
            </a:lvl7pPr>
            <a:lvl8pPr>
              <a:defRPr sz="1875"/>
            </a:lvl8pPr>
            <a:lvl9pPr>
              <a:defRPr sz="187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65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65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p>
            <a:pPr lvl="0" eaLnBrk="1" hangingPunct="1">
              <a:buNone/>
            </a:pPr>
            <a:fld id="{9A0DB2DC-4C9A-4742-B13C-FB6460FD3503}" type="slidenum">
              <a:rPr lang="en-US" altLang="en-US"/>
            </a:fld>
            <a:endParaRPr lang="en-US" altLang="en-US">
              <a:latin typeface="Times New Roman" panose="02020603050405020304" pitchFamily="18" charset="0"/>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65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65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p>
            <a:pPr lvl="0" eaLnBrk="1" hangingPunct="1">
              <a:buNone/>
            </a:pPr>
            <a:fld id="{9A0DB2DC-4C9A-4742-B13C-FB6460FD3503}" type="slidenum">
              <a:rPr lang="en-US" altLang="en-US"/>
            </a:fld>
            <a:endParaRPr lang="en-US" altLang="en-US">
              <a:latin typeface="Times New Roman" panose="02020603050405020304" pitchFamily="18" charset="0"/>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65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65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p>
            <a:pPr lvl="0" eaLnBrk="1" hangingPunct="1">
              <a:buNone/>
            </a:pPr>
            <a:fld id="{9A0DB2DC-4C9A-4742-B13C-FB6460FD3503}" type="slidenum">
              <a:rPr lang="en-US" altLang="en-US"/>
            </a:fld>
            <a:endParaRPr lang="en-US" altLang="en-US">
              <a:latin typeface="Times New Roman" panose="02020603050405020304" pitchFamily="18"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p>
            <a:pPr marL="0" marR="0" lvl="0" indent="0" algn="l" defTabSz="457200" rtl="0" eaLnBrk="1" fontAlgn="auto" latinLnBrk="0" hangingPunct="1">
              <a:lnSpc>
                <a:spcPct val="100000"/>
              </a:lnSpc>
              <a:spcBef>
                <a:spcPts val="0"/>
              </a:spcBef>
              <a:spcAft>
                <a:spcPts val="0"/>
              </a:spcAft>
              <a:buClrTx/>
              <a:buSzTx/>
              <a:buFontTx/>
              <a:buNone/>
              <a:defRPr/>
            </a:pPr>
            <a:fld id="{B972CA42-D89C-3144-99E2-8E118DF1EF02}" type="datetimeFigureOut">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
        <p:nvSpPr>
          <p:cNvPr id="5" name="Footer Placeholder 4"/>
          <p:cNvSpPr>
            <a:spLocks noGrp="1"/>
          </p:cNvSpPr>
          <p:nvPr>
            <p:ph type="ftr" sz="quarter" idx="11"/>
          </p:nvPr>
        </p:nvSpPr>
        <p:spPr/>
        <p:txBody>
          <a:bodyPr/>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Slide Number Placeholder 5"/>
          <p:cNvSpPr>
            <a:spLocks noGrp="1"/>
          </p:cNvSpPr>
          <p:nvPr>
            <p:ph type="sldNum" sz="quarter" idx="12"/>
          </p:nvPr>
        </p:nvSpPr>
        <p:spPr/>
        <p:txBody>
          <a:bodyPr/>
          <a:p>
            <a:pPr lvl="0" eaLnBrk="1" hangingPunct="1">
              <a:buNone/>
            </a:pPr>
            <a:fld id="{9A0DB2DC-4C9A-4742-B13C-FB6460FD3503}" type="slidenum">
              <a:rPr lang="en-US" altLang="en-US">
                <a:latin typeface="Times New Roman" panose="02020603050405020304" pitchFamily="18" charset="0"/>
              </a:rPr>
            </a:fld>
            <a:endParaRPr lang="en-US" altLang="en-US">
              <a:latin typeface="Times New Roman" panose="02020603050405020304" pitchFamily="18" charset="0"/>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400" b="1"/>
            </a:lvl1pPr>
          </a:lstStyle>
          <a:p>
            <a:r>
              <a:rPr lang="en-US"/>
              <a:t>Click to edit Master title style</a:t>
            </a:r>
            <a:endParaRPr lang="en-US"/>
          </a:p>
        </p:txBody>
      </p:sp>
      <p:sp>
        <p:nvSpPr>
          <p:cNvPr id="3" name="Content Placeholder 2"/>
          <p:cNvSpPr>
            <a:spLocks noGrp="1"/>
          </p:cNvSpPr>
          <p:nvPr>
            <p:ph idx="1"/>
          </p:nvPr>
        </p:nvSpPr>
        <p:spPr>
          <a:xfrm>
            <a:off x="4766734" y="273051"/>
            <a:ext cx="6815666" cy="5853113"/>
          </a:xfrm>
        </p:spPr>
        <p:txBody>
          <a:bodyPr/>
          <a:lstStyle>
            <a:lvl1pPr>
              <a:defRPr sz="3825"/>
            </a:lvl1pPr>
            <a:lvl2pPr>
              <a:defRPr sz="3300"/>
            </a:lvl2pPr>
            <a:lvl3pPr>
              <a:defRPr sz="285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650"/>
            </a:lvl1pPr>
            <a:lvl2pPr marL="542925" indent="0">
              <a:buNone/>
              <a:defRPr sz="1425"/>
            </a:lvl2pPr>
            <a:lvl3pPr marL="1085215" indent="0">
              <a:buNone/>
              <a:defRPr sz="1200"/>
            </a:lvl3pPr>
            <a:lvl4pPr marL="1628140" indent="0">
              <a:buNone/>
              <a:defRPr sz="1050"/>
            </a:lvl4pPr>
            <a:lvl5pPr marL="2171065" indent="0">
              <a:buNone/>
              <a:defRPr sz="1050"/>
            </a:lvl5pPr>
            <a:lvl6pPr marL="2713990" indent="0">
              <a:buNone/>
              <a:defRPr sz="1050"/>
            </a:lvl6pPr>
            <a:lvl7pPr marL="3256280" indent="0">
              <a:buNone/>
              <a:defRPr sz="1050"/>
            </a:lvl7pPr>
            <a:lvl8pPr marL="3799205" indent="0">
              <a:buNone/>
              <a:defRPr sz="1050"/>
            </a:lvl8pPr>
            <a:lvl9pPr marL="4342130" indent="0">
              <a:buNone/>
              <a:defRPr sz="1050"/>
            </a:lvl9pPr>
          </a:lstStyle>
          <a:p>
            <a:pPr lvl="0"/>
            <a:r>
              <a:rPr lang="en-US"/>
              <a:t>Click to edit Master text styles</a:t>
            </a:r>
            <a:endParaRPr lang="en-US"/>
          </a:p>
        </p:txBody>
      </p:sp>
      <p:sp>
        <p:nvSpPr>
          <p:cNvPr id="5" name="Date Placeholder 4"/>
          <p:cNvSpPr>
            <a:spLocks noGrp="1"/>
          </p:cNvSpPr>
          <p:nvPr>
            <p:ph type="dt" sz="half" idx="10"/>
          </p:nvPr>
        </p:nvSpPr>
        <p:spPr/>
        <p:txBody>
          <a:bodyPr/>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65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65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p>
            <a:pPr lvl="0" eaLnBrk="1" hangingPunct="1">
              <a:buNone/>
            </a:pPr>
            <a:fld id="{9A0DB2DC-4C9A-4742-B13C-FB6460FD3503}" type="slidenum">
              <a:rPr lang="en-US" altLang="en-US"/>
            </a:fld>
            <a:endParaRPr lang="en-US" altLang="en-US">
              <a:latin typeface="Times New Roman" panose="02020603050405020304" pitchFamily="18" charset="0"/>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1"/>
            <a:ext cx="7315200" cy="566738"/>
          </a:xfrm>
        </p:spPr>
        <p:txBody>
          <a:bodyPr anchor="b"/>
          <a:lstStyle>
            <a:lvl1pPr algn="l">
              <a:defRPr sz="2400" b="1"/>
            </a:lvl1pPr>
          </a:lstStyle>
          <a:p>
            <a:r>
              <a:rPr lang="en-US"/>
              <a:t>Click to edit Master title style</a:t>
            </a:r>
            <a:endParaRPr lang="en-US"/>
          </a:p>
        </p:txBody>
      </p:sp>
      <p:sp>
        <p:nvSpPr>
          <p:cNvPr id="3" name="Picture Placeholder 2"/>
          <p:cNvSpPr>
            <a:spLocks noGrp="1"/>
          </p:cNvSpPr>
          <p:nvPr>
            <p:ph type="pic" idx="1"/>
          </p:nvPr>
        </p:nvSpPr>
        <p:spPr>
          <a:xfrm>
            <a:off x="2389718" y="612775"/>
            <a:ext cx="7315200" cy="4114800"/>
          </a:xfrm>
        </p:spPr>
        <p:txBody>
          <a:bodyPr vert="horz" wrap="square" lIns="144731" tIns="72366" rIns="144731" bIns="72366" numCol="1" anchor="t" anchorCtr="0" compatLnSpc="1"/>
          <a:lstStyle>
            <a:lvl1pPr marL="0" indent="0">
              <a:buNone/>
              <a:defRPr sz="3825"/>
            </a:lvl1pPr>
            <a:lvl2pPr marL="542925" indent="0">
              <a:buNone/>
              <a:defRPr sz="3300"/>
            </a:lvl2pPr>
            <a:lvl3pPr marL="1085215" indent="0">
              <a:buNone/>
              <a:defRPr sz="2850"/>
            </a:lvl3pPr>
            <a:lvl4pPr marL="1628140" indent="0">
              <a:buNone/>
              <a:defRPr sz="2400"/>
            </a:lvl4pPr>
            <a:lvl5pPr marL="2171065" indent="0">
              <a:buNone/>
              <a:defRPr sz="2400"/>
            </a:lvl5pPr>
            <a:lvl6pPr marL="2713990" indent="0">
              <a:buNone/>
              <a:defRPr sz="2400"/>
            </a:lvl6pPr>
            <a:lvl7pPr marL="3256280" indent="0">
              <a:buNone/>
              <a:defRPr sz="2400"/>
            </a:lvl7pPr>
            <a:lvl8pPr marL="3799205" indent="0">
              <a:buNone/>
              <a:defRPr sz="2400"/>
            </a:lvl8pPr>
            <a:lvl9pPr marL="4342130" indent="0">
              <a:buNone/>
              <a:defRPr sz="2400"/>
            </a:lvl9pPr>
          </a:lstStyle>
          <a:p>
            <a:pPr marL="0" marR="0" lvl="0" indent="0" algn="l" defTabSz="914400" rtl="0" eaLnBrk="0" fontAlgn="base" latinLnBrk="0" hangingPunct="0">
              <a:lnSpc>
                <a:spcPct val="100000"/>
              </a:lnSpc>
              <a:spcBef>
                <a:spcPct val="20000"/>
              </a:spcBef>
              <a:spcAft>
                <a:spcPct val="0"/>
              </a:spcAft>
              <a:buClrTx/>
              <a:buSzTx/>
              <a:buFontTx/>
              <a:buNone/>
              <a:defRPr/>
            </a:pPr>
            <a:endParaRPr kumimoji="0" lang="en-US" sz="3825" b="0" i="0" u="none" strike="noStrike" kern="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2389718" y="5367339"/>
            <a:ext cx="7315200" cy="804862"/>
          </a:xfrm>
        </p:spPr>
        <p:txBody>
          <a:bodyPr/>
          <a:lstStyle>
            <a:lvl1pPr marL="0" indent="0">
              <a:buNone/>
              <a:defRPr sz="1650"/>
            </a:lvl1pPr>
            <a:lvl2pPr marL="542925" indent="0">
              <a:buNone/>
              <a:defRPr sz="1425"/>
            </a:lvl2pPr>
            <a:lvl3pPr marL="1085215" indent="0">
              <a:buNone/>
              <a:defRPr sz="1200"/>
            </a:lvl3pPr>
            <a:lvl4pPr marL="1628140" indent="0">
              <a:buNone/>
              <a:defRPr sz="1050"/>
            </a:lvl4pPr>
            <a:lvl5pPr marL="2171065" indent="0">
              <a:buNone/>
              <a:defRPr sz="1050"/>
            </a:lvl5pPr>
            <a:lvl6pPr marL="2713990" indent="0">
              <a:buNone/>
              <a:defRPr sz="1050"/>
            </a:lvl6pPr>
            <a:lvl7pPr marL="3256280" indent="0">
              <a:buNone/>
              <a:defRPr sz="1050"/>
            </a:lvl7pPr>
            <a:lvl8pPr marL="3799205" indent="0">
              <a:buNone/>
              <a:defRPr sz="1050"/>
            </a:lvl8pPr>
            <a:lvl9pPr marL="4342130" indent="0">
              <a:buNone/>
              <a:defRPr sz="1050"/>
            </a:lvl9pPr>
          </a:lstStyle>
          <a:p>
            <a:pPr lvl="0"/>
            <a:r>
              <a:rPr lang="en-US"/>
              <a:t>Click to edit Master text styles</a:t>
            </a:r>
            <a:endParaRPr lang="en-US"/>
          </a:p>
        </p:txBody>
      </p:sp>
      <p:sp>
        <p:nvSpPr>
          <p:cNvPr id="5" name="Date Placeholder 4"/>
          <p:cNvSpPr>
            <a:spLocks noGrp="1"/>
          </p:cNvSpPr>
          <p:nvPr>
            <p:ph type="dt" sz="half" idx="10"/>
          </p:nvPr>
        </p:nvSpPr>
        <p:spPr/>
        <p:txBody>
          <a:bodyPr/>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65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65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p>
            <a:pPr lvl="0" eaLnBrk="1" hangingPunct="1">
              <a:buNone/>
            </a:pPr>
            <a:fld id="{9A0DB2DC-4C9A-4742-B13C-FB6460FD3503}" type="slidenum">
              <a:rPr lang="en-US" altLang="en-US"/>
            </a:fld>
            <a:endParaRPr lang="en-US" altLang="en-US">
              <a:latin typeface="Times New Roman" panose="02020603050405020304" pitchFamily="18" charset="0"/>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65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65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p>
            <a:pPr lvl="0" eaLnBrk="1" hangingPunct="1">
              <a:buNone/>
            </a:pPr>
            <a:fld id="{9A0DB2DC-4C9A-4742-B13C-FB6460FD3503}" type="slidenum">
              <a:rPr lang="en-US" altLang="en-US"/>
            </a:fld>
            <a:endParaRPr lang="en-US" altLang="en-US">
              <a:latin typeface="Times New Roman" panose="02020603050405020304" pitchFamily="18" charset="0"/>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65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65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p>
            <a:pPr lvl="0" eaLnBrk="1" hangingPunct="1">
              <a:buNone/>
            </a:pPr>
            <a:fld id="{9A0DB2DC-4C9A-4742-B13C-FB6460FD3503}" type="slidenum">
              <a:rPr lang="en-US" altLang="en-US"/>
            </a:fld>
            <a:endParaRPr lang="en-US" altLang="en-US">
              <a:latin typeface="Times New Roman" panose="02020603050405020304" pitchFamily="18" charset="0"/>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bg1"/>
        </a:solidFill>
        <a:effectLst/>
      </p:bgPr>
    </p:bg>
    <p:spTree>
      <p:nvGrpSpPr>
        <p:cNvPr id="1" name="Shape 114"/>
        <p:cNvGrpSpPr/>
        <p:nvPr/>
      </p:nvGrpSpPr>
      <p:grpSpPr>
        <a:xfrm>
          <a:off x="0" y="0"/>
          <a:ext cx="0" cy="0"/>
          <a:chOff x="0" y="0"/>
          <a:chExt cx="0" cy="0"/>
        </a:xfrm>
      </p:grpSpPr>
      <p:grpSp>
        <p:nvGrpSpPr>
          <p:cNvPr id="22530" name="Google Shape;117;p7"/>
          <p:cNvGrpSpPr/>
          <p:nvPr/>
        </p:nvGrpSpPr>
        <p:grpSpPr>
          <a:xfrm rot="-1667100">
            <a:off x="10166351" y="5412317"/>
            <a:ext cx="2480733" cy="1210733"/>
            <a:chOff x="10083475" y="3839575"/>
            <a:chExt cx="1221925" cy="596225"/>
          </a:xfrm>
        </p:grpSpPr>
        <p:sp>
          <p:nvSpPr>
            <p:cNvPr id="22534" name="Google Shape;118;p7"/>
            <p:cNvSpPr/>
            <p:nvPr/>
          </p:nvSpPr>
          <p:spPr>
            <a:xfrm>
              <a:off x="10144250" y="3839575"/>
              <a:ext cx="1161150" cy="596225"/>
            </a:xfrm>
            <a:custGeom>
              <a:avLst/>
              <a:gdLst/>
              <a:ahLst/>
              <a:cxnLst>
                <a:cxn ang="0">
                  <a:pos x="446900" y="25"/>
                </a:cxn>
                <a:cxn ang="0">
                  <a:pos x="341200" y="33000"/>
                </a:cxn>
                <a:cxn ang="0">
                  <a:pos x="303225" y="59600"/>
                </a:cxn>
                <a:cxn ang="0">
                  <a:pos x="189225" y="72525"/>
                </a:cxn>
                <a:cxn ang="0">
                  <a:pos x="96525" y="130275"/>
                </a:cxn>
                <a:cxn ang="0">
                  <a:pos x="35725" y="225275"/>
                </a:cxn>
                <a:cxn ang="0">
                  <a:pos x="31175" y="398525"/>
                </a:cxn>
                <a:cxn ang="0">
                  <a:pos x="96525" y="499575"/>
                </a:cxn>
                <a:cxn ang="0">
                  <a:pos x="208225" y="561125"/>
                </a:cxn>
                <a:cxn ang="0">
                  <a:pos x="237850" y="563075"/>
                </a:cxn>
                <a:cxn ang="0">
                  <a:pos x="306150" y="560375"/>
                </a:cxn>
                <a:cxn ang="0">
                  <a:pos x="348050" y="564925"/>
                </a:cxn>
                <a:cxn ang="0">
                  <a:pos x="400475" y="583925"/>
                </a:cxn>
                <a:cxn ang="0">
                  <a:pos x="475825" y="596225"/>
                </a:cxn>
                <a:cxn ang="0">
                  <a:pos x="604125" y="558100"/>
                </a:cxn>
                <a:cxn ang="0">
                  <a:pos x="684675" y="495775"/>
                </a:cxn>
                <a:cxn ang="0">
                  <a:pos x="829050" y="450950"/>
                </a:cxn>
                <a:cxn ang="0">
                  <a:pos x="1021325" y="283775"/>
                </a:cxn>
                <a:cxn ang="0">
                  <a:pos x="1161125" y="78600"/>
                </a:cxn>
                <a:cxn ang="0">
                  <a:pos x="933925" y="42125"/>
                </a:cxn>
                <a:cxn ang="0">
                  <a:pos x="767275" y="11675"/>
                </a:cxn>
                <a:cxn ang="0">
                  <a:pos x="712800" y="17050"/>
                </a:cxn>
                <a:cxn ang="0">
                  <a:pos x="603925" y="40950"/>
                </a:cxn>
                <a:cxn ang="0">
                  <a:pos x="588175" y="39850"/>
                </a:cxn>
                <a:cxn ang="0">
                  <a:pos x="505350" y="9450"/>
                </a:cxn>
                <a:cxn ang="0">
                  <a:pos x="446900" y="25"/>
                </a:cxn>
              </a:cxnLst>
              <a:pathLst>
                <a:path w="46446" h="23849">
                  <a:moveTo>
                    <a:pt x="17876" y="1"/>
                  </a:moveTo>
                  <a:cubicBezTo>
                    <a:pt x="16386" y="1"/>
                    <a:pt x="14900" y="446"/>
                    <a:pt x="13648" y="1320"/>
                  </a:cubicBezTo>
                  <a:cubicBezTo>
                    <a:pt x="13192" y="1716"/>
                    <a:pt x="12676" y="2050"/>
                    <a:pt x="12129" y="2384"/>
                  </a:cubicBezTo>
                  <a:cubicBezTo>
                    <a:pt x="10730" y="3023"/>
                    <a:pt x="9059" y="2627"/>
                    <a:pt x="7569" y="2901"/>
                  </a:cubicBezTo>
                  <a:cubicBezTo>
                    <a:pt x="6110" y="3235"/>
                    <a:pt x="4803" y="4056"/>
                    <a:pt x="3861" y="5211"/>
                  </a:cubicBezTo>
                  <a:cubicBezTo>
                    <a:pt x="2888" y="6366"/>
                    <a:pt x="2189" y="7703"/>
                    <a:pt x="1429" y="9011"/>
                  </a:cubicBezTo>
                  <a:cubicBezTo>
                    <a:pt x="92" y="11290"/>
                    <a:pt x="1" y="13539"/>
                    <a:pt x="1247" y="15941"/>
                  </a:cubicBezTo>
                  <a:cubicBezTo>
                    <a:pt x="1976" y="17369"/>
                    <a:pt x="2736" y="18767"/>
                    <a:pt x="3861" y="19983"/>
                  </a:cubicBezTo>
                  <a:cubicBezTo>
                    <a:pt x="5016" y="21290"/>
                    <a:pt x="6597" y="22172"/>
                    <a:pt x="8329" y="22445"/>
                  </a:cubicBezTo>
                  <a:cubicBezTo>
                    <a:pt x="8723" y="22503"/>
                    <a:pt x="9119" y="22523"/>
                    <a:pt x="9514" y="22523"/>
                  </a:cubicBezTo>
                  <a:cubicBezTo>
                    <a:pt x="10431" y="22523"/>
                    <a:pt x="11348" y="22415"/>
                    <a:pt x="12246" y="22415"/>
                  </a:cubicBezTo>
                  <a:cubicBezTo>
                    <a:pt x="12813" y="22415"/>
                    <a:pt x="13373" y="22458"/>
                    <a:pt x="13922" y="22597"/>
                  </a:cubicBezTo>
                  <a:cubicBezTo>
                    <a:pt x="14651" y="22810"/>
                    <a:pt x="15351" y="23053"/>
                    <a:pt x="16019" y="23357"/>
                  </a:cubicBezTo>
                  <a:cubicBezTo>
                    <a:pt x="17005" y="23686"/>
                    <a:pt x="18022" y="23849"/>
                    <a:pt x="19033" y="23849"/>
                  </a:cubicBezTo>
                  <a:cubicBezTo>
                    <a:pt x="20830" y="23849"/>
                    <a:pt x="22610" y="23335"/>
                    <a:pt x="24165" y="22324"/>
                  </a:cubicBezTo>
                  <a:cubicBezTo>
                    <a:pt x="25290" y="21564"/>
                    <a:pt x="26202" y="20530"/>
                    <a:pt x="27387" y="19831"/>
                  </a:cubicBezTo>
                  <a:cubicBezTo>
                    <a:pt x="29120" y="18859"/>
                    <a:pt x="31248" y="18707"/>
                    <a:pt x="33162" y="18038"/>
                  </a:cubicBezTo>
                  <a:cubicBezTo>
                    <a:pt x="36536" y="16822"/>
                    <a:pt x="38968" y="14087"/>
                    <a:pt x="40853" y="11351"/>
                  </a:cubicBezTo>
                  <a:cubicBezTo>
                    <a:pt x="42768" y="8585"/>
                    <a:pt x="44530" y="5849"/>
                    <a:pt x="46445" y="3144"/>
                  </a:cubicBezTo>
                  <a:cubicBezTo>
                    <a:pt x="43071" y="3083"/>
                    <a:pt x="40275" y="2475"/>
                    <a:pt x="37357" y="1685"/>
                  </a:cubicBezTo>
                  <a:cubicBezTo>
                    <a:pt x="35161" y="1067"/>
                    <a:pt x="32913" y="467"/>
                    <a:pt x="30691" y="467"/>
                  </a:cubicBezTo>
                  <a:cubicBezTo>
                    <a:pt x="29961" y="467"/>
                    <a:pt x="29234" y="532"/>
                    <a:pt x="28512" y="682"/>
                  </a:cubicBezTo>
                  <a:cubicBezTo>
                    <a:pt x="27051" y="974"/>
                    <a:pt x="25612" y="1638"/>
                    <a:pt x="24157" y="1638"/>
                  </a:cubicBezTo>
                  <a:cubicBezTo>
                    <a:pt x="23947" y="1638"/>
                    <a:pt x="23737" y="1625"/>
                    <a:pt x="23527" y="1594"/>
                  </a:cubicBezTo>
                  <a:cubicBezTo>
                    <a:pt x="22342" y="1412"/>
                    <a:pt x="21308" y="773"/>
                    <a:pt x="20214" y="378"/>
                  </a:cubicBezTo>
                  <a:cubicBezTo>
                    <a:pt x="19456" y="126"/>
                    <a:pt x="18665" y="1"/>
                    <a:pt x="17876" y="1"/>
                  </a:cubicBezTo>
                  <a:close/>
                </a:path>
              </a:pathLst>
            </a:custGeom>
            <a:solidFill>
              <a:schemeClr val="accent2">
                <a:alpha val="100000"/>
              </a:schemeClr>
            </a:solidFill>
            <a:ln w="9525">
              <a:noFill/>
            </a:ln>
          </p:spPr>
          <p:txBody>
            <a:bodyPr/>
            <a:p>
              <a:endParaRPr lang="en-GB" altLang="en-US" sz="100"/>
            </a:p>
          </p:txBody>
        </p:sp>
        <p:sp>
          <p:nvSpPr>
            <p:cNvPr id="7" name="Google Shape;119;p7"/>
            <p:cNvSpPr/>
            <p:nvPr/>
          </p:nvSpPr>
          <p:spPr>
            <a:xfrm>
              <a:off x="10083862" y="3891259"/>
              <a:ext cx="1124963" cy="476354"/>
            </a:xfrm>
            <a:custGeom>
              <a:avLst/>
              <a:gdLst/>
              <a:ahLst/>
              <a:cxnLst/>
              <a:rect l="l" t="t" r="r" b="b"/>
              <a:pathLst>
                <a:path w="44986" h="19067" extrusionOk="0">
                  <a:moveTo>
                    <a:pt x="21643" y="0"/>
                  </a:moveTo>
                  <a:cubicBezTo>
                    <a:pt x="21623" y="0"/>
                    <a:pt x="21601" y="9"/>
                    <a:pt x="21581" y="29"/>
                  </a:cubicBezTo>
                  <a:cubicBezTo>
                    <a:pt x="20304" y="1214"/>
                    <a:pt x="19575" y="2825"/>
                    <a:pt x="18997" y="4527"/>
                  </a:cubicBezTo>
                  <a:cubicBezTo>
                    <a:pt x="18390" y="6351"/>
                    <a:pt x="18177" y="8570"/>
                    <a:pt x="16657" y="9938"/>
                  </a:cubicBezTo>
                  <a:cubicBezTo>
                    <a:pt x="15502" y="10029"/>
                    <a:pt x="14347" y="10090"/>
                    <a:pt x="13192" y="10150"/>
                  </a:cubicBezTo>
                  <a:cubicBezTo>
                    <a:pt x="15016" y="7932"/>
                    <a:pt x="14712" y="4649"/>
                    <a:pt x="16535" y="2460"/>
                  </a:cubicBezTo>
                  <a:cubicBezTo>
                    <a:pt x="16578" y="2396"/>
                    <a:pt x="16530" y="2331"/>
                    <a:pt x="16477" y="2331"/>
                  </a:cubicBezTo>
                  <a:cubicBezTo>
                    <a:pt x="16455" y="2331"/>
                    <a:pt x="16432" y="2342"/>
                    <a:pt x="16414" y="2369"/>
                  </a:cubicBezTo>
                  <a:cubicBezTo>
                    <a:pt x="14408" y="4527"/>
                    <a:pt x="14803" y="7992"/>
                    <a:pt x="12736" y="10150"/>
                  </a:cubicBezTo>
                  <a:cubicBezTo>
                    <a:pt x="12250" y="10150"/>
                    <a:pt x="11733" y="10181"/>
                    <a:pt x="11216" y="10211"/>
                  </a:cubicBezTo>
                  <a:lnTo>
                    <a:pt x="8663" y="10211"/>
                  </a:lnTo>
                  <a:cubicBezTo>
                    <a:pt x="9484" y="9512"/>
                    <a:pt x="9909" y="8418"/>
                    <a:pt x="10304" y="7476"/>
                  </a:cubicBezTo>
                  <a:cubicBezTo>
                    <a:pt x="10912" y="6047"/>
                    <a:pt x="11520" y="4558"/>
                    <a:pt x="12797" y="3585"/>
                  </a:cubicBezTo>
                  <a:cubicBezTo>
                    <a:pt x="12870" y="3536"/>
                    <a:pt x="12825" y="3408"/>
                    <a:pt x="12741" y="3408"/>
                  </a:cubicBezTo>
                  <a:cubicBezTo>
                    <a:pt x="12721" y="3408"/>
                    <a:pt x="12699" y="3415"/>
                    <a:pt x="12675" y="3433"/>
                  </a:cubicBezTo>
                  <a:cubicBezTo>
                    <a:pt x="11672" y="4193"/>
                    <a:pt x="10912" y="5226"/>
                    <a:pt x="10426" y="6381"/>
                  </a:cubicBezTo>
                  <a:cubicBezTo>
                    <a:pt x="9788" y="7810"/>
                    <a:pt x="9301" y="9087"/>
                    <a:pt x="8207" y="10181"/>
                  </a:cubicBezTo>
                  <a:cubicBezTo>
                    <a:pt x="7295" y="10181"/>
                    <a:pt x="6414" y="10150"/>
                    <a:pt x="5502" y="10120"/>
                  </a:cubicBezTo>
                  <a:lnTo>
                    <a:pt x="5319" y="10120"/>
                  </a:lnTo>
                  <a:cubicBezTo>
                    <a:pt x="6870" y="8479"/>
                    <a:pt x="7204" y="6047"/>
                    <a:pt x="8784" y="4466"/>
                  </a:cubicBezTo>
                  <a:cubicBezTo>
                    <a:pt x="8831" y="4420"/>
                    <a:pt x="8788" y="4355"/>
                    <a:pt x="8752" y="4355"/>
                  </a:cubicBezTo>
                  <a:cubicBezTo>
                    <a:pt x="8741" y="4355"/>
                    <a:pt x="8731" y="4361"/>
                    <a:pt x="8724" y="4375"/>
                  </a:cubicBezTo>
                  <a:cubicBezTo>
                    <a:pt x="6961" y="5895"/>
                    <a:pt x="6626" y="8448"/>
                    <a:pt x="4924" y="10059"/>
                  </a:cubicBezTo>
                  <a:cubicBezTo>
                    <a:pt x="3724" y="9987"/>
                    <a:pt x="2447" y="9801"/>
                    <a:pt x="1230" y="9801"/>
                  </a:cubicBezTo>
                  <a:cubicBezTo>
                    <a:pt x="906" y="9801"/>
                    <a:pt x="587" y="9815"/>
                    <a:pt x="274" y="9846"/>
                  </a:cubicBezTo>
                  <a:cubicBezTo>
                    <a:pt x="30" y="9907"/>
                    <a:pt x="0" y="10211"/>
                    <a:pt x="243" y="10302"/>
                  </a:cubicBezTo>
                  <a:cubicBezTo>
                    <a:pt x="1672" y="10819"/>
                    <a:pt x="3374" y="10819"/>
                    <a:pt x="4894" y="10850"/>
                  </a:cubicBezTo>
                  <a:cubicBezTo>
                    <a:pt x="6566" y="12643"/>
                    <a:pt x="6930" y="15227"/>
                    <a:pt x="8997" y="16807"/>
                  </a:cubicBezTo>
                  <a:cubicBezTo>
                    <a:pt x="9011" y="16821"/>
                    <a:pt x="9027" y="16827"/>
                    <a:pt x="9042" y="16827"/>
                  </a:cubicBezTo>
                  <a:cubicBezTo>
                    <a:pt x="9092" y="16827"/>
                    <a:pt x="9135" y="16763"/>
                    <a:pt x="9088" y="16716"/>
                  </a:cubicBezTo>
                  <a:cubicBezTo>
                    <a:pt x="7234" y="15105"/>
                    <a:pt x="6839" y="12643"/>
                    <a:pt x="5289" y="10880"/>
                  </a:cubicBezTo>
                  <a:lnTo>
                    <a:pt x="5502" y="10880"/>
                  </a:lnTo>
                  <a:cubicBezTo>
                    <a:pt x="6383" y="10910"/>
                    <a:pt x="7295" y="10941"/>
                    <a:pt x="8177" y="10971"/>
                  </a:cubicBezTo>
                  <a:cubicBezTo>
                    <a:pt x="9362" y="12096"/>
                    <a:pt x="9939" y="13372"/>
                    <a:pt x="10760" y="14771"/>
                  </a:cubicBezTo>
                  <a:cubicBezTo>
                    <a:pt x="11398" y="15956"/>
                    <a:pt x="12371" y="16959"/>
                    <a:pt x="13587" y="17597"/>
                  </a:cubicBezTo>
                  <a:cubicBezTo>
                    <a:pt x="13607" y="17607"/>
                    <a:pt x="13625" y="17611"/>
                    <a:pt x="13643" y="17611"/>
                  </a:cubicBezTo>
                  <a:cubicBezTo>
                    <a:pt x="13732" y="17611"/>
                    <a:pt x="13780" y="17496"/>
                    <a:pt x="13678" y="17445"/>
                  </a:cubicBezTo>
                  <a:cubicBezTo>
                    <a:pt x="12128" y="16594"/>
                    <a:pt x="11277" y="15105"/>
                    <a:pt x="10517" y="13676"/>
                  </a:cubicBezTo>
                  <a:cubicBezTo>
                    <a:pt x="10031" y="12734"/>
                    <a:pt x="9514" y="11640"/>
                    <a:pt x="8663" y="10971"/>
                  </a:cubicBezTo>
                  <a:lnTo>
                    <a:pt x="11247" y="10971"/>
                  </a:lnTo>
                  <a:cubicBezTo>
                    <a:pt x="11733" y="10971"/>
                    <a:pt x="12250" y="10941"/>
                    <a:pt x="12766" y="10910"/>
                  </a:cubicBezTo>
                  <a:cubicBezTo>
                    <a:pt x="15107" y="12886"/>
                    <a:pt x="15289" y="16382"/>
                    <a:pt x="18086" y="18144"/>
                  </a:cubicBezTo>
                  <a:cubicBezTo>
                    <a:pt x="18103" y="18156"/>
                    <a:pt x="18120" y="18161"/>
                    <a:pt x="18137" y="18161"/>
                  </a:cubicBezTo>
                  <a:cubicBezTo>
                    <a:pt x="18205" y="18161"/>
                    <a:pt x="18251" y="18072"/>
                    <a:pt x="18177" y="18023"/>
                  </a:cubicBezTo>
                  <a:cubicBezTo>
                    <a:pt x="15623" y="16230"/>
                    <a:pt x="15380" y="12916"/>
                    <a:pt x="13222" y="10910"/>
                  </a:cubicBezTo>
                  <a:cubicBezTo>
                    <a:pt x="14377" y="10850"/>
                    <a:pt x="15563" y="10789"/>
                    <a:pt x="16718" y="10698"/>
                  </a:cubicBezTo>
                  <a:cubicBezTo>
                    <a:pt x="18511" y="11792"/>
                    <a:pt x="19271" y="13859"/>
                    <a:pt x="20426" y="15500"/>
                  </a:cubicBezTo>
                  <a:cubicBezTo>
                    <a:pt x="21490" y="17020"/>
                    <a:pt x="22797" y="18357"/>
                    <a:pt x="24681" y="19056"/>
                  </a:cubicBezTo>
                  <a:cubicBezTo>
                    <a:pt x="24695" y="19063"/>
                    <a:pt x="24708" y="19066"/>
                    <a:pt x="24721" y="19066"/>
                  </a:cubicBezTo>
                  <a:cubicBezTo>
                    <a:pt x="24821" y="19066"/>
                    <a:pt x="24881" y="18874"/>
                    <a:pt x="24773" y="18874"/>
                  </a:cubicBezTo>
                  <a:cubicBezTo>
                    <a:pt x="22523" y="17871"/>
                    <a:pt x="21095" y="16047"/>
                    <a:pt x="19940" y="14132"/>
                  </a:cubicBezTo>
                  <a:cubicBezTo>
                    <a:pt x="19180" y="12856"/>
                    <a:pt x="18450" y="11518"/>
                    <a:pt x="17234" y="10637"/>
                  </a:cubicBezTo>
                  <a:cubicBezTo>
                    <a:pt x="18541" y="10515"/>
                    <a:pt x="19818" y="10394"/>
                    <a:pt x="21125" y="10211"/>
                  </a:cubicBezTo>
                  <a:cubicBezTo>
                    <a:pt x="22554" y="11336"/>
                    <a:pt x="23557" y="12856"/>
                    <a:pt x="24955" y="14071"/>
                  </a:cubicBezTo>
                  <a:cubicBezTo>
                    <a:pt x="26171" y="15166"/>
                    <a:pt x="27630" y="15956"/>
                    <a:pt x="29241" y="16351"/>
                  </a:cubicBezTo>
                  <a:cubicBezTo>
                    <a:pt x="29251" y="16354"/>
                    <a:pt x="29260" y="16356"/>
                    <a:pt x="29268" y="16356"/>
                  </a:cubicBezTo>
                  <a:cubicBezTo>
                    <a:pt x="29337" y="16356"/>
                    <a:pt x="29352" y="16257"/>
                    <a:pt x="29271" y="16230"/>
                  </a:cubicBezTo>
                  <a:cubicBezTo>
                    <a:pt x="27417" y="15622"/>
                    <a:pt x="25715" y="14558"/>
                    <a:pt x="24377" y="13129"/>
                  </a:cubicBezTo>
                  <a:cubicBezTo>
                    <a:pt x="23435" y="12187"/>
                    <a:pt x="22645" y="10941"/>
                    <a:pt x="21551" y="10150"/>
                  </a:cubicBezTo>
                  <a:lnTo>
                    <a:pt x="22766" y="9968"/>
                  </a:lnTo>
                  <a:cubicBezTo>
                    <a:pt x="23253" y="9877"/>
                    <a:pt x="23739" y="9816"/>
                    <a:pt x="24225" y="9725"/>
                  </a:cubicBezTo>
                  <a:cubicBezTo>
                    <a:pt x="25016" y="10059"/>
                    <a:pt x="25624" y="11002"/>
                    <a:pt x="26201" y="11609"/>
                  </a:cubicBezTo>
                  <a:cubicBezTo>
                    <a:pt x="26748" y="12187"/>
                    <a:pt x="27387" y="12704"/>
                    <a:pt x="28086" y="13160"/>
                  </a:cubicBezTo>
                  <a:cubicBezTo>
                    <a:pt x="28094" y="13164"/>
                    <a:pt x="28102" y="13166"/>
                    <a:pt x="28110" y="13166"/>
                  </a:cubicBezTo>
                  <a:cubicBezTo>
                    <a:pt x="28161" y="13166"/>
                    <a:pt x="28199" y="13091"/>
                    <a:pt x="28147" y="13038"/>
                  </a:cubicBezTo>
                  <a:cubicBezTo>
                    <a:pt x="27265" y="12339"/>
                    <a:pt x="26475" y="11549"/>
                    <a:pt x="25745" y="10667"/>
                  </a:cubicBezTo>
                  <a:cubicBezTo>
                    <a:pt x="25441" y="10272"/>
                    <a:pt x="25107" y="9938"/>
                    <a:pt x="24712" y="9634"/>
                  </a:cubicBezTo>
                  <a:cubicBezTo>
                    <a:pt x="25745" y="9451"/>
                    <a:pt x="26779" y="9239"/>
                    <a:pt x="27782" y="9026"/>
                  </a:cubicBezTo>
                  <a:cubicBezTo>
                    <a:pt x="29302" y="11549"/>
                    <a:pt x="31764" y="13342"/>
                    <a:pt x="34621" y="14071"/>
                  </a:cubicBezTo>
                  <a:cubicBezTo>
                    <a:pt x="34632" y="14074"/>
                    <a:pt x="34642" y="14075"/>
                    <a:pt x="34651" y="14075"/>
                  </a:cubicBezTo>
                  <a:cubicBezTo>
                    <a:pt x="34747" y="14075"/>
                    <a:pt x="34765" y="13947"/>
                    <a:pt x="34682" y="13919"/>
                  </a:cubicBezTo>
                  <a:cubicBezTo>
                    <a:pt x="31976" y="13068"/>
                    <a:pt x="29666" y="11305"/>
                    <a:pt x="28147" y="8935"/>
                  </a:cubicBezTo>
                  <a:cubicBezTo>
                    <a:pt x="28906" y="8783"/>
                    <a:pt x="29666" y="8600"/>
                    <a:pt x="30426" y="8387"/>
                  </a:cubicBezTo>
                  <a:cubicBezTo>
                    <a:pt x="31095" y="9451"/>
                    <a:pt x="32493" y="10242"/>
                    <a:pt x="33587" y="10758"/>
                  </a:cubicBezTo>
                  <a:cubicBezTo>
                    <a:pt x="33604" y="10767"/>
                    <a:pt x="33621" y="10771"/>
                    <a:pt x="33636" y="10771"/>
                  </a:cubicBezTo>
                  <a:cubicBezTo>
                    <a:pt x="33731" y="10771"/>
                    <a:pt x="33787" y="10628"/>
                    <a:pt x="33709" y="10576"/>
                  </a:cubicBezTo>
                  <a:cubicBezTo>
                    <a:pt x="33010" y="10242"/>
                    <a:pt x="32372" y="9816"/>
                    <a:pt x="31794" y="9330"/>
                  </a:cubicBezTo>
                  <a:cubicBezTo>
                    <a:pt x="31429" y="9026"/>
                    <a:pt x="31095" y="8631"/>
                    <a:pt x="30761" y="8296"/>
                  </a:cubicBezTo>
                  <a:cubicBezTo>
                    <a:pt x="31855" y="8023"/>
                    <a:pt x="32949" y="7719"/>
                    <a:pt x="34043" y="7384"/>
                  </a:cubicBezTo>
                  <a:lnTo>
                    <a:pt x="34651" y="7202"/>
                  </a:lnTo>
                  <a:cubicBezTo>
                    <a:pt x="36019" y="8479"/>
                    <a:pt x="37721" y="9360"/>
                    <a:pt x="39545" y="9725"/>
                  </a:cubicBezTo>
                  <a:cubicBezTo>
                    <a:pt x="39636" y="9725"/>
                    <a:pt x="39636" y="9634"/>
                    <a:pt x="39575" y="9603"/>
                  </a:cubicBezTo>
                  <a:cubicBezTo>
                    <a:pt x="37873" y="9147"/>
                    <a:pt x="36293" y="8296"/>
                    <a:pt x="35016" y="7080"/>
                  </a:cubicBezTo>
                  <a:cubicBezTo>
                    <a:pt x="36080" y="6777"/>
                    <a:pt x="37144" y="6412"/>
                    <a:pt x="38208" y="6047"/>
                  </a:cubicBezTo>
                  <a:cubicBezTo>
                    <a:pt x="39423" y="6716"/>
                    <a:pt x="41065" y="6868"/>
                    <a:pt x="42463" y="6868"/>
                  </a:cubicBezTo>
                  <a:cubicBezTo>
                    <a:pt x="42524" y="6868"/>
                    <a:pt x="42554" y="6777"/>
                    <a:pt x="42463" y="6746"/>
                  </a:cubicBezTo>
                  <a:cubicBezTo>
                    <a:pt x="41703" y="6716"/>
                    <a:pt x="40913" y="6594"/>
                    <a:pt x="40153" y="6412"/>
                  </a:cubicBezTo>
                  <a:cubicBezTo>
                    <a:pt x="39636" y="6290"/>
                    <a:pt x="39150" y="6077"/>
                    <a:pt x="38633" y="5895"/>
                  </a:cubicBezTo>
                  <a:cubicBezTo>
                    <a:pt x="39758" y="5470"/>
                    <a:pt x="40882" y="5044"/>
                    <a:pt x="41946" y="4558"/>
                  </a:cubicBezTo>
                  <a:cubicBezTo>
                    <a:pt x="42433" y="4588"/>
                    <a:pt x="42919" y="4770"/>
                    <a:pt x="43405" y="4831"/>
                  </a:cubicBezTo>
                  <a:cubicBezTo>
                    <a:pt x="43591" y="4854"/>
                    <a:pt x="43781" y="4864"/>
                    <a:pt x="43974" y="4864"/>
                  </a:cubicBezTo>
                  <a:cubicBezTo>
                    <a:pt x="44286" y="4864"/>
                    <a:pt x="44606" y="4838"/>
                    <a:pt x="44925" y="4801"/>
                  </a:cubicBezTo>
                  <a:cubicBezTo>
                    <a:pt x="44986" y="4801"/>
                    <a:pt x="44986" y="4679"/>
                    <a:pt x="44925" y="4679"/>
                  </a:cubicBezTo>
                  <a:cubicBezTo>
                    <a:pt x="44821" y="4684"/>
                    <a:pt x="44716" y="4687"/>
                    <a:pt x="44612" y="4687"/>
                  </a:cubicBezTo>
                  <a:cubicBezTo>
                    <a:pt x="44108" y="4687"/>
                    <a:pt x="43605" y="4628"/>
                    <a:pt x="43101" y="4527"/>
                  </a:cubicBezTo>
                  <a:cubicBezTo>
                    <a:pt x="42888" y="4497"/>
                    <a:pt x="42645" y="4406"/>
                    <a:pt x="42433" y="4345"/>
                  </a:cubicBezTo>
                  <a:cubicBezTo>
                    <a:pt x="43162" y="4011"/>
                    <a:pt x="43892" y="3646"/>
                    <a:pt x="44591" y="3281"/>
                  </a:cubicBezTo>
                  <a:cubicBezTo>
                    <a:pt x="44727" y="3254"/>
                    <a:pt x="44642" y="3029"/>
                    <a:pt x="44535" y="3029"/>
                  </a:cubicBezTo>
                  <a:cubicBezTo>
                    <a:pt x="44524" y="3029"/>
                    <a:pt x="44512" y="3032"/>
                    <a:pt x="44499" y="3038"/>
                  </a:cubicBezTo>
                  <a:cubicBezTo>
                    <a:pt x="43740" y="3311"/>
                    <a:pt x="42980" y="3585"/>
                    <a:pt x="42250" y="3859"/>
                  </a:cubicBezTo>
                  <a:cubicBezTo>
                    <a:pt x="42372" y="3676"/>
                    <a:pt x="42493" y="3463"/>
                    <a:pt x="42645" y="3251"/>
                  </a:cubicBezTo>
                  <a:cubicBezTo>
                    <a:pt x="42980" y="2734"/>
                    <a:pt x="43344" y="2248"/>
                    <a:pt x="43800" y="1822"/>
                  </a:cubicBezTo>
                  <a:cubicBezTo>
                    <a:pt x="43847" y="1775"/>
                    <a:pt x="43822" y="1711"/>
                    <a:pt x="43780" y="1711"/>
                  </a:cubicBezTo>
                  <a:cubicBezTo>
                    <a:pt x="43768" y="1711"/>
                    <a:pt x="43754" y="1717"/>
                    <a:pt x="43740" y="1731"/>
                  </a:cubicBezTo>
                  <a:cubicBezTo>
                    <a:pt x="43344" y="2065"/>
                    <a:pt x="42980" y="2400"/>
                    <a:pt x="42676" y="2825"/>
                  </a:cubicBezTo>
                  <a:cubicBezTo>
                    <a:pt x="42402" y="3251"/>
                    <a:pt x="42068" y="3646"/>
                    <a:pt x="41764" y="4041"/>
                  </a:cubicBezTo>
                  <a:cubicBezTo>
                    <a:pt x="40639" y="4436"/>
                    <a:pt x="39545" y="4862"/>
                    <a:pt x="38420" y="5257"/>
                  </a:cubicBezTo>
                  <a:cubicBezTo>
                    <a:pt x="38724" y="4801"/>
                    <a:pt x="38967" y="4314"/>
                    <a:pt x="39302" y="3859"/>
                  </a:cubicBezTo>
                  <a:cubicBezTo>
                    <a:pt x="39727" y="3220"/>
                    <a:pt x="40244" y="2612"/>
                    <a:pt x="40761" y="2035"/>
                  </a:cubicBezTo>
                  <a:cubicBezTo>
                    <a:pt x="40804" y="1992"/>
                    <a:pt x="40771" y="1949"/>
                    <a:pt x="40726" y="1949"/>
                  </a:cubicBezTo>
                  <a:cubicBezTo>
                    <a:pt x="40708" y="1949"/>
                    <a:pt x="40687" y="1956"/>
                    <a:pt x="40670" y="1974"/>
                  </a:cubicBezTo>
                  <a:cubicBezTo>
                    <a:pt x="39697" y="2916"/>
                    <a:pt x="38603" y="4102"/>
                    <a:pt x="38025" y="5409"/>
                  </a:cubicBezTo>
                  <a:cubicBezTo>
                    <a:pt x="36961" y="5773"/>
                    <a:pt x="35897" y="6138"/>
                    <a:pt x="34834" y="6473"/>
                  </a:cubicBezTo>
                  <a:cubicBezTo>
                    <a:pt x="35290" y="4770"/>
                    <a:pt x="36019" y="3159"/>
                    <a:pt x="37022" y="1700"/>
                  </a:cubicBezTo>
                  <a:cubicBezTo>
                    <a:pt x="37065" y="1657"/>
                    <a:pt x="37032" y="1614"/>
                    <a:pt x="36988" y="1614"/>
                  </a:cubicBezTo>
                  <a:cubicBezTo>
                    <a:pt x="36969" y="1614"/>
                    <a:pt x="36949" y="1622"/>
                    <a:pt x="36931" y="1640"/>
                  </a:cubicBezTo>
                  <a:cubicBezTo>
                    <a:pt x="35806" y="3099"/>
                    <a:pt x="34955" y="4770"/>
                    <a:pt x="34499" y="6564"/>
                  </a:cubicBezTo>
                  <a:lnTo>
                    <a:pt x="33891" y="6746"/>
                  </a:lnTo>
                  <a:cubicBezTo>
                    <a:pt x="32797" y="7080"/>
                    <a:pt x="31703" y="7354"/>
                    <a:pt x="30609" y="7628"/>
                  </a:cubicBezTo>
                  <a:cubicBezTo>
                    <a:pt x="30761" y="7172"/>
                    <a:pt x="30882" y="6685"/>
                    <a:pt x="31065" y="6260"/>
                  </a:cubicBezTo>
                  <a:cubicBezTo>
                    <a:pt x="31308" y="5530"/>
                    <a:pt x="31642" y="4862"/>
                    <a:pt x="32037" y="4193"/>
                  </a:cubicBezTo>
                  <a:cubicBezTo>
                    <a:pt x="32078" y="4112"/>
                    <a:pt x="32010" y="4044"/>
                    <a:pt x="31943" y="4044"/>
                  </a:cubicBezTo>
                  <a:cubicBezTo>
                    <a:pt x="31909" y="4044"/>
                    <a:pt x="31875" y="4061"/>
                    <a:pt x="31855" y="4102"/>
                  </a:cubicBezTo>
                  <a:cubicBezTo>
                    <a:pt x="31216" y="5105"/>
                    <a:pt x="30396" y="6473"/>
                    <a:pt x="30274" y="7719"/>
                  </a:cubicBezTo>
                  <a:cubicBezTo>
                    <a:pt x="29514" y="7901"/>
                    <a:pt x="28754" y="8084"/>
                    <a:pt x="28025" y="8236"/>
                  </a:cubicBezTo>
                  <a:cubicBezTo>
                    <a:pt x="28450" y="5530"/>
                    <a:pt x="29545" y="2977"/>
                    <a:pt x="31247" y="819"/>
                  </a:cubicBezTo>
                  <a:cubicBezTo>
                    <a:pt x="31292" y="751"/>
                    <a:pt x="31235" y="665"/>
                    <a:pt x="31178" y="665"/>
                  </a:cubicBezTo>
                  <a:cubicBezTo>
                    <a:pt x="31159" y="665"/>
                    <a:pt x="31141" y="675"/>
                    <a:pt x="31125" y="697"/>
                  </a:cubicBezTo>
                  <a:cubicBezTo>
                    <a:pt x="29241" y="2825"/>
                    <a:pt x="28025" y="5500"/>
                    <a:pt x="27660" y="8327"/>
                  </a:cubicBezTo>
                  <a:cubicBezTo>
                    <a:pt x="26657" y="8539"/>
                    <a:pt x="25624" y="8722"/>
                    <a:pt x="24590" y="8904"/>
                  </a:cubicBezTo>
                  <a:cubicBezTo>
                    <a:pt x="24864" y="8509"/>
                    <a:pt x="25046" y="8053"/>
                    <a:pt x="25198" y="7597"/>
                  </a:cubicBezTo>
                  <a:cubicBezTo>
                    <a:pt x="25532" y="6503"/>
                    <a:pt x="25928" y="5470"/>
                    <a:pt x="26414" y="4466"/>
                  </a:cubicBezTo>
                  <a:cubicBezTo>
                    <a:pt x="26435" y="4423"/>
                    <a:pt x="26396" y="4380"/>
                    <a:pt x="26361" y="4380"/>
                  </a:cubicBezTo>
                  <a:cubicBezTo>
                    <a:pt x="26346" y="4380"/>
                    <a:pt x="26332" y="4388"/>
                    <a:pt x="26323" y="4406"/>
                  </a:cubicBezTo>
                  <a:cubicBezTo>
                    <a:pt x="25897" y="5074"/>
                    <a:pt x="25532" y="5804"/>
                    <a:pt x="25259" y="6564"/>
                  </a:cubicBezTo>
                  <a:cubicBezTo>
                    <a:pt x="24955" y="7324"/>
                    <a:pt x="24742" y="8418"/>
                    <a:pt x="24104" y="8995"/>
                  </a:cubicBezTo>
                  <a:cubicBezTo>
                    <a:pt x="23648" y="9087"/>
                    <a:pt x="23162" y="9147"/>
                    <a:pt x="22675" y="9239"/>
                  </a:cubicBezTo>
                  <a:lnTo>
                    <a:pt x="21459" y="9391"/>
                  </a:lnTo>
                  <a:cubicBezTo>
                    <a:pt x="22280" y="8327"/>
                    <a:pt x="22615" y="6929"/>
                    <a:pt x="23162" y="5713"/>
                  </a:cubicBezTo>
                  <a:cubicBezTo>
                    <a:pt x="23830" y="4011"/>
                    <a:pt x="24864" y="2430"/>
                    <a:pt x="26140" y="1123"/>
                  </a:cubicBezTo>
                  <a:cubicBezTo>
                    <a:pt x="26187" y="1076"/>
                    <a:pt x="26144" y="1012"/>
                    <a:pt x="26094" y="1012"/>
                  </a:cubicBezTo>
                  <a:cubicBezTo>
                    <a:pt x="26079" y="1012"/>
                    <a:pt x="26063" y="1018"/>
                    <a:pt x="26049" y="1032"/>
                  </a:cubicBezTo>
                  <a:cubicBezTo>
                    <a:pt x="24925" y="2035"/>
                    <a:pt x="24013" y="3281"/>
                    <a:pt x="23344" y="4649"/>
                  </a:cubicBezTo>
                  <a:cubicBezTo>
                    <a:pt x="22554" y="6229"/>
                    <a:pt x="22098" y="7992"/>
                    <a:pt x="21034" y="9451"/>
                  </a:cubicBezTo>
                  <a:cubicBezTo>
                    <a:pt x="19757" y="9634"/>
                    <a:pt x="18481" y="9786"/>
                    <a:pt x="17174" y="9877"/>
                  </a:cubicBezTo>
                  <a:cubicBezTo>
                    <a:pt x="18177" y="8813"/>
                    <a:pt x="18541" y="7354"/>
                    <a:pt x="18937" y="5956"/>
                  </a:cubicBezTo>
                  <a:cubicBezTo>
                    <a:pt x="19514" y="3859"/>
                    <a:pt x="20244" y="1761"/>
                    <a:pt x="21703" y="150"/>
                  </a:cubicBezTo>
                  <a:cubicBezTo>
                    <a:pt x="21774" y="103"/>
                    <a:pt x="21716" y="0"/>
                    <a:pt x="21643" y="0"/>
                  </a:cubicBezTo>
                  <a:close/>
                </a:path>
              </a:pathLst>
            </a:custGeom>
            <a:solidFill>
              <a:schemeClr val="accent6"/>
            </a:solidFill>
            <a:ln>
              <a:noFill/>
            </a:ln>
          </p:spPr>
          <p:txBody>
            <a:bodyPr spcFirstLastPara="1" lIns="121900" tIns="121900" rIns="121900" bIns="12190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grpSp>
      <p:sp>
        <p:nvSpPr>
          <p:cNvPr id="22531" name="Google Shape;120;p7"/>
          <p:cNvSpPr/>
          <p:nvPr/>
        </p:nvSpPr>
        <p:spPr>
          <a:xfrm>
            <a:off x="10348384" y="0"/>
            <a:ext cx="1786467" cy="656167"/>
          </a:xfrm>
          <a:custGeom>
            <a:avLst/>
            <a:gdLst/>
            <a:ahLst/>
            <a:cxnLst>
              <a:cxn ang="0">
                <a:pos x="747154" y="39"/>
              </a:cxn>
              <a:cxn ang="0">
                <a:pos x="603490" y="89846"/>
              </a:cxn>
              <a:cxn ang="0">
                <a:pos x="518481" y="71885"/>
              </a:cxn>
              <a:cxn ang="0">
                <a:pos x="298160" y="251459"/>
              </a:cxn>
              <a:cxn ang="0">
                <a:pos x="221503" y="235900"/>
              </a:cxn>
              <a:cxn ang="0">
                <a:pos x="69449" y="301758"/>
              </a:cxn>
              <a:cxn ang="0">
                <a:pos x="149691" y="492125"/>
              </a:cxn>
              <a:cxn ang="0">
                <a:pos x="1184211" y="492125"/>
              </a:cxn>
              <a:cxn ang="0">
                <a:pos x="1211746" y="271823"/>
              </a:cxn>
              <a:cxn ang="0">
                <a:pos x="1185393" y="267017"/>
              </a:cxn>
              <a:cxn ang="0">
                <a:pos x="996192" y="61092"/>
              </a:cxn>
              <a:cxn ang="0">
                <a:pos x="896844" y="100599"/>
              </a:cxn>
              <a:cxn ang="0">
                <a:pos x="747154" y="39"/>
              </a:cxn>
            </a:cxnLst>
            <a:pathLst>
              <a:path w="34013" h="12494">
                <a:moveTo>
                  <a:pt x="18967" y="1"/>
                </a:moveTo>
                <a:cubicBezTo>
                  <a:pt x="17508" y="1"/>
                  <a:pt x="16232" y="882"/>
                  <a:pt x="15320" y="2281"/>
                </a:cubicBezTo>
                <a:cubicBezTo>
                  <a:pt x="14651" y="1977"/>
                  <a:pt x="13921" y="1825"/>
                  <a:pt x="13162" y="1825"/>
                </a:cubicBezTo>
                <a:cubicBezTo>
                  <a:pt x="10639" y="1825"/>
                  <a:pt x="8450" y="3709"/>
                  <a:pt x="7569" y="6384"/>
                </a:cubicBezTo>
                <a:cubicBezTo>
                  <a:pt x="6961" y="6110"/>
                  <a:pt x="6292" y="5989"/>
                  <a:pt x="5623" y="5989"/>
                </a:cubicBezTo>
                <a:cubicBezTo>
                  <a:pt x="4164" y="6019"/>
                  <a:pt x="2766" y="6627"/>
                  <a:pt x="1763" y="7661"/>
                </a:cubicBezTo>
                <a:cubicBezTo>
                  <a:pt x="0" y="9484"/>
                  <a:pt x="1277" y="12494"/>
                  <a:pt x="3800" y="12494"/>
                </a:cubicBezTo>
                <a:lnTo>
                  <a:pt x="30062" y="12494"/>
                </a:lnTo>
                <a:cubicBezTo>
                  <a:pt x="33375" y="12494"/>
                  <a:pt x="34013" y="7630"/>
                  <a:pt x="30761" y="6901"/>
                </a:cubicBezTo>
                <a:cubicBezTo>
                  <a:pt x="30548" y="6840"/>
                  <a:pt x="30305" y="6810"/>
                  <a:pt x="30092" y="6779"/>
                </a:cubicBezTo>
                <a:cubicBezTo>
                  <a:pt x="29484" y="3740"/>
                  <a:pt x="27569" y="1551"/>
                  <a:pt x="25289" y="1551"/>
                </a:cubicBezTo>
                <a:cubicBezTo>
                  <a:pt x="24347" y="1582"/>
                  <a:pt x="23435" y="1916"/>
                  <a:pt x="22767" y="2554"/>
                </a:cubicBezTo>
                <a:cubicBezTo>
                  <a:pt x="21824" y="974"/>
                  <a:pt x="20487" y="1"/>
                  <a:pt x="18967" y="1"/>
                </a:cubicBezTo>
                <a:close/>
              </a:path>
            </a:pathLst>
          </a:custGeom>
          <a:solidFill>
            <a:srgbClr val="FFFFFF">
              <a:alpha val="100000"/>
            </a:srgbClr>
          </a:solidFill>
          <a:ln w="9525">
            <a:noFill/>
          </a:ln>
        </p:spPr>
        <p:txBody>
          <a:bodyPr/>
          <a:p>
            <a:endParaRPr lang="en-GB" altLang="en-US" sz="100"/>
          </a:p>
        </p:txBody>
      </p:sp>
      <p:sp>
        <p:nvSpPr>
          <p:cNvPr id="115" name="Google Shape;115;p7"/>
          <p:cNvSpPr txBox="1">
            <a:spLocks noGrp="1"/>
          </p:cNvSpPr>
          <p:nvPr>
            <p:ph type="body" idx="1"/>
          </p:nvPr>
        </p:nvSpPr>
        <p:spPr>
          <a:xfrm>
            <a:off x="5405967" y="1821367"/>
            <a:ext cx="5835200" cy="4114400"/>
          </a:xfrm>
          <a:prstGeom prst="rect">
            <a:avLst/>
          </a:prstGeom>
        </p:spPr>
        <p:txBody>
          <a:bodyPr spcFirstLastPara="1">
            <a:noAutofit/>
          </a:bodyPr>
          <a:lstStyle>
            <a:lvl1pPr marL="609600" lvl="0" indent="-457200" rtl="0">
              <a:lnSpc>
                <a:spcPct val="100000"/>
              </a:lnSpc>
              <a:spcBef>
                <a:spcPts val="0"/>
              </a:spcBef>
              <a:spcAft>
                <a:spcPts val="0"/>
              </a:spcAft>
              <a:buClr>
                <a:schemeClr val="accent1"/>
              </a:buClr>
              <a:buSzPts val="1800"/>
              <a:buChar char="●"/>
              <a:defRPr sz="2135">
                <a:solidFill>
                  <a:schemeClr val="dk1"/>
                </a:solidFill>
              </a:defRPr>
            </a:lvl1pPr>
            <a:lvl2pPr marL="1219200" lvl="1" indent="-423545" rtl="0">
              <a:lnSpc>
                <a:spcPct val="100000"/>
              </a:lnSpc>
              <a:spcBef>
                <a:spcPct val="427000"/>
              </a:spcBef>
              <a:spcAft>
                <a:spcPts val="0"/>
              </a:spcAft>
              <a:buClr>
                <a:schemeClr val="dk1"/>
              </a:buClr>
              <a:buSzPts val="1400"/>
              <a:buChar char="○"/>
              <a:defRPr>
                <a:solidFill>
                  <a:schemeClr val="dk1"/>
                </a:solidFill>
              </a:defRPr>
            </a:lvl2pPr>
            <a:lvl3pPr marL="1828800" lvl="2" indent="-423545" rtl="0">
              <a:lnSpc>
                <a:spcPct val="100000"/>
              </a:lnSpc>
              <a:spcBef>
                <a:spcPct val="427000"/>
              </a:spcBef>
              <a:spcAft>
                <a:spcPts val="0"/>
              </a:spcAft>
              <a:buClr>
                <a:schemeClr val="dk1"/>
              </a:buClr>
              <a:buSzPts val="1400"/>
              <a:buChar char="■"/>
              <a:defRPr>
                <a:solidFill>
                  <a:schemeClr val="dk1"/>
                </a:solidFill>
              </a:defRPr>
            </a:lvl3pPr>
            <a:lvl4pPr marL="2438400" lvl="3" indent="-423545" rtl="0">
              <a:lnSpc>
                <a:spcPct val="100000"/>
              </a:lnSpc>
              <a:spcBef>
                <a:spcPct val="427000"/>
              </a:spcBef>
              <a:spcAft>
                <a:spcPts val="0"/>
              </a:spcAft>
              <a:buClr>
                <a:schemeClr val="dk1"/>
              </a:buClr>
              <a:buSzPts val="1400"/>
              <a:buChar char="●"/>
              <a:defRPr>
                <a:solidFill>
                  <a:schemeClr val="dk1"/>
                </a:solidFill>
              </a:defRPr>
            </a:lvl4pPr>
            <a:lvl5pPr marL="3048000" lvl="4" indent="-423545" rtl="0">
              <a:lnSpc>
                <a:spcPct val="100000"/>
              </a:lnSpc>
              <a:spcBef>
                <a:spcPct val="427000"/>
              </a:spcBef>
              <a:spcAft>
                <a:spcPts val="0"/>
              </a:spcAft>
              <a:buClr>
                <a:schemeClr val="dk1"/>
              </a:buClr>
              <a:buSzPts val="1400"/>
              <a:buChar char="○"/>
              <a:defRPr>
                <a:solidFill>
                  <a:schemeClr val="dk1"/>
                </a:solidFill>
              </a:defRPr>
            </a:lvl5pPr>
            <a:lvl6pPr marL="3657600" lvl="5" indent="-423545" rtl="0">
              <a:lnSpc>
                <a:spcPct val="100000"/>
              </a:lnSpc>
              <a:spcBef>
                <a:spcPct val="427000"/>
              </a:spcBef>
              <a:spcAft>
                <a:spcPts val="0"/>
              </a:spcAft>
              <a:buClr>
                <a:schemeClr val="dk1"/>
              </a:buClr>
              <a:buSzPts val="1400"/>
              <a:buChar char="■"/>
              <a:defRPr>
                <a:solidFill>
                  <a:schemeClr val="dk1"/>
                </a:solidFill>
              </a:defRPr>
            </a:lvl6pPr>
            <a:lvl7pPr marL="4267200" lvl="6" indent="-423545" rtl="0">
              <a:lnSpc>
                <a:spcPct val="100000"/>
              </a:lnSpc>
              <a:spcBef>
                <a:spcPct val="427000"/>
              </a:spcBef>
              <a:spcAft>
                <a:spcPts val="0"/>
              </a:spcAft>
              <a:buClr>
                <a:schemeClr val="dk1"/>
              </a:buClr>
              <a:buSzPts val="1400"/>
              <a:buChar char="●"/>
              <a:defRPr>
                <a:solidFill>
                  <a:schemeClr val="dk1"/>
                </a:solidFill>
              </a:defRPr>
            </a:lvl7pPr>
            <a:lvl8pPr marL="4876800" lvl="7" indent="-423545" rtl="0">
              <a:lnSpc>
                <a:spcPct val="100000"/>
              </a:lnSpc>
              <a:spcBef>
                <a:spcPct val="427000"/>
              </a:spcBef>
              <a:spcAft>
                <a:spcPts val="0"/>
              </a:spcAft>
              <a:buClr>
                <a:schemeClr val="dk1"/>
              </a:buClr>
              <a:buSzPts val="1400"/>
              <a:buChar char="○"/>
              <a:defRPr>
                <a:solidFill>
                  <a:schemeClr val="dk1"/>
                </a:solidFill>
              </a:defRPr>
            </a:lvl8pPr>
            <a:lvl9pPr marL="5486400" lvl="8" indent="-423545" rtl="0">
              <a:lnSpc>
                <a:spcPct val="100000"/>
              </a:lnSpc>
              <a:spcBef>
                <a:spcPct val="427000"/>
              </a:spcBef>
              <a:spcAft>
                <a:spcPts val="1600"/>
              </a:spcAft>
              <a:buClr>
                <a:schemeClr val="dk1"/>
              </a:buClr>
              <a:buSzPts val="1400"/>
              <a:buChar char="■"/>
              <a:defRPr>
                <a:solidFill>
                  <a:schemeClr val="dk1"/>
                </a:solidFill>
              </a:defRPr>
            </a:lvl9pPr>
          </a:lstStyle>
          <a:p/>
        </p:txBody>
      </p:sp>
      <p:sp>
        <p:nvSpPr>
          <p:cNvPr id="116" name="Google Shape;116;p7"/>
          <p:cNvSpPr txBox="1">
            <a:spLocks noGrp="1"/>
          </p:cNvSpPr>
          <p:nvPr>
            <p:ph type="title"/>
          </p:nvPr>
        </p:nvSpPr>
        <p:spPr>
          <a:xfrm>
            <a:off x="950800" y="491767"/>
            <a:ext cx="10290400" cy="763600"/>
          </a:xfrm>
          <a:prstGeom prst="rect">
            <a:avLst/>
          </a:prstGeom>
        </p:spPr>
        <p:txBody>
          <a:bodyPr spcFirstLastPara="1">
            <a:noAutofit/>
          </a:bodyPr>
          <a:lstStyle>
            <a:lvl1pPr lvl="0" algn="ctr"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 name="Slide Number Placeholder 1"/>
          <p:cNvSpPr>
            <a:spLocks noGrp="1"/>
          </p:cNvSpPr>
          <p:nvPr>
            <p:ph type="sldNum" idx="10"/>
          </p:nvPr>
        </p:nvSpPr>
        <p:spPr/>
        <p:txBody>
          <a:bodyPr/>
          <a:p>
            <a:pPr lvl="0" eaLnBrk="1" hangingPunct="1">
              <a:buClr>
                <a:srgbClr val="000000"/>
              </a:buClr>
            </a:pPr>
            <a:fld id="{9A0DB2DC-4C9A-4742-B13C-FB6460FD3503}" type="slidenum">
              <a:rPr lang="en-US" altLang="en-US" dirty="0">
                <a:latin typeface="Arial" panose="020B0604020202020204" pitchFamily="34" charset="0"/>
              </a:rPr>
            </a:fld>
            <a:endParaRPr lang="en-US" altLang="en-US" dirty="0">
              <a:latin typeface="Arial" panose="020B0604020202020204" pitchFamily="34" charset="0"/>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542925" indent="0" algn="ctr">
              <a:buNone/>
              <a:defRPr/>
            </a:lvl2pPr>
            <a:lvl3pPr marL="1085215" indent="0" algn="ctr">
              <a:buNone/>
              <a:defRPr/>
            </a:lvl3pPr>
            <a:lvl4pPr marL="1628140" indent="0" algn="ctr">
              <a:buNone/>
              <a:defRPr/>
            </a:lvl4pPr>
            <a:lvl5pPr marL="2171065" indent="0" algn="ctr">
              <a:buNone/>
              <a:defRPr/>
            </a:lvl5pPr>
            <a:lvl6pPr marL="2713990" indent="0" algn="ctr">
              <a:buNone/>
              <a:defRPr/>
            </a:lvl6pPr>
            <a:lvl7pPr marL="3256280" indent="0" algn="ctr">
              <a:buNone/>
              <a:defRPr/>
            </a:lvl7pPr>
            <a:lvl8pPr marL="3799205" indent="0" algn="ctr">
              <a:buNone/>
              <a:defRPr/>
            </a:lvl8pPr>
            <a:lvl9pPr marL="4342130" indent="0" algn="ctr">
              <a:buNone/>
              <a:defRPr/>
            </a:lvl9pPr>
          </a:lstStyle>
          <a:p>
            <a:r>
              <a:rPr lang="en-US"/>
              <a:t>Click to edit Master subtitle style</a:t>
            </a:r>
            <a:endParaRPr lang="en-US"/>
          </a:p>
        </p:txBody>
      </p:sp>
      <p:sp>
        <p:nvSpPr>
          <p:cNvPr id="4" name="Date Placeholder 3"/>
          <p:cNvSpPr>
            <a:spLocks noGrp="1"/>
          </p:cNvSpPr>
          <p:nvPr>
            <p:ph type="dt" sz="half" idx="10"/>
          </p:nvPr>
        </p:nvSpPr>
        <p:spPr/>
        <p:txBody>
          <a:bodyPr/>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65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65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p>
            <a:pPr lvl="0" eaLnBrk="1" hangingPunct="1">
              <a:buNone/>
            </a:pPr>
            <a:fld id="{9A0DB2DC-4C9A-4742-B13C-FB6460FD3503}" type="slidenum">
              <a:rPr lang="en-US" altLang="en-US"/>
            </a:fld>
            <a:endParaRPr lang="en-US" altLang="en-US">
              <a:latin typeface="Times New Roman" panose="02020603050405020304" pitchFamily="18" charset="0"/>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65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65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p>
            <a:pPr lvl="0" eaLnBrk="1" hangingPunct="1">
              <a:buNone/>
            </a:pPr>
            <a:fld id="{9A0DB2DC-4C9A-4742-B13C-FB6460FD3503}" type="slidenum">
              <a:rPr lang="en-US" altLang="en-US"/>
            </a:fld>
            <a:endParaRPr lang="en-US" altLang="en-US">
              <a:latin typeface="Times New Roman" panose="02020603050405020304" pitchFamily="18" charset="0"/>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5" y="4406900"/>
            <a:ext cx="10363200" cy="1362075"/>
          </a:xfrm>
        </p:spPr>
        <p:txBody>
          <a:bodyPr anchor="t"/>
          <a:lstStyle>
            <a:lvl1pPr algn="l">
              <a:defRPr sz="4725" b="1" cap="all"/>
            </a:lvl1pPr>
          </a:lstStyle>
          <a:p>
            <a:r>
              <a:rPr lang="en-US"/>
              <a:t>Click to edit Master title style</a:t>
            </a:r>
            <a:endParaRPr lang="en-US"/>
          </a:p>
        </p:txBody>
      </p:sp>
      <p:sp>
        <p:nvSpPr>
          <p:cNvPr id="3" name="Text Placeholder 2"/>
          <p:cNvSpPr>
            <a:spLocks noGrp="1"/>
          </p:cNvSpPr>
          <p:nvPr>
            <p:ph type="body" idx="1"/>
          </p:nvPr>
        </p:nvSpPr>
        <p:spPr>
          <a:xfrm>
            <a:off x="963085" y="2906714"/>
            <a:ext cx="10363200" cy="1500187"/>
          </a:xfrm>
        </p:spPr>
        <p:txBody>
          <a:bodyPr anchor="b"/>
          <a:lstStyle>
            <a:lvl1pPr marL="0" indent="0">
              <a:buNone/>
              <a:defRPr sz="2400"/>
            </a:lvl1pPr>
            <a:lvl2pPr marL="542925" indent="0">
              <a:buNone/>
              <a:defRPr sz="2100"/>
            </a:lvl2pPr>
            <a:lvl3pPr marL="1085215" indent="0">
              <a:buNone/>
              <a:defRPr sz="1875"/>
            </a:lvl3pPr>
            <a:lvl4pPr marL="1628140" indent="0">
              <a:buNone/>
              <a:defRPr sz="1650"/>
            </a:lvl4pPr>
            <a:lvl5pPr marL="2171065" indent="0">
              <a:buNone/>
              <a:defRPr sz="1650"/>
            </a:lvl5pPr>
            <a:lvl6pPr marL="2713990" indent="0">
              <a:buNone/>
              <a:defRPr sz="1650"/>
            </a:lvl6pPr>
            <a:lvl7pPr marL="3256280" indent="0">
              <a:buNone/>
              <a:defRPr sz="1650"/>
            </a:lvl7pPr>
            <a:lvl8pPr marL="3799205" indent="0">
              <a:buNone/>
              <a:defRPr sz="1650"/>
            </a:lvl8pPr>
            <a:lvl9pPr marL="4342130" indent="0">
              <a:buNone/>
              <a:defRPr sz="1650"/>
            </a:lvl9pPr>
          </a:lstStyle>
          <a:p>
            <a:pPr lvl="0"/>
            <a:r>
              <a:rPr lang="en-US"/>
              <a:t>Click to edit Master text styles</a:t>
            </a:r>
            <a:endParaRPr lang="en-US"/>
          </a:p>
        </p:txBody>
      </p:sp>
      <p:sp>
        <p:nvSpPr>
          <p:cNvPr id="4" name="Date Placeholder 3"/>
          <p:cNvSpPr>
            <a:spLocks noGrp="1"/>
          </p:cNvSpPr>
          <p:nvPr>
            <p:ph type="dt" sz="half" idx="10"/>
          </p:nvPr>
        </p:nvSpPr>
        <p:spPr/>
        <p:txBody>
          <a:bodyPr/>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65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65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p>
            <a:pPr lvl="0" eaLnBrk="1" hangingPunct="1">
              <a:buNone/>
            </a:pPr>
            <a:fld id="{9A0DB2DC-4C9A-4742-B13C-FB6460FD3503}" type="slidenum">
              <a:rPr lang="en-US" altLang="en-US"/>
            </a:fld>
            <a:endParaRPr lang="en-US" altLang="en-US">
              <a:latin typeface="Times New Roman" panose="02020603050405020304" pitchFamily="18" charset="0"/>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3300"/>
            </a:lvl1pPr>
            <a:lvl2pPr>
              <a:defRPr sz="285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3300"/>
            </a:lvl1pPr>
            <a:lvl2pPr>
              <a:defRPr sz="285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65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65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p>
            <a:pPr lvl="0" eaLnBrk="1" hangingPunct="1">
              <a:buNone/>
            </a:pPr>
            <a:fld id="{9A0DB2DC-4C9A-4742-B13C-FB6460FD3503}" type="slidenum">
              <a:rPr lang="en-US" altLang="en-US"/>
            </a:fld>
            <a:endParaRPr lang="en-US" altLang="en-US">
              <a:latin typeface="Times New Roman" panose="02020603050405020304" pitchFamily="18" charset="0"/>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609600" y="1535113"/>
            <a:ext cx="5386918" cy="639762"/>
          </a:xfrm>
        </p:spPr>
        <p:txBody>
          <a:bodyPr anchor="b"/>
          <a:lstStyle>
            <a:lvl1pPr marL="0" indent="0">
              <a:buNone/>
              <a:defRPr sz="2850" b="1"/>
            </a:lvl1pPr>
            <a:lvl2pPr marL="542925" indent="0">
              <a:buNone/>
              <a:defRPr sz="2400" b="1"/>
            </a:lvl2pPr>
            <a:lvl3pPr marL="1085215" indent="0">
              <a:buNone/>
              <a:defRPr sz="2100" b="1"/>
            </a:lvl3pPr>
            <a:lvl4pPr marL="1628140" indent="0">
              <a:buNone/>
              <a:defRPr sz="1875" b="1"/>
            </a:lvl4pPr>
            <a:lvl5pPr marL="2171065" indent="0">
              <a:buNone/>
              <a:defRPr sz="1875" b="1"/>
            </a:lvl5pPr>
            <a:lvl6pPr marL="2713990" indent="0">
              <a:buNone/>
              <a:defRPr sz="1875" b="1"/>
            </a:lvl6pPr>
            <a:lvl7pPr marL="3256280" indent="0">
              <a:buNone/>
              <a:defRPr sz="1875" b="1"/>
            </a:lvl7pPr>
            <a:lvl8pPr marL="3799205" indent="0">
              <a:buNone/>
              <a:defRPr sz="1875" b="1"/>
            </a:lvl8pPr>
            <a:lvl9pPr marL="4342130" indent="0">
              <a:buNone/>
              <a:defRPr sz="1875" b="1"/>
            </a:lvl9pPr>
          </a:lstStyle>
          <a:p>
            <a:pPr lvl="0"/>
            <a:r>
              <a:rPr lang="en-US"/>
              <a:t>Click to edit Master text styles</a:t>
            </a:r>
            <a:endParaRPr lang="en-US"/>
          </a:p>
        </p:txBody>
      </p:sp>
      <p:sp>
        <p:nvSpPr>
          <p:cNvPr id="4" name="Content Placeholder 3"/>
          <p:cNvSpPr>
            <a:spLocks noGrp="1"/>
          </p:cNvSpPr>
          <p:nvPr>
            <p:ph sz="half" idx="2"/>
          </p:nvPr>
        </p:nvSpPr>
        <p:spPr>
          <a:xfrm>
            <a:off x="609600" y="2174875"/>
            <a:ext cx="5386918" cy="3951288"/>
          </a:xfrm>
        </p:spPr>
        <p:txBody>
          <a:bodyPr/>
          <a:lstStyle>
            <a:lvl1pPr>
              <a:defRPr sz="2850"/>
            </a:lvl1pPr>
            <a:lvl2pPr>
              <a:defRPr sz="2400"/>
            </a:lvl2pPr>
            <a:lvl3pPr>
              <a:defRPr sz="2100"/>
            </a:lvl3pPr>
            <a:lvl4pPr>
              <a:defRPr sz="1875"/>
            </a:lvl4pPr>
            <a:lvl5pPr>
              <a:defRPr sz="1875"/>
            </a:lvl5pPr>
            <a:lvl6pPr>
              <a:defRPr sz="1875"/>
            </a:lvl6pPr>
            <a:lvl7pPr>
              <a:defRPr sz="1875"/>
            </a:lvl7pPr>
            <a:lvl8pPr>
              <a:defRPr sz="1875"/>
            </a:lvl8pPr>
            <a:lvl9pPr>
              <a:defRPr sz="187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93367" y="1535113"/>
            <a:ext cx="5389034" cy="639762"/>
          </a:xfrm>
        </p:spPr>
        <p:txBody>
          <a:bodyPr anchor="b"/>
          <a:lstStyle>
            <a:lvl1pPr marL="0" indent="0">
              <a:buNone/>
              <a:defRPr sz="2850" b="1"/>
            </a:lvl1pPr>
            <a:lvl2pPr marL="542925" indent="0">
              <a:buNone/>
              <a:defRPr sz="2400" b="1"/>
            </a:lvl2pPr>
            <a:lvl3pPr marL="1085215" indent="0">
              <a:buNone/>
              <a:defRPr sz="2100" b="1"/>
            </a:lvl3pPr>
            <a:lvl4pPr marL="1628140" indent="0">
              <a:buNone/>
              <a:defRPr sz="1875" b="1"/>
            </a:lvl4pPr>
            <a:lvl5pPr marL="2171065" indent="0">
              <a:buNone/>
              <a:defRPr sz="1875" b="1"/>
            </a:lvl5pPr>
            <a:lvl6pPr marL="2713990" indent="0">
              <a:buNone/>
              <a:defRPr sz="1875" b="1"/>
            </a:lvl6pPr>
            <a:lvl7pPr marL="3256280" indent="0">
              <a:buNone/>
              <a:defRPr sz="1875" b="1"/>
            </a:lvl7pPr>
            <a:lvl8pPr marL="3799205" indent="0">
              <a:buNone/>
              <a:defRPr sz="1875" b="1"/>
            </a:lvl8pPr>
            <a:lvl9pPr marL="4342130" indent="0">
              <a:buNone/>
              <a:defRPr sz="1875" b="1"/>
            </a:lvl9pPr>
          </a:lstStyle>
          <a:p>
            <a:pPr lvl="0"/>
            <a:r>
              <a:rPr lang="en-US"/>
              <a:t>Click to edit Master text styles</a:t>
            </a:r>
            <a:endParaRPr lang="en-US"/>
          </a:p>
        </p:txBody>
      </p:sp>
      <p:sp>
        <p:nvSpPr>
          <p:cNvPr id="6" name="Content Placeholder 5"/>
          <p:cNvSpPr>
            <a:spLocks noGrp="1"/>
          </p:cNvSpPr>
          <p:nvPr>
            <p:ph sz="quarter" idx="4"/>
          </p:nvPr>
        </p:nvSpPr>
        <p:spPr>
          <a:xfrm>
            <a:off x="6193367" y="2174875"/>
            <a:ext cx="5389034" cy="3951288"/>
          </a:xfrm>
        </p:spPr>
        <p:txBody>
          <a:bodyPr/>
          <a:lstStyle>
            <a:lvl1pPr>
              <a:defRPr sz="2850"/>
            </a:lvl1pPr>
            <a:lvl2pPr>
              <a:defRPr sz="2400"/>
            </a:lvl2pPr>
            <a:lvl3pPr>
              <a:defRPr sz="2100"/>
            </a:lvl3pPr>
            <a:lvl4pPr>
              <a:defRPr sz="1875"/>
            </a:lvl4pPr>
            <a:lvl5pPr>
              <a:defRPr sz="1875"/>
            </a:lvl5pPr>
            <a:lvl6pPr>
              <a:defRPr sz="1875"/>
            </a:lvl6pPr>
            <a:lvl7pPr>
              <a:defRPr sz="1875"/>
            </a:lvl7pPr>
            <a:lvl8pPr>
              <a:defRPr sz="1875"/>
            </a:lvl8pPr>
            <a:lvl9pPr>
              <a:defRPr sz="187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65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65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p>
            <a:pPr lvl="0" eaLnBrk="1" hangingPunct="1">
              <a:buNone/>
            </a:pPr>
            <a:fld id="{9A0DB2DC-4C9A-4742-B13C-FB6460FD3503}" type="slidenum">
              <a:rPr lang="en-US" altLang="en-US"/>
            </a:fld>
            <a:endParaRPr lang="en-US" altLang="en-US">
              <a:latin typeface="Times New Roman" panose="02020603050405020304" pitchFamily="18" charset="0"/>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p>
            <a:pPr marL="0" marR="0" lvl="0" indent="0" algn="l" defTabSz="457200" rtl="0" eaLnBrk="1" fontAlgn="auto" latinLnBrk="0" hangingPunct="1">
              <a:lnSpc>
                <a:spcPct val="100000"/>
              </a:lnSpc>
              <a:spcBef>
                <a:spcPts val="0"/>
              </a:spcBef>
              <a:spcAft>
                <a:spcPts val="0"/>
              </a:spcAft>
              <a:buClrTx/>
              <a:buSzTx/>
              <a:buFontTx/>
              <a:buNone/>
              <a:defRPr/>
            </a:pPr>
            <a:fld id="{B972CA42-D89C-3144-99E2-8E118DF1EF02}" type="datetimeFigureOut">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
        <p:nvSpPr>
          <p:cNvPr id="6" name="Footer Placeholder 5"/>
          <p:cNvSpPr>
            <a:spLocks noGrp="1"/>
          </p:cNvSpPr>
          <p:nvPr>
            <p:ph type="ftr" sz="quarter" idx="11"/>
          </p:nvPr>
        </p:nvSpPr>
        <p:spPr/>
        <p:txBody>
          <a:bodyPr/>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7" name="Slide Number Placeholder 6"/>
          <p:cNvSpPr>
            <a:spLocks noGrp="1"/>
          </p:cNvSpPr>
          <p:nvPr>
            <p:ph type="sldNum" sz="quarter" idx="12"/>
          </p:nvPr>
        </p:nvSpPr>
        <p:spPr/>
        <p:txBody>
          <a:bodyPr/>
          <a:p>
            <a:pPr lvl="0" eaLnBrk="1" hangingPunct="1">
              <a:buNone/>
            </a:pPr>
            <a:fld id="{9A0DB2DC-4C9A-4742-B13C-FB6460FD3503}" type="slidenum">
              <a:rPr lang="en-US" altLang="en-US">
                <a:latin typeface="Times New Roman" panose="02020603050405020304" pitchFamily="18" charset="0"/>
              </a:rPr>
            </a:fld>
            <a:endParaRPr lang="en-US" altLang="en-US">
              <a:latin typeface="Times New Roman" panose="02020603050405020304" pitchFamily="18" charset="0"/>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65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65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p>
            <a:pPr lvl="0" eaLnBrk="1" hangingPunct="1">
              <a:buNone/>
            </a:pPr>
            <a:fld id="{9A0DB2DC-4C9A-4742-B13C-FB6460FD3503}" type="slidenum">
              <a:rPr lang="en-US" altLang="en-US"/>
            </a:fld>
            <a:endParaRPr lang="en-US" altLang="en-US">
              <a:latin typeface="Times New Roman" panose="02020603050405020304" pitchFamily="18" charset="0"/>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65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65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p>
            <a:pPr lvl="0" eaLnBrk="1" hangingPunct="1">
              <a:buNone/>
            </a:pPr>
            <a:fld id="{9A0DB2DC-4C9A-4742-B13C-FB6460FD3503}" type="slidenum">
              <a:rPr lang="en-US" altLang="en-US"/>
            </a:fld>
            <a:endParaRPr lang="en-US" altLang="en-US">
              <a:latin typeface="Times New Roman" panose="02020603050405020304" pitchFamily="18" charset="0"/>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400" b="1"/>
            </a:lvl1pPr>
          </a:lstStyle>
          <a:p>
            <a:r>
              <a:rPr lang="en-US"/>
              <a:t>Click to edit Master title style</a:t>
            </a:r>
            <a:endParaRPr lang="en-US"/>
          </a:p>
        </p:txBody>
      </p:sp>
      <p:sp>
        <p:nvSpPr>
          <p:cNvPr id="3" name="Content Placeholder 2"/>
          <p:cNvSpPr>
            <a:spLocks noGrp="1"/>
          </p:cNvSpPr>
          <p:nvPr>
            <p:ph idx="1"/>
          </p:nvPr>
        </p:nvSpPr>
        <p:spPr>
          <a:xfrm>
            <a:off x="4766734" y="273051"/>
            <a:ext cx="6815666" cy="5853113"/>
          </a:xfrm>
        </p:spPr>
        <p:txBody>
          <a:bodyPr/>
          <a:lstStyle>
            <a:lvl1pPr>
              <a:defRPr sz="3825"/>
            </a:lvl1pPr>
            <a:lvl2pPr>
              <a:defRPr sz="3300"/>
            </a:lvl2pPr>
            <a:lvl3pPr>
              <a:defRPr sz="285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650"/>
            </a:lvl1pPr>
            <a:lvl2pPr marL="542925" indent="0">
              <a:buNone/>
              <a:defRPr sz="1425"/>
            </a:lvl2pPr>
            <a:lvl3pPr marL="1085215" indent="0">
              <a:buNone/>
              <a:defRPr sz="1200"/>
            </a:lvl3pPr>
            <a:lvl4pPr marL="1628140" indent="0">
              <a:buNone/>
              <a:defRPr sz="1050"/>
            </a:lvl4pPr>
            <a:lvl5pPr marL="2171065" indent="0">
              <a:buNone/>
              <a:defRPr sz="1050"/>
            </a:lvl5pPr>
            <a:lvl6pPr marL="2713990" indent="0">
              <a:buNone/>
              <a:defRPr sz="1050"/>
            </a:lvl6pPr>
            <a:lvl7pPr marL="3256280" indent="0">
              <a:buNone/>
              <a:defRPr sz="1050"/>
            </a:lvl7pPr>
            <a:lvl8pPr marL="3799205" indent="0">
              <a:buNone/>
              <a:defRPr sz="1050"/>
            </a:lvl8pPr>
            <a:lvl9pPr marL="4342130" indent="0">
              <a:buNone/>
              <a:defRPr sz="1050"/>
            </a:lvl9pPr>
          </a:lstStyle>
          <a:p>
            <a:pPr lvl="0"/>
            <a:r>
              <a:rPr lang="en-US"/>
              <a:t>Click to edit Master text styles</a:t>
            </a:r>
            <a:endParaRPr lang="en-US"/>
          </a:p>
        </p:txBody>
      </p:sp>
      <p:sp>
        <p:nvSpPr>
          <p:cNvPr id="5" name="Date Placeholder 4"/>
          <p:cNvSpPr>
            <a:spLocks noGrp="1"/>
          </p:cNvSpPr>
          <p:nvPr>
            <p:ph type="dt" sz="half" idx="10"/>
          </p:nvPr>
        </p:nvSpPr>
        <p:spPr/>
        <p:txBody>
          <a:bodyPr/>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65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65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p>
            <a:pPr lvl="0" eaLnBrk="1" hangingPunct="1">
              <a:buNone/>
            </a:pPr>
            <a:fld id="{9A0DB2DC-4C9A-4742-B13C-FB6460FD3503}" type="slidenum">
              <a:rPr lang="en-US" altLang="en-US"/>
            </a:fld>
            <a:endParaRPr lang="en-US" altLang="en-US">
              <a:latin typeface="Times New Roman" panose="02020603050405020304" pitchFamily="18" charset="0"/>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1"/>
            <a:ext cx="7315200" cy="566738"/>
          </a:xfrm>
        </p:spPr>
        <p:txBody>
          <a:bodyPr anchor="b"/>
          <a:lstStyle>
            <a:lvl1pPr algn="l">
              <a:defRPr sz="2400" b="1"/>
            </a:lvl1pPr>
          </a:lstStyle>
          <a:p>
            <a:r>
              <a:rPr lang="en-US"/>
              <a:t>Click to edit Master title style</a:t>
            </a:r>
            <a:endParaRPr lang="en-US"/>
          </a:p>
        </p:txBody>
      </p:sp>
      <p:sp>
        <p:nvSpPr>
          <p:cNvPr id="3" name="Picture Placeholder 2"/>
          <p:cNvSpPr>
            <a:spLocks noGrp="1"/>
          </p:cNvSpPr>
          <p:nvPr>
            <p:ph type="pic" idx="1"/>
          </p:nvPr>
        </p:nvSpPr>
        <p:spPr>
          <a:xfrm>
            <a:off x="2389718" y="612775"/>
            <a:ext cx="7315200" cy="4114800"/>
          </a:xfrm>
        </p:spPr>
        <p:txBody>
          <a:bodyPr vert="horz" wrap="square" lIns="144731" tIns="72366" rIns="144731" bIns="72366" numCol="1" anchor="t" anchorCtr="0" compatLnSpc="1"/>
          <a:lstStyle>
            <a:lvl1pPr marL="0" indent="0">
              <a:buNone/>
              <a:defRPr sz="3825"/>
            </a:lvl1pPr>
            <a:lvl2pPr marL="542925" indent="0">
              <a:buNone/>
              <a:defRPr sz="3300"/>
            </a:lvl2pPr>
            <a:lvl3pPr marL="1085215" indent="0">
              <a:buNone/>
              <a:defRPr sz="2850"/>
            </a:lvl3pPr>
            <a:lvl4pPr marL="1628140" indent="0">
              <a:buNone/>
              <a:defRPr sz="2400"/>
            </a:lvl4pPr>
            <a:lvl5pPr marL="2171065" indent="0">
              <a:buNone/>
              <a:defRPr sz="2400"/>
            </a:lvl5pPr>
            <a:lvl6pPr marL="2713990" indent="0">
              <a:buNone/>
              <a:defRPr sz="2400"/>
            </a:lvl6pPr>
            <a:lvl7pPr marL="3256280" indent="0">
              <a:buNone/>
              <a:defRPr sz="2400"/>
            </a:lvl7pPr>
            <a:lvl8pPr marL="3799205" indent="0">
              <a:buNone/>
              <a:defRPr sz="2400"/>
            </a:lvl8pPr>
            <a:lvl9pPr marL="4342130" indent="0">
              <a:buNone/>
              <a:defRPr sz="2400"/>
            </a:lvl9pPr>
          </a:lstStyle>
          <a:p>
            <a:pPr marL="0" marR="0" lvl="0" indent="0" algn="l" defTabSz="914400" rtl="0" eaLnBrk="0" fontAlgn="base" latinLnBrk="0" hangingPunct="0">
              <a:lnSpc>
                <a:spcPct val="100000"/>
              </a:lnSpc>
              <a:spcBef>
                <a:spcPct val="20000"/>
              </a:spcBef>
              <a:spcAft>
                <a:spcPct val="0"/>
              </a:spcAft>
              <a:buClrTx/>
              <a:buSzTx/>
              <a:buFontTx/>
              <a:buNone/>
              <a:defRPr/>
            </a:pPr>
            <a:endParaRPr kumimoji="0" lang="en-US" sz="3825" b="0" i="0" u="none" strike="noStrike" kern="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2389718" y="5367339"/>
            <a:ext cx="7315200" cy="804862"/>
          </a:xfrm>
        </p:spPr>
        <p:txBody>
          <a:bodyPr/>
          <a:lstStyle>
            <a:lvl1pPr marL="0" indent="0">
              <a:buNone/>
              <a:defRPr sz="1650"/>
            </a:lvl1pPr>
            <a:lvl2pPr marL="542925" indent="0">
              <a:buNone/>
              <a:defRPr sz="1425"/>
            </a:lvl2pPr>
            <a:lvl3pPr marL="1085215" indent="0">
              <a:buNone/>
              <a:defRPr sz="1200"/>
            </a:lvl3pPr>
            <a:lvl4pPr marL="1628140" indent="0">
              <a:buNone/>
              <a:defRPr sz="1050"/>
            </a:lvl4pPr>
            <a:lvl5pPr marL="2171065" indent="0">
              <a:buNone/>
              <a:defRPr sz="1050"/>
            </a:lvl5pPr>
            <a:lvl6pPr marL="2713990" indent="0">
              <a:buNone/>
              <a:defRPr sz="1050"/>
            </a:lvl6pPr>
            <a:lvl7pPr marL="3256280" indent="0">
              <a:buNone/>
              <a:defRPr sz="1050"/>
            </a:lvl7pPr>
            <a:lvl8pPr marL="3799205" indent="0">
              <a:buNone/>
              <a:defRPr sz="1050"/>
            </a:lvl8pPr>
            <a:lvl9pPr marL="4342130" indent="0">
              <a:buNone/>
              <a:defRPr sz="1050"/>
            </a:lvl9pPr>
          </a:lstStyle>
          <a:p>
            <a:pPr lvl="0"/>
            <a:r>
              <a:rPr lang="en-US"/>
              <a:t>Click to edit Master text styles</a:t>
            </a:r>
            <a:endParaRPr lang="en-US"/>
          </a:p>
        </p:txBody>
      </p:sp>
      <p:sp>
        <p:nvSpPr>
          <p:cNvPr id="5" name="Date Placeholder 4"/>
          <p:cNvSpPr>
            <a:spLocks noGrp="1"/>
          </p:cNvSpPr>
          <p:nvPr>
            <p:ph type="dt" sz="half" idx="10"/>
          </p:nvPr>
        </p:nvSpPr>
        <p:spPr/>
        <p:txBody>
          <a:bodyPr/>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65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65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p>
            <a:pPr lvl="0" eaLnBrk="1" hangingPunct="1">
              <a:buNone/>
            </a:pPr>
            <a:fld id="{9A0DB2DC-4C9A-4742-B13C-FB6460FD3503}" type="slidenum">
              <a:rPr lang="en-US" altLang="en-US"/>
            </a:fld>
            <a:endParaRPr lang="en-US" altLang="en-US">
              <a:latin typeface="Times New Roman" panose="02020603050405020304" pitchFamily="18" charset="0"/>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65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65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p>
            <a:pPr lvl="0" eaLnBrk="1" hangingPunct="1">
              <a:buNone/>
            </a:pPr>
            <a:fld id="{9A0DB2DC-4C9A-4742-B13C-FB6460FD3503}" type="slidenum">
              <a:rPr lang="en-US" altLang="en-US"/>
            </a:fld>
            <a:endParaRPr lang="en-US" altLang="en-US">
              <a:latin typeface="Times New Roman" panose="02020603050405020304" pitchFamily="18" charset="0"/>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65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65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p>
            <a:pPr lvl="0" eaLnBrk="1" hangingPunct="1">
              <a:buNone/>
            </a:pPr>
            <a:fld id="{9A0DB2DC-4C9A-4742-B13C-FB6460FD3503}" type="slidenum">
              <a:rPr lang="en-US" altLang="en-US"/>
            </a:fld>
            <a:endParaRPr lang="en-US" altLang="en-US">
              <a:latin typeface="Times New Roman" panose="02020603050405020304" pitchFamily="18"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p>
            <a:pPr marL="0" marR="0" lvl="0" indent="0" algn="l" defTabSz="457200" rtl="0" eaLnBrk="1" fontAlgn="auto" latinLnBrk="0" hangingPunct="1">
              <a:lnSpc>
                <a:spcPct val="100000"/>
              </a:lnSpc>
              <a:spcBef>
                <a:spcPts val="0"/>
              </a:spcBef>
              <a:spcAft>
                <a:spcPts val="0"/>
              </a:spcAft>
              <a:buClrTx/>
              <a:buSzTx/>
              <a:buFontTx/>
              <a:buNone/>
              <a:defRPr/>
            </a:pPr>
            <a:fld id="{B972CA42-D89C-3144-99E2-8E118DF1EF02}" type="datetimeFigureOut">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
        <p:nvSpPr>
          <p:cNvPr id="8" name="Footer Placeholder 7"/>
          <p:cNvSpPr>
            <a:spLocks noGrp="1"/>
          </p:cNvSpPr>
          <p:nvPr>
            <p:ph type="ftr" sz="quarter" idx="11"/>
          </p:nvPr>
        </p:nvSpPr>
        <p:spPr/>
        <p:txBody>
          <a:bodyPr/>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9" name="Slide Number Placeholder 8"/>
          <p:cNvSpPr>
            <a:spLocks noGrp="1"/>
          </p:cNvSpPr>
          <p:nvPr>
            <p:ph type="sldNum" sz="quarter" idx="12"/>
          </p:nvPr>
        </p:nvSpPr>
        <p:spPr/>
        <p:txBody>
          <a:bodyPr/>
          <a:p>
            <a:pPr lvl="0" eaLnBrk="1" hangingPunct="1">
              <a:buNone/>
            </a:pPr>
            <a:fld id="{9A0DB2DC-4C9A-4742-B13C-FB6460FD3503}" type="slidenum">
              <a:rPr lang="en-US" altLang="en-US">
                <a:latin typeface="Times New Roman" panose="02020603050405020304" pitchFamily="18" charset="0"/>
              </a:rPr>
            </a:fld>
            <a:endParaRPr lang="en-US" altLang="en-US">
              <a:latin typeface="Times New Roman" panose="02020603050405020304" pitchFamily="18" charset="0"/>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p>
            <a:pPr marL="0" marR="0" lvl="0" indent="0" algn="l" defTabSz="457200" rtl="0" eaLnBrk="1" fontAlgn="auto" latinLnBrk="0" hangingPunct="1">
              <a:lnSpc>
                <a:spcPct val="100000"/>
              </a:lnSpc>
              <a:spcBef>
                <a:spcPts val="0"/>
              </a:spcBef>
              <a:spcAft>
                <a:spcPts val="0"/>
              </a:spcAft>
              <a:buClrTx/>
              <a:buSzTx/>
              <a:buFontTx/>
              <a:buNone/>
              <a:defRPr/>
            </a:pPr>
            <a:fld id="{B972CA42-D89C-3144-99E2-8E118DF1EF02}" type="datetimeFigureOut">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
        <p:nvSpPr>
          <p:cNvPr id="4" name="Footer Placeholder 3"/>
          <p:cNvSpPr>
            <a:spLocks noGrp="1"/>
          </p:cNvSpPr>
          <p:nvPr>
            <p:ph type="ftr" sz="quarter" idx="11"/>
          </p:nvPr>
        </p:nvSpPr>
        <p:spPr/>
        <p:txBody>
          <a:bodyPr/>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Slide Number Placeholder 4"/>
          <p:cNvSpPr>
            <a:spLocks noGrp="1"/>
          </p:cNvSpPr>
          <p:nvPr>
            <p:ph type="sldNum" sz="quarter" idx="12"/>
          </p:nvPr>
        </p:nvSpPr>
        <p:spPr/>
        <p:txBody>
          <a:bodyPr/>
          <a:p>
            <a:pPr lvl="0" eaLnBrk="1" hangingPunct="1">
              <a:buNone/>
            </a:pPr>
            <a:fld id="{9A0DB2DC-4C9A-4742-B13C-FB6460FD3503}" type="slidenum">
              <a:rPr lang="en-US" altLang="en-US">
                <a:latin typeface="Times New Roman" panose="02020603050405020304" pitchFamily="18" charset="0"/>
              </a:rPr>
            </a:fld>
            <a:endParaRPr lang="en-US" altLang="en-US">
              <a:latin typeface="Times New Roman" panose="02020603050405020304" pitchFamily="18" charset="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p>
            <a:pPr marL="0" marR="0" lvl="0" indent="0" algn="l" defTabSz="457200" rtl="0" eaLnBrk="1" fontAlgn="auto" latinLnBrk="0" hangingPunct="1">
              <a:lnSpc>
                <a:spcPct val="100000"/>
              </a:lnSpc>
              <a:spcBef>
                <a:spcPts val="0"/>
              </a:spcBef>
              <a:spcAft>
                <a:spcPts val="0"/>
              </a:spcAft>
              <a:buClrTx/>
              <a:buSzTx/>
              <a:buFontTx/>
              <a:buNone/>
              <a:defRPr/>
            </a:pPr>
            <a:fld id="{B972CA42-D89C-3144-99E2-8E118DF1EF02}" type="datetimeFigureOut">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
        <p:nvSpPr>
          <p:cNvPr id="3" name="Footer Placeholder 2"/>
          <p:cNvSpPr>
            <a:spLocks noGrp="1"/>
          </p:cNvSpPr>
          <p:nvPr>
            <p:ph type="ftr" sz="quarter" idx="11"/>
          </p:nvPr>
        </p:nvSpPr>
        <p:spPr/>
        <p:txBody>
          <a:bodyPr/>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4" name="Slide Number Placeholder 3"/>
          <p:cNvSpPr>
            <a:spLocks noGrp="1"/>
          </p:cNvSpPr>
          <p:nvPr>
            <p:ph type="sldNum" sz="quarter" idx="12"/>
          </p:nvPr>
        </p:nvSpPr>
        <p:spPr/>
        <p:txBody>
          <a:bodyPr/>
          <a:p>
            <a:pPr lvl="0" eaLnBrk="1" hangingPunct="1">
              <a:buNone/>
            </a:pPr>
            <a:fld id="{9A0DB2DC-4C9A-4742-B13C-FB6460FD3503}" type="slidenum">
              <a:rPr lang="en-US" altLang="en-US">
                <a:latin typeface="Times New Roman" panose="02020603050405020304" pitchFamily="18" charset="0"/>
              </a:rPr>
            </a:fld>
            <a:endParaRPr lang="en-US" altLang="en-US">
              <a:latin typeface="Times New Roman" panose="02020603050405020304" pitchFamily="18" charset="0"/>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p>
            <a:pPr marL="0" marR="0" lvl="0" indent="0" algn="l" defTabSz="457200" rtl="0" eaLnBrk="1" fontAlgn="auto" latinLnBrk="0" hangingPunct="1">
              <a:lnSpc>
                <a:spcPct val="100000"/>
              </a:lnSpc>
              <a:spcBef>
                <a:spcPts val="0"/>
              </a:spcBef>
              <a:spcAft>
                <a:spcPts val="0"/>
              </a:spcAft>
              <a:buClrTx/>
              <a:buSzTx/>
              <a:buFontTx/>
              <a:buNone/>
              <a:defRPr/>
            </a:pPr>
            <a:fld id="{B972CA42-D89C-3144-99E2-8E118DF1EF02}" type="datetimeFigureOut">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
        <p:nvSpPr>
          <p:cNvPr id="6" name="Footer Placeholder 5"/>
          <p:cNvSpPr>
            <a:spLocks noGrp="1"/>
          </p:cNvSpPr>
          <p:nvPr>
            <p:ph type="ftr" sz="quarter" idx="11"/>
          </p:nvPr>
        </p:nvSpPr>
        <p:spPr/>
        <p:txBody>
          <a:bodyPr/>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7" name="Slide Number Placeholder 6"/>
          <p:cNvSpPr>
            <a:spLocks noGrp="1"/>
          </p:cNvSpPr>
          <p:nvPr>
            <p:ph type="sldNum" sz="quarter" idx="12"/>
          </p:nvPr>
        </p:nvSpPr>
        <p:spPr/>
        <p:txBody>
          <a:bodyPr/>
          <a:p>
            <a:pPr lvl="0" eaLnBrk="1" hangingPunct="1">
              <a:buNone/>
            </a:pPr>
            <a:fld id="{9A0DB2DC-4C9A-4742-B13C-FB6460FD3503}" type="slidenum">
              <a:rPr lang="en-US" altLang="en-US">
                <a:latin typeface="Times New Roman" panose="02020603050405020304" pitchFamily="18" charset="0"/>
              </a:rPr>
            </a:fld>
            <a:endParaRPr lang="en-US" altLang="en-US">
              <a:latin typeface="Times New Roman" panose="02020603050405020304" pitchFamily="18" charset="0"/>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vert="horz" wrap="square" lIns="91440" tIns="45720" rIns="91440" bIns="45720" numCol="1" rtlCol="0" anchor="t" anchorCtr="0" compatLnSpc="1">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p>
            <a:pPr marL="0" marR="0" lvl="0" indent="0" algn="l" defTabSz="457200" rtl="0" eaLnBrk="1" fontAlgn="auto" latinLnBrk="0" hangingPunct="1">
              <a:lnSpc>
                <a:spcPct val="100000"/>
              </a:lnSpc>
              <a:spcBef>
                <a:spcPts val="0"/>
              </a:spcBef>
              <a:spcAft>
                <a:spcPts val="0"/>
              </a:spcAft>
              <a:buClrTx/>
              <a:buSzTx/>
              <a:buFontTx/>
              <a:buNone/>
              <a:defRPr/>
            </a:pPr>
            <a:fld id="{B972CA42-D89C-3144-99E2-8E118DF1EF02}" type="datetimeFigureOut">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
        <p:nvSpPr>
          <p:cNvPr id="6" name="Footer Placeholder 5"/>
          <p:cNvSpPr>
            <a:spLocks noGrp="1"/>
          </p:cNvSpPr>
          <p:nvPr>
            <p:ph type="ftr" sz="quarter" idx="11"/>
          </p:nvPr>
        </p:nvSpPr>
        <p:spPr/>
        <p:txBody>
          <a:bodyPr/>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7" name="Slide Number Placeholder 6"/>
          <p:cNvSpPr>
            <a:spLocks noGrp="1"/>
          </p:cNvSpPr>
          <p:nvPr>
            <p:ph type="sldNum" sz="quarter" idx="12"/>
          </p:nvPr>
        </p:nvSpPr>
        <p:spPr/>
        <p:txBody>
          <a:bodyPr/>
          <a:p>
            <a:pPr lvl="0" eaLnBrk="1" hangingPunct="1">
              <a:buNone/>
            </a:pPr>
            <a:fld id="{9A0DB2DC-4C9A-4742-B13C-FB6460FD3503}" type="slidenum">
              <a:rPr lang="en-US" altLang="en-US">
                <a:latin typeface="Times New Roman" panose="02020603050405020304" pitchFamily="18" charset="0"/>
              </a:rPr>
            </a:fld>
            <a:endParaRPr lang="en-US" altLang="en-US">
              <a:latin typeface="Times New Roman" panose="02020603050405020304" pitchFamily="18" charset="0"/>
            </a:endParaRPr>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2" Type="http://schemas.openxmlformats.org/officeDocument/2006/relationships/theme" Target="../theme/theme2.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1.xml"/><Relationship Id="rId8" Type="http://schemas.openxmlformats.org/officeDocument/2006/relationships/slideLayout" Target="../slideLayouts/slideLayout30.xml"/><Relationship Id="rId7" Type="http://schemas.openxmlformats.org/officeDocument/2006/relationships/slideLayout" Target="../slideLayouts/slideLayout29.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 Id="rId3" Type="http://schemas.openxmlformats.org/officeDocument/2006/relationships/slideLayout" Target="../slideLayouts/slideLayout25.xml"/><Relationship Id="rId2" Type="http://schemas.openxmlformats.org/officeDocument/2006/relationships/slideLayout" Target="../slideLayouts/slideLayout24.xml"/><Relationship Id="rId14" Type="http://schemas.openxmlformats.org/officeDocument/2006/relationships/theme" Target="../theme/theme3.xml"/><Relationship Id="rId13" Type="http://schemas.openxmlformats.org/officeDocument/2006/relationships/image" Target="../media/image1.jpeg"/><Relationship Id="rId12" Type="http://schemas.openxmlformats.org/officeDocument/2006/relationships/slideLayout" Target="../slideLayouts/slideLayout34.xml"/><Relationship Id="rId11" Type="http://schemas.openxmlformats.org/officeDocument/2006/relationships/slideLayout" Target="../slideLayouts/slideLayout33.xml"/><Relationship Id="rId10" Type="http://schemas.openxmlformats.org/officeDocument/2006/relationships/slideLayout" Target="../slideLayouts/slideLayout32.xml"/><Relationship Id="rId1"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43.xml"/><Relationship Id="rId8" Type="http://schemas.openxmlformats.org/officeDocument/2006/relationships/slideLayout" Target="../slideLayouts/slideLayout42.xml"/><Relationship Id="rId7" Type="http://schemas.openxmlformats.org/officeDocument/2006/relationships/slideLayout" Target="../slideLayouts/slideLayout41.xml"/><Relationship Id="rId6" Type="http://schemas.openxmlformats.org/officeDocument/2006/relationships/slideLayout" Target="../slideLayouts/slideLayout40.xml"/><Relationship Id="rId5" Type="http://schemas.openxmlformats.org/officeDocument/2006/relationships/slideLayout" Target="../slideLayouts/slideLayout39.xml"/><Relationship Id="rId4" Type="http://schemas.openxmlformats.org/officeDocument/2006/relationships/slideLayout" Target="../slideLayouts/slideLayout38.xml"/><Relationship Id="rId3" Type="http://schemas.openxmlformats.org/officeDocument/2006/relationships/slideLayout" Target="../slideLayouts/slideLayout37.xml"/><Relationship Id="rId2" Type="http://schemas.openxmlformats.org/officeDocument/2006/relationships/slideLayout" Target="../slideLayouts/slideLayout36.xml"/><Relationship Id="rId13" Type="http://schemas.openxmlformats.org/officeDocument/2006/relationships/theme" Target="../theme/theme4.xml"/><Relationship Id="rId12" Type="http://schemas.openxmlformats.org/officeDocument/2006/relationships/image" Target="../media/image1.jpeg"/><Relationship Id="rId11" Type="http://schemas.openxmlformats.org/officeDocument/2006/relationships/slideLayout" Target="../slideLayouts/slideLayout45.xml"/><Relationship Id="rId10" Type="http://schemas.openxmlformats.org/officeDocument/2006/relationships/slideLayout" Target="../slideLayouts/slideLayout44.xml"/><Relationship Id="rId1"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1026" name="Title Placeholder 1"/>
          <p:cNvSpPr>
            <a:spLocks noGrp="1"/>
          </p:cNvSpPr>
          <p:nvPr>
            <p:ph type="title"/>
          </p:nvPr>
        </p:nvSpPr>
        <p:spPr>
          <a:xfrm>
            <a:off x="838200" y="365125"/>
            <a:ext cx="10515600" cy="1325563"/>
          </a:xfrm>
          <a:prstGeom prst="rect">
            <a:avLst/>
          </a:prstGeom>
          <a:noFill/>
          <a:ln w="9525">
            <a:noFill/>
          </a:ln>
        </p:spPr>
        <p:txBody>
          <a:bodyPr anchor="ctr" anchorCtr="0"/>
          <a:p>
            <a:pPr lvl="0"/>
            <a:r>
              <a:rPr lang="en-US" altLang="en-US"/>
              <a:t>Click to edit Master title style</a:t>
            </a:r>
            <a:endParaRPr lang="en-US" altLang="en-US"/>
          </a:p>
        </p:txBody>
      </p:sp>
      <p:sp>
        <p:nvSpPr>
          <p:cNvPr id="1027" name="Text Placeholder 2"/>
          <p:cNvSpPr>
            <a:spLocks noGrp="1"/>
          </p:cNvSpPr>
          <p:nvPr>
            <p:ph type="body" idx="1"/>
          </p:nvPr>
        </p:nvSpPr>
        <p:spPr>
          <a:xfrm>
            <a:off x="838200" y="1825625"/>
            <a:ext cx="10515600" cy="4351338"/>
          </a:xfrm>
          <a:prstGeom prst="rect">
            <a:avLst/>
          </a:prstGeom>
          <a:noFill/>
          <a:ln w="9525">
            <a:noFill/>
          </a:ln>
        </p:spPr>
        <p:txBody>
          <a:bodyPr/>
          <a:p>
            <a:pPr lvl="0"/>
            <a:r>
              <a:rPr lang="en-US" altLang="en-US"/>
              <a:t>Click to edit Master text styles</a:t>
            </a:r>
            <a:endParaRPr lang="en-US" altLang="en-US"/>
          </a:p>
          <a:p>
            <a:pPr lvl="1"/>
            <a:r>
              <a:rPr lang="en-US" altLang="en-US"/>
              <a:t>Second level</a:t>
            </a:r>
            <a:endParaRPr lang="en-US" altLang="en-US"/>
          </a:p>
          <a:p>
            <a:pPr lvl="2"/>
            <a:r>
              <a:rPr lang="en-US" altLang="en-US"/>
              <a:t>Third level</a:t>
            </a:r>
            <a:endParaRPr lang="en-US" altLang="en-US"/>
          </a:p>
          <a:p>
            <a:pPr lvl="3"/>
            <a:r>
              <a:rPr lang="en-US" altLang="en-US"/>
              <a:t>Fourth level</a:t>
            </a:r>
            <a:endParaRPr lang="en-US" altLang="en-US"/>
          </a:p>
          <a:p>
            <a:pPr lvl="4"/>
            <a:r>
              <a:rPr lang="en-US" altLang="en-US"/>
              <a:t>Fifth level</a:t>
            </a:r>
            <a:endParaRPr lang="en-US" alt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marL="0" marR="0" lvl="0" indent="0" algn="l" defTabSz="457200" rtl="0" eaLnBrk="1" fontAlgn="auto" latinLnBrk="0" hangingPunct="1">
              <a:lnSpc>
                <a:spcPct val="100000"/>
              </a:lnSpc>
              <a:spcBef>
                <a:spcPts val="0"/>
              </a:spcBef>
              <a:spcAft>
                <a:spcPts val="0"/>
              </a:spcAft>
              <a:buClrTx/>
              <a:buSzTx/>
              <a:buFontTx/>
              <a:buNone/>
              <a:defRPr/>
            </a:pPr>
            <a:fld id="{B972CA42-D89C-3144-99E2-8E118DF1EF02}" type="datetimeFigureOut">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lstStyle>
            <a:lvl1pPr algn="r">
              <a:defRPr sz="1200">
                <a:solidFill>
                  <a:srgbClr val="898989"/>
                </a:solidFill>
              </a:defRPr>
            </a:lvl1pPr>
          </a:lstStyle>
          <a:p>
            <a:pPr lvl="0" eaLnBrk="1" hangingPunct="1">
              <a:buNone/>
            </a:pPr>
            <a:fld id="{9A0DB2DC-4C9A-4742-B13C-FB6460FD3503}" type="slidenum">
              <a:rPr lang="en-US" altLang="en-US">
                <a:latin typeface="Times New Roman" panose="02020603050405020304" pitchFamily="18" charset="0"/>
              </a:rPr>
            </a:fld>
            <a:endParaRPr lang="en-US" altLang="en-US">
              <a:latin typeface="Times New Roman" panose="02020603050405020304" pitchFamily="18"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Times New Roman" panose="02020603050405020304" pitchFamily="18" charset="0"/>
        </a:defRPr>
      </a:lvl2pPr>
      <a:lvl3pPr algn="l" rtl="0" eaLnBrk="0" fontAlgn="base" hangingPunct="0">
        <a:lnSpc>
          <a:spcPct val="90000"/>
        </a:lnSpc>
        <a:spcBef>
          <a:spcPct val="0"/>
        </a:spcBef>
        <a:spcAft>
          <a:spcPct val="0"/>
        </a:spcAft>
        <a:defRPr sz="4400">
          <a:solidFill>
            <a:schemeClr val="tx1"/>
          </a:solidFill>
          <a:latin typeface="Times New Roman" panose="02020603050405020304" pitchFamily="18" charset="0"/>
        </a:defRPr>
      </a:lvl3pPr>
      <a:lvl4pPr algn="l" rtl="0" eaLnBrk="0" fontAlgn="base" hangingPunct="0">
        <a:lnSpc>
          <a:spcPct val="90000"/>
        </a:lnSpc>
        <a:spcBef>
          <a:spcPct val="0"/>
        </a:spcBef>
        <a:spcAft>
          <a:spcPct val="0"/>
        </a:spcAft>
        <a:defRPr sz="4400">
          <a:solidFill>
            <a:schemeClr val="tx1"/>
          </a:solidFill>
          <a:latin typeface="Times New Roman" panose="02020603050405020304" pitchFamily="18" charset="0"/>
        </a:defRPr>
      </a:lvl4pPr>
      <a:lvl5pPr algn="l" rtl="0" eaLnBrk="0" fontAlgn="base" hangingPunct="0">
        <a:lnSpc>
          <a:spcPct val="90000"/>
        </a:lnSpc>
        <a:spcBef>
          <a:spcPct val="0"/>
        </a:spcBef>
        <a:spcAft>
          <a:spcPct val="0"/>
        </a:spcAft>
        <a:defRPr sz="4400">
          <a:solidFill>
            <a:schemeClr val="tx1"/>
          </a:solidFill>
          <a:latin typeface="Times New Roman" panose="02020603050405020304" pitchFamily="18" charset="0"/>
        </a:defRPr>
      </a:lvl5pPr>
      <a:lvl6pPr marL="457200" algn="l" rtl="0" fontAlgn="base">
        <a:lnSpc>
          <a:spcPct val="90000"/>
        </a:lnSpc>
        <a:spcBef>
          <a:spcPct val="0"/>
        </a:spcBef>
        <a:spcAft>
          <a:spcPct val="0"/>
        </a:spcAft>
        <a:defRPr sz="4400">
          <a:solidFill>
            <a:schemeClr val="tx1"/>
          </a:solidFill>
          <a:latin typeface="Times New Roman" panose="02020603050405020304" pitchFamily="18" charset="0"/>
        </a:defRPr>
      </a:lvl6pPr>
      <a:lvl7pPr marL="914400" algn="l" rtl="0" fontAlgn="base">
        <a:lnSpc>
          <a:spcPct val="90000"/>
        </a:lnSpc>
        <a:spcBef>
          <a:spcPct val="0"/>
        </a:spcBef>
        <a:spcAft>
          <a:spcPct val="0"/>
        </a:spcAft>
        <a:defRPr sz="4400">
          <a:solidFill>
            <a:schemeClr val="tx1"/>
          </a:solidFill>
          <a:latin typeface="Times New Roman" panose="02020603050405020304" pitchFamily="18" charset="0"/>
        </a:defRPr>
      </a:lvl7pPr>
      <a:lvl8pPr marL="1371600" algn="l" rtl="0" fontAlgn="base">
        <a:lnSpc>
          <a:spcPct val="90000"/>
        </a:lnSpc>
        <a:spcBef>
          <a:spcPct val="0"/>
        </a:spcBef>
        <a:spcAft>
          <a:spcPct val="0"/>
        </a:spcAft>
        <a:defRPr sz="4400">
          <a:solidFill>
            <a:schemeClr val="tx1"/>
          </a:solidFill>
          <a:latin typeface="Times New Roman" panose="02020603050405020304" pitchFamily="18" charset="0"/>
        </a:defRPr>
      </a:lvl8pPr>
      <a:lvl9pPr marL="1828800" algn="l" rtl="0" fontAlgn="base">
        <a:lnSpc>
          <a:spcPct val="90000"/>
        </a:lnSpc>
        <a:spcBef>
          <a:spcPct val="0"/>
        </a:spcBef>
        <a:spcAft>
          <a:spcPct val="0"/>
        </a:spcAft>
        <a:defRPr sz="4400">
          <a:solidFill>
            <a:schemeClr val="tx1"/>
          </a:solidFill>
          <a:latin typeface="Times New Roman" panose="02020603050405020304" pitchFamily="18"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p:sp>
        <p:nvSpPr>
          <p:cNvPr id="13314" name="Title Placeholder 1"/>
          <p:cNvSpPr>
            <a:spLocks noGrp="1"/>
          </p:cNvSpPr>
          <p:nvPr>
            <p:ph type="title"/>
          </p:nvPr>
        </p:nvSpPr>
        <p:spPr>
          <a:xfrm>
            <a:off x="838200" y="365125"/>
            <a:ext cx="10515600" cy="1325563"/>
          </a:xfrm>
          <a:prstGeom prst="rect">
            <a:avLst/>
          </a:prstGeom>
          <a:noFill/>
          <a:ln w="9525">
            <a:noFill/>
          </a:ln>
        </p:spPr>
        <p:txBody>
          <a:bodyPr anchor="ctr" anchorCtr="0"/>
          <a:p>
            <a:pPr lvl="0"/>
            <a:r>
              <a:rPr lang="en-US" altLang="en-US"/>
              <a:t>Click to edit Master title style</a:t>
            </a:r>
            <a:endParaRPr lang="en-US" altLang="en-US"/>
          </a:p>
        </p:txBody>
      </p:sp>
      <p:sp>
        <p:nvSpPr>
          <p:cNvPr id="13315" name="Text Placeholder 2"/>
          <p:cNvSpPr>
            <a:spLocks noGrp="1"/>
          </p:cNvSpPr>
          <p:nvPr>
            <p:ph type="body" idx="1"/>
          </p:nvPr>
        </p:nvSpPr>
        <p:spPr>
          <a:xfrm>
            <a:off x="838200" y="1825625"/>
            <a:ext cx="10515600" cy="4351338"/>
          </a:xfrm>
          <a:prstGeom prst="rect">
            <a:avLst/>
          </a:prstGeom>
          <a:noFill/>
          <a:ln w="9525">
            <a:noFill/>
          </a:ln>
        </p:spPr>
        <p:txBody>
          <a:bodyPr/>
          <a:p>
            <a:pPr lvl="0"/>
            <a:r>
              <a:rPr lang="en-US" altLang="en-US"/>
              <a:t>Click to edit Master text styles</a:t>
            </a:r>
            <a:endParaRPr lang="en-US" altLang="en-US"/>
          </a:p>
          <a:p>
            <a:pPr lvl="1"/>
            <a:r>
              <a:rPr lang="en-US" altLang="en-US"/>
              <a:t>Second level</a:t>
            </a:r>
            <a:endParaRPr lang="en-US" altLang="en-US"/>
          </a:p>
          <a:p>
            <a:pPr lvl="2"/>
            <a:r>
              <a:rPr lang="en-US" altLang="en-US"/>
              <a:t>Third level</a:t>
            </a:r>
            <a:endParaRPr lang="en-US" altLang="en-US"/>
          </a:p>
          <a:p>
            <a:pPr lvl="3"/>
            <a:r>
              <a:rPr lang="en-US" altLang="en-US"/>
              <a:t>Fourth level</a:t>
            </a:r>
            <a:endParaRPr lang="en-US" altLang="en-US"/>
          </a:p>
          <a:p>
            <a:pPr lvl="4"/>
            <a:r>
              <a:rPr lang="en-US" altLang="en-US"/>
              <a:t>Fifth level</a:t>
            </a:r>
            <a:endParaRPr lang="en-US" alt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marL="0" marR="0" lvl="0" indent="0" algn="l" defTabSz="457200" rtl="0" eaLnBrk="1" fontAlgn="auto" latinLnBrk="0" hangingPunct="1">
              <a:lnSpc>
                <a:spcPct val="100000"/>
              </a:lnSpc>
              <a:spcBef>
                <a:spcPts val="0"/>
              </a:spcBef>
              <a:spcAft>
                <a:spcPts val="0"/>
              </a:spcAft>
              <a:buClrTx/>
              <a:buSzTx/>
              <a:buFontTx/>
              <a:buNone/>
              <a:defRPr/>
            </a:pPr>
            <a:fld id="{338B2C48-BC30-0D4A-83AC-183E87B94329}" type="datetimeFigureOut">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lstStyle>
            <a:lvl1pPr algn="r">
              <a:defRPr sz="1200">
                <a:solidFill>
                  <a:srgbClr val="898989"/>
                </a:solidFill>
                <a:latin typeface="Calibri" panose="020F0502020204030204" charset="0"/>
              </a:defRPr>
            </a:lvl1pPr>
          </a:lstStyle>
          <a:p>
            <a:pPr lvl="0" eaLnBrk="1" hangingPunct="1">
              <a:buNone/>
            </a:pPr>
            <a:fld id="{9A0DB2DC-4C9A-4742-B13C-FB6460FD3503}" type="slidenum">
              <a:rPr lang="en-US" altLang="en-US"/>
            </a:fld>
            <a:endParaRPr lang="en-US" altLang="en-US">
              <a:latin typeface="Times New Roman" panose="02020603050405020304" pitchFamily="18" charset="0"/>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rotWithShape="0">
          <a:blip r:embed="rId13"/>
          <a:stretch>
            <a:fillRect/>
          </a:stretch>
        </a:blipFill>
        <a:effectLst/>
      </p:bgPr>
    </p:bg>
    <p:spTree>
      <p:nvGrpSpPr>
        <p:cNvPr id="1" name=""/>
        <p:cNvGrpSpPr/>
        <p:nvPr/>
      </p:nvGrpSpPr>
      <p:grpSpPr/>
      <p:sp>
        <p:nvSpPr>
          <p:cNvPr id="25602" name="Rectangle 2"/>
          <p:cNvSpPr>
            <a:spLocks noGrp="1"/>
          </p:cNvSpPr>
          <p:nvPr>
            <p:ph type="title"/>
          </p:nvPr>
        </p:nvSpPr>
        <p:spPr>
          <a:xfrm>
            <a:off x="609600" y="274638"/>
            <a:ext cx="10972800" cy="1143000"/>
          </a:xfrm>
          <a:prstGeom prst="rect">
            <a:avLst/>
          </a:prstGeom>
          <a:noFill/>
          <a:ln w="9525">
            <a:noFill/>
          </a:ln>
        </p:spPr>
        <p:txBody>
          <a:bodyPr lIns="144731" tIns="72366" rIns="144731" bIns="72366" anchor="ctr" anchorCtr="0"/>
          <a:p>
            <a:pPr lvl="0"/>
            <a:r>
              <a:rPr lang="en-US" altLang="en-US"/>
              <a:t>Click to edit Master title style</a:t>
            </a:r>
            <a:endParaRPr lang="en-US" altLang="en-US"/>
          </a:p>
        </p:txBody>
      </p:sp>
      <p:sp>
        <p:nvSpPr>
          <p:cNvPr id="25603" name="Rectangle 3"/>
          <p:cNvSpPr>
            <a:spLocks noGrp="1"/>
          </p:cNvSpPr>
          <p:nvPr>
            <p:ph type="body" idx="1"/>
          </p:nvPr>
        </p:nvSpPr>
        <p:spPr>
          <a:xfrm>
            <a:off x="609600" y="1600200"/>
            <a:ext cx="10972800" cy="4525963"/>
          </a:xfrm>
          <a:prstGeom prst="rect">
            <a:avLst/>
          </a:prstGeom>
          <a:noFill/>
          <a:ln w="9525">
            <a:noFill/>
          </a:ln>
        </p:spPr>
        <p:txBody>
          <a:bodyPr lIns="144731" tIns="72366" rIns="144731" bIns="72366"/>
          <a:p>
            <a:pPr lvl="0"/>
            <a:r>
              <a:rPr lang="en-US" altLang="en-US"/>
              <a:t>Click to edit Master text styles</a:t>
            </a:r>
            <a:endParaRPr lang="en-US" altLang="en-US"/>
          </a:p>
          <a:p>
            <a:pPr lvl="1"/>
            <a:r>
              <a:rPr lang="en-US" altLang="en-US"/>
              <a:t>Second level</a:t>
            </a:r>
            <a:endParaRPr lang="en-US" altLang="en-US"/>
          </a:p>
          <a:p>
            <a:pPr lvl="2"/>
            <a:r>
              <a:rPr lang="en-US" altLang="en-US"/>
              <a:t>Third level</a:t>
            </a:r>
            <a:endParaRPr lang="en-US" altLang="en-US"/>
          </a:p>
          <a:p>
            <a:pPr lvl="3"/>
            <a:r>
              <a:rPr lang="en-US" altLang="en-US"/>
              <a:t>Fourth level</a:t>
            </a:r>
            <a:endParaRPr lang="en-US" altLang="en-US"/>
          </a:p>
          <a:p>
            <a:pPr lvl="4"/>
            <a:r>
              <a:rPr lang="en-US" altLang="en-US"/>
              <a:t>Fifth level</a:t>
            </a:r>
            <a:endParaRPr lang="en-US" altLang="en-US"/>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p:spPr>
        <p:txBody>
          <a:bodyPr vert="horz" wrap="square" lIns="144731" tIns="72366" rIns="144731" bIns="72366" numCol="1" anchor="t" anchorCtr="0" compatLnSpc="1"/>
          <a:lstStyle>
            <a:lvl1pPr eaLnBrk="1" fontAlgn="auto" hangingPunct="1">
              <a:spcBef>
                <a:spcPts val="0"/>
              </a:spcBef>
              <a:spcAft>
                <a:spcPts val="0"/>
              </a:spcAft>
              <a:defRPr sz="1650" b="0">
                <a:latin typeface="Arial" panose="020B0604020202020204" pitchFamily="34" charset="0"/>
              </a:defRPr>
            </a:lvl1p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65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p:spPr>
        <p:txBody>
          <a:bodyPr vert="horz" wrap="square" lIns="144731" tIns="72366" rIns="144731" bIns="72366" numCol="1" anchor="t" anchorCtr="0" compatLnSpc="1"/>
          <a:lstStyle>
            <a:lvl1pPr algn="ctr" eaLnBrk="1" fontAlgn="auto" hangingPunct="1">
              <a:spcBef>
                <a:spcPts val="0"/>
              </a:spcBef>
              <a:spcAft>
                <a:spcPts val="0"/>
              </a:spcAft>
              <a:defRPr sz="1650" b="0">
                <a:latin typeface="Arial" panose="020B06040202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65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p:spPr>
        <p:txBody>
          <a:bodyPr vert="horz" wrap="square" lIns="144731" tIns="72366" rIns="144731" bIns="72366" numCol="1" anchor="t" anchorCtr="0" compatLnSpc="1"/>
          <a:lstStyle>
            <a:lvl1pPr algn="r">
              <a:defRPr sz="1600">
                <a:latin typeface="Arial" panose="020B0604020202020204" pitchFamily="34" charset="0"/>
              </a:defRPr>
            </a:lvl1pPr>
          </a:lstStyle>
          <a:p>
            <a:pPr lvl="0" eaLnBrk="1" hangingPunct="1">
              <a:buNone/>
            </a:pPr>
            <a:fld id="{9A0DB2DC-4C9A-4742-B13C-FB6460FD3503}" type="slidenum">
              <a:rPr lang="en-US" altLang="en-US"/>
            </a:fld>
            <a:endParaRPr lang="en-US" altLang="en-US">
              <a:latin typeface="Times New Roman" panose="02020603050405020304" pitchFamily="18" charset="0"/>
            </a:endParaRP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hf sldNum="0" hdr="0" ftr="0" dt="0"/>
  <p:txStyles>
    <p:titleStyle>
      <a:lvl1pPr algn="ctr" rtl="0" eaLnBrk="0" fontAlgn="base" hangingPunct="0">
        <a:spcBef>
          <a:spcPct val="0"/>
        </a:spcBef>
        <a:spcAft>
          <a:spcPct val="0"/>
        </a:spcAft>
        <a:defRPr sz="5200">
          <a:solidFill>
            <a:schemeClr val="tx2"/>
          </a:solidFill>
          <a:latin typeface="+mj-lt"/>
          <a:ea typeface="+mj-ea"/>
          <a:cs typeface="+mj-cs"/>
        </a:defRPr>
      </a:lvl1pPr>
      <a:lvl2pPr algn="ctr" rtl="0" eaLnBrk="0" fontAlgn="base" hangingPunct="0">
        <a:spcBef>
          <a:spcPct val="0"/>
        </a:spcBef>
        <a:spcAft>
          <a:spcPct val="0"/>
        </a:spcAft>
        <a:defRPr sz="5200">
          <a:solidFill>
            <a:schemeClr val="tx2"/>
          </a:solidFill>
          <a:latin typeface="Arial" panose="020B0604020202020204" pitchFamily="34" charset="0"/>
        </a:defRPr>
      </a:lvl2pPr>
      <a:lvl3pPr algn="ctr" rtl="0" eaLnBrk="0" fontAlgn="base" hangingPunct="0">
        <a:spcBef>
          <a:spcPct val="0"/>
        </a:spcBef>
        <a:spcAft>
          <a:spcPct val="0"/>
        </a:spcAft>
        <a:defRPr sz="5200">
          <a:solidFill>
            <a:schemeClr val="tx2"/>
          </a:solidFill>
          <a:latin typeface="Arial" panose="020B0604020202020204" pitchFamily="34" charset="0"/>
        </a:defRPr>
      </a:lvl3pPr>
      <a:lvl4pPr algn="ctr" rtl="0" eaLnBrk="0" fontAlgn="base" hangingPunct="0">
        <a:spcBef>
          <a:spcPct val="0"/>
        </a:spcBef>
        <a:spcAft>
          <a:spcPct val="0"/>
        </a:spcAft>
        <a:defRPr sz="5200">
          <a:solidFill>
            <a:schemeClr val="tx2"/>
          </a:solidFill>
          <a:latin typeface="Arial" panose="020B0604020202020204" pitchFamily="34" charset="0"/>
        </a:defRPr>
      </a:lvl4pPr>
      <a:lvl5pPr algn="ctr" rtl="0" eaLnBrk="0" fontAlgn="base" hangingPunct="0">
        <a:spcBef>
          <a:spcPct val="0"/>
        </a:spcBef>
        <a:spcAft>
          <a:spcPct val="0"/>
        </a:spcAft>
        <a:defRPr sz="5200">
          <a:solidFill>
            <a:schemeClr val="tx2"/>
          </a:solidFill>
          <a:latin typeface="Arial" panose="020B0604020202020204" pitchFamily="34" charset="0"/>
        </a:defRPr>
      </a:lvl5pPr>
      <a:lvl6pPr marL="542925" algn="ctr" rtl="0" fontAlgn="base">
        <a:spcBef>
          <a:spcPct val="0"/>
        </a:spcBef>
        <a:spcAft>
          <a:spcPct val="0"/>
        </a:spcAft>
        <a:defRPr sz="5250">
          <a:solidFill>
            <a:schemeClr val="tx2"/>
          </a:solidFill>
          <a:latin typeface="Arial" panose="020B0604020202020204" pitchFamily="34" charset="0"/>
        </a:defRPr>
      </a:lvl6pPr>
      <a:lvl7pPr marL="1085215" algn="ctr" rtl="0" fontAlgn="base">
        <a:spcBef>
          <a:spcPct val="0"/>
        </a:spcBef>
        <a:spcAft>
          <a:spcPct val="0"/>
        </a:spcAft>
        <a:defRPr sz="5250">
          <a:solidFill>
            <a:schemeClr val="tx2"/>
          </a:solidFill>
          <a:latin typeface="Arial" panose="020B0604020202020204" pitchFamily="34" charset="0"/>
        </a:defRPr>
      </a:lvl7pPr>
      <a:lvl8pPr marL="1628140" algn="ctr" rtl="0" fontAlgn="base">
        <a:spcBef>
          <a:spcPct val="0"/>
        </a:spcBef>
        <a:spcAft>
          <a:spcPct val="0"/>
        </a:spcAft>
        <a:defRPr sz="5250">
          <a:solidFill>
            <a:schemeClr val="tx2"/>
          </a:solidFill>
          <a:latin typeface="Arial" panose="020B0604020202020204" pitchFamily="34" charset="0"/>
        </a:defRPr>
      </a:lvl8pPr>
      <a:lvl9pPr marL="2171065" algn="ctr" rtl="0" fontAlgn="base">
        <a:spcBef>
          <a:spcPct val="0"/>
        </a:spcBef>
        <a:spcAft>
          <a:spcPct val="0"/>
        </a:spcAft>
        <a:defRPr sz="5250">
          <a:solidFill>
            <a:schemeClr val="tx2"/>
          </a:solidFill>
          <a:latin typeface="Arial" panose="020B0604020202020204" pitchFamily="34" charset="0"/>
        </a:defRPr>
      </a:lvl9pPr>
    </p:titleStyle>
    <p:bodyStyle>
      <a:lvl1pPr marL="405130" indent="-405130" algn="l" rtl="0" eaLnBrk="0" fontAlgn="base" hangingPunct="0">
        <a:spcBef>
          <a:spcPct val="20000"/>
        </a:spcBef>
        <a:spcAft>
          <a:spcPct val="0"/>
        </a:spcAft>
        <a:buChar char="•"/>
        <a:defRPr sz="3800">
          <a:solidFill>
            <a:schemeClr val="tx1"/>
          </a:solidFill>
          <a:latin typeface="+mn-lt"/>
          <a:ea typeface="+mn-ea"/>
          <a:cs typeface="+mn-cs"/>
        </a:defRPr>
      </a:lvl1pPr>
      <a:lvl2pPr marL="881380" indent="-338455" algn="l" rtl="0" eaLnBrk="0" fontAlgn="base" hangingPunct="0">
        <a:spcBef>
          <a:spcPct val="20000"/>
        </a:spcBef>
        <a:spcAft>
          <a:spcPct val="0"/>
        </a:spcAft>
        <a:buChar char="–"/>
        <a:defRPr sz="3300">
          <a:solidFill>
            <a:schemeClr val="tx1"/>
          </a:solidFill>
          <a:latin typeface="+mn-lt"/>
        </a:defRPr>
      </a:lvl2pPr>
      <a:lvl3pPr marL="1355725" indent="-269875" algn="l" rtl="0" eaLnBrk="0" fontAlgn="base" hangingPunct="0">
        <a:spcBef>
          <a:spcPct val="20000"/>
        </a:spcBef>
        <a:spcAft>
          <a:spcPct val="0"/>
        </a:spcAft>
        <a:buChar char="•"/>
        <a:defRPr sz="2800">
          <a:solidFill>
            <a:schemeClr val="tx1"/>
          </a:solidFill>
          <a:latin typeface="+mn-lt"/>
        </a:defRPr>
      </a:lvl3pPr>
      <a:lvl4pPr marL="1898650" indent="-269875" algn="l" rtl="0" eaLnBrk="0" fontAlgn="base" hangingPunct="0">
        <a:spcBef>
          <a:spcPct val="20000"/>
        </a:spcBef>
        <a:spcAft>
          <a:spcPct val="0"/>
        </a:spcAft>
        <a:buChar char="–"/>
        <a:defRPr sz="2400">
          <a:solidFill>
            <a:schemeClr val="tx1"/>
          </a:solidFill>
          <a:latin typeface="+mn-lt"/>
        </a:defRPr>
      </a:lvl4pPr>
      <a:lvl5pPr marL="2441575" indent="-269875" algn="l" rtl="0" eaLnBrk="0" fontAlgn="base" hangingPunct="0">
        <a:spcBef>
          <a:spcPct val="20000"/>
        </a:spcBef>
        <a:spcAft>
          <a:spcPct val="0"/>
        </a:spcAft>
        <a:buChar char="»"/>
        <a:defRPr sz="2400">
          <a:solidFill>
            <a:schemeClr val="tx1"/>
          </a:solidFill>
          <a:latin typeface="+mn-lt"/>
        </a:defRPr>
      </a:lvl5pPr>
      <a:lvl6pPr marL="2985135" indent="-271145" algn="l" rtl="0" fontAlgn="base">
        <a:spcBef>
          <a:spcPct val="20000"/>
        </a:spcBef>
        <a:spcAft>
          <a:spcPct val="0"/>
        </a:spcAft>
        <a:buChar char="»"/>
        <a:defRPr sz="2400">
          <a:solidFill>
            <a:schemeClr val="tx1"/>
          </a:solidFill>
          <a:latin typeface="+mn-lt"/>
        </a:defRPr>
      </a:lvl6pPr>
      <a:lvl7pPr marL="3528060" indent="-271145" algn="l" rtl="0" fontAlgn="base">
        <a:spcBef>
          <a:spcPct val="20000"/>
        </a:spcBef>
        <a:spcAft>
          <a:spcPct val="0"/>
        </a:spcAft>
        <a:buChar char="»"/>
        <a:defRPr sz="2400">
          <a:solidFill>
            <a:schemeClr val="tx1"/>
          </a:solidFill>
          <a:latin typeface="+mn-lt"/>
        </a:defRPr>
      </a:lvl7pPr>
      <a:lvl8pPr marL="4070350" indent="-271145" algn="l" rtl="0" fontAlgn="base">
        <a:spcBef>
          <a:spcPct val="20000"/>
        </a:spcBef>
        <a:spcAft>
          <a:spcPct val="0"/>
        </a:spcAft>
        <a:buChar char="»"/>
        <a:defRPr sz="2400">
          <a:solidFill>
            <a:schemeClr val="tx1"/>
          </a:solidFill>
          <a:latin typeface="+mn-lt"/>
        </a:defRPr>
      </a:lvl8pPr>
      <a:lvl9pPr marL="4613275" indent="-271145" algn="l" rtl="0" fontAlgn="base">
        <a:spcBef>
          <a:spcPct val="20000"/>
        </a:spcBef>
        <a:spcAft>
          <a:spcPct val="0"/>
        </a:spcAft>
        <a:buChar char="»"/>
        <a:defRPr sz="2400">
          <a:solidFill>
            <a:schemeClr val="tx1"/>
          </a:solidFill>
          <a:latin typeface="+mn-lt"/>
        </a:defRPr>
      </a:lvl9pPr>
    </p:bodyStyle>
    <p:otherStyle>
      <a:defPPr>
        <a:defRPr lang="en-US"/>
      </a:defPPr>
      <a:lvl1pPr marL="0" algn="l" defTabSz="1085215" rtl="0" eaLnBrk="1" latinLnBrk="0" hangingPunct="1">
        <a:defRPr sz="2100" kern="1200">
          <a:solidFill>
            <a:schemeClr val="tx1"/>
          </a:solidFill>
          <a:latin typeface="+mn-lt"/>
          <a:ea typeface="+mn-ea"/>
          <a:cs typeface="+mn-cs"/>
        </a:defRPr>
      </a:lvl1pPr>
      <a:lvl2pPr marL="542925" algn="l" defTabSz="1085215" rtl="0" eaLnBrk="1" latinLnBrk="0" hangingPunct="1">
        <a:defRPr sz="2100" kern="1200">
          <a:solidFill>
            <a:schemeClr val="tx1"/>
          </a:solidFill>
          <a:latin typeface="+mn-lt"/>
          <a:ea typeface="+mn-ea"/>
          <a:cs typeface="+mn-cs"/>
        </a:defRPr>
      </a:lvl2pPr>
      <a:lvl3pPr marL="1085215" algn="l" defTabSz="1085215" rtl="0" eaLnBrk="1" latinLnBrk="0" hangingPunct="1">
        <a:defRPr sz="2100" kern="1200">
          <a:solidFill>
            <a:schemeClr val="tx1"/>
          </a:solidFill>
          <a:latin typeface="+mn-lt"/>
          <a:ea typeface="+mn-ea"/>
          <a:cs typeface="+mn-cs"/>
        </a:defRPr>
      </a:lvl3pPr>
      <a:lvl4pPr marL="1628140" algn="l" defTabSz="1085215" rtl="0" eaLnBrk="1" latinLnBrk="0" hangingPunct="1">
        <a:defRPr sz="2100" kern="1200">
          <a:solidFill>
            <a:schemeClr val="tx1"/>
          </a:solidFill>
          <a:latin typeface="+mn-lt"/>
          <a:ea typeface="+mn-ea"/>
          <a:cs typeface="+mn-cs"/>
        </a:defRPr>
      </a:lvl4pPr>
      <a:lvl5pPr marL="2171065" algn="l" defTabSz="1085215" rtl="0" eaLnBrk="1" latinLnBrk="0" hangingPunct="1">
        <a:defRPr sz="2100" kern="1200">
          <a:solidFill>
            <a:schemeClr val="tx1"/>
          </a:solidFill>
          <a:latin typeface="+mn-lt"/>
          <a:ea typeface="+mn-ea"/>
          <a:cs typeface="+mn-cs"/>
        </a:defRPr>
      </a:lvl5pPr>
      <a:lvl6pPr marL="2713990" algn="l" defTabSz="1085215" rtl="0" eaLnBrk="1" latinLnBrk="0" hangingPunct="1">
        <a:defRPr sz="2100" kern="1200">
          <a:solidFill>
            <a:schemeClr val="tx1"/>
          </a:solidFill>
          <a:latin typeface="+mn-lt"/>
          <a:ea typeface="+mn-ea"/>
          <a:cs typeface="+mn-cs"/>
        </a:defRPr>
      </a:lvl6pPr>
      <a:lvl7pPr marL="3256280" algn="l" defTabSz="1085215" rtl="0" eaLnBrk="1" latinLnBrk="0" hangingPunct="1">
        <a:defRPr sz="2100" kern="1200">
          <a:solidFill>
            <a:schemeClr val="tx1"/>
          </a:solidFill>
          <a:latin typeface="+mn-lt"/>
          <a:ea typeface="+mn-ea"/>
          <a:cs typeface="+mn-cs"/>
        </a:defRPr>
      </a:lvl7pPr>
      <a:lvl8pPr marL="3799205" algn="l" defTabSz="1085215" rtl="0" eaLnBrk="1" latinLnBrk="0" hangingPunct="1">
        <a:defRPr sz="2100" kern="1200">
          <a:solidFill>
            <a:schemeClr val="tx1"/>
          </a:solidFill>
          <a:latin typeface="+mn-lt"/>
          <a:ea typeface="+mn-ea"/>
          <a:cs typeface="+mn-cs"/>
        </a:defRPr>
      </a:lvl8pPr>
      <a:lvl9pPr marL="4342130" algn="l" defTabSz="1085215" rtl="0" eaLnBrk="1" latinLnBrk="0" hangingPunct="1">
        <a:defRPr sz="21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rotWithShape="0">
          <a:blip r:embed="rId12"/>
          <a:stretch>
            <a:fillRect/>
          </a:stretch>
        </a:blipFill>
        <a:effectLst/>
      </p:bgPr>
    </p:bg>
    <p:spTree>
      <p:nvGrpSpPr>
        <p:cNvPr id="1" name=""/>
        <p:cNvGrpSpPr/>
        <p:nvPr/>
      </p:nvGrpSpPr>
      <p:grpSpPr/>
      <p:sp>
        <p:nvSpPr>
          <p:cNvPr id="25602" name="Rectangle 2"/>
          <p:cNvSpPr>
            <a:spLocks noGrp="1"/>
          </p:cNvSpPr>
          <p:nvPr>
            <p:ph type="title"/>
          </p:nvPr>
        </p:nvSpPr>
        <p:spPr>
          <a:xfrm>
            <a:off x="609600" y="274638"/>
            <a:ext cx="10972800" cy="1143000"/>
          </a:xfrm>
          <a:prstGeom prst="rect">
            <a:avLst/>
          </a:prstGeom>
          <a:noFill/>
          <a:ln w="9525">
            <a:noFill/>
          </a:ln>
        </p:spPr>
        <p:txBody>
          <a:bodyPr lIns="144731" tIns="72366" rIns="144731" bIns="72366" anchor="ctr" anchorCtr="0"/>
          <a:p>
            <a:pPr lvl="0"/>
            <a:r>
              <a:rPr lang="en-US" altLang="en-US"/>
              <a:t>Click to edit Master title style</a:t>
            </a:r>
            <a:endParaRPr lang="en-US" altLang="en-US"/>
          </a:p>
        </p:txBody>
      </p:sp>
      <p:sp>
        <p:nvSpPr>
          <p:cNvPr id="25603" name="Rectangle 3"/>
          <p:cNvSpPr>
            <a:spLocks noGrp="1"/>
          </p:cNvSpPr>
          <p:nvPr>
            <p:ph type="body" idx="1"/>
          </p:nvPr>
        </p:nvSpPr>
        <p:spPr>
          <a:xfrm>
            <a:off x="609600" y="1600200"/>
            <a:ext cx="10972800" cy="4525963"/>
          </a:xfrm>
          <a:prstGeom prst="rect">
            <a:avLst/>
          </a:prstGeom>
          <a:noFill/>
          <a:ln w="9525">
            <a:noFill/>
          </a:ln>
        </p:spPr>
        <p:txBody>
          <a:bodyPr lIns="144731" tIns="72366" rIns="144731" bIns="72366"/>
          <a:p>
            <a:pPr lvl="0"/>
            <a:r>
              <a:rPr lang="en-US" altLang="en-US"/>
              <a:t>Click to edit Master text styles</a:t>
            </a:r>
            <a:endParaRPr lang="en-US" altLang="en-US"/>
          </a:p>
          <a:p>
            <a:pPr lvl="1"/>
            <a:r>
              <a:rPr lang="en-US" altLang="en-US"/>
              <a:t>Second level</a:t>
            </a:r>
            <a:endParaRPr lang="en-US" altLang="en-US"/>
          </a:p>
          <a:p>
            <a:pPr lvl="2"/>
            <a:r>
              <a:rPr lang="en-US" altLang="en-US"/>
              <a:t>Third level</a:t>
            </a:r>
            <a:endParaRPr lang="en-US" altLang="en-US"/>
          </a:p>
          <a:p>
            <a:pPr lvl="3"/>
            <a:r>
              <a:rPr lang="en-US" altLang="en-US"/>
              <a:t>Fourth level</a:t>
            </a:r>
            <a:endParaRPr lang="en-US" altLang="en-US"/>
          </a:p>
          <a:p>
            <a:pPr lvl="4"/>
            <a:r>
              <a:rPr lang="en-US" altLang="en-US"/>
              <a:t>Fifth level</a:t>
            </a:r>
            <a:endParaRPr lang="en-US" altLang="en-US"/>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p:spPr>
        <p:txBody>
          <a:bodyPr vert="horz" wrap="square" lIns="144731" tIns="72366" rIns="144731" bIns="72366" numCol="1" anchor="t" anchorCtr="0" compatLnSpc="1"/>
          <a:lstStyle>
            <a:lvl1pPr eaLnBrk="1" fontAlgn="auto" hangingPunct="1">
              <a:spcBef>
                <a:spcPts val="0"/>
              </a:spcBef>
              <a:spcAft>
                <a:spcPts val="0"/>
              </a:spcAft>
              <a:defRPr sz="1650" b="0">
                <a:latin typeface="Arial" panose="020B0604020202020204" pitchFamily="34" charset="0"/>
              </a:defRPr>
            </a:lvl1p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65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p:spPr>
        <p:txBody>
          <a:bodyPr vert="horz" wrap="square" lIns="144731" tIns="72366" rIns="144731" bIns="72366" numCol="1" anchor="t" anchorCtr="0" compatLnSpc="1"/>
          <a:lstStyle>
            <a:lvl1pPr algn="ctr" eaLnBrk="1" fontAlgn="auto" hangingPunct="1">
              <a:spcBef>
                <a:spcPts val="0"/>
              </a:spcBef>
              <a:spcAft>
                <a:spcPts val="0"/>
              </a:spcAft>
              <a:defRPr sz="1650" b="0">
                <a:latin typeface="Arial" panose="020B06040202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65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p:spPr>
        <p:txBody>
          <a:bodyPr vert="horz" wrap="square" lIns="144731" tIns="72366" rIns="144731" bIns="72366" numCol="1" anchor="t" anchorCtr="0" compatLnSpc="1"/>
          <a:lstStyle>
            <a:lvl1pPr algn="r">
              <a:defRPr sz="1600">
                <a:latin typeface="Arial" panose="020B0604020202020204" pitchFamily="34" charset="0"/>
              </a:defRPr>
            </a:lvl1pPr>
          </a:lstStyle>
          <a:p>
            <a:pPr lvl="0" eaLnBrk="1" hangingPunct="1">
              <a:buNone/>
            </a:pPr>
            <a:fld id="{9A0DB2DC-4C9A-4742-B13C-FB6460FD3503}" type="slidenum">
              <a:rPr lang="en-US" altLang="en-US"/>
            </a:fld>
            <a:endParaRPr lang="en-US" altLang="en-US">
              <a:latin typeface="Times New Roman" panose="02020603050405020304" pitchFamily="18" charset="0"/>
            </a:endParaRPr>
          </a:p>
        </p:txBody>
      </p:sp>
    </p:spTree>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hf sldNum="0" hdr="0" ftr="0" dt="0"/>
  <p:txStyles>
    <p:titleStyle>
      <a:lvl1pPr algn="ctr" rtl="0" eaLnBrk="0" fontAlgn="base" hangingPunct="0">
        <a:spcBef>
          <a:spcPct val="0"/>
        </a:spcBef>
        <a:spcAft>
          <a:spcPct val="0"/>
        </a:spcAft>
        <a:defRPr sz="5200">
          <a:solidFill>
            <a:schemeClr val="tx2"/>
          </a:solidFill>
          <a:latin typeface="+mj-lt"/>
          <a:ea typeface="+mj-ea"/>
          <a:cs typeface="+mj-cs"/>
        </a:defRPr>
      </a:lvl1pPr>
      <a:lvl2pPr algn="ctr" rtl="0" eaLnBrk="0" fontAlgn="base" hangingPunct="0">
        <a:spcBef>
          <a:spcPct val="0"/>
        </a:spcBef>
        <a:spcAft>
          <a:spcPct val="0"/>
        </a:spcAft>
        <a:defRPr sz="5200">
          <a:solidFill>
            <a:schemeClr val="tx2"/>
          </a:solidFill>
          <a:latin typeface="Arial" panose="020B0604020202020204" pitchFamily="34" charset="0"/>
        </a:defRPr>
      </a:lvl2pPr>
      <a:lvl3pPr algn="ctr" rtl="0" eaLnBrk="0" fontAlgn="base" hangingPunct="0">
        <a:spcBef>
          <a:spcPct val="0"/>
        </a:spcBef>
        <a:spcAft>
          <a:spcPct val="0"/>
        </a:spcAft>
        <a:defRPr sz="5200">
          <a:solidFill>
            <a:schemeClr val="tx2"/>
          </a:solidFill>
          <a:latin typeface="Arial" panose="020B0604020202020204" pitchFamily="34" charset="0"/>
        </a:defRPr>
      </a:lvl3pPr>
      <a:lvl4pPr algn="ctr" rtl="0" eaLnBrk="0" fontAlgn="base" hangingPunct="0">
        <a:spcBef>
          <a:spcPct val="0"/>
        </a:spcBef>
        <a:spcAft>
          <a:spcPct val="0"/>
        </a:spcAft>
        <a:defRPr sz="5200">
          <a:solidFill>
            <a:schemeClr val="tx2"/>
          </a:solidFill>
          <a:latin typeface="Arial" panose="020B0604020202020204" pitchFamily="34" charset="0"/>
        </a:defRPr>
      </a:lvl4pPr>
      <a:lvl5pPr algn="ctr" rtl="0" eaLnBrk="0" fontAlgn="base" hangingPunct="0">
        <a:spcBef>
          <a:spcPct val="0"/>
        </a:spcBef>
        <a:spcAft>
          <a:spcPct val="0"/>
        </a:spcAft>
        <a:defRPr sz="5200">
          <a:solidFill>
            <a:schemeClr val="tx2"/>
          </a:solidFill>
          <a:latin typeface="Arial" panose="020B0604020202020204" pitchFamily="34" charset="0"/>
        </a:defRPr>
      </a:lvl5pPr>
      <a:lvl6pPr marL="542925" algn="ctr" rtl="0" fontAlgn="base">
        <a:spcBef>
          <a:spcPct val="0"/>
        </a:spcBef>
        <a:spcAft>
          <a:spcPct val="0"/>
        </a:spcAft>
        <a:defRPr sz="5250">
          <a:solidFill>
            <a:schemeClr val="tx2"/>
          </a:solidFill>
          <a:latin typeface="Arial" panose="020B0604020202020204" pitchFamily="34" charset="0"/>
        </a:defRPr>
      </a:lvl6pPr>
      <a:lvl7pPr marL="1085215" algn="ctr" rtl="0" fontAlgn="base">
        <a:spcBef>
          <a:spcPct val="0"/>
        </a:spcBef>
        <a:spcAft>
          <a:spcPct val="0"/>
        </a:spcAft>
        <a:defRPr sz="5250">
          <a:solidFill>
            <a:schemeClr val="tx2"/>
          </a:solidFill>
          <a:latin typeface="Arial" panose="020B0604020202020204" pitchFamily="34" charset="0"/>
        </a:defRPr>
      </a:lvl7pPr>
      <a:lvl8pPr marL="1628140" algn="ctr" rtl="0" fontAlgn="base">
        <a:spcBef>
          <a:spcPct val="0"/>
        </a:spcBef>
        <a:spcAft>
          <a:spcPct val="0"/>
        </a:spcAft>
        <a:defRPr sz="5250">
          <a:solidFill>
            <a:schemeClr val="tx2"/>
          </a:solidFill>
          <a:latin typeface="Arial" panose="020B0604020202020204" pitchFamily="34" charset="0"/>
        </a:defRPr>
      </a:lvl8pPr>
      <a:lvl9pPr marL="2171065" algn="ctr" rtl="0" fontAlgn="base">
        <a:spcBef>
          <a:spcPct val="0"/>
        </a:spcBef>
        <a:spcAft>
          <a:spcPct val="0"/>
        </a:spcAft>
        <a:defRPr sz="5250">
          <a:solidFill>
            <a:schemeClr val="tx2"/>
          </a:solidFill>
          <a:latin typeface="Arial" panose="020B0604020202020204" pitchFamily="34" charset="0"/>
        </a:defRPr>
      </a:lvl9pPr>
    </p:titleStyle>
    <p:bodyStyle>
      <a:lvl1pPr marL="405130" indent="-405130" algn="l" rtl="0" eaLnBrk="0" fontAlgn="base" hangingPunct="0">
        <a:spcBef>
          <a:spcPct val="20000"/>
        </a:spcBef>
        <a:spcAft>
          <a:spcPct val="0"/>
        </a:spcAft>
        <a:buChar char="•"/>
        <a:defRPr sz="3800">
          <a:solidFill>
            <a:schemeClr val="tx1"/>
          </a:solidFill>
          <a:latin typeface="+mn-lt"/>
          <a:ea typeface="+mn-ea"/>
          <a:cs typeface="+mn-cs"/>
        </a:defRPr>
      </a:lvl1pPr>
      <a:lvl2pPr marL="881380" indent="-338455" algn="l" rtl="0" eaLnBrk="0" fontAlgn="base" hangingPunct="0">
        <a:spcBef>
          <a:spcPct val="20000"/>
        </a:spcBef>
        <a:spcAft>
          <a:spcPct val="0"/>
        </a:spcAft>
        <a:buChar char="–"/>
        <a:defRPr sz="3300">
          <a:solidFill>
            <a:schemeClr val="tx1"/>
          </a:solidFill>
          <a:latin typeface="+mn-lt"/>
        </a:defRPr>
      </a:lvl2pPr>
      <a:lvl3pPr marL="1355725" indent="-269875" algn="l" rtl="0" eaLnBrk="0" fontAlgn="base" hangingPunct="0">
        <a:spcBef>
          <a:spcPct val="20000"/>
        </a:spcBef>
        <a:spcAft>
          <a:spcPct val="0"/>
        </a:spcAft>
        <a:buChar char="•"/>
        <a:defRPr sz="2800">
          <a:solidFill>
            <a:schemeClr val="tx1"/>
          </a:solidFill>
          <a:latin typeface="+mn-lt"/>
        </a:defRPr>
      </a:lvl3pPr>
      <a:lvl4pPr marL="1898650" indent="-269875" algn="l" rtl="0" eaLnBrk="0" fontAlgn="base" hangingPunct="0">
        <a:spcBef>
          <a:spcPct val="20000"/>
        </a:spcBef>
        <a:spcAft>
          <a:spcPct val="0"/>
        </a:spcAft>
        <a:buChar char="–"/>
        <a:defRPr sz="2400">
          <a:solidFill>
            <a:schemeClr val="tx1"/>
          </a:solidFill>
          <a:latin typeface="+mn-lt"/>
        </a:defRPr>
      </a:lvl4pPr>
      <a:lvl5pPr marL="2441575" indent="-269875" algn="l" rtl="0" eaLnBrk="0" fontAlgn="base" hangingPunct="0">
        <a:spcBef>
          <a:spcPct val="20000"/>
        </a:spcBef>
        <a:spcAft>
          <a:spcPct val="0"/>
        </a:spcAft>
        <a:buChar char="»"/>
        <a:defRPr sz="2400">
          <a:solidFill>
            <a:schemeClr val="tx1"/>
          </a:solidFill>
          <a:latin typeface="+mn-lt"/>
        </a:defRPr>
      </a:lvl5pPr>
      <a:lvl6pPr marL="2985135" indent="-271145" algn="l" rtl="0" fontAlgn="base">
        <a:spcBef>
          <a:spcPct val="20000"/>
        </a:spcBef>
        <a:spcAft>
          <a:spcPct val="0"/>
        </a:spcAft>
        <a:buChar char="»"/>
        <a:defRPr sz="2400">
          <a:solidFill>
            <a:schemeClr val="tx1"/>
          </a:solidFill>
          <a:latin typeface="+mn-lt"/>
        </a:defRPr>
      </a:lvl6pPr>
      <a:lvl7pPr marL="3528060" indent="-271145" algn="l" rtl="0" fontAlgn="base">
        <a:spcBef>
          <a:spcPct val="20000"/>
        </a:spcBef>
        <a:spcAft>
          <a:spcPct val="0"/>
        </a:spcAft>
        <a:buChar char="»"/>
        <a:defRPr sz="2400">
          <a:solidFill>
            <a:schemeClr val="tx1"/>
          </a:solidFill>
          <a:latin typeface="+mn-lt"/>
        </a:defRPr>
      </a:lvl7pPr>
      <a:lvl8pPr marL="4070350" indent="-271145" algn="l" rtl="0" fontAlgn="base">
        <a:spcBef>
          <a:spcPct val="20000"/>
        </a:spcBef>
        <a:spcAft>
          <a:spcPct val="0"/>
        </a:spcAft>
        <a:buChar char="»"/>
        <a:defRPr sz="2400">
          <a:solidFill>
            <a:schemeClr val="tx1"/>
          </a:solidFill>
          <a:latin typeface="+mn-lt"/>
        </a:defRPr>
      </a:lvl8pPr>
      <a:lvl9pPr marL="4613275" indent="-271145" algn="l" rtl="0" fontAlgn="base">
        <a:spcBef>
          <a:spcPct val="20000"/>
        </a:spcBef>
        <a:spcAft>
          <a:spcPct val="0"/>
        </a:spcAft>
        <a:buChar char="»"/>
        <a:defRPr sz="2400">
          <a:solidFill>
            <a:schemeClr val="tx1"/>
          </a:solidFill>
          <a:latin typeface="+mn-lt"/>
        </a:defRPr>
      </a:lvl9pPr>
    </p:bodyStyle>
    <p:otherStyle>
      <a:defPPr>
        <a:defRPr lang="en-US"/>
      </a:defPPr>
      <a:lvl1pPr marL="0" algn="l" defTabSz="1085215" rtl="0" eaLnBrk="1" latinLnBrk="0" hangingPunct="1">
        <a:defRPr sz="2100" kern="1200">
          <a:solidFill>
            <a:schemeClr val="tx1"/>
          </a:solidFill>
          <a:latin typeface="+mn-lt"/>
          <a:ea typeface="+mn-ea"/>
          <a:cs typeface="+mn-cs"/>
        </a:defRPr>
      </a:lvl1pPr>
      <a:lvl2pPr marL="542925" algn="l" defTabSz="1085215" rtl="0" eaLnBrk="1" latinLnBrk="0" hangingPunct="1">
        <a:defRPr sz="2100" kern="1200">
          <a:solidFill>
            <a:schemeClr val="tx1"/>
          </a:solidFill>
          <a:latin typeface="+mn-lt"/>
          <a:ea typeface="+mn-ea"/>
          <a:cs typeface="+mn-cs"/>
        </a:defRPr>
      </a:lvl2pPr>
      <a:lvl3pPr marL="1085215" algn="l" defTabSz="1085215" rtl="0" eaLnBrk="1" latinLnBrk="0" hangingPunct="1">
        <a:defRPr sz="2100" kern="1200">
          <a:solidFill>
            <a:schemeClr val="tx1"/>
          </a:solidFill>
          <a:latin typeface="+mn-lt"/>
          <a:ea typeface="+mn-ea"/>
          <a:cs typeface="+mn-cs"/>
        </a:defRPr>
      </a:lvl3pPr>
      <a:lvl4pPr marL="1628140" algn="l" defTabSz="1085215" rtl="0" eaLnBrk="1" latinLnBrk="0" hangingPunct="1">
        <a:defRPr sz="2100" kern="1200">
          <a:solidFill>
            <a:schemeClr val="tx1"/>
          </a:solidFill>
          <a:latin typeface="+mn-lt"/>
          <a:ea typeface="+mn-ea"/>
          <a:cs typeface="+mn-cs"/>
        </a:defRPr>
      </a:lvl4pPr>
      <a:lvl5pPr marL="2171065" algn="l" defTabSz="1085215" rtl="0" eaLnBrk="1" latinLnBrk="0" hangingPunct="1">
        <a:defRPr sz="2100" kern="1200">
          <a:solidFill>
            <a:schemeClr val="tx1"/>
          </a:solidFill>
          <a:latin typeface="+mn-lt"/>
          <a:ea typeface="+mn-ea"/>
          <a:cs typeface="+mn-cs"/>
        </a:defRPr>
      </a:lvl5pPr>
      <a:lvl6pPr marL="2713990" algn="l" defTabSz="1085215" rtl="0" eaLnBrk="1" latinLnBrk="0" hangingPunct="1">
        <a:defRPr sz="2100" kern="1200">
          <a:solidFill>
            <a:schemeClr val="tx1"/>
          </a:solidFill>
          <a:latin typeface="+mn-lt"/>
          <a:ea typeface="+mn-ea"/>
          <a:cs typeface="+mn-cs"/>
        </a:defRPr>
      </a:lvl6pPr>
      <a:lvl7pPr marL="3256280" algn="l" defTabSz="1085215" rtl="0" eaLnBrk="1" latinLnBrk="0" hangingPunct="1">
        <a:defRPr sz="2100" kern="1200">
          <a:solidFill>
            <a:schemeClr val="tx1"/>
          </a:solidFill>
          <a:latin typeface="+mn-lt"/>
          <a:ea typeface="+mn-ea"/>
          <a:cs typeface="+mn-cs"/>
        </a:defRPr>
      </a:lvl7pPr>
      <a:lvl8pPr marL="3799205" algn="l" defTabSz="1085215" rtl="0" eaLnBrk="1" latinLnBrk="0" hangingPunct="1">
        <a:defRPr sz="2100" kern="1200">
          <a:solidFill>
            <a:schemeClr val="tx1"/>
          </a:solidFill>
          <a:latin typeface="+mn-lt"/>
          <a:ea typeface="+mn-ea"/>
          <a:cs typeface="+mn-cs"/>
        </a:defRPr>
      </a:lvl8pPr>
      <a:lvl9pPr marL="4342130" algn="l" defTabSz="1085215" rtl="0" eaLnBrk="1" latinLnBrk="0" hangingPunct="1">
        <a:defRPr sz="2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4.xml"/><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4.xml"/><Relationship Id="rId1"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4.xml"/><Relationship Id="rId1" Type="http://schemas.openxmlformats.org/officeDocument/2006/relationships/image" Target="../media/image10.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4.xml"/><Relationship Id="rId1" Type="http://schemas.openxmlformats.org/officeDocument/2006/relationships/image" Target="../media/image11.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4.xml"/><Relationship Id="rId1" Type="http://schemas.openxmlformats.org/officeDocument/2006/relationships/image" Target="../media/image12.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4.xml"/><Relationship Id="rId1" Type="http://schemas.openxmlformats.org/officeDocument/2006/relationships/image" Target="../media/image6.png"/></Relationships>
</file>

<file path=ppt/slides/_rels/slide17.xml.rels><?xml version="1.0" encoding="UTF-8" standalone="yes"?>
<Relationships xmlns="http://schemas.openxmlformats.org/package/2006/relationships"><Relationship Id="rId4" Type="http://schemas.openxmlformats.org/officeDocument/2006/relationships/notesSlide" Target="../notesSlides/notesSlide13.xml"/><Relationship Id="rId3" Type="http://schemas.openxmlformats.org/officeDocument/2006/relationships/slideLayout" Target="../slideLayouts/slideLayout24.xml"/><Relationship Id="rId2" Type="http://schemas.openxmlformats.org/officeDocument/2006/relationships/image" Target="../media/image14.png"/><Relationship Id="rId1" Type="http://schemas.openxmlformats.org/officeDocument/2006/relationships/image" Target="../media/image13.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6.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29.xml"/><Relationship Id="rId1" Type="http://schemas.openxmlformats.org/officeDocument/2006/relationships/image" Target="../media/image15.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9.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9.xml"/><Relationship Id="rId1" Type="http://schemas.openxmlformats.org/officeDocument/2006/relationships/image" Target="../media/image16.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9.xml"/><Relationship Id="rId1" Type="http://schemas.openxmlformats.org/officeDocument/2006/relationships/image" Target="../media/image13.pn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29.xml"/><Relationship Id="rId1" Type="http://schemas.openxmlformats.org/officeDocument/2006/relationships/image" Target="../media/image17.jpe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29.xml"/><Relationship Id="rId1" Type="http://schemas.openxmlformats.org/officeDocument/2006/relationships/image" Target="../media/image18.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41.xml"/><Relationship Id="rId1" Type="http://schemas.openxmlformats.org/officeDocument/2006/relationships/image" Target="../media/image16.jpeg"/></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41.xml"/><Relationship Id="rId1" Type="http://schemas.openxmlformats.org/officeDocument/2006/relationships/image" Target="../media/image19.jpeg"/></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41.xml"/><Relationship Id="rId1" Type="http://schemas.openxmlformats.org/officeDocument/2006/relationships/image" Target="../media/image20.jpe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1.xml"/><Relationship Id="rId1" Type="http://schemas.openxmlformats.org/officeDocument/2006/relationships/image" Target="../media/image16.jpe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4.xml"/><Relationship Id="rId1" Type="http://schemas.openxmlformats.org/officeDocument/2006/relationships/image" Target="../media/image14.pn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9.xml"/><Relationship Id="rId1" Type="http://schemas.openxmlformats.org/officeDocument/2006/relationships/image" Target="../media/image3.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6" Type="http://schemas.openxmlformats.org/officeDocument/2006/relationships/notesSlide" Target="../notesSlides/notesSlide22.xml"/><Relationship Id="rId5" Type="http://schemas.openxmlformats.org/officeDocument/2006/relationships/slideLayout" Target="../slideLayouts/slideLayout24.xml"/><Relationship Id="rId4" Type="http://schemas.openxmlformats.org/officeDocument/2006/relationships/image" Target="../media/image24.png"/><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image" Target="../media/image21.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4.xml"/><Relationship Id="rId1" Type="http://schemas.openxmlformats.org/officeDocument/2006/relationships/image" Target="../media/image21.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4.xml"/><Relationship Id="rId1" Type="http://schemas.openxmlformats.org/officeDocument/2006/relationships/image" Target="../media/image21.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4.xml"/><Relationship Id="rId1" Type="http://schemas.openxmlformats.org/officeDocument/2006/relationships/image" Target="../media/image21.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4.xml"/><Relationship Id="rId1" Type="http://schemas.openxmlformats.org/officeDocument/2006/relationships/image" Target="../media/image4.jpeg"/></Relationships>
</file>

<file path=ppt/slides/_rels/slide40.xml.rels><?xml version="1.0" encoding="UTF-8" standalone="yes"?>
<Relationships xmlns="http://schemas.openxmlformats.org/package/2006/relationships"><Relationship Id="rId6" Type="http://schemas.openxmlformats.org/officeDocument/2006/relationships/notesSlide" Target="../notesSlides/notesSlide31.xml"/><Relationship Id="rId5" Type="http://schemas.openxmlformats.org/officeDocument/2006/relationships/slideLayout" Target="../slideLayouts/slideLayout34.xml"/><Relationship Id="rId4" Type="http://schemas.openxmlformats.org/officeDocument/2006/relationships/image" Target="../media/image28.jpeg"/><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image" Target="../media/image25.jpeg"/></Relationships>
</file>

<file path=ppt/slides/_rels/slide41.xml.rels><?xml version="1.0" encoding="UTF-8" standalone="yes"?>
<Relationships xmlns="http://schemas.openxmlformats.org/package/2006/relationships"><Relationship Id="rId4" Type="http://schemas.openxmlformats.org/officeDocument/2006/relationships/notesSlide" Target="../notesSlides/notesSlide32.xml"/><Relationship Id="rId3" Type="http://schemas.openxmlformats.org/officeDocument/2006/relationships/slideLayout" Target="../slideLayouts/slideLayout24.xml"/><Relationship Id="rId2" Type="http://schemas.openxmlformats.org/officeDocument/2006/relationships/image" Target="../media/image23.png"/><Relationship Id="rId1" Type="http://schemas.openxmlformats.org/officeDocument/2006/relationships/image" Target="../media/image22.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4.xml"/><Relationship Id="rId1" Type="http://schemas.openxmlformats.org/officeDocument/2006/relationships/image" Target="../media/image24.png"/></Relationships>
</file>

<file path=ppt/slides/_rels/slide43.xml.rels><?xml version="1.0" encoding="UTF-8" standalone="yes"?>
<Relationships xmlns="http://schemas.openxmlformats.org/package/2006/relationships"><Relationship Id="rId6" Type="http://schemas.openxmlformats.org/officeDocument/2006/relationships/notesSlide" Target="../notesSlides/notesSlide34.xml"/><Relationship Id="rId5" Type="http://schemas.openxmlformats.org/officeDocument/2006/relationships/slideLayout" Target="../slideLayouts/slideLayout29.xml"/><Relationship Id="rId4" Type="http://schemas.openxmlformats.org/officeDocument/2006/relationships/image" Target="../media/image29.png"/><Relationship Id="rId3" Type="http://schemas.openxmlformats.org/officeDocument/2006/relationships/tags" Target="../tags/tag1.xml"/><Relationship Id="rId2" Type="http://schemas.microsoft.com/office/2007/relationships/media" Target="../media/media1.mp4"/><Relationship Id="rId1" Type="http://schemas.openxmlformats.org/officeDocument/2006/relationships/video" Target="../media/media1.mp4"/></Relationships>
</file>

<file path=ppt/slides/_rels/slide44.xml.rels><?xml version="1.0" encoding="UTF-8" standalone="yes"?>
<Relationships xmlns="http://schemas.openxmlformats.org/package/2006/relationships"><Relationship Id="rId5" Type="http://schemas.openxmlformats.org/officeDocument/2006/relationships/notesSlide" Target="../notesSlides/notesSlide35.xml"/><Relationship Id="rId4" Type="http://schemas.openxmlformats.org/officeDocument/2006/relationships/slideLayout" Target="../slideLayouts/slideLayout24.xml"/><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30.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image" Target="../media/image34.png"/><Relationship Id="rId1" Type="http://schemas.openxmlformats.org/officeDocument/2006/relationships/image" Target="../media/image33.jpe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4.xml"/></Relationships>
</file>

<file path=ppt/slides/_rels/slide47.xml.rels><?xml version="1.0" encoding="UTF-8" standalone="yes"?>
<Relationships xmlns="http://schemas.openxmlformats.org/package/2006/relationships"><Relationship Id="rId5" Type="http://schemas.openxmlformats.org/officeDocument/2006/relationships/slideLayout" Target="../slideLayouts/slideLayout29.xml"/><Relationship Id="rId4" Type="http://schemas.openxmlformats.org/officeDocument/2006/relationships/image" Target="../media/image35.png"/><Relationship Id="rId3" Type="http://schemas.openxmlformats.org/officeDocument/2006/relationships/tags" Target="../tags/tag2.xml"/><Relationship Id="rId2" Type="http://schemas.microsoft.com/office/2007/relationships/media" Target="../media/media2.mp4"/><Relationship Id="rId1" Type="http://schemas.openxmlformats.org/officeDocument/2006/relationships/video" Target="../media/media2.mp4"/></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4.xml"/></Relationships>
</file>

<file path=ppt/slides/_rels/slide49.xml.rels><?xml version="1.0" encoding="UTF-8" standalone="yes"?>
<Relationships xmlns="http://schemas.openxmlformats.org/package/2006/relationships"><Relationship Id="rId4" Type="http://schemas.openxmlformats.org/officeDocument/2006/relationships/notesSlide" Target="../notesSlides/notesSlide38.xml"/><Relationship Id="rId3" Type="http://schemas.openxmlformats.org/officeDocument/2006/relationships/slideLayout" Target="../slideLayouts/slideLayout24.xml"/><Relationship Id="rId2" Type="http://schemas.openxmlformats.org/officeDocument/2006/relationships/image" Target="../media/image32.png"/><Relationship Id="rId1" Type="http://schemas.openxmlformats.org/officeDocument/2006/relationships/image" Target="../media/image31.png"/></Relationships>
</file>

<file path=ppt/slides/_rels/slide5.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24.xml"/><Relationship Id="rId2" Type="http://schemas.openxmlformats.org/officeDocument/2006/relationships/image" Target="../media/image6.png"/><Relationship Id="rId1" Type="http://schemas.openxmlformats.org/officeDocument/2006/relationships/image" Target="../media/image5.png"/></Relationships>
</file>

<file path=ppt/slides/_rels/slide50.xml.rels><?xml version="1.0" encoding="UTF-8" standalone="yes"?>
<Relationships xmlns="http://schemas.openxmlformats.org/package/2006/relationships"><Relationship Id="rId4" Type="http://schemas.openxmlformats.org/officeDocument/2006/relationships/notesSlide" Target="../notesSlides/notesSlide39.xml"/><Relationship Id="rId3" Type="http://schemas.openxmlformats.org/officeDocument/2006/relationships/slideLayout" Target="../slideLayouts/slideLayout24.xml"/><Relationship Id="rId2" Type="http://schemas.openxmlformats.org/officeDocument/2006/relationships/image" Target="../media/image37.jpeg"/><Relationship Id="rId1" Type="http://schemas.openxmlformats.org/officeDocument/2006/relationships/image" Target="../media/image36.wmf"/></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4.xml"/></Relationships>
</file>

<file path=ppt/slides/_rels/slide52.xml.rels><?xml version="1.0" encoding="UTF-8" standalone="yes"?>
<Relationships xmlns="http://schemas.openxmlformats.org/package/2006/relationships"><Relationship Id="rId4" Type="http://schemas.openxmlformats.org/officeDocument/2006/relationships/notesSlide" Target="../notesSlides/notesSlide41.xml"/><Relationship Id="rId3" Type="http://schemas.openxmlformats.org/officeDocument/2006/relationships/slideLayout" Target="../slideLayouts/slideLayout24.xml"/><Relationship Id="rId2" Type="http://schemas.openxmlformats.org/officeDocument/2006/relationships/image" Target="NULL" TargetMode="External"/><Relationship Id="rId1" Type="http://schemas.openxmlformats.org/officeDocument/2006/relationships/image" Target="../media/image38.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4.xml"/></Relationships>
</file>

<file path=ppt/slides/_rels/slide54.xml.rels><?xml version="1.0" encoding="UTF-8" standalone="yes"?>
<Relationships xmlns="http://schemas.openxmlformats.org/package/2006/relationships"><Relationship Id="rId7" Type="http://schemas.openxmlformats.org/officeDocument/2006/relationships/notesSlide" Target="../notesSlides/notesSlide43.xml"/><Relationship Id="rId6" Type="http://schemas.openxmlformats.org/officeDocument/2006/relationships/slideLayout" Target="../slideLayouts/slideLayout23.xml"/><Relationship Id="rId5" Type="http://schemas.openxmlformats.org/officeDocument/2006/relationships/image" Target="../media/image37.jpeg"/><Relationship Id="rId4" Type="http://schemas.openxmlformats.org/officeDocument/2006/relationships/image" Target="../media/image36.wmf"/><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image" Target="../media/image39.jpeg"/></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6.wmf"/><Relationship Id="rId1" Type="http://schemas.openxmlformats.org/officeDocument/2006/relationships/image" Target="../media/image42.jpeg"/></Relationships>
</file>

<file path=ppt/slides/_rels/slide5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3.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9.xml"/><Relationship Id="rId1" Type="http://schemas.openxmlformats.org/officeDocument/2006/relationships/image" Target="../media/image7.jpe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9.xml"/><Relationship Id="rId1"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9.xml"/><Relationship Id="rId1"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Rectangle 2"/>
          <p:cNvSpPr/>
          <p:nvPr/>
        </p:nvSpPr>
        <p:spPr>
          <a:xfrm>
            <a:off x="6864350" y="1887538"/>
            <a:ext cx="4224338" cy="3082925"/>
          </a:xfrm>
          <a:prstGeom prst="rect">
            <a:avLst/>
          </a:prstGeom>
          <a:noFill/>
          <a:ln w="9525">
            <a:noFill/>
          </a:ln>
        </p:spPr>
        <p:txBody>
          <a:bodyPr>
            <a:spAutoFit/>
          </a:bodyPr>
          <a:p>
            <a:pPr algn="just">
              <a:lnSpc>
                <a:spcPct val="150000"/>
              </a:lnSpc>
            </a:pPr>
            <a:r>
              <a:rPr lang="en-US" altLang="en-US" sz="4500" b="1">
                <a:solidFill>
                  <a:srgbClr val="0432FF"/>
                </a:solidFill>
                <a:latin typeface="Times New Roman" panose="02020603050405020304" pitchFamily="18" charset="0"/>
              </a:rPr>
              <a:t>Quan sát hình ảnh và cho biết ý nghĩa của ảnh</a:t>
            </a:r>
            <a:endParaRPr lang="en-US" altLang="en-US" sz="4500" b="1">
              <a:solidFill>
                <a:srgbClr val="0432FF"/>
              </a:solidFill>
              <a:latin typeface="Times New Roman" panose="02020603050405020304" pitchFamily="18" charset="0"/>
            </a:endParaRPr>
          </a:p>
        </p:txBody>
      </p:sp>
      <p:pic>
        <p:nvPicPr>
          <p:cNvPr id="40962" name="Picture 1"/>
          <p:cNvPicPr>
            <a:picLocks noChangeAspect="1"/>
          </p:cNvPicPr>
          <p:nvPr/>
        </p:nvPicPr>
        <p:blipFill>
          <a:blip r:embed="rId1"/>
          <a:stretch>
            <a:fillRect/>
          </a:stretch>
        </p:blipFill>
        <p:spPr>
          <a:xfrm>
            <a:off x="563563" y="428625"/>
            <a:ext cx="5226050" cy="6169025"/>
          </a:xfrm>
          <a:prstGeom prst="rect">
            <a:avLst/>
          </a:prstGeom>
          <a:noFill/>
          <a:ln w="9525">
            <a:noFill/>
          </a:ln>
        </p:spPr>
      </p:pic>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5297" name="Rectangle 3"/>
          <p:cNvSpPr/>
          <p:nvPr/>
        </p:nvSpPr>
        <p:spPr>
          <a:xfrm>
            <a:off x="300355" y="378460"/>
            <a:ext cx="11361420" cy="3479800"/>
          </a:xfrm>
          <a:prstGeom prst="rect">
            <a:avLst/>
          </a:prstGeom>
          <a:noFill/>
          <a:ln w="9525">
            <a:noFill/>
          </a:ln>
        </p:spPr>
        <p:txBody>
          <a:bodyPr>
            <a:noAutofit/>
          </a:bodyPr>
          <a:p>
            <a:pPr algn="just">
              <a:lnSpc>
                <a:spcPct val="150000"/>
              </a:lnSpc>
            </a:pPr>
            <a:r>
              <a:rPr lang="vi-VN" altLang="en-US" sz="4000" b="1">
                <a:latin typeface="Times New Roman" panose="02020603050405020304" pitchFamily="18" charset="0"/>
                <a:cs typeface="Times New Roman" panose="02020603050405020304" pitchFamily="18" charset="0"/>
              </a:rPr>
              <a:t>- Sự kiện tiêu biểu:</a:t>
            </a:r>
            <a:endParaRPr lang="vi-VN" altLang="en-US" sz="4000" baseline="-25000">
              <a:latin typeface="Times New Roman" panose="02020603050405020304" pitchFamily="18" charset="0"/>
              <a:cs typeface="Times New Roman" panose="02020603050405020304" pitchFamily="18" charset="0"/>
            </a:endParaRPr>
          </a:p>
          <a:p>
            <a:pPr algn="just">
              <a:lnSpc>
                <a:spcPct val="150000"/>
              </a:lnSpc>
            </a:pPr>
            <a:r>
              <a:rPr lang="vi-VN" altLang="en-US" sz="4000" baseline="-25000">
                <a:latin typeface="Times New Roman" panose="02020603050405020304" pitchFamily="18" charset="0"/>
                <a:cs typeface="Times New Roman" panose="02020603050405020304" pitchFamily="18" charset="0"/>
              </a:rPr>
              <a:t>+</a:t>
            </a:r>
            <a:r>
              <a:rPr lang="en-US" altLang="x-none" sz="4000">
                <a:latin typeface="Times New Roman" panose="02020603050405020304" pitchFamily="18" charset="0"/>
                <a:cs typeface="Times New Roman" panose="02020603050405020304" pitchFamily="18" charset="0"/>
              </a:rPr>
              <a:t> </a:t>
            </a:r>
            <a:r>
              <a:rPr sz="4000">
                <a:latin typeface="Times New Roman" panose="02020603050405020304" pitchFamily="18" charset="0"/>
                <a:cs typeface="Times New Roman" panose="02020603050405020304" pitchFamily="18" charset="0"/>
              </a:rPr>
              <a:t>Tháng 11/1918, Ho</a:t>
            </a:r>
            <a:r>
              <a:rPr sz="4000">
                <a:latin typeface="Times New Roman" panose="02020603050405020304" pitchFamily="18" charset="0"/>
                <a:ea typeface="Times New Roman" panose="02020603050405020304" pitchFamily="18" charset="0"/>
              </a:rPr>
              <a:t>à</a:t>
            </a:r>
            <a:r>
              <a:rPr sz="4000">
                <a:latin typeface="Times New Roman" panose="02020603050405020304" pitchFamily="18" charset="0"/>
                <a:cs typeface="Times New Roman" panose="02020603050405020304" pitchFamily="18" charset="0"/>
              </a:rPr>
              <a:t>ng đế Đức thoái vị, kéo theo sự sụp đổ của chế độ quân chủ.</a:t>
            </a:r>
            <a:endParaRPr lang="en-US" altLang="x-none" sz="4000">
              <a:latin typeface="Times New Roman" panose="02020603050405020304" pitchFamily="18" charset="0"/>
              <a:cs typeface="Times New Roman" panose="02020603050405020304" pitchFamily="18" charset="0"/>
            </a:endParaRPr>
          </a:p>
          <a:p>
            <a:pPr algn="just">
              <a:lnSpc>
                <a:spcPct val="150000"/>
              </a:lnSpc>
            </a:pPr>
            <a:r>
              <a:rPr lang="vi-VN" altLang="en-US" sz="4000">
                <a:latin typeface="Times New Roman" panose="02020603050405020304" pitchFamily="18" charset="0"/>
                <a:cs typeface="Times New Roman" panose="02020603050405020304" pitchFamily="18" charset="0"/>
              </a:rPr>
              <a:t>+</a:t>
            </a:r>
            <a:r>
              <a:rPr lang="en-US" altLang="x-none" sz="4000">
                <a:latin typeface="Times New Roman" panose="02020603050405020304" pitchFamily="18" charset="0"/>
                <a:cs typeface="Times New Roman" panose="02020603050405020304" pitchFamily="18" charset="0"/>
              </a:rPr>
              <a:t> </a:t>
            </a:r>
            <a:r>
              <a:rPr sz="4000">
                <a:latin typeface="Times New Roman" panose="02020603050405020304" pitchFamily="18" charset="0"/>
                <a:cs typeface="Times New Roman" panose="02020603050405020304" pitchFamily="18" charset="0"/>
              </a:rPr>
              <a:t>Tháng 12/1918, Đảng Cộng sản th</a:t>
            </a:r>
            <a:r>
              <a:rPr sz="4000">
                <a:latin typeface="Times New Roman" panose="02020603050405020304" pitchFamily="18" charset="0"/>
                <a:ea typeface="Times New Roman" panose="02020603050405020304" pitchFamily="18" charset="0"/>
              </a:rPr>
              <a:t>à</a:t>
            </a:r>
            <a:r>
              <a:rPr sz="4000">
                <a:latin typeface="Times New Roman" panose="02020603050405020304" pitchFamily="18" charset="0"/>
                <a:cs typeface="Times New Roman" panose="02020603050405020304" pitchFamily="18" charset="0"/>
              </a:rPr>
              <a:t>nh lập tại Đức.</a:t>
            </a:r>
            <a:endParaRPr lang="en-US" altLang="x-none" sz="4000">
              <a:latin typeface="Times New Roman" panose="02020603050405020304" pitchFamily="18" charset="0"/>
              <a:ea typeface="Times New Roman" panose="02020603050405020304" pitchFamily="18" charset="0"/>
            </a:endParaRPr>
          </a:p>
        </p:txBody>
      </p:sp>
      <p:sp>
        <p:nvSpPr>
          <p:cNvPr id="4" name="Text Box 3"/>
          <p:cNvSpPr txBox="1"/>
          <p:nvPr/>
        </p:nvSpPr>
        <p:spPr>
          <a:xfrm>
            <a:off x="198120" y="4084320"/>
            <a:ext cx="11795125" cy="1906905"/>
          </a:xfrm>
          <a:prstGeom prst="rect">
            <a:avLst/>
          </a:prstGeom>
        </p:spPr>
        <p:txBody>
          <a:bodyPr wrap="square">
            <a:spAutoFit/>
          </a:bodyPr>
          <a:p>
            <a:pPr marL="0" indent="0" algn="just">
              <a:spcBef>
                <a:spcPct val="0"/>
              </a:spcBef>
            </a:pPr>
            <a:r>
              <a:rPr lang="vi-VN" sz="4000" b="1" i="1">
                <a:solidFill>
                  <a:srgbClr val="000000"/>
                </a:solidFill>
                <a:ea typeface="Open Sans"/>
                <a:cs typeface="Times New Roman" panose="02020603050405020304" pitchFamily="18" charset="0"/>
              </a:rPr>
              <a:t>-</a:t>
            </a:r>
            <a:r>
              <a:rPr sz="4000" b="1" i="1">
                <a:solidFill>
                  <a:srgbClr val="000000"/>
                </a:solidFill>
                <a:ea typeface="Open Sans"/>
                <a:cs typeface="Times New Roman" panose="02020603050405020304" pitchFamily="18" charset="0"/>
              </a:rPr>
              <a:t> Hệ quả:</a:t>
            </a:r>
            <a:r>
              <a:rPr sz="4000" b="0" i="0">
                <a:solidFill>
                  <a:srgbClr val="000000"/>
                </a:solidFill>
                <a:ea typeface="Open Sans"/>
                <a:cs typeface="Times New Roman" panose="02020603050405020304" pitchFamily="18" charset="0"/>
              </a:rPr>
              <a:t> Cần có tổ chức lãnh đạo phong trào cách mạng.</a:t>
            </a:r>
            <a:endParaRPr sz="4000" b="0" i="0">
              <a:solidFill>
                <a:srgbClr val="000000"/>
              </a:solidFill>
              <a:ea typeface="Open Sans"/>
              <a:cs typeface="Times New Roman" panose="02020603050405020304" pitchFamily="18" charset="0"/>
            </a:endParaRPr>
          </a:p>
          <a:p>
            <a:pPr marL="0" indent="0" algn="just">
              <a:spcBef>
                <a:spcPct val="0"/>
              </a:spcBef>
            </a:pPr>
            <a:r>
              <a:rPr sz="3800" b="0" i="1">
                <a:solidFill>
                  <a:srgbClr val="000000"/>
                </a:solidFill>
                <a:ea typeface="Open Sans"/>
                <a:cs typeface="Times New Roman" panose="02020603050405020304" pitchFamily="18" charset="0"/>
              </a:rPr>
              <a:t>→ Quốc tế Cộng sản được thành lập (1919)</a:t>
            </a:r>
            <a:r>
              <a:rPr lang="vi-VN" sz="3800" b="0" i="1">
                <a:solidFill>
                  <a:srgbClr val="000000"/>
                </a:solidFill>
                <a:ea typeface="Open Sans"/>
                <a:cs typeface="Times New Roman" panose="02020603050405020304" pitchFamily="18" charset="0"/>
              </a:rPr>
              <a:t> ở Mát-xcơ-va</a:t>
            </a:r>
            <a:r>
              <a:rPr sz="3800" b="0" i="1">
                <a:solidFill>
                  <a:srgbClr val="000000"/>
                </a:solidFill>
                <a:ea typeface="Open Sans"/>
                <a:cs typeface="Times New Roman" panose="02020603050405020304" pitchFamily="18" charset="0"/>
              </a:rPr>
              <a:t>.</a:t>
            </a:r>
            <a:endParaRPr sz="3800" b="0" i="1">
              <a:solidFill>
                <a:srgbClr val="000000"/>
              </a:solidFill>
              <a:ea typeface="Open Sans"/>
              <a:cs typeface="Times New Roman" panose="02020603050405020304" pitchFamily="18" charset="0"/>
            </a:endParaRPr>
          </a:p>
        </p:txBody>
      </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Text Box 3"/>
          <p:cNvSpPr txBox="1"/>
          <p:nvPr/>
        </p:nvSpPr>
        <p:spPr>
          <a:xfrm>
            <a:off x="405765" y="688340"/>
            <a:ext cx="11510645" cy="3524885"/>
          </a:xfrm>
          <a:prstGeom prst="rect">
            <a:avLst/>
          </a:prstGeom>
        </p:spPr>
        <p:txBody>
          <a:bodyPr wrap="square">
            <a:noAutofit/>
          </a:bodyPr>
          <a:p>
            <a:pPr marL="0" indent="0">
              <a:lnSpc>
                <a:spcPct val="150000"/>
              </a:lnSpc>
              <a:spcBef>
                <a:spcPct val="0"/>
              </a:spcBef>
            </a:pPr>
            <a:r>
              <a:rPr lang="vi-VN" sz="3200" b="1" i="1">
                <a:solidFill>
                  <a:srgbClr val="000000"/>
                </a:solidFill>
                <a:ea typeface="Open Sans"/>
                <a:cs typeface="Times New Roman" panose="02020603050405020304" pitchFamily="18" charset="0"/>
              </a:rPr>
              <a:t>-</a:t>
            </a:r>
            <a:r>
              <a:rPr sz="3200" b="1" i="1">
                <a:solidFill>
                  <a:srgbClr val="000000"/>
                </a:solidFill>
                <a:ea typeface="Open Sans"/>
                <a:cs typeface="Times New Roman" panose="02020603050405020304" pitchFamily="18" charset="0"/>
              </a:rPr>
              <a:t> Ý nghĩa của việc thành lập Quốc tế Cộng sản (1919)</a:t>
            </a:r>
            <a:endParaRPr sz="3200" b="1" i="1">
              <a:solidFill>
                <a:srgbClr val="000000"/>
              </a:solidFill>
              <a:ea typeface="Open Sans"/>
              <a:cs typeface="Times New Roman" panose="02020603050405020304" pitchFamily="18" charset="0"/>
            </a:endParaRPr>
          </a:p>
          <a:p>
            <a:pPr marL="0" indent="0">
              <a:lnSpc>
                <a:spcPct val="150000"/>
              </a:lnSpc>
              <a:spcBef>
                <a:spcPct val="0"/>
              </a:spcBef>
            </a:pPr>
            <a:r>
              <a:rPr lang="vi-VN" sz="3200" b="0" i="0">
                <a:solidFill>
                  <a:srgbClr val="000000"/>
                </a:solidFill>
                <a:ea typeface="Open Sans"/>
                <a:cs typeface="Times New Roman" panose="02020603050405020304" pitchFamily="18" charset="0"/>
              </a:rPr>
              <a:t>+</a:t>
            </a:r>
            <a:r>
              <a:rPr sz="3200" b="0" i="0">
                <a:solidFill>
                  <a:srgbClr val="000000"/>
                </a:solidFill>
                <a:ea typeface="Open Sans"/>
                <a:cs typeface="Times New Roman" panose="02020603050405020304" pitchFamily="18" charset="0"/>
              </a:rPr>
              <a:t> Tổ chức lãnh đạo, thống nhất đường lối hoạt động của phong trào cộng sản ở châu Âu.</a:t>
            </a:r>
            <a:endParaRPr sz="3200" b="0" i="0">
              <a:solidFill>
                <a:srgbClr val="000000"/>
              </a:solidFill>
              <a:ea typeface="Open Sans"/>
              <a:cs typeface="Times New Roman" panose="02020603050405020304" pitchFamily="18" charset="0"/>
            </a:endParaRPr>
          </a:p>
          <a:p>
            <a:pPr marL="0" indent="0">
              <a:lnSpc>
                <a:spcPct val="150000"/>
              </a:lnSpc>
              <a:spcBef>
                <a:spcPct val="0"/>
              </a:spcBef>
            </a:pPr>
            <a:r>
              <a:rPr lang="vi-VN" sz="3200" b="0" i="0">
                <a:solidFill>
                  <a:srgbClr val="000000"/>
                </a:solidFill>
                <a:ea typeface="Open Sans"/>
                <a:cs typeface="Times New Roman" panose="02020603050405020304" pitchFamily="18" charset="0"/>
              </a:rPr>
              <a:t>+</a:t>
            </a:r>
            <a:r>
              <a:rPr sz="3200" b="0" i="0">
                <a:solidFill>
                  <a:srgbClr val="000000"/>
                </a:solidFill>
                <a:ea typeface="Open Sans"/>
                <a:cs typeface="Times New Roman" panose="02020603050405020304" pitchFamily="18" charset="0"/>
              </a:rPr>
              <a:t> Thúc đẩy phong trào cách mạng ở châu Âu tiếp tục phát triển.</a:t>
            </a:r>
            <a:endParaRPr sz="3200" b="0" i="0">
              <a:solidFill>
                <a:srgbClr val="000000"/>
              </a:solidFill>
              <a:ea typeface="Open Sans"/>
              <a:cs typeface="Times New Roman" panose="02020603050405020304" pitchFamily="18" charset="0"/>
            </a:endParaRPr>
          </a:p>
          <a:p>
            <a:pPr marL="0" indent="0">
              <a:lnSpc>
                <a:spcPct val="150000"/>
              </a:lnSpc>
              <a:spcBef>
                <a:spcPct val="0"/>
              </a:spcBef>
            </a:pPr>
            <a:r>
              <a:rPr lang="vi-VN" sz="3200" b="0" i="0">
                <a:solidFill>
                  <a:srgbClr val="000000"/>
                </a:solidFill>
                <a:ea typeface="Open Sans"/>
                <a:cs typeface="Times New Roman" panose="02020603050405020304" pitchFamily="18" charset="0"/>
              </a:rPr>
              <a:t>+</a:t>
            </a:r>
            <a:r>
              <a:rPr sz="3200" b="0" i="0">
                <a:solidFill>
                  <a:srgbClr val="000000"/>
                </a:solidFill>
                <a:ea typeface="Open Sans"/>
                <a:cs typeface="Times New Roman" panose="02020603050405020304" pitchFamily="18" charset="0"/>
              </a:rPr>
              <a:t> Sự ra đời của các đảng cộng sản tại Pháp, Anh, I-ta-li-a,…</a:t>
            </a:r>
            <a:endParaRPr sz="3200" b="0" i="0">
              <a:solidFill>
                <a:srgbClr val="000000"/>
              </a:solidFill>
              <a:ea typeface="Open Sans"/>
              <a:cs typeface="Times New Roman" panose="02020603050405020304" pitchFamily="18"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3489" name="Picture 1"/>
          <p:cNvPicPr>
            <a:picLocks noChangeAspect="1"/>
          </p:cNvPicPr>
          <p:nvPr/>
        </p:nvPicPr>
        <p:blipFill>
          <a:blip r:embed="rId1"/>
          <a:stretch>
            <a:fillRect/>
          </a:stretch>
        </p:blipFill>
        <p:spPr>
          <a:xfrm>
            <a:off x="3194050" y="193675"/>
            <a:ext cx="5370513" cy="6470650"/>
          </a:xfrm>
          <a:prstGeom prst="rect">
            <a:avLst/>
          </a:prstGeom>
          <a:noFill/>
          <a:ln w="9525">
            <a:noFill/>
          </a:ln>
        </p:spPr>
      </p:pic>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Rectangle 2"/>
          <p:cNvSpPr/>
          <p:nvPr/>
        </p:nvSpPr>
        <p:spPr>
          <a:xfrm>
            <a:off x="98425" y="365125"/>
            <a:ext cx="5311775" cy="1200150"/>
          </a:xfrm>
          <a:prstGeom prst="rect">
            <a:avLst/>
          </a:prstGeom>
          <a:noFill/>
          <a:ln w="9525">
            <a:noFill/>
          </a:ln>
        </p:spPr>
        <p:txBody>
          <a:bodyPr>
            <a:spAutoFit/>
          </a:bodyPr>
          <a:p>
            <a:pPr algn="ctr"/>
            <a:r>
              <a:rPr lang="en-US" altLang="x-none" sz="3600" b="1">
                <a:solidFill>
                  <a:srgbClr val="00B050"/>
                </a:solidFill>
                <a:latin typeface="Times New Roman" panose="02020603050405020304" pitchFamily="18" charset="0"/>
              </a:rPr>
              <a:t>Kinh hoàng thời kỳ siêu lạm phát ở Đức năm 1923</a:t>
            </a:r>
            <a:endParaRPr lang="en-US" altLang="x-none" sz="3600" b="1">
              <a:solidFill>
                <a:srgbClr val="00B050"/>
              </a:solidFill>
              <a:latin typeface="Times New Roman" panose="02020603050405020304" pitchFamily="18" charset="0"/>
            </a:endParaRPr>
          </a:p>
        </p:txBody>
      </p:sp>
      <p:sp>
        <p:nvSpPr>
          <p:cNvPr id="81922" name="TextBox 5"/>
          <p:cNvSpPr txBox="1"/>
          <p:nvPr/>
        </p:nvSpPr>
        <p:spPr>
          <a:xfrm>
            <a:off x="5619750" y="2703513"/>
            <a:ext cx="5641975" cy="1828800"/>
          </a:xfrm>
          <a:prstGeom prst="rect">
            <a:avLst/>
          </a:prstGeom>
          <a:noFill/>
          <a:ln w="9525">
            <a:noFill/>
          </a:ln>
        </p:spPr>
        <p:txBody>
          <a:bodyPr>
            <a:spAutoFit/>
          </a:bodyPr>
          <a:p>
            <a:pPr algn="just">
              <a:lnSpc>
                <a:spcPct val="150000"/>
              </a:lnSpc>
              <a:buNone/>
            </a:pPr>
            <a:r>
              <a:rPr sz="4000" b="1">
                <a:solidFill>
                  <a:srgbClr val="7030A0"/>
                </a:solidFill>
                <a:latin typeface="Times New Roman" panose="02020603050405020304" pitchFamily="18" charset="0"/>
                <a:cs typeface="Times New Roman" panose="02020603050405020304" pitchFamily="18" charset="0"/>
              </a:rPr>
              <a:t>Trẻ em Đức sử dụng tiền để xếp mô hình trò chơi.</a:t>
            </a:r>
            <a:endParaRPr lang="en-US" altLang="x-none" sz="4000" b="1">
              <a:solidFill>
                <a:srgbClr val="7030A0"/>
              </a:solidFill>
              <a:latin typeface="Times New Roman" panose="02020603050405020304" pitchFamily="18" charset="0"/>
              <a:ea typeface="Times New Roman" panose="02020603050405020304" pitchFamily="18" charset="0"/>
            </a:endParaRPr>
          </a:p>
        </p:txBody>
      </p:sp>
      <p:sp>
        <p:nvSpPr>
          <p:cNvPr id="81923" name="Rectangle 6"/>
          <p:cNvSpPr/>
          <p:nvPr/>
        </p:nvSpPr>
        <p:spPr>
          <a:xfrm>
            <a:off x="0" y="0"/>
            <a:ext cx="12192000" cy="0"/>
          </a:xfrm>
          <a:prstGeom prst="rect">
            <a:avLst/>
          </a:prstGeom>
          <a:noFill/>
          <a:ln w="9525">
            <a:noFill/>
          </a:ln>
        </p:spPr>
        <p:txBody>
          <a:bodyPr wrap="none" anchor="ctr" anchorCtr="0">
            <a:spAutoFit/>
          </a:bodyPr>
          <a:p>
            <a:endParaRPr lang="en-US" altLang="x-none">
              <a:latin typeface="Times New Roman" panose="02020603050405020304" pitchFamily="18" charset="0"/>
            </a:endParaRPr>
          </a:p>
        </p:txBody>
      </p:sp>
      <p:pic>
        <p:nvPicPr>
          <p:cNvPr id="81924" name="Picture 2"/>
          <p:cNvPicPr>
            <a:picLocks noChangeAspect="1"/>
          </p:cNvPicPr>
          <p:nvPr/>
        </p:nvPicPr>
        <p:blipFill>
          <a:blip r:embed="rId1"/>
          <a:stretch>
            <a:fillRect/>
          </a:stretch>
        </p:blipFill>
        <p:spPr>
          <a:xfrm>
            <a:off x="398463" y="1724025"/>
            <a:ext cx="4230687" cy="4972050"/>
          </a:xfrm>
          <a:prstGeom prst="rect">
            <a:avLst/>
          </a:prstGeom>
          <a:noFill/>
          <a:ln w="9525">
            <a:noFill/>
          </a:ln>
        </p:spPr>
      </p:pic>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Rectangle 2"/>
          <p:cNvSpPr/>
          <p:nvPr/>
        </p:nvSpPr>
        <p:spPr>
          <a:xfrm>
            <a:off x="98425" y="365125"/>
            <a:ext cx="5311775" cy="1200150"/>
          </a:xfrm>
          <a:prstGeom prst="rect">
            <a:avLst/>
          </a:prstGeom>
          <a:noFill/>
          <a:ln w="9525">
            <a:noFill/>
          </a:ln>
        </p:spPr>
        <p:txBody>
          <a:bodyPr>
            <a:spAutoFit/>
          </a:bodyPr>
          <a:p>
            <a:pPr algn="ctr"/>
            <a:r>
              <a:rPr lang="en-US" altLang="x-none" sz="3600" b="1">
                <a:solidFill>
                  <a:srgbClr val="00B050"/>
                </a:solidFill>
                <a:latin typeface="Times New Roman" panose="02020603050405020304" pitchFamily="18" charset="0"/>
              </a:rPr>
              <a:t>Kinh hoàng thời kỳ siêu lạm phát ở Đức năm 1923</a:t>
            </a:r>
            <a:endParaRPr lang="en-US" altLang="x-none" sz="3600" b="1">
              <a:solidFill>
                <a:srgbClr val="00B050"/>
              </a:solidFill>
              <a:latin typeface="Times New Roman" panose="02020603050405020304" pitchFamily="18" charset="0"/>
            </a:endParaRPr>
          </a:p>
        </p:txBody>
      </p:sp>
      <p:sp>
        <p:nvSpPr>
          <p:cNvPr id="83970" name="TextBox 5"/>
          <p:cNvSpPr txBox="1"/>
          <p:nvPr/>
        </p:nvSpPr>
        <p:spPr>
          <a:xfrm>
            <a:off x="5978525" y="769938"/>
            <a:ext cx="5641975" cy="5522912"/>
          </a:xfrm>
          <a:prstGeom prst="rect">
            <a:avLst/>
          </a:prstGeom>
          <a:noFill/>
          <a:ln w="9525">
            <a:noFill/>
          </a:ln>
        </p:spPr>
        <p:txBody>
          <a:bodyPr>
            <a:spAutoFit/>
          </a:bodyPr>
          <a:p>
            <a:pPr algn="just">
              <a:lnSpc>
                <a:spcPct val="150000"/>
              </a:lnSpc>
              <a:buNone/>
            </a:pPr>
            <a:r>
              <a:rPr sz="4000" b="1">
                <a:solidFill>
                  <a:srgbClr val="7030A0"/>
                </a:solidFill>
                <a:latin typeface="Times New Roman" panose="02020603050405020304" pitchFamily="18" charset="0"/>
                <a:cs typeface="Times New Roman" panose="02020603050405020304" pitchFamily="18" charset="0"/>
              </a:rPr>
              <a:t>Tình hình nước Pháp c</a:t>
            </a:r>
            <a:r>
              <a:rPr sz="4000" b="1">
                <a:solidFill>
                  <a:srgbClr val="7030A0"/>
                </a:solidFill>
                <a:latin typeface="Times New Roman" panose="02020603050405020304" pitchFamily="18" charset="0"/>
                <a:ea typeface="Times New Roman" panose="02020603050405020304" pitchFamily="18" charset="0"/>
              </a:rPr>
              <a:t>à</a:t>
            </a:r>
            <a:r>
              <a:rPr sz="4000" b="1">
                <a:solidFill>
                  <a:srgbClr val="7030A0"/>
                </a:solidFill>
                <a:latin typeface="Times New Roman" panose="02020603050405020304" pitchFamily="18" charset="0"/>
                <a:cs typeface="Times New Roman" panose="02020603050405020304" pitchFamily="18" charset="0"/>
              </a:rPr>
              <a:t>ng trở nên tồi tệ hơn khi Đức không thể trả được các khoản nợ khiến tình trạng lạm phát ng</a:t>
            </a:r>
            <a:r>
              <a:rPr sz="4000" b="1">
                <a:solidFill>
                  <a:srgbClr val="7030A0"/>
                </a:solidFill>
                <a:latin typeface="Times New Roman" panose="02020603050405020304" pitchFamily="18" charset="0"/>
                <a:ea typeface="Times New Roman" panose="02020603050405020304" pitchFamily="18" charset="0"/>
              </a:rPr>
              <a:t>à</a:t>
            </a:r>
            <a:r>
              <a:rPr sz="4000" b="1">
                <a:solidFill>
                  <a:srgbClr val="7030A0"/>
                </a:solidFill>
                <a:latin typeface="Times New Roman" panose="02020603050405020304" pitchFamily="18" charset="0"/>
                <a:cs typeface="Times New Roman" panose="02020603050405020304" pitchFamily="18" charset="0"/>
              </a:rPr>
              <a:t>y c</a:t>
            </a:r>
            <a:r>
              <a:rPr sz="4000" b="1">
                <a:solidFill>
                  <a:srgbClr val="7030A0"/>
                </a:solidFill>
                <a:latin typeface="Times New Roman" panose="02020603050405020304" pitchFamily="18" charset="0"/>
                <a:ea typeface="Times New Roman" panose="02020603050405020304" pitchFamily="18" charset="0"/>
              </a:rPr>
              <a:t>à</a:t>
            </a:r>
            <a:r>
              <a:rPr sz="4000" b="1">
                <a:solidFill>
                  <a:srgbClr val="7030A0"/>
                </a:solidFill>
                <a:latin typeface="Times New Roman" panose="02020603050405020304" pitchFamily="18" charset="0"/>
                <a:cs typeface="Times New Roman" panose="02020603050405020304" pitchFamily="18" charset="0"/>
              </a:rPr>
              <a:t>ng trở nên tồi tệ.</a:t>
            </a:r>
            <a:endParaRPr lang="en-US" altLang="x-none" sz="4000" b="1">
              <a:solidFill>
                <a:srgbClr val="7030A0"/>
              </a:solidFill>
              <a:latin typeface="Times New Roman" panose="02020603050405020304" pitchFamily="18" charset="0"/>
              <a:ea typeface="Times New Roman" panose="02020603050405020304" pitchFamily="18" charset="0"/>
            </a:endParaRPr>
          </a:p>
        </p:txBody>
      </p:sp>
      <p:sp>
        <p:nvSpPr>
          <p:cNvPr id="83971" name="Rectangle 6"/>
          <p:cNvSpPr/>
          <p:nvPr/>
        </p:nvSpPr>
        <p:spPr>
          <a:xfrm>
            <a:off x="0" y="0"/>
            <a:ext cx="12192000" cy="0"/>
          </a:xfrm>
          <a:prstGeom prst="rect">
            <a:avLst/>
          </a:prstGeom>
          <a:noFill/>
          <a:ln w="9525">
            <a:noFill/>
          </a:ln>
        </p:spPr>
        <p:txBody>
          <a:bodyPr wrap="none" anchor="ctr" anchorCtr="0">
            <a:spAutoFit/>
          </a:bodyPr>
          <a:p>
            <a:endParaRPr lang="en-US" altLang="x-none">
              <a:latin typeface="Times New Roman" panose="02020603050405020304" pitchFamily="18" charset="0"/>
            </a:endParaRPr>
          </a:p>
        </p:txBody>
      </p:sp>
      <p:pic>
        <p:nvPicPr>
          <p:cNvPr id="83972" name="Picture 2"/>
          <p:cNvPicPr>
            <a:picLocks noChangeAspect="1"/>
          </p:cNvPicPr>
          <p:nvPr/>
        </p:nvPicPr>
        <p:blipFill>
          <a:blip r:embed="rId1"/>
          <a:stretch>
            <a:fillRect/>
          </a:stretch>
        </p:blipFill>
        <p:spPr>
          <a:xfrm>
            <a:off x="341313" y="1565275"/>
            <a:ext cx="4508500" cy="5099050"/>
          </a:xfrm>
          <a:prstGeom prst="rect">
            <a:avLst/>
          </a:prstGeom>
          <a:noFill/>
          <a:ln w="9525">
            <a:noFill/>
          </a:ln>
        </p:spPr>
      </p:pic>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Rectangle 2"/>
          <p:cNvSpPr/>
          <p:nvPr/>
        </p:nvSpPr>
        <p:spPr>
          <a:xfrm>
            <a:off x="98425" y="365125"/>
            <a:ext cx="5311775" cy="1200150"/>
          </a:xfrm>
          <a:prstGeom prst="rect">
            <a:avLst/>
          </a:prstGeom>
          <a:noFill/>
          <a:ln w="9525">
            <a:noFill/>
          </a:ln>
        </p:spPr>
        <p:txBody>
          <a:bodyPr>
            <a:spAutoFit/>
          </a:bodyPr>
          <a:p>
            <a:pPr algn="ctr"/>
            <a:r>
              <a:rPr lang="en-US" altLang="x-none" sz="3600" b="1">
                <a:solidFill>
                  <a:srgbClr val="00B050"/>
                </a:solidFill>
                <a:latin typeface="Times New Roman" panose="02020603050405020304" pitchFamily="18" charset="0"/>
              </a:rPr>
              <a:t>Kinh hoàng thời kỳ siêu lạm phát ở Đức năm 1923</a:t>
            </a:r>
            <a:endParaRPr lang="en-US" altLang="x-none" sz="3600" b="1">
              <a:solidFill>
                <a:srgbClr val="00B050"/>
              </a:solidFill>
              <a:latin typeface="Times New Roman" panose="02020603050405020304" pitchFamily="18" charset="0"/>
            </a:endParaRPr>
          </a:p>
        </p:txBody>
      </p:sp>
      <p:sp>
        <p:nvSpPr>
          <p:cNvPr id="86018" name="TextBox 5"/>
          <p:cNvSpPr txBox="1"/>
          <p:nvPr/>
        </p:nvSpPr>
        <p:spPr>
          <a:xfrm>
            <a:off x="5307013" y="6350"/>
            <a:ext cx="6626225" cy="7061200"/>
          </a:xfrm>
          <a:prstGeom prst="rect">
            <a:avLst/>
          </a:prstGeom>
          <a:noFill/>
          <a:ln w="9525">
            <a:noFill/>
          </a:ln>
        </p:spPr>
        <p:txBody>
          <a:bodyPr>
            <a:spAutoFit/>
          </a:bodyPr>
          <a:p>
            <a:pPr algn="just">
              <a:lnSpc>
                <a:spcPct val="150000"/>
              </a:lnSpc>
              <a:buNone/>
            </a:pPr>
            <a:r>
              <a:rPr sz="3300" b="1">
                <a:solidFill>
                  <a:srgbClr val="7030A0"/>
                </a:solidFill>
                <a:latin typeface="Times New Roman" panose="02020603050405020304" pitchFamily="18" charset="0"/>
                <a:cs typeface="Times New Roman" panose="02020603050405020304" pitchFamily="18" charset="0"/>
              </a:rPr>
              <a:t>Sau một thời gian d</a:t>
            </a:r>
            <a:r>
              <a:rPr sz="3300" b="1">
                <a:solidFill>
                  <a:srgbClr val="7030A0"/>
                </a:solidFill>
                <a:latin typeface="Times New Roman" panose="02020603050405020304" pitchFamily="18" charset="0"/>
                <a:ea typeface="Times New Roman" panose="02020603050405020304" pitchFamily="18" charset="0"/>
              </a:rPr>
              <a:t>à</a:t>
            </a:r>
            <a:r>
              <a:rPr sz="3300" b="1">
                <a:solidFill>
                  <a:srgbClr val="7030A0"/>
                </a:solidFill>
                <a:latin typeface="Times New Roman" panose="02020603050405020304" pitchFamily="18" charset="0"/>
                <a:cs typeface="Times New Roman" panose="02020603050405020304" pitchFamily="18" charset="0"/>
              </a:rPr>
              <a:t>i lâm v</a:t>
            </a:r>
            <a:r>
              <a:rPr sz="3300" b="1">
                <a:solidFill>
                  <a:srgbClr val="7030A0"/>
                </a:solidFill>
                <a:latin typeface="Times New Roman" panose="02020603050405020304" pitchFamily="18" charset="0"/>
                <a:ea typeface="Times New Roman" panose="02020603050405020304" pitchFamily="18" charset="0"/>
              </a:rPr>
              <a:t>à</a:t>
            </a:r>
            <a:r>
              <a:rPr sz="3300" b="1">
                <a:solidFill>
                  <a:srgbClr val="7030A0"/>
                </a:solidFill>
                <a:latin typeface="Times New Roman" panose="02020603050405020304" pitchFamily="18" charset="0"/>
                <a:cs typeface="Times New Roman" panose="02020603050405020304" pitchFamily="18" charset="0"/>
              </a:rPr>
              <a:t>o tình trạng lạm phát, chính phủ Đức lập một ngân h</a:t>
            </a:r>
            <a:r>
              <a:rPr sz="3300" b="1">
                <a:solidFill>
                  <a:srgbClr val="7030A0"/>
                </a:solidFill>
                <a:latin typeface="Times New Roman" panose="02020603050405020304" pitchFamily="18" charset="0"/>
                <a:ea typeface="Times New Roman" panose="02020603050405020304" pitchFamily="18" charset="0"/>
              </a:rPr>
              <a:t>à</a:t>
            </a:r>
            <a:r>
              <a:rPr sz="3300" b="1">
                <a:solidFill>
                  <a:srgbClr val="7030A0"/>
                </a:solidFill>
                <a:latin typeface="Times New Roman" panose="02020603050405020304" pitchFamily="18" charset="0"/>
                <a:cs typeface="Times New Roman" panose="02020603050405020304" pitchFamily="18" charset="0"/>
              </a:rPr>
              <a:t>ng trung ương đặc biệt v</a:t>
            </a:r>
            <a:r>
              <a:rPr sz="3300" b="1">
                <a:solidFill>
                  <a:srgbClr val="7030A0"/>
                </a:solidFill>
                <a:latin typeface="Times New Roman" panose="02020603050405020304" pitchFamily="18" charset="0"/>
                <a:ea typeface="Times New Roman" panose="02020603050405020304" pitchFamily="18" charset="0"/>
              </a:rPr>
              <a:t>à</a:t>
            </a:r>
            <a:r>
              <a:rPr sz="3300" b="1">
                <a:solidFill>
                  <a:srgbClr val="7030A0"/>
                </a:solidFill>
                <a:latin typeface="Times New Roman" panose="02020603050405020304" pitchFamily="18" charset="0"/>
                <a:cs typeface="Times New Roman" panose="02020603050405020304" pitchFamily="18" charset="0"/>
              </a:rPr>
              <a:t> cho phát h</a:t>
            </a:r>
            <a:r>
              <a:rPr sz="3300" b="1">
                <a:solidFill>
                  <a:srgbClr val="7030A0"/>
                </a:solidFill>
                <a:latin typeface="Times New Roman" panose="02020603050405020304" pitchFamily="18" charset="0"/>
                <a:ea typeface="Times New Roman" panose="02020603050405020304" pitchFamily="18" charset="0"/>
              </a:rPr>
              <a:t>à</a:t>
            </a:r>
            <a:r>
              <a:rPr sz="3300" b="1">
                <a:solidFill>
                  <a:srgbClr val="7030A0"/>
                </a:solidFill>
                <a:latin typeface="Times New Roman" panose="02020603050405020304" pitchFamily="18" charset="0"/>
                <a:cs typeface="Times New Roman" panose="02020603050405020304" pitchFamily="18" charset="0"/>
              </a:rPr>
              <a:t>nh loại tiền tệ mới l</a:t>
            </a:r>
            <a:r>
              <a:rPr sz="3300" b="1">
                <a:solidFill>
                  <a:srgbClr val="7030A0"/>
                </a:solidFill>
                <a:latin typeface="Times New Roman" panose="02020603050405020304" pitchFamily="18" charset="0"/>
                <a:ea typeface="Times New Roman" panose="02020603050405020304" pitchFamily="18" charset="0"/>
              </a:rPr>
              <a:t>à</a:t>
            </a:r>
            <a:r>
              <a:rPr sz="3300" b="1">
                <a:solidFill>
                  <a:srgbClr val="7030A0"/>
                </a:solidFill>
                <a:latin typeface="Times New Roman" panose="02020603050405020304" pitchFamily="18" charset="0"/>
                <a:cs typeface="Times New Roman" panose="02020603050405020304" pitchFamily="18" charset="0"/>
              </a:rPr>
              <a:t> rentenmark với tỷ giá 4,2 rentenmark/USD v</a:t>
            </a:r>
            <a:r>
              <a:rPr sz="3300" b="1">
                <a:solidFill>
                  <a:srgbClr val="7030A0"/>
                </a:solidFill>
                <a:latin typeface="Times New Roman" panose="02020603050405020304" pitchFamily="18" charset="0"/>
                <a:ea typeface="Times New Roman" panose="02020603050405020304" pitchFamily="18" charset="0"/>
              </a:rPr>
              <a:t>à</a:t>
            </a:r>
            <a:r>
              <a:rPr sz="3300" b="1">
                <a:solidFill>
                  <a:srgbClr val="7030A0"/>
                </a:solidFill>
                <a:latin typeface="Times New Roman" panose="02020603050405020304" pitchFamily="18" charset="0"/>
                <a:cs typeface="Times New Roman" panose="02020603050405020304" pitchFamily="18" charset="0"/>
              </a:rPr>
              <a:t> giảm bớt 12 số 0 trên tờ papiermark. Nhờ giải pháp n</a:t>
            </a:r>
            <a:r>
              <a:rPr sz="3300" b="1">
                <a:solidFill>
                  <a:srgbClr val="7030A0"/>
                </a:solidFill>
                <a:latin typeface="Times New Roman" panose="02020603050405020304" pitchFamily="18" charset="0"/>
                <a:ea typeface="Times New Roman" panose="02020603050405020304" pitchFamily="18" charset="0"/>
              </a:rPr>
              <a:t>à</a:t>
            </a:r>
            <a:r>
              <a:rPr sz="3300" b="1">
                <a:solidFill>
                  <a:srgbClr val="7030A0"/>
                </a:solidFill>
                <a:latin typeface="Times New Roman" panose="02020603050405020304" pitchFamily="18" charset="0"/>
                <a:cs typeface="Times New Roman" panose="02020603050405020304" pitchFamily="18" charset="0"/>
              </a:rPr>
              <a:t>y, kinh tế Đức đã dần ổ định v</a:t>
            </a:r>
            <a:r>
              <a:rPr sz="3300" b="1">
                <a:solidFill>
                  <a:srgbClr val="7030A0"/>
                </a:solidFill>
                <a:latin typeface="Times New Roman" panose="02020603050405020304" pitchFamily="18" charset="0"/>
                <a:ea typeface="Times New Roman" panose="02020603050405020304" pitchFamily="18" charset="0"/>
              </a:rPr>
              <a:t>à</a:t>
            </a:r>
            <a:r>
              <a:rPr sz="3300" b="1">
                <a:solidFill>
                  <a:srgbClr val="7030A0"/>
                </a:solidFill>
                <a:latin typeface="Times New Roman" panose="02020603050405020304" pitchFamily="18" charset="0"/>
                <a:cs typeface="Times New Roman" panose="02020603050405020304" pitchFamily="18" charset="0"/>
              </a:rPr>
              <a:t> đi v</a:t>
            </a:r>
            <a:r>
              <a:rPr sz="3300" b="1">
                <a:solidFill>
                  <a:srgbClr val="7030A0"/>
                </a:solidFill>
                <a:latin typeface="Times New Roman" panose="02020603050405020304" pitchFamily="18" charset="0"/>
                <a:ea typeface="Times New Roman" panose="02020603050405020304" pitchFamily="18" charset="0"/>
              </a:rPr>
              <a:t>à</a:t>
            </a:r>
            <a:r>
              <a:rPr sz="3300" b="1">
                <a:solidFill>
                  <a:srgbClr val="7030A0"/>
                </a:solidFill>
                <a:latin typeface="Times New Roman" panose="02020603050405020304" pitchFamily="18" charset="0"/>
                <a:cs typeface="Times New Roman" panose="02020603050405020304" pitchFamily="18" charset="0"/>
              </a:rPr>
              <a:t>o quỹ đạo.</a:t>
            </a:r>
            <a:endParaRPr lang="en-US" altLang="x-none" sz="3300" b="1">
              <a:solidFill>
                <a:srgbClr val="7030A0"/>
              </a:solidFill>
              <a:latin typeface="Times New Roman" panose="02020603050405020304" pitchFamily="18" charset="0"/>
              <a:ea typeface="Times New Roman" panose="02020603050405020304" pitchFamily="18" charset="0"/>
            </a:endParaRPr>
          </a:p>
        </p:txBody>
      </p:sp>
      <p:sp>
        <p:nvSpPr>
          <p:cNvPr id="86019" name="Rectangle 6"/>
          <p:cNvSpPr/>
          <p:nvPr/>
        </p:nvSpPr>
        <p:spPr>
          <a:xfrm>
            <a:off x="0" y="0"/>
            <a:ext cx="12192000" cy="0"/>
          </a:xfrm>
          <a:prstGeom prst="rect">
            <a:avLst/>
          </a:prstGeom>
          <a:noFill/>
          <a:ln w="9525">
            <a:noFill/>
          </a:ln>
        </p:spPr>
        <p:txBody>
          <a:bodyPr wrap="none" anchor="ctr" anchorCtr="0">
            <a:spAutoFit/>
          </a:bodyPr>
          <a:p>
            <a:endParaRPr lang="en-US" altLang="x-none">
              <a:latin typeface="Times New Roman" panose="02020603050405020304" pitchFamily="18" charset="0"/>
            </a:endParaRPr>
          </a:p>
        </p:txBody>
      </p:sp>
      <p:pic>
        <p:nvPicPr>
          <p:cNvPr id="86020" name="Picture 2"/>
          <p:cNvPicPr>
            <a:picLocks noChangeAspect="1"/>
          </p:cNvPicPr>
          <p:nvPr/>
        </p:nvPicPr>
        <p:blipFill>
          <a:blip r:embed="rId1"/>
          <a:stretch>
            <a:fillRect/>
          </a:stretch>
        </p:blipFill>
        <p:spPr>
          <a:xfrm>
            <a:off x="430213" y="1565275"/>
            <a:ext cx="4338637" cy="5113338"/>
          </a:xfrm>
          <a:prstGeom prst="rect">
            <a:avLst/>
          </a:prstGeom>
          <a:noFill/>
          <a:ln w="9525">
            <a:noFill/>
          </a:ln>
        </p:spPr>
      </p:pic>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88065" name="Picture 3"/>
          <p:cNvPicPr>
            <a:picLocks noChangeAspect="1"/>
          </p:cNvPicPr>
          <p:nvPr/>
        </p:nvPicPr>
        <p:blipFill>
          <a:blip r:embed="rId1"/>
          <a:stretch>
            <a:fillRect/>
          </a:stretch>
        </p:blipFill>
        <p:spPr>
          <a:xfrm>
            <a:off x="2298700" y="238125"/>
            <a:ext cx="7204075" cy="6381750"/>
          </a:xfrm>
          <a:prstGeom prst="rect">
            <a:avLst/>
          </a:prstGeom>
          <a:noFill/>
          <a:ln w="9525">
            <a:noFill/>
          </a:ln>
        </p:spPr>
      </p:pic>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Rectangle 6"/>
          <p:cNvSpPr/>
          <p:nvPr/>
        </p:nvSpPr>
        <p:spPr>
          <a:xfrm>
            <a:off x="1078374" y="103731"/>
            <a:ext cx="10035251" cy="823752"/>
          </a:xfrm>
          <a:prstGeom prst="rect">
            <a:avLst/>
          </a:prstGeom>
          <a:noFill/>
        </p:spPr>
        <p:txBody>
          <a:bodyPr wrap="square">
            <a:spAutoFit/>
          </a:bodyPr>
          <a:lstStyle/>
          <a:p>
            <a:pPr marL="0" marR="0" lvl="0" indent="0" algn="ctr" defTabSz="457200" rtl="0" eaLnBrk="1" fontAlgn="auto" latinLnBrk="0" hangingPunct="1">
              <a:lnSpc>
                <a:spcPct val="150000"/>
              </a:lnSpc>
              <a:spcBef>
                <a:spcPts val="0"/>
              </a:spcBef>
              <a:spcAft>
                <a:spcPts val="0"/>
              </a:spcAft>
              <a:buClrTx/>
              <a:buSzTx/>
              <a:buFontTx/>
              <a:buNone/>
              <a:defRPr/>
            </a:pPr>
            <a:r>
              <a:rPr kumimoji="0" lang="vi-VN" sz="3600" b="1" i="0" u="none" strike="noStrike" kern="1200" cap="none" spc="0" normalizeH="0" baseline="0" noProof="0" dirty="0">
                <a:ln w="22225">
                  <a:solidFill>
                    <a:schemeClr val="accent2"/>
                  </a:solidFill>
                  <a:prstDash val="solid"/>
                </a:ln>
                <a:solidFill>
                  <a:srgbClr val="C00000"/>
                </a:solidFill>
                <a:effectLst/>
                <a:uLnTx/>
                <a:uFillTx/>
                <a:latin typeface="Times New Roman" panose="02020603050405020304" pitchFamily="18" charset="0"/>
                <a:ea typeface="+mn-ea"/>
                <a:cs typeface="Times New Roman" panose="02020603050405020304" pitchFamily="18" charset="0"/>
              </a:rPr>
              <a:t>2</a:t>
            </a:r>
            <a:r>
              <a:rPr kumimoji="0" lang="en-US" sz="3600" b="1" i="0" u="none" strike="noStrike" kern="1200" cap="none" spc="0" normalizeH="0" baseline="0" noProof="0" dirty="0">
                <a:ln w="22225">
                  <a:solidFill>
                    <a:schemeClr val="accent2"/>
                  </a:solidFill>
                  <a:prstDash val="solid"/>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vi-VN" sz="3600" b="1" i="0" u="none" strike="noStrike" kern="1200" cap="none" spc="0" normalizeH="0" baseline="0" noProof="0" dirty="0">
                <a:ln w="22225">
                  <a:solidFill>
                    <a:schemeClr val="accent2"/>
                  </a:solidFill>
                  <a:prstDash val="solid"/>
                </a:ln>
                <a:solidFill>
                  <a:srgbClr val="C00000"/>
                </a:solidFill>
                <a:effectLst/>
                <a:uLnTx/>
                <a:uFillTx/>
                <a:latin typeface="Times New Roman" panose="02020603050405020304" pitchFamily="18" charset="0"/>
                <a:ea typeface="+mn-ea"/>
                <a:cs typeface="Times New Roman" panose="02020603050405020304" pitchFamily="18" charset="0"/>
              </a:rPr>
              <a:t>CUỘC ĐẠI SUY THOÁI KINH TẾ (1929-1933)</a:t>
            </a:r>
            <a:endParaRPr kumimoji="0" lang="en-US" sz="3600" b="1" i="0" u="none" strike="noStrike" kern="1200" cap="none" spc="0" normalizeH="0" baseline="0" noProof="0" dirty="0">
              <a:ln w="22225">
                <a:solidFill>
                  <a:schemeClr val="accent2"/>
                </a:solidFill>
                <a:prstDash val="solid"/>
              </a:ln>
              <a:solidFill>
                <a:srgbClr val="C00000"/>
              </a:solidFill>
              <a:effectLst/>
              <a:uLnTx/>
              <a:uFillTx/>
              <a:latin typeface="Times New Roman" panose="02020603050405020304" pitchFamily="18" charset="0"/>
              <a:ea typeface="+mn-ea"/>
              <a:cs typeface="Times New Roman" panose="02020603050405020304" pitchFamily="18" charset="0"/>
            </a:endParaRPr>
          </a:p>
        </p:txBody>
      </p:sp>
      <p:pic>
        <p:nvPicPr>
          <p:cNvPr id="90114" name="Picture 3"/>
          <p:cNvPicPr>
            <a:picLocks noChangeAspect="1"/>
          </p:cNvPicPr>
          <p:nvPr/>
        </p:nvPicPr>
        <p:blipFill>
          <a:blip r:embed="rId1"/>
          <a:stretch>
            <a:fillRect/>
          </a:stretch>
        </p:blipFill>
        <p:spPr>
          <a:xfrm>
            <a:off x="322263" y="2071688"/>
            <a:ext cx="7510462" cy="4375150"/>
          </a:xfrm>
          <a:prstGeom prst="rect">
            <a:avLst/>
          </a:prstGeom>
          <a:noFill/>
          <a:ln w="9525">
            <a:noFill/>
          </a:ln>
        </p:spPr>
      </p:pic>
      <p:pic>
        <p:nvPicPr>
          <p:cNvPr id="90115" name="Picture 4"/>
          <p:cNvPicPr>
            <a:picLocks noChangeAspect="1"/>
          </p:cNvPicPr>
          <p:nvPr/>
        </p:nvPicPr>
        <p:blipFill>
          <a:blip r:embed="rId2"/>
          <a:stretch>
            <a:fillRect/>
          </a:stretch>
        </p:blipFill>
        <p:spPr>
          <a:xfrm>
            <a:off x="8077200" y="2071688"/>
            <a:ext cx="3792538" cy="4375150"/>
          </a:xfrm>
          <a:prstGeom prst="rect">
            <a:avLst/>
          </a:prstGeom>
          <a:noFill/>
          <a:ln w="9525">
            <a:noFill/>
          </a:ln>
        </p:spPr>
      </p:pic>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Text Box 2"/>
          <p:cNvSpPr txBox="1"/>
          <p:nvPr/>
        </p:nvSpPr>
        <p:spPr>
          <a:xfrm>
            <a:off x="643890" y="689610"/>
            <a:ext cx="10608310" cy="2931795"/>
          </a:xfrm>
          <a:prstGeom prst="rect">
            <a:avLst/>
          </a:prstGeom>
        </p:spPr>
        <p:txBody>
          <a:bodyPr wrap="square">
            <a:noAutofit/>
          </a:bodyPr>
          <a:p>
            <a:pPr marL="0" indent="0" algn="just">
              <a:lnSpc>
                <a:spcPct val="125000"/>
              </a:lnSpc>
              <a:spcBef>
                <a:spcPts val="0"/>
              </a:spcBef>
              <a:spcAft>
                <a:spcPts val="0"/>
              </a:spcAft>
            </a:pPr>
            <a:r>
              <a:rPr sz="2800" b="1" i="0">
                <a:solidFill>
                  <a:srgbClr val="000000"/>
                </a:solidFill>
                <a:ea typeface="Open Sans"/>
                <a:cs typeface="Times New Roman" panose="02020603050405020304" pitchFamily="18" charset="0"/>
              </a:rPr>
              <a:t>- Nguyên nhân của đại suy thoái kinh tế: </a:t>
            </a:r>
            <a:r>
              <a:rPr sz="2800" b="0" i="0">
                <a:solidFill>
                  <a:srgbClr val="000000"/>
                </a:solidFill>
                <a:ea typeface="Open Sans"/>
                <a:cs typeface="Times New Roman" panose="02020603050405020304" pitchFamily="18" charset="0"/>
              </a:rPr>
              <a:t>Trong những năm 1924-1929, kinh tế ở các nước tư bản chủ nghĩa phát triển mạnh mẽ, sản xuất tăng lên nhanh chóng. Nhưng do sản xuất ồ ạt, nhu cầu và sức mua của thị trưởng không có sự tăng lên tương ứng, làm cho hàng hoá trở nên ế thừa và dẫn tới suy thoái trong sản xuất.</a:t>
            </a:r>
            <a:endParaRPr sz="2800" b="0" i="0">
              <a:solidFill>
                <a:srgbClr val="000000"/>
              </a:solidFill>
              <a:ea typeface="Open Sans"/>
              <a:cs typeface="Times New Roman" panose="02020603050405020304" pitchFamily="18" charset="0"/>
            </a:endParaRPr>
          </a:p>
        </p:txBody>
      </p:sp>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20"/>
          <p:cNvPicPr>
            <a:picLocks noGrp="1" noChangeAspect="1"/>
          </p:cNvPicPr>
          <p:nvPr isPhoto="1"/>
        </p:nvPicPr>
        <p:blipFill>
          <a:blip r:embed="rId1">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Cloud Callout 1"/>
          <p:cNvSpPr/>
          <p:nvPr/>
        </p:nvSpPr>
        <p:spPr>
          <a:xfrm>
            <a:off x="1635125" y="481965"/>
            <a:ext cx="9448800" cy="4672330"/>
          </a:xfrm>
          <a:prstGeom prst="cloudCallout">
            <a:avLst/>
          </a:prstGeom>
          <a:solidFill>
            <a:schemeClr val="accent1"/>
          </a:solidFill>
          <a:ln w="9525" cap="flat" cmpd="sng" algn="ctr">
            <a:solidFill>
              <a:schemeClr val="tx1"/>
            </a:solidFill>
            <a:prstDash val="solid"/>
            <a:round/>
            <a:headEnd type="none" w="med" len="med"/>
            <a:tailEnd type="none" w="med" len="med"/>
          </a:ln>
        </p:spPr>
        <p:txBody>
          <a:bodyPr vert="horz" wrap="square" lIns="91440" tIns="45720" rIns="91440" bIns="45720" numCol="1" anchor="t" anchorCtr="0" compatLnSpc="1"/>
          <a:p>
            <a:pPr marL="0" marR="0" indent="0" algn="ctr" defTabSz="914400" rtl="0" eaLnBrk="1" fontAlgn="base" latinLnBrk="0" hangingPunct="1">
              <a:lnSpc>
                <a:spcPct val="100000"/>
              </a:lnSpc>
              <a:spcBef>
                <a:spcPct val="0"/>
              </a:spcBef>
              <a:spcAft>
                <a:spcPct val="0"/>
              </a:spcAft>
              <a:buClrTx/>
              <a:buSzTx/>
              <a:buFontTx/>
              <a:buNone/>
            </a:pPr>
            <a:endParaRPr kumimoji="0" lang="en-US" altLang="en-GB" sz="3200" i="0" u="none" strike="noStrike" cap="none" normalizeH="0" baseline="0" smtClean="0">
              <a:ln>
                <a:noFill/>
              </a:ln>
              <a:solidFill>
                <a:schemeClr val="tx1"/>
              </a:solidFill>
              <a:effectLst/>
              <a:cs typeface="Times New Roman" panose="02020603050405020304" pitchFamily="18" charset="0"/>
            </a:endParaRPr>
          </a:p>
          <a:p>
            <a:pPr marL="0" marR="0" indent="0" algn="ctr" defTabSz="914400" rtl="0" eaLnBrk="1" fontAlgn="base" latinLnBrk="0" hangingPunct="1">
              <a:lnSpc>
                <a:spcPct val="100000"/>
              </a:lnSpc>
              <a:spcBef>
                <a:spcPct val="0"/>
              </a:spcBef>
              <a:spcAft>
                <a:spcPct val="0"/>
              </a:spcAft>
              <a:buClrTx/>
              <a:buSzTx/>
              <a:buFontTx/>
              <a:buNone/>
            </a:pPr>
            <a:r>
              <a:rPr kumimoji="0" lang="en-US" altLang="en-GB" sz="3200" i="0" u="none" strike="noStrike" cap="none" normalizeH="0" baseline="0" smtClean="0">
                <a:ln>
                  <a:noFill/>
                </a:ln>
                <a:solidFill>
                  <a:schemeClr val="tx1"/>
                </a:solidFill>
                <a:effectLst/>
                <a:cs typeface="Times New Roman" panose="02020603050405020304" pitchFamily="18" charset="0"/>
              </a:rPr>
              <a:t>Theo em, biến </a:t>
            </a:r>
            <a:r>
              <a:rPr kumimoji="0" lang="en-US" altLang="en-US" sz="3200" i="0" u="none" strike="noStrike" cap="none" normalizeH="0" baseline="0" smtClean="0">
                <a:ln>
                  <a:noFill/>
                </a:ln>
                <a:solidFill>
                  <a:schemeClr val="tx1"/>
                </a:solidFill>
                <a:effectLst/>
                <a:cs typeface="Times New Roman" panose="02020603050405020304" pitchFamily="18" charset="0"/>
              </a:rPr>
              <a:t>đ</a:t>
            </a:r>
            <a:r>
              <a:rPr kumimoji="0" lang="en-US" altLang="en-GB" sz="3200" i="0" u="none" strike="noStrike" cap="none" normalizeH="0" baseline="0" smtClean="0">
                <a:ln>
                  <a:noFill/>
                </a:ln>
                <a:solidFill>
                  <a:schemeClr val="tx1"/>
                </a:solidFill>
                <a:effectLst/>
                <a:cs typeface="Times New Roman" panose="02020603050405020304" pitchFamily="18" charset="0"/>
              </a:rPr>
              <a:t>ộng nào của lịch sử diễn ra dồn dập trong thập ni</a:t>
            </a:r>
            <a:r>
              <a:rPr kumimoji="0" lang="en-US" altLang="en-US" sz="3200" i="0" u="none" strike="noStrike" cap="none" normalizeH="0" baseline="0" smtClean="0">
                <a:ln>
                  <a:noFill/>
                </a:ln>
                <a:solidFill>
                  <a:schemeClr val="tx1"/>
                </a:solidFill>
                <a:effectLst/>
                <a:cs typeface="Times New Roman" panose="02020603050405020304" pitchFamily="18" charset="0"/>
              </a:rPr>
              <a:t>ê</a:t>
            </a:r>
            <a:r>
              <a:rPr kumimoji="0" lang="en-US" altLang="en-GB" sz="3200" i="0" u="none" strike="noStrike" cap="none" normalizeH="0" baseline="0" smtClean="0">
                <a:ln>
                  <a:noFill/>
                </a:ln>
                <a:solidFill>
                  <a:schemeClr val="tx1"/>
                </a:solidFill>
                <a:effectLst/>
                <a:cs typeface="Times New Roman" panose="02020603050405020304" pitchFamily="18" charset="0"/>
              </a:rPr>
              <a:t>n 1930 </a:t>
            </a:r>
            <a:r>
              <a:rPr kumimoji="0" lang="en-US" altLang="en-US" sz="3200" i="0" u="none" strike="noStrike" cap="none" normalizeH="0" baseline="0" smtClean="0">
                <a:ln>
                  <a:noFill/>
                </a:ln>
                <a:solidFill>
                  <a:schemeClr val="tx1"/>
                </a:solidFill>
                <a:effectLst/>
                <a:cs typeface="Times New Roman" panose="02020603050405020304" pitchFamily="18" charset="0"/>
              </a:rPr>
              <a:t>đ</a:t>
            </a:r>
            <a:r>
              <a:rPr kumimoji="0" lang="en-US" altLang="en-US" sz="3200" i="0" u="none" strike="noStrike" cap="none" normalizeH="0" baseline="0" smtClean="0">
                <a:ln>
                  <a:noFill/>
                </a:ln>
                <a:solidFill>
                  <a:schemeClr val="tx1"/>
                </a:solidFill>
                <a:effectLst/>
                <a:cs typeface="Times New Roman" panose="02020603050405020304" pitchFamily="18" charset="0"/>
              </a:rPr>
              <a:t>ã</a:t>
            </a:r>
            <a:r>
              <a:rPr kumimoji="0" lang="en-US" altLang="en-GB" sz="3200" i="0" u="none" strike="noStrike" cap="none" normalizeH="0" baseline="0" smtClean="0">
                <a:ln>
                  <a:noFill/>
                </a:ln>
                <a:solidFill>
                  <a:schemeClr val="tx1"/>
                </a:solidFill>
                <a:effectLst/>
                <a:cs typeface="Times New Roman" panose="02020603050405020304" pitchFamily="18" charset="0"/>
              </a:rPr>
              <a:t> c</a:t>
            </a:r>
            <a:r>
              <a:rPr kumimoji="0" lang="en-US" altLang="en-US" sz="3200" i="0" u="none" strike="noStrike" cap="none" normalizeH="0" baseline="0" smtClean="0">
                <a:ln>
                  <a:noFill/>
                </a:ln>
                <a:solidFill>
                  <a:schemeClr val="tx1"/>
                </a:solidFill>
                <a:effectLst/>
                <a:cs typeface="Times New Roman" panose="02020603050405020304" pitchFamily="18" charset="0"/>
              </a:rPr>
              <a:t>ó</a:t>
            </a:r>
            <a:r>
              <a:rPr kumimoji="0" lang="en-US" altLang="en-GB" sz="3200" i="0" u="none" strike="noStrike" cap="none" normalizeH="0" baseline="0" smtClean="0">
                <a:ln>
                  <a:noFill/>
                </a:ln>
                <a:solidFill>
                  <a:schemeClr val="tx1"/>
                </a:solidFill>
                <a:effectLst/>
                <a:cs typeface="Times New Roman" panose="02020603050405020304" pitchFamily="18" charset="0"/>
              </a:rPr>
              <a:t> t</a:t>
            </a:r>
            <a:r>
              <a:rPr kumimoji="0" lang="en-US" altLang="en-US" sz="3200" i="0" u="none" strike="noStrike" cap="none" normalizeH="0" baseline="0" smtClean="0">
                <a:ln>
                  <a:noFill/>
                </a:ln>
                <a:solidFill>
                  <a:schemeClr val="tx1"/>
                </a:solidFill>
                <a:effectLst/>
                <a:cs typeface="Times New Roman" panose="02020603050405020304" pitchFamily="18" charset="0"/>
              </a:rPr>
              <a:t>á</a:t>
            </a:r>
            <a:r>
              <a:rPr kumimoji="0" lang="en-US" altLang="en-GB" sz="3200" i="0" u="none" strike="noStrike" cap="none" normalizeH="0" baseline="0" smtClean="0">
                <a:ln>
                  <a:noFill/>
                </a:ln>
                <a:solidFill>
                  <a:schemeClr val="tx1"/>
                </a:solidFill>
                <a:effectLst/>
                <a:cs typeface="Times New Roman" panose="02020603050405020304" pitchFamily="18" charset="0"/>
              </a:rPr>
              <a:t>c </a:t>
            </a:r>
            <a:r>
              <a:rPr kumimoji="0" lang="en-US" altLang="en-US" sz="3200" i="0" u="none" strike="noStrike" cap="none" normalizeH="0" baseline="0" smtClean="0">
                <a:ln>
                  <a:noFill/>
                </a:ln>
                <a:solidFill>
                  <a:schemeClr val="tx1"/>
                </a:solidFill>
                <a:effectLst/>
                <a:cs typeface="Times New Roman" panose="02020603050405020304" pitchFamily="18" charset="0"/>
              </a:rPr>
              <a:t>đ</a:t>
            </a:r>
            <a:r>
              <a:rPr kumimoji="0" lang="en-US" altLang="en-GB" sz="3200" i="0" u="none" strike="noStrike" cap="none" normalizeH="0" baseline="0" smtClean="0">
                <a:ln>
                  <a:noFill/>
                </a:ln>
                <a:solidFill>
                  <a:schemeClr val="tx1"/>
                </a:solidFill>
                <a:effectLst/>
                <a:cs typeface="Times New Roman" panose="02020603050405020304" pitchFamily="18" charset="0"/>
              </a:rPr>
              <a:t>ộng lớn </a:t>
            </a:r>
            <a:r>
              <a:rPr kumimoji="0" lang="en-US" altLang="en-US" sz="3200" i="0" u="none" strike="noStrike" cap="none" normalizeH="0" baseline="0" smtClean="0">
                <a:ln>
                  <a:noFill/>
                </a:ln>
                <a:solidFill>
                  <a:schemeClr val="tx1"/>
                </a:solidFill>
                <a:effectLst/>
                <a:cs typeface="Times New Roman" panose="02020603050405020304" pitchFamily="18" charset="0"/>
              </a:rPr>
              <a:t>đ</a:t>
            </a:r>
            <a:r>
              <a:rPr kumimoji="0" lang="en-US" altLang="en-GB" sz="3200" i="0" u="none" strike="noStrike" cap="none" normalizeH="0" baseline="0" smtClean="0">
                <a:ln>
                  <a:noFill/>
                </a:ln>
                <a:solidFill>
                  <a:schemeClr val="tx1"/>
                </a:solidFill>
                <a:effectLst/>
                <a:cs typeface="Times New Roman" panose="02020603050405020304" pitchFamily="18" charset="0"/>
              </a:rPr>
              <a:t>ến t</a:t>
            </a:r>
            <a:r>
              <a:rPr kumimoji="0" lang="en-US" altLang="en-US" sz="3200" i="0" u="none" strike="noStrike" cap="none" normalizeH="0" baseline="0" smtClean="0">
                <a:ln>
                  <a:noFill/>
                </a:ln>
                <a:solidFill>
                  <a:schemeClr val="tx1"/>
                </a:solidFill>
                <a:effectLst/>
                <a:cs typeface="Times New Roman" panose="02020603050405020304" pitchFamily="18" charset="0"/>
              </a:rPr>
              <a:t>â</a:t>
            </a:r>
            <a:r>
              <a:rPr kumimoji="0" lang="en-US" altLang="en-GB" sz="3200" i="0" u="none" strike="noStrike" cap="none" normalizeH="0" baseline="0" smtClean="0">
                <a:ln>
                  <a:noFill/>
                </a:ln>
                <a:solidFill>
                  <a:schemeClr val="tx1"/>
                </a:solidFill>
                <a:effectLst/>
                <a:cs typeface="Times New Roman" panose="02020603050405020304" pitchFamily="18" charset="0"/>
              </a:rPr>
              <a:t>m trạng chung của ng</a:t>
            </a:r>
            <a:r>
              <a:rPr kumimoji="0" lang="en-US" altLang="en-US" sz="3200" i="0" u="none" strike="noStrike" cap="none" normalizeH="0" baseline="0" smtClean="0">
                <a:ln>
                  <a:noFill/>
                </a:ln>
                <a:solidFill>
                  <a:schemeClr val="tx1"/>
                </a:solidFill>
                <a:effectLst/>
                <a:cs typeface="Times New Roman" panose="02020603050405020304" pitchFamily="18" charset="0"/>
              </a:rPr>
              <a:t>ư</a:t>
            </a:r>
            <a:r>
              <a:rPr kumimoji="0" lang="en-US" altLang="en-GB" sz="3200" i="0" u="none" strike="noStrike" cap="none" normalizeH="0" baseline="0" smtClean="0">
                <a:ln>
                  <a:noFill/>
                </a:ln>
                <a:solidFill>
                  <a:schemeClr val="tx1"/>
                </a:solidFill>
                <a:effectLst/>
                <a:cs typeface="Times New Roman" panose="02020603050405020304" pitchFamily="18" charset="0"/>
              </a:rPr>
              <a:t>ời d</a:t>
            </a:r>
            <a:r>
              <a:rPr kumimoji="0" lang="en-US" altLang="en-US" sz="3200" i="0" u="none" strike="noStrike" cap="none" normalizeH="0" baseline="0" smtClean="0">
                <a:ln>
                  <a:noFill/>
                </a:ln>
                <a:solidFill>
                  <a:schemeClr val="tx1"/>
                </a:solidFill>
                <a:effectLst/>
                <a:cs typeface="Times New Roman" panose="02020603050405020304" pitchFamily="18" charset="0"/>
              </a:rPr>
              <a:t>â</a:t>
            </a:r>
            <a:r>
              <a:rPr kumimoji="0" lang="en-US" altLang="en-GB" sz="3200" i="0" u="none" strike="noStrike" cap="none" normalizeH="0" baseline="0" smtClean="0">
                <a:ln>
                  <a:noFill/>
                </a:ln>
                <a:solidFill>
                  <a:schemeClr val="tx1"/>
                </a:solidFill>
                <a:effectLst/>
                <a:cs typeface="Times New Roman" panose="02020603050405020304" pitchFamily="18" charset="0"/>
              </a:rPr>
              <a:t>n </a:t>
            </a:r>
            <a:r>
              <a:rPr kumimoji="0" lang="en-US" altLang="en-US" sz="3200" i="0" u="none" strike="noStrike" cap="none" normalizeH="0" baseline="0" smtClean="0">
                <a:ln>
                  <a:noFill/>
                </a:ln>
                <a:solidFill>
                  <a:schemeClr val="tx1"/>
                </a:solidFill>
                <a:effectLst/>
                <a:cs typeface="Times New Roman" panose="02020603050405020304" pitchFamily="18" charset="0"/>
              </a:rPr>
              <a:t>Â</a:t>
            </a:r>
            <a:r>
              <a:rPr kumimoji="0" lang="en-US" altLang="en-GB" sz="3200" i="0" u="none" strike="noStrike" cap="none" normalizeH="0" baseline="0" smtClean="0">
                <a:ln>
                  <a:noFill/>
                </a:ln>
                <a:solidFill>
                  <a:schemeClr val="tx1"/>
                </a:solidFill>
                <a:effectLst/>
                <a:cs typeface="Times New Roman" panose="02020603050405020304" pitchFamily="18" charset="0"/>
              </a:rPr>
              <a:t>u Mỹ?</a:t>
            </a:r>
            <a:endParaRPr kumimoji="0" lang="en-US" altLang="en-US" sz="3200" i="0" u="none" strike="noStrike" cap="none" normalizeH="0" baseline="0" smtClean="0">
              <a:ln>
                <a:noFill/>
              </a:ln>
              <a:solidFill>
                <a:schemeClr val="tx1"/>
              </a:solidFill>
              <a:effectLst/>
              <a:cs typeface="Times New Roman" panose="02020603050405020304" pitchFamily="18"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21"/>
          <p:cNvPicPr>
            <a:picLocks noGrp="1" noChangeAspect="1"/>
          </p:cNvPicPr>
          <p:nvPr isPhoto="1"/>
        </p:nvPicPr>
        <p:blipFill>
          <a:blip r:embed="rId1">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s 1"/>
          <p:cNvSpPr/>
          <p:nvPr/>
        </p:nvSpPr>
        <p:spPr>
          <a:xfrm>
            <a:off x="589915" y="2096135"/>
            <a:ext cx="11024235" cy="987425"/>
          </a:xfrm>
          <a:prstGeom prst="rect">
            <a:avLst/>
          </a:prstGeom>
          <a:solidFill>
            <a:schemeClr val="accent1"/>
          </a:solidFill>
          <a:ln w="9525" cap="flat" cmpd="sng" algn="ctr">
            <a:solidFill>
              <a:schemeClr val="tx1"/>
            </a:solidFill>
            <a:prstDash val="solid"/>
            <a:round/>
            <a:headEnd type="none" w="med" len="med"/>
            <a:tailEnd type="none" w="med" len="med"/>
          </a:ln>
        </p:spPr>
        <p:txBody>
          <a:bodyPr vert="horz" wrap="square" lIns="91440" tIns="45720" rIns="91440" bIns="45720" numCol="1" anchor="t" anchorCtr="0" compatLnSpc="1"/>
          <a:p>
            <a:pPr marL="0" marR="0" indent="0" algn="l" defTabSz="914400" rtl="0" eaLnBrk="1" fontAlgn="base" latinLnBrk="0" hangingPunct="1">
              <a:lnSpc>
                <a:spcPct val="100000"/>
              </a:lnSpc>
              <a:spcBef>
                <a:spcPct val="0"/>
              </a:spcBef>
              <a:spcAft>
                <a:spcPct val="0"/>
              </a:spcAft>
              <a:buClrTx/>
              <a:buSzTx/>
              <a:buFontTx/>
              <a:buNone/>
            </a:pPr>
            <a:endParaRPr kumimoji="0" lang="en-US" altLang="en-US" sz="1800" b="1" i="0" u="none" strike="noStrike" cap="none" normalizeH="0" baseline="0" smtClean="0">
              <a:ln>
                <a:noFill/>
              </a:ln>
              <a:solidFill>
                <a:schemeClr val="tx1"/>
              </a:solidFill>
              <a:effectLst/>
              <a:latin typeface="Arial" panose="020B0604020202020204" pitchFamily="34" charset="0"/>
            </a:endParaRPr>
          </a:p>
        </p:txBody>
      </p:sp>
      <p:sp>
        <p:nvSpPr>
          <p:cNvPr id="4" name="Rectangles 3"/>
          <p:cNvSpPr/>
          <p:nvPr/>
        </p:nvSpPr>
        <p:spPr>
          <a:xfrm>
            <a:off x="589915" y="3693795"/>
            <a:ext cx="11024235" cy="987425"/>
          </a:xfrm>
          <a:prstGeom prst="rect">
            <a:avLst/>
          </a:prstGeom>
          <a:solidFill>
            <a:schemeClr val="accent1"/>
          </a:solidFill>
          <a:ln w="9525" cap="flat" cmpd="sng" algn="ctr">
            <a:solidFill>
              <a:schemeClr val="tx1"/>
            </a:solidFill>
            <a:prstDash val="solid"/>
            <a:round/>
            <a:headEnd type="none" w="med" len="med"/>
            <a:tailEnd type="none" w="med" len="med"/>
          </a:ln>
        </p:spPr>
        <p:txBody>
          <a:bodyPr vert="horz" wrap="square" lIns="91440" tIns="45720" rIns="91440" bIns="45720" numCol="1" anchor="t" anchorCtr="0" compatLnSpc="1"/>
          <a:p>
            <a:pPr marL="0" marR="0" indent="0" algn="l" defTabSz="914400" rtl="0" eaLnBrk="1" fontAlgn="base" latinLnBrk="0" hangingPunct="1">
              <a:lnSpc>
                <a:spcPct val="100000"/>
              </a:lnSpc>
              <a:spcBef>
                <a:spcPct val="0"/>
              </a:spcBef>
              <a:spcAft>
                <a:spcPct val="0"/>
              </a:spcAft>
              <a:buClrTx/>
              <a:buSzTx/>
              <a:buFontTx/>
              <a:buNone/>
            </a:pPr>
            <a:endParaRPr kumimoji="0" lang="en-US" altLang="en-US" sz="1800" b="1" i="0" u="none" strike="noStrike" cap="none" normalizeH="0" baseline="0" smtClean="0">
              <a:ln>
                <a:noFill/>
              </a:ln>
              <a:solidFill>
                <a:schemeClr val="tx1"/>
              </a:solidFill>
              <a:effectLst/>
              <a:latin typeface="Arial" panose="020B0604020202020204" pitchFamily="34" charset="0"/>
            </a:endParaRPr>
          </a:p>
        </p:txBody>
      </p:sp>
      <p:sp>
        <p:nvSpPr>
          <p:cNvPr id="5" name="Rectangles 4"/>
          <p:cNvSpPr/>
          <p:nvPr/>
        </p:nvSpPr>
        <p:spPr>
          <a:xfrm>
            <a:off x="489585" y="5485130"/>
            <a:ext cx="11024235" cy="987425"/>
          </a:xfrm>
          <a:prstGeom prst="rect">
            <a:avLst/>
          </a:prstGeom>
          <a:solidFill>
            <a:schemeClr val="accent1"/>
          </a:solidFill>
          <a:ln w="9525" cap="flat" cmpd="sng" algn="ctr">
            <a:solidFill>
              <a:schemeClr val="tx1"/>
            </a:solidFill>
            <a:prstDash val="solid"/>
            <a:round/>
            <a:headEnd type="none" w="med" len="med"/>
            <a:tailEnd type="none" w="med" len="med"/>
          </a:ln>
        </p:spPr>
        <p:txBody>
          <a:bodyPr vert="horz" wrap="square" lIns="91440" tIns="45720" rIns="91440" bIns="45720" numCol="1" anchor="t" anchorCtr="0" compatLnSpc="1"/>
          <a:p>
            <a:pPr marL="0" marR="0" indent="0" algn="l" defTabSz="914400" rtl="0" eaLnBrk="1" fontAlgn="base" latinLnBrk="0" hangingPunct="1">
              <a:lnSpc>
                <a:spcPct val="100000"/>
              </a:lnSpc>
              <a:spcBef>
                <a:spcPct val="0"/>
              </a:spcBef>
              <a:spcAft>
                <a:spcPct val="0"/>
              </a:spcAft>
              <a:buClrTx/>
              <a:buSzTx/>
              <a:buFontTx/>
              <a:buNone/>
            </a:pPr>
            <a:endParaRPr kumimoji="0" lang="en-US" altLang="en-US" sz="1800" b="1" i="0" u="none" strike="noStrike" cap="none" normalizeH="0" baseline="0" smtClean="0">
              <a:ln>
                <a:noFill/>
              </a:ln>
              <a:solidFill>
                <a:schemeClr val="tx1"/>
              </a:solidFill>
              <a:effectLst/>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90114" name="Picture 3"/>
          <p:cNvPicPr>
            <a:picLocks noChangeAspect="1"/>
          </p:cNvPicPr>
          <p:nvPr/>
        </p:nvPicPr>
        <p:blipFill>
          <a:blip r:embed="rId1"/>
          <a:stretch>
            <a:fillRect/>
          </a:stretch>
        </p:blipFill>
        <p:spPr>
          <a:xfrm>
            <a:off x="1743075" y="741680"/>
            <a:ext cx="9137015" cy="5323205"/>
          </a:xfrm>
          <a:prstGeom prst="rect">
            <a:avLst/>
          </a:prstGeom>
          <a:noFill/>
          <a:ln w="9525">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24"/>
          <p:cNvPicPr>
            <a:picLocks noGrp="1" noChangeAspect="1"/>
          </p:cNvPicPr>
          <p:nvPr isPhoto="1"/>
        </p:nvPicPr>
        <p:blipFill>
          <a:blip r:embed="rId1">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25"/>
          <p:cNvPicPr>
            <a:picLocks noGrp="1" noChangeAspect="1"/>
          </p:cNvPicPr>
          <p:nvPr isPhoto="1"/>
        </p:nvPicPr>
        <p:blipFill>
          <a:blip r:embed="rId1">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21"/>
          <p:cNvPicPr>
            <a:picLocks noGrp="1" noChangeAspect="1"/>
          </p:cNvPicPr>
          <p:nvPr isPhoto="1"/>
        </p:nvPicPr>
        <p:blipFill>
          <a:blip r:embed="rId1">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s 3"/>
          <p:cNvSpPr/>
          <p:nvPr/>
        </p:nvSpPr>
        <p:spPr>
          <a:xfrm>
            <a:off x="589915" y="3693795"/>
            <a:ext cx="11024235" cy="987425"/>
          </a:xfrm>
          <a:prstGeom prst="rect">
            <a:avLst/>
          </a:prstGeom>
          <a:solidFill>
            <a:schemeClr val="accent1"/>
          </a:solidFill>
          <a:ln w="9525" cap="flat" cmpd="sng" algn="ctr">
            <a:solidFill>
              <a:schemeClr val="tx1"/>
            </a:solidFill>
            <a:prstDash val="solid"/>
            <a:round/>
            <a:headEnd type="none" w="med" len="med"/>
            <a:tailEnd type="none" w="med" len="med"/>
          </a:ln>
        </p:spPr>
        <p:txBody>
          <a:bodyPr vert="horz" wrap="square" lIns="91440" tIns="45720" rIns="91440" bIns="45720" numCol="1" anchor="t" anchorCtr="0" compatLnSpc="1"/>
          <a:p>
            <a:pPr marL="0" marR="0" indent="0" algn="l" defTabSz="914400" rtl="0" eaLnBrk="1" fontAlgn="base" latinLnBrk="0" hangingPunct="1">
              <a:lnSpc>
                <a:spcPct val="100000"/>
              </a:lnSpc>
              <a:spcBef>
                <a:spcPct val="0"/>
              </a:spcBef>
              <a:spcAft>
                <a:spcPct val="0"/>
              </a:spcAft>
              <a:buClrTx/>
              <a:buSzTx/>
              <a:buFontTx/>
              <a:buNone/>
            </a:pPr>
            <a:endParaRPr kumimoji="0" lang="en-US" altLang="en-US" sz="1800" b="1" i="0" u="none" strike="noStrike" cap="none" normalizeH="0" baseline="0" smtClean="0">
              <a:ln>
                <a:noFill/>
              </a:ln>
              <a:solidFill>
                <a:schemeClr val="tx1"/>
              </a:solidFill>
              <a:effectLst/>
              <a:latin typeface="Arial" panose="020B0604020202020204" pitchFamily="34" charset="0"/>
            </a:endParaRPr>
          </a:p>
        </p:txBody>
      </p:sp>
      <p:sp>
        <p:nvSpPr>
          <p:cNvPr id="5" name="Rectangles 4"/>
          <p:cNvSpPr/>
          <p:nvPr/>
        </p:nvSpPr>
        <p:spPr>
          <a:xfrm>
            <a:off x="489585" y="5485130"/>
            <a:ext cx="11024235" cy="987425"/>
          </a:xfrm>
          <a:prstGeom prst="rect">
            <a:avLst/>
          </a:prstGeom>
          <a:solidFill>
            <a:schemeClr val="accent1"/>
          </a:solidFill>
          <a:ln w="9525" cap="flat" cmpd="sng" algn="ctr">
            <a:solidFill>
              <a:schemeClr val="tx1"/>
            </a:solidFill>
            <a:prstDash val="solid"/>
            <a:round/>
            <a:headEnd type="none" w="med" len="med"/>
            <a:tailEnd type="none" w="med" len="med"/>
          </a:ln>
        </p:spPr>
        <p:txBody>
          <a:bodyPr vert="horz" wrap="square" lIns="91440" tIns="45720" rIns="91440" bIns="45720" numCol="1" anchor="t" anchorCtr="0" compatLnSpc="1"/>
          <a:p>
            <a:pPr marL="0" marR="0" indent="0" algn="l" defTabSz="914400" rtl="0" eaLnBrk="1" fontAlgn="base" latinLnBrk="0" hangingPunct="1">
              <a:lnSpc>
                <a:spcPct val="100000"/>
              </a:lnSpc>
              <a:spcBef>
                <a:spcPct val="0"/>
              </a:spcBef>
              <a:spcAft>
                <a:spcPct val="0"/>
              </a:spcAft>
              <a:buClrTx/>
              <a:buSzTx/>
              <a:buFontTx/>
              <a:buNone/>
            </a:pPr>
            <a:endParaRPr kumimoji="0" lang="en-US" altLang="en-US" sz="1800" b="1" i="0" u="none" strike="noStrike" cap="none" normalizeH="0" baseline="0" smtClean="0">
              <a:ln>
                <a:noFill/>
              </a:ln>
              <a:solidFill>
                <a:schemeClr val="tx1"/>
              </a:solidFill>
              <a:effectLst/>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28"/>
          <p:cNvPicPr>
            <a:picLocks noGrp="1" noChangeAspect="1"/>
          </p:cNvPicPr>
          <p:nvPr isPhoto="1"/>
        </p:nvPicPr>
        <p:blipFill>
          <a:blip r:embed="rId1">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31"/>
          <p:cNvPicPr>
            <a:picLocks noGrp="1" noChangeAspect="1"/>
          </p:cNvPicPr>
          <p:nvPr isPhoto="1"/>
        </p:nvPicPr>
        <p:blipFill>
          <a:blip r:embed="rId1">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6257" name="Rectangle 3"/>
          <p:cNvSpPr/>
          <p:nvPr/>
        </p:nvSpPr>
        <p:spPr>
          <a:xfrm>
            <a:off x="1373188" y="0"/>
            <a:ext cx="9164637" cy="1828800"/>
          </a:xfrm>
          <a:prstGeom prst="rect">
            <a:avLst/>
          </a:prstGeom>
          <a:noFill/>
          <a:ln w="9525">
            <a:noFill/>
          </a:ln>
        </p:spPr>
        <p:txBody>
          <a:bodyPr>
            <a:spAutoFit/>
          </a:bodyPr>
          <a:p>
            <a:pPr algn="just">
              <a:lnSpc>
                <a:spcPct val="150000"/>
              </a:lnSpc>
            </a:pPr>
            <a:r>
              <a:rPr lang="en-US" altLang="x-none" sz="4000" b="1">
                <a:solidFill>
                  <a:srgbClr val="0432FF"/>
                </a:solidFill>
                <a:latin typeface="Times New Roman" panose="02020603050405020304" pitchFamily="18" charset="0"/>
                <a:cs typeface="Times New Roman" panose="02020603050405020304" pitchFamily="18" charset="0"/>
              </a:rPr>
              <a:t>T</a:t>
            </a:r>
            <a:r>
              <a:rPr sz="4000" b="1">
                <a:solidFill>
                  <a:srgbClr val="0432FF"/>
                </a:solidFill>
                <a:latin typeface="Times New Roman" panose="02020603050405020304" pitchFamily="18" charset="0"/>
                <a:cs typeface="Times New Roman" panose="02020603050405020304" pitchFamily="18" charset="0"/>
              </a:rPr>
              <a:t>ại sao có thể xem cuộc khủng hoảng n</a:t>
            </a:r>
            <a:r>
              <a:rPr sz="4000" b="1">
                <a:solidFill>
                  <a:srgbClr val="0432FF"/>
                </a:solidFill>
                <a:latin typeface="Times New Roman" panose="02020603050405020304" pitchFamily="18" charset="0"/>
                <a:ea typeface="Times New Roman" panose="02020603050405020304" pitchFamily="18" charset="0"/>
              </a:rPr>
              <a:t>à</a:t>
            </a:r>
            <a:r>
              <a:rPr sz="4000" b="1">
                <a:solidFill>
                  <a:srgbClr val="0432FF"/>
                </a:solidFill>
                <a:latin typeface="Times New Roman" panose="02020603050405020304" pitchFamily="18" charset="0"/>
                <a:cs typeface="Times New Roman" panose="02020603050405020304" pitchFamily="18" charset="0"/>
              </a:rPr>
              <a:t>y có phạm vi ảnh hưởng to</a:t>
            </a:r>
            <a:r>
              <a:rPr sz="4000" b="1">
                <a:solidFill>
                  <a:srgbClr val="0432FF"/>
                </a:solidFill>
                <a:latin typeface="Times New Roman" panose="02020603050405020304" pitchFamily="18" charset="0"/>
                <a:ea typeface="Times New Roman" panose="02020603050405020304" pitchFamily="18" charset="0"/>
              </a:rPr>
              <a:t>à</a:t>
            </a:r>
            <a:r>
              <a:rPr sz="4000" b="1">
                <a:solidFill>
                  <a:srgbClr val="0432FF"/>
                </a:solidFill>
                <a:latin typeface="Times New Roman" panose="02020603050405020304" pitchFamily="18" charset="0"/>
                <a:cs typeface="Times New Roman" panose="02020603050405020304" pitchFamily="18" charset="0"/>
              </a:rPr>
              <a:t>n thế giới? </a:t>
            </a:r>
            <a:endParaRPr lang="en-US" altLang="en-US" sz="4000" b="1">
              <a:solidFill>
                <a:srgbClr val="0432FF"/>
              </a:solidFill>
              <a:latin typeface="Times New Roman" panose="02020603050405020304" pitchFamily="18" charset="0"/>
              <a:ea typeface="Times New Roman" panose="02020603050405020304" pitchFamily="18" charset="0"/>
            </a:endParaRPr>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21"/>
          <p:cNvPicPr>
            <a:picLocks noGrp="1" noChangeAspect="1"/>
          </p:cNvPicPr>
          <p:nvPr isPhoto="1"/>
        </p:nvPicPr>
        <p:blipFill>
          <a:blip r:embed="rId1">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s 4"/>
          <p:cNvSpPr/>
          <p:nvPr/>
        </p:nvSpPr>
        <p:spPr>
          <a:xfrm>
            <a:off x="489585" y="5485130"/>
            <a:ext cx="11024235" cy="987425"/>
          </a:xfrm>
          <a:prstGeom prst="rect">
            <a:avLst/>
          </a:prstGeom>
          <a:solidFill>
            <a:schemeClr val="accent1"/>
          </a:solidFill>
          <a:ln w="9525" cap="flat" cmpd="sng" algn="ctr">
            <a:solidFill>
              <a:schemeClr val="tx1"/>
            </a:solidFill>
            <a:prstDash val="solid"/>
            <a:round/>
            <a:headEnd type="none" w="med" len="med"/>
            <a:tailEnd type="none" w="med" len="med"/>
          </a:ln>
        </p:spPr>
        <p:txBody>
          <a:bodyPr vert="horz" wrap="square" lIns="91440" tIns="45720" rIns="91440" bIns="45720" numCol="1" anchor="t" anchorCtr="0" compatLnSpc="1"/>
          <a:p>
            <a:pPr marL="0" marR="0" indent="0" algn="l" defTabSz="914400" rtl="0" eaLnBrk="1" fontAlgn="base" latinLnBrk="0" hangingPunct="1">
              <a:lnSpc>
                <a:spcPct val="100000"/>
              </a:lnSpc>
              <a:spcBef>
                <a:spcPct val="0"/>
              </a:spcBef>
              <a:spcAft>
                <a:spcPct val="0"/>
              </a:spcAft>
              <a:buClrTx/>
              <a:buSzTx/>
              <a:buFontTx/>
              <a:buNone/>
            </a:pPr>
            <a:endParaRPr kumimoji="0" lang="en-US" altLang="en-US" sz="1800" b="1" i="0" u="none" strike="noStrike" cap="none" normalizeH="0" baseline="0" smtClean="0">
              <a:ln>
                <a:noFill/>
              </a:ln>
              <a:solidFill>
                <a:schemeClr val="tx1"/>
              </a:solidFill>
              <a:effectLst/>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00355" name="Picture 3"/>
          <p:cNvPicPr>
            <a:picLocks noChangeAspect="1"/>
          </p:cNvPicPr>
          <p:nvPr/>
        </p:nvPicPr>
        <p:blipFill>
          <a:blip r:embed="rId1"/>
          <a:stretch>
            <a:fillRect/>
          </a:stretch>
        </p:blipFill>
        <p:spPr>
          <a:xfrm>
            <a:off x="2216150" y="0"/>
            <a:ext cx="7143115" cy="6631940"/>
          </a:xfrm>
          <a:prstGeom prst="rect">
            <a:avLst/>
          </a:prstGeom>
          <a:noFill/>
          <a:ln w="9525">
            <a:noFill/>
          </a:ln>
        </p:spPr>
      </p:pic>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4"/>
          <p:cNvPicPr>
            <a:picLocks noGrp="1" noChangeAspect="1"/>
          </p:cNvPicPr>
          <p:nvPr isPhoto="1"/>
        </p:nvPicPr>
        <p:blipFill>
          <a:blip r:embed="rId1">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Text Box 3"/>
          <p:cNvSpPr txBox="1"/>
          <p:nvPr/>
        </p:nvSpPr>
        <p:spPr>
          <a:xfrm>
            <a:off x="411480" y="445135"/>
            <a:ext cx="11093450" cy="5708015"/>
          </a:xfrm>
          <a:prstGeom prst="rect">
            <a:avLst/>
          </a:prstGeom>
        </p:spPr>
        <p:txBody>
          <a:bodyPr wrap="square">
            <a:spAutoFit/>
          </a:bodyPr>
          <a:p>
            <a:pPr marL="26670" indent="0" algn="just">
              <a:lnSpc>
                <a:spcPct val="125000"/>
              </a:lnSpc>
              <a:spcBef>
                <a:spcPts val="0"/>
              </a:spcBef>
              <a:spcAft>
                <a:spcPts val="1000"/>
              </a:spcAft>
            </a:pPr>
            <a:r>
              <a:rPr sz="2800" b="1" i="0">
                <a:solidFill>
                  <a:srgbClr val="000000"/>
                </a:solidFill>
                <a:ea typeface="Open Sans"/>
                <a:cs typeface="Times New Roman" panose="02020603050405020304" pitchFamily="18" charset="0"/>
              </a:rPr>
              <a:t>- Biểu hiện:</a:t>
            </a:r>
            <a:endParaRPr sz="2800" b="1" i="0">
              <a:solidFill>
                <a:srgbClr val="000000"/>
              </a:solidFill>
              <a:ea typeface="Open Sans"/>
              <a:cs typeface="Times New Roman" panose="02020603050405020304" pitchFamily="18" charset="0"/>
            </a:endParaRPr>
          </a:p>
          <a:p>
            <a:pPr marL="26670" indent="0" algn="just">
              <a:lnSpc>
                <a:spcPct val="125000"/>
              </a:lnSpc>
              <a:spcBef>
                <a:spcPts val="0"/>
              </a:spcBef>
              <a:spcAft>
                <a:spcPts val="1000"/>
              </a:spcAft>
            </a:pPr>
            <a:r>
              <a:rPr sz="2800" b="0" i="0">
                <a:solidFill>
                  <a:srgbClr val="000000"/>
                </a:solidFill>
                <a:ea typeface="Open Sans"/>
                <a:cs typeface="Times New Roman" panose="02020603050405020304" pitchFamily="18" charset="0"/>
              </a:rPr>
              <a:t>+ Tháng 10/1929, cuộc đại suy thoái kinh tế bùng nổ ở Mỹ, sau đó lan rộng ra toàn thế giới tư bản chủ nghĩa, diễn ra trên tất cả các lĩnh vực (tài chính, công nghiệp, nông nghiệp, thương nghiệp…).</a:t>
            </a:r>
            <a:endParaRPr sz="2800" b="0" i="0">
              <a:solidFill>
                <a:srgbClr val="000000"/>
              </a:solidFill>
              <a:ea typeface="Open Sans"/>
              <a:cs typeface="Times New Roman" panose="02020603050405020304" pitchFamily="18" charset="0"/>
            </a:endParaRPr>
          </a:p>
          <a:p>
            <a:pPr marL="26670" indent="0" algn="just">
              <a:lnSpc>
                <a:spcPct val="125000"/>
              </a:lnSpc>
              <a:spcBef>
                <a:spcPts val="0"/>
              </a:spcBef>
              <a:spcAft>
                <a:spcPts val="1000"/>
              </a:spcAft>
            </a:pPr>
            <a:r>
              <a:rPr sz="2800" b="0" i="0">
                <a:solidFill>
                  <a:srgbClr val="000000"/>
                </a:solidFill>
                <a:ea typeface="Open Sans"/>
                <a:cs typeface="Times New Roman" panose="02020603050405020304" pitchFamily="18" charset="0"/>
              </a:rPr>
              <a:t>+ Khủng hoảng kéo dài gần 4 năm, trầm trọng nhất là năm 1932.</a:t>
            </a:r>
            <a:endParaRPr sz="2800" b="0" i="0">
              <a:solidFill>
                <a:srgbClr val="000000"/>
              </a:solidFill>
              <a:ea typeface="Open Sans"/>
              <a:cs typeface="Times New Roman" panose="02020603050405020304" pitchFamily="18" charset="0"/>
            </a:endParaRPr>
          </a:p>
          <a:p>
            <a:pPr marL="26670" indent="0" algn="just">
              <a:lnSpc>
                <a:spcPct val="125000"/>
              </a:lnSpc>
              <a:spcBef>
                <a:spcPts val="0"/>
              </a:spcBef>
              <a:spcAft>
                <a:spcPts val="1000"/>
              </a:spcAft>
            </a:pPr>
            <a:r>
              <a:rPr lang="vi-VN" sz="2800" b="1" i="0">
                <a:solidFill>
                  <a:srgbClr val="000000"/>
                </a:solidFill>
                <a:ea typeface="Open Sans"/>
                <a:cs typeface="Times New Roman" panose="02020603050405020304" pitchFamily="18" charset="0"/>
              </a:rPr>
              <a:t>- Hậu quả:</a:t>
            </a:r>
            <a:endParaRPr sz="2800" b="1" i="0">
              <a:solidFill>
                <a:srgbClr val="000000"/>
              </a:solidFill>
              <a:ea typeface="Open Sans"/>
              <a:cs typeface="Times New Roman" panose="02020603050405020304" pitchFamily="18" charset="0"/>
            </a:endParaRPr>
          </a:p>
          <a:p>
            <a:pPr marL="26670" indent="0" algn="just">
              <a:lnSpc>
                <a:spcPct val="125000"/>
              </a:lnSpc>
              <a:spcBef>
                <a:spcPts val="0"/>
              </a:spcBef>
              <a:spcAft>
                <a:spcPts val="1000"/>
              </a:spcAft>
            </a:pPr>
            <a:r>
              <a:rPr lang="en-US" altLang="en-GB" sz="2800" b="0" i="0">
                <a:solidFill>
                  <a:srgbClr val="000000"/>
                </a:solidFill>
                <a:ea typeface="Open Sans"/>
                <a:cs typeface="Times New Roman" panose="02020603050405020304" pitchFamily="18" charset="0"/>
              </a:rPr>
              <a:t>+ Hàng chục triệu ng</a:t>
            </a:r>
            <a:r>
              <a:rPr lang="en-US" altLang="en-US" sz="2800" b="0" i="0">
                <a:solidFill>
                  <a:srgbClr val="000000"/>
                </a:solidFill>
                <a:ea typeface="Open Sans"/>
                <a:cs typeface="Times New Roman" panose="02020603050405020304" pitchFamily="18" charset="0"/>
              </a:rPr>
              <a:t>ư</a:t>
            </a:r>
            <a:r>
              <a:rPr lang="en-US" altLang="en-GB" sz="2800" b="0" i="0">
                <a:solidFill>
                  <a:srgbClr val="000000"/>
                </a:solidFill>
                <a:ea typeface="Open Sans"/>
                <a:cs typeface="Times New Roman" panose="02020603050405020304" pitchFamily="18" charset="0"/>
              </a:rPr>
              <a:t>ời thất nghiệp.</a:t>
            </a:r>
            <a:endParaRPr lang="en-US" altLang="en-GB" sz="2800" b="0" i="0">
              <a:solidFill>
                <a:srgbClr val="000000"/>
              </a:solidFill>
              <a:ea typeface="Open Sans"/>
              <a:cs typeface="Times New Roman" panose="02020603050405020304" pitchFamily="18" charset="0"/>
            </a:endParaRPr>
          </a:p>
          <a:p>
            <a:pPr marL="26670" indent="0" algn="just">
              <a:lnSpc>
                <a:spcPct val="125000"/>
              </a:lnSpc>
              <a:spcBef>
                <a:spcPts val="0"/>
              </a:spcBef>
              <a:spcAft>
                <a:spcPts val="1000"/>
              </a:spcAft>
            </a:pPr>
            <a:r>
              <a:rPr lang="en-US" altLang="en-GB" sz="2800" b="0" i="0">
                <a:solidFill>
                  <a:srgbClr val="000000"/>
                </a:solidFill>
                <a:ea typeface="Open Sans"/>
                <a:cs typeface="Times New Roman" panose="02020603050405020304" pitchFamily="18" charset="0"/>
              </a:rPr>
              <a:t>+ Nhiều nhà m</a:t>
            </a:r>
            <a:r>
              <a:rPr lang="en-US" altLang="en-US" sz="2800" b="0" i="0">
                <a:solidFill>
                  <a:srgbClr val="000000"/>
                </a:solidFill>
                <a:ea typeface="Open Sans"/>
                <a:cs typeface="Times New Roman" panose="02020603050405020304" pitchFamily="18" charset="0"/>
              </a:rPr>
              <a:t>á</a:t>
            </a:r>
            <a:r>
              <a:rPr lang="en-US" altLang="en-GB" sz="2800" b="0" i="0">
                <a:solidFill>
                  <a:srgbClr val="000000"/>
                </a:solidFill>
                <a:ea typeface="Open Sans"/>
                <a:cs typeface="Times New Roman" panose="02020603050405020304" pitchFamily="18" charset="0"/>
              </a:rPr>
              <a:t>y, nông trại bị ph</a:t>
            </a:r>
            <a:r>
              <a:rPr lang="en-US" altLang="en-US" sz="2800" b="0" i="0">
                <a:solidFill>
                  <a:srgbClr val="000000"/>
                </a:solidFill>
                <a:ea typeface="Open Sans"/>
                <a:cs typeface="Times New Roman" panose="02020603050405020304" pitchFamily="18" charset="0"/>
              </a:rPr>
              <a:t>á</a:t>
            </a:r>
            <a:r>
              <a:rPr lang="en-US" altLang="en-GB" sz="2800" b="0" i="0">
                <a:solidFill>
                  <a:srgbClr val="000000"/>
                </a:solidFill>
                <a:ea typeface="Open Sans"/>
                <a:cs typeface="Times New Roman" panose="02020603050405020304" pitchFamily="18" charset="0"/>
              </a:rPr>
              <a:t> sản,...</a:t>
            </a:r>
            <a:endParaRPr lang="en-US" altLang="en-GB" sz="2800" b="0" i="0">
              <a:solidFill>
                <a:srgbClr val="000000"/>
              </a:solidFill>
              <a:ea typeface="Open Sans"/>
              <a:cs typeface="Times New Roman" panose="02020603050405020304" pitchFamily="18" charset="0"/>
            </a:endParaRPr>
          </a:p>
          <a:p>
            <a:pPr marL="26670" indent="0" algn="just">
              <a:lnSpc>
                <a:spcPct val="125000"/>
              </a:lnSpc>
              <a:spcBef>
                <a:spcPts val="0"/>
              </a:spcBef>
              <a:spcAft>
                <a:spcPts val="1000"/>
              </a:spcAft>
            </a:pPr>
            <a:r>
              <a:rPr lang="en-US" altLang="en-GB" sz="2800" b="0" i="0">
                <a:solidFill>
                  <a:srgbClr val="000000"/>
                </a:solidFill>
                <a:ea typeface="Open Sans"/>
                <a:cs typeface="Times New Roman" panose="02020603050405020304" pitchFamily="18" charset="0"/>
              </a:rPr>
              <a:t>+ T</a:t>
            </a:r>
            <a:r>
              <a:rPr lang="en-US" altLang="en-US" sz="2800" b="0" i="0">
                <a:solidFill>
                  <a:srgbClr val="000000"/>
                </a:solidFill>
                <a:ea typeface="Open Sans"/>
                <a:cs typeface="Times New Roman" panose="02020603050405020304" pitchFamily="18" charset="0"/>
              </a:rPr>
              <a:t>â</a:t>
            </a:r>
            <a:r>
              <a:rPr lang="en-US" altLang="en-GB" sz="2800" b="0" i="0">
                <a:solidFill>
                  <a:srgbClr val="000000"/>
                </a:solidFill>
                <a:ea typeface="Open Sans"/>
                <a:cs typeface="Times New Roman" panose="02020603050405020304" pitchFamily="18" charset="0"/>
              </a:rPr>
              <a:t>m l</a:t>
            </a:r>
            <a:r>
              <a:rPr lang="en-US" altLang="en-US" sz="2800" b="0" i="0">
                <a:solidFill>
                  <a:srgbClr val="000000"/>
                </a:solidFill>
                <a:ea typeface="Open Sans"/>
                <a:cs typeface="Times New Roman" panose="02020603050405020304" pitchFamily="18" charset="0"/>
              </a:rPr>
              <a:t>í</a:t>
            </a:r>
            <a:r>
              <a:rPr lang="en-US" altLang="en-GB" sz="2800" b="0" i="0">
                <a:solidFill>
                  <a:srgbClr val="000000"/>
                </a:solidFill>
                <a:ea typeface="Open Sans"/>
                <a:cs typeface="Times New Roman" panose="02020603050405020304" pitchFamily="18" charset="0"/>
              </a:rPr>
              <a:t> hoài nghi về </a:t>
            </a:r>
            <a:r>
              <a:rPr lang="vi-VN" altLang="en-US" sz="2800" b="0" i="0">
                <a:solidFill>
                  <a:srgbClr val="000000"/>
                </a:solidFill>
                <a:ea typeface="Open Sans"/>
                <a:cs typeface="Times New Roman" panose="02020603050405020304" pitchFamily="18" charset="0"/>
              </a:rPr>
              <a:t>sự tồn tại của chế độ cộng hòa</a:t>
            </a:r>
            <a:r>
              <a:rPr lang="en-US" altLang="en-GB" sz="2800" b="0" i="0">
                <a:solidFill>
                  <a:srgbClr val="000000"/>
                </a:solidFill>
                <a:ea typeface="Open Sans"/>
                <a:cs typeface="Times New Roman" panose="02020603050405020304" pitchFamily="18" charset="0"/>
              </a:rPr>
              <a:t>.</a:t>
            </a:r>
            <a:endParaRPr lang="en-US" altLang="en-GB" sz="2800" b="0" i="0">
              <a:solidFill>
                <a:srgbClr val="000000"/>
              </a:solidFill>
              <a:ea typeface="Open Sans"/>
              <a:cs typeface="Times New Roman" panose="02020603050405020304" pitchFamily="18" charset="0"/>
            </a:endParaRPr>
          </a:p>
        </p:txBody>
      </p:sp>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Rectangle 6"/>
          <p:cNvSpPr/>
          <p:nvPr/>
        </p:nvSpPr>
        <p:spPr>
          <a:xfrm>
            <a:off x="162046" y="103731"/>
            <a:ext cx="11933498" cy="803490"/>
          </a:xfrm>
          <a:prstGeom prst="rect">
            <a:avLst/>
          </a:prstGeom>
          <a:noFill/>
        </p:spPr>
        <p:txBody>
          <a:bodyPr wrap="square">
            <a:spAutoFit/>
          </a:bodyPr>
          <a:lstStyle/>
          <a:p>
            <a:pPr marL="0" marR="0" lvl="0" indent="0" algn="ctr" defTabSz="457200" rtl="0" eaLnBrk="1" fontAlgn="auto" latinLnBrk="0" hangingPunct="1">
              <a:lnSpc>
                <a:spcPct val="150000"/>
              </a:lnSpc>
              <a:spcBef>
                <a:spcPts val="0"/>
              </a:spcBef>
              <a:spcAft>
                <a:spcPts val="0"/>
              </a:spcAft>
              <a:buClrTx/>
              <a:buSzTx/>
              <a:buFontTx/>
              <a:buNone/>
              <a:defRPr/>
            </a:pPr>
            <a:r>
              <a:rPr kumimoji="0" lang="vi-VN" sz="3500" b="1" i="0" u="none" strike="noStrike" kern="1200" cap="none" spc="0" normalizeH="0" baseline="0" noProof="0" dirty="0">
                <a:ln w="22225">
                  <a:solidFill>
                    <a:schemeClr val="accent2"/>
                  </a:solidFill>
                  <a:prstDash val="solid"/>
                </a:ln>
                <a:solidFill>
                  <a:srgbClr val="C00000"/>
                </a:solidFill>
                <a:effectLst/>
                <a:uLnTx/>
                <a:uFillTx/>
                <a:latin typeface="Times New Roman" panose="02020603050405020304" pitchFamily="18" charset="0"/>
                <a:ea typeface="+mn-ea"/>
                <a:cs typeface="Times New Roman" panose="02020603050405020304" pitchFamily="18" charset="0"/>
              </a:rPr>
              <a:t>3</a:t>
            </a:r>
            <a:r>
              <a:rPr kumimoji="0" lang="en-US" sz="3500" b="1" i="0" u="none" strike="noStrike" kern="1200" cap="none" spc="0" normalizeH="0" baseline="0" noProof="0" dirty="0">
                <a:ln w="22225">
                  <a:solidFill>
                    <a:schemeClr val="accent2"/>
                  </a:solidFill>
                  <a:prstDash val="solid"/>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vi-VN" sz="3500" b="1" i="0" u="none" strike="noStrike" kern="1200" cap="none" spc="0" normalizeH="0" baseline="0" noProof="0" dirty="0">
                <a:ln w="22225">
                  <a:solidFill>
                    <a:schemeClr val="accent2"/>
                  </a:solidFill>
                  <a:prstDash val="solid"/>
                </a:ln>
                <a:solidFill>
                  <a:srgbClr val="C00000"/>
                </a:solidFill>
                <a:effectLst/>
                <a:uLnTx/>
                <a:uFillTx/>
                <a:latin typeface="Times New Roman" panose="02020603050405020304" pitchFamily="18" charset="0"/>
                <a:ea typeface="+mn-ea"/>
                <a:cs typeface="Times New Roman" panose="02020603050405020304" pitchFamily="18" charset="0"/>
              </a:rPr>
              <a:t>SỰ HÌNH THÀNH CHỦ NGHĨA PHÁT XÍT Ở CHÂU ÂU</a:t>
            </a:r>
            <a:endParaRPr kumimoji="0" lang="en-US" sz="3500" b="1" i="0" u="none" strike="noStrike" kern="1200" cap="none" spc="0" normalizeH="0" baseline="0" noProof="0" dirty="0">
              <a:ln w="22225">
                <a:solidFill>
                  <a:schemeClr val="accent2"/>
                </a:solidFill>
                <a:prstDash val="solid"/>
              </a:ln>
              <a:solidFill>
                <a:srgbClr val="C00000"/>
              </a:solidFill>
              <a:effectLst/>
              <a:uLnTx/>
              <a:uFillTx/>
              <a:latin typeface="Times New Roman" panose="02020603050405020304" pitchFamily="18" charset="0"/>
              <a:ea typeface="+mn-ea"/>
              <a:cs typeface="Times New Roman" panose="02020603050405020304" pitchFamily="18" charset="0"/>
            </a:endParaRPr>
          </a:p>
        </p:txBody>
      </p:sp>
      <p:pic>
        <p:nvPicPr>
          <p:cNvPr id="140290" name="Picture 5"/>
          <p:cNvPicPr>
            <a:picLocks noChangeAspect="1"/>
          </p:cNvPicPr>
          <p:nvPr/>
        </p:nvPicPr>
        <p:blipFill>
          <a:blip r:embed="rId1"/>
          <a:stretch>
            <a:fillRect/>
          </a:stretch>
        </p:blipFill>
        <p:spPr>
          <a:xfrm>
            <a:off x="131763" y="1370013"/>
            <a:ext cx="11928475" cy="2635250"/>
          </a:xfrm>
          <a:prstGeom prst="rect">
            <a:avLst/>
          </a:prstGeom>
          <a:noFill/>
          <a:ln w="9525">
            <a:noFill/>
          </a:ln>
        </p:spPr>
      </p:pic>
      <p:pic>
        <p:nvPicPr>
          <p:cNvPr id="140291" name="Picture 7"/>
          <p:cNvPicPr>
            <a:picLocks noChangeAspect="1"/>
          </p:cNvPicPr>
          <p:nvPr/>
        </p:nvPicPr>
        <p:blipFill>
          <a:blip r:embed="rId2"/>
          <a:stretch>
            <a:fillRect/>
          </a:stretch>
        </p:blipFill>
        <p:spPr>
          <a:xfrm>
            <a:off x="1685925" y="4202113"/>
            <a:ext cx="1852613" cy="2552700"/>
          </a:xfrm>
          <a:prstGeom prst="rect">
            <a:avLst/>
          </a:prstGeom>
          <a:noFill/>
          <a:ln w="9525">
            <a:noFill/>
          </a:ln>
        </p:spPr>
      </p:pic>
      <p:pic>
        <p:nvPicPr>
          <p:cNvPr id="140292" name="Picture 8"/>
          <p:cNvPicPr>
            <a:picLocks noChangeAspect="1"/>
          </p:cNvPicPr>
          <p:nvPr/>
        </p:nvPicPr>
        <p:blipFill>
          <a:blip r:embed="rId3"/>
          <a:stretch>
            <a:fillRect/>
          </a:stretch>
        </p:blipFill>
        <p:spPr>
          <a:xfrm>
            <a:off x="3586163" y="6164263"/>
            <a:ext cx="2260600" cy="590550"/>
          </a:xfrm>
          <a:prstGeom prst="rect">
            <a:avLst/>
          </a:prstGeom>
          <a:noFill/>
          <a:ln w="9525">
            <a:noFill/>
          </a:ln>
        </p:spPr>
      </p:pic>
      <p:pic>
        <p:nvPicPr>
          <p:cNvPr id="140293" name="Picture 9"/>
          <p:cNvPicPr>
            <a:picLocks noChangeAspect="1"/>
          </p:cNvPicPr>
          <p:nvPr/>
        </p:nvPicPr>
        <p:blipFill>
          <a:blip r:embed="rId4"/>
          <a:stretch>
            <a:fillRect/>
          </a:stretch>
        </p:blipFill>
        <p:spPr>
          <a:xfrm>
            <a:off x="8153400" y="4005263"/>
            <a:ext cx="2855913" cy="2749550"/>
          </a:xfrm>
          <a:prstGeom prst="rect">
            <a:avLst/>
          </a:prstGeom>
          <a:noFill/>
          <a:ln w="9525">
            <a:noFill/>
          </a:ln>
        </p:spPr>
      </p:pic>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42337" name="Rectangle 3"/>
          <p:cNvSpPr/>
          <p:nvPr/>
        </p:nvSpPr>
        <p:spPr>
          <a:xfrm>
            <a:off x="2752725" y="0"/>
            <a:ext cx="6686550" cy="1828800"/>
          </a:xfrm>
          <a:prstGeom prst="rect">
            <a:avLst/>
          </a:prstGeom>
          <a:noFill/>
          <a:ln w="9525">
            <a:noFill/>
          </a:ln>
        </p:spPr>
        <p:txBody>
          <a:bodyPr>
            <a:spAutoFit/>
          </a:bodyPr>
          <a:p>
            <a:pPr algn="just">
              <a:lnSpc>
                <a:spcPct val="150000"/>
              </a:lnSpc>
            </a:pPr>
            <a:r>
              <a:rPr sz="4000" b="1">
                <a:solidFill>
                  <a:srgbClr val="0432FF"/>
                </a:solidFill>
                <a:latin typeface="Times New Roman" panose="02020603050405020304" pitchFamily="18" charset="0"/>
                <a:cs typeface="Times New Roman" panose="02020603050405020304" pitchFamily="18" charset="0"/>
              </a:rPr>
              <a:t>Chủ nghĩa phát xít ở châu Âu đã hình th</a:t>
            </a:r>
            <a:r>
              <a:rPr sz="4000" b="1">
                <a:solidFill>
                  <a:srgbClr val="0432FF"/>
                </a:solidFill>
                <a:latin typeface="Times New Roman" panose="02020603050405020304" pitchFamily="18" charset="0"/>
                <a:ea typeface="Times New Roman" panose="02020603050405020304" pitchFamily="18" charset="0"/>
              </a:rPr>
              <a:t>à</a:t>
            </a:r>
            <a:r>
              <a:rPr sz="4000" b="1">
                <a:solidFill>
                  <a:srgbClr val="0432FF"/>
                </a:solidFill>
                <a:latin typeface="Times New Roman" panose="02020603050405020304" pitchFamily="18" charset="0"/>
                <a:cs typeface="Times New Roman" panose="02020603050405020304" pitchFamily="18" charset="0"/>
              </a:rPr>
              <a:t>nh như thế n</a:t>
            </a:r>
            <a:r>
              <a:rPr sz="4000" b="1">
                <a:solidFill>
                  <a:srgbClr val="0432FF"/>
                </a:solidFill>
                <a:latin typeface="Times New Roman" panose="02020603050405020304" pitchFamily="18" charset="0"/>
                <a:ea typeface="Times New Roman" panose="02020603050405020304" pitchFamily="18" charset="0"/>
              </a:rPr>
              <a:t>à</a:t>
            </a:r>
            <a:r>
              <a:rPr sz="4000" b="1">
                <a:solidFill>
                  <a:srgbClr val="0432FF"/>
                </a:solidFill>
                <a:latin typeface="Times New Roman" panose="02020603050405020304" pitchFamily="18" charset="0"/>
                <a:cs typeface="Times New Roman" panose="02020603050405020304" pitchFamily="18" charset="0"/>
              </a:rPr>
              <a:t>o?</a:t>
            </a:r>
            <a:r>
              <a:rPr lang="en-US" altLang="x-none" sz="4000" b="1">
                <a:solidFill>
                  <a:srgbClr val="0432FF"/>
                </a:solidFill>
                <a:latin typeface="Times New Roman" panose="02020603050405020304" pitchFamily="18" charset="0"/>
              </a:rPr>
              <a:t> </a:t>
            </a:r>
            <a:endParaRPr lang="en-US" altLang="en-US" sz="4000" b="1">
              <a:solidFill>
                <a:srgbClr val="0432FF"/>
              </a:solidFill>
              <a:latin typeface="Times New Roman" panose="02020603050405020304" pitchFamily="18" charset="0"/>
              <a:ea typeface="Times New Roman" panose="02020603050405020304" pitchFamily="18" charset="0"/>
            </a:endParaRPr>
          </a:p>
        </p:txBody>
      </p:sp>
      <p:sp>
        <p:nvSpPr>
          <p:cNvPr id="3" name="TextBox 2"/>
          <p:cNvSpPr txBox="1"/>
          <p:nvPr/>
        </p:nvSpPr>
        <p:spPr>
          <a:xfrm>
            <a:off x="1933575" y="2703513"/>
            <a:ext cx="9144000" cy="2752725"/>
          </a:xfrm>
          <a:prstGeom prst="rect">
            <a:avLst/>
          </a:prstGeom>
          <a:noFill/>
          <a:ln w="9525">
            <a:noFill/>
          </a:ln>
        </p:spPr>
        <p:txBody>
          <a:bodyPr>
            <a:spAutoFit/>
          </a:bodyPr>
          <a:p>
            <a:pPr algn="just">
              <a:lnSpc>
                <a:spcPct val="150000"/>
              </a:lnSpc>
            </a:pPr>
            <a:r>
              <a:rPr lang="en-US" altLang="x-none" sz="4000" b="1">
                <a:solidFill>
                  <a:srgbClr val="00B050"/>
                </a:solidFill>
                <a:latin typeface="Times New Roman" panose="02020603050405020304" pitchFamily="18" charset="0"/>
              </a:rPr>
              <a:t>+ Các nước Anh, Pháp,... có nhiều thuộc địa, vốn và thị trường nên tiến hành những cuộc cải cách kinh tế-xã hội.</a:t>
            </a:r>
            <a:endParaRPr lang="en-US" altLang="x-none" sz="4000" b="1">
              <a:solidFill>
                <a:srgbClr val="00B050"/>
              </a:solidFill>
              <a:latin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TextBox 2"/>
          <p:cNvSpPr txBox="1"/>
          <p:nvPr/>
        </p:nvSpPr>
        <p:spPr>
          <a:xfrm>
            <a:off x="1204913" y="911225"/>
            <a:ext cx="9782175" cy="4598988"/>
          </a:xfrm>
          <a:prstGeom prst="rect">
            <a:avLst/>
          </a:prstGeom>
          <a:noFill/>
          <a:ln w="9525">
            <a:noFill/>
          </a:ln>
        </p:spPr>
        <p:txBody>
          <a:bodyPr>
            <a:spAutoFit/>
          </a:bodyPr>
          <a:p>
            <a:pPr algn="just">
              <a:lnSpc>
                <a:spcPct val="150000"/>
              </a:lnSpc>
            </a:pPr>
            <a:r>
              <a:rPr lang="en-US" altLang="x-none" sz="4000" b="1">
                <a:solidFill>
                  <a:srgbClr val="00B050"/>
                </a:solidFill>
                <a:latin typeface="Times New Roman" panose="02020603050405020304" pitchFamily="18" charset="0"/>
              </a:rPr>
              <a:t>=&gt; Sự xuất hiện và lên cầm quyền của lực lượng phát xít ở các quốc gia như: Đức, Italia, Nhật Bản,… đã đặt thế giới trong tình trạng căng thẳng, nguy cơ chiến tranh thế giới đang đến gần</a:t>
            </a:r>
            <a:r>
              <a:rPr sz="4000" b="1">
                <a:solidFill>
                  <a:srgbClr val="00B050"/>
                </a:solidFill>
                <a:latin typeface="Times New Roman" panose="02020603050405020304" pitchFamily="18" charset="0"/>
              </a:rPr>
              <a:t>.</a:t>
            </a:r>
            <a:endParaRPr lang="en-US" altLang="x-none" sz="4000" b="1">
              <a:solidFill>
                <a:srgbClr val="00B050"/>
              </a:solidFill>
              <a:latin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48481" name="TextBox 2"/>
          <p:cNvSpPr txBox="1"/>
          <p:nvPr/>
        </p:nvSpPr>
        <p:spPr>
          <a:xfrm>
            <a:off x="320675" y="913765"/>
            <a:ext cx="11554460" cy="4813935"/>
          </a:xfrm>
          <a:prstGeom prst="rect">
            <a:avLst/>
          </a:prstGeom>
          <a:noFill/>
          <a:ln w="9525">
            <a:noFill/>
          </a:ln>
        </p:spPr>
        <p:txBody>
          <a:bodyPr>
            <a:noAutofit/>
          </a:bodyPr>
          <a:p>
            <a:pPr algn="just">
              <a:lnSpc>
                <a:spcPct val="150000"/>
              </a:lnSpc>
              <a:buNone/>
            </a:pPr>
            <a:r>
              <a:rPr sz="4000">
                <a:latin typeface="Times New Roman" panose="02020603050405020304" pitchFamily="18" charset="0"/>
                <a:cs typeface="Times New Roman" panose="02020603050405020304" pitchFamily="18" charset="0"/>
              </a:rPr>
              <a:t>- </a:t>
            </a:r>
            <a:r>
              <a:rPr lang="en-US" altLang="x-none" sz="4000">
                <a:solidFill>
                  <a:srgbClr val="000000"/>
                </a:solidFill>
                <a:latin typeface="Times New Roman" panose="02020603050405020304" pitchFamily="18" charset="0"/>
                <a:cs typeface="Times New Roman" panose="02020603050405020304" pitchFamily="18" charset="0"/>
              </a:rPr>
              <a:t>Các nước Anh, Pháp,... tiến h</a:t>
            </a:r>
            <a:r>
              <a:rPr lang="en-US" altLang="x-none" sz="4000">
                <a:solidFill>
                  <a:srgbClr val="000000"/>
                </a:solidFill>
                <a:latin typeface="Times New Roman" panose="02020603050405020304" pitchFamily="18" charset="0"/>
                <a:ea typeface="Times New Roman" panose="02020603050405020304" pitchFamily="18" charset="0"/>
              </a:rPr>
              <a:t>à</a:t>
            </a:r>
            <a:r>
              <a:rPr lang="en-US" altLang="x-none" sz="4000">
                <a:solidFill>
                  <a:srgbClr val="000000"/>
                </a:solidFill>
                <a:latin typeface="Times New Roman" panose="02020603050405020304" pitchFamily="18" charset="0"/>
                <a:cs typeface="Times New Roman" panose="02020603050405020304" pitchFamily="18" charset="0"/>
              </a:rPr>
              <a:t>nh những cuộc cải cách kinh tế-xã hội.</a:t>
            </a:r>
            <a:endParaRPr lang="en-US" altLang="x-none" sz="4000">
              <a:latin typeface="Times New Roman" panose="02020603050405020304" pitchFamily="18" charset="0"/>
              <a:cs typeface="Times New Roman" panose="02020603050405020304" pitchFamily="18" charset="0"/>
            </a:endParaRPr>
          </a:p>
          <a:p>
            <a:pPr algn="just">
              <a:lnSpc>
                <a:spcPct val="150000"/>
              </a:lnSpc>
              <a:buNone/>
            </a:pPr>
            <a:r>
              <a:rPr sz="4000">
                <a:solidFill>
                  <a:srgbClr val="000000"/>
                </a:solidFill>
                <a:latin typeface="Times New Roman" panose="02020603050405020304" pitchFamily="18" charset="0"/>
                <a:cs typeface="Times New Roman" panose="02020603050405020304" pitchFamily="18" charset="0"/>
              </a:rPr>
              <a:t>- </a:t>
            </a:r>
            <a:r>
              <a:rPr lang="en-US" altLang="x-none" sz="4000">
                <a:solidFill>
                  <a:srgbClr val="000000"/>
                </a:solidFill>
                <a:latin typeface="Times New Roman" panose="02020603050405020304" pitchFamily="18" charset="0"/>
                <a:cs typeface="Times New Roman" panose="02020603050405020304" pitchFamily="18" charset="0"/>
              </a:rPr>
              <a:t>Các nước Đức, I-ta-li-a đi theo con đường phát xít hoá</a:t>
            </a:r>
            <a:r>
              <a:rPr sz="4000">
                <a:solidFill>
                  <a:srgbClr val="000000"/>
                </a:solidFill>
                <a:latin typeface="Times New Roman" panose="02020603050405020304" pitchFamily="18" charset="0"/>
                <a:cs typeface="Times New Roman" panose="02020603050405020304" pitchFamily="18" charset="0"/>
              </a:rPr>
              <a:t> bộ máy nh</a:t>
            </a:r>
            <a:r>
              <a:rPr sz="4000">
                <a:solidFill>
                  <a:srgbClr val="000000"/>
                </a:solidFill>
                <a:latin typeface="Times New Roman" panose="02020603050405020304" pitchFamily="18" charset="0"/>
                <a:ea typeface="Times New Roman" panose="02020603050405020304" pitchFamily="18" charset="0"/>
              </a:rPr>
              <a:t>à</a:t>
            </a:r>
            <a:r>
              <a:rPr sz="4000">
                <a:solidFill>
                  <a:srgbClr val="000000"/>
                </a:solidFill>
                <a:latin typeface="Times New Roman" panose="02020603050405020304" pitchFamily="18" charset="0"/>
                <a:cs typeface="Times New Roman" panose="02020603050405020304" pitchFamily="18" charset="0"/>
              </a:rPr>
              <a:t> nước v</a:t>
            </a:r>
            <a:r>
              <a:rPr sz="4000">
                <a:solidFill>
                  <a:srgbClr val="000000"/>
                </a:solidFill>
                <a:latin typeface="Times New Roman" panose="02020603050405020304" pitchFamily="18" charset="0"/>
                <a:ea typeface="Times New Roman" panose="02020603050405020304" pitchFamily="18" charset="0"/>
              </a:rPr>
              <a:t>à</a:t>
            </a:r>
            <a:r>
              <a:rPr sz="4000">
                <a:solidFill>
                  <a:srgbClr val="000000"/>
                </a:solidFill>
                <a:latin typeface="Times New Roman" panose="02020603050405020304" pitchFamily="18" charset="0"/>
                <a:cs typeface="Times New Roman" panose="02020603050405020304" pitchFamily="18" charset="0"/>
              </a:rPr>
              <a:t> tăng cường chính sách tái vũ trang</a:t>
            </a:r>
            <a:endParaRPr lang="en-US" altLang="x-none" sz="4000">
              <a:latin typeface="Times New Roman" panose="02020603050405020304" pitchFamily="18" charset="0"/>
              <a:ea typeface="Times New Roman" panose="02020603050405020304" pitchFamily="18" charset="0"/>
            </a:endParaRPr>
          </a:p>
        </p:txBody>
      </p:sp>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50529" name="Rectangle 3"/>
          <p:cNvSpPr/>
          <p:nvPr/>
        </p:nvSpPr>
        <p:spPr>
          <a:xfrm>
            <a:off x="1352550" y="4386263"/>
            <a:ext cx="9377363" cy="1828800"/>
          </a:xfrm>
          <a:prstGeom prst="rect">
            <a:avLst/>
          </a:prstGeom>
          <a:noFill/>
          <a:ln w="9525">
            <a:noFill/>
          </a:ln>
        </p:spPr>
        <p:txBody>
          <a:bodyPr>
            <a:spAutoFit/>
          </a:bodyPr>
          <a:p>
            <a:pPr algn="just">
              <a:lnSpc>
                <a:spcPct val="150000"/>
              </a:lnSpc>
            </a:pPr>
            <a:r>
              <a:rPr sz="4000" b="1">
                <a:solidFill>
                  <a:srgbClr val="0432FF"/>
                </a:solidFill>
                <a:latin typeface="Times New Roman" panose="02020603050405020304" pitchFamily="18" charset="0"/>
                <a:cs typeface="Times New Roman" panose="02020603050405020304" pitchFamily="18" charset="0"/>
              </a:rPr>
              <a:t>Nêu n</a:t>
            </a:r>
            <a:r>
              <a:rPr lang="en-US" altLang="x-none" sz="4000" b="1">
                <a:solidFill>
                  <a:srgbClr val="0432FF"/>
                </a:solidFill>
                <a:latin typeface="Times New Roman" panose="02020603050405020304" pitchFamily="18" charset="0"/>
                <a:cs typeface="Times New Roman" panose="02020603050405020304" pitchFamily="18" charset="0"/>
              </a:rPr>
              <a:t>hững sự k</a:t>
            </a:r>
            <a:r>
              <a:rPr sz="4000" b="1">
                <a:solidFill>
                  <a:srgbClr val="0432FF"/>
                </a:solidFill>
                <a:latin typeface="Times New Roman" panose="02020603050405020304" pitchFamily="18" charset="0"/>
                <a:cs typeface="Times New Roman" panose="02020603050405020304" pitchFamily="18" charset="0"/>
              </a:rPr>
              <a:t>iện chính trong quá trình hình th</a:t>
            </a:r>
            <a:r>
              <a:rPr sz="4000" b="1">
                <a:solidFill>
                  <a:srgbClr val="0432FF"/>
                </a:solidFill>
                <a:latin typeface="Times New Roman" panose="02020603050405020304" pitchFamily="18" charset="0"/>
                <a:ea typeface="Times New Roman" panose="02020603050405020304" pitchFamily="18" charset="0"/>
              </a:rPr>
              <a:t>à</a:t>
            </a:r>
            <a:r>
              <a:rPr sz="4000" b="1">
                <a:solidFill>
                  <a:srgbClr val="0432FF"/>
                </a:solidFill>
                <a:latin typeface="Times New Roman" panose="02020603050405020304" pitchFamily="18" charset="0"/>
                <a:cs typeface="Times New Roman" panose="02020603050405020304" pitchFamily="18" charset="0"/>
              </a:rPr>
              <a:t>nh chủ nghĩa phát xít ở châu Âu.</a:t>
            </a:r>
            <a:r>
              <a:rPr lang="en-US" altLang="x-none" sz="4000" b="1">
                <a:solidFill>
                  <a:srgbClr val="0432FF"/>
                </a:solidFill>
                <a:latin typeface="Times New Roman" panose="02020603050405020304" pitchFamily="18" charset="0"/>
              </a:rPr>
              <a:t> </a:t>
            </a:r>
            <a:endParaRPr lang="en-US" altLang="en-US" sz="4000" b="1">
              <a:solidFill>
                <a:srgbClr val="0432FF"/>
              </a:solidFill>
              <a:latin typeface="Times New Roman" panose="02020603050405020304" pitchFamily="18" charset="0"/>
              <a:ea typeface="Times New Roman" panose="02020603050405020304" pitchFamily="18" charset="0"/>
            </a:endParaRPr>
          </a:p>
        </p:txBody>
      </p:sp>
      <p:pic>
        <p:nvPicPr>
          <p:cNvPr id="150530" name="Picture 1"/>
          <p:cNvPicPr>
            <a:picLocks noChangeAspect="1"/>
          </p:cNvPicPr>
          <p:nvPr/>
        </p:nvPicPr>
        <p:blipFill>
          <a:blip r:embed="rId1"/>
          <a:stretch>
            <a:fillRect/>
          </a:stretch>
        </p:blipFill>
        <p:spPr>
          <a:xfrm>
            <a:off x="339725" y="431800"/>
            <a:ext cx="11404600" cy="3479800"/>
          </a:xfrm>
          <a:prstGeom prst="rect">
            <a:avLst/>
          </a:prstGeom>
          <a:noFill/>
          <a:ln w="9525">
            <a:noFill/>
          </a:ln>
        </p:spPr>
      </p:pic>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52577" name="Rectangle 3"/>
          <p:cNvSpPr/>
          <p:nvPr/>
        </p:nvSpPr>
        <p:spPr>
          <a:xfrm>
            <a:off x="1057275" y="3297238"/>
            <a:ext cx="10287000" cy="3507740"/>
          </a:xfrm>
          <a:prstGeom prst="rect">
            <a:avLst/>
          </a:prstGeom>
          <a:noFill/>
          <a:ln w="9525">
            <a:noFill/>
          </a:ln>
        </p:spPr>
        <p:txBody>
          <a:bodyPr>
            <a:spAutoFit/>
          </a:bodyPr>
          <a:p>
            <a:pPr algn="just">
              <a:lnSpc>
                <a:spcPct val="150000"/>
              </a:lnSpc>
            </a:pPr>
            <a:r>
              <a:rPr sz="3700">
                <a:solidFill>
                  <a:srgbClr val="00B050"/>
                </a:solidFill>
                <a:latin typeface="Times New Roman" panose="02020603050405020304" pitchFamily="18" charset="0"/>
                <a:cs typeface="Times New Roman" panose="02020603050405020304" pitchFamily="18" charset="0"/>
              </a:rPr>
              <a:t>+ Năm 1920: Hít-le th</a:t>
            </a:r>
            <a:r>
              <a:rPr sz="3700">
                <a:solidFill>
                  <a:srgbClr val="00B050"/>
                </a:solidFill>
                <a:latin typeface="Times New Roman" panose="02020603050405020304" pitchFamily="18" charset="0"/>
                <a:ea typeface="Times New Roman" panose="02020603050405020304" pitchFamily="18" charset="0"/>
              </a:rPr>
              <a:t>à</a:t>
            </a:r>
            <a:r>
              <a:rPr sz="3700">
                <a:solidFill>
                  <a:srgbClr val="00B050"/>
                </a:solidFill>
                <a:latin typeface="Times New Roman" panose="02020603050405020304" pitchFamily="18" charset="0"/>
                <a:cs typeface="Times New Roman" panose="02020603050405020304" pitchFamily="18" charset="0"/>
              </a:rPr>
              <a:t>nh lập Đảng Quốc xã Đức.</a:t>
            </a:r>
            <a:endParaRPr lang="en-US" altLang="x-none" sz="3700">
              <a:solidFill>
                <a:srgbClr val="00B050"/>
              </a:solidFill>
              <a:latin typeface="Times New Roman" panose="02020603050405020304" pitchFamily="18" charset="0"/>
              <a:cs typeface="Times New Roman" panose="02020603050405020304" pitchFamily="18" charset="0"/>
            </a:endParaRPr>
          </a:p>
          <a:p>
            <a:pPr algn="just">
              <a:lnSpc>
                <a:spcPct val="150000"/>
              </a:lnSpc>
            </a:pPr>
            <a:r>
              <a:rPr sz="3700">
                <a:solidFill>
                  <a:srgbClr val="00B050"/>
                </a:solidFill>
                <a:latin typeface="Times New Roman" panose="02020603050405020304" pitchFamily="18" charset="0"/>
                <a:cs typeface="Times New Roman" panose="02020603050405020304" pitchFamily="18" charset="0"/>
              </a:rPr>
              <a:t>+ Năm 1921: Đảng Phát xít I-ta-li-a th</a:t>
            </a:r>
            <a:r>
              <a:rPr sz="3700">
                <a:solidFill>
                  <a:srgbClr val="00B050"/>
                </a:solidFill>
                <a:latin typeface="Times New Roman" panose="02020603050405020304" pitchFamily="18" charset="0"/>
                <a:ea typeface="Times New Roman" panose="02020603050405020304" pitchFamily="18" charset="0"/>
              </a:rPr>
              <a:t>à</a:t>
            </a:r>
            <a:r>
              <a:rPr sz="3700">
                <a:solidFill>
                  <a:srgbClr val="00B050"/>
                </a:solidFill>
                <a:latin typeface="Times New Roman" panose="02020603050405020304" pitchFamily="18" charset="0"/>
                <a:cs typeface="Times New Roman" panose="02020603050405020304" pitchFamily="18" charset="0"/>
              </a:rPr>
              <a:t>nh lập.</a:t>
            </a:r>
            <a:endParaRPr lang="en-US" altLang="x-none" sz="3700">
              <a:solidFill>
                <a:srgbClr val="00B050"/>
              </a:solidFill>
              <a:latin typeface="Times New Roman" panose="02020603050405020304" pitchFamily="18" charset="0"/>
              <a:cs typeface="Times New Roman" panose="02020603050405020304" pitchFamily="18" charset="0"/>
            </a:endParaRPr>
          </a:p>
          <a:p>
            <a:pPr algn="just">
              <a:lnSpc>
                <a:spcPct val="150000"/>
              </a:lnSpc>
            </a:pPr>
            <a:r>
              <a:rPr sz="3700">
                <a:solidFill>
                  <a:srgbClr val="00B050"/>
                </a:solidFill>
                <a:latin typeface="Times New Roman" panose="02020603050405020304" pitchFamily="18" charset="0"/>
                <a:cs typeface="Times New Roman" panose="02020603050405020304" pitchFamily="18" charset="0"/>
              </a:rPr>
              <a:t>+ Năm 1922: Mút-xô-li-ni nắm quyền, thiết lập chế độ phát xít tại I-ta-li-a.</a:t>
            </a:r>
            <a:endParaRPr lang="en-US" altLang="x-none" sz="3700">
              <a:solidFill>
                <a:srgbClr val="00B050"/>
              </a:solidFill>
              <a:latin typeface="Times New Roman" panose="02020603050405020304" pitchFamily="18" charset="0"/>
              <a:ea typeface="Times New Roman" panose="02020603050405020304" pitchFamily="18" charset="0"/>
            </a:endParaRPr>
          </a:p>
        </p:txBody>
      </p:sp>
      <p:pic>
        <p:nvPicPr>
          <p:cNvPr id="152578" name="Picture 1"/>
          <p:cNvPicPr>
            <a:picLocks noChangeAspect="1"/>
          </p:cNvPicPr>
          <p:nvPr/>
        </p:nvPicPr>
        <p:blipFill>
          <a:blip r:embed="rId1"/>
          <a:stretch>
            <a:fillRect/>
          </a:stretch>
        </p:blipFill>
        <p:spPr>
          <a:xfrm>
            <a:off x="728663" y="280988"/>
            <a:ext cx="10775950" cy="3016250"/>
          </a:xfrm>
          <a:prstGeom prst="rect">
            <a:avLst/>
          </a:prstGeom>
          <a:noFill/>
          <a:ln w="9525">
            <a:noFill/>
          </a:ln>
        </p:spPr>
      </p:pic>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54625" name="Rectangle 3"/>
          <p:cNvSpPr/>
          <p:nvPr/>
        </p:nvSpPr>
        <p:spPr>
          <a:xfrm>
            <a:off x="708025" y="2597150"/>
            <a:ext cx="10925175" cy="4361815"/>
          </a:xfrm>
          <a:prstGeom prst="rect">
            <a:avLst/>
          </a:prstGeom>
          <a:noFill/>
          <a:ln w="9525">
            <a:noFill/>
          </a:ln>
        </p:spPr>
        <p:txBody>
          <a:bodyPr>
            <a:spAutoFit/>
          </a:bodyPr>
          <a:p>
            <a:pPr algn="just">
              <a:lnSpc>
                <a:spcPct val="150000"/>
              </a:lnSpc>
              <a:buNone/>
            </a:pPr>
            <a:r>
              <a:rPr sz="3700">
                <a:solidFill>
                  <a:srgbClr val="00B050"/>
                </a:solidFill>
                <a:latin typeface="Times New Roman" panose="02020603050405020304" pitchFamily="18" charset="0"/>
                <a:cs typeface="Times New Roman" panose="02020603050405020304" pitchFamily="18" charset="0"/>
              </a:rPr>
              <a:t>+ Năm 1933: Hít le nắm quyền. Mở trại tập trung.</a:t>
            </a:r>
            <a:endParaRPr lang="en-US" altLang="x-none" sz="3700">
              <a:solidFill>
                <a:srgbClr val="00B050"/>
              </a:solidFill>
              <a:latin typeface="Times New Roman" panose="02020603050405020304" pitchFamily="18" charset="0"/>
              <a:cs typeface="Times New Roman" panose="02020603050405020304" pitchFamily="18" charset="0"/>
            </a:endParaRPr>
          </a:p>
          <a:p>
            <a:pPr algn="just">
              <a:lnSpc>
                <a:spcPct val="150000"/>
              </a:lnSpc>
              <a:buNone/>
            </a:pPr>
            <a:r>
              <a:rPr sz="3700">
                <a:solidFill>
                  <a:srgbClr val="00B050"/>
                </a:solidFill>
                <a:latin typeface="Times New Roman" panose="02020603050405020304" pitchFamily="18" charset="0"/>
                <a:cs typeface="Times New Roman" panose="02020603050405020304" pitchFamily="18" charset="0"/>
              </a:rPr>
              <a:t>+ Năm 1935: Ban h</a:t>
            </a:r>
            <a:r>
              <a:rPr sz="3700">
                <a:solidFill>
                  <a:srgbClr val="00B050"/>
                </a:solidFill>
                <a:latin typeface="Times New Roman" panose="02020603050405020304" pitchFamily="18" charset="0"/>
                <a:ea typeface="Times New Roman" panose="02020603050405020304" pitchFamily="18" charset="0"/>
              </a:rPr>
              <a:t>à</a:t>
            </a:r>
            <a:r>
              <a:rPr sz="3700">
                <a:solidFill>
                  <a:srgbClr val="00B050"/>
                </a:solidFill>
                <a:latin typeface="Times New Roman" panose="02020603050405020304" pitchFamily="18" charset="0"/>
                <a:cs typeface="Times New Roman" panose="02020603050405020304" pitchFamily="18" charset="0"/>
              </a:rPr>
              <a:t>nh đạo luật “b</a:t>
            </a:r>
            <a:r>
              <a:rPr sz="3700">
                <a:solidFill>
                  <a:srgbClr val="00B050"/>
                </a:solidFill>
                <a:latin typeface="Times New Roman" panose="02020603050405020304" pitchFamily="18" charset="0"/>
                <a:ea typeface="Times New Roman" panose="02020603050405020304" pitchFamily="18" charset="0"/>
              </a:rPr>
              <a:t>à</a:t>
            </a:r>
            <a:r>
              <a:rPr sz="3700">
                <a:solidFill>
                  <a:srgbClr val="00B050"/>
                </a:solidFill>
                <a:latin typeface="Times New Roman" panose="02020603050405020304" pitchFamily="18" charset="0"/>
                <a:cs typeface="Times New Roman" panose="02020603050405020304" pitchFamily="18" charset="0"/>
              </a:rPr>
              <a:t>i Do Thái”.</a:t>
            </a:r>
            <a:endParaRPr lang="en-US" altLang="x-none" sz="3700">
              <a:solidFill>
                <a:srgbClr val="00B050"/>
              </a:solidFill>
              <a:latin typeface="Times New Roman" panose="02020603050405020304" pitchFamily="18" charset="0"/>
              <a:cs typeface="Times New Roman" panose="02020603050405020304" pitchFamily="18" charset="0"/>
            </a:endParaRPr>
          </a:p>
          <a:p>
            <a:pPr algn="just">
              <a:lnSpc>
                <a:spcPct val="150000"/>
              </a:lnSpc>
              <a:buNone/>
            </a:pPr>
            <a:r>
              <a:rPr sz="3700">
                <a:solidFill>
                  <a:srgbClr val="00B050"/>
                </a:solidFill>
                <a:latin typeface="Times New Roman" panose="02020603050405020304" pitchFamily="18" charset="0"/>
                <a:cs typeface="Times New Roman" panose="02020603050405020304" pitchFamily="18" charset="0"/>
              </a:rPr>
              <a:t>+ Năm 1936: Thiết lập Trục phát xít Béc-lin – Rô-ma.</a:t>
            </a:r>
            <a:endParaRPr lang="en-US" altLang="x-none" sz="3700">
              <a:solidFill>
                <a:srgbClr val="00B050"/>
              </a:solidFill>
              <a:latin typeface="Times New Roman" panose="02020603050405020304" pitchFamily="18" charset="0"/>
              <a:cs typeface="Times New Roman" panose="02020603050405020304" pitchFamily="18" charset="0"/>
            </a:endParaRPr>
          </a:p>
          <a:p>
            <a:pPr algn="just">
              <a:lnSpc>
                <a:spcPct val="150000"/>
              </a:lnSpc>
              <a:buNone/>
            </a:pPr>
            <a:r>
              <a:rPr sz="3700">
                <a:solidFill>
                  <a:srgbClr val="00B050"/>
                </a:solidFill>
                <a:latin typeface="Times New Roman" panose="02020603050405020304" pitchFamily="18" charset="0"/>
                <a:cs typeface="Times New Roman" panose="02020603050405020304" pitchFamily="18" charset="0"/>
              </a:rPr>
              <a:t>+ Năm 1939: Ban h</a:t>
            </a:r>
            <a:r>
              <a:rPr sz="3700">
                <a:solidFill>
                  <a:srgbClr val="00B050"/>
                </a:solidFill>
                <a:latin typeface="Times New Roman" panose="02020603050405020304" pitchFamily="18" charset="0"/>
                <a:ea typeface="Times New Roman" panose="02020603050405020304" pitchFamily="18" charset="0"/>
              </a:rPr>
              <a:t>à</a:t>
            </a:r>
            <a:r>
              <a:rPr sz="3700">
                <a:solidFill>
                  <a:srgbClr val="00B050"/>
                </a:solidFill>
                <a:latin typeface="Times New Roman" panose="02020603050405020304" pitchFamily="18" charset="0"/>
                <a:cs typeface="Times New Roman" panose="02020603050405020304" pitchFamily="18" charset="0"/>
              </a:rPr>
              <a:t>nh luật tham gia tổ chức thanh niên Hít le</a:t>
            </a:r>
            <a:endParaRPr lang="en-US" altLang="x-none" sz="3700">
              <a:solidFill>
                <a:srgbClr val="00B050"/>
              </a:solidFill>
              <a:latin typeface="Times New Roman" panose="02020603050405020304" pitchFamily="18" charset="0"/>
              <a:ea typeface="Times New Roman" panose="02020603050405020304" pitchFamily="18" charset="0"/>
            </a:endParaRPr>
          </a:p>
        </p:txBody>
      </p:sp>
      <p:pic>
        <p:nvPicPr>
          <p:cNvPr id="154626" name="Picture 1"/>
          <p:cNvPicPr>
            <a:picLocks noChangeAspect="1"/>
          </p:cNvPicPr>
          <p:nvPr/>
        </p:nvPicPr>
        <p:blipFill>
          <a:blip r:embed="rId1"/>
          <a:stretch>
            <a:fillRect/>
          </a:stretch>
        </p:blipFill>
        <p:spPr>
          <a:xfrm>
            <a:off x="708025" y="107950"/>
            <a:ext cx="10775950" cy="2611438"/>
          </a:xfrm>
          <a:prstGeom prst="rect">
            <a:avLst/>
          </a:prstGeom>
          <a:noFill/>
          <a:ln w="9525">
            <a:noFill/>
          </a:ln>
        </p:spPr>
      </p:pic>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56673" name="TextBox 2"/>
          <p:cNvSpPr txBox="1"/>
          <p:nvPr/>
        </p:nvSpPr>
        <p:spPr>
          <a:xfrm>
            <a:off x="870585" y="654685"/>
            <a:ext cx="10866120" cy="5073015"/>
          </a:xfrm>
          <a:prstGeom prst="rect">
            <a:avLst/>
          </a:prstGeom>
          <a:noFill/>
          <a:ln w="9525">
            <a:noFill/>
          </a:ln>
        </p:spPr>
        <p:txBody>
          <a:bodyPr>
            <a:noAutofit/>
          </a:bodyPr>
          <a:p>
            <a:pPr algn="just">
              <a:lnSpc>
                <a:spcPct val="150000"/>
              </a:lnSpc>
            </a:pPr>
            <a:r>
              <a:rPr sz="4000">
                <a:solidFill>
                  <a:srgbClr val="000000"/>
                </a:solidFill>
                <a:latin typeface="Times New Roman" panose="02020603050405020304" pitchFamily="18" charset="0"/>
                <a:cs typeface="Times New Roman" panose="02020603050405020304" pitchFamily="18" charset="0"/>
              </a:rPr>
              <a:t>* Tại I-ta-li-a: </a:t>
            </a:r>
            <a:endParaRPr lang="en-US" altLang="x-none" sz="4000">
              <a:latin typeface="Times New Roman" panose="02020603050405020304" pitchFamily="18" charset="0"/>
              <a:cs typeface="Times New Roman" panose="02020603050405020304" pitchFamily="18" charset="0"/>
            </a:endParaRPr>
          </a:p>
          <a:p>
            <a:pPr algn="just">
              <a:lnSpc>
                <a:spcPct val="150000"/>
              </a:lnSpc>
            </a:pPr>
            <a:r>
              <a:rPr sz="4000">
                <a:solidFill>
                  <a:srgbClr val="000000"/>
                </a:solidFill>
                <a:latin typeface="Times New Roman" panose="02020603050405020304" pitchFamily="18" charset="0"/>
                <a:cs typeface="Times New Roman" panose="02020603050405020304" pitchFamily="18" charset="0"/>
              </a:rPr>
              <a:t>+ Tháng 3/1919, Mút-xô-li-ni th</a:t>
            </a:r>
            <a:r>
              <a:rPr sz="4000">
                <a:solidFill>
                  <a:srgbClr val="000000"/>
                </a:solidFill>
                <a:latin typeface="Times New Roman" panose="02020603050405020304" pitchFamily="18" charset="0"/>
                <a:ea typeface="Times New Roman" panose="02020603050405020304" pitchFamily="18" charset="0"/>
              </a:rPr>
              <a:t>à</a:t>
            </a:r>
            <a:r>
              <a:rPr sz="4000">
                <a:solidFill>
                  <a:srgbClr val="000000"/>
                </a:solidFill>
                <a:latin typeface="Times New Roman" panose="02020603050405020304" pitchFamily="18" charset="0"/>
                <a:cs typeface="Times New Roman" panose="02020603050405020304" pitchFamily="18" charset="0"/>
              </a:rPr>
              <a:t>nh lập “Các nhóm chiến đấu”. </a:t>
            </a:r>
            <a:endParaRPr lang="en-US" altLang="x-none" sz="4000">
              <a:latin typeface="Times New Roman" panose="02020603050405020304" pitchFamily="18" charset="0"/>
              <a:cs typeface="Times New Roman" panose="02020603050405020304" pitchFamily="18" charset="0"/>
            </a:endParaRPr>
          </a:p>
          <a:p>
            <a:pPr algn="just">
              <a:lnSpc>
                <a:spcPct val="150000"/>
              </a:lnSpc>
            </a:pPr>
            <a:r>
              <a:rPr sz="4000">
                <a:solidFill>
                  <a:srgbClr val="000000"/>
                </a:solidFill>
                <a:latin typeface="Times New Roman" panose="02020603050405020304" pitchFamily="18" charset="0"/>
                <a:cs typeface="Times New Roman" panose="02020603050405020304" pitchFamily="18" charset="0"/>
              </a:rPr>
              <a:t>+ Tháng 11/1921, th</a:t>
            </a:r>
            <a:r>
              <a:rPr sz="4000">
                <a:solidFill>
                  <a:srgbClr val="000000"/>
                </a:solidFill>
                <a:latin typeface="Times New Roman" panose="02020603050405020304" pitchFamily="18" charset="0"/>
                <a:ea typeface="Times New Roman" panose="02020603050405020304" pitchFamily="18" charset="0"/>
              </a:rPr>
              <a:t>à</a:t>
            </a:r>
            <a:r>
              <a:rPr sz="4000">
                <a:solidFill>
                  <a:srgbClr val="000000"/>
                </a:solidFill>
                <a:latin typeface="Times New Roman" panose="02020603050405020304" pitchFamily="18" charset="0"/>
                <a:cs typeface="Times New Roman" panose="02020603050405020304" pitchFamily="18" charset="0"/>
              </a:rPr>
              <a:t>nh lập Đảng Quốc gia phát xít.</a:t>
            </a:r>
            <a:endParaRPr lang="en-US" altLang="x-none" sz="4000">
              <a:latin typeface="Times New Roman" panose="02020603050405020304" pitchFamily="18" charset="0"/>
              <a:ea typeface="Times New Roman" panose="02020603050405020304" pitchFamily="18" charset="0"/>
            </a:endParaRPr>
          </a:p>
        </p:txBody>
      </p:sp>
    </p:spTree>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58721" name="TextBox 2"/>
          <p:cNvSpPr txBox="1"/>
          <p:nvPr/>
        </p:nvSpPr>
        <p:spPr>
          <a:xfrm>
            <a:off x="404813" y="1027113"/>
            <a:ext cx="11598275" cy="4707890"/>
          </a:xfrm>
          <a:prstGeom prst="rect">
            <a:avLst/>
          </a:prstGeom>
          <a:noFill/>
          <a:ln w="9525">
            <a:noFill/>
          </a:ln>
        </p:spPr>
        <p:txBody>
          <a:bodyPr>
            <a:spAutoFit/>
          </a:bodyPr>
          <a:p>
            <a:pPr algn="just">
              <a:lnSpc>
                <a:spcPct val="150000"/>
              </a:lnSpc>
              <a:buNone/>
            </a:pPr>
            <a:r>
              <a:rPr sz="4000">
                <a:solidFill>
                  <a:srgbClr val="000000"/>
                </a:solidFill>
                <a:latin typeface="Times New Roman" panose="02020603050405020304" pitchFamily="18" charset="0"/>
                <a:cs typeface="Times New Roman" panose="02020603050405020304" pitchFamily="18" charset="0"/>
              </a:rPr>
              <a:t>* Tại Đức:</a:t>
            </a:r>
            <a:endParaRPr lang="en-US" altLang="x-none" sz="4000">
              <a:latin typeface="Times New Roman" panose="02020603050405020304" pitchFamily="18" charset="0"/>
              <a:cs typeface="Times New Roman" panose="02020603050405020304" pitchFamily="18" charset="0"/>
            </a:endParaRPr>
          </a:p>
          <a:p>
            <a:pPr algn="just">
              <a:lnSpc>
                <a:spcPct val="150000"/>
              </a:lnSpc>
              <a:buNone/>
            </a:pPr>
            <a:r>
              <a:rPr sz="4000">
                <a:solidFill>
                  <a:srgbClr val="000000"/>
                </a:solidFill>
                <a:latin typeface="Times New Roman" panose="02020603050405020304" pitchFamily="18" charset="0"/>
                <a:cs typeface="Times New Roman" panose="02020603050405020304" pitchFamily="18" charset="0"/>
              </a:rPr>
              <a:t>+ Năm 1933, Hít-le trở th</a:t>
            </a:r>
            <a:r>
              <a:rPr sz="4000">
                <a:solidFill>
                  <a:srgbClr val="000000"/>
                </a:solidFill>
                <a:latin typeface="Times New Roman" panose="02020603050405020304" pitchFamily="18" charset="0"/>
                <a:ea typeface="Times New Roman" panose="02020603050405020304" pitchFamily="18" charset="0"/>
              </a:rPr>
              <a:t>à</a:t>
            </a:r>
            <a:r>
              <a:rPr sz="4000">
                <a:solidFill>
                  <a:srgbClr val="000000"/>
                </a:solidFill>
                <a:latin typeface="Times New Roman" panose="02020603050405020304" pitchFamily="18" charset="0"/>
                <a:cs typeface="Times New Roman" panose="02020603050405020304" pitchFamily="18" charset="0"/>
              </a:rPr>
              <a:t>nh Thủ tướng Đức</a:t>
            </a:r>
            <a:endParaRPr lang="en-US" altLang="x-none" sz="4000">
              <a:latin typeface="Times New Roman" panose="02020603050405020304" pitchFamily="18" charset="0"/>
              <a:cs typeface="Times New Roman" panose="02020603050405020304" pitchFamily="18" charset="0"/>
            </a:endParaRPr>
          </a:p>
          <a:p>
            <a:pPr algn="just">
              <a:lnSpc>
                <a:spcPct val="150000"/>
              </a:lnSpc>
              <a:buNone/>
            </a:pPr>
            <a:r>
              <a:rPr sz="4000">
                <a:solidFill>
                  <a:srgbClr val="000000"/>
                </a:solidFill>
                <a:latin typeface="Times New Roman" panose="02020603050405020304" pitchFamily="18" charset="0"/>
                <a:cs typeface="Times New Roman" panose="02020603050405020304" pitchFamily="18" charset="0"/>
              </a:rPr>
              <a:t>+ Hít-le giải thể các đảng phái đối lập v</a:t>
            </a:r>
            <a:r>
              <a:rPr sz="4000">
                <a:solidFill>
                  <a:srgbClr val="000000"/>
                </a:solidFill>
                <a:latin typeface="Times New Roman" panose="02020603050405020304" pitchFamily="18" charset="0"/>
                <a:ea typeface="Times New Roman" panose="02020603050405020304" pitchFamily="18" charset="0"/>
              </a:rPr>
              <a:t>à</a:t>
            </a:r>
            <a:r>
              <a:rPr sz="4000">
                <a:solidFill>
                  <a:srgbClr val="000000"/>
                </a:solidFill>
                <a:latin typeface="Times New Roman" panose="02020603050405020304" pitchFamily="18" charset="0"/>
                <a:cs typeface="Times New Roman" panose="02020603050405020304" pitchFamily="18" charset="0"/>
              </a:rPr>
              <a:t> bắt những người chống đối v</a:t>
            </a:r>
            <a:r>
              <a:rPr sz="4000">
                <a:solidFill>
                  <a:srgbClr val="000000"/>
                </a:solidFill>
                <a:latin typeface="Times New Roman" panose="02020603050405020304" pitchFamily="18" charset="0"/>
                <a:ea typeface="Times New Roman" panose="02020603050405020304" pitchFamily="18" charset="0"/>
              </a:rPr>
              <a:t>à</a:t>
            </a:r>
            <a:r>
              <a:rPr sz="4000">
                <a:solidFill>
                  <a:srgbClr val="000000"/>
                </a:solidFill>
                <a:latin typeface="Times New Roman" panose="02020603050405020304" pitchFamily="18" charset="0"/>
                <a:cs typeface="Times New Roman" panose="02020603050405020304" pitchFamily="18" charset="0"/>
              </a:rPr>
              <a:t>o trại tập trung.</a:t>
            </a:r>
            <a:endParaRPr lang="en-US" altLang="x-none" sz="4000">
              <a:latin typeface="Times New Roman" panose="02020603050405020304" pitchFamily="18" charset="0"/>
              <a:cs typeface="Times New Roman" panose="02020603050405020304" pitchFamily="18" charset="0"/>
            </a:endParaRPr>
          </a:p>
          <a:p>
            <a:pPr algn="just">
              <a:lnSpc>
                <a:spcPct val="150000"/>
              </a:lnSpc>
              <a:buNone/>
            </a:pPr>
            <a:r>
              <a:rPr sz="4000">
                <a:solidFill>
                  <a:srgbClr val="000000"/>
                </a:solidFill>
                <a:latin typeface="Times New Roman" panose="02020603050405020304" pitchFamily="18" charset="0"/>
                <a:cs typeface="Times New Roman" panose="02020603050405020304" pitchFamily="18" charset="0"/>
              </a:rPr>
              <a:t>- Năm 1936, liên minh phát xít Đức – I-ta-li-a ra đời.</a:t>
            </a:r>
            <a:r>
              <a:rPr lang="en-US" altLang="x-none" sz="4000">
                <a:latin typeface="Times New Roman" panose="02020603050405020304" pitchFamily="18" charset="0"/>
              </a:rPr>
              <a:t> </a:t>
            </a:r>
            <a:endParaRPr lang="en-US" altLang="x-none" sz="4000">
              <a:latin typeface="Times New Roman" panose="02020603050405020304" pitchFamily="18" charset="0"/>
              <a:ea typeface="Times New Roman" panose="02020603050405020304" pitchFamily="18" charset="0"/>
            </a:endParaRPr>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 name="Rectangle 8"/>
          <p:cNvSpPr/>
          <p:nvPr/>
        </p:nvSpPr>
        <p:spPr>
          <a:xfrm>
            <a:off x="1805650" y="0"/>
            <a:ext cx="8772144" cy="2045432"/>
          </a:xfrm>
          <a:prstGeom prst="rect">
            <a:avLst/>
          </a:prstGeom>
          <a:noFill/>
        </p:spPr>
        <p:txBody>
          <a:bodyP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50000"/>
              </a:lnSpc>
              <a:spcBef>
                <a:spcPts val="0"/>
              </a:spcBef>
              <a:spcAft>
                <a:spcPts val="0"/>
              </a:spcAft>
              <a:buClrTx/>
              <a:buSzTx/>
              <a:buFontTx/>
              <a:buNone/>
              <a:defRPr/>
            </a:pPr>
            <a:r>
              <a:rPr kumimoji="0" lang="en-US" sz="4500" b="1" i="0" u="none" strike="noStrike" kern="1200" cap="none" spc="0" normalizeH="0" baseline="0" noProof="0" dirty="0">
                <a:ln w="22225">
                  <a:solidFill>
                    <a:schemeClr val="accent2"/>
                  </a:solidFill>
                  <a:prstDash val="solid"/>
                </a:ln>
                <a:solidFill>
                  <a:srgbClr val="C00000"/>
                </a:solidFill>
                <a:effectLst/>
                <a:uLnTx/>
                <a:uFillTx/>
                <a:latin typeface="Times New Roman" panose="02020603050405020304" pitchFamily="18" charset="0"/>
                <a:ea typeface="+mn-ea"/>
                <a:cs typeface="Times New Roman" panose="02020603050405020304" pitchFamily="18" charset="0"/>
              </a:rPr>
              <a:t>BÀI  2. </a:t>
            </a:r>
            <a:r>
              <a:rPr kumimoji="0" lang="vi-VN" sz="4500" b="1" i="0" u="none" strike="noStrike" kern="1200" cap="none" spc="0" normalizeH="0" baseline="0" noProof="0" dirty="0">
                <a:ln w="22225">
                  <a:solidFill>
                    <a:schemeClr val="accent2"/>
                  </a:solidFill>
                  <a:prstDash val="solid"/>
                </a:ln>
                <a:solidFill>
                  <a:srgbClr val="C00000"/>
                </a:solidFill>
                <a:effectLst/>
                <a:uLnTx/>
                <a:uFillTx/>
                <a:latin typeface="Times New Roman" panose="02020603050405020304" pitchFamily="18" charset="0"/>
                <a:ea typeface="+mn-ea"/>
                <a:cs typeface="Times New Roman" panose="02020603050405020304" pitchFamily="18" charset="0"/>
              </a:rPr>
              <a:t>CHÂU ÂU VÀ NƯỚC MỸ</a:t>
            </a:r>
            <a:endParaRPr kumimoji="0" lang="vi-VN" sz="4500" b="1" i="0" u="none" strike="noStrike" kern="1200" cap="none" spc="0" normalizeH="0" baseline="0" noProof="0" dirty="0">
              <a:ln w="22225">
                <a:solidFill>
                  <a:schemeClr val="accent2"/>
                </a:solidFill>
                <a:prstDash val="solid"/>
              </a:ln>
              <a:solidFill>
                <a:srgbClr val="C0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457200" rtl="0" eaLnBrk="1" fontAlgn="auto" latinLnBrk="0" hangingPunct="1">
              <a:lnSpc>
                <a:spcPct val="150000"/>
              </a:lnSpc>
              <a:spcBef>
                <a:spcPts val="0"/>
              </a:spcBef>
              <a:spcAft>
                <a:spcPts val="0"/>
              </a:spcAft>
              <a:buClrTx/>
              <a:buSzTx/>
              <a:buFontTx/>
              <a:buNone/>
              <a:defRPr/>
            </a:pPr>
            <a:r>
              <a:rPr kumimoji="0" lang="vi-VN" sz="4500" b="1" i="0" u="none" strike="noStrike" kern="1200" cap="none" spc="0" normalizeH="0" baseline="0" noProof="0" dirty="0">
                <a:ln w="22225">
                  <a:solidFill>
                    <a:schemeClr val="accent2"/>
                  </a:solidFill>
                  <a:prstDash val="solid"/>
                </a:ln>
                <a:solidFill>
                  <a:srgbClr val="C00000"/>
                </a:solidFill>
                <a:effectLst/>
                <a:uLnTx/>
                <a:uFillTx/>
                <a:latin typeface="Times New Roman" panose="02020603050405020304" pitchFamily="18" charset="0"/>
                <a:ea typeface="+mn-ea"/>
                <a:cs typeface="Times New Roman" panose="02020603050405020304" pitchFamily="18" charset="0"/>
              </a:rPr>
              <a:t>TỪ NĂM 1918 ĐẾN NĂM 1945</a:t>
            </a:r>
            <a:endParaRPr kumimoji="0" lang="en-US" sz="4500" b="1" i="0" u="none" strike="noStrike" kern="1200" cap="none" spc="0" normalizeH="0" baseline="0" noProof="0" dirty="0">
              <a:ln w="22225">
                <a:solidFill>
                  <a:schemeClr val="accent2"/>
                </a:solidFill>
                <a:prstDash val="solid"/>
              </a:ln>
              <a:solidFill>
                <a:srgbClr val="C00000"/>
              </a:solidFill>
              <a:effectLst/>
              <a:uLnTx/>
              <a:uFillTx/>
              <a:latin typeface="Times New Roman" panose="02020603050405020304" pitchFamily="18" charset="0"/>
              <a:ea typeface="+mn-ea"/>
              <a:cs typeface="Times New Roman" panose="02020603050405020304" pitchFamily="18" charset="0"/>
            </a:endParaRPr>
          </a:p>
        </p:txBody>
      </p:sp>
      <p:pic>
        <p:nvPicPr>
          <p:cNvPr id="45058" name="Picture 4" descr="Chương II. CHÂU ÂU VÀ NƯỚC MĨ GIỮA HAI CUỘC CHIẾN TRANH THẾ GIỚI (1918 -  1939)"/>
          <p:cNvPicPr>
            <a:picLocks noChangeAspect="1"/>
          </p:cNvPicPr>
          <p:nvPr/>
        </p:nvPicPr>
        <p:blipFill>
          <a:blip r:embed="rId1"/>
          <a:stretch>
            <a:fillRect/>
          </a:stretch>
        </p:blipFill>
        <p:spPr>
          <a:xfrm>
            <a:off x="1854200" y="2141538"/>
            <a:ext cx="8483600" cy="4583112"/>
          </a:xfrm>
          <a:prstGeom prst="rect">
            <a:avLst/>
          </a:prstGeom>
          <a:noFill/>
          <a:ln w="9525">
            <a:noFill/>
          </a:ln>
        </p:spPr>
      </p:pic>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109572" name="Group 1"/>
          <p:cNvGrpSpPr/>
          <p:nvPr/>
        </p:nvGrpSpPr>
        <p:grpSpPr>
          <a:xfrm>
            <a:off x="218017" y="4025900"/>
            <a:ext cx="5262033" cy="2832100"/>
            <a:chOff x="155575" y="3316288"/>
            <a:chExt cx="4340225" cy="3541712"/>
          </a:xfrm>
        </p:grpSpPr>
        <p:pic>
          <p:nvPicPr>
            <p:cNvPr id="109582" name="Picture 7" descr="https://encrypted-tbn2.gstatic.com/images?q=tbn:ANd9GcQ_RkzWUgr-auDrSuKBHlddS2_ZE5MMYrIA7tDMBguQOdbfoFV0kQ"/>
            <p:cNvPicPr>
              <a:picLocks noChangeAspect="1"/>
            </p:cNvPicPr>
            <p:nvPr/>
          </p:nvPicPr>
          <p:blipFill>
            <a:blip r:embed="rId1"/>
            <a:stretch>
              <a:fillRect/>
            </a:stretch>
          </p:blipFill>
          <p:spPr>
            <a:xfrm>
              <a:off x="155575" y="3316288"/>
              <a:ext cx="4340225" cy="3541712"/>
            </a:xfrm>
            <a:prstGeom prst="rect">
              <a:avLst/>
            </a:prstGeom>
            <a:noFill/>
            <a:ln w="9525">
              <a:noFill/>
            </a:ln>
          </p:spPr>
        </p:pic>
        <p:sp>
          <p:nvSpPr>
            <p:cNvPr id="4" name="Rectangle 3"/>
            <p:cNvSpPr/>
            <p:nvPr/>
          </p:nvSpPr>
          <p:spPr>
            <a:xfrm>
              <a:off x="155575" y="6310068"/>
              <a:ext cx="4340225" cy="524110"/>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ts val="0"/>
                </a:spcAft>
                <a:buClr>
                  <a:srgbClr val="000000"/>
                </a:buClr>
                <a:buSzTx/>
                <a:buFontTx/>
                <a:buNone/>
                <a:defRPr/>
              </a:pPr>
              <a:r>
                <a:rPr kumimoji="0" lang="en-US" altLang="en-US" sz="3200" b="0"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rPr>
                <a:t>Chân</a:t>
              </a:r>
              <a:r>
                <a:rPr kumimoji="0" lang="en-US" altLang="en-US" sz="320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rPr>
                <a:t> dung </a:t>
              </a:r>
              <a:r>
                <a:rPr kumimoji="0" lang="en-US" altLang="en-US" sz="3200" b="0"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rPr>
                <a:t>Hitle</a:t>
              </a:r>
              <a:endParaRPr kumimoji="0" lang="en-US" altLang="en-US" sz="320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endParaRPr>
            </a:p>
          </p:txBody>
        </p:sp>
      </p:grpSp>
      <p:grpSp>
        <p:nvGrpSpPr>
          <p:cNvPr id="109573" name="Group 7"/>
          <p:cNvGrpSpPr/>
          <p:nvPr/>
        </p:nvGrpSpPr>
        <p:grpSpPr>
          <a:xfrm>
            <a:off x="6460067" y="772584"/>
            <a:ext cx="5477933" cy="3462867"/>
            <a:chOff x="4648200" y="0"/>
            <a:chExt cx="4343400" cy="3352800"/>
          </a:xfrm>
        </p:grpSpPr>
        <p:pic>
          <p:nvPicPr>
            <p:cNvPr id="109580" name="Picture 9" descr="https://encrypted-tbn2.gstatic.com/images?q=tbn:ANd9GcQrDdysmeoPI3w5u5GrNQ7-6C99fr_9CFIKX-frP3pmUwr5RjKWCQ"/>
            <p:cNvPicPr>
              <a:picLocks noChangeAspect="1"/>
            </p:cNvPicPr>
            <p:nvPr/>
          </p:nvPicPr>
          <p:blipFill>
            <a:blip r:embed="rId2"/>
            <a:stretch>
              <a:fillRect/>
            </a:stretch>
          </p:blipFill>
          <p:spPr>
            <a:xfrm>
              <a:off x="4648200" y="0"/>
              <a:ext cx="4343400" cy="3352800"/>
            </a:xfrm>
            <a:prstGeom prst="rect">
              <a:avLst/>
            </a:prstGeom>
            <a:noFill/>
            <a:ln w="9525">
              <a:noFill/>
            </a:ln>
          </p:spPr>
        </p:pic>
        <p:sp>
          <p:nvSpPr>
            <p:cNvPr id="10" name="Rectangle 9"/>
            <p:cNvSpPr/>
            <p:nvPr/>
          </p:nvSpPr>
          <p:spPr>
            <a:xfrm>
              <a:off x="4648200" y="2752328"/>
              <a:ext cx="4343400" cy="524644"/>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anchor="ctr"/>
            <a:lstStyle>
              <a:lvl1pPr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a:ea typeface="Arial" panose="020B0604020202020204"/>
                  <a:cs typeface="Arial" panose="020B0604020202020204"/>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a:ea typeface="Arial" panose="020B0604020202020204"/>
                  <a:cs typeface="Arial" panose="020B0604020202020204"/>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a:ea typeface="Arial" panose="020B0604020202020204"/>
                  <a:cs typeface="Arial" panose="020B0604020202020204"/>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a:ea typeface="Arial" panose="020B0604020202020204"/>
                  <a:cs typeface="Arial" panose="020B0604020202020204"/>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a:ea typeface="Arial" panose="020B0604020202020204"/>
                  <a:cs typeface="Arial" panose="020B0604020202020204"/>
                  <a:sym typeface="Arial" panose="020B0604020202020204" pitchFamily="34" charset="0"/>
                </a:defRPr>
              </a:lvl5pPr>
            </a:lstStyle>
            <a:p>
              <a:pPr lvl="0" algn="ctr" eaLnBrk="1" hangingPunct="1">
                <a:buFontTx/>
                <a:buNone/>
              </a:pPr>
              <a:r>
                <a:rPr lang="en-US" altLang="en-US" sz="3200" dirty="0">
                  <a:solidFill>
                    <a:srgbClr val="FF0000"/>
                  </a:solidFill>
                  <a:latin typeface="Times New Roman" panose="02020603050405020304" pitchFamily="18" charset="0"/>
                  <a:cs typeface="Times New Roman" panose="02020603050405020304" pitchFamily="18" charset="0"/>
                </a:rPr>
                <a:t>Quân đội phát xít</a:t>
              </a:r>
              <a:endParaRPr lang="en-US" altLang="en-US" sz="3200" dirty="0">
                <a:solidFill>
                  <a:srgbClr val="FF0000"/>
                </a:solidFill>
                <a:latin typeface="Times New Roman" panose="02020603050405020304" pitchFamily="18" charset="0"/>
                <a:ea typeface="Times New Roman" panose="02020603050405020304" pitchFamily="18" charset="0"/>
              </a:endParaRPr>
            </a:p>
          </p:txBody>
        </p:sp>
      </p:grpSp>
      <p:grpSp>
        <p:nvGrpSpPr>
          <p:cNvPr id="109574" name="Group 10"/>
          <p:cNvGrpSpPr/>
          <p:nvPr/>
        </p:nvGrpSpPr>
        <p:grpSpPr>
          <a:xfrm>
            <a:off x="254000" y="772584"/>
            <a:ext cx="5259917" cy="3253316"/>
            <a:chOff x="76200" y="0"/>
            <a:chExt cx="4495800" cy="3276600"/>
          </a:xfrm>
        </p:grpSpPr>
        <p:pic>
          <p:nvPicPr>
            <p:cNvPr id="109578" name="Picture 5" descr="https://encrypted-tbn0.gstatic.com/images?q=tbn:ANd9GcTqHdZpASrPDQxluAwgfqO_wM-OK0-YwVltdvdtbQi9xx-48WNoyw"/>
            <p:cNvPicPr>
              <a:picLocks noChangeAspect="1"/>
            </p:cNvPicPr>
            <p:nvPr/>
          </p:nvPicPr>
          <p:blipFill>
            <a:blip r:embed="rId3"/>
            <a:stretch>
              <a:fillRect/>
            </a:stretch>
          </p:blipFill>
          <p:spPr>
            <a:xfrm>
              <a:off x="76200" y="0"/>
              <a:ext cx="4495800" cy="3276600"/>
            </a:xfrm>
            <a:prstGeom prst="rect">
              <a:avLst/>
            </a:prstGeom>
            <a:noFill/>
            <a:ln w="9525">
              <a:noFill/>
            </a:ln>
          </p:spPr>
        </p:pic>
        <p:sp>
          <p:nvSpPr>
            <p:cNvPr id="13" name="Rectangle 12"/>
            <p:cNvSpPr/>
            <p:nvPr/>
          </p:nvSpPr>
          <p:spPr>
            <a:xfrm>
              <a:off x="76200" y="2752173"/>
              <a:ext cx="4495800" cy="524427"/>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ts val="0"/>
                </a:spcAft>
                <a:buClr>
                  <a:srgbClr val="000000"/>
                </a:buClr>
                <a:buSzTx/>
                <a:buFontTx/>
                <a:buNone/>
                <a:defRPr/>
              </a:pPr>
              <a:r>
                <a:rPr kumimoji="0" lang="en-US" altLang="en-US" sz="3200" b="0"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rPr>
                <a:t>Chân</a:t>
              </a:r>
              <a:r>
                <a:rPr kumimoji="0" lang="en-US" altLang="en-US" sz="320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rPr>
                <a:t> dung </a:t>
              </a:r>
              <a:r>
                <a:rPr kumimoji="0" lang="en-US" altLang="en-US" sz="3200" b="0"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rPr>
                <a:t>Hitle</a:t>
              </a:r>
              <a:endParaRPr kumimoji="0" lang="en-US" altLang="en-US" sz="320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endParaRPr>
            </a:p>
          </p:txBody>
        </p:sp>
      </p:grpSp>
      <p:grpSp>
        <p:nvGrpSpPr>
          <p:cNvPr id="109575" name="Group 13"/>
          <p:cNvGrpSpPr/>
          <p:nvPr/>
        </p:nvGrpSpPr>
        <p:grpSpPr>
          <a:xfrm>
            <a:off x="6426200" y="4180417"/>
            <a:ext cx="5547784" cy="2829983"/>
            <a:chOff x="4634139" y="3188097"/>
            <a:chExt cx="4343400" cy="3916362"/>
          </a:xfrm>
        </p:grpSpPr>
        <p:pic>
          <p:nvPicPr>
            <p:cNvPr id="109576" name="Picture 11" descr="https://encrypted-tbn1.gstatic.com/images?q=tbn:ANd9GcQMOOAFrcVWIaoCxaY9ecKjIdgGnKKVgi5nXewHB6TGwTFltiahYw"/>
            <p:cNvPicPr>
              <a:picLocks noChangeAspect="1"/>
            </p:cNvPicPr>
            <p:nvPr/>
          </p:nvPicPr>
          <p:blipFill>
            <a:blip r:embed="rId4"/>
            <a:stretch>
              <a:fillRect/>
            </a:stretch>
          </p:blipFill>
          <p:spPr>
            <a:xfrm>
              <a:off x="4634139" y="3188097"/>
              <a:ext cx="4316626" cy="3438526"/>
            </a:xfrm>
            <a:prstGeom prst="rect">
              <a:avLst/>
            </a:prstGeom>
            <a:noFill/>
            <a:ln w="9525">
              <a:noFill/>
            </a:ln>
          </p:spPr>
        </p:pic>
        <p:sp>
          <p:nvSpPr>
            <p:cNvPr id="16" name="Rectangle 15"/>
            <p:cNvSpPr/>
            <p:nvPr/>
          </p:nvSpPr>
          <p:spPr>
            <a:xfrm>
              <a:off x="4637453" y="6465890"/>
              <a:ext cx="4340086" cy="638569"/>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anchor="ctr"/>
            <a:lstStyle>
              <a:lvl1pPr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a:ea typeface="Arial" panose="020B0604020202020204"/>
                  <a:cs typeface="Arial" panose="020B0604020202020204"/>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a:ea typeface="Arial" panose="020B0604020202020204"/>
                  <a:cs typeface="Arial" panose="020B0604020202020204"/>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a:ea typeface="Arial" panose="020B0604020202020204"/>
                  <a:cs typeface="Arial" panose="020B0604020202020204"/>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a:ea typeface="Arial" panose="020B0604020202020204"/>
                  <a:cs typeface="Arial" panose="020B0604020202020204"/>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a:ea typeface="Arial" panose="020B0604020202020204"/>
                  <a:cs typeface="Arial" panose="020B0604020202020204"/>
                  <a:sym typeface="Arial" panose="020B0604020202020204" pitchFamily="34" charset="0"/>
                </a:defRPr>
              </a:lvl5pPr>
            </a:lstStyle>
            <a:p>
              <a:pPr lvl="0" algn="ctr" eaLnBrk="1" hangingPunct="1">
                <a:buFontTx/>
                <a:buNone/>
              </a:pPr>
              <a:r>
                <a:rPr lang="en-US" altLang="en-US" sz="1600" b="1" dirty="0">
                  <a:solidFill>
                    <a:srgbClr val="FF0000"/>
                  </a:solidFill>
                  <a:latin typeface="Times New Roman" panose="02020603050405020304" pitchFamily="18" charset="0"/>
                  <a:cs typeface="Times New Roman" panose="02020603050405020304" pitchFamily="18" charset="0"/>
                </a:rPr>
                <a:t>Mặt dây chuyền biểu tượng của</a:t>
              </a:r>
              <a:endParaRPr lang="en-US" altLang="en-US" sz="1600" b="1" dirty="0">
                <a:solidFill>
                  <a:srgbClr val="FF0000"/>
                </a:solidFill>
                <a:latin typeface="Times New Roman" panose="02020603050405020304" pitchFamily="18" charset="0"/>
                <a:cs typeface="Times New Roman" panose="02020603050405020304" pitchFamily="18" charset="0"/>
              </a:endParaRPr>
            </a:p>
            <a:p>
              <a:pPr lvl="0" algn="ctr" eaLnBrk="1" hangingPunct="1">
                <a:buFontTx/>
                <a:buNone/>
              </a:pPr>
              <a:r>
                <a:rPr lang="en-US" altLang="en-US" sz="1600" b="1" dirty="0">
                  <a:solidFill>
                    <a:srgbClr val="FF0000"/>
                  </a:solidFill>
                  <a:latin typeface="Times New Roman" panose="02020603050405020304" pitchFamily="18" charset="0"/>
                  <a:cs typeface="Times New Roman" panose="02020603050405020304" pitchFamily="18" charset="0"/>
                </a:rPr>
                <a:t> quân đội Phat xit</a:t>
              </a:r>
              <a:endParaRPr lang="en-US" altLang="en-US" sz="1600" b="1" dirty="0">
                <a:solidFill>
                  <a:srgbClr val="FF0000"/>
                </a:solidFill>
                <a:latin typeface="Times New Roman" panose="02020603050405020304" pitchFamily="18" charset="0"/>
                <a:ea typeface="Times New Roman" panose="02020603050405020304" pitchFamily="18" charset="0"/>
              </a:endParaRPr>
            </a:p>
          </p:txBody>
        </p:sp>
      </p:grpSp>
    </p:spTree>
  </p:cSld>
  <p:clrMapOvr>
    <a:masterClrMapping/>
  </p:clrMapOvr>
  <p:transition spd="slow">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60769" name="Picture 1"/>
          <p:cNvPicPr>
            <a:picLocks noChangeAspect="1"/>
          </p:cNvPicPr>
          <p:nvPr/>
        </p:nvPicPr>
        <p:blipFill>
          <a:blip r:embed="rId1"/>
          <a:stretch>
            <a:fillRect/>
          </a:stretch>
        </p:blipFill>
        <p:spPr>
          <a:xfrm>
            <a:off x="841375" y="388938"/>
            <a:ext cx="4413250" cy="6080125"/>
          </a:xfrm>
          <a:prstGeom prst="rect">
            <a:avLst/>
          </a:prstGeom>
          <a:noFill/>
          <a:ln w="9525">
            <a:noFill/>
          </a:ln>
        </p:spPr>
      </p:pic>
      <p:pic>
        <p:nvPicPr>
          <p:cNvPr id="160770" name="Picture 2"/>
          <p:cNvPicPr>
            <a:picLocks noChangeAspect="1"/>
          </p:cNvPicPr>
          <p:nvPr/>
        </p:nvPicPr>
        <p:blipFill>
          <a:blip r:embed="rId2"/>
          <a:stretch>
            <a:fillRect/>
          </a:stretch>
        </p:blipFill>
        <p:spPr>
          <a:xfrm>
            <a:off x="5583238" y="4389438"/>
            <a:ext cx="6027737" cy="2173287"/>
          </a:xfrm>
          <a:prstGeom prst="rect">
            <a:avLst/>
          </a:prstGeom>
          <a:noFill/>
          <a:ln w="9525">
            <a:noFill/>
          </a:ln>
        </p:spPr>
      </p:pic>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62817" name="Picture 3"/>
          <p:cNvPicPr>
            <a:picLocks noChangeAspect="1"/>
          </p:cNvPicPr>
          <p:nvPr/>
        </p:nvPicPr>
        <p:blipFill>
          <a:blip r:embed="rId1"/>
          <a:stretch>
            <a:fillRect/>
          </a:stretch>
        </p:blipFill>
        <p:spPr>
          <a:xfrm>
            <a:off x="3041650" y="128588"/>
            <a:ext cx="6108700" cy="6600825"/>
          </a:xfrm>
          <a:prstGeom prst="rect">
            <a:avLst/>
          </a:prstGeom>
          <a:noFill/>
          <a:ln w="9525">
            <a:noFill/>
          </a:ln>
        </p:spPr>
      </p:pic>
    </p:spTree>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64865" name="TextBox 2"/>
          <p:cNvSpPr txBox="1"/>
          <p:nvPr/>
        </p:nvSpPr>
        <p:spPr>
          <a:xfrm>
            <a:off x="2928938" y="0"/>
            <a:ext cx="7123112" cy="1014730"/>
          </a:xfrm>
          <a:prstGeom prst="rect">
            <a:avLst/>
          </a:prstGeom>
          <a:noFill/>
          <a:ln w="9525">
            <a:noFill/>
          </a:ln>
        </p:spPr>
        <p:txBody>
          <a:bodyPr>
            <a:spAutoFit/>
          </a:bodyPr>
          <a:p>
            <a:pPr algn="just">
              <a:lnSpc>
                <a:spcPct val="150000"/>
              </a:lnSpc>
              <a:buNone/>
            </a:pPr>
            <a:r>
              <a:rPr lang="en-US" altLang="x-none" sz="4000" b="1">
                <a:solidFill>
                  <a:srgbClr val="00B050"/>
                </a:solidFill>
                <a:latin typeface="Times New Roman" panose="02020603050405020304" pitchFamily="18" charset="0"/>
                <a:cs typeface="Times New Roman" panose="02020603050405020304" pitchFamily="18" charset="0"/>
              </a:rPr>
              <a:t>Tóm tắt nhanh Cuộc đời Hitler </a:t>
            </a:r>
            <a:endParaRPr lang="en-US" altLang="x-none" sz="4000" b="1">
              <a:solidFill>
                <a:srgbClr val="00B050"/>
              </a:solidFill>
              <a:latin typeface="Times New Roman" panose="02020603050405020304" pitchFamily="18" charset="0"/>
              <a:ea typeface="Times New Roman" panose="02020603050405020304" pitchFamily="18" charset="0"/>
            </a:endParaRPr>
          </a:p>
        </p:txBody>
      </p:sp>
      <p:pic>
        <p:nvPicPr>
          <p:cNvPr id="6" name="Hitler không phải là người Đức - YouTube">
            <a:hlinkClick r:id="" action="ppaction://media"/>
          </p:cNvPr>
          <p:cNvPicPr/>
          <p:nvPr>
            <a:videoFile r:link="rId1"/>
            <p:extLst>
              <p:ext uri="{DAA4B4D4-6D71-4841-9C94-3DE7FCFB9230}">
                <p14:media xmlns:p14="http://schemas.microsoft.com/office/powerpoint/2010/main" r:embed="rId2"/>
              </p:ext>
            </p:extLst>
            <p:custDataLst>
              <p:tags r:id="rId3"/>
            </p:custDataLst>
          </p:nvPr>
        </p:nvPicPr>
        <p:blipFill>
          <a:blip r:embed="rId4"/>
          <a:stretch>
            <a:fillRect/>
          </a:stretch>
        </p:blipFill>
        <p:spPr>
          <a:xfrm>
            <a:off x="3909060" y="1014730"/>
            <a:ext cx="3926840" cy="5609590"/>
          </a:xfrm>
          <a:prstGeom prst="rect">
            <a:avLst/>
          </a:prstGeom>
        </p:spPr>
      </p:pic>
    </p:spTree>
  </p:cSld>
  <p:clrMapOvr>
    <a:masterClrMapping/>
  </p:clrMapOvr>
  <p:transition/>
  <p:timing>
    <p:tnLst>
      <p:par>
        <p:cTn id="1" dur="indefinite" restart="never" nodeType="tmRoot">
          <p:childTnLst>
            <p:video fullScrn="0">
              <p:cMediaNode>
                <p:cTn id="2" fill="hold" display="1">
                  <p:stCondLst>
                    <p:cond delay="indefinite"/>
                  </p:stCondLst>
                </p:cTn>
                <p:tgtEl>
                  <p:spTgt spid="6"/>
                </p:tgtEl>
              </p:cMediaNode>
            </p:video>
            <p:seq concurrent="1" nextAc="seek">
              <p:cTn id="3" restart="whenNotActive" fill="hold" evtFilter="cancelBubble" nodeType="interactiveSeq">
                <p:stCondLst>
                  <p:cond evt="onClick" delay="0">
                    <p:tgtEl>
                      <p:spTgt spid="6"/>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Rectangle 6"/>
          <p:cNvSpPr/>
          <p:nvPr/>
        </p:nvSpPr>
        <p:spPr>
          <a:xfrm>
            <a:off x="162046" y="103731"/>
            <a:ext cx="11933498" cy="1611403"/>
          </a:xfrm>
          <a:prstGeom prst="rect">
            <a:avLst/>
          </a:prstGeom>
          <a:noFill/>
        </p:spPr>
        <p:txBody>
          <a:bodyPr wrap="square">
            <a:spAutoFit/>
          </a:bodyPr>
          <a:lstStyle/>
          <a:p>
            <a:pPr marL="0" marR="0" lvl="0" indent="0" algn="ctr" defTabSz="457200" rtl="0" eaLnBrk="1" fontAlgn="auto" latinLnBrk="0" hangingPunct="1">
              <a:lnSpc>
                <a:spcPct val="150000"/>
              </a:lnSpc>
              <a:spcBef>
                <a:spcPts val="0"/>
              </a:spcBef>
              <a:spcAft>
                <a:spcPts val="0"/>
              </a:spcAft>
              <a:buClrTx/>
              <a:buSzTx/>
              <a:buFontTx/>
              <a:buNone/>
              <a:defRPr/>
            </a:pPr>
            <a:r>
              <a:rPr kumimoji="0" lang="vi-VN" sz="3500" b="1" i="0" u="none" strike="noStrike" kern="1200" cap="none" spc="0" normalizeH="0" baseline="0" noProof="0" dirty="0">
                <a:ln w="22225">
                  <a:solidFill>
                    <a:schemeClr val="accent2"/>
                  </a:solidFill>
                  <a:prstDash val="solid"/>
                </a:ln>
                <a:solidFill>
                  <a:srgbClr val="C00000"/>
                </a:solidFill>
                <a:effectLst/>
                <a:uLnTx/>
                <a:uFillTx/>
                <a:latin typeface="Times New Roman" panose="02020603050405020304" pitchFamily="18" charset="0"/>
                <a:ea typeface="+mn-ea"/>
                <a:cs typeface="Times New Roman" panose="02020603050405020304" pitchFamily="18" charset="0"/>
              </a:rPr>
              <a:t>4</a:t>
            </a:r>
            <a:r>
              <a:rPr kumimoji="0" lang="en-US" sz="3500" b="1" i="0" u="none" strike="noStrike" kern="1200" cap="none" spc="0" normalizeH="0" baseline="0" noProof="0" dirty="0">
                <a:ln w="22225">
                  <a:solidFill>
                    <a:schemeClr val="accent2"/>
                  </a:solidFill>
                  <a:prstDash val="solid"/>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vi-VN" sz="3500" b="1" i="0" u="none" strike="noStrike" kern="1200" cap="none" spc="0" normalizeH="0" baseline="0" noProof="0" dirty="0">
                <a:ln w="22225">
                  <a:solidFill>
                    <a:schemeClr val="accent2"/>
                  </a:solidFill>
                  <a:prstDash val="solid"/>
                </a:ln>
                <a:solidFill>
                  <a:srgbClr val="C00000"/>
                </a:solidFill>
                <a:effectLst/>
                <a:uLnTx/>
                <a:uFillTx/>
                <a:latin typeface="Times New Roman" panose="02020603050405020304" pitchFamily="18" charset="0"/>
                <a:ea typeface="+mn-ea"/>
                <a:cs typeface="Times New Roman" panose="02020603050405020304" pitchFamily="18" charset="0"/>
              </a:rPr>
              <a:t>NƯỚC MỸ GIỮA HAI CUỘC </a:t>
            </a:r>
            <a:endParaRPr kumimoji="0" lang="vi-VN" sz="3500" b="1" i="0" u="none" strike="noStrike" kern="1200" cap="none" spc="0" normalizeH="0" baseline="0" noProof="0" dirty="0">
              <a:ln w="22225">
                <a:solidFill>
                  <a:schemeClr val="accent2"/>
                </a:solidFill>
                <a:prstDash val="solid"/>
              </a:ln>
              <a:solidFill>
                <a:srgbClr val="C0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457200" rtl="0" eaLnBrk="1" fontAlgn="auto" latinLnBrk="0" hangingPunct="1">
              <a:lnSpc>
                <a:spcPct val="150000"/>
              </a:lnSpc>
              <a:spcBef>
                <a:spcPts val="0"/>
              </a:spcBef>
              <a:spcAft>
                <a:spcPts val="0"/>
              </a:spcAft>
              <a:buClrTx/>
              <a:buSzTx/>
              <a:buFontTx/>
              <a:buNone/>
              <a:defRPr/>
            </a:pPr>
            <a:r>
              <a:rPr kumimoji="0" lang="vi-VN" sz="3500" b="1" i="0" u="none" strike="noStrike" kern="1200" cap="none" spc="0" normalizeH="0" baseline="0" noProof="0" dirty="0">
                <a:ln w="22225">
                  <a:solidFill>
                    <a:schemeClr val="accent2"/>
                  </a:solidFill>
                  <a:prstDash val="solid"/>
                </a:ln>
                <a:solidFill>
                  <a:srgbClr val="C00000"/>
                </a:solidFill>
                <a:effectLst/>
                <a:uLnTx/>
                <a:uFillTx/>
                <a:latin typeface="Times New Roman" panose="02020603050405020304" pitchFamily="18" charset="0"/>
                <a:ea typeface="+mn-ea"/>
                <a:cs typeface="Times New Roman" panose="02020603050405020304" pitchFamily="18" charset="0"/>
              </a:rPr>
              <a:t>CHIẾN TRANH THẾ GIỚI (1918 – 1939)</a:t>
            </a:r>
            <a:endParaRPr kumimoji="0" lang="en-US" sz="3500" b="1" i="0" u="none" strike="noStrike" kern="1200" cap="none" spc="0" normalizeH="0" baseline="0" noProof="0" dirty="0">
              <a:ln w="22225">
                <a:solidFill>
                  <a:schemeClr val="accent2"/>
                </a:solidFill>
                <a:prstDash val="solid"/>
              </a:ln>
              <a:solidFill>
                <a:srgbClr val="C00000"/>
              </a:solidFill>
              <a:effectLst/>
              <a:uLnTx/>
              <a:uFillTx/>
              <a:latin typeface="Times New Roman" panose="02020603050405020304" pitchFamily="18" charset="0"/>
              <a:ea typeface="+mn-ea"/>
              <a:cs typeface="Times New Roman" panose="02020603050405020304" pitchFamily="18" charset="0"/>
            </a:endParaRPr>
          </a:p>
        </p:txBody>
      </p:sp>
      <p:pic>
        <p:nvPicPr>
          <p:cNvPr id="166914" name="Picture 3"/>
          <p:cNvPicPr>
            <a:picLocks noChangeAspect="1"/>
          </p:cNvPicPr>
          <p:nvPr/>
        </p:nvPicPr>
        <p:blipFill>
          <a:blip r:embed="rId1"/>
          <a:stretch>
            <a:fillRect/>
          </a:stretch>
        </p:blipFill>
        <p:spPr>
          <a:xfrm>
            <a:off x="161925" y="1714500"/>
            <a:ext cx="4775200" cy="4483100"/>
          </a:xfrm>
          <a:prstGeom prst="rect">
            <a:avLst/>
          </a:prstGeom>
          <a:noFill/>
          <a:ln w="9525">
            <a:noFill/>
          </a:ln>
        </p:spPr>
      </p:pic>
      <p:pic>
        <p:nvPicPr>
          <p:cNvPr id="166915" name="Picture 4"/>
          <p:cNvPicPr>
            <a:picLocks noChangeAspect="1"/>
          </p:cNvPicPr>
          <p:nvPr/>
        </p:nvPicPr>
        <p:blipFill>
          <a:blip r:embed="rId2"/>
          <a:stretch>
            <a:fillRect/>
          </a:stretch>
        </p:blipFill>
        <p:spPr>
          <a:xfrm>
            <a:off x="4937125" y="1836738"/>
            <a:ext cx="5665788" cy="3857625"/>
          </a:xfrm>
          <a:prstGeom prst="rect">
            <a:avLst/>
          </a:prstGeom>
          <a:noFill/>
          <a:ln w="9525">
            <a:noFill/>
          </a:ln>
        </p:spPr>
      </p:pic>
      <p:pic>
        <p:nvPicPr>
          <p:cNvPr id="166916" name="Picture 10"/>
          <p:cNvPicPr>
            <a:picLocks noChangeAspect="1"/>
          </p:cNvPicPr>
          <p:nvPr/>
        </p:nvPicPr>
        <p:blipFill>
          <a:blip r:embed="rId3"/>
          <a:stretch>
            <a:fillRect/>
          </a:stretch>
        </p:blipFill>
        <p:spPr>
          <a:xfrm>
            <a:off x="6380163" y="5694363"/>
            <a:ext cx="3438525" cy="1060450"/>
          </a:xfrm>
          <a:prstGeom prst="rect">
            <a:avLst/>
          </a:prstGeom>
          <a:noFill/>
          <a:ln w="9525">
            <a:noFill/>
          </a:ln>
        </p:spPr>
      </p:pic>
    </p:spTree>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15714" name="Picture 16" descr="Mi111"/>
          <p:cNvPicPr>
            <a:picLocks noChangeAspect="1"/>
          </p:cNvPicPr>
          <p:nvPr/>
        </p:nvPicPr>
        <p:blipFill>
          <a:blip r:embed="rId1"/>
          <a:srcRect l="14963" t="7054" r="30888" b="41560"/>
          <a:stretch>
            <a:fillRect/>
          </a:stretch>
        </p:blipFill>
        <p:spPr>
          <a:xfrm>
            <a:off x="228600" y="0"/>
            <a:ext cx="11993033" cy="6815667"/>
          </a:xfrm>
          <a:prstGeom prst="rect">
            <a:avLst/>
          </a:prstGeom>
          <a:noFill/>
          <a:ln w="38100" cap="flat" cmpd="sng">
            <a:solidFill>
              <a:schemeClr val="accent1"/>
            </a:solidFill>
            <a:prstDash val="solid"/>
            <a:miter/>
            <a:headEnd type="none" w="med" len="med"/>
            <a:tailEnd type="none" w="med" len="med"/>
          </a:ln>
        </p:spPr>
      </p:pic>
      <p:sp>
        <p:nvSpPr>
          <p:cNvPr id="5123" name="Rounded Rectangular Callout 6"/>
          <p:cNvSpPr>
            <a:spLocks noChangeArrowheads="1"/>
          </p:cNvSpPr>
          <p:nvPr/>
        </p:nvSpPr>
        <p:spPr bwMode="auto">
          <a:xfrm>
            <a:off x="319617" y="42333"/>
            <a:ext cx="1291167" cy="703246"/>
          </a:xfrm>
          <a:prstGeom prst="wedgeRoundRectCallout">
            <a:avLst>
              <a:gd name="adj1" fmla="val 198154"/>
              <a:gd name="adj2" fmla="val 92311"/>
              <a:gd name="adj3" fmla="val 16667"/>
            </a:avLst>
          </a:prstGeom>
          <a:solidFill>
            <a:srgbClr val="60C1D8"/>
          </a:solidFill>
          <a:ln w="9525" algn="ctr">
            <a:solidFill>
              <a:srgbClr val="FF0000"/>
            </a:solidFill>
            <a:round/>
          </a:ln>
        </p:spPr>
        <p:txBody>
          <a:bodyPr lIns="112624" tIns="56312" rIns="112624" bIns="56312">
            <a:spAutoFit/>
          </a:bodyPr>
          <a:lstStyle>
            <a:lvl1pPr defTabSz="913130" eaLnBrk="0" hangingPunct="0">
              <a:defRPr>
                <a:solidFill>
                  <a:schemeClr val="tx1"/>
                </a:solidFill>
                <a:latin typeface="VNI-Times" pitchFamily="2" charset="0"/>
                <a:cs typeface="Arial" panose="020B0604020202020204" pitchFamily="34" charset="0"/>
              </a:defRPr>
            </a:lvl1pPr>
            <a:lvl2pPr marL="742950" indent="-285750" defTabSz="913130" eaLnBrk="0" hangingPunct="0">
              <a:defRPr>
                <a:solidFill>
                  <a:schemeClr val="tx1"/>
                </a:solidFill>
                <a:latin typeface="VNI-Times" pitchFamily="2" charset="0"/>
                <a:cs typeface="Arial" panose="020B0604020202020204" pitchFamily="34" charset="0"/>
              </a:defRPr>
            </a:lvl2pPr>
            <a:lvl3pPr marL="1143000" indent="-228600" defTabSz="913130" eaLnBrk="0" hangingPunct="0">
              <a:defRPr>
                <a:solidFill>
                  <a:schemeClr val="tx1"/>
                </a:solidFill>
                <a:latin typeface="VNI-Times" pitchFamily="2" charset="0"/>
                <a:cs typeface="Arial" panose="020B0604020202020204" pitchFamily="34" charset="0"/>
              </a:defRPr>
            </a:lvl3pPr>
            <a:lvl4pPr marL="1600200" indent="-228600" defTabSz="913130" eaLnBrk="0" hangingPunct="0">
              <a:defRPr>
                <a:solidFill>
                  <a:schemeClr val="tx1"/>
                </a:solidFill>
                <a:latin typeface="VNI-Times" pitchFamily="2" charset="0"/>
                <a:cs typeface="Arial" panose="020B0604020202020204" pitchFamily="34" charset="0"/>
              </a:defRPr>
            </a:lvl4pPr>
            <a:lvl5pPr marL="2057400" indent="-228600" defTabSz="913130" eaLnBrk="0" hangingPunct="0">
              <a:defRPr>
                <a:solidFill>
                  <a:schemeClr val="tx1"/>
                </a:solidFill>
                <a:latin typeface="VNI-Times" pitchFamily="2" charset="0"/>
                <a:cs typeface="Arial" panose="020B0604020202020204" pitchFamily="34" charset="0"/>
              </a:defRPr>
            </a:lvl5pPr>
            <a:lvl6pPr marL="2514600" indent="-228600" defTabSz="913130" eaLnBrk="0" fontAlgn="base" hangingPunct="0">
              <a:spcBef>
                <a:spcPct val="0"/>
              </a:spcBef>
              <a:spcAft>
                <a:spcPct val="0"/>
              </a:spcAft>
              <a:defRPr>
                <a:solidFill>
                  <a:schemeClr val="tx1"/>
                </a:solidFill>
                <a:latin typeface="VNI-Times" pitchFamily="2" charset="0"/>
                <a:cs typeface="Arial" panose="020B0604020202020204" pitchFamily="34" charset="0"/>
              </a:defRPr>
            </a:lvl6pPr>
            <a:lvl7pPr marL="2971800" indent="-228600" defTabSz="913130" eaLnBrk="0" fontAlgn="base" hangingPunct="0">
              <a:spcBef>
                <a:spcPct val="0"/>
              </a:spcBef>
              <a:spcAft>
                <a:spcPct val="0"/>
              </a:spcAft>
              <a:defRPr>
                <a:solidFill>
                  <a:schemeClr val="tx1"/>
                </a:solidFill>
                <a:latin typeface="VNI-Times" pitchFamily="2" charset="0"/>
                <a:cs typeface="Arial" panose="020B0604020202020204" pitchFamily="34" charset="0"/>
              </a:defRPr>
            </a:lvl7pPr>
            <a:lvl8pPr marL="3429000" indent="-228600" defTabSz="913130" eaLnBrk="0" fontAlgn="base" hangingPunct="0">
              <a:spcBef>
                <a:spcPct val="0"/>
              </a:spcBef>
              <a:spcAft>
                <a:spcPct val="0"/>
              </a:spcAft>
              <a:defRPr>
                <a:solidFill>
                  <a:schemeClr val="tx1"/>
                </a:solidFill>
                <a:latin typeface="VNI-Times" pitchFamily="2" charset="0"/>
                <a:cs typeface="Arial" panose="020B0604020202020204" pitchFamily="34" charset="0"/>
              </a:defRPr>
            </a:lvl8pPr>
            <a:lvl9pPr marL="3886200" indent="-228600" defTabSz="913130" eaLnBrk="0" fontAlgn="base" hangingPunct="0">
              <a:spcBef>
                <a:spcPct val="0"/>
              </a:spcBef>
              <a:spcAft>
                <a:spcPct val="0"/>
              </a:spcAft>
              <a:defRPr>
                <a:solidFill>
                  <a:schemeClr val="tx1"/>
                </a:solidFill>
                <a:latin typeface="VNI-Times" pitchFamily="2" charset="0"/>
                <a:cs typeface="Arial" panose="020B0604020202020204" pitchFamily="34" charset="0"/>
              </a:defRPr>
            </a:lvl9pPr>
          </a:lstStyle>
          <a:p>
            <a:pPr marL="0" marR="0" lvl="0" indent="0" algn="ctr" defTabSz="91313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altLang="en-US" sz="1700" b="1" i="0" u="none" strike="noStrike" kern="0" cap="none" spc="0" normalizeH="0" baseline="0" noProof="0" dirty="0" err="1">
                <a:ln>
                  <a:noFill/>
                </a:ln>
                <a:solidFill>
                  <a:schemeClr val="tx1"/>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Alaxca</a:t>
            </a:r>
            <a:r>
              <a:rPr kumimoji="0" lang="en-US" altLang="en-US" sz="1700" b="1" i="0" u="none" strike="noStrike" kern="0" cap="none" spc="0" normalizeH="0" baseline="0" noProof="0" dirty="0">
                <a:ln>
                  <a:noFill/>
                </a:ln>
                <a:solidFill>
                  <a:schemeClr val="tx1"/>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 (Hoa </a:t>
            </a:r>
            <a:r>
              <a:rPr kumimoji="0" lang="en-US" altLang="en-US" sz="1700" b="1" i="0" u="none" strike="noStrike" kern="0" cap="none" spc="0" normalizeH="0" baseline="0" noProof="0" dirty="0" err="1">
                <a:ln>
                  <a:noFill/>
                </a:ln>
                <a:solidFill>
                  <a:schemeClr val="tx1"/>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kì</a:t>
            </a:r>
            <a:r>
              <a:rPr kumimoji="0" lang="en-US" altLang="en-US" sz="1700" b="1" i="0" u="none" strike="noStrike" kern="0" cap="none" spc="0" normalizeH="0" baseline="0" noProof="0" dirty="0">
                <a:ln>
                  <a:noFill/>
                </a:ln>
                <a:solidFill>
                  <a:schemeClr val="tx1"/>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a:t>
            </a:r>
            <a:endParaRPr kumimoji="0" lang="vi-VN" altLang="en-US" sz="1700" b="1" i="0" u="none" strike="noStrike" kern="0" cap="none" spc="0" normalizeH="0" baseline="0" noProof="0" dirty="0">
              <a:ln>
                <a:noFill/>
              </a:ln>
              <a:solidFill>
                <a:schemeClr val="tx1"/>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endParaRPr>
          </a:p>
        </p:txBody>
      </p:sp>
      <p:sp>
        <p:nvSpPr>
          <p:cNvPr id="115716" name="Oval Callout 7"/>
          <p:cNvSpPr/>
          <p:nvPr/>
        </p:nvSpPr>
        <p:spPr>
          <a:xfrm rot="254473">
            <a:off x="1894417" y="4047067"/>
            <a:ext cx="1619249" cy="866127"/>
          </a:xfrm>
          <a:prstGeom prst="wedgeEllipseCallout">
            <a:avLst>
              <a:gd name="adj1" fmla="val -115847"/>
              <a:gd name="adj2" fmla="val 73630"/>
            </a:avLst>
          </a:prstGeom>
          <a:solidFill>
            <a:srgbClr val="60C1D8"/>
          </a:solidFill>
          <a:ln w="9525" cap="flat" cmpd="sng">
            <a:solidFill>
              <a:srgbClr val="FF0000"/>
            </a:solidFill>
            <a:prstDash val="solid"/>
            <a:round/>
            <a:headEnd type="none" w="med" len="med"/>
            <a:tailEnd type="none" w="med" len="med"/>
          </a:ln>
        </p:spPr>
        <p:txBody>
          <a:bodyPr lIns="112624" tIns="56312" rIns="112624" bIns="56312">
            <a:spAutoFit/>
          </a:bodyPr>
          <a:lstStyle>
            <a:lvl1pPr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a:ea typeface="Arial" panose="020B0604020202020204"/>
                <a:cs typeface="Arial" panose="020B0604020202020204"/>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a:ea typeface="Arial" panose="020B0604020202020204"/>
                <a:cs typeface="Arial" panose="020B0604020202020204"/>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a:ea typeface="Arial" panose="020B0604020202020204"/>
                <a:cs typeface="Arial" panose="020B0604020202020204"/>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a:ea typeface="Arial" panose="020B0604020202020204"/>
                <a:cs typeface="Arial" panose="020B0604020202020204"/>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a:ea typeface="Arial" panose="020B0604020202020204"/>
                <a:cs typeface="Arial" panose="020B0604020202020204"/>
                <a:sym typeface="Arial" panose="020B0604020202020204" pitchFamily="34" charset="0"/>
              </a:defRPr>
            </a:lvl5pPr>
          </a:lstStyle>
          <a:p>
            <a:pPr lvl="0" algn="ctr" defTabSz="913130" eaLnBrk="1" hangingPunct="1"/>
            <a:r>
              <a:rPr lang="en-US" altLang="en-US" sz="1600" b="1" dirty="0">
                <a:solidFill>
                  <a:schemeClr val="tx1"/>
                </a:solidFill>
                <a:latin typeface="Times New Roman" panose="02020603050405020304" pitchFamily="18" charset="0"/>
                <a:cs typeface="Times New Roman" panose="02020603050405020304" pitchFamily="18" charset="0"/>
              </a:rPr>
              <a:t>Quần đảo Hawai</a:t>
            </a:r>
            <a:endParaRPr lang="en-US" altLang="en-US" sz="1600" b="1" dirty="0">
              <a:solidFill>
                <a:schemeClr val="tx1"/>
              </a:solidFill>
              <a:latin typeface="Times New Roman" panose="02020603050405020304" pitchFamily="18" charset="0"/>
              <a:cs typeface="Times New Roman" panose="02020603050405020304" pitchFamily="18" charset="0"/>
            </a:endParaRPr>
          </a:p>
        </p:txBody>
      </p:sp>
      <p:sp>
        <p:nvSpPr>
          <p:cNvPr id="6" name="Freeform 2"/>
          <p:cNvSpPr/>
          <p:nvPr/>
        </p:nvSpPr>
        <p:spPr bwMode="auto">
          <a:xfrm>
            <a:off x="4749800" y="2305051"/>
            <a:ext cx="3937000" cy="1839384"/>
          </a:xfrm>
          <a:custGeom>
            <a:avLst/>
            <a:gdLst>
              <a:gd name="T0" fmla="*/ 2147483647 w 2480"/>
              <a:gd name="T1" fmla="*/ 0 h 804"/>
              <a:gd name="T2" fmla="*/ 2147483647 w 2480"/>
              <a:gd name="T3" fmla="*/ 2147483647 h 804"/>
              <a:gd name="T4" fmla="*/ 2147483647 w 2480"/>
              <a:gd name="T5" fmla="*/ 2147483647 h 804"/>
              <a:gd name="T6" fmla="*/ 2147483647 w 2480"/>
              <a:gd name="T7" fmla="*/ 2147483647 h 804"/>
              <a:gd name="T8" fmla="*/ 2147483647 w 2480"/>
              <a:gd name="T9" fmla="*/ 2147483647 h 804"/>
              <a:gd name="T10" fmla="*/ 2147483647 w 2480"/>
              <a:gd name="T11" fmla="*/ 2147483647 h 804"/>
              <a:gd name="T12" fmla="*/ 2147483647 w 2480"/>
              <a:gd name="T13" fmla="*/ 2147483647 h 804"/>
              <a:gd name="T14" fmla="*/ 2147483647 w 2480"/>
              <a:gd name="T15" fmla="*/ 2147483647 h 804"/>
              <a:gd name="T16" fmla="*/ 2147483647 w 2480"/>
              <a:gd name="T17" fmla="*/ 2147483647 h 804"/>
              <a:gd name="T18" fmla="*/ 2147483647 w 2480"/>
              <a:gd name="T19" fmla="*/ 2147483647 h 804"/>
              <a:gd name="T20" fmla="*/ 2147483647 w 2480"/>
              <a:gd name="T21" fmla="*/ 2147483647 h 804"/>
              <a:gd name="T22" fmla="*/ 2147483647 w 2480"/>
              <a:gd name="T23" fmla="*/ 2147483647 h 804"/>
              <a:gd name="T24" fmla="*/ 2147483647 w 2480"/>
              <a:gd name="T25" fmla="*/ 2147483647 h 804"/>
              <a:gd name="T26" fmla="*/ 2147483647 w 2480"/>
              <a:gd name="T27" fmla="*/ 2147483647 h 804"/>
              <a:gd name="T28" fmla="*/ 2147483647 w 2480"/>
              <a:gd name="T29" fmla="*/ 2147483647 h 804"/>
              <a:gd name="T30" fmla="*/ 2147483647 w 2480"/>
              <a:gd name="T31" fmla="*/ 2147483647 h 804"/>
              <a:gd name="T32" fmla="*/ 2147483647 w 2480"/>
              <a:gd name="T33" fmla="*/ 2147483647 h 804"/>
              <a:gd name="T34" fmla="*/ 2147483647 w 2480"/>
              <a:gd name="T35" fmla="*/ 2147483647 h 804"/>
              <a:gd name="T36" fmla="*/ 2147483647 w 2480"/>
              <a:gd name="T37" fmla="*/ 2147483647 h 804"/>
              <a:gd name="T38" fmla="*/ 2147483647 w 2480"/>
              <a:gd name="T39" fmla="*/ 2147483647 h 804"/>
              <a:gd name="T40" fmla="*/ 2147483647 w 2480"/>
              <a:gd name="T41" fmla="*/ 2147483647 h 804"/>
              <a:gd name="T42" fmla="*/ 2147483647 w 2480"/>
              <a:gd name="T43" fmla="*/ 2147483647 h 804"/>
              <a:gd name="T44" fmla="*/ 2147483647 w 2480"/>
              <a:gd name="T45" fmla="*/ 2147483647 h 804"/>
              <a:gd name="T46" fmla="*/ 2147483647 w 2480"/>
              <a:gd name="T47" fmla="*/ 2147483647 h 804"/>
              <a:gd name="T48" fmla="*/ 2147483647 w 2480"/>
              <a:gd name="T49" fmla="*/ 2147483647 h 804"/>
              <a:gd name="T50" fmla="*/ 2147483647 w 2480"/>
              <a:gd name="T51" fmla="*/ 2147483647 h 804"/>
              <a:gd name="T52" fmla="*/ 2147483647 w 2480"/>
              <a:gd name="T53" fmla="*/ 2147483647 h 804"/>
              <a:gd name="T54" fmla="*/ 2147483647 w 2480"/>
              <a:gd name="T55" fmla="*/ 2147483647 h 804"/>
              <a:gd name="T56" fmla="*/ 2147483647 w 2480"/>
              <a:gd name="T57" fmla="*/ 2147483647 h 804"/>
              <a:gd name="T58" fmla="*/ 2147483647 w 2480"/>
              <a:gd name="T59" fmla="*/ 2147483647 h 804"/>
              <a:gd name="T60" fmla="*/ 2147483647 w 2480"/>
              <a:gd name="T61" fmla="*/ 2147483647 h 804"/>
              <a:gd name="T62" fmla="*/ 2147483647 w 2480"/>
              <a:gd name="T63" fmla="*/ 2147483647 h 804"/>
              <a:gd name="T64" fmla="*/ 2147483647 w 2480"/>
              <a:gd name="T65" fmla="*/ 2147483647 h 804"/>
              <a:gd name="T66" fmla="*/ 2147483647 w 2480"/>
              <a:gd name="T67" fmla="*/ 2147483647 h 804"/>
              <a:gd name="T68" fmla="*/ 2147483647 w 2480"/>
              <a:gd name="T69" fmla="*/ 2147483647 h 804"/>
              <a:gd name="T70" fmla="*/ 2147483647 w 2480"/>
              <a:gd name="T71" fmla="*/ 2147483647 h 804"/>
              <a:gd name="T72" fmla="*/ 2147483647 w 2480"/>
              <a:gd name="T73" fmla="*/ 2147483647 h 804"/>
              <a:gd name="T74" fmla="*/ 2147483647 w 2480"/>
              <a:gd name="T75" fmla="*/ 2147483647 h 804"/>
              <a:gd name="T76" fmla="*/ 2147483647 w 2480"/>
              <a:gd name="T77" fmla="*/ 2147483647 h 804"/>
              <a:gd name="T78" fmla="*/ 2147483647 w 2480"/>
              <a:gd name="T79" fmla="*/ 2147483647 h 804"/>
              <a:gd name="T80" fmla="*/ 2147483647 w 2480"/>
              <a:gd name="T81" fmla="*/ 2147483647 h 804"/>
              <a:gd name="T82" fmla="*/ 2147483647 w 2480"/>
              <a:gd name="T83" fmla="*/ 2147483647 h 804"/>
              <a:gd name="T84" fmla="*/ 2147483647 w 2480"/>
              <a:gd name="T85" fmla="*/ 2147483647 h 804"/>
              <a:gd name="T86" fmla="*/ 2147483647 w 2480"/>
              <a:gd name="T87" fmla="*/ 2147483647 h 804"/>
              <a:gd name="T88" fmla="*/ 2147483647 w 2480"/>
              <a:gd name="T89" fmla="*/ 2147483647 h 804"/>
              <a:gd name="T90" fmla="*/ 2147483647 w 2480"/>
              <a:gd name="T91" fmla="*/ 2147483647 h 804"/>
              <a:gd name="T92" fmla="*/ 2147483647 w 2480"/>
              <a:gd name="T93" fmla="*/ 2147483647 h 804"/>
              <a:gd name="T94" fmla="*/ 2147483647 w 2480"/>
              <a:gd name="T95" fmla="*/ 2147483647 h 804"/>
              <a:gd name="T96" fmla="*/ 0 w 2480"/>
              <a:gd name="T97" fmla="*/ 2147483647 h 804"/>
              <a:gd name="T98" fmla="*/ 2147483647 w 2480"/>
              <a:gd name="T99" fmla="*/ 2147483647 h 804"/>
              <a:gd name="T100" fmla="*/ 2147483647 w 2480"/>
              <a:gd name="T101" fmla="*/ 2147483647 h 804"/>
              <a:gd name="T102" fmla="*/ 2147483647 w 2480"/>
              <a:gd name="T103" fmla="*/ 2147483647 h 804"/>
              <a:gd name="T104" fmla="*/ 2147483647 w 2480"/>
              <a:gd name="T105" fmla="*/ 2147483647 h 804"/>
              <a:gd name="T106" fmla="*/ 2147483647 w 2480"/>
              <a:gd name="T107" fmla="*/ 0 h 80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480"/>
              <a:gd name="T163" fmla="*/ 0 h 804"/>
              <a:gd name="T164" fmla="*/ 2480 w 2480"/>
              <a:gd name="T165" fmla="*/ 804 h 804"/>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480" h="804">
                <a:moveTo>
                  <a:pt x="238" y="0"/>
                </a:moveTo>
                <a:cubicBezTo>
                  <a:pt x="639" y="7"/>
                  <a:pt x="1021" y="29"/>
                  <a:pt x="1417" y="73"/>
                </a:cubicBezTo>
                <a:cubicBezTo>
                  <a:pt x="1471" y="86"/>
                  <a:pt x="1518" y="101"/>
                  <a:pt x="1573" y="109"/>
                </a:cubicBezTo>
                <a:cubicBezTo>
                  <a:pt x="1534" y="148"/>
                  <a:pt x="1509" y="108"/>
                  <a:pt x="1490" y="164"/>
                </a:cubicBezTo>
                <a:cubicBezTo>
                  <a:pt x="1554" y="167"/>
                  <a:pt x="1622" y="152"/>
                  <a:pt x="1682" y="173"/>
                </a:cubicBezTo>
                <a:cubicBezTo>
                  <a:pt x="1700" y="179"/>
                  <a:pt x="1682" y="212"/>
                  <a:pt x="1673" y="228"/>
                </a:cubicBezTo>
                <a:cubicBezTo>
                  <a:pt x="1668" y="236"/>
                  <a:pt x="1655" y="235"/>
                  <a:pt x="1646" y="237"/>
                </a:cubicBezTo>
                <a:cubicBezTo>
                  <a:pt x="1619" y="242"/>
                  <a:pt x="1591" y="244"/>
                  <a:pt x="1563" y="247"/>
                </a:cubicBezTo>
                <a:cubicBezTo>
                  <a:pt x="1560" y="262"/>
                  <a:pt x="1565" y="281"/>
                  <a:pt x="1554" y="292"/>
                </a:cubicBezTo>
                <a:cubicBezTo>
                  <a:pt x="1531" y="315"/>
                  <a:pt x="1475" y="288"/>
                  <a:pt x="1536" y="311"/>
                </a:cubicBezTo>
                <a:cubicBezTo>
                  <a:pt x="1579" y="307"/>
                  <a:pt x="1630" y="319"/>
                  <a:pt x="1664" y="292"/>
                </a:cubicBezTo>
                <a:cubicBezTo>
                  <a:pt x="1722" y="246"/>
                  <a:pt x="1641" y="278"/>
                  <a:pt x="1710" y="256"/>
                </a:cubicBezTo>
                <a:cubicBezTo>
                  <a:pt x="1731" y="259"/>
                  <a:pt x="1760" y="249"/>
                  <a:pt x="1774" y="265"/>
                </a:cubicBezTo>
                <a:cubicBezTo>
                  <a:pt x="1790" y="283"/>
                  <a:pt x="1763" y="324"/>
                  <a:pt x="1783" y="338"/>
                </a:cubicBezTo>
                <a:cubicBezTo>
                  <a:pt x="1813" y="359"/>
                  <a:pt x="1856" y="344"/>
                  <a:pt x="1893" y="347"/>
                </a:cubicBezTo>
                <a:cubicBezTo>
                  <a:pt x="1947" y="334"/>
                  <a:pt x="1919" y="341"/>
                  <a:pt x="1984" y="320"/>
                </a:cubicBezTo>
                <a:cubicBezTo>
                  <a:pt x="1993" y="317"/>
                  <a:pt x="2011" y="311"/>
                  <a:pt x="2011" y="311"/>
                </a:cubicBezTo>
                <a:cubicBezTo>
                  <a:pt x="2017" y="305"/>
                  <a:pt x="2022" y="296"/>
                  <a:pt x="2030" y="292"/>
                </a:cubicBezTo>
                <a:cubicBezTo>
                  <a:pt x="2047" y="283"/>
                  <a:pt x="2085" y="274"/>
                  <a:pt x="2085" y="274"/>
                </a:cubicBezTo>
                <a:cubicBezTo>
                  <a:pt x="2174" y="215"/>
                  <a:pt x="2302" y="307"/>
                  <a:pt x="2377" y="228"/>
                </a:cubicBezTo>
                <a:cubicBezTo>
                  <a:pt x="2390" y="188"/>
                  <a:pt x="2389" y="178"/>
                  <a:pt x="2432" y="192"/>
                </a:cubicBezTo>
                <a:cubicBezTo>
                  <a:pt x="2451" y="248"/>
                  <a:pt x="2460" y="199"/>
                  <a:pt x="2478" y="256"/>
                </a:cubicBezTo>
                <a:cubicBezTo>
                  <a:pt x="2457" y="319"/>
                  <a:pt x="2480" y="276"/>
                  <a:pt x="2359" y="292"/>
                </a:cubicBezTo>
                <a:cubicBezTo>
                  <a:pt x="2351" y="293"/>
                  <a:pt x="2311" y="308"/>
                  <a:pt x="2304" y="311"/>
                </a:cubicBezTo>
                <a:cubicBezTo>
                  <a:pt x="2286" y="366"/>
                  <a:pt x="2232" y="350"/>
                  <a:pt x="2176" y="356"/>
                </a:cubicBezTo>
                <a:cubicBezTo>
                  <a:pt x="2145" y="366"/>
                  <a:pt x="2130" y="384"/>
                  <a:pt x="2103" y="402"/>
                </a:cubicBezTo>
                <a:cubicBezTo>
                  <a:pt x="2086" y="428"/>
                  <a:pt x="2069" y="453"/>
                  <a:pt x="2039" y="466"/>
                </a:cubicBezTo>
                <a:cubicBezTo>
                  <a:pt x="2021" y="474"/>
                  <a:pt x="1984" y="484"/>
                  <a:pt x="1984" y="484"/>
                </a:cubicBezTo>
                <a:cubicBezTo>
                  <a:pt x="1874" y="600"/>
                  <a:pt x="2037" y="552"/>
                  <a:pt x="1728" y="567"/>
                </a:cubicBezTo>
                <a:cubicBezTo>
                  <a:pt x="1716" y="603"/>
                  <a:pt x="1710" y="618"/>
                  <a:pt x="1673" y="631"/>
                </a:cubicBezTo>
                <a:cubicBezTo>
                  <a:pt x="1652" y="695"/>
                  <a:pt x="1701" y="780"/>
                  <a:pt x="1627" y="804"/>
                </a:cubicBezTo>
                <a:cubicBezTo>
                  <a:pt x="1585" y="790"/>
                  <a:pt x="1602" y="780"/>
                  <a:pt x="1573" y="749"/>
                </a:cubicBezTo>
                <a:cubicBezTo>
                  <a:pt x="1560" y="713"/>
                  <a:pt x="1527" y="693"/>
                  <a:pt x="1499" y="667"/>
                </a:cubicBezTo>
                <a:cubicBezTo>
                  <a:pt x="1322" y="682"/>
                  <a:pt x="1147" y="697"/>
                  <a:pt x="969" y="704"/>
                </a:cubicBezTo>
                <a:cubicBezTo>
                  <a:pt x="960" y="707"/>
                  <a:pt x="949" y="706"/>
                  <a:pt x="942" y="713"/>
                </a:cubicBezTo>
                <a:cubicBezTo>
                  <a:pt x="935" y="720"/>
                  <a:pt x="938" y="732"/>
                  <a:pt x="933" y="740"/>
                </a:cubicBezTo>
                <a:cubicBezTo>
                  <a:pt x="920" y="762"/>
                  <a:pt x="909" y="761"/>
                  <a:pt x="887" y="768"/>
                </a:cubicBezTo>
                <a:cubicBezTo>
                  <a:pt x="872" y="765"/>
                  <a:pt x="852" y="770"/>
                  <a:pt x="841" y="759"/>
                </a:cubicBezTo>
                <a:cubicBezTo>
                  <a:pt x="827" y="745"/>
                  <a:pt x="829" y="722"/>
                  <a:pt x="823" y="704"/>
                </a:cubicBezTo>
                <a:cubicBezTo>
                  <a:pt x="820" y="696"/>
                  <a:pt x="811" y="691"/>
                  <a:pt x="805" y="685"/>
                </a:cubicBezTo>
                <a:cubicBezTo>
                  <a:pt x="782" y="622"/>
                  <a:pt x="735" y="660"/>
                  <a:pt x="686" y="676"/>
                </a:cubicBezTo>
                <a:cubicBezTo>
                  <a:pt x="667" y="658"/>
                  <a:pt x="664" y="624"/>
                  <a:pt x="640" y="612"/>
                </a:cubicBezTo>
                <a:cubicBezTo>
                  <a:pt x="562" y="572"/>
                  <a:pt x="411" y="587"/>
                  <a:pt x="357" y="585"/>
                </a:cubicBezTo>
                <a:cubicBezTo>
                  <a:pt x="297" y="529"/>
                  <a:pt x="203" y="535"/>
                  <a:pt x="128" y="530"/>
                </a:cubicBezTo>
                <a:cubicBezTo>
                  <a:pt x="117" y="514"/>
                  <a:pt x="101" y="501"/>
                  <a:pt x="91" y="484"/>
                </a:cubicBezTo>
                <a:cubicBezTo>
                  <a:pt x="61" y="435"/>
                  <a:pt x="110" y="475"/>
                  <a:pt x="55" y="439"/>
                </a:cubicBezTo>
                <a:cubicBezTo>
                  <a:pt x="29" y="359"/>
                  <a:pt x="65" y="456"/>
                  <a:pt x="27" y="393"/>
                </a:cubicBezTo>
                <a:cubicBezTo>
                  <a:pt x="22" y="385"/>
                  <a:pt x="22" y="374"/>
                  <a:pt x="18" y="365"/>
                </a:cubicBezTo>
                <a:cubicBezTo>
                  <a:pt x="13" y="355"/>
                  <a:pt x="6" y="347"/>
                  <a:pt x="0" y="338"/>
                </a:cubicBezTo>
                <a:cubicBezTo>
                  <a:pt x="6" y="286"/>
                  <a:pt x="1" y="253"/>
                  <a:pt x="37" y="219"/>
                </a:cubicBezTo>
                <a:cubicBezTo>
                  <a:pt x="51" y="176"/>
                  <a:pt x="76" y="160"/>
                  <a:pt x="119" y="146"/>
                </a:cubicBezTo>
                <a:cubicBezTo>
                  <a:pt x="130" y="139"/>
                  <a:pt x="158" y="122"/>
                  <a:pt x="165" y="109"/>
                </a:cubicBezTo>
                <a:cubicBezTo>
                  <a:pt x="180" y="80"/>
                  <a:pt x="172" y="41"/>
                  <a:pt x="201" y="18"/>
                </a:cubicBezTo>
                <a:cubicBezTo>
                  <a:pt x="212" y="9"/>
                  <a:pt x="226" y="6"/>
                  <a:pt x="238" y="0"/>
                </a:cubicBezTo>
                <a:close/>
              </a:path>
            </a:pathLst>
          </a:custGeom>
          <a:solidFill>
            <a:srgbClr val="FF0000"/>
          </a:solidFill>
          <a:ln w="38100">
            <a:solidFill>
              <a:srgbClr val="FF0000"/>
            </a:solidFill>
            <a:prstDash val="dashDot"/>
            <a:round/>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000000"/>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endParaRPr>
          </a:p>
        </p:txBody>
      </p:sp>
      <p:sp>
        <p:nvSpPr>
          <p:cNvPr id="7" name="Freeform 3"/>
          <p:cNvSpPr/>
          <p:nvPr/>
        </p:nvSpPr>
        <p:spPr bwMode="auto">
          <a:xfrm>
            <a:off x="228600" y="4976284"/>
            <a:ext cx="736600" cy="342900"/>
          </a:xfrm>
          <a:custGeom>
            <a:avLst/>
            <a:gdLst>
              <a:gd name="T0" fmla="*/ 2147483647 w 464"/>
              <a:gd name="T1" fmla="*/ 2147483647 h 217"/>
              <a:gd name="T2" fmla="*/ 2147483647 w 464"/>
              <a:gd name="T3" fmla="*/ 2147483647 h 217"/>
              <a:gd name="T4" fmla="*/ 2147483647 w 464"/>
              <a:gd name="T5" fmla="*/ 2147483647 h 217"/>
              <a:gd name="T6" fmla="*/ 2147483647 w 464"/>
              <a:gd name="T7" fmla="*/ 2147483647 h 217"/>
              <a:gd name="T8" fmla="*/ 2147483647 w 464"/>
              <a:gd name="T9" fmla="*/ 2147483647 h 217"/>
              <a:gd name="T10" fmla="*/ 2147483647 w 464"/>
              <a:gd name="T11" fmla="*/ 2147483647 h 217"/>
              <a:gd name="T12" fmla="*/ 2147483647 w 464"/>
              <a:gd name="T13" fmla="*/ 2147483647 h 217"/>
              <a:gd name="T14" fmla="*/ 2147483647 w 464"/>
              <a:gd name="T15" fmla="*/ 2147483647 h 217"/>
              <a:gd name="T16" fmla="*/ 2147483647 w 464"/>
              <a:gd name="T17" fmla="*/ 2147483647 h 217"/>
              <a:gd name="T18" fmla="*/ 2147483647 w 464"/>
              <a:gd name="T19" fmla="*/ 2147483647 h 2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64"/>
              <a:gd name="T31" fmla="*/ 0 h 217"/>
              <a:gd name="T32" fmla="*/ 464 w 464"/>
              <a:gd name="T33" fmla="*/ 217 h 2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64" h="217">
                <a:moveTo>
                  <a:pt x="145" y="150"/>
                </a:moveTo>
                <a:cubicBezTo>
                  <a:pt x="169" y="153"/>
                  <a:pt x="195" y="151"/>
                  <a:pt x="218" y="159"/>
                </a:cubicBezTo>
                <a:cubicBezTo>
                  <a:pt x="239" y="166"/>
                  <a:pt x="273" y="195"/>
                  <a:pt x="273" y="195"/>
                </a:cubicBezTo>
                <a:cubicBezTo>
                  <a:pt x="328" y="192"/>
                  <a:pt x="392" y="217"/>
                  <a:pt x="437" y="186"/>
                </a:cubicBezTo>
                <a:cubicBezTo>
                  <a:pt x="464" y="167"/>
                  <a:pt x="435" y="119"/>
                  <a:pt x="428" y="86"/>
                </a:cubicBezTo>
                <a:cubicBezTo>
                  <a:pt x="419" y="45"/>
                  <a:pt x="296" y="10"/>
                  <a:pt x="263" y="3"/>
                </a:cubicBezTo>
                <a:cubicBezTo>
                  <a:pt x="0" y="19"/>
                  <a:pt x="194" y="0"/>
                  <a:pt x="71" y="40"/>
                </a:cubicBezTo>
                <a:cubicBezTo>
                  <a:pt x="54" y="51"/>
                  <a:pt x="31" y="59"/>
                  <a:pt x="35" y="86"/>
                </a:cubicBezTo>
                <a:cubicBezTo>
                  <a:pt x="40" y="114"/>
                  <a:pt x="108" y="131"/>
                  <a:pt x="108" y="131"/>
                </a:cubicBezTo>
                <a:cubicBezTo>
                  <a:pt x="120" y="168"/>
                  <a:pt x="108" y="162"/>
                  <a:pt x="145" y="150"/>
                </a:cubicBezTo>
                <a:close/>
              </a:path>
            </a:pathLst>
          </a:custGeom>
          <a:solidFill>
            <a:srgbClr val="FF0000"/>
          </a:solidFill>
          <a:ln w="38100">
            <a:solidFill>
              <a:srgbClr val="FF3300"/>
            </a:solidFill>
            <a:prstDash val="dashDot"/>
            <a:round/>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000000"/>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endParaRPr>
          </a:p>
        </p:txBody>
      </p:sp>
      <p:sp>
        <p:nvSpPr>
          <p:cNvPr id="8" name="Freeform 4"/>
          <p:cNvSpPr/>
          <p:nvPr/>
        </p:nvSpPr>
        <p:spPr bwMode="auto">
          <a:xfrm>
            <a:off x="2963333" y="618067"/>
            <a:ext cx="2446867" cy="1282700"/>
          </a:xfrm>
          <a:custGeom>
            <a:avLst/>
            <a:gdLst>
              <a:gd name="T0" fmla="*/ 2147483647 w 1840"/>
              <a:gd name="T1" fmla="*/ 2147483647 h 938"/>
              <a:gd name="T2" fmla="*/ 2147483647 w 1840"/>
              <a:gd name="T3" fmla="*/ 2147483647 h 938"/>
              <a:gd name="T4" fmla="*/ 2147483647 w 1840"/>
              <a:gd name="T5" fmla="*/ 2147483647 h 938"/>
              <a:gd name="T6" fmla="*/ 2147483647 w 1840"/>
              <a:gd name="T7" fmla="*/ 2147483647 h 938"/>
              <a:gd name="T8" fmla="*/ 2147483647 w 1840"/>
              <a:gd name="T9" fmla="*/ 2147483647 h 938"/>
              <a:gd name="T10" fmla="*/ 2147483647 w 1840"/>
              <a:gd name="T11" fmla="*/ 2147483647 h 938"/>
              <a:gd name="T12" fmla="*/ 2147483647 w 1840"/>
              <a:gd name="T13" fmla="*/ 2147483647 h 938"/>
              <a:gd name="T14" fmla="*/ 2147483647 w 1840"/>
              <a:gd name="T15" fmla="*/ 2147483647 h 938"/>
              <a:gd name="T16" fmla="*/ 2147483647 w 1840"/>
              <a:gd name="T17" fmla="*/ 2147483647 h 938"/>
              <a:gd name="T18" fmla="*/ 2147483647 w 1840"/>
              <a:gd name="T19" fmla="*/ 2147483647 h 938"/>
              <a:gd name="T20" fmla="*/ 2147483647 w 1840"/>
              <a:gd name="T21" fmla="*/ 2147483647 h 938"/>
              <a:gd name="T22" fmla="*/ 2147483647 w 1840"/>
              <a:gd name="T23" fmla="*/ 2147483647 h 938"/>
              <a:gd name="T24" fmla="*/ 2147483647 w 1840"/>
              <a:gd name="T25" fmla="*/ 2147483647 h 938"/>
              <a:gd name="T26" fmla="*/ 2147483647 w 1840"/>
              <a:gd name="T27" fmla="*/ 2147483647 h 938"/>
              <a:gd name="T28" fmla="*/ 2147483647 w 1840"/>
              <a:gd name="T29" fmla="*/ 0 h 938"/>
              <a:gd name="T30" fmla="*/ 2147483647 w 1840"/>
              <a:gd name="T31" fmla="*/ 2147483647 h 938"/>
              <a:gd name="T32" fmla="*/ 2147483647 w 1840"/>
              <a:gd name="T33" fmla="*/ 2147483647 h 938"/>
              <a:gd name="T34" fmla="*/ 2147483647 w 1840"/>
              <a:gd name="T35" fmla="*/ 2147483647 h 938"/>
              <a:gd name="T36" fmla="*/ 2147483647 w 1840"/>
              <a:gd name="T37" fmla="*/ 2147483647 h 938"/>
              <a:gd name="T38" fmla="*/ 2147483647 w 1840"/>
              <a:gd name="T39" fmla="*/ 2147483647 h 938"/>
              <a:gd name="T40" fmla="*/ 2147483647 w 1840"/>
              <a:gd name="T41" fmla="*/ 2147483647 h 938"/>
              <a:gd name="T42" fmla="*/ 2147483647 w 1840"/>
              <a:gd name="T43" fmla="*/ 2147483647 h 938"/>
              <a:gd name="T44" fmla="*/ 2147483647 w 1840"/>
              <a:gd name="T45" fmla="*/ 2147483647 h 938"/>
              <a:gd name="T46" fmla="*/ 2147483647 w 1840"/>
              <a:gd name="T47" fmla="*/ 2147483647 h 938"/>
              <a:gd name="T48" fmla="*/ 2147483647 w 1840"/>
              <a:gd name="T49" fmla="*/ 2147483647 h 938"/>
              <a:gd name="T50" fmla="*/ 0 w 1840"/>
              <a:gd name="T51" fmla="*/ 2147483647 h 938"/>
              <a:gd name="T52" fmla="*/ 2147483647 w 1840"/>
              <a:gd name="T53" fmla="*/ 2147483647 h 938"/>
              <a:gd name="T54" fmla="*/ 2147483647 w 1840"/>
              <a:gd name="T55" fmla="*/ 2147483647 h 938"/>
              <a:gd name="T56" fmla="*/ 2147483647 w 1840"/>
              <a:gd name="T57" fmla="*/ 2147483647 h 938"/>
              <a:gd name="T58" fmla="*/ 2147483647 w 1840"/>
              <a:gd name="T59" fmla="*/ 2147483647 h 938"/>
              <a:gd name="T60" fmla="*/ 2147483647 w 1840"/>
              <a:gd name="T61" fmla="*/ 2147483647 h 938"/>
              <a:gd name="T62" fmla="*/ 2147483647 w 1840"/>
              <a:gd name="T63" fmla="*/ 2147483647 h 938"/>
              <a:gd name="T64" fmla="*/ 2147483647 w 1840"/>
              <a:gd name="T65" fmla="*/ 2147483647 h 938"/>
              <a:gd name="T66" fmla="*/ 2147483647 w 1840"/>
              <a:gd name="T67" fmla="*/ 2147483647 h 938"/>
              <a:gd name="T68" fmla="*/ 2147483647 w 1840"/>
              <a:gd name="T69" fmla="*/ 2147483647 h 938"/>
              <a:gd name="T70" fmla="*/ 2147483647 w 1840"/>
              <a:gd name="T71" fmla="*/ 2147483647 h 938"/>
              <a:gd name="T72" fmla="*/ 2147483647 w 1840"/>
              <a:gd name="T73" fmla="*/ 2147483647 h 938"/>
              <a:gd name="T74" fmla="*/ 2147483647 w 1840"/>
              <a:gd name="T75" fmla="*/ 2147483647 h 938"/>
              <a:gd name="T76" fmla="*/ 2147483647 w 1840"/>
              <a:gd name="T77" fmla="*/ 2147483647 h 938"/>
              <a:gd name="T78" fmla="*/ 2147483647 w 1840"/>
              <a:gd name="T79" fmla="*/ 2147483647 h 93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840"/>
              <a:gd name="T121" fmla="*/ 0 h 938"/>
              <a:gd name="T122" fmla="*/ 1840 w 1840"/>
              <a:gd name="T123" fmla="*/ 938 h 938"/>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840" h="938">
                <a:moveTo>
                  <a:pt x="1573" y="868"/>
                </a:moveTo>
                <a:cubicBezTo>
                  <a:pt x="1637" y="847"/>
                  <a:pt x="1622" y="868"/>
                  <a:pt x="1637" y="822"/>
                </a:cubicBezTo>
                <a:cubicBezTo>
                  <a:pt x="1634" y="813"/>
                  <a:pt x="1633" y="803"/>
                  <a:pt x="1628" y="795"/>
                </a:cubicBezTo>
                <a:cubicBezTo>
                  <a:pt x="1623" y="788"/>
                  <a:pt x="1610" y="786"/>
                  <a:pt x="1609" y="777"/>
                </a:cubicBezTo>
                <a:cubicBezTo>
                  <a:pt x="1607" y="763"/>
                  <a:pt x="1622" y="721"/>
                  <a:pt x="1628" y="704"/>
                </a:cubicBezTo>
                <a:cubicBezTo>
                  <a:pt x="1611" y="687"/>
                  <a:pt x="1602" y="681"/>
                  <a:pt x="1591" y="658"/>
                </a:cubicBezTo>
                <a:cubicBezTo>
                  <a:pt x="1587" y="649"/>
                  <a:pt x="1591" y="633"/>
                  <a:pt x="1582" y="630"/>
                </a:cubicBezTo>
                <a:cubicBezTo>
                  <a:pt x="1547" y="619"/>
                  <a:pt x="1509" y="624"/>
                  <a:pt x="1472" y="621"/>
                </a:cubicBezTo>
                <a:cubicBezTo>
                  <a:pt x="1469" y="609"/>
                  <a:pt x="1472" y="593"/>
                  <a:pt x="1463" y="585"/>
                </a:cubicBezTo>
                <a:cubicBezTo>
                  <a:pt x="1448" y="572"/>
                  <a:pt x="1408" y="566"/>
                  <a:pt x="1408" y="566"/>
                </a:cubicBezTo>
                <a:cubicBezTo>
                  <a:pt x="1402" y="557"/>
                  <a:pt x="1381" y="544"/>
                  <a:pt x="1390" y="539"/>
                </a:cubicBezTo>
                <a:cubicBezTo>
                  <a:pt x="1414" y="526"/>
                  <a:pt x="1447" y="540"/>
                  <a:pt x="1472" y="530"/>
                </a:cubicBezTo>
                <a:cubicBezTo>
                  <a:pt x="1481" y="526"/>
                  <a:pt x="1476" y="510"/>
                  <a:pt x="1481" y="502"/>
                </a:cubicBezTo>
                <a:cubicBezTo>
                  <a:pt x="1489" y="489"/>
                  <a:pt x="1516" y="473"/>
                  <a:pt x="1527" y="466"/>
                </a:cubicBezTo>
                <a:cubicBezTo>
                  <a:pt x="1546" y="406"/>
                  <a:pt x="1519" y="464"/>
                  <a:pt x="1564" y="429"/>
                </a:cubicBezTo>
                <a:cubicBezTo>
                  <a:pt x="1573" y="422"/>
                  <a:pt x="1576" y="411"/>
                  <a:pt x="1582" y="402"/>
                </a:cubicBezTo>
                <a:cubicBezTo>
                  <a:pt x="1585" y="393"/>
                  <a:pt x="1583" y="380"/>
                  <a:pt x="1591" y="374"/>
                </a:cubicBezTo>
                <a:cubicBezTo>
                  <a:pt x="1607" y="363"/>
                  <a:pt x="1646" y="356"/>
                  <a:pt x="1646" y="356"/>
                </a:cubicBezTo>
                <a:cubicBezTo>
                  <a:pt x="1671" y="319"/>
                  <a:pt x="1694" y="297"/>
                  <a:pt x="1737" y="283"/>
                </a:cubicBezTo>
                <a:cubicBezTo>
                  <a:pt x="1742" y="278"/>
                  <a:pt x="1771" y="252"/>
                  <a:pt x="1774" y="246"/>
                </a:cubicBezTo>
                <a:cubicBezTo>
                  <a:pt x="1779" y="238"/>
                  <a:pt x="1776" y="226"/>
                  <a:pt x="1783" y="219"/>
                </a:cubicBezTo>
                <a:cubicBezTo>
                  <a:pt x="1790" y="212"/>
                  <a:pt x="1802" y="213"/>
                  <a:pt x="1811" y="210"/>
                </a:cubicBezTo>
                <a:cubicBezTo>
                  <a:pt x="1820" y="204"/>
                  <a:pt x="1835" y="203"/>
                  <a:pt x="1838" y="192"/>
                </a:cubicBezTo>
                <a:cubicBezTo>
                  <a:pt x="1840" y="186"/>
                  <a:pt x="1780" y="138"/>
                  <a:pt x="1774" y="137"/>
                </a:cubicBezTo>
                <a:cubicBezTo>
                  <a:pt x="1738" y="130"/>
                  <a:pt x="1701" y="131"/>
                  <a:pt x="1664" y="128"/>
                </a:cubicBezTo>
                <a:cubicBezTo>
                  <a:pt x="1628" y="90"/>
                  <a:pt x="1667" y="125"/>
                  <a:pt x="1609" y="100"/>
                </a:cubicBezTo>
                <a:cubicBezTo>
                  <a:pt x="1599" y="96"/>
                  <a:pt x="1592" y="86"/>
                  <a:pt x="1582" y="82"/>
                </a:cubicBezTo>
                <a:cubicBezTo>
                  <a:pt x="1536" y="62"/>
                  <a:pt x="1513" y="62"/>
                  <a:pt x="1463" y="54"/>
                </a:cubicBezTo>
                <a:cubicBezTo>
                  <a:pt x="1398" y="33"/>
                  <a:pt x="1424" y="47"/>
                  <a:pt x="1381" y="18"/>
                </a:cubicBezTo>
                <a:cubicBezTo>
                  <a:pt x="1279" y="25"/>
                  <a:pt x="1257" y="45"/>
                  <a:pt x="1189" y="0"/>
                </a:cubicBezTo>
                <a:cubicBezTo>
                  <a:pt x="1083" y="26"/>
                  <a:pt x="978" y="41"/>
                  <a:pt x="869" y="54"/>
                </a:cubicBezTo>
                <a:cubicBezTo>
                  <a:pt x="893" y="79"/>
                  <a:pt x="895" y="105"/>
                  <a:pt x="905" y="137"/>
                </a:cubicBezTo>
                <a:cubicBezTo>
                  <a:pt x="902" y="146"/>
                  <a:pt x="904" y="160"/>
                  <a:pt x="896" y="164"/>
                </a:cubicBezTo>
                <a:cubicBezTo>
                  <a:pt x="888" y="168"/>
                  <a:pt x="878" y="155"/>
                  <a:pt x="869" y="155"/>
                </a:cubicBezTo>
                <a:cubicBezTo>
                  <a:pt x="808" y="155"/>
                  <a:pt x="747" y="161"/>
                  <a:pt x="686" y="164"/>
                </a:cubicBezTo>
                <a:cubicBezTo>
                  <a:pt x="708" y="255"/>
                  <a:pt x="675" y="163"/>
                  <a:pt x="723" y="210"/>
                </a:cubicBezTo>
                <a:cubicBezTo>
                  <a:pt x="730" y="217"/>
                  <a:pt x="724" y="232"/>
                  <a:pt x="732" y="237"/>
                </a:cubicBezTo>
                <a:cubicBezTo>
                  <a:pt x="745" y="245"/>
                  <a:pt x="762" y="242"/>
                  <a:pt x="777" y="246"/>
                </a:cubicBezTo>
                <a:cubicBezTo>
                  <a:pt x="802" y="252"/>
                  <a:pt x="851" y="265"/>
                  <a:pt x="851" y="265"/>
                </a:cubicBezTo>
                <a:cubicBezTo>
                  <a:pt x="791" y="322"/>
                  <a:pt x="689" y="308"/>
                  <a:pt x="613" y="320"/>
                </a:cubicBezTo>
                <a:cubicBezTo>
                  <a:pt x="556" y="338"/>
                  <a:pt x="604" y="347"/>
                  <a:pt x="549" y="365"/>
                </a:cubicBezTo>
                <a:cubicBezTo>
                  <a:pt x="546" y="380"/>
                  <a:pt x="552" y="401"/>
                  <a:pt x="540" y="411"/>
                </a:cubicBezTo>
                <a:cubicBezTo>
                  <a:pt x="526" y="423"/>
                  <a:pt x="503" y="417"/>
                  <a:pt x="485" y="420"/>
                </a:cubicBezTo>
                <a:cubicBezTo>
                  <a:pt x="470" y="423"/>
                  <a:pt x="454" y="426"/>
                  <a:pt x="439" y="429"/>
                </a:cubicBezTo>
                <a:cubicBezTo>
                  <a:pt x="433" y="435"/>
                  <a:pt x="416" y="441"/>
                  <a:pt x="421" y="448"/>
                </a:cubicBezTo>
                <a:cubicBezTo>
                  <a:pt x="428" y="458"/>
                  <a:pt x="445" y="454"/>
                  <a:pt x="457" y="457"/>
                </a:cubicBezTo>
                <a:cubicBezTo>
                  <a:pt x="527" y="477"/>
                  <a:pt x="436" y="461"/>
                  <a:pt x="576" y="475"/>
                </a:cubicBezTo>
                <a:cubicBezTo>
                  <a:pt x="589" y="577"/>
                  <a:pt x="579" y="552"/>
                  <a:pt x="677" y="566"/>
                </a:cubicBezTo>
                <a:cubicBezTo>
                  <a:pt x="635" y="610"/>
                  <a:pt x="569" y="589"/>
                  <a:pt x="512" y="603"/>
                </a:cubicBezTo>
                <a:cubicBezTo>
                  <a:pt x="433" y="656"/>
                  <a:pt x="334" y="609"/>
                  <a:pt x="247" y="640"/>
                </a:cubicBezTo>
                <a:cubicBezTo>
                  <a:pt x="217" y="684"/>
                  <a:pt x="192" y="677"/>
                  <a:pt x="137" y="685"/>
                </a:cubicBezTo>
                <a:cubicBezTo>
                  <a:pt x="90" y="701"/>
                  <a:pt x="49" y="714"/>
                  <a:pt x="0" y="722"/>
                </a:cubicBezTo>
                <a:cubicBezTo>
                  <a:pt x="84" y="749"/>
                  <a:pt x="196" y="774"/>
                  <a:pt x="247" y="694"/>
                </a:cubicBezTo>
                <a:cubicBezTo>
                  <a:pt x="321" y="710"/>
                  <a:pt x="314" y="713"/>
                  <a:pt x="421" y="694"/>
                </a:cubicBezTo>
                <a:cubicBezTo>
                  <a:pt x="536" y="673"/>
                  <a:pt x="365" y="677"/>
                  <a:pt x="476" y="667"/>
                </a:cubicBezTo>
                <a:cubicBezTo>
                  <a:pt x="534" y="662"/>
                  <a:pt x="591" y="661"/>
                  <a:pt x="649" y="658"/>
                </a:cubicBezTo>
                <a:cubicBezTo>
                  <a:pt x="725" y="633"/>
                  <a:pt x="685" y="643"/>
                  <a:pt x="768" y="630"/>
                </a:cubicBezTo>
                <a:cubicBezTo>
                  <a:pt x="841" y="606"/>
                  <a:pt x="842" y="609"/>
                  <a:pt x="768" y="621"/>
                </a:cubicBezTo>
                <a:cubicBezTo>
                  <a:pt x="765" y="630"/>
                  <a:pt x="755" y="640"/>
                  <a:pt x="759" y="649"/>
                </a:cubicBezTo>
                <a:cubicBezTo>
                  <a:pt x="763" y="658"/>
                  <a:pt x="777" y="658"/>
                  <a:pt x="787" y="658"/>
                </a:cubicBezTo>
                <a:cubicBezTo>
                  <a:pt x="817" y="658"/>
                  <a:pt x="848" y="652"/>
                  <a:pt x="878" y="649"/>
                </a:cubicBezTo>
                <a:cubicBezTo>
                  <a:pt x="892" y="605"/>
                  <a:pt x="895" y="569"/>
                  <a:pt x="942" y="548"/>
                </a:cubicBezTo>
                <a:cubicBezTo>
                  <a:pt x="960" y="540"/>
                  <a:pt x="997" y="530"/>
                  <a:pt x="997" y="530"/>
                </a:cubicBezTo>
                <a:cubicBezTo>
                  <a:pt x="994" y="539"/>
                  <a:pt x="984" y="549"/>
                  <a:pt x="988" y="557"/>
                </a:cubicBezTo>
                <a:cubicBezTo>
                  <a:pt x="992" y="565"/>
                  <a:pt x="1006" y="566"/>
                  <a:pt x="1015" y="566"/>
                </a:cubicBezTo>
                <a:cubicBezTo>
                  <a:pt x="1055" y="566"/>
                  <a:pt x="1094" y="560"/>
                  <a:pt x="1134" y="557"/>
                </a:cubicBezTo>
                <a:cubicBezTo>
                  <a:pt x="1143" y="554"/>
                  <a:pt x="1153" y="553"/>
                  <a:pt x="1161" y="548"/>
                </a:cubicBezTo>
                <a:cubicBezTo>
                  <a:pt x="1169" y="544"/>
                  <a:pt x="1171" y="530"/>
                  <a:pt x="1180" y="530"/>
                </a:cubicBezTo>
                <a:cubicBezTo>
                  <a:pt x="1191" y="530"/>
                  <a:pt x="1197" y="544"/>
                  <a:pt x="1207" y="548"/>
                </a:cubicBezTo>
                <a:cubicBezTo>
                  <a:pt x="1240" y="560"/>
                  <a:pt x="1275" y="565"/>
                  <a:pt x="1308" y="576"/>
                </a:cubicBezTo>
                <a:cubicBezTo>
                  <a:pt x="1338" y="586"/>
                  <a:pt x="1332" y="584"/>
                  <a:pt x="1363" y="594"/>
                </a:cubicBezTo>
                <a:cubicBezTo>
                  <a:pt x="1372" y="597"/>
                  <a:pt x="1390" y="603"/>
                  <a:pt x="1390" y="603"/>
                </a:cubicBezTo>
                <a:cubicBezTo>
                  <a:pt x="1412" y="636"/>
                  <a:pt x="1432" y="634"/>
                  <a:pt x="1454" y="667"/>
                </a:cubicBezTo>
                <a:cubicBezTo>
                  <a:pt x="1457" y="685"/>
                  <a:pt x="1459" y="704"/>
                  <a:pt x="1463" y="722"/>
                </a:cubicBezTo>
                <a:cubicBezTo>
                  <a:pt x="1468" y="741"/>
                  <a:pt x="1481" y="777"/>
                  <a:pt x="1481" y="777"/>
                </a:cubicBezTo>
                <a:cubicBezTo>
                  <a:pt x="1478" y="795"/>
                  <a:pt x="1476" y="814"/>
                  <a:pt x="1472" y="832"/>
                </a:cubicBezTo>
                <a:cubicBezTo>
                  <a:pt x="1467" y="850"/>
                  <a:pt x="1454" y="886"/>
                  <a:pt x="1454" y="886"/>
                </a:cubicBezTo>
                <a:cubicBezTo>
                  <a:pt x="1458" y="898"/>
                  <a:pt x="1464" y="938"/>
                  <a:pt x="1491" y="932"/>
                </a:cubicBezTo>
                <a:cubicBezTo>
                  <a:pt x="1500" y="930"/>
                  <a:pt x="1497" y="914"/>
                  <a:pt x="1500" y="905"/>
                </a:cubicBezTo>
                <a:cubicBezTo>
                  <a:pt x="1483" y="851"/>
                  <a:pt x="1481" y="878"/>
                  <a:pt x="1573" y="868"/>
                </a:cubicBezTo>
                <a:close/>
              </a:path>
            </a:pathLst>
          </a:custGeom>
          <a:solidFill>
            <a:srgbClr val="FF0000"/>
          </a:solidFill>
          <a:ln w="38100">
            <a:solidFill>
              <a:srgbClr val="FF0000"/>
            </a:solidFill>
            <a:prstDash val="dashDot"/>
            <a:round/>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000000"/>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endParaRPr>
          </a:p>
        </p:txBody>
      </p:sp>
      <p:sp>
        <p:nvSpPr>
          <p:cNvPr id="115720" name="Text Box 5"/>
          <p:cNvSpPr txBox="1"/>
          <p:nvPr/>
        </p:nvSpPr>
        <p:spPr>
          <a:xfrm>
            <a:off x="3509433" y="6187017"/>
            <a:ext cx="3937000" cy="583565"/>
          </a:xfrm>
          <a:prstGeom prst="rect">
            <a:avLst/>
          </a:prstGeom>
          <a:solidFill>
            <a:schemeClr val="accent1"/>
          </a:solidFill>
          <a:ln w="9525">
            <a:noFill/>
          </a:ln>
        </p:spPr>
        <p:txBody>
          <a:bodyPr>
            <a:spAutoFit/>
          </a:bodyPr>
          <a:lstStyle>
            <a:lvl1pPr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a:ea typeface="Arial" panose="020B0604020202020204"/>
                <a:cs typeface="Arial" panose="020B0604020202020204"/>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a:ea typeface="Arial" panose="020B0604020202020204"/>
                <a:cs typeface="Arial" panose="020B0604020202020204"/>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a:ea typeface="Arial" panose="020B0604020202020204"/>
                <a:cs typeface="Arial" panose="020B0604020202020204"/>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a:ea typeface="Arial" panose="020B0604020202020204"/>
                <a:cs typeface="Arial" panose="020B0604020202020204"/>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a:ea typeface="Arial" panose="020B0604020202020204"/>
                <a:cs typeface="Arial" panose="020B0604020202020204"/>
                <a:sym typeface="Arial" panose="020B0604020202020204" pitchFamily="34" charset="0"/>
              </a:defRPr>
            </a:lvl5pPr>
          </a:lstStyle>
          <a:p>
            <a:pPr lvl="0" eaLnBrk="1" hangingPunct="1"/>
            <a:r>
              <a:rPr lang="en-US" altLang="en-US" sz="3200" b="1" dirty="0">
                <a:solidFill>
                  <a:schemeClr val="tx1"/>
                </a:solidFill>
                <a:latin typeface="Times New Roman" panose="02020603050405020304" pitchFamily="18" charset="0"/>
                <a:cs typeface="Times New Roman" panose="02020603050405020304" pitchFamily="18" charset="0"/>
              </a:rPr>
              <a:t>Bản đồ: Châu Mĩ</a:t>
            </a:r>
            <a:endParaRPr lang="en-US" altLang="en-US" sz="3200" b="1" dirty="0">
              <a:solidFill>
                <a:schemeClr val="tx1"/>
              </a:solidFill>
              <a:latin typeface="Times New Roman" panose="02020603050405020304" pitchFamily="18" charset="0"/>
              <a:cs typeface="Times New Roman" panose="02020603050405020304" pitchFamily="18" charset="0"/>
            </a:endParaRPr>
          </a:p>
        </p:txBody>
      </p:sp>
      <p:sp>
        <p:nvSpPr>
          <p:cNvPr id="10" name="Text Box 6"/>
          <p:cNvSpPr txBox="1"/>
          <p:nvPr/>
        </p:nvSpPr>
        <p:spPr>
          <a:xfrm>
            <a:off x="9029700" y="3841751"/>
            <a:ext cx="3162300" cy="2614930"/>
          </a:xfrm>
          <a:prstGeom prst="rect">
            <a:avLst/>
          </a:prstGeom>
          <a:solidFill>
            <a:schemeClr val="accent1"/>
          </a:solidFill>
          <a:ln w="9525">
            <a:noFill/>
          </a:ln>
        </p:spPr>
        <p:txBody>
          <a:bodyPr>
            <a:spAutoFit/>
          </a:bodyPr>
          <a:lstStyle>
            <a:lvl1pPr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a:ea typeface="Arial" panose="020B0604020202020204"/>
                <a:cs typeface="Arial" panose="020B0604020202020204"/>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a:ea typeface="Arial" panose="020B0604020202020204"/>
                <a:cs typeface="Arial" panose="020B0604020202020204"/>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a:ea typeface="Arial" panose="020B0604020202020204"/>
                <a:cs typeface="Arial" panose="020B0604020202020204"/>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a:ea typeface="Arial" panose="020B0604020202020204"/>
                <a:cs typeface="Arial" panose="020B0604020202020204"/>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a:ea typeface="Arial" panose="020B0604020202020204"/>
                <a:cs typeface="Arial" panose="020B0604020202020204"/>
                <a:sym typeface="Arial" panose="020B0604020202020204" pitchFamily="34" charset="0"/>
              </a:defRPr>
            </a:lvl5pPr>
          </a:lstStyle>
          <a:p>
            <a:pPr lvl="0" eaLnBrk="1" hangingPunct="1">
              <a:buFontTx/>
              <a:buChar char="-"/>
            </a:pPr>
            <a:r>
              <a:rPr lang="en-US" altLang="en-US" sz="2400" dirty="0">
                <a:solidFill>
                  <a:schemeClr val="tx1"/>
                </a:solidFill>
                <a:latin typeface="Times New Roman" panose="02020603050405020304" pitchFamily="18" charset="0"/>
                <a:cs typeface="Times New Roman" panose="02020603050405020304" pitchFamily="18" charset="0"/>
              </a:rPr>
              <a:t> </a:t>
            </a:r>
            <a:r>
              <a:rPr lang="en-US" altLang="en-US" sz="2000" dirty="0">
                <a:solidFill>
                  <a:schemeClr val="tx1"/>
                </a:solidFill>
                <a:latin typeface="Times New Roman" panose="02020603050405020304" pitchFamily="18" charset="0"/>
                <a:cs typeface="Times New Roman" panose="02020603050405020304" pitchFamily="18" charset="0"/>
              </a:rPr>
              <a:t>Gồm 3 bộ phận lãnh thổ: </a:t>
            </a:r>
            <a:endParaRPr lang="en-US" altLang="en-US" sz="2000" dirty="0">
              <a:solidFill>
                <a:schemeClr val="tx1"/>
              </a:solidFill>
              <a:latin typeface="Times New Roman" panose="02020603050405020304" pitchFamily="18" charset="0"/>
              <a:cs typeface="Times New Roman" panose="02020603050405020304" pitchFamily="18" charset="0"/>
            </a:endParaRPr>
          </a:p>
          <a:p>
            <a:pPr lvl="0" eaLnBrk="1" hangingPunct="1">
              <a:buNone/>
            </a:pPr>
            <a:r>
              <a:rPr lang="en-US" altLang="en-US" sz="2000" dirty="0">
                <a:solidFill>
                  <a:schemeClr val="tx1"/>
                </a:solidFill>
                <a:latin typeface="Times New Roman" panose="02020603050405020304" pitchFamily="18" charset="0"/>
                <a:cs typeface="Times New Roman" panose="02020603050405020304" pitchFamily="18" charset="0"/>
              </a:rPr>
              <a:t>+ Lục địa bắc Mĩ</a:t>
            </a:r>
            <a:endParaRPr lang="en-US" altLang="en-US" sz="2000" dirty="0">
              <a:solidFill>
                <a:schemeClr val="tx1"/>
              </a:solidFill>
              <a:latin typeface="Times New Roman" panose="02020603050405020304" pitchFamily="18" charset="0"/>
              <a:cs typeface="Times New Roman" panose="02020603050405020304" pitchFamily="18" charset="0"/>
            </a:endParaRPr>
          </a:p>
          <a:p>
            <a:pPr lvl="0" eaLnBrk="1" hangingPunct="1">
              <a:buNone/>
            </a:pPr>
            <a:r>
              <a:rPr lang="en-US" altLang="en-US" sz="2000" dirty="0">
                <a:solidFill>
                  <a:schemeClr val="tx1"/>
                </a:solidFill>
                <a:latin typeface="Times New Roman" panose="02020603050405020304" pitchFamily="18" charset="0"/>
                <a:cs typeface="Times New Roman" panose="02020603050405020304" pitchFamily="18" charset="0"/>
              </a:rPr>
              <a:t>+ Tiểu bang Alasca</a:t>
            </a:r>
            <a:endParaRPr lang="en-US" altLang="en-US" sz="2000" dirty="0">
              <a:solidFill>
                <a:schemeClr val="tx1"/>
              </a:solidFill>
              <a:latin typeface="Times New Roman" panose="02020603050405020304" pitchFamily="18" charset="0"/>
              <a:cs typeface="Times New Roman" panose="02020603050405020304" pitchFamily="18" charset="0"/>
            </a:endParaRPr>
          </a:p>
          <a:p>
            <a:pPr lvl="0" eaLnBrk="1" hangingPunct="1">
              <a:buNone/>
            </a:pPr>
            <a:r>
              <a:rPr lang="en-US" altLang="en-US" sz="2000" dirty="0">
                <a:solidFill>
                  <a:schemeClr val="tx1"/>
                </a:solidFill>
                <a:latin typeface="Times New Roman" panose="02020603050405020304" pitchFamily="18" charset="0"/>
                <a:cs typeface="Times New Roman" panose="02020603050405020304" pitchFamily="18" charset="0"/>
              </a:rPr>
              <a:t>+ Quần đảo Hawai.</a:t>
            </a:r>
            <a:endParaRPr lang="en-US" altLang="en-US" sz="2000" dirty="0">
              <a:solidFill>
                <a:schemeClr val="tx1"/>
              </a:solidFill>
              <a:latin typeface="Times New Roman" panose="02020603050405020304" pitchFamily="18" charset="0"/>
              <a:cs typeface="Times New Roman" panose="02020603050405020304" pitchFamily="18" charset="0"/>
            </a:endParaRPr>
          </a:p>
          <a:p>
            <a:pPr lvl="0" eaLnBrk="1" hangingPunct="1">
              <a:buNone/>
            </a:pPr>
            <a:r>
              <a:rPr lang="en-US" altLang="en-US" sz="2000" dirty="0">
                <a:solidFill>
                  <a:schemeClr val="tx1"/>
                </a:solidFill>
                <a:latin typeface="Times New Roman" panose="02020603050405020304" pitchFamily="18" charset="0"/>
                <a:cs typeface="Times New Roman" panose="02020603050405020304" pitchFamily="18" charset="0"/>
              </a:rPr>
              <a:t>- Diện tích: 9.834.000 km</a:t>
            </a:r>
            <a:r>
              <a:rPr lang="en-US" altLang="en-US" sz="2000" baseline="30000" dirty="0">
                <a:solidFill>
                  <a:schemeClr val="tx1"/>
                </a:solidFill>
                <a:latin typeface="Times New Roman" panose="02020603050405020304" pitchFamily="18" charset="0"/>
                <a:cs typeface="Times New Roman" panose="02020603050405020304" pitchFamily="18" charset="0"/>
              </a:rPr>
              <a:t>2</a:t>
            </a:r>
            <a:endParaRPr lang="en-US" altLang="en-US" sz="2000" baseline="30000" dirty="0">
              <a:solidFill>
                <a:schemeClr val="tx1"/>
              </a:solidFill>
              <a:latin typeface="Times New Roman" panose="02020603050405020304" pitchFamily="18" charset="0"/>
              <a:cs typeface="Times New Roman" panose="02020603050405020304" pitchFamily="18" charset="0"/>
            </a:endParaRPr>
          </a:p>
          <a:p>
            <a:pPr lvl="0" eaLnBrk="1" hangingPunct="1">
              <a:buNone/>
            </a:pPr>
            <a:r>
              <a:rPr lang="en-US" altLang="en-US" sz="2000" dirty="0">
                <a:solidFill>
                  <a:schemeClr val="tx1"/>
                </a:solidFill>
                <a:latin typeface="Times New Roman" panose="02020603050405020304" pitchFamily="18" charset="0"/>
                <a:cs typeface="Times New Roman" panose="02020603050405020304" pitchFamily="18" charset="0"/>
              </a:rPr>
              <a:t>- Dân số: </a:t>
            </a:r>
            <a:r>
              <a:rPr lang="vi-VN" altLang="en-US" sz="2000" dirty="0">
                <a:solidFill>
                  <a:schemeClr val="tx1"/>
                </a:solidFill>
                <a:latin typeface="Times New Roman" panose="02020603050405020304" pitchFamily="18" charset="0"/>
                <a:cs typeface="Times New Roman" panose="02020603050405020304" pitchFamily="18" charset="0"/>
              </a:rPr>
              <a:t>329.830.719</a:t>
            </a:r>
            <a:r>
              <a:rPr lang="en-US" altLang="en-US" sz="2000" dirty="0">
                <a:solidFill>
                  <a:schemeClr val="tx1"/>
                </a:solidFill>
                <a:latin typeface="Times New Roman" panose="02020603050405020304" pitchFamily="18" charset="0"/>
                <a:cs typeface="Times New Roman" panose="02020603050405020304" pitchFamily="18" charset="0"/>
              </a:rPr>
              <a:t>(2019)</a:t>
            </a:r>
            <a:endParaRPr lang="en-US" altLang="en-US" sz="2000" dirty="0">
              <a:solidFill>
                <a:schemeClr val="tx1"/>
              </a:solidFill>
              <a:latin typeface="Times New Roman" panose="02020603050405020304" pitchFamily="18" charset="0"/>
              <a:cs typeface="Times New Roman" panose="02020603050405020304" pitchFamily="18" charset="0"/>
            </a:endParaRPr>
          </a:p>
          <a:p>
            <a:pPr lvl="0" eaLnBrk="1" hangingPunct="1">
              <a:buNone/>
            </a:pPr>
            <a:r>
              <a:rPr lang="en-US" altLang="en-US" sz="2000" dirty="0">
                <a:solidFill>
                  <a:schemeClr val="tx1"/>
                </a:solidFill>
                <a:latin typeface="Times New Roman" panose="02020603050405020304" pitchFamily="18" charset="0"/>
                <a:cs typeface="Times New Roman" panose="02020603050405020304" pitchFamily="18" charset="0"/>
              </a:rPr>
              <a:t>- Năm 1783, Hợp chủng quốc Hoa Kì được thành lập</a:t>
            </a:r>
            <a:endParaRPr lang="en-US" altLang="en-US" sz="2000" dirty="0">
              <a:solidFill>
                <a:schemeClr val="tx1"/>
              </a:solidFill>
              <a:latin typeface="Times New Roman" panose="02020603050405020304" pitchFamily="18" charset="0"/>
              <a:cs typeface="Times New Roman" panose="02020603050405020304" pitchFamily="18" charset="0"/>
            </a:endParaRPr>
          </a:p>
        </p:txBody>
      </p:sp>
      <p:sp>
        <p:nvSpPr>
          <p:cNvPr id="11" name="AutoShape 7"/>
          <p:cNvSpPr>
            <a:spLocks noChangeArrowheads="1"/>
          </p:cNvSpPr>
          <p:nvPr/>
        </p:nvSpPr>
        <p:spPr bwMode="auto">
          <a:xfrm>
            <a:off x="5638800" y="685800"/>
            <a:ext cx="2286000" cy="609600"/>
          </a:xfrm>
          <a:prstGeom prst="wedgeEllipseCallout">
            <a:avLst>
              <a:gd name="adj1" fmla="val 31319"/>
              <a:gd name="adj2" fmla="val 279690"/>
            </a:avLst>
          </a:prstGeom>
          <a:solidFill>
            <a:schemeClr val="accent1"/>
          </a:solidFill>
          <a:ln w="9525">
            <a:solidFill>
              <a:schemeClr val="tx1"/>
            </a:solidFill>
            <a:miter lim="800000"/>
          </a:ln>
        </p:spPr>
        <p:txBody>
          <a:bodyPr/>
          <a:lstStyle>
            <a:lvl1pPr eaLnBrk="0" hangingPunct="0">
              <a:defRPr>
                <a:solidFill>
                  <a:schemeClr val="tx1"/>
                </a:solidFill>
                <a:latin typeface="VNI-Times" pitchFamily="2" charset="0"/>
                <a:cs typeface="Arial" panose="020B0604020202020204" pitchFamily="34" charset="0"/>
              </a:defRPr>
            </a:lvl1pPr>
            <a:lvl2pPr marL="742950" indent="-285750" eaLnBrk="0" hangingPunct="0">
              <a:defRPr>
                <a:solidFill>
                  <a:schemeClr val="tx1"/>
                </a:solidFill>
                <a:latin typeface="VNI-Times" pitchFamily="2" charset="0"/>
                <a:cs typeface="Arial" panose="020B0604020202020204" pitchFamily="34" charset="0"/>
              </a:defRPr>
            </a:lvl2pPr>
            <a:lvl3pPr marL="1143000" indent="-228600" eaLnBrk="0" hangingPunct="0">
              <a:defRPr>
                <a:solidFill>
                  <a:schemeClr val="tx1"/>
                </a:solidFill>
                <a:latin typeface="VNI-Times" pitchFamily="2" charset="0"/>
                <a:cs typeface="Arial" panose="020B0604020202020204" pitchFamily="34" charset="0"/>
              </a:defRPr>
            </a:lvl3pPr>
            <a:lvl4pPr marL="1600200" indent="-228600" eaLnBrk="0" hangingPunct="0">
              <a:defRPr>
                <a:solidFill>
                  <a:schemeClr val="tx1"/>
                </a:solidFill>
                <a:latin typeface="VNI-Times" pitchFamily="2" charset="0"/>
                <a:cs typeface="Arial" panose="020B0604020202020204" pitchFamily="34" charset="0"/>
              </a:defRPr>
            </a:lvl4pPr>
            <a:lvl5pPr marL="2057400" indent="-228600" eaLnBrk="0" hangingPunct="0">
              <a:defRPr>
                <a:solidFill>
                  <a:schemeClr val="tx1"/>
                </a:solidFill>
                <a:latin typeface="VNI-Times" pitchFamily="2"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NI-Times" pitchFamily="2"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NI-Times" pitchFamily="2"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NI-Times" pitchFamily="2"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NI-Times" pitchFamily="2"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altLang="en-US" sz="1400" b="1" i="0" u="none" strike="noStrike" kern="0" cap="none" spc="0" normalizeH="0" baseline="0" noProof="0">
                <a:ln>
                  <a:noFill/>
                </a:ln>
                <a:solidFill>
                  <a:schemeClr val="tx1"/>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Oa-sinh-tơn</a:t>
            </a:r>
            <a:endParaRPr kumimoji="0" lang="en-US" altLang="en-US" sz="1400" b="1" i="0" u="none" strike="noStrike" kern="0" cap="none" spc="0" normalizeH="0" baseline="0" noProof="0">
              <a:ln>
                <a:noFill/>
              </a:ln>
              <a:solidFill>
                <a:schemeClr val="tx1"/>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endParaRPr>
          </a:p>
        </p:txBody>
      </p:sp>
      <p:sp>
        <p:nvSpPr>
          <p:cNvPr id="12" name="AutoShape 8"/>
          <p:cNvSpPr>
            <a:spLocks noChangeArrowheads="1"/>
          </p:cNvSpPr>
          <p:nvPr/>
        </p:nvSpPr>
        <p:spPr bwMode="auto">
          <a:xfrm>
            <a:off x="7772400" y="1219200"/>
            <a:ext cx="1524000" cy="457200"/>
          </a:xfrm>
          <a:prstGeom prst="wedgeEllipseCallout">
            <a:avLst>
              <a:gd name="adj1" fmla="val -36575"/>
              <a:gd name="adj2" fmla="val 260498"/>
            </a:avLst>
          </a:prstGeom>
          <a:solidFill>
            <a:schemeClr val="accent1"/>
          </a:solidFill>
          <a:ln w="9525">
            <a:solidFill>
              <a:schemeClr val="tx1"/>
            </a:solidFill>
            <a:miter lim="800000"/>
          </a:ln>
        </p:spPr>
        <p:txBody>
          <a:bodyPr/>
          <a:lstStyle>
            <a:lvl1pPr eaLnBrk="0" hangingPunct="0">
              <a:defRPr>
                <a:solidFill>
                  <a:schemeClr val="tx1"/>
                </a:solidFill>
                <a:latin typeface="VNI-Times" pitchFamily="2" charset="0"/>
                <a:cs typeface="Arial" panose="020B0604020202020204" pitchFamily="34" charset="0"/>
              </a:defRPr>
            </a:lvl1pPr>
            <a:lvl2pPr marL="742950" indent="-285750" eaLnBrk="0" hangingPunct="0">
              <a:defRPr>
                <a:solidFill>
                  <a:schemeClr val="tx1"/>
                </a:solidFill>
                <a:latin typeface="VNI-Times" pitchFamily="2" charset="0"/>
                <a:cs typeface="Arial" panose="020B0604020202020204" pitchFamily="34" charset="0"/>
              </a:defRPr>
            </a:lvl2pPr>
            <a:lvl3pPr marL="1143000" indent="-228600" eaLnBrk="0" hangingPunct="0">
              <a:defRPr>
                <a:solidFill>
                  <a:schemeClr val="tx1"/>
                </a:solidFill>
                <a:latin typeface="VNI-Times" pitchFamily="2" charset="0"/>
                <a:cs typeface="Arial" panose="020B0604020202020204" pitchFamily="34" charset="0"/>
              </a:defRPr>
            </a:lvl3pPr>
            <a:lvl4pPr marL="1600200" indent="-228600" eaLnBrk="0" hangingPunct="0">
              <a:defRPr>
                <a:solidFill>
                  <a:schemeClr val="tx1"/>
                </a:solidFill>
                <a:latin typeface="VNI-Times" pitchFamily="2" charset="0"/>
                <a:cs typeface="Arial" panose="020B0604020202020204" pitchFamily="34" charset="0"/>
              </a:defRPr>
            </a:lvl4pPr>
            <a:lvl5pPr marL="2057400" indent="-228600" eaLnBrk="0" hangingPunct="0">
              <a:defRPr>
                <a:solidFill>
                  <a:schemeClr val="tx1"/>
                </a:solidFill>
                <a:latin typeface="VNI-Times" pitchFamily="2"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NI-Times" pitchFamily="2"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NI-Times" pitchFamily="2"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NI-Times" pitchFamily="2"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NI-Times" pitchFamily="2"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altLang="en-US" sz="1400" b="1" i="0" u="none" strike="noStrike" kern="0" cap="none" spc="0" normalizeH="0" baseline="0" noProof="0" dirty="0" err="1">
                <a:ln>
                  <a:noFill/>
                </a:ln>
                <a:solidFill>
                  <a:schemeClr val="tx1"/>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Niu</a:t>
            </a:r>
            <a:r>
              <a:rPr kumimoji="0" lang="en-US" altLang="en-US" sz="1400" b="1" i="0" u="none" strike="noStrike" kern="0" cap="none" spc="0" normalizeH="0" baseline="0" noProof="0" dirty="0">
                <a:ln>
                  <a:noFill/>
                </a:ln>
                <a:solidFill>
                  <a:schemeClr val="tx1"/>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 </a:t>
            </a:r>
            <a:r>
              <a:rPr kumimoji="0" lang="en-US" altLang="en-US" sz="1400" b="1" i="0" u="none" strike="noStrike" kern="0" cap="none" spc="0" normalizeH="0" baseline="0" noProof="0" dirty="0" err="1">
                <a:ln>
                  <a:noFill/>
                </a:ln>
                <a:solidFill>
                  <a:schemeClr val="tx1"/>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Oóc</a:t>
            </a:r>
            <a:endParaRPr kumimoji="0" lang="en-US" altLang="en-US" sz="1400" b="1" i="0" u="none" strike="noStrike" kern="0" cap="none" spc="0" normalizeH="0" baseline="0" noProof="0" dirty="0">
              <a:ln>
                <a:noFill/>
              </a:ln>
              <a:solidFill>
                <a:schemeClr val="tx1"/>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endParaRPr>
          </a:p>
        </p:txBody>
      </p:sp>
      <p:pic>
        <p:nvPicPr>
          <p:cNvPr id="13" name="Picture 9" descr="Lá cờ nước Mĩ"/>
          <p:cNvPicPr>
            <a:picLocks noChangeAspect="1"/>
          </p:cNvPicPr>
          <p:nvPr/>
        </p:nvPicPr>
        <p:blipFill>
          <a:blip r:embed="rId2"/>
          <a:stretch>
            <a:fillRect/>
          </a:stretch>
        </p:blipFill>
        <p:spPr>
          <a:xfrm>
            <a:off x="5325533" y="2590800"/>
            <a:ext cx="1143000" cy="533400"/>
          </a:xfrm>
          <a:prstGeom prst="rect">
            <a:avLst/>
          </a:prstGeom>
          <a:noFill/>
          <a:ln w="9525">
            <a:noFill/>
          </a:ln>
        </p:spPr>
      </p:pic>
      <p:sp>
        <p:nvSpPr>
          <p:cNvPr id="14" name="AutoShape 29"/>
          <p:cNvSpPr>
            <a:spLocks noChangeArrowheads="1"/>
          </p:cNvSpPr>
          <p:nvPr/>
        </p:nvSpPr>
        <p:spPr bwMode="auto">
          <a:xfrm>
            <a:off x="7315200" y="2590800"/>
            <a:ext cx="381000" cy="313267"/>
          </a:xfrm>
          <a:prstGeom prst="sun">
            <a:avLst>
              <a:gd name="adj" fmla="val 25000"/>
            </a:avLst>
          </a:prstGeom>
          <a:solidFill>
            <a:srgbClr val="FF3300"/>
          </a:solidFill>
          <a:ln w="9525">
            <a:solidFill>
              <a:schemeClr val="tx1"/>
            </a:solidFill>
            <a:miter lim="800000"/>
          </a:ln>
        </p:spPr>
        <p:txBody>
          <a:bodyPr wrap="none" lIns="91432" tIns="45716" rIns="91432" bIns="45716" anchor="ctr"/>
          <a:lstStyle>
            <a:lvl1pPr eaLnBrk="0" hangingPunct="0">
              <a:defRPr>
                <a:solidFill>
                  <a:schemeClr val="tx1"/>
                </a:solidFill>
                <a:latin typeface="VNI-Times" pitchFamily="2" charset="0"/>
                <a:cs typeface="Arial" panose="020B0604020202020204" pitchFamily="34" charset="0"/>
              </a:defRPr>
            </a:lvl1pPr>
            <a:lvl2pPr marL="742950" indent="-285750" eaLnBrk="0" hangingPunct="0">
              <a:defRPr>
                <a:solidFill>
                  <a:schemeClr val="tx1"/>
                </a:solidFill>
                <a:latin typeface="VNI-Times" pitchFamily="2" charset="0"/>
                <a:cs typeface="Arial" panose="020B0604020202020204" pitchFamily="34" charset="0"/>
              </a:defRPr>
            </a:lvl2pPr>
            <a:lvl3pPr marL="1143000" indent="-228600" eaLnBrk="0" hangingPunct="0">
              <a:defRPr>
                <a:solidFill>
                  <a:schemeClr val="tx1"/>
                </a:solidFill>
                <a:latin typeface="VNI-Times" pitchFamily="2" charset="0"/>
                <a:cs typeface="Arial" panose="020B0604020202020204" pitchFamily="34" charset="0"/>
              </a:defRPr>
            </a:lvl3pPr>
            <a:lvl4pPr marL="1600200" indent="-228600" eaLnBrk="0" hangingPunct="0">
              <a:defRPr>
                <a:solidFill>
                  <a:schemeClr val="tx1"/>
                </a:solidFill>
                <a:latin typeface="VNI-Times" pitchFamily="2" charset="0"/>
                <a:cs typeface="Arial" panose="020B0604020202020204" pitchFamily="34" charset="0"/>
              </a:defRPr>
            </a:lvl4pPr>
            <a:lvl5pPr marL="2057400" indent="-228600" eaLnBrk="0" hangingPunct="0">
              <a:defRPr>
                <a:solidFill>
                  <a:schemeClr val="tx1"/>
                </a:solidFill>
                <a:latin typeface="VNI-Times" pitchFamily="2"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NI-Times" pitchFamily="2"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NI-Times" pitchFamily="2"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NI-Times" pitchFamily="2"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NI-Times" pitchFamily="2"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vi-VN" altLang="en-US" sz="1400" b="0" i="0" u="none" strike="noStrike" kern="0" cap="none" spc="0" normalizeH="0" baseline="0" noProof="0">
              <a:ln>
                <a:noFill/>
              </a:ln>
              <a:solidFill>
                <a:schemeClr val="tx1"/>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endParaRPr>
          </a:p>
        </p:txBody>
      </p:sp>
      <p:sp>
        <p:nvSpPr>
          <p:cNvPr id="15" name="AutoShape 27"/>
          <p:cNvSpPr>
            <a:spLocks noChangeArrowheads="1"/>
          </p:cNvSpPr>
          <p:nvPr/>
        </p:nvSpPr>
        <p:spPr bwMode="auto">
          <a:xfrm>
            <a:off x="7833784" y="2597151"/>
            <a:ext cx="182033" cy="228600"/>
          </a:xfrm>
          <a:prstGeom prst="sun">
            <a:avLst>
              <a:gd name="adj" fmla="val 25000"/>
            </a:avLst>
          </a:prstGeom>
          <a:solidFill>
            <a:srgbClr val="FF3300"/>
          </a:solidFill>
          <a:ln w="9525">
            <a:solidFill>
              <a:schemeClr val="tx1"/>
            </a:solidFill>
            <a:miter lim="800000"/>
          </a:ln>
        </p:spPr>
        <p:txBody>
          <a:bodyPr wrap="none" lIns="91432" tIns="45716" rIns="91432" bIns="45716" anchor="ctr"/>
          <a:lstStyle>
            <a:lvl1pPr eaLnBrk="0" hangingPunct="0">
              <a:defRPr>
                <a:solidFill>
                  <a:schemeClr val="tx1"/>
                </a:solidFill>
                <a:latin typeface="VNI-Times" pitchFamily="2" charset="0"/>
                <a:cs typeface="Arial" panose="020B0604020202020204" pitchFamily="34" charset="0"/>
              </a:defRPr>
            </a:lvl1pPr>
            <a:lvl2pPr marL="742950" indent="-285750" eaLnBrk="0" hangingPunct="0">
              <a:defRPr>
                <a:solidFill>
                  <a:schemeClr val="tx1"/>
                </a:solidFill>
                <a:latin typeface="VNI-Times" pitchFamily="2" charset="0"/>
                <a:cs typeface="Arial" panose="020B0604020202020204" pitchFamily="34" charset="0"/>
              </a:defRPr>
            </a:lvl2pPr>
            <a:lvl3pPr marL="1143000" indent="-228600" eaLnBrk="0" hangingPunct="0">
              <a:defRPr>
                <a:solidFill>
                  <a:schemeClr val="tx1"/>
                </a:solidFill>
                <a:latin typeface="VNI-Times" pitchFamily="2" charset="0"/>
                <a:cs typeface="Arial" panose="020B0604020202020204" pitchFamily="34" charset="0"/>
              </a:defRPr>
            </a:lvl3pPr>
            <a:lvl4pPr marL="1600200" indent="-228600" eaLnBrk="0" hangingPunct="0">
              <a:defRPr>
                <a:solidFill>
                  <a:schemeClr val="tx1"/>
                </a:solidFill>
                <a:latin typeface="VNI-Times" pitchFamily="2" charset="0"/>
                <a:cs typeface="Arial" panose="020B0604020202020204" pitchFamily="34" charset="0"/>
              </a:defRPr>
            </a:lvl4pPr>
            <a:lvl5pPr marL="2057400" indent="-228600" eaLnBrk="0" hangingPunct="0">
              <a:defRPr>
                <a:solidFill>
                  <a:schemeClr val="tx1"/>
                </a:solidFill>
                <a:latin typeface="VNI-Times" pitchFamily="2"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NI-Times" pitchFamily="2"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NI-Times" pitchFamily="2"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NI-Times" pitchFamily="2"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NI-Times" pitchFamily="2"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vi-VN" altLang="en-US" sz="1400" b="0" i="0" u="none" strike="noStrike" kern="0" cap="none" spc="0" normalizeH="0" baseline="0" noProof="0">
              <a:ln>
                <a:noFill/>
              </a:ln>
              <a:solidFill>
                <a:schemeClr val="tx1"/>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heckerboard(across)">
                                      <p:cBhvr>
                                        <p:cTn id="7" dur="500"/>
                                        <p:tgtEl>
                                          <p:spTgt spid="10"/>
                                        </p:tgtEl>
                                      </p:cBhvr>
                                    </p:animEffect>
                                  </p:childTnLst>
                                </p:cTn>
                              </p:par>
                              <p:par>
                                <p:cTn id="8" presetID="5" presetClass="entr" presetSubtype="10" fill="hold" nodeType="withEffect">
                                  <p:stCondLst>
                                    <p:cond delay="0"/>
                                  </p:stCondLst>
                                  <p:childTnLst>
                                    <p:set>
                                      <p:cBhvr>
                                        <p:cTn id="9" dur="1" fill="hold">
                                          <p:stCondLst>
                                            <p:cond delay="0"/>
                                          </p:stCondLst>
                                        </p:cTn>
                                        <p:tgtEl>
                                          <p:spTgt spid="10">
                                            <p:txEl>
                                              <p:charRg st="0" end="26"/>
                                            </p:txEl>
                                          </p:spTgt>
                                        </p:tgtEl>
                                        <p:attrNameLst>
                                          <p:attrName>style.visibility</p:attrName>
                                        </p:attrNameLst>
                                      </p:cBhvr>
                                      <p:to>
                                        <p:strVal val="visible"/>
                                      </p:to>
                                    </p:set>
                                    <p:animEffect transition="in" filter="checkerboard(across)">
                                      <p:cBhvr>
                                        <p:cTn id="10" dur="500"/>
                                        <p:tgtEl>
                                          <p:spTgt spid="10">
                                            <p:txEl>
                                              <p:charRg st="0" end="26"/>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nodeType="clickEffect">
                                  <p:stCondLst>
                                    <p:cond delay="0"/>
                                  </p:stCondLst>
                                  <p:childTnLst>
                                    <p:set>
                                      <p:cBhvr>
                                        <p:cTn id="14" dur="1" fill="hold">
                                          <p:stCondLst>
                                            <p:cond delay="0"/>
                                          </p:stCondLst>
                                        </p:cTn>
                                        <p:tgtEl>
                                          <p:spTgt spid="10">
                                            <p:txEl>
                                              <p:charRg st="26" end="43"/>
                                            </p:txEl>
                                          </p:spTgt>
                                        </p:tgtEl>
                                        <p:attrNameLst>
                                          <p:attrName>style.visibility</p:attrName>
                                        </p:attrNameLst>
                                      </p:cBhvr>
                                      <p:to>
                                        <p:strVal val="visible"/>
                                      </p:to>
                                    </p:set>
                                    <p:animEffect transition="in" filter="checkerboard(across)">
                                      <p:cBhvr>
                                        <p:cTn id="15" dur="500"/>
                                        <p:tgtEl>
                                          <p:spTgt spid="10">
                                            <p:txEl>
                                              <p:charRg st="26" end="43"/>
                                            </p:txEl>
                                          </p:spTgt>
                                        </p:tgtEl>
                                      </p:cBhvr>
                                    </p:animEffect>
                                  </p:childTnLst>
                                </p:cTn>
                              </p:par>
                            </p:childTnLst>
                          </p:cTn>
                        </p:par>
                        <p:par>
                          <p:cTn id="16" fill="hold">
                            <p:stCondLst>
                              <p:cond delay="500"/>
                            </p:stCondLst>
                            <p:childTnLst>
                              <p:par>
                                <p:cTn id="17" presetID="5" presetClass="entr" presetSubtype="1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checkerboard(across)">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5" presetClass="entr" presetSubtype="10" fill="hold" nodeType="clickEffect">
                                  <p:stCondLst>
                                    <p:cond delay="0"/>
                                  </p:stCondLst>
                                  <p:childTnLst>
                                    <p:set>
                                      <p:cBhvr>
                                        <p:cTn id="23" dur="1" fill="hold">
                                          <p:stCondLst>
                                            <p:cond delay="0"/>
                                          </p:stCondLst>
                                        </p:cTn>
                                        <p:tgtEl>
                                          <p:spTgt spid="10">
                                            <p:txEl>
                                              <p:charRg st="43" end="62"/>
                                            </p:txEl>
                                          </p:spTgt>
                                        </p:tgtEl>
                                        <p:attrNameLst>
                                          <p:attrName>style.visibility</p:attrName>
                                        </p:attrNameLst>
                                      </p:cBhvr>
                                      <p:to>
                                        <p:strVal val="visible"/>
                                      </p:to>
                                    </p:set>
                                    <p:animEffect transition="in" filter="checkerboard(across)">
                                      <p:cBhvr>
                                        <p:cTn id="24" dur="500"/>
                                        <p:tgtEl>
                                          <p:spTgt spid="10">
                                            <p:txEl>
                                              <p:charRg st="43" end="62"/>
                                            </p:txEl>
                                          </p:spTgt>
                                        </p:tgtEl>
                                      </p:cBhvr>
                                    </p:animEffect>
                                  </p:childTnLst>
                                </p:cTn>
                              </p:par>
                            </p:childTnLst>
                          </p:cTn>
                        </p:par>
                        <p:par>
                          <p:cTn id="25" fill="hold">
                            <p:stCondLst>
                              <p:cond delay="500"/>
                            </p:stCondLst>
                            <p:childTnLst>
                              <p:par>
                                <p:cTn id="26" presetID="5" presetClass="entr" presetSubtype="10" fill="hold"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checkerboard(across)">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5" presetClass="entr" presetSubtype="10" fill="hold" nodeType="clickEffect">
                                  <p:stCondLst>
                                    <p:cond delay="0"/>
                                  </p:stCondLst>
                                  <p:childTnLst>
                                    <p:set>
                                      <p:cBhvr>
                                        <p:cTn id="32" dur="1" fill="hold">
                                          <p:stCondLst>
                                            <p:cond delay="0"/>
                                          </p:stCondLst>
                                        </p:cTn>
                                        <p:tgtEl>
                                          <p:spTgt spid="10">
                                            <p:txEl>
                                              <p:charRg st="62" end="80"/>
                                            </p:txEl>
                                          </p:spTgt>
                                        </p:tgtEl>
                                        <p:attrNameLst>
                                          <p:attrName>style.visibility</p:attrName>
                                        </p:attrNameLst>
                                      </p:cBhvr>
                                      <p:to>
                                        <p:strVal val="visible"/>
                                      </p:to>
                                    </p:set>
                                    <p:animEffect transition="in" filter="checkerboard(across)">
                                      <p:cBhvr>
                                        <p:cTn id="33" dur="500"/>
                                        <p:tgtEl>
                                          <p:spTgt spid="10">
                                            <p:txEl>
                                              <p:charRg st="62" end="8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5" presetClass="entr" presetSubtype="10" fill="hold" nodeType="clickEffect">
                                  <p:stCondLst>
                                    <p:cond delay="0"/>
                                  </p:stCondLst>
                                  <p:childTnLst>
                                    <p:set>
                                      <p:cBhvr>
                                        <p:cTn id="37" dur="1" fill="hold">
                                          <p:stCondLst>
                                            <p:cond delay="0"/>
                                          </p:stCondLst>
                                        </p:cTn>
                                        <p:tgtEl>
                                          <p:spTgt spid="10">
                                            <p:txEl>
                                              <p:charRg st="80" end="107"/>
                                            </p:txEl>
                                          </p:spTgt>
                                        </p:tgtEl>
                                        <p:attrNameLst>
                                          <p:attrName>style.visibility</p:attrName>
                                        </p:attrNameLst>
                                      </p:cBhvr>
                                      <p:to>
                                        <p:strVal val="visible"/>
                                      </p:to>
                                    </p:set>
                                    <p:animEffect transition="in" filter="checkerboard(across)">
                                      <p:cBhvr>
                                        <p:cTn id="38" dur="500"/>
                                        <p:tgtEl>
                                          <p:spTgt spid="10">
                                            <p:txEl>
                                              <p:charRg st="80" end="107"/>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5" presetClass="entr" presetSubtype="10" fill="hold" nodeType="clickEffect">
                                  <p:stCondLst>
                                    <p:cond delay="0"/>
                                  </p:stCondLst>
                                  <p:childTnLst>
                                    <p:set>
                                      <p:cBhvr>
                                        <p:cTn id="42" dur="1" fill="hold">
                                          <p:stCondLst>
                                            <p:cond delay="0"/>
                                          </p:stCondLst>
                                        </p:cTn>
                                        <p:tgtEl>
                                          <p:spTgt spid="10">
                                            <p:txEl>
                                              <p:charRg st="107" end="135"/>
                                            </p:txEl>
                                          </p:spTgt>
                                        </p:tgtEl>
                                        <p:attrNameLst>
                                          <p:attrName>style.visibility</p:attrName>
                                        </p:attrNameLst>
                                      </p:cBhvr>
                                      <p:to>
                                        <p:strVal val="visible"/>
                                      </p:to>
                                    </p:set>
                                    <p:animEffect transition="in" filter="checkerboard(across)">
                                      <p:cBhvr>
                                        <p:cTn id="43" dur="500"/>
                                        <p:tgtEl>
                                          <p:spTgt spid="10">
                                            <p:txEl>
                                              <p:charRg st="107" end="135"/>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9" presetClass="entr" presetSubtype="0" fill="hold" nodeType="click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dissolve">
                                      <p:cBhvr>
                                        <p:cTn id="48" dur="500"/>
                                        <p:tgtEl>
                                          <p:spTgt spid="11"/>
                                        </p:tgtEl>
                                      </p:cBhvr>
                                    </p:animEffect>
                                  </p:childTnLst>
                                </p:cTn>
                              </p:par>
                            </p:childTnLst>
                          </p:cTn>
                        </p:par>
                        <p:par>
                          <p:cTn id="49" fill="hold">
                            <p:stCondLst>
                              <p:cond delay="500"/>
                            </p:stCondLst>
                            <p:childTnLst>
                              <p:par>
                                <p:cTn id="50" presetID="9" presetClass="entr" presetSubtype="0" repeatCount="3000" fill="hold" nodeType="after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dissolve">
                                      <p:cBhvr>
                                        <p:cTn id="52" dur="500"/>
                                        <p:tgtEl>
                                          <p:spTgt spid="14"/>
                                        </p:tgtEl>
                                      </p:cBhvr>
                                    </p:animEffect>
                                  </p:childTnLst>
                                </p:cTn>
                              </p:par>
                            </p:childTnLst>
                          </p:cTn>
                        </p:par>
                      </p:childTnLst>
                    </p:cTn>
                  </p:par>
                  <p:par>
                    <p:cTn id="53" fill="hold">
                      <p:stCondLst>
                        <p:cond delay="indefinite"/>
                      </p:stCondLst>
                      <p:childTnLst>
                        <p:par>
                          <p:cTn id="54" fill="hold">
                            <p:stCondLst>
                              <p:cond delay="0"/>
                            </p:stCondLst>
                            <p:childTnLst>
                              <p:par>
                                <p:cTn id="55" presetID="9" presetClass="entr" presetSubtype="0" fill="hold" nodeType="click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dissolve">
                                      <p:cBhvr>
                                        <p:cTn id="57" dur="500"/>
                                        <p:tgtEl>
                                          <p:spTgt spid="12"/>
                                        </p:tgtEl>
                                      </p:cBhvr>
                                    </p:animEffect>
                                  </p:childTnLst>
                                </p:cTn>
                              </p:par>
                            </p:childTnLst>
                          </p:cTn>
                        </p:par>
                        <p:par>
                          <p:cTn id="58" fill="hold">
                            <p:stCondLst>
                              <p:cond delay="500"/>
                            </p:stCondLst>
                            <p:childTnLst>
                              <p:par>
                                <p:cTn id="59" presetID="9" presetClass="entr" presetSubtype="0" repeatCount="3000" fill="hold" nodeType="afterEffect">
                                  <p:stCondLst>
                                    <p:cond delay="0"/>
                                  </p:stCondLst>
                                  <p:childTnLst>
                                    <p:set>
                                      <p:cBhvr>
                                        <p:cTn id="60" dur="1" fill="hold">
                                          <p:stCondLst>
                                            <p:cond delay="0"/>
                                          </p:stCondLst>
                                        </p:cTn>
                                        <p:tgtEl>
                                          <p:spTgt spid="15"/>
                                        </p:tgtEl>
                                        <p:attrNameLst>
                                          <p:attrName>style.visibility</p:attrName>
                                        </p:attrNameLst>
                                      </p:cBhvr>
                                      <p:to>
                                        <p:strVal val="visible"/>
                                      </p:to>
                                    </p:set>
                                    <p:animEffect transition="in" filter="dissolve">
                                      <p:cBhvr>
                                        <p:cTn id="61" dur="500"/>
                                        <p:tgtEl>
                                          <p:spTgt spid="15"/>
                                        </p:tgtEl>
                                      </p:cBhvr>
                                    </p:animEffect>
                                  </p:childTnLst>
                                </p:cTn>
                              </p:par>
                            </p:childTnLst>
                          </p:cTn>
                        </p:par>
                      </p:childTnLst>
                    </p:cTn>
                  </p:par>
                  <p:par>
                    <p:cTn id="62" fill="hold">
                      <p:stCondLst>
                        <p:cond delay="indefinite"/>
                      </p:stCondLst>
                      <p:childTnLst>
                        <p:par>
                          <p:cTn id="63" fill="hold">
                            <p:stCondLst>
                              <p:cond delay="0"/>
                            </p:stCondLst>
                            <p:childTnLst>
                              <p:par>
                                <p:cTn id="64" presetID="5" presetClass="entr" presetSubtype="10" fill="hold" nodeType="clickEffect">
                                  <p:stCondLst>
                                    <p:cond delay="0"/>
                                  </p:stCondLst>
                                  <p:childTnLst>
                                    <p:set>
                                      <p:cBhvr>
                                        <p:cTn id="65" dur="1" fill="hold">
                                          <p:stCondLst>
                                            <p:cond delay="0"/>
                                          </p:stCondLst>
                                        </p:cTn>
                                        <p:tgtEl>
                                          <p:spTgt spid="10">
                                            <p:txEl>
                                              <p:charRg st="135" end="184"/>
                                            </p:txEl>
                                          </p:spTgt>
                                        </p:tgtEl>
                                        <p:attrNameLst>
                                          <p:attrName>style.visibility</p:attrName>
                                        </p:attrNameLst>
                                      </p:cBhvr>
                                      <p:to>
                                        <p:strVal val="visible"/>
                                      </p:to>
                                    </p:set>
                                    <p:animEffect transition="in" filter="checkerboard(across)">
                                      <p:cBhvr>
                                        <p:cTn id="66" dur="500"/>
                                        <p:tgtEl>
                                          <p:spTgt spid="10">
                                            <p:txEl>
                                              <p:charRg st="135" end="184"/>
                                            </p:txEl>
                                          </p:spTgt>
                                        </p:tgtEl>
                                      </p:cBhvr>
                                    </p:animEffect>
                                  </p:childTnLst>
                                </p:cTn>
                              </p:par>
                            </p:childTnLst>
                          </p:cTn>
                        </p:par>
                        <p:par>
                          <p:cTn id="67" fill="hold">
                            <p:stCondLst>
                              <p:cond delay="500"/>
                            </p:stCondLst>
                            <p:childTnLst>
                              <p:par>
                                <p:cTn id="68" presetID="5" presetClass="entr" presetSubtype="10" fill="hold" nodeType="afterEffect">
                                  <p:stCondLst>
                                    <p:cond delay="0"/>
                                  </p:stCondLst>
                                  <p:childTnLst>
                                    <p:set>
                                      <p:cBhvr>
                                        <p:cTn id="69" dur="1" fill="hold">
                                          <p:stCondLst>
                                            <p:cond delay="0"/>
                                          </p:stCondLst>
                                        </p:cTn>
                                        <p:tgtEl>
                                          <p:spTgt spid="13"/>
                                        </p:tgtEl>
                                        <p:attrNameLst>
                                          <p:attrName>style.visibility</p:attrName>
                                        </p:attrNameLst>
                                      </p:cBhvr>
                                      <p:to>
                                        <p:strVal val="visible"/>
                                      </p:to>
                                    </p:set>
                                    <p:animEffect transition="in" filter="checkerboard(across)">
                                      <p:cBhvr>
                                        <p:cTn id="70" dur="500"/>
                                        <p:tgtEl>
                                          <p:spTgt spid="13"/>
                                        </p:tgtEl>
                                      </p:cBhvr>
                                    </p:animEffect>
                                  </p:childTnLst>
                                </p:cTn>
                              </p:par>
                              <p:par>
                                <p:cTn id="71" presetID="56" presetClass="path" presetSubtype="0" accel="50000" decel="50000" fill="hold" nodeType="withEffect">
                                  <p:stCondLst>
                                    <p:cond delay="0"/>
                                  </p:stCondLst>
                                  <p:childTnLst>
                                    <p:animMotion origin="layout" path="M -0.3875 0.24629 L -3.33333E-6 4.44444E-6 " pathEditMode="relative" rAng="0" ptsTypes="AA">
                                      <p:cBhvr>
                                        <p:cTn id="72" dur="2000" fill="hold"/>
                                        <p:tgtEl>
                                          <p:spTgt spid="13"/>
                                        </p:tgtEl>
                                        <p:attrNameLst>
                                          <p:attrName>ppt_x</p:attrName>
                                          <p:attrName>ppt_y</p:attrName>
                                        </p:attrNameLst>
                                      </p:cBhvr>
                                      <p:rCtr x="19400" y="-123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build="allAtOnce"/>
      <p:bldP spid="11" grpId="0" animBg="1"/>
      <p:bldP spid="12" grpId="0" animBg="1"/>
      <p:bldP spid="14" grpId="0" animBg="1"/>
      <p:bldP spid="15"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3057" name="Rectangle 3"/>
          <p:cNvSpPr/>
          <p:nvPr/>
        </p:nvSpPr>
        <p:spPr>
          <a:xfrm>
            <a:off x="352425" y="932180"/>
            <a:ext cx="11245850" cy="4131945"/>
          </a:xfrm>
          <a:prstGeom prst="rect">
            <a:avLst/>
          </a:prstGeom>
          <a:noFill/>
          <a:ln w="9525">
            <a:noFill/>
          </a:ln>
        </p:spPr>
        <p:txBody>
          <a:bodyPr>
            <a:noAutofit/>
          </a:bodyPr>
          <a:p>
            <a:pPr algn="just">
              <a:lnSpc>
                <a:spcPct val="150000"/>
              </a:lnSpc>
              <a:buNone/>
            </a:pPr>
            <a:r>
              <a:rPr sz="4000">
                <a:latin typeface="Times New Roman" panose="02020603050405020304" pitchFamily="18" charset="0"/>
              </a:rPr>
              <a:t>- Sau Chiến tranh thế giới thứ nhất, </a:t>
            </a:r>
            <a:r>
              <a:rPr lang="en-US" altLang="x-none" sz="4000">
                <a:latin typeface="Times New Roman" panose="02020603050405020304" pitchFamily="18" charset="0"/>
              </a:rPr>
              <a:t>Mỹ </a:t>
            </a:r>
            <a:r>
              <a:rPr sz="4000">
                <a:latin typeface="Times New Roman" panose="02020603050405020304" pitchFamily="18" charset="0"/>
              </a:rPr>
              <a:t>trở thành quốc gia tư bản giàu mạnh nhất. Nhưng vẫn tồn tại</a:t>
            </a:r>
            <a:r>
              <a:rPr lang="en-US" altLang="x-none" sz="4000">
                <a:latin typeface="Times New Roman" panose="02020603050405020304" pitchFamily="18" charset="0"/>
              </a:rPr>
              <a:t> tình trạng bất công xã hội, thất nghiệp, thu nhập thấp và phân biệt chủng tộc</a:t>
            </a:r>
            <a:r>
              <a:rPr sz="4000">
                <a:latin typeface="Times New Roman" panose="02020603050405020304" pitchFamily="18" charset="0"/>
              </a:rPr>
              <a:t>,…</a:t>
            </a:r>
            <a:endParaRPr lang="en-US" altLang="x-none" sz="4000">
              <a:latin typeface="Times New Roman" panose="02020603050405020304" pitchFamily="18" charset="0"/>
            </a:endParaRPr>
          </a:p>
        </p:txBody>
      </p:sp>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Biểu tình phản đối phân biệt chủng tộc tiếp diễn tại Mỹ - VNEWS - YouTube">
            <a:hlinkClick r:id="" action="ppaction://media"/>
          </p:cNvPr>
          <p:cNvPicPr/>
          <p:nvPr>
            <a:videoFile r:link="rId1"/>
            <p:extLst>
              <p:ext uri="{DAA4B4D4-6D71-4841-9C94-3DE7FCFB9230}">
                <p14:media xmlns:p14="http://schemas.microsoft.com/office/powerpoint/2010/main" r:embed="rId2"/>
              </p:ext>
            </p:extLst>
            <p:custDataLst>
              <p:tags r:id="rId3"/>
            </p:custDataLst>
          </p:nvPr>
        </p:nvPicPr>
        <p:blipFill>
          <a:blip r:embed="rId4"/>
          <a:stretch>
            <a:fillRect/>
          </a:stretch>
        </p:blipFill>
        <p:spPr>
          <a:xfrm>
            <a:off x="356870" y="313055"/>
            <a:ext cx="11321415" cy="6325235"/>
          </a:xfrm>
          <a:prstGeom prst="rect">
            <a:avLst/>
          </a:prstGeom>
        </p:spPr>
      </p:pic>
    </p:spTree>
  </p:cSld>
  <p:clrMapOvr>
    <a:masterClrMapping/>
  </p:clrMapOvr>
  <p:timing>
    <p:tnLst>
      <p:par>
        <p:cTn id="1" dur="indefinite" restart="never" nodeType="tmRoot">
          <p:childTnLst>
            <p:video fullScrn="0">
              <p:cMediaNode>
                <p:cTn id="2" fill="hold" display="1">
                  <p:stCondLst>
                    <p:cond delay="indefinite"/>
                  </p:stCondLst>
                </p:cTn>
                <p:tgtEl>
                  <p:spTgt spid="4"/>
                </p:tgtEl>
              </p:cMediaNode>
            </p:video>
            <p:seq concurrent="1" nextAc="seek">
              <p:cTn id="3" restart="whenNotActive" fill="hold" evtFilter="cancelBubble" nodeType="interactiveSeq">
                <p:stCondLst>
                  <p:cond evt="onClick" delay="0">
                    <p:tgtEl>
                      <p:spTgt spid="4"/>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5105" name="Rectangle 3"/>
          <p:cNvSpPr/>
          <p:nvPr/>
        </p:nvSpPr>
        <p:spPr>
          <a:xfrm>
            <a:off x="912495" y="1685608"/>
            <a:ext cx="10788650" cy="3784600"/>
          </a:xfrm>
          <a:prstGeom prst="rect">
            <a:avLst/>
          </a:prstGeom>
          <a:noFill/>
          <a:ln w="9525">
            <a:noFill/>
          </a:ln>
        </p:spPr>
        <p:txBody>
          <a:bodyPr>
            <a:spAutoFit/>
          </a:bodyPr>
          <a:p>
            <a:pPr algn="just">
              <a:lnSpc>
                <a:spcPct val="150000"/>
              </a:lnSpc>
              <a:buNone/>
            </a:pPr>
            <a:r>
              <a:rPr sz="4000">
                <a:solidFill>
                  <a:srgbClr val="000000"/>
                </a:solidFill>
                <a:latin typeface="Times New Roman" panose="02020603050405020304" pitchFamily="18" charset="0"/>
                <a:cs typeface="Times New Roman" panose="02020603050405020304" pitchFamily="18" charset="0"/>
              </a:rPr>
              <a:t>- </a:t>
            </a:r>
            <a:r>
              <a:rPr lang="en-US" altLang="x-none" sz="4000">
                <a:solidFill>
                  <a:srgbClr val="000000"/>
                </a:solidFill>
                <a:latin typeface="Times New Roman" panose="02020603050405020304" pitchFamily="18" charset="0"/>
                <a:cs typeface="Times New Roman" panose="02020603050405020304" pitchFamily="18" charset="0"/>
              </a:rPr>
              <a:t>N</a:t>
            </a:r>
            <a:r>
              <a:rPr sz="4000">
                <a:solidFill>
                  <a:srgbClr val="000000"/>
                </a:solidFill>
                <a:latin typeface="Times New Roman" panose="02020603050405020304" pitchFamily="18" charset="0"/>
                <a:cs typeface="Times New Roman" panose="02020603050405020304" pitchFamily="18" charset="0"/>
              </a:rPr>
              <a:t>ăm 1921, Đảng Cộng sản Mỹ ra đời.</a:t>
            </a:r>
            <a:endParaRPr lang="en-US" altLang="x-none" sz="4000">
              <a:latin typeface="Times New Roman" panose="02020603050405020304" pitchFamily="18" charset="0"/>
              <a:cs typeface="Times New Roman" panose="02020603050405020304" pitchFamily="18" charset="0"/>
            </a:endParaRPr>
          </a:p>
          <a:p>
            <a:pPr algn="just">
              <a:lnSpc>
                <a:spcPct val="150000"/>
              </a:lnSpc>
              <a:buNone/>
            </a:pPr>
            <a:r>
              <a:rPr sz="4000">
                <a:solidFill>
                  <a:srgbClr val="000000"/>
                </a:solidFill>
                <a:latin typeface="Times New Roman" panose="02020603050405020304" pitchFamily="18" charset="0"/>
                <a:cs typeface="Times New Roman" panose="02020603050405020304" pitchFamily="18" charset="0"/>
              </a:rPr>
              <a:t>+ Năm 1929, nước Mỹ rơi v</a:t>
            </a:r>
            <a:r>
              <a:rPr sz="4000">
                <a:solidFill>
                  <a:srgbClr val="000000"/>
                </a:solidFill>
                <a:latin typeface="Times New Roman" panose="02020603050405020304" pitchFamily="18" charset="0"/>
                <a:ea typeface="Times New Roman" panose="02020603050405020304" pitchFamily="18" charset="0"/>
              </a:rPr>
              <a:t>à</a:t>
            </a:r>
            <a:r>
              <a:rPr sz="4000">
                <a:solidFill>
                  <a:srgbClr val="000000"/>
                </a:solidFill>
                <a:latin typeface="Times New Roman" panose="02020603050405020304" pitchFamily="18" charset="0"/>
                <a:cs typeface="Times New Roman" panose="02020603050405020304" pitchFamily="18" charset="0"/>
              </a:rPr>
              <a:t>o khủng hoảng.</a:t>
            </a:r>
            <a:endParaRPr lang="en-US" altLang="x-none" sz="4000">
              <a:latin typeface="Times New Roman" panose="02020603050405020304" pitchFamily="18" charset="0"/>
              <a:cs typeface="Times New Roman" panose="02020603050405020304" pitchFamily="18" charset="0"/>
            </a:endParaRPr>
          </a:p>
          <a:p>
            <a:pPr algn="just">
              <a:lnSpc>
                <a:spcPct val="150000"/>
              </a:lnSpc>
              <a:buNone/>
            </a:pPr>
            <a:r>
              <a:rPr sz="4000">
                <a:solidFill>
                  <a:srgbClr val="000000"/>
                </a:solidFill>
                <a:latin typeface="Times New Roman" panose="02020603050405020304" pitchFamily="18" charset="0"/>
                <a:cs typeface="Times New Roman" panose="02020603050405020304" pitchFamily="18" charset="0"/>
              </a:rPr>
              <a:t>+ Năm 1932, thực hiện các chính sách cải cách kinh tế - xã hội (Thỏa thuận mới).</a:t>
            </a:r>
            <a:r>
              <a:rPr lang="en-US" altLang="x-none" sz="4000">
                <a:latin typeface="Times New Roman" panose="02020603050405020304" pitchFamily="18" charset="0"/>
              </a:rPr>
              <a:t> </a:t>
            </a:r>
            <a:endParaRPr lang="en-US" altLang="x-none" sz="4000">
              <a:latin typeface="Times New Roman" panose="02020603050405020304" pitchFamily="18" charset="0"/>
            </a:endParaRPr>
          </a:p>
        </p:txBody>
      </p:sp>
    </p:spTree>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7153" name="Rectangle 3"/>
          <p:cNvSpPr/>
          <p:nvPr/>
        </p:nvSpPr>
        <p:spPr>
          <a:xfrm>
            <a:off x="6337300" y="1122363"/>
            <a:ext cx="5138738" cy="3675062"/>
          </a:xfrm>
          <a:prstGeom prst="rect">
            <a:avLst/>
          </a:prstGeom>
          <a:noFill/>
          <a:ln w="9525">
            <a:noFill/>
          </a:ln>
        </p:spPr>
        <p:txBody>
          <a:bodyPr>
            <a:spAutoFit/>
          </a:bodyPr>
          <a:p>
            <a:pPr algn="just">
              <a:lnSpc>
                <a:spcPct val="150000"/>
              </a:lnSpc>
              <a:buNone/>
            </a:pPr>
            <a:r>
              <a:rPr sz="4000" b="1">
                <a:solidFill>
                  <a:srgbClr val="0432FF"/>
                </a:solidFill>
                <a:latin typeface="Times New Roman" panose="02020603050405020304" pitchFamily="18" charset="0"/>
                <a:cs typeface="Times New Roman" panose="02020603050405020304" pitchFamily="18" charset="0"/>
              </a:rPr>
              <a:t>Tình hình chính trị - xã hội của nước Mỹ được thể hiện như thế n</a:t>
            </a:r>
            <a:r>
              <a:rPr sz="4000" b="1">
                <a:solidFill>
                  <a:srgbClr val="0432FF"/>
                </a:solidFill>
                <a:latin typeface="Times New Roman" panose="02020603050405020304" pitchFamily="18" charset="0"/>
                <a:ea typeface="Times New Roman" panose="02020603050405020304" pitchFamily="18" charset="0"/>
              </a:rPr>
              <a:t>à</a:t>
            </a:r>
            <a:r>
              <a:rPr sz="4000" b="1">
                <a:solidFill>
                  <a:srgbClr val="0432FF"/>
                </a:solidFill>
                <a:latin typeface="Times New Roman" panose="02020603050405020304" pitchFamily="18" charset="0"/>
                <a:cs typeface="Times New Roman" panose="02020603050405020304" pitchFamily="18" charset="0"/>
              </a:rPr>
              <a:t>o qua tư liệu 2.8?</a:t>
            </a:r>
            <a:r>
              <a:rPr lang="en-US" altLang="x-none" sz="4000" b="1">
                <a:solidFill>
                  <a:srgbClr val="0432FF"/>
                </a:solidFill>
                <a:latin typeface="Times New Roman" panose="02020603050405020304" pitchFamily="18" charset="0"/>
              </a:rPr>
              <a:t> </a:t>
            </a:r>
            <a:endParaRPr lang="en-US" altLang="x-none" sz="4000" b="1">
              <a:solidFill>
                <a:srgbClr val="0432FF"/>
              </a:solidFill>
              <a:latin typeface="Times New Roman" panose="02020603050405020304" pitchFamily="18" charset="0"/>
            </a:endParaRPr>
          </a:p>
        </p:txBody>
      </p:sp>
      <p:pic>
        <p:nvPicPr>
          <p:cNvPr id="177154" name="Picture 1"/>
          <p:cNvPicPr>
            <a:picLocks noChangeAspect="1"/>
          </p:cNvPicPr>
          <p:nvPr/>
        </p:nvPicPr>
        <p:blipFill>
          <a:blip r:embed="rId1"/>
          <a:stretch>
            <a:fillRect/>
          </a:stretch>
        </p:blipFill>
        <p:spPr>
          <a:xfrm>
            <a:off x="412750" y="492125"/>
            <a:ext cx="4689475" cy="3190875"/>
          </a:xfrm>
          <a:prstGeom prst="rect">
            <a:avLst/>
          </a:prstGeom>
          <a:noFill/>
          <a:ln w="9525">
            <a:noFill/>
          </a:ln>
        </p:spPr>
      </p:pic>
      <p:pic>
        <p:nvPicPr>
          <p:cNvPr id="177155" name="Picture 2"/>
          <p:cNvPicPr>
            <a:picLocks noChangeAspect="1"/>
          </p:cNvPicPr>
          <p:nvPr/>
        </p:nvPicPr>
        <p:blipFill>
          <a:blip r:embed="rId2"/>
          <a:stretch>
            <a:fillRect/>
          </a:stretch>
        </p:blipFill>
        <p:spPr>
          <a:xfrm>
            <a:off x="692150" y="3895725"/>
            <a:ext cx="3811588" cy="2308225"/>
          </a:xfrm>
          <a:prstGeom prst="rect">
            <a:avLst/>
          </a:prstGeom>
          <a:noFill/>
          <a:ln w="9525">
            <a:noFill/>
          </a:ln>
        </p:spPr>
      </p:pic>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Rectangle 6"/>
          <p:cNvSpPr/>
          <p:nvPr/>
        </p:nvSpPr>
        <p:spPr>
          <a:xfrm>
            <a:off x="173620" y="0"/>
            <a:ext cx="11759879" cy="1654748"/>
          </a:xfrm>
          <a:prstGeom prst="rect">
            <a:avLst/>
          </a:prstGeom>
          <a:noFill/>
        </p:spPr>
        <p:txBody>
          <a:bodyPr>
            <a:spAutoFit/>
          </a:bodyPr>
          <a:lstStyle/>
          <a:p>
            <a:pPr marL="742950" marR="0" lvl="0" indent="-742950" algn="ctr" defTabSz="457200" rtl="0" eaLnBrk="1" fontAlgn="auto" latinLnBrk="0" hangingPunct="1">
              <a:lnSpc>
                <a:spcPct val="150000"/>
              </a:lnSpc>
              <a:spcBef>
                <a:spcPts val="0"/>
              </a:spcBef>
              <a:spcAft>
                <a:spcPts val="0"/>
              </a:spcAft>
              <a:buClrTx/>
              <a:buSzTx/>
              <a:buFontTx/>
              <a:buAutoNum type="arabicPeriod"/>
              <a:defRPr/>
            </a:pPr>
            <a:r>
              <a:rPr kumimoji="0" lang="vi-VN" sz="3600" b="1" i="0" u="none" strike="noStrike" kern="1200" cap="none" spc="0" normalizeH="0" baseline="0" noProof="0" dirty="0">
                <a:ln w="22225">
                  <a:solidFill>
                    <a:schemeClr val="accent2"/>
                  </a:solidFill>
                  <a:prstDash val="solid"/>
                </a:ln>
                <a:solidFill>
                  <a:srgbClr val="C00000"/>
                </a:solidFill>
                <a:effectLst/>
                <a:uLnTx/>
                <a:uFillTx/>
                <a:latin typeface="Times New Roman" panose="02020603050405020304" pitchFamily="18" charset="0"/>
                <a:ea typeface="+mn-ea"/>
                <a:cs typeface="Times New Roman" panose="02020603050405020304" pitchFamily="18" charset="0"/>
              </a:rPr>
              <a:t>PHONG TRÀO CÁCH MẠNG (1918-1923)</a:t>
            </a:r>
            <a:endParaRPr kumimoji="0" lang="vi-VN" sz="3600" b="1" i="0" u="none" strike="noStrike" kern="1200" cap="none" spc="0" normalizeH="0" baseline="0" noProof="0" dirty="0">
              <a:ln w="22225">
                <a:solidFill>
                  <a:schemeClr val="accent2"/>
                </a:solidFill>
                <a:prstDash val="solid"/>
              </a:ln>
              <a:solidFill>
                <a:srgbClr val="C0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457200" rtl="0" eaLnBrk="1" fontAlgn="auto" latinLnBrk="0" hangingPunct="1">
              <a:lnSpc>
                <a:spcPct val="150000"/>
              </a:lnSpc>
              <a:spcBef>
                <a:spcPts val="0"/>
              </a:spcBef>
              <a:spcAft>
                <a:spcPts val="0"/>
              </a:spcAft>
              <a:buClrTx/>
              <a:buSzTx/>
              <a:buFontTx/>
              <a:buNone/>
              <a:defRPr/>
            </a:pPr>
            <a:r>
              <a:rPr kumimoji="0" lang="vi-VN" sz="3600" b="1" i="0" u="none" strike="noStrike" kern="1200" cap="none" spc="0" normalizeH="0" baseline="0" noProof="0" dirty="0">
                <a:ln w="22225">
                  <a:solidFill>
                    <a:schemeClr val="accent2"/>
                  </a:solidFill>
                  <a:prstDash val="solid"/>
                </a:ln>
                <a:solidFill>
                  <a:srgbClr val="C00000"/>
                </a:solidFill>
                <a:effectLst/>
                <a:uLnTx/>
                <a:uFillTx/>
                <a:latin typeface="Times New Roman" panose="02020603050405020304" pitchFamily="18" charset="0"/>
                <a:ea typeface="+mn-ea"/>
                <a:cs typeface="Times New Roman" panose="02020603050405020304" pitchFamily="18" charset="0"/>
              </a:rPr>
              <a:t>VÀ SỰ THÀNH LẬP QUỐC TẾ CỘNG SẢN (1919)</a:t>
            </a:r>
            <a:endParaRPr kumimoji="0" lang="en-US" sz="3600" b="1" i="0" u="none" strike="noStrike" kern="1200" cap="none" spc="0" normalizeH="0" baseline="0" noProof="0" dirty="0">
              <a:ln w="22225">
                <a:solidFill>
                  <a:schemeClr val="accent2"/>
                </a:solidFill>
                <a:prstDash val="solid"/>
              </a:ln>
              <a:solidFill>
                <a:srgbClr val="C00000"/>
              </a:solidFill>
              <a:effectLst/>
              <a:uLnTx/>
              <a:uFillTx/>
              <a:latin typeface="Times New Roman" panose="02020603050405020304" pitchFamily="18" charset="0"/>
              <a:ea typeface="+mn-ea"/>
              <a:cs typeface="Times New Roman" panose="02020603050405020304" pitchFamily="18" charset="0"/>
            </a:endParaRPr>
          </a:p>
        </p:txBody>
      </p:sp>
      <p:pic>
        <p:nvPicPr>
          <p:cNvPr id="47106" name="Picture 3"/>
          <p:cNvPicPr>
            <a:picLocks noChangeAspect="1"/>
          </p:cNvPicPr>
          <p:nvPr/>
        </p:nvPicPr>
        <p:blipFill>
          <a:blip r:embed="rId1"/>
          <a:stretch>
            <a:fillRect/>
          </a:stretch>
        </p:blipFill>
        <p:spPr>
          <a:xfrm>
            <a:off x="1171575" y="1838325"/>
            <a:ext cx="4325938" cy="4830763"/>
          </a:xfrm>
          <a:prstGeom prst="rect">
            <a:avLst/>
          </a:prstGeom>
          <a:noFill/>
          <a:ln w="9525">
            <a:noFill/>
          </a:ln>
        </p:spPr>
      </p:pic>
      <p:pic>
        <p:nvPicPr>
          <p:cNvPr id="47107" name="Picture 4"/>
          <p:cNvPicPr>
            <a:picLocks noChangeAspect="1"/>
          </p:cNvPicPr>
          <p:nvPr/>
        </p:nvPicPr>
        <p:blipFill>
          <a:blip r:embed="rId2"/>
          <a:stretch>
            <a:fillRect/>
          </a:stretch>
        </p:blipFill>
        <p:spPr>
          <a:xfrm>
            <a:off x="5829300" y="1838325"/>
            <a:ext cx="5184775" cy="4830763"/>
          </a:xfrm>
          <a:prstGeom prst="rect">
            <a:avLst/>
          </a:prstGeom>
          <a:noFill/>
          <a:ln w="9525">
            <a:noFill/>
          </a:ln>
        </p:spPr>
      </p:pic>
    </p:spTree>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34497" name="Picture 5" descr="POINSET2"/>
          <p:cNvPicPr>
            <a:picLocks noChangeAspect="1"/>
          </p:cNvPicPr>
          <p:nvPr/>
        </p:nvPicPr>
        <p:blipFill>
          <a:blip r:embed="rId1"/>
          <a:stretch>
            <a:fillRect/>
          </a:stretch>
        </p:blipFill>
        <p:spPr>
          <a:xfrm rot="5400000">
            <a:off x="10577513" y="195263"/>
            <a:ext cx="1241425" cy="1441450"/>
          </a:xfrm>
          <a:prstGeom prst="rect">
            <a:avLst/>
          </a:prstGeom>
          <a:noFill/>
          <a:ln w="9525">
            <a:noFill/>
          </a:ln>
        </p:spPr>
      </p:pic>
      <p:pic>
        <p:nvPicPr>
          <p:cNvPr id="234498" name="Picture 5" descr="POINSET2"/>
          <p:cNvPicPr>
            <a:picLocks noChangeAspect="1"/>
          </p:cNvPicPr>
          <p:nvPr/>
        </p:nvPicPr>
        <p:blipFill>
          <a:blip r:embed="rId1"/>
          <a:stretch>
            <a:fillRect/>
          </a:stretch>
        </p:blipFill>
        <p:spPr>
          <a:xfrm rot="5400000" flipV="1">
            <a:off x="352425" y="23813"/>
            <a:ext cx="1171575" cy="1477962"/>
          </a:xfrm>
          <a:prstGeom prst="rect">
            <a:avLst/>
          </a:prstGeom>
          <a:noFill/>
          <a:ln w="9525">
            <a:noFill/>
          </a:ln>
        </p:spPr>
      </p:pic>
      <p:pic>
        <p:nvPicPr>
          <p:cNvPr id="234499" name="Picture 5" descr="POINSET2"/>
          <p:cNvPicPr>
            <a:picLocks noChangeAspect="1"/>
          </p:cNvPicPr>
          <p:nvPr/>
        </p:nvPicPr>
        <p:blipFill>
          <a:blip r:embed="rId1"/>
          <a:stretch>
            <a:fillRect/>
          </a:stretch>
        </p:blipFill>
        <p:spPr>
          <a:xfrm rot="-5400000">
            <a:off x="317500" y="5422900"/>
            <a:ext cx="1243013" cy="1443038"/>
          </a:xfrm>
          <a:prstGeom prst="rect">
            <a:avLst/>
          </a:prstGeom>
          <a:noFill/>
          <a:ln w="9525">
            <a:noFill/>
          </a:ln>
        </p:spPr>
      </p:pic>
      <p:sp>
        <p:nvSpPr>
          <p:cNvPr id="7" name="Rectangle 6"/>
          <p:cNvSpPr/>
          <p:nvPr/>
        </p:nvSpPr>
        <p:spPr>
          <a:xfrm>
            <a:off x="2770822" y="2357482"/>
            <a:ext cx="6720908" cy="1246495"/>
          </a:xfrm>
          <a:prstGeom prst="rect">
            <a:avLst/>
          </a:prstGeom>
          <a:noFill/>
        </p:spPr>
        <p:txBody>
          <a:bodyPr>
            <a:spAutoFit/>
          </a:bodyPr>
          <a:lstStyle/>
          <a:p>
            <a:pPr marL="0" marR="0" lvl="0" indent="0" algn="ctr" defTabSz="457200" rtl="0" eaLnBrk="1" fontAlgn="auto" latinLnBrk="0" hangingPunct="1">
              <a:lnSpc>
                <a:spcPct val="150000"/>
              </a:lnSpc>
              <a:spcBef>
                <a:spcPts val="0"/>
              </a:spcBef>
              <a:spcAft>
                <a:spcPts val="0"/>
              </a:spcAft>
              <a:buClrTx/>
              <a:buSzTx/>
              <a:buFontTx/>
              <a:buNone/>
              <a:defRPr/>
            </a:pPr>
            <a:r>
              <a:rPr kumimoji="0" lang="en-US" sz="5000" b="1" i="0" u="none" strike="noStrike" kern="1200" cap="none" spc="0" normalizeH="0" baseline="0" noProof="0" dirty="0" err="1">
                <a:ln w="22225">
                  <a:solidFill>
                    <a:schemeClr val="accent2"/>
                  </a:solidFill>
                  <a:prstDash val="solid"/>
                </a:ln>
                <a:solidFill>
                  <a:srgbClr val="C00000"/>
                </a:solidFill>
                <a:effectLst/>
                <a:uLnTx/>
                <a:uFillTx/>
                <a:latin typeface="Times New Roman" panose="02020603050405020304" pitchFamily="18" charset="0"/>
                <a:ea typeface="+mn-ea"/>
                <a:cs typeface="Times New Roman" panose="02020603050405020304" pitchFamily="18" charset="0"/>
              </a:rPr>
              <a:t>Luyện</a:t>
            </a:r>
            <a:r>
              <a:rPr kumimoji="0" lang="en-US" sz="5000" b="1" i="0" u="none" strike="noStrike" kern="1200" cap="none" spc="0" normalizeH="0" baseline="0" noProof="0" dirty="0">
                <a:ln w="22225">
                  <a:solidFill>
                    <a:schemeClr val="accent2"/>
                  </a:solidFill>
                  <a:prstDash val="solid"/>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5000" b="1" i="0" u="none" strike="noStrike" kern="1200" cap="none" spc="0" normalizeH="0" baseline="0" noProof="0" dirty="0" err="1">
                <a:ln w="22225">
                  <a:solidFill>
                    <a:schemeClr val="accent2"/>
                  </a:solidFill>
                  <a:prstDash val="solid"/>
                </a:ln>
                <a:solidFill>
                  <a:srgbClr val="C00000"/>
                </a:solidFill>
                <a:effectLst/>
                <a:uLnTx/>
                <a:uFillTx/>
                <a:latin typeface="Times New Roman" panose="02020603050405020304" pitchFamily="18" charset="0"/>
                <a:ea typeface="+mn-ea"/>
                <a:cs typeface="Times New Roman" panose="02020603050405020304" pitchFamily="18" charset="0"/>
              </a:rPr>
              <a:t>tập</a:t>
            </a:r>
            <a:r>
              <a:rPr kumimoji="0" lang="en-US" sz="5000" b="1" i="0" u="none" strike="noStrike" kern="1200" cap="none" spc="0" normalizeH="0" baseline="0" noProof="0" dirty="0">
                <a:ln w="22225">
                  <a:solidFill>
                    <a:schemeClr val="accent2"/>
                  </a:solidFill>
                  <a:prstDash val="solid"/>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5000" b="1" i="0" u="none" strike="noStrike" kern="1200" cap="none" spc="0" normalizeH="0" baseline="0" noProof="0" dirty="0" err="1">
                <a:ln w="22225">
                  <a:solidFill>
                    <a:schemeClr val="accent2"/>
                  </a:solidFill>
                  <a:prstDash val="solid"/>
                </a:ln>
                <a:solidFill>
                  <a:srgbClr val="C00000"/>
                </a:solidFill>
                <a:effectLst/>
                <a:uLnTx/>
                <a:uFillTx/>
                <a:latin typeface="Times New Roman" panose="02020603050405020304" pitchFamily="18" charset="0"/>
                <a:ea typeface="+mn-ea"/>
                <a:cs typeface="Times New Roman" panose="02020603050405020304" pitchFamily="18" charset="0"/>
              </a:rPr>
              <a:t>và</a:t>
            </a:r>
            <a:r>
              <a:rPr kumimoji="0" lang="en-US" sz="5000" b="1" i="0" u="none" strike="noStrike" kern="1200" cap="none" spc="0" normalizeH="0" baseline="0" noProof="0" dirty="0">
                <a:ln w="22225">
                  <a:solidFill>
                    <a:schemeClr val="accent2"/>
                  </a:solidFill>
                  <a:prstDash val="solid"/>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5000" b="1" i="0" u="none" strike="noStrike" kern="1200" cap="none" spc="0" normalizeH="0" baseline="0" noProof="0" dirty="0" err="1">
                <a:ln w="22225">
                  <a:solidFill>
                    <a:schemeClr val="accent2"/>
                  </a:solidFill>
                  <a:prstDash val="solid"/>
                </a:ln>
                <a:solidFill>
                  <a:srgbClr val="C00000"/>
                </a:solidFill>
                <a:effectLst/>
                <a:uLnTx/>
                <a:uFillTx/>
                <a:latin typeface="Times New Roman" panose="02020603050405020304" pitchFamily="18" charset="0"/>
                <a:ea typeface="+mn-ea"/>
                <a:cs typeface="Times New Roman" panose="02020603050405020304" pitchFamily="18" charset="0"/>
              </a:rPr>
              <a:t>vận</a:t>
            </a:r>
            <a:r>
              <a:rPr kumimoji="0" lang="en-US" sz="5000" b="1" i="0" u="none" strike="noStrike" kern="1200" cap="none" spc="0" normalizeH="0" baseline="0" noProof="0" dirty="0">
                <a:ln w="22225">
                  <a:solidFill>
                    <a:schemeClr val="accent2"/>
                  </a:solidFill>
                  <a:prstDash val="solid"/>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5000" b="1" i="0" u="none" strike="noStrike" kern="1200" cap="none" spc="0" normalizeH="0" baseline="0" noProof="0" dirty="0" err="1">
                <a:ln w="22225">
                  <a:solidFill>
                    <a:schemeClr val="accent2"/>
                  </a:solidFill>
                  <a:prstDash val="solid"/>
                </a:ln>
                <a:solidFill>
                  <a:srgbClr val="C00000"/>
                </a:solidFill>
                <a:effectLst/>
                <a:uLnTx/>
                <a:uFillTx/>
                <a:latin typeface="Times New Roman" panose="02020603050405020304" pitchFamily="18" charset="0"/>
                <a:ea typeface="+mn-ea"/>
                <a:cs typeface="Times New Roman" panose="02020603050405020304" pitchFamily="18" charset="0"/>
              </a:rPr>
              <a:t>dụng</a:t>
            </a:r>
            <a:endParaRPr kumimoji="0" lang="en-US" sz="5000" b="1" i="0" u="none" strike="noStrike" kern="1200" cap="none" spc="0" normalizeH="0" baseline="0" noProof="0" dirty="0">
              <a:ln w="22225">
                <a:solidFill>
                  <a:schemeClr val="accent2"/>
                </a:solidFill>
                <a:prstDash val="solid"/>
              </a:ln>
              <a:solidFill>
                <a:srgbClr val="C00000"/>
              </a:solidFill>
              <a:effectLst/>
              <a:uLnTx/>
              <a:uFillTx/>
              <a:latin typeface="Times New Roman" panose="02020603050405020304" pitchFamily="18" charset="0"/>
              <a:ea typeface="+mn-ea"/>
              <a:cs typeface="Times New Roman" panose="02020603050405020304" pitchFamily="18" charset="0"/>
            </a:endParaRPr>
          </a:p>
        </p:txBody>
      </p:sp>
      <p:pic>
        <p:nvPicPr>
          <p:cNvPr id="234501" name="Picture 6" descr="Diagram&#10;&#10;Description automatically generated"/>
          <p:cNvPicPr>
            <a:picLocks noChangeAspect="1"/>
          </p:cNvPicPr>
          <p:nvPr/>
        </p:nvPicPr>
        <p:blipFill>
          <a:blip r:embed="rId2"/>
          <a:srcRect b="8304"/>
          <a:stretch>
            <a:fillRect/>
          </a:stretch>
        </p:blipFill>
        <p:spPr>
          <a:xfrm>
            <a:off x="10671175" y="5340350"/>
            <a:ext cx="1296988" cy="1281113"/>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36545" name="Rectangle 1"/>
          <p:cNvSpPr/>
          <p:nvPr/>
        </p:nvSpPr>
        <p:spPr>
          <a:xfrm>
            <a:off x="1736725" y="949325"/>
            <a:ext cx="8553450" cy="4597400"/>
          </a:xfrm>
          <a:prstGeom prst="rect">
            <a:avLst/>
          </a:prstGeom>
          <a:noFill/>
          <a:ln w="9525">
            <a:noFill/>
          </a:ln>
        </p:spPr>
        <p:txBody>
          <a:bodyPr>
            <a:spAutoFit/>
          </a:bodyPr>
          <a:p>
            <a:pPr algn="just">
              <a:lnSpc>
                <a:spcPct val="150000"/>
              </a:lnSpc>
              <a:buNone/>
            </a:pPr>
            <a:r>
              <a:rPr sz="4000" b="1">
                <a:solidFill>
                  <a:srgbClr val="0432FF"/>
                </a:solidFill>
                <a:latin typeface="Times New Roman" panose="02020603050405020304" pitchFamily="18" charset="0"/>
                <a:cs typeface="Times New Roman" panose="02020603050405020304" pitchFamily="18" charset="0"/>
              </a:rPr>
              <a:t>1. Hãy vẽ trục thời gian thể hiện các giai đoạn phát triển kinh tế của các nước châu Âu v</a:t>
            </a:r>
            <a:r>
              <a:rPr sz="4000" b="1">
                <a:solidFill>
                  <a:srgbClr val="0432FF"/>
                </a:solidFill>
                <a:latin typeface="Times New Roman" panose="02020603050405020304" pitchFamily="18" charset="0"/>
                <a:ea typeface="Times New Roman" panose="02020603050405020304" pitchFamily="18" charset="0"/>
              </a:rPr>
              <a:t>à</a:t>
            </a:r>
            <a:r>
              <a:rPr sz="4000" b="1">
                <a:solidFill>
                  <a:srgbClr val="0432FF"/>
                </a:solidFill>
                <a:latin typeface="Times New Roman" panose="02020603050405020304" pitchFamily="18" charset="0"/>
                <a:cs typeface="Times New Roman" panose="02020603050405020304" pitchFamily="18" charset="0"/>
              </a:rPr>
              <a:t> nước Mỹ trong những năm 1918 – 1939. Nêu đặc điểm của từng giai đoạn.</a:t>
            </a:r>
            <a:endParaRPr lang="en-US" altLang="x-none" sz="4000" b="1">
              <a:solidFill>
                <a:srgbClr val="0432FF"/>
              </a:solidFill>
              <a:latin typeface="Times New Roman" panose="02020603050405020304" pitchFamily="18" charset="0"/>
              <a:ea typeface="Times New Roman" panose="02020603050405020304" pitchFamily="18" charset="0"/>
            </a:endParaRPr>
          </a:p>
        </p:txBody>
      </p:sp>
    </p:spTree>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38593" name="Rectangle 16"/>
          <p:cNvSpPr/>
          <p:nvPr/>
        </p:nvSpPr>
        <p:spPr>
          <a:xfrm>
            <a:off x="158750" y="274638"/>
            <a:ext cx="24533225" cy="46037"/>
          </a:xfrm>
          <a:prstGeom prst="rect">
            <a:avLst/>
          </a:prstGeom>
          <a:noFill/>
          <a:ln w="9525">
            <a:noFill/>
          </a:ln>
        </p:spPr>
        <p:txBody>
          <a:bodyPr anchor="ctr" anchorCtr="0">
            <a:spAutoFit/>
          </a:bodyPr>
          <a:p>
            <a:endParaRPr lang="en-US" altLang="x-none">
              <a:latin typeface="Times New Roman" panose="02020603050405020304" pitchFamily="18" charset="0"/>
            </a:endParaRPr>
          </a:p>
        </p:txBody>
      </p:sp>
      <p:pic>
        <p:nvPicPr>
          <p:cNvPr id="238594" name="Picture 15" descr="Hãy vẽ trục thời gian thể hiện các giai đoạn phát triển kinh tế của các nước châu Âu và nước Mỹ trong những năm 1918-1939. Nêu đặc điểm của từng giai đoạn. (ảnh 1)"/>
          <p:cNvPicPr>
            <a:picLocks noChangeAspect="1"/>
          </p:cNvPicPr>
          <p:nvPr/>
        </p:nvPicPr>
        <p:blipFill>
          <a:blip r:embed="rId1" r:link="rId2"/>
          <a:stretch>
            <a:fillRect/>
          </a:stretch>
        </p:blipFill>
        <p:spPr>
          <a:xfrm>
            <a:off x="158750" y="274638"/>
            <a:ext cx="11874500" cy="6308725"/>
          </a:xfrm>
          <a:prstGeom prst="rect">
            <a:avLst/>
          </a:prstGeom>
          <a:noFill/>
          <a:ln w="9525">
            <a:noFill/>
          </a:ln>
        </p:spPr>
      </p:pic>
    </p:spTree>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40641" name="Rectangle 1"/>
          <p:cNvSpPr/>
          <p:nvPr/>
        </p:nvSpPr>
        <p:spPr>
          <a:xfrm>
            <a:off x="485775" y="0"/>
            <a:ext cx="11574463" cy="844550"/>
          </a:xfrm>
          <a:prstGeom prst="rect">
            <a:avLst/>
          </a:prstGeom>
          <a:noFill/>
          <a:ln w="9525">
            <a:noFill/>
          </a:ln>
        </p:spPr>
        <p:txBody>
          <a:bodyPr>
            <a:spAutoFit/>
          </a:bodyPr>
          <a:p>
            <a:pPr algn="just">
              <a:lnSpc>
                <a:spcPct val="150000"/>
              </a:lnSpc>
              <a:buNone/>
            </a:pPr>
            <a:r>
              <a:rPr sz="3700" b="1">
                <a:solidFill>
                  <a:srgbClr val="0432FF"/>
                </a:solidFill>
                <a:latin typeface="Times New Roman" panose="02020603050405020304" pitchFamily="18" charset="0"/>
                <a:cs typeface="Times New Roman" panose="02020603050405020304" pitchFamily="18" charset="0"/>
              </a:rPr>
              <a:t>2. Tại sao từ năm 1936, nền hòa bình châu Âu bị đe dọa?</a:t>
            </a:r>
            <a:endParaRPr lang="en-US" altLang="x-none" sz="3700" b="1">
              <a:solidFill>
                <a:srgbClr val="0432FF"/>
              </a:solidFill>
              <a:latin typeface="Times New Roman" panose="02020603050405020304" pitchFamily="18" charset="0"/>
              <a:ea typeface="Times New Roman" panose="02020603050405020304" pitchFamily="18" charset="0"/>
            </a:endParaRPr>
          </a:p>
        </p:txBody>
      </p:sp>
      <p:sp>
        <p:nvSpPr>
          <p:cNvPr id="240642" name="TextBox 2"/>
          <p:cNvSpPr txBox="1"/>
          <p:nvPr/>
        </p:nvSpPr>
        <p:spPr>
          <a:xfrm>
            <a:off x="412750" y="1365250"/>
            <a:ext cx="11722100" cy="4978400"/>
          </a:xfrm>
          <a:prstGeom prst="rect">
            <a:avLst/>
          </a:prstGeom>
          <a:noFill/>
          <a:ln w="9525">
            <a:noFill/>
          </a:ln>
        </p:spPr>
        <p:txBody>
          <a:bodyPr>
            <a:spAutoFit/>
          </a:bodyPr>
          <a:p>
            <a:pPr algn="just">
              <a:lnSpc>
                <a:spcPct val="150000"/>
              </a:lnSpc>
              <a:buNone/>
            </a:pPr>
            <a:r>
              <a:rPr lang="en-US" altLang="x-none" sz="3600" b="1">
                <a:solidFill>
                  <a:srgbClr val="00B050"/>
                </a:solidFill>
                <a:latin typeface="Times New Roman" panose="02020603050405020304" pitchFamily="18" charset="0"/>
                <a:cs typeface="Times New Roman" panose="02020603050405020304" pitchFamily="18" charset="0"/>
              </a:rPr>
              <a:t>Từ năm 1936, nền ho</a:t>
            </a:r>
            <a:r>
              <a:rPr lang="en-US" altLang="x-none" sz="3600" b="1">
                <a:solidFill>
                  <a:srgbClr val="00B050"/>
                </a:solidFill>
                <a:latin typeface="Times New Roman" panose="02020603050405020304" pitchFamily="18" charset="0"/>
                <a:ea typeface="Times New Roman" panose="02020603050405020304" pitchFamily="18" charset="0"/>
              </a:rPr>
              <a:t>à</a:t>
            </a:r>
            <a:r>
              <a:rPr lang="en-US" altLang="x-none" sz="3600" b="1">
                <a:solidFill>
                  <a:srgbClr val="00B050"/>
                </a:solidFill>
                <a:latin typeface="Times New Roman" panose="02020603050405020304" pitchFamily="18" charset="0"/>
                <a:cs typeface="Times New Roman" panose="02020603050405020304" pitchFamily="18" charset="0"/>
              </a:rPr>
              <a:t> bình châu Âu bị đe doạ do sự xuất hiện của chủ nghĩa phát xít:</a:t>
            </a:r>
            <a:endParaRPr lang="en-US" altLang="x-none" sz="3600" b="1">
              <a:solidFill>
                <a:srgbClr val="00B050"/>
              </a:solidFill>
              <a:latin typeface="Times New Roman" panose="02020603050405020304" pitchFamily="18" charset="0"/>
              <a:cs typeface="Times New Roman" panose="02020603050405020304" pitchFamily="18" charset="0"/>
            </a:endParaRPr>
          </a:p>
          <a:p>
            <a:pPr algn="just">
              <a:lnSpc>
                <a:spcPct val="150000"/>
              </a:lnSpc>
              <a:buNone/>
            </a:pPr>
            <a:r>
              <a:rPr sz="3600" b="1">
                <a:solidFill>
                  <a:srgbClr val="00B050"/>
                </a:solidFill>
                <a:latin typeface="Times New Roman" panose="02020603050405020304" pitchFamily="18" charset="0"/>
                <a:cs typeface="Times New Roman" panose="02020603050405020304" pitchFamily="18" charset="0"/>
              </a:rPr>
              <a:t>-</a:t>
            </a:r>
            <a:r>
              <a:rPr lang="en-US" altLang="x-none" sz="3600" b="1">
                <a:solidFill>
                  <a:srgbClr val="00B050"/>
                </a:solidFill>
                <a:latin typeface="Times New Roman" panose="02020603050405020304" pitchFamily="18" charset="0"/>
                <a:cs typeface="Times New Roman" panose="02020603050405020304" pitchFamily="18" charset="0"/>
              </a:rPr>
              <a:t> Lực lượng phát xít đã lên cầm quyền ở nhiều quốc gia như: Đức, I</a:t>
            </a:r>
            <a:r>
              <a:rPr sz="3600" b="1">
                <a:solidFill>
                  <a:srgbClr val="00B050"/>
                </a:solidFill>
                <a:latin typeface="Times New Roman" panose="02020603050405020304" pitchFamily="18" charset="0"/>
                <a:cs typeface="Times New Roman" panose="02020603050405020304" pitchFamily="18" charset="0"/>
              </a:rPr>
              <a:t>-ta-li-a</a:t>
            </a:r>
            <a:r>
              <a:rPr lang="en-US" altLang="x-none" sz="3600" b="1">
                <a:solidFill>
                  <a:srgbClr val="00B050"/>
                </a:solidFill>
                <a:latin typeface="Times New Roman" panose="02020603050405020304" pitchFamily="18" charset="0"/>
                <a:cs typeface="Times New Roman" panose="02020603050405020304" pitchFamily="18" charset="0"/>
              </a:rPr>
              <a:t>,</a:t>
            </a:r>
            <a:r>
              <a:rPr lang="en-US" altLang="x-none" sz="3600" b="1">
                <a:solidFill>
                  <a:srgbClr val="00B050"/>
                </a:solidFill>
                <a:latin typeface="Times New Roman" panose="02020603050405020304" pitchFamily="18" charset="0"/>
                <a:ea typeface="Times New Roman" panose="02020603050405020304" pitchFamily="18" charset="0"/>
              </a:rPr>
              <a:t>…</a:t>
            </a:r>
            <a:endParaRPr lang="en-US" altLang="x-none" sz="3600" b="1">
              <a:solidFill>
                <a:srgbClr val="00B050"/>
              </a:solidFill>
              <a:latin typeface="Times New Roman" panose="02020603050405020304" pitchFamily="18" charset="0"/>
              <a:cs typeface="Times New Roman" panose="02020603050405020304" pitchFamily="18" charset="0"/>
            </a:endParaRPr>
          </a:p>
          <a:p>
            <a:pPr algn="just">
              <a:lnSpc>
                <a:spcPct val="150000"/>
              </a:lnSpc>
              <a:buNone/>
            </a:pPr>
            <a:r>
              <a:rPr sz="3600" b="1">
                <a:solidFill>
                  <a:srgbClr val="00B050"/>
                </a:solidFill>
                <a:latin typeface="Times New Roman" panose="02020603050405020304" pitchFamily="18" charset="0"/>
                <a:cs typeface="Times New Roman" panose="02020603050405020304" pitchFamily="18" charset="0"/>
              </a:rPr>
              <a:t>-</a:t>
            </a:r>
            <a:r>
              <a:rPr lang="en-US" altLang="x-none" sz="3600" b="1">
                <a:solidFill>
                  <a:srgbClr val="00B050"/>
                </a:solidFill>
                <a:latin typeface="Times New Roman" panose="02020603050405020304" pitchFamily="18" charset="0"/>
                <a:cs typeface="Times New Roman" panose="02020603050405020304" pitchFamily="18" charset="0"/>
              </a:rPr>
              <a:t> Các nước phát xít đã tăng cường chạy đua vũ trang phục vụ cho ý đồ gây chiến tranh để “phân chia” lại thế giới.</a:t>
            </a:r>
            <a:endParaRPr lang="en-US" altLang="x-none" sz="3600" b="1">
              <a:solidFill>
                <a:srgbClr val="00B050"/>
              </a:solidFill>
              <a:latin typeface="Times New Roman" panose="02020603050405020304" pitchFamily="18" charset="0"/>
              <a:ea typeface="Times New Roman" panose="02020603050405020304" pitchFamily="18" charset="0"/>
            </a:endParaRPr>
          </a:p>
        </p:txBody>
      </p:sp>
    </p:spTree>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42689" name="Title 1"/>
          <p:cNvSpPr>
            <a:spLocks noGrp="1"/>
          </p:cNvSpPr>
          <p:nvPr>
            <p:ph type="ctrTitle"/>
          </p:nvPr>
        </p:nvSpPr>
        <p:spPr>
          <a:xfrm>
            <a:off x="-133350" y="65088"/>
            <a:ext cx="12161838" cy="1057275"/>
          </a:xfrm>
        </p:spPr>
        <p:txBody>
          <a:bodyPr vert="horz" wrap="square" lIns="144731" tIns="72366" rIns="144731" bIns="72366" anchor="ctr" anchorCtr="0"/>
          <a:p>
            <a:pPr eaLnBrk="1" hangingPunct="1">
              <a:buClrTx/>
              <a:buSzTx/>
              <a:buFontTx/>
            </a:pPr>
            <a:r>
              <a:rPr lang="en-US" altLang="en-US" sz="5300" b="1">
                <a:solidFill>
                  <a:srgbClr val="00B050"/>
                </a:solidFill>
                <a:latin typeface="Times New Roman" panose="02020603050405020304" pitchFamily="18" charset="0"/>
                <a:cs typeface="Times New Roman" panose="02020603050405020304" pitchFamily="18" charset="0"/>
              </a:rPr>
              <a:t>THỬ THÁCH CHO EM</a:t>
            </a:r>
            <a:endParaRPr lang="en-US" altLang="en-US" sz="5300" b="1">
              <a:solidFill>
                <a:srgbClr val="00B050"/>
              </a:solidFill>
              <a:latin typeface="Times New Roman" panose="02020603050405020304" pitchFamily="18" charset="0"/>
              <a:ea typeface="Times New Roman" panose="02020603050405020304" pitchFamily="18" charset="0"/>
            </a:endParaRPr>
          </a:p>
        </p:txBody>
      </p:sp>
      <p:pic>
        <p:nvPicPr>
          <p:cNvPr id="1026" name="Picture 2" descr="Analog Alarm Clock Icon Image Vector Illustration Design Royalty Free  Cliparts, Vectors, And Stock Illustration. Image 82032642."/>
          <p:cNvPicPr>
            <a:picLocks noChangeAspect="1"/>
          </p:cNvPicPr>
          <p:nvPr/>
        </p:nvPicPr>
        <p:blipFill>
          <a:blip r:embed="rId1"/>
          <a:stretch>
            <a:fillRect/>
          </a:stretch>
        </p:blipFill>
        <p:spPr>
          <a:xfrm>
            <a:off x="1646238" y="4445000"/>
            <a:ext cx="1611312" cy="1611313"/>
          </a:xfrm>
          <a:prstGeom prst="rect">
            <a:avLst/>
          </a:prstGeom>
          <a:noFill/>
          <a:ln w="9525">
            <a:noFill/>
          </a:ln>
        </p:spPr>
      </p:pic>
      <p:pic>
        <p:nvPicPr>
          <p:cNvPr id="1028" name="Picture 4" descr="UPSC Notes Only Pack"/>
          <p:cNvPicPr>
            <a:picLocks noChangeAspect="1"/>
          </p:cNvPicPr>
          <p:nvPr/>
        </p:nvPicPr>
        <p:blipFill>
          <a:blip r:embed="rId2"/>
          <a:stretch>
            <a:fillRect/>
          </a:stretch>
        </p:blipFill>
        <p:spPr>
          <a:xfrm>
            <a:off x="438150" y="3078163"/>
            <a:ext cx="1454150" cy="1454150"/>
          </a:xfrm>
          <a:prstGeom prst="rect">
            <a:avLst/>
          </a:prstGeom>
          <a:noFill/>
          <a:ln w="9525">
            <a:noFill/>
          </a:ln>
        </p:spPr>
      </p:pic>
      <p:sp>
        <p:nvSpPr>
          <p:cNvPr id="10" name="Subtitle 2"/>
          <p:cNvSpPr txBox="1"/>
          <p:nvPr/>
        </p:nvSpPr>
        <p:spPr>
          <a:xfrm>
            <a:off x="1892300" y="3568700"/>
            <a:ext cx="10129838" cy="511175"/>
          </a:xfrm>
          <a:prstGeom prst="rect">
            <a:avLst/>
          </a:prstGeom>
          <a:noFill/>
          <a:ln w="9525">
            <a:noFill/>
          </a:ln>
        </p:spPr>
        <p:txBody>
          <a:bodyPr lIns="91438" tIns="45719" rIns="91438" bIns="45719"/>
          <a:p>
            <a:pPr marL="455930" indent="-455930" algn="ctr" eaLnBrk="1" hangingPunct="1">
              <a:lnSpc>
                <a:spcPct val="90000"/>
              </a:lnSpc>
              <a:spcBef>
                <a:spcPts val="1340"/>
              </a:spcBef>
              <a:buFont typeface="Wingdings" panose="05000000000000000000" pitchFamily="2" charset="2"/>
              <a:buChar char="ü"/>
            </a:pPr>
            <a:r>
              <a:rPr lang="en-US" altLang="en-US" sz="3500" b="1">
                <a:solidFill>
                  <a:srgbClr val="7030A0"/>
                </a:solidFill>
                <a:latin typeface="Times New Roman" panose="02020603050405020304" pitchFamily="18" charset="0"/>
                <a:cs typeface="Times New Roman" panose="02020603050405020304" pitchFamily="18" charset="0"/>
              </a:rPr>
              <a:t>Tìm kiếm thông tin trên sách, báo v</a:t>
            </a:r>
            <a:r>
              <a:rPr lang="en-US" altLang="en-US" sz="3500" b="1">
                <a:solidFill>
                  <a:srgbClr val="7030A0"/>
                </a:solidFill>
                <a:latin typeface="Times New Roman" panose="02020603050405020304" pitchFamily="18" charset="0"/>
                <a:ea typeface="Times New Roman" panose="02020603050405020304" pitchFamily="18" charset="0"/>
              </a:rPr>
              <a:t>à</a:t>
            </a:r>
            <a:r>
              <a:rPr lang="en-US" altLang="en-US" sz="3500" b="1">
                <a:solidFill>
                  <a:srgbClr val="7030A0"/>
                </a:solidFill>
                <a:latin typeface="Times New Roman" panose="02020603050405020304" pitchFamily="18" charset="0"/>
                <a:cs typeface="Times New Roman" panose="02020603050405020304" pitchFamily="18" charset="0"/>
              </a:rPr>
              <a:t> Internet </a:t>
            </a:r>
            <a:endParaRPr lang="en-US" altLang="en-US" sz="3500" b="1">
              <a:solidFill>
                <a:srgbClr val="7030A0"/>
              </a:solidFill>
              <a:latin typeface="Times New Roman" panose="02020603050405020304" pitchFamily="18" charset="0"/>
              <a:ea typeface="Tahoma" panose="020B0604030504040204" pitchFamily="34" charset="0"/>
            </a:endParaRPr>
          </a:p>
        </p:txBody>
      </p:sp>
      <p:sp>
        <p:nvSpPr>
          <p:cNvPr id="19" name="Frame 18"/>
          <p:cNvSpPr/>
          <p:nvPr/>
        </p:nvSpPr>
        <p:spPr>
          <a:xfrm>
            <a:off x="0" y="0"/>
            <a:ext cx="12192000" cy="6858000"/>
          </a:xfrm>
          <a:prstGeom prst="frame">
            <a:avLst>
              <a:gd name="adj1" fmla="val 2659"/>
            </a:avLst>
          </a:prstGeom>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242694" name="Rectangle 2"/>
          <p:cNvSpPr/>
          <p:nvPr/>
        </p:nvSpPr>
        <p:spPr>
          <a:xfrm>
            <a:off x="750888" y="1054100"/>
            <a:ext cx="10950575" cy="1878013"/>
          </a:xfrm>
          <a:prstGeom prst="rect">
            <a:avLst/>
          </a:prstGeom>
          <a:noFill/>
          <a:ln w="38100" cap="flat" cmpd="sng">
            <a:solidFill>
              <a:srgbClr val="0000FF"/>
            </a:solidFill>
            <a:prstDash val="sysDash"/>
            <a:miter/>
            <a:headEnd type="none" w="med" len="med"/>
            <a:tailEnd type="none" w="med" len="med"/>
          </a:ln>
        </p:spPr>
        <p:txBody>
          <a:bodyPr lIns="121917" tIns="60958" rIns="121917" bIns="60958">
            <a:spAutoFit/>
          </a:bodyPr>
          <a:p>
            <a:pPr algn="just"/>
            <a:r>
              <a:rPr sz="3800" b="1">
                <a:solidFill>
                  <a:srgbClr val="0432FF"/>
                </a:solidFill>
                <a:latin typeface="Times New Roman" panose="02020603050405020304" pitchFamily="18" charset="0"/>
                <a:cs typeface="Times New Roman" panose="02020603050405020304" pitchFamily="18" charset="0"/>
              </a:rPr>
              <a:t>Hãy nêu tên một chính sách trong “Thỏa thuận mới” của Chính phủ Ru-dơ-ven m</a:t>
            </a:r>
            <a:r>
              <a:rPr sz="3800" b="1">
                <a:solidFill>
                  <a:srgbClr val="0432FF"/>
                </a:solidFill>
                <a:latin typeface="Times New Roman" panose="02020603050405020304" pitchFamily="18" charset="0"/>
                <a:ea typeface="Times New Roman" panose="02020603050405020304" pitchFamily="18" charset="0"/>
              </a:rPr>
              <a:t>à</a:t>
            </a:r>
            <a:r>
              <a:rPr sz="3800" b="1">
                <a:solidFill>
                  <a:srgbClr val="0432FF"/>
                </a:solidFill>
                <a:latin typeface="Times New Roman" panose="02020603050405020304" pitchFamily="18" charset="0"/>
                <a:cs typeface="Times New Roman" panose="02020603050405020304" pitchFamily="18" charset="0"/>
              </a:rPr>
              <a:t> theo em vẫn còn được áp dụng phổ biến ở Mỹ cho đến ng</a:t>
            </a:r>
            <a:r>
              <a:rPr sz="3800" b="1">
                <a:solidFill>
                  <a:srgbClr val="0432FF"/>
                </a:solidFill>
                <a:latin typeface="Times New Roman" panose="02020603050405020304" pitchFamily="18" charset="0"/>
                <a:ea typeface="Times New Roman" panose="02020603050405020304" pitchFamily="18" charset="0"/>
              </a:rPr>
              <a:t>à</a:t>
            </a:r>
            <a:r>
              <a:rPr sz="3800" b="1">
                <a:solidFill>
                  <a:srgbClr val="0432FF"/>
                </a:solidFill>
                <a:latin typeface="Times New Roman" panose="02020603050405020304" pitchFamily="18" charset="0"/>
                <a:cs typeface="Times New Roman" panose="02020603050405020304" pitchFamily="18" charset="0"/>
              </a:rPr>
              <a:t>y nay.</a:t>
            </a:r>
            <a:r>
              <a:rPr lang="en-US" altLang="x-none" sz="3800" b="1">
                <a:solidFill>
                  <a:srgbClr val="0432FF"/>
                </a:solidFill>
                <a:latin typeface="Times New Roman" panose="02020603050405020304" pitchFamily="18" charset="0"/>
              </a:rPr>
              <a:t> </a:t>
            </a:r>
            <a:endParaRPr lang="en-US" altLang="en-US" sz="3800" b="1">
              <a:solidFill>
                <a:srgbClr val="0432FF"/>
              </a:solidFill>
              <a:latin typeface="Times New Roman" panose="02020603050405020304" pitchFamily="18" charset="0"/>
              <a:ea typeface="Times New Roman" panose="02020603050405020304" pitchFamily="18" charset="0"/>
            </a:endParaRPr>
          </a:p>
        </p:txBody>
      </p:sp>
      <p:sp>
        <p:nvSpPr>
          <p:cNvPr id="8" name="Subtitle 2"/>
          <p:cNvSpPr txBox="1"/>
          <p:nvPr/>
        </p:nvSpPr>
        <p:spPr>
          <a:xfrm>
            <a:off x="2060575" y="4906963"/>
            <a:ext cx="6183313" cy="512762"/>
          </a:xfrm>
          <a:prstGeom prst="rect">
            <a:avLst/>
          </a:prstGeom>
          <a:noFill/>
          <a:ln w="9525">
            <a:noFill/>
          </a:ln>
        </p:spPr>
        <p:txBody>
          <a:bodyPr lIns="91438" tIns="45719" rIns="91438" bIns="45719"/>
          <a:p>
            <a:pPr marL="455930" indent="-455930" algn="ctr" eaLnBrk="1" hangingPunct="1">
              <a:lnSpc>
                <a:spcPct val="90000"/>
              </a:lnSpc>
              <a:spcBef>
                <a:spcPts val="1340"/>
              </a:spcBef>
              <a:buFont typeface="Wingdings" panose="05000000000000000000" pitchFamily="2" charset="2"/>
              <a:buChar char="ü"/>
            </a:pPr>
            <a:r>
              <a:rPr lang="vi-VN" altLang="en-US" sz="3500" b="1">
                <a:solidFill>
                  <a:srgbClr val="7030A0"/>
                </a:solidFill>
                <a:latin typeface="Times New Roman" panose="02020603050405020304" pitchFamily="18" charset="0"/>
                <a:cs typeface="Times New Roman" panose="02020603050405020304" pitchFamily="18" charset="0"/>
              </a:rPr>
              <a:t>Thời gian 1 tuần</a:t>
            </a:r>
            <a:r>
              <a:rPr lang="en-US" altLang="en-US" sz="3500" b="1">
                <a:solidFill>
                  <a:srgbClr val="7030A0"/>
                </a:solidFill>
                <a:latin typeface="Times New Roman" panose="02020603050405020304" pitchFamily="18" charset="0"/>
                <a:cs typeface="Times New Roman" panose="02020603050405020304" pitchFamily="18" charset="0"/>
              </a:rPr>
              <a:t> </a:t>
            </a:r>
            <a:endParaRPr lang="en-US" altLang="en-US" sz="3500" b="1">
              <a:solidFill>
                <a:srgbClr val="7030A0"/>
              </a:solidFill>
              <a:latin typeface="Times New Roman" panose="02020603050405020304" pitchFamily="18" charset="0"/>
              <a:ea typeface="Tahoma" panose="020B0604030504040204" pitchFamily="34" charset="0"/>
            </a:endParaRPr>
          </a:p>
        </p:txBody>
      </p:sp>
      <p:sp>
        <p:nvSpPr>
          <p:cNvPr id="9" name="TextBox 8"/>
          <p:cNvSpPr txBox="1"/>
          <p:nvPr/>
        </p:nvSpPr>
        <p:spPr>
          <a:xfrm>
            <a:off x="6662738" y="5813425"/>
            <a:ext cx="5529262" cy="661988"/>
          </a:xfrm>
          <a:prstGeom prst="rect">
            <a:avLst/>
          </a:prstGeom>
          <a:noFill/>
          <a:ln w="9525">
            <a:noFill/>
          </a:ln>
        </p:spPr>
        <p:txBody>
          <a:bodyPr lIns="121917" tIns="60958" rIns="121917" bIns="60958">
            <a:spAutoFit/>
          </a:bodyPr>
          <a:p>
            <a:pPr marL="455930" indent="-455930" eaLnBrk="1" hangingPunct="1">
              <a:buFont typeface="Wingdings" panose="05000000000000000000" pitchFamily="2" charset="2"/>
              <a:buChar char="ü"/>
            </a:pPr>
            <a:r>
              <a:rPr lang="en-US" altLang="en-US" sz="3500" b="1">
                <a:solidFill>
                  <a:srgbClr val="7030A0"/>
                </a:solidFill>
                <a:latin typeface="Times New Roman" panose="02020603050405020304" pitchFamily="18" charset="0"/>
                <a:cs typeface="Times New Roman" panose="02020603050405020304" pitchFamily="18" charset="0"/>
              </a:rPr>
              <a:t> Cá nhân</a:t>
            </a:r>
            <a:endParaRPr lang="en-US" altLang="en-US" sz="3500" b="1">
              <a:solidFill>
                <a:srgbClr val="7030A0"/>
              </a:solidFill>
              <a:latin typeface="Times New Roman" panose="02020603050405020304" pitchFamily="18" charset="0"/>
              <a:ea typeface="Times New Roman" panose="02020603050405020304" pitchFamily="18" charset="0"/>
            </a:endParaRPr>
          </a:p>
        </p:txBody>
      </p:sp>
      <p:pic>
        <p:nvPicPr>
          <p:cNvPr id="11" name="Picture 4" descr="Chương trình đào tạo học sinh thi tuyển vào các đại học hàng đầu tại Mỹ"/>
          <p:cNvPicPr>
            <a:picLocks noChangeAspect="1"/>
          </p:cNvPicPr>
          <p:nvPr/>
        </p:nvPicPr>
        <p:blipFill>
          <a:blip r:embed="rId3"/>
          <a:srcRect l="20467" t="13295" r="14207" b="13728"/>
          <a:stretch>
            <a:fillRect/>
          </a:stretch>
        </p:blipFill>
        <p:spPr>
          <a:xfrm>
            <a:off x="5680075" y="5592763"/>
            <a:ext cx="831850" cy="928687"/>
          </a:xfrm>
          <a:prstGeom prst="rect">
            <a:avLst/>
          </a:prstGeom>
          <a:noFill/>
          <a:ln w="9525">
            <a:noFill/>
          </a:ln>
        </p:spPr>
      </p:pic>
      <p:pic>
        <p:nvPicPr>
          <p:cNvPr id="242698" name="Picture 5" descr="POINSET2"/>
          <p:cNvPicPr>
            <a:picLocks noChangeAspect="1"/>
          </p:cNvPicPr>
          <p:nvPr/>
        </p:nvPicPr>
        <p:blipFill>
          <a:blip r:embed="rId4"/>
          <a:stretch>
            <a:fillRect/>
          </a:stretch>
        </p:blipFill>
        <p:spPr>
          <a:xfrm rot="5400000" flipV="1">
            <a:off x="352425" y="23813"/>
            <a:ext cx="1171575" cy="1477962"/>
          </a:xfrm>
          <a:prstGeom prst="rect">
            <a:avLst/>
          </a:prstGeom>
          <a:noFill/>
          <a:ln w="9525">
            <a:noFill/>
          </a:ln>
        </p:spPr>
      </p:pic>
      <p:pic>
        <p:nvPicPr>
          <p:cNvPr id="242699" name="Picture 5" descr="POINSET2"/>
          <p:cNvPicPr>
            <a:picLocks noChangeAspect="1"/>
          </p:cNvPicPr>
          <p:nvPr/>
        </p:nvPicPr>
        <p:blipFill>
          <a:blip r:embed="rId4"/>
          <a:stretch>
            <a:fillRect/>
          </a:stretch>
        </p:blipFill>
        <p:spPr>
          <a:xfrm rot="-5400000">
            <a:off x="317500" y="5422900"/>
            <a:ext cx="1243013" cy="1443038"/>
          </a:xfrm>
          <a:prstGeom prst="rect">
            <a:avLst/>
          </a:prstGeom>
          <a:noFill/>
          <a:ln w="9525">
            <a:noFill/>
          </a:ln>
        </p:spPr>
      </p:pic>
      <p:pic>
        <p:nvPicPr>
          <p:cNvPr id="242700" name="Picture 5" descr="POINSET2"/>
          <p:cNvPicPr>
            <a:picLocks noChangeAspect="1"/>
          </p:cNvPicPr>
          <p:nvPr/>
        </p:nvPicPr>
        <p:blipFill>
          <a:blip r:embed="rId4"/>
          <a:stretch>
            <a:fillRect/>
          </a:stretch>
        </p:blipFill>
        <p:spPr>
          <a:xfrm rot="5400000">
            <a:off x="10626725" y="77788"/>
            <a:ext cx="1241425" cy="1441450"/>
          </a:xfrm>
          <a:prstGeom prst="rect">
            <a:avLst/>
          </a:prstGeom>
          <a:noFill/>
          <a:ln w="9525">
            <a:noFill/>
          </a:ln>
        </p:spPr>
      </p:pic>
      <p:pic>
        <p:nvPicPr>
          <p:cNvPr id="242701" name="Picture 6" descr="Diagram&#10;&#10;Description automatically generated"/>
          <p:cNvPicPr>
            <a:picLocks noChangeAspect="1"/>
          </p:cNvPicPr>
          <p:nvPr/>
        </p:nvPicPr>
        <p:blipFill>
          <a:blip r:embed="rId5"/>
          <a:srcRect b="8304"/>
          <a:stretch>
            <a:fillRect/>
          </a:stretch>
        </p:blipFill>
        <p:spPr>
          <a:xfrm>
            <a:off x="10671175" y="5340350"/>
            <a:ext cx="1296988" cy="1281113"/>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wipe(left)">
                                      <p:cBhvr>
                                        <p:cTn id="7" dur="500"/>
                                        <p:tgtEl>
                                          <p:spTgt spid="1028"/>
                                        </p:tgtEl>
                                      </p:cBhvr>
                                    </p:animEffect>
                                  </p:childTnLst>
                                </p:cTn>
                              </p:par>
                              <p:par>
                                <p:cTn id="8" presetID="22" presetClass="entr" presetSubtype="8"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wipe(left)">
                                      <p:cBhvr>
                                        <p:cTn id="15" dur="500"/>
                                        <p:tgtEl>
                                          <p:spTgt spid="1026"/>
                                        </p:tgtEl>
                                      </p:cBhvr>
                                    </p:animEffect>
                                  </p:childTnLst>
                                </p:cTn>
                              </p:par>
                              <p:par>
                                <p:cTn id="16" presetID="22" presetClass="entr" presetSubtype="8"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left)">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left)">
                                      <p:cBhvr>
                                        <p:cTn id="23" dur="500"/>
                                        <p:tgtEl>
                                          <p:spTgt spid="11"/>
                                        </p:tgtEl>
                                      </p:cBhvr>
                                    </p:animEffect>
                                  </p:childTnLst>
                                </p:cTn>
                              </p:par>
                              <p:par>
                                <p:cTn id="24" presetID="22" presetClass="entr" presetSubtype="8"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left)">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8" grpId="0"/>
      <p:bldP spid="9"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44737" name="Picture 3"/>
          <p:cNvPicPr>
            <a:picLocks noChangeAspect="1"/>
          </p:cNvPicPr>
          <p:nvPr/>
        </p:nvPicPr>
        <p:blipFill>
          <a:blip r:embed="rId1"/>
          <a:stretch>
            <a:fillRect/>
          </a:stretch>
        </p:blipFill>
        <p:spPr>
          <a:xfrm>
            <a:off x="6069013" y="4241800"/>
            <a:ext cx="6122987" cy="2505075"/>
          </a:xfrm>
          <a:prstGeom prst="rect">
            <a:avLst/>
          </a:prstGeom>
          <a:noFill/>
          <a:ln w="9525">
            <a:noFill/>
          </a:ln>
        </p:spPr>
      </p:pic>
      <p:pic>
        <p:nvPicPr>
          <p:cNvPr id="244738" name="Picture 8"/>
          <p:cNvPicPr>
            <a:picLocks noChangeAspect="1"/>
          </p:cNvPicPr>
          <p:nvPr/>
        </p:nvPicPr>
        <p:blipFill>
          <a:blip r:embed="rId1"/>
          <a:stretch>
            <a:fillRect/>
          </a:stretch>
        </p:blipFill>
        <p:spPr>
          <a:xfrm>
            <a:off x="114300" y="4241800"/>
            <a:ext cx="6122988" cy="2505075"/>
          </a:xfrm>
          <a:prstGeom prst="rect">
            <a:avLst/>
          </a:prstGeom>
          <a:noFill/>
          <a:ln w="9525">
            <a:noFill/>
          </a:ln>
        </p:spPr>
      </p:pic>
      <p:sp>
        <p:nvSpPr>
          <p:cNvPr id="3" name="Rectangle 2"/>
          <p:cNvSpPr/>
          <p:nvPr/>
        </p:nvSpPr>
        <p:spPr>
          <a:xfrm>
            <a:off x="-270958" y="707205"/>
            <a:ext cx="12680576" cy="3046988"/>
          </a:xfrm>
          <a:prstGeom prst="rect">
            <a:avLst/>
          </a:prstGeom>
          <a:noFill/>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dirty="0">
                <a:ln w="22225">
                  <a:solidFill>
                    <a:schemeClr val="accent2"/>
                  </a:solidFill>
                  <a:prstDash val="solid"/>
                </a:ln>
                <a:solidFill>
                  <a:srgbClr val="0000FF"/>
                </a:solidFill>
                <a:effectLst/>
                <a:uLnTx/>
                <a:uFillTx/>
                <a:latin typeface="+mn-lt"/>
                <a:ea typeface="+mn-ea"/>
                <a:cs typeface="+mn-cs"/>
              </a:rPr>
              <a:t>XÂY DỰNG </a:t>
            </a:r>
            <a:endParaRPr kumimoji="0" lang="en-US" sz="4800" b="1" i="0" u="none" strike="noStrike" kern="1200" cap="none" spc="0" normalizeH="0" baseline="0" noProof="0" dirty="0">
              <a:ln w="22225">
                <a:solidFill>
                  <a:schemeClr val="accent2"/>
                </a:solidFill>
                <a:prstDash val="solid"/>
              </a:ln>
              <a:solidFill>
                <a:srgbClr val="0000FF"/>
              </a:solidFill>
              <a:effectLst/>
              <a:uLnTx/>
              <a:uFillTx/>
              <a:latin typeface="+mn-lt"/>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dirty="0">
                <a:ln w="22225">
                  <a:solidFill>
                    <a:schemeClr val="accent2"/>
                  </a:solidFill>
                  <a:prstDash val="solid"/>
                </a:ln>
                <a:solidFill>
                  <a:srgbClr val="0000FF"/>
                </a:solidFill>
                <a:effectLst/>
                <a:uLnTx/>
                <a:uFillTx/>
                <a:latin typeface="+mn-lt"/>
                <a:ea typeface="+mn-ea"/>
                <a:cs typeface="+mn-cs"/>
              </a:rPr>
              <a:t>MÔI TR</a:t>
            </a:r>
            <a:r>
              <a:rPr kumimoji="0" lang="vi-VN" sz="4800" b="1" i="0" u="none" strike="noStrike" kern="1200" cap="none" spc="0" normalizeH="0" baseline="0" noProof="0" dirty="0">
                <a:ln w="22225">
                  <a:solidFill>
                    <a:schemeClr val="accent2"/>
                  </a:solidFill>
                  <a:prstDash val="solid"/>
                </a:ln>
                <a:solidFill>
                  <a:srgbClr val="0000FF"/>
                </a:solidFill>
                <a:effectLst/>
                <a:uLnTx/>
                <a:uFillTx/>
                <a:latin typeface="+mn-lt"/>
                <a:ea typeface="+mn-ea"/>
                <a:cs typeface="+mn-cs"/>
              </a:rPr>
              <a:t>Ư</a:t>
            </a:r>
            <a:r>
              <a:rPr kumimoji="0" lang="en-US" sz="4800" b="1" i="0" u="none" strike="noStrike" kern="1200" cap="none" spc="0" normalizeH="0" baseline="0" noProof="0" dirty="0">
                <a:ln w="22225">
                  <a:solidFill>
                    <a:schemeClr val="accent2"/>
                  </a:solidFill>
                  <a:prstDash val="solid"/>
                </a:ln>
                <a:solidFill>
                  <a:srgbClr val="0000FF"/>
                </a:solidFill>
                <a:effectLst/>
                <a:uLnTx/>
                <a:uFillTx/>
                <a:latin typeface="+mn-lt"/>
                <a:ea typeface="+mn-ea"/>
                <a:cs typeface="+mn-cs"/>
              </a:rPr>
              <a:t>ỜNG HỌC Đ</a:t>
            </a:r>
            <a:r>
              <a:rPr kumimoji="0" lang="vi-VN" sz="4800" b="1" i="0" u="none" strike="noStrike" kern="1200" cap="none" spc="0" normalizeH="0" baseline="0" noProof="0" dirty="0">
                <a:ln w="22225">
                  <a:solidFill>
                    <a:schemeClr val="accent2"/>
                  </a:solidFill>
                  <a:prstDash val="solid"/>
                </a:ln>
                <a:solidFill>
                  <a:srgbClr val="0000FF"/>
                </a:solidFill>
                <a:effectLst/>
                <a:uLnTx/>
                <a:uFillTx/>
                <a:latin typeface="+mn-lt"/>
                <a:ea typeface="+mn-ea"/>
                <a:cs typeface="+mn-cs"/>
              </a:rPr>
              <a:t>Ư</a:t>
            </a:r>
            <a:r>
              <a:rPr kumimoji="0" lang="en-US" sz="4800" b="1" i="0" u="none" strike="noStrike" kern="1200" cap="none" spc="0" normalizeH="0" baseline="0" noProof="0" dirty="0">
                <a:ln w="22225">
                  <a:solidFill>
                    <a:schemeClr val="accent2"/>
                  </a:solidFill>
                  <a:prstDash val="solid"/>
                </a:ln>
                <a:solidFill>
                  <a:srgbClr val="0000FF"/>
                </a:solidFill>
                <a:effectLst/>
                <a:uLnTx/>
                <a:uFillTx/>
                <a:latin typeface="+mn-lt"/>
                <a:ea typeface="+mn-ea"/>
                <a:cs typeface="+mn-cs"/>
              </a:rPr>
              <a:t>ỜNG </a:t>
            </a:r>
            <a:endParaRPr kumimoji="0" lang="en-US" sz="4800" b="1" i="0" u="none" strike="noStrike" kern="1200" cap="none" spc="0" normalizeH="0" baseline="0" noProof="0" dirty="0">
              <a:ln w="22225">
                <a:solidFill>
                  <a:schemeClr val="accent2"/>
                </a:solidFill>
                <a:prstDash val="solid"/>
              </a:ln>
              <a:solidFill>
                <a:srgbClr val="0000FF"/>
              </a:solidFill>
              <a:effectLst/>
              <a:uLnTx/>
              <a:uFillTx/>
              <a:latin typeface="+mn-lt"/>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dirty="0">
                <a:ln w="22225">
                  <a:solidFill>
                    <a:schemeClr val="accent2"/>
                  </a:solidFill>
                  <a:prstDash val="solid"/>
                </a:ln>
                <a:solidFill>
                  <a:srgbClr val="0000FF"/>
                </a:solidFill>
                <a:effectLst/>
                <a:uLnTx/>
                <a:uFillTx/>
                <a:latin typeface="+mn-lt"/>
                <a:ea typeface="+mn-ea"/>
                <a:cs typeface="+mn-cs"/>
              </a:rPr>
              <a:t>HẠNH PHÚC, AN TOÀN, </a:t>
            </a:r>
            <a:endParaRPr kumimoji="0" lang="en-US" sz="4800" b="1" i="0" u="none" strike="noStrike" kern="1200" cap="none" spc="0" normalizeH="0" baseline="0" noProof="0" dirty="0">
              <a:ln w="22225">
                <a:solidFill>
                  <a:schemeClr val="accent2"/>
                </a:solidFill>
                <a:prstDash val="solid"/>
              </a:ln>
              <a:solidFill>
                <a:srgbClr val="0000FF"/>
              </a:solidFill>
              <a:effectLst/>
              <a:uLnTx/>
              <a:uFillTx/>
              <a:latin typeface="+mn-lt"/>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dirty="0">
                <a:ln w="22225">
                  <a:solidFill>
                    <a:schemeClr val="accent2"/>
                  </a:solidFill>
                  <a:prstDash val="solid"/>
                </a:ln>
                <a:solidFill>
                  <a:srgbClr val="0000FF"/>
                </a:solidFill>
                <a:effectLst/>
                <a:uLnTx/>
                <a:uFillTx/>
                <a:latin typeface="+mn-lt"/>
                <a:ea typeface="+mn-ea"/>
                <a:cs typeface="+mn-cs"/>
              </a:rPr>
              <a:t>THÂN THIỆN VÀ VĂN MINH.</a:t>
            </a:r>
            <a:endParaRPr kumimoji="0" lang="en-US" sz="4800" b="1" i="0" u="none" strike="noStrike" kern="1200" cap="none" spc="0" normalizeH="0" baseline="0" noProof="0" dirty="0">
              <a:ln w="22225">
                <a:solidFill>
                  <a:schemeClr val="accent2"/>
                </a:solidFill>
                <a:prstDash val="solid"/>
              </a:ln>
              <a:solidFill>
                <a:srgbClr val="0000FF"/>
              </a:solidFill>
              <a:effectLst/>
              <a:uLnTx/>
              <a:uFillTx/>
              <a:latin typeface="+mn-lt"/>
              <a:ea typeface="+mn-ea"/>
              <a:cs typeface="+mn-cs"/>
            </a:endParaRPr>
          </a:p>
        </p:txBody>
      </p:sp>
      <p:pic>
        <p:nvPicPr>
          <p:cNvPr id="244740" name="Picture 5" descr="POINSET2"/>
          <p:cNvPicPr>
            <a:picLocks noChangeAspect="1"/>
          </p:cNvPicPr>
          <p:nvPr/>
        </p:nvPicPr>
        <p:blipFill>
          <a:blip r:embed="rId2"/>
          <a:stretch>
            <a:fillRect/>
          </a:stretch>
        </p:blipFill>
        <p:spPr>
          <a:xfrm rot="5400000" flipV="1">
            <a:off x="152400" y="-103187"/>
            <a:ext cx="1171575" cy="1476375"/>
          </a:xfrm>
          <a:prstGeom prst="rect">
            <a:avLst/>
          </a:prstGeom>
          <a:noFill/>
          <a:ln w="9525">
            <a:noFill/>
          </a:ln>
        </p:spPr>
      </p:pic>
      <p:pic>
        <p:nvPicPr>
          <p:cNvPr id="244741" name="Picture 5" descr="POINSET2"/>
          <p:cNvPicPr>
            <a:picLocks noChangeAspect="1"/>
          </p:cNvPicPr>
          <p:nvPr/>
        </p:nvPicPr>
        <p:blipFill>
          <a:blip r:embed="rId2"/>
          <a:stretch>
            <a:fillRect/>
          </a:stretch>
        </p:blipFill>
        <p:spPr>
          <a:xfrm rot="5400000">
            <a:off x="10848975" y="-63500"/>
            <a:ext cx="1243013" cy="1443038"/>
          </a:xfrm>
          <a:prstGeom prst="rect">
            <a:avLst/>
          </a:prstGeom>
          <a:noFill/>
          <a:ln w="9525">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45761" name="Picture 4" descr="Tổng hợp 50 mẫu phông nền powerpoint chuyên nghiệp | ADV Solutions"/>
          <p:cNvPicPr>
            <a:picLocks noChangeAspect="1"/>
          </p:cNvPicPr>
          <p:nvPr/>
        </p:nvPicPr>
        <p:blipFill>
          <a:blip r:embed="rId1"/>
          <a:stretch>
            <a:fillRect/>
          </a:stretch>
        </p:blipFill>
        <p:spPr>
          <a:xfrm>
            <a:off x="0" y="0"/>
            <a:ext cx="12192000" cy="6858000"/>
          </a:xfrm>
          <a:prstGeom prst="rect">
            <a:avLst/>
          </a:prstGeom>
          <a:noFill/>
          <a:ln w="9525">
            <a:noFill/>
          </a:ln>
        </p:spPr>
      </p:pic>
      <p:sp>
        <p:nvSpPr>
          <p:cNvPr id="4" name="Rectangle 3"/>
          <p:cNvSpPr/>
          <p:nvPr/>
        </p:nvSpPr>
        <p:spPr>
          <a:xfrm>
            <a:off x="2060575" y="2135188"/>
            <a:ext cx="8070850" cy="1938338"/>
          </a:xfrm>
          <a:prstGeom prst="rect">
            <a:avLst/>
          </a:prstGeom>
          <a:noFill/>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6000" b="1" i="0" u="none" strike="noStrike" kern="1200" cap="none" spc="0" normalizeH="0" baseline="0" noProof="0" dirty="0" err="1">
                <a:ln w="0"/>
                <a:solidFill>
                  <a:srgbClr val="6600CC"/>
                </a:solidFill>
                <a:effectLst>
                  <a:outerShdw blurRad="38100" dist="25400" dir="5400000" algn="ctr" rotWithShape="0">
                    <a:srgbClr val="6E747A">
                      <a:alpha val="43000"/>
                    </a:srgbClr>
                  </a:outerShdw>
                </a:effectLst>
                <a:uLnTx/>
                <a:uFillTx/>
                <a:latin typeface="+mn-lt"/>
                <a:ea typeface="+mn-ea"/>
                <a:cs typeface="+mn-cs"/>
              </a:rPr>
              <a:t>Chúc</a:t>
            </a:r>
            <a:r>
              <a:rPr kumimoji="0" lang="en-US" sz="6000" b="1" i="0" u="none" strike="noStrike" kern="1200" cap="none" spc="0" normalizeH="0" baseline="0" noProof="0" dirty="0">
                <a:ln w="0"/>
                <a:solidFill>
                  <a:srgbClr val="6600CC"/>
                </a:solidFill>
                <a:effectLst>
                  <a:outerShdw blurRad="38100" dist="25400" dir="5400000" algn="ctr" rotWithShape="0">
                    <a:srgbClr val="6E747A">
                      <a:alpha val="43000"/>
                    </a:srgbClr>
                  </a:outerShdw>
                </a:effectLst>
                <a:uLnTx/>
                <a:uFillTx/>
                <a:latin typeface="+mn-lt"/>
                <a:ea typeface="+mn-ea"/>
                <a:cs typeface="+mn-cs"/>
              </a:rPr>
              <a:t> </a:t>
            </a:r>
            <a:r>
              <a:rPr kumimoji="0" lang="en-US" sz="6000" b="1" i="0" u="none" strike="noStrike" kern="1200" cap="none" spc="0" normalizeH="0" baseline="0" noProof="0" dirty="0" err="1">
                <a:ln w="0"/>
                <a:solidFill>
                  <a:srgbClr val="6600CC"/>
                </a:solidFill>
                <a:effectLst>
                  <a:outerShdw blurRad="38100" dist="25400" dir="5400000" algn="ctr" rotWithShape="0">
                    <a:srgbClr val="6E747A">
                      <a:alpha val="43000"/>
                    </a:srgbClr>
                  </a:outerShdw>
                </a:effectLst>
                <a:uLnTx/>
                <a:uFillTx/>
                <a:latin typeface="+mn-lt"/>
                <a:ea typeface="+mn-ea"/>
                <a:cs typeface="+mn-cs"/>
              </a:rPr>
              <a:t>các</a:t>
            </a:r>
            <a:r>
              <a:rPr kumimoji="0" lang="en-US" sz="6000" b="1" i="0" u="none" strike="noStrike" kern="1200" cap="none" spc="0" normalizeH="0" baseline="0" noProof="0" dirty="0">
                <a:ln w="0"/>
                <a:solidFill>
                  <a:srgbClr val="6600CC"/>
                </a:solidFill>
                <a:effectLst>
                  <a:outerShdw blurRad="38100" dist="25400" dir="5400000" algn="ctr" rotWithShape="0">
                    <a:srgbClr val="6E747A">
                      <a:alpha val="43000"/>
                    </a:srgbClr>
                  </a:outerShdw>
                </a:effectLst>
                <a:uLnTx/>
                <a:uFillTx/>
                <a:latin typeface="+mn-lt"/>
                <a:ea typeface="+mn-ea"/>
                <a:cs typeface="+mn-cs"/>
              </a:rPr>
              <a:t> </a:t>
            </a:r>
            <a:r>
              <a:rPr kumimoji="0" lang="en-US" sz="6000" b="1" i="0" u="none" strike="noStrike" kern="1200" cap="none" spc="0" normalizeH="0" baseline="0" noProof="0" dirty="0" err="1">
                <a:ln w="0"/>
                <a:solidFill>
                  <a:srgbClr val="6600CC"/>
                </a:solidFill>
                <a:effectLst>
                  <a:outerShdw blurRad="38100" dist="25400" dir="5400000" algn="ctr" rotWithShape="0">
                    <a:srgbClr val="6E747A">
                      <a:alpha val="43000"/>
                    </a:srgbClr>
                  </a:outerShdw>
                </a:effectLst>
                <a:uLnTx/>
                <a:uFillTx/>
                <a:latin typeface="+mn-lt"/>
                <a:ea typeface="+mn-ea"/>
                <a:cs typeface="+mn-cs"/>
              </a:rPr>
              <a:t>em</a:t>
            </a:r>
            <a:endParaRPr kumimoji="0" lang="en-US" sz="6000" b="1" i="0" u="none" strike="noStrike" kern="1200" cap="none" spc="0" normalizeH="0" baseline="0" noProof="0" dirty="0">
              <a:ln w="0"/>
              <a:solidFill>
                <a:srgbClr val="6600CC"/>
              </a:solidFill>
              <a:effectLst>
                <a:outerShdw blurRad="38100" dist="25400" dir="5400000" algn="ctr" rotWithShape="0">
                  <a:srgbClr val="6E747A">
                    <a:alpha val="43000"/>
                  </a:srgbClr>
                </a:outerShdw>
              </a:effectLst>
              <a:uLnTx/>
              <a:uFillTx/>
              <a:latin typeface="+mn-lt"/>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defRPr/>
            </a:pPr>
            <a:r>
              <a:rPr kumimoji="0" lang="en-US" sz="6000" b="1" i="0" u="none" strike="noStrike" kern="1200" cap="none" spc="0" normalizeH="0" baseline="0" noProof="0" dirty="0">
                <a:ln w="0"/>
                <a:solidFill>
                  <a:srgbClr val="6600CC"/>
                </a:solidFill>
                <a:effectLst>
                  <a:outerShdw blurRad="38100" dist="25400" dir="5400000" algn="ctr" rotWithShape="0">
                    <a:srgbClr val="6E747A">
                      <a:alpha val="43000"/>
                    </a:srgbClr>
                  </a:outerShdw>
                </a:effectLst>
                <a:uLnTx/>
                <a:uFillTx/>
                <a:latin typeface="+mn-lt"/>
                <a:ea typeface="+mn-ea"/>
                <a:cs typeface="+mn-cs"/>
              </a:rPr>
              <a:t> </a:t>
            </a:r>
            <a:r>
              <a:rPr kumimoji="0" lang="en-US" sz="6000" b="1" i="0" u="none" strike="noStrike" kern="1200" cap="none" spc="0" normalizeH="0" baseline="0" noProof="0" dirty="0" err="1">
                <a:ln w="0"/>
                <a:solidFill>
                  <a:srgbClr val="6600CC"/>
                </a:solidFill>
                <a:effectLst>
                  <a:outerShdw blurRad="38100" dist="25400" dir="5400000" algn="ctr" rotWithShape="0">
                    <a:srgbClr val="6E747A">
                      <a:alpha val="43000"/>
                    </a:srgbClr>
                  </a:outerShdw>
                </a:effectLst>
                <a:uLnTx/>
                <a:uFillTx/>
                <a:latin typeface="+mn-lt"/>
                <a:ea typeface="+mn-ea"/>
                <a:cs typeface="+mn-cs"/>
              </a:rPr>
              <a:t>chăm</a:t>
            </a:r>
            <a:r>
              <a:rPr kumimoji="0" lang="en-US" sz="6000" b="1" i="0" u="none" strike="noStrike" kern="1200" cap="none" spc="0" normalizeH="0" baseline="0" noProof="0" dirty="0">
                <a:ln w="0"/>
                <a:solidFill>
                  <a:srgbClr val="6600CC"/>
                </a:solidFill>
                <a:effectLst>
                  <a:outerShdw blurRad="38100" dist="25400" dir="5400000" algn="ctr" rotWithShape="0">
                    <a:srgbClr val="6E747A">
                      <a:alpha val="43000"/>
                    </a:srgbClr>
                  </a:outerShdw>
                </a:effectLst>
                <a:uLnTx/>
                <a:uFillTx/>
                <a:latin typeface="+mn-lt"/>
                <a:ea typeface="+mn-ea"/>
                <a:cs typeface="+mn-cs"/>
              </a:rPr>
              <a:t> </a:t>
            </a:r>
            <a:r>
              <a:rPr kumimoji="0" lang="en-US" sz="6000" b="1" i="0" u="none" strike="noStrike" kern="1200" cap="none" spc="0" normalizeH="0" baseline="0" noProof="0" dirty="0" err="1">
                <a:ln w="0"/>
                <a:solidFill>
                  <a:srgbClr val="6600CC"/>
                </a:solidFill>
                <a:effectLst>
                  <a:outerShdw blurRad="38100" dist="25400" dir="5400000" algn="ctr" rotWithShape="0">
                    <a:srgbClr val="6E747A">
                      <a:alpha val="43000"/>
                    </a:srgbClr>
                  </a:outerShdw>
                </a:effectLst>
                <a:uLnTx/>
                <a:uFillTx/>
                <a:latin typeface="+mn-lt"/>
                <a:ea typeface="+mn-ea"/>
                <a:cs typeface="+mn-cs"/>
              </a:rPr>
              <a:t>ngoan</a:t>
            </a:r>
            <a:r>
              <a:rPr kumimoji="0" lang="en-US" sz="6000" b="1" i="0" u="none" strike="noStrike" kern="1200" cap="none" spc="0" normalizeH="0" baseline="0" noProof="0" dirty="0">
                <a:ln w="0"/>
                <a:solidFill>
                  <a:srgbClr val="6600CC"/>
                </a:solidFill>
                <a:effectLst>
                  <a:outerShdw blurRad="38100" dist="25400" dir="5400000" algn="ctr" rotWithShape="0">
                    <a:srgbClr val="6E747A">
                      <a:alpha val="43000"/>
                    </a:srgbClr>
                  </a:outerShdw>
                </a:effectLst>
                <a:uLnTx/>
                <a:uFillTx/>
                <a:latin typeface="+mn-lt"/>
                <a:ea typeface="+mn-ea"/>
                <a:cs typeface="+mn-cs"/>
              </a:rPr>
              <a:t>, </a:t>
            </a:r>
            <a:r>
              <a:rPr kumimoji="0" lang="en-US" sz="6000" b="1" i="0" u="none" strike="noStrike" kern="1200" cap="none" spc="0" normalizeH="0" baseline="0" noProof="0" dirty="0" err="1">
                <a:ln w="0"/>
                <a:solidFill>
                  <a:srgbClr val="6600CC"/>
                </a:solidFill>
                <a:effectLst>
                  <a:outerShdw blurRad="38100" dist="25400" dir="5400000" algn="ctr" rotWithShape="0">
                    <a:srgbClr val="6E747A">
                      <a:alpha val="43000"/>
                    </a:srgbClr>
                  </a:outerShdw>
                </a:effectLst>
                <a:uLnTx/>
                <a:uFillTx/>
                <a:latin typeface="+mn-lt"/>
                <a:ea typeface="+mn-ea"/>
                <a:cs typeface="+mn-cs"/>
              </a:rPr>
              <a:t>học</a:t>
            </a:r>
            <a:r>
              <a:rPr kumimoji="0" lang="en-US" sz="6000" b="1" i="0" u="none" strike="noStrike" kern="1200" cap="none" spc="0" normalizeH="0" baseline="0" noProof="0" dirty="0">
                <a:ln w="0"/>
                <a:solidFill>
                  <a:srgbClr val="6600CC"/>
                </a:solidFill>
                <a:effectLst>
                  <a:outerShdw blurRad="38100" dist="25400" dir="5400000" algn="ctr" rotWithShape="0">
                    <a:srgbClr val="6E747A">
                      <a:alpha val="43000"/>
                    </a:srgbClr>
                  </a:outerShdw>
                </a:effectLst>
                <a:uLnTx/>
                <a:uFillTx/>
                <a:latin typeface="+mn-lt"/>
                <a:ea typeface="+mn-ea"/>
                <a:cs typeface="+mn-cs"/>
              </a:rPr>
              <a:t> </a:t>
            </a:r>
            <a:r>
              <a:rPr kumimoji="0" lang="en-US" sz="6000" b="1" i="0" u="none" strike="noStrike" kern="1200" cap="none" spc="0" normalizeH="0" baseline="0" noProof="0" dirty="0" err="1">
                <a:ln w="0"/>
                <a:solidFill>
                  <a:srgbClr val="6600CC"/>
                </a:solidFill>
                <a:effectLst>
                  <a:outerShdw blurRad="38100" dist="25400" dir="5400000" algn="ctr" rotWithShape="0">
                    <a:srgbClr val="6E747A">
                      <a:alpha val="43000"/>
                    </a:srgbClr>
                  </a:outerShdw>
                </a:effectLst>
                <a:uLnTx/>
                <a:uFillTx/>
                <a:latin typeface="+mn-lt"/>
                <a:ea typeface="+mn-ea"/>
                <a:cs typeface="+mn-cs"/>
              </a:rPr>
              <a:t>giỏi</a:t>
            </a:r>
            <a:r>
              <a:rPr kumimoji="0" lang="en-US" sz="6000" b="1" i="0" u="none" strike="noStrike" kern="1200" cap="none" spc="0" normalizeH="0" baseline="0" noProof="0" dirty="0">
                <a:ln w="0"/>
                <a:solidFill>
                  <a:srgbClr val="6600CC"/>
                </a:solidFill>
                <a:effectLst>
                  <a:outerShdw blurRad="38100" dist="25400" dir="5400000" algn="ctr" rotWithShape="0">
                    <a:srgbClr val="6E747A">
                      <a:alpha val="43000"/>
                    </a:srgbClr>
                  </a:outerShdw>
                </a:effectLst>
                <a:uLnTx/>
                <a:uFillTx/>
                <a:latin typeface="+mn-lt"/>
                <a:ea typeface="+mn-ea"/>
                <a:cs typeface="+mn-cs"/>
              </a:rPr>
              <a:t>.</a:t>
            </a:r>
            <a:endParaRPr kumimoji="0" lang="en-US" sz="6000" b="1" i="0" u="none" strike="noStrike" kern="1200" cap="none" spc="0" normalizeH="0" baseline="0" noProof="0" dirty="0">
              <a:ln w="0"/>
              <a:solidFill>
                <a:srgbClr val="6600CC"/>
              </a:solidFill>
              <a:effectLst>
                <a:outerShdw blurRad="38100" dist="25400" dir="5400000" algn="ctr" rotWithShape="0">
                  <a:srgbClr val="6E747A">
                    <a:alpha val="43000"/>
                  </a:srgbClr>
                </a:outerShdw>
              </a:effectLst>
              <a:uLnTx/>
              <a:uFillTx/>
              <a:latin typeface="+mn-lt"/>
              <a:ea typeface="+mn-ea"/>
              <a:cs typeface="+mn-cs"/>
            </a:endParaRPr>
          </a:p>
        </p:txBody>
      </p:sp>
    </p:spTree>
  </p:cSld>
  <p:clrMapOvr>
    <a:masterClrMapping/>
  </p:clrMapOvr>
  <p:transition spd="slow" advClick="0" advTm="3000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1201" name="Rectangle 3"/>
          <p:cNvSpPr/>
          <p:nvPr/>
        </p:nvSpPr>
        <p:spPr>
          <a:xfrm>
            <a:off x="256540" y="662305"/>
            <a:ext cx="11563985" cy="3307080"/>
          </a:xfrm>
          <a:prstGeom prst="rect">
            <a:avLst/>
          </a:prstGeom>
          <a:noFill/>
          <a:ln w="9525">
            <a:noFill/>
          </a:ln>
        </p:spPr>
        <p:txBody>
          <a:bodyPr wrap="square">
            <a:noAutofit/>
          </a:bodyPr>
          <a:p>
            <a:pPr algn="just">
              <a:lnSpc>
                <a:spcPct val="150000"/>
              </a:lnSpc>
              <a:buNone/>
            </a:pPr>
            <a:r>
              <a:rPr lang="en-US" altLang="en-GB" sz="3200" b="1">
                <a:latin typeface="Times New Roman" panose="02020603050405020304" pitchFamily="18" charset="0"/>
                <a:ea typeface="Times New Roman" panose="02020603050405020304" pitchFamily="18" charset="0"/>
              </a:rPr>
              <a:t>* Phong trào c</a:t>
            </a:r>
            <a:r>
              <a:rPr lang="en-US" altLang="en-US" sz="3200" b="1">
                <a:latin typeface="Times New Roman" panose="02020603050405020304" pitchFamily="18" charset="0"/>
                <a:ea typeface="Times New Roman" panose="02020603050405020304" pitchFamily="18" charset="0"/>
              </a:rPr>
              <a:t>á</a:t>
            </a:r>
            <a:r>
              <a:rPr lang="en-US" altLang="en-GB" sz="3200" b="1">
                <a:latin typeface="Times New Roman" panose="02020603050405020304" pitchFamily="18" charset="0"/>
                <a:ea typeface="Times New Roman" panose="02020603050405020304" pitchFamily="18" charset="0"/>
              </a:rPr>
              <a:t>ch mạng (1918 – 1923)</a:t>
            </a:r>
            <a:endParaRPr lang="en-US" altLang="en-GB" sz="3200" b="1">
              <a:latin typeface="Times New Roman" panose="02020603050405020304" pitchFamily="18" charset="0"/>
              <a:ea typeface="Times New Roman" panose="02020603050405020304" pitchFamily="18" charset="0"/>
            </a:endParaRPr>
          </a:p>
          <a:p>
            <a:pPr algn="just">
              <a:lnSpc>
                <a:spcPct val="150000"/>
              </a:lnSpc>
              <a:buNone/>
            </a:pPr>
            <a:r>
              <a:rPr lang="en-US" altLang="en-GB" sz="3200" b="1">
                <a:latin typeface="Times New Roman" panose="02020603050405020304" pitchFamily="18" charset="0"/>
                <a:ea typeface="Times New Roman" panose="02020603050405020304" pitchFamily="18" charset="0"/>
              </a:rPr>
              <a:t>- Nguy</a:t>
            </a:r>
            <a:r>
              <a:rPr lang="en-US" altLang="en-US" sz="3200" b="1">
                <a:latin typeface="Times New Roman" panose="02020603050405020304" pitchFamily="18" charset="0"/>
                <a:ea typeface="Times New Roman" panose="02020603050405020304" pitchFamily="18" charset="0"/>
              </a:rPr>
              <a:t>ê</a:t>
            </a:r>
            <a:r>
              <a:rPr lang="en-US" altLang="en-GB" sz="3200" b="1">
                <a:latin typeface="Times New Roman" panose="02020603050405020304" pitchFamily="18" charset="0"/>
                <a:ea typeface="Times New Roman" panose="02020603050405020304" pitchFamily="18" charset="0"/>
              </a:rPr>
              <a:t>n nh</a:t>
            </a:r>
            <a:r>
              <a:rPr lang="en-US" altLang="en-US" sz="3200" b="1">
                <a:latin typeface="Times New Roman" panose="02020603050405020304" pitchFamily="18" charset="0"/>
                <a:ea typeface="Times New Roman" panose="02020603050405020304" pitchFamily="18" charset="0"/>
              </a:rPr>
              <a:t>â</a:t>
            </a:r>
            <a:r>
              <a:rPr lang="en-US" altLang="en-GB" sz="3200" b="1">
                <a:latin typeface="Times New Roman" panose="02020603050405020304" pitchFamily="18" charset="0"/>
                <a:ea typeface="Times New Roman" panose="02020603050405020304" pitchFamily="18" charset="0"/>
              </a:rPr>
              <a:t>n:</a:t>
            </a:r>
            <a:endParaRPr lang="en-US" altLang="en-GB" sz="3200" b="1">
              <a:latin typeface="Times New Roman" panose="02020603050405020304" pitchFamily="18" charset="0"/>
              <a:ea typeface="Times New Roman" panose="02020603050405020304" pitchFamily="18" charset="0"/>
            </a:endParaRPr>
          </a:p>
          <a:p>
            <a:pPr algn="just">
              <a:lnSpc>
                <a:spcPct val="150000"/>
              </a:lnSpc>
              <a:buNone/>
            </a:pPr>
            <a:r>
              <a:rPr lang="en-US" altLang="en-GB" sz="3200">
                <a:latin typeface="Times New Roman" panose="02020603050405020304" pitchFamily="18" charset="0"/>
                <a:ea typeface="Times New Roman" panose="02020603050405020304" pitchFamily="18" charset="0"/>
              </a:rPr>
              <a:t>+ Ảnh h</a:t>
            </a:r>
            <a:r>
              <a:rPr lang="en-US" altLang="en-US" sz="3200">
                <a:latin typeface="Times New Roman" panose="02020603050405020304" pitchFamily="18" charset="0"/>
                <a:ea typeface="Times New Roman" panose="02020603050405020304" pitchFamily="18" charset="0"/>
              </a:rPr>
              <a:t>ư</a:t>
            </a:r>
            <a:r>
              <a:rPr lang="en-US" altLang="en-GB" sz="3200">
                <a:latin typeface="Times New Roman" panose="02020603050405020304" pitchFamily="18" charset="0"/>
                <a:ea typeface="Times New Roman" panose="02020603050405020304" pitchFamily="18" charset="0"/>
              </a:rPr>
              <a:t>ởng của C</a:t>
            </a:r>
            <a:r>
              <a:rPr lang="en-US" altLang="en-US" sz="3200">
                <a:latin typeface="Times New Roman" panose="02020603050405020304" pitchFamily="18" charset="0"/>
                <a:ea typeface="Times New Roman" panose="02020603050405020304" pitchFamily="18" charset="0"/>
              </a:rPr>
              <a:t>á</a:t>
            </a:r>
            <a:r>
              <a:rPr lang="en-US" altLang="en-GB" sz="3200">
                <a:latin typeface="Times New Roman" panose="02020603050405020304" pitchFamily="18" charset="0"/>
                <a:ea typeface="Times New Roman" panose="02020603050405020304" pitchFamily="18" charset="0"/>
              </a:rPr>
              <a:t>ch mạng th</a:t>
            </a:r>
            <a:r>
              <a:rPr lang="en-US" altLang="en-US" sz="3200">
                <a:latin typeface="Times New Roman" panose="02020603050405020304" pitchFamily="18" charset="0"/>
                <a:ea typeface="Times New Roman" panose="02020603050405020304" pitchFamily="18" charset="0"/>
              </a:rPr>
              <a:t>á</a:t>
            </a:r>
            <a:r>
              <a:rPr lang="en-US" altLang="en-GB" sz="3200">
                <a:latin typeface="Times New Roman" panose="02020603050405020304" pitchFamily="18" charset="0"/>
                <a:ea typeface="Times New Roman" panose="02020603050405020304" pitchFamily="18" charset="0"/>
              </a:rPr>
              <a:t>ng M</a:t>
            </a:r>
            <a:r>
              <a:rPr lang="en-US" altLang="en-US" sz="3200">
                <a:latin typeface="Times New Roman" panose="02020603050405020304" pitchFamily="18" charset="0"/>
                <a:ea typeface="Times New Roman" panose="02020603050405020304" pitchFamily="18" charset="0"/>
              </a:rPr>
              <a:t>ư</a:t>
            </a:r>
            <a:r>
              <a:rPr lang="en-US" altLang="en-GB" sz="3200">
                <a:latin typeface="Times New Roman" panose="02020603050405020304" pitchFamily="18" charset="0"/>
                <a:ea typeface="Times New Roman" panose="02020603050405020304" pitchFamily="18" charset="0"/>
              </a:rPr>
              <a:t>ời Nga.</a:t>
            </a:r>
            <a:endParaRPr lang="en-US" altLang="en-GB" sz="3200">
              <a:latin typeface="Times New Roman" panose="02020603050405020304" pitchFamily="18" charset="0"/>
              <a:ea typeface="Times New Roman" panose="02020603050405020304" pitchFamily="18" charset="0"/>
            </a:endParaRPr>
          </a:p>
          <a:p>
            <a:pPr algn="just">
              <a:lnSpc>
                <a:spcPct val="150000"/>
              </a:lnSpc>
              <a:buNone/>
            </a:pPr>
            <a:r>
              <a:rPr lang="en-US" altLang="en-GB" sz="3200">
                <a:latin typeface="Times New Roman" panose="02020603050405020304" pitchFamily="18" charset="0"/>
                <a:ea typeface="Times New Roman" panose="02020603050405020304" pitchFamily="18" charset="0"/>
              </a:rPr>
              <a:t>+ Hậu quả của Chiến tranh thế giới thứ nhất. </a:t>
            </a:r>
            <a:endParaRPr lang="en-US" altLang="en-GB" sz="3200">
              <a:latin typeface="Times New Roman" panose="02020603050405020304" pitchFamily="18" charset="0"/>
              <a:ea typeface="Times New Roman" panose="02020603050405020304" pitchFamily="18" charset="0"/>
            </a:endParaRPr>
          </a:p>
          <a:p>
            <a:pPr algn="just">
              <a:lnSpc>
                <a:spcPct val="150000"/>
              </a:lnSpc>
              <a:buNone/>
            </a:pPr>
            <a:endParaRPr lang="en-US" altLang="en-GB" sz="3200">
              <a:latin typeface="Times New Roman" panose="02020603050405020304" pitchFamily="18" charset="0"/>
              <a:ea typeface="Times New Roman" panose="02020603050405020304" pitchFamily="18" charset="0"/>
            </a:endParaRPr>
          </a:p>
          <a:p>
            <a:pPr algn="just">
              <a:lnSpc>
                <a:spcPct val="150000"/>
              </a:lnSpc>
              <a:buNone/>
            </a:pPr>
            <a:endParaRPr lang="en-US" altLang="en-GB" sz="3200">
              <a:latin typeface="Times New Roman" panose="02020603050405020304" pitchFamily="18" charset="0"/>
              <a:ea typeface="Times New Roman" panose="02020603050405020304" pitchFamily="18" charset="0"/>
            </a:endParaRPr>
          </a:p>
        </p:txBody>
      </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4"/>
          <p:cNvPicPr>
            <a:picLocks noGrp="1" noChangeAspect="1"/>
          </p:cNvPicPr>
          <p:nvPr isPhoto="1"/>
        </p:nvPicPr>
        <p:blipFill>
          <a:blip r:embed="rId1">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5"/>
          <p:cNvPicPr>
            <a:picLocks noGrp="1" noChangeAspect="1"/>
          </p:cNvPicPr>
          <p:nvPr isPhoto="1"/>
        </p:nvPicPr>
        <p:blipFill>
          <a:blip r:embed="rId1">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6"/>
          <p:cNvPicPr>
            <a:picLocks noGrp="1" noChangeAspect="1"/>
          </p:cNvPicPr>
          <p:nvPr isPhoto="1"/>
        </p:nvPicPr>
        <p:blipFill>
          <a:blip r:embed="rId1">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sld>
</file>

<file path=ppt/tags/tag1.xml><?xml version="1.0" encoding="utf-8"?>
<p:tagLst xmlns:p="http://schemas.openxmlformats.org/presentationml/2006/main">
  <p:tag name="KSO_WM_MEDIACOVER_FLAG" val="1"/>
  <p:tag name="KSO_WM_UNIT_MEDIACOVER_BTN_STATE" val="1"/>
</p:tagLst>
</file>

<file path=ppt/tags/tag2.xml><?xml version="1.0" encoding="utf-8"?>
<p:tagLst xmlns:p="http://schemas.openxmlformats.org/presentationml/2006/main">
  <p:tag name="KSO_WM_MEDIACOVER_FLAG" val="1"/>
  <p:tag name="KSO_WM_UNIT_MEDIACOVER_BTN_STATE"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4">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en-US" sz="1800" b="1"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en-US" sz="1800" b="1"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en-US" sz="1800" b="1"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en-US" sz="1800" b="1"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5434</Words>
  <Application>WPS Presentation</Application>
  <PresentationFormat/>
  <Paragraphs>154</Paragraphs>
  <Slides>56</Slides>
  <Notes>99</Notes>
  <HiddenSlides>0</HiddenSlides>
  <MMClips>0</MMClips>
  <ScaleCrop>false</ScaleCrop>
  <HeadingPairs>
    <vt:vector size="6" baseType="variant">
      <vt:variant>
        <vt:lpstr>已用的字体</vt:lpstr>
      </vt:variant>
      <vt:variant>
        <vt:i4>13</vt:i4>
      </vt:variant>
      <vt:variant>
        <vt:lpstr>主题</vt:lpstr>
      </vt:variant>
      <vt:variant>
        <vt:i4>4</vt:i4>
      </vt:variant>
      <vt:variant>
        <vt:lpstr>幻灯片标题</vt:lpstr>
      </vt:variant>
      <vt:variant>
        <vt:i4>56</vt:i4>
      </vt:variant>
    </vt:vector>
  </HeadingPairs>
  <TitlesOfParts>
    <vt:vector size="73" baseType="lpstr">
      <vt:lpstr>Arial</vt:lpstr>
      <vt:lpstr>SimSun</vt:lpstr>
      <vt:lpstr>Wingdings</vt:lpstr>
      <vt:lpstr>Times New Roman</vt:lpstr>
      <vt:lpstr>Calibri</vt:lpstr>
      <vt:lpstr>Calibri Light</vt:lpstr>
      <vt:lpstr>Arial</vt:lpstr>
      <vt:lpstr>Tahoma</vt:lpstr>
      <vt:lpstr>Microsoft YaHei</vt:lpstr>
      <vt:lpstr>Arial Unicode MS</vt:lpstr>
      <vt:lpstr>Open Sans</vt:lpstr>
      <vt:lpstr>Segoe Print</vt:lpstr>
      <vt:lpstr>VNI-Times</vt:lpstr>
      <vt:lpstr>Office Theme</vt:lpstr>
      <vt:lpstr>Custom Design</vt:lpstr>
      <vt:lpstr>Default Design</vt:lpstr>
      <vt:lpstr>1_Default Design</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THỬ THÁCH CHO EM</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AutoBVT</dc:creator>
  <cp:lastModifiedBy>Bùi Thị Phương Dung</cp:lastModifiedBy>
  <cp:revision>407</cp:revision>
  <dcterms:created xsi:type="dcterms:W3CDTF">2020-12-14T06:54:00Z</dcterms:created>
  <dcterms:modified xsi:type="dcterms:W3CDTF">2026-02-23T15:45:16Z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19B001C0FA5A4D178A4CFA934160D794_13</vt:lpwstr>
  </property>
  <property fmtid="{D5CDD505-2E9C-101B-9397-08002B2CF9AE}" pid="3" name="KSOProductBuildVer">
    <vt:lpwstr>2057-12.2.0.23196</vt:lpwstr>
  </property>
</Properties>
</file>