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2" r:id="rId3"/>
    <p:sldMasterId id="2147483714" r:id="rId4"/>
    <p:sldMasterId id="2147483726" r:id="rId5"/>
    <p:sldMasterId id="2147483738" r:id="rId6"/>
    <p:sldMasterId id="2147483747" r:id="rId7"/>
    <p:sldMasterId id="2147483756" r:id="rId8"/>
    <p:sldMasterId id="2147483768" r:id="rId9"/>
  </p:sldMasterIdLst>
  <p:notesMasterIdLst>
    <p:notesMasterId r:id="rId61"/>
  </p:notesMasterIdLst>
  <p:sldIdLst>
    <p:sldId id="263" r:id="rId10"/>
    <p:sldId id="256" r:id="rId11"/>
    <p:sldId id="273" r:id="rId12"/>
    <p:sldId id="2007578391" r:id="rId13"/>
    <p:sldId id="2007578390" r:id="rId14"/>
    <p:sldId id="2007578326" r:id="rId15"/>
    <p:sldId id="2007578327" r:id="rId16"/>
    <p:sldId id="2007578328" r:id="rId17"/>
    <p:sldId id="2007578117" r:id="rId18"/>
    <p:sldId id="300" r:id="rId19"/>
    <p:sldId id="306" r:id="rId20"/>
    <p:sldId id="2007578394" r:id="rId21"/>
    <p:sldId id="2007578392" r:id="rId22"/>
    <p:sldId id="270" r:id="rId23"/>
    <p:sldId id="2007578395" r:id="rId24"/>
    <p:sldId id="2007579255" r:id="rId25"/>
    <p:sldId id="2007579260" r:id="rId26"/>
    <p:sldId id="2007578396" r:id="rId27"/>
    <p:sldId id="2007579261" r:id="rId28"/>
    <p:sldId id="2007578401" r:id="rId29"/>
    <p:sldId id="2007578397" r:id="rId30"/>
    <p:sldId id="2007578402" r:id="rId31"/>
    <p:sldId id="2007579262" r:id="rId32"/>
    <p:sldId id="2007578398" r:id="rId33"/>
    <p:sldId id="2007578403" r:id="rId34"/>
    <p:sldId id="2007579263" r:id="rId35"/>
    <p:sldId id="2007579264" r:id="rId36"/>
    <p:sldId id="2007578400" r:id="rId37"/>
    <p:sldId id="2007578404" r:id="rId38"/>
    <p:sldId id="2007579209" r:id="rId39"/>
    <p:sldId id="2007578399" r:id="rId40"/>
    <p:sldId id="2007578405" r:id="rId41"/>
    <p:sldId id="2007579243" r:id="rId42"/>
    <p:sldId id="2007578393" r:id="rId43"/>
    <p:sldId id="2007579257" r:id="rId44"/>
    <p:sldId id="2007578409" r:id="rId45"/>
    <p:sldId id="2007577608" r:id="rId46"/>
    <p:sldId id="2007579258" r:id="rId47"/>
    <p:sldId id="371" r:id="rId48"/>
    <p:sldId id="2007579134" r:id="rId49"/>
    <p:sldId id="2007579266" r:id="rId50"/>
    <p:sldId id="2007579267" r:id="rId51"/>
    <p:sldId id="2007579268" r:id="rId52"/>
    <p:sldId id="2007579269" r:id="rId53"/>
    <p:sldId id="2007579270" r:id="rId54"/>
    <p:sldId id="2007579271" r:id="rId55"/>
    <p:sldId id="2007579272" r:id="rId56"/>
    <p:sldId id="2007579273" r:id="rId57"/>
    <p:sldId id="2007579274" r:id="rId58"/>
    <p:sldId id="2007579259" r:id="rId59"/>
    <p:sldId id="200757926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4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10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1AB8DC-1739-44D0-AFC4-963A31148ABB}" type="datetimeFigureOut">
              <a:rPr lang="en-SG" smtClean="0"/>
              <a:t>23/2/2026</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DC56B-5F79-486B-9DDF-D70710C5BFB1}" type="slidenum">
              <a:rPr lang="en-SG" smtClean="0"/>
              <a:t>‹#›</a:t>
            </a:fld>
            <a:endParaRPr lang="en-SG"/>
          </a:p>
        </p:txBody>
      </p:sp>
    </p:spTree>
    <p:extLst>
      <p:ext uri="{BB962C8B-B14F-4D97-AF65-F5344CB8AC3E}">
        <p14:creationId xmlns:p14="http://schemas.microsoft.com/office/powerpoint/2010/main" val="3906013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0feada2e50_0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0feada2e50_0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29A75A72-7217-773F-F8E9-DFB7D43C6ACA}"/>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27016455-5037-F231-CB2F-CC47F56382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70850687-E9E0-FCA6-440C-3997570B05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406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550C727A-33F8-26C6-1E6F-EE170A76DCF0}"/>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781F1D18-841A-4E75-9D64-15B03743F4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97F328A9-B34C-167F-B179-0DF50AD9979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7973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a:extLst>
            <a:ext uri="{FF2B5EF4-FFF2-40B4-BE49-F238E27FC236}">
              <a16:creationId xmlns:a16="http://schemas.microsoft.com/office/drawing/2014/main" id="{F695E695-CE81-6CB8-EA38-223F37568314}"/>
            </a:ext>
          </a:extLst>
        </p:cNvPr>
        <p:cNvGrpSpPr/>
        <p:nvPr/>
      </p:nvGrpSpPr>
      <p:grpSpPr>
        <a:xfrm>
          <a:off x="0" y="0"/>
          <a:ext cx="0" cy="0"/>
          <a:chOff x="0" y="0"/>
          <a:chExt cx="0" cy="0"/>
        </a:xfrm>
      </p:grpSpPr>
      <p:sp>
        <p:nvSpPr>
          <p:cNvPr id="769" name="Google Shape;769;g1113d29bb52_2_1339:notes">
            <a:extLst>
              <a:ext uri="{FF2B5EF4-FFF2-40B4-BE49-F238E27FC236}">
                <a16:creationId xmlns:a16="http://schemas.microsoft.com/office/drawing/2014/main" id="{1B6BEB1A-F7B8-8FC0-960C-CFF5B75A75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113d29bb52_2_1339:notes">
            <a:extLst>
              <a:ext uri="{FF2B5EF4-FFF2-40B4-BE49-F238E27FC236}">
                <a16:creationId xmlns:a16="http://schemas.microsoft.com/office/drawing/2014/main" id="{657CBBD4-2EF6-9372-B0C5-3169203AB4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3675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34C41FFD-CF56-7BC5-BAFD-DE106A71DAF3}"/>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824D6057-7394-7535-EC7C-F3E0B684B4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24A1029F-505A-E11E-0415-829E955E3AA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1297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12A7E2AC-419C-D018-6A90-AC39FF1356B9}"/>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297073A8-1CB5-3827-388C-5F0BD5EDDDF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7B8D3563-441E-E72E-5C38-70518DE41D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3549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a:extLst>
            <a:ext uri="{FF2B5EF4-FFF2-40B4-BE49-F238E27FC236}">
              <a16:creationId xmlns:a16="http://schemas.microsoft.com/office/drawing/2014/main" id="{2F01DB3A-F3BB-6852-204E-69C07C5B1034}"/>
            </a:ext>
          </a:extLst>
        </p:cNvPr>
        <p:cNvGrpSpPr/>
        <p:nvPr/>
      </p:nvGrpSpPr>
      <p:grpSpPr>
        <a:xfrm>
          <a:off x="0" y="0"/>
          <a:ext cx="0" cy="0"/>
          <a:chOff x="0" y="0"/>
          <a:chExt cx="0" cy="0"/>
        </a:xfrm>
      </p:grpSpPr>
      <p:sp>
        <p:nvSpPr>
          <p:cNvPr id="769" name="Google Shape;769;g1113d29bb52_2_1339:notes">
            <a:extLst>
              <a:ext uri="{FF2B5EF4-FFF2-40B4-BE49-F238E27FC236}">
                <a16:creationId xmlns:a16="http://schemas.microsoft.com/office/drawing/2014/main" id="{8E8E6D48-A2C7-3E7F-A7F6-2FCB8CE43E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113d29bb52_2_1339:notes">
            <a:extLst>
              <a:ext uri="{FF2B5EF4-FFF2-40B4-BE49-F238E27FC236}">
                <a16:creationId xmlns:a16="http://schemas.microsoft.com/office/drawing/2014/main" id="{F5B9B4B2-D504-2DD4-CBB7-5B6FDCBD54E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761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D9584A1E-C3CF-4970-15CB-BC8AD211F4F9}"/>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34C99010-5825-9A1A-A1A7-164557040C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7D68621E-4EFD-002D-0120-C603DBF8F9B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4286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92CBFD63-4689-C895-D0AD-53FDB55A2D94}"/>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7655BED4-5943-0444-E823-CF91DFF4C9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34632EE0-5F21-7ABC-BE19-081C6459859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003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a:extLst>
            <a:ext uri="{FF2B5EF4-FFF2-40B4-BE49-F238E27FC236}">
              <a16:creationId xmlns:a16="http://schemas.microsoft.com/office/drawing/2014/main" id="{0D94A828-7DC5-97CE-84CE-DC3021093F59}"/>
            </a:ext>
          </a:extLst>
        </p:cNvPr>
        <p:cNvGrpSpPr/>
        <p:nvPr/>
      </p:nvGrpSpPr>
      <p:grpSpPr>
        <a:xfrm>
          <a:off x="0" y="0"/>
          <a:ext cx="0" cy="0"/>
          <a:chOff x="0" y="0"/>
          <a:chExt cx="0" cy="0"/>
        </a:xfrm>
      </p:grpSpPr>
      <p:sp>
        <p:nvSpPr>
          <p:cNvPr id="769" name="Google Shape;769;g1113d29bb52_2_1339:notes">
            <a:extLst>
              <a:ext uri="{FF2B5EF4-FFF2-40B4-BE49-F238E27FC236}">
                <a16:creationId xmlns:a16="http://schemas.microsoft.com/office/drawing/2014/main" id="{D1B4011D-6FB0-FD86-785D-1E6A5FBCC6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113d29bb52_2_1339:notes">
            <a:extLst>
              <a:ext uri="{FF2B5EF4-FFF2-40B4-BE49-F238E27FC236}">
                <a16:creationId xmlns:a16="http://schemas.microsoft.com/office/drawing/2014/main" id="{164412AF-FA41-2622-A979-2CE6AB84DDC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6312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C3E19788-6B0B-47E2-D21C-3462B9890E4E}"/>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87EAF5C8-047D-0694-3AD3-7275F4412E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D36F283A-AFD2-4B2E-29FE-66D4CA5994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2274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1113d29bb52_4_24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1A3B31F9-49F0-65DA-D2D2-9747F1CCA0AE}"/>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719D874D-C668-0DFC-49EF-CF43ABEF4F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472A6407-F59C-6025-A45E-EDCFAC332CD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61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B20AFA95-D41C-6443-D0A2-C8062D5A2108}"/>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DB1929FA-0A03-1BCB-9069-6BDFA61EFD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DBCECE94-1062-C36C-91AE-CDAB2F764A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463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a:extLst>
            <a:ext uri="{FF2B5EF4-FFF2-40B4-BE49-F238E27FC236}">
              <a16:creationId xmlns:a16="http://schemas.microsoft.com/office/drawing/2014/main" id="{70801AB7-23CC-71B9-8741-9EC20F0E092A}"/>
            </a:ext>
          </a:extLst>
        </p:cNvPr>
        <p:cNvGrpSpPr/>
        <p:nvPr/>
      </p:nvGrpSpPr>
      <p:grpSpPr>
        <a:xfrm>
          <a:off x="0" y="0"/>
          <a:ext cx="0" cy="0"/>
          <a:chOff x="0" y="0"/>
          <a:chExt cx="0" cy="0"/>
        </a:xfrm>
      </p:grpSpPr>
      <p:sp>
        <p:nvSpPr>
          <p:cNvPr id="769" name="Google Shape;769;g1113d29bb52_2_1339:notes">
            <a:extLst>
              <a:ext uri="{FF2B5EF4-FFF2-40B4-BE49-F238E27FC236}">
                <a16:creationId xmlns:a16="http://schemas.microsoft.com/office/drawing/2014/main" id="{E6F7AE76-92B9-E4C8-435E-A5C9EAA75D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113d29bb52_2_1339:notes">
            <a:extLst>
              <a:ext uri="{FF2B5EF4-FFF2-40B4-BE49-F238E27FC236}">
                <a16:creationId xmlns:a16="http://schemas.microsoft.com/office/drawing/2014/main" id="{3648A379-E6D2-F0AD-B158-F80A97C9EAF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452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37FE7111-7BD3-C61D-E0E3-75419350569B}"/>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C51021D4-89F1-D80F-D451-D00F563838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60A22AE3-DC73-97D7-D51B-BC63055542B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477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a:extLst>
            <a:ext uri="{FF2B5EF4-FFF2-40B4-BE49-F238E27FC236}">
              <a16:creationId xmlns:a16="http://schemas.microsoft.com/office/drawing/2014/main" id="{BA68306D-97C0-05FF-2750-EC6BE92CE7BF}"/>
            </a:ext>
          </a:extLst>
        </p:cNvPr>
        <p:cNvGrpSpPr/>
        <p:nvPr/>
      </p:nvGrpSpPr>
      <p:grpSpPr>
        <a:xfrm>
          <a:off x="0" y="0"/>
          <a:ext cx="0" cy="0"/>
          <a:chOff x="0" y="0"/>
          <a:chExt cx="0" cy="0"/>
        </a:xfrm>
      </p:grpSpPr>
      <p:sp>
        <p:nvSpPr>
          <p:cNvPr id="769" name="Google Shape;769;g1113d29bb52_2_1339:notes">
            <a:extLst>
              <a:ext uri="{FF2B5EF4-FFF2-40B4-BE49-F238E27FC236}">
                <a16:creationId xmlns:a16="http://schemas.microsoft.com/office/drawing/2014/main" id="{2002C835-6B96-0FF8-4EC0-64BC4669EE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113d29bb52_2_1339:notes">
            <a:extLst>
              <a:ext uri="{FF2B5EF4-FFF2-40B4-BE49-F238E27FC236}">
                <a16:creationId xmlns:a16="http://schemas.microsoft.com/office/drawing/2014/main" id="{1B835DD6-4D45-C981-0036-89DB13239E9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8319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CA8A90FE-869C-B8CC-F3DD-2499366E0D65}"/>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2893F41D-8D1A-3015-EA7C-6AF2A74744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B552D528-8307-6539-CC48-FBCFFC35C4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4061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a:p>
        </p:txBody>
      </p:sp>
      <p:sp>
        <p:nvSpPr>
          <p:cNvPr id="4" name="Slide Number Placeholder 3"/>
          <p:cNvSpPr>
            <a:spLocks noGrp="1"/>
          </p:cNvSpPr>
          <p:nvPr>
            <p:ph type="sldNum" sz="quarter" idx="10"/>
          </p:nvPr>
        </p:nvSpPr>
        <p:spPr/>
        <p:txBody>
          <a:bodyPr/>
          <a:lstStyle/>
          <a:p>
            <a:fld id="{C6CDC56B-5F79-486B-9DDF-D70710C5BFB1}" type="slidenum">
              <a:rPr lang="en-SG" smtClean="0"/>
              <a:t>33</a:t>
            </a:fld>
            <a:endParaRPr lang="en-SG"/>
          </a:p>
        </p:txBody>
      </p:sp>
    </p:spTree>
    <p:extLst>
      <p:ext uri="{BB962C8B-B14F-4D97-AF65-F5344CB8AC3E}">
        <p14:creationId xmlns:p14="http://schemas.microsoft.com/office/powerpoint/2010/main" val="4173049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a:extLst>
            <a:ext uri="{FF2B5EF4-FFF2-40B4-BE49-F238E27FC236}">
              <a16:creationId xmlns:a16="http://schemas.microsoft.com/office/drawing/2014/main" id="{E5E94020-2A50-17E0-368B-EDE96987083E}"/>
            </a:ext>
          </a:extLst>
        </p:cNvPr>
        <p:cNvGrpSpPr/>
        <p:nvPr/>
      </p:nvGrpSpPr>
      <p:grpSpPr>
        <a:xfrm>
          <a:off x="0" y="0"/>
          <a:ext cx="0" cy="0"/>
          <a:chOff x="0" y="0"/>
          <a:chExt cx="0" cy="0"/>
        </a:xfrm>
      </p:grpSpPr>
      <p:sp>
        <p:nvSpPr>
          <p:cNvPr id="239" name="Google Shape;239;g11141739055_0_1:notes">
            <a:extLst>
              <a:ext uri="{FF2B5EF4-FFF2-40B4-BE49-F238E27FC236}">
                <a16:creationId xmlns:a16="http://schemas.microsoft.com/office/drawing/2014/main" id="{010F70FF-2BE2-419A-9FA7-04A38455C0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1141739055_0_1:notes">
            <a:extLst>
              <a:ext uri="{FF2B5EF4-FFF2-40B4-BE49-F238E27FC236}">
                <a16:creationId xmlns:a16="http://schemas.microsoft.com/office/drawing/2014/main" id="{7389C00B-B40F-FA04-B1A9-765030CF77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436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D1B5E4CE-56D9-8182-42B4-48A2FFB70F3B}"/>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244A7348-1ECB-BB32-8E44-9D65F0C2FC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1775D01F-280D-3407-F01E-492F87D3A9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0249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64BE0-00D9-40A0-AB64-9EC0621D2FD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100809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A10ADDEE-47E6-CFA5-F825-9B1890F7DED3}"/>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8D263707-BEDC-591C-7D98-F00EDF71A7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55727052-3B73-2FE3-B9D9-26BDF7F19A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66266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https://www.facebook.com/baokefb</a:t>
            </a:r>
          </a:p>
        </p:txBody>
      </p:sp>
    </p:spTree>
    <p:extLst>
      <p:ext uri="{BB962C8B-B14F-4D97-AF65-F5344CB8AC3E}">
        <p14:creationId xmlns:p14="http://schemas.microsoft.com/office/powerpoint/2010/main" val="2985951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
        <p:nvSpPr>
          <p:cNvPr id="4" name="Slide Number Placeholder 3"/>
          <p:cNvSpPr>
            <a:spLocks noGrp="1"/>
          </p:cNvSpPr>
          <p:nvPr>
            <p:ph type="sldNum" sz="quarter" idx="10"/>
          </p:nvPr>
        </p:nvSpPr>
        <p:spPr/>
        <p:txBody>
          <a:bodyPr/>
          <a:lstStyle/>
          <a:p>
            <a:fld id="{C6CDC56B-5F79-486B-9DDF-D70710C5BFB1}" type="slidenum">
              <a:rPr lang="en-SG" smtClean="0"/>
              <a:t>46</a:t>
            </a:fld>
            <a:endParaRPr lang="en-SG"/>
          </a:p>
        </p:txBody>
      </p:sp>
    </p:spTree>
    <p:extLst>
      <p:ext uri="{BB962C8B-B14F-4D97-AF65-F5344CB8AC3E}">
        <p14:creationId xmlns:p14="http://schemas.microsoft.com/office/powerpoint/2010/main" val="2445108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5D7C420A-72BC-982D-0516-B2E5C165D658}"/>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6D489ADF-00F5-65EC-B02B-EC0CC7397C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8CE1CFB0-473A-104F-4D0D-67C1F77D60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021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3E71EC15-0683-CAF8-20CA-336B98544C24}"/>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EB887800-DA62-97BA-423D-383FDF67D5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FE711859-4665-73A4-7826-5CF44B6643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8927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EB3C9-0898-413D-ADFC-DEACD32851B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0919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114173905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114173905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9ED5F4EE-3D62-2A70-222B-B0C5D74CC0C3}"/>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EC57C0B0-E984-3C0C-9D02-2AF361F9CE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1733A3CC-4B55-26D4-58BD-C6EB60737A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8712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a:extLst>
            <a:ext uri="{FF2B5EF4-FFF2-40B4-BE49-F238E27FC236}">
              <a16:creationId xmlns:a16="http://schemas.microsoft.com/office/drawing/2014/main" id="{BF93F5BB-E90D-8355-B3AD-2E277FA3ACD8}"/>
            </a:ext>
          </a:extLst>
        </p:cNvPr>
        <p:cNvGrpSpPr/>
        <p:nvPr/>
      </p:nvGrpSpPr>
      <p:grpSpPr>
        <a:xfrm>
          <a:off x="0" y="0"/>
          <a:ext cx="0" cy="0"/>
          <a:chOff x="0" y="0"/>
          <a:chExt cx="0" cy="0"/>
        </a:xfrm>
      </p:grpSpPr>
      <p:sp>
        <p:nvSpPr>
          <p:cNvPr id="239" name="Google Shape;239;g11141739055_0_1:notes">
            <a:extLst>
              <a:ext uri="{FF2B5EF4-FFF2-40B4-BE49-F238E27FC236}">
                <a16:creationId xmlns:a16="http://schemas.microsoft.com/office/drawing/2014/main" id="{A0742CAF-5E6B-A3BA-A01E-D20E34248A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1141739055_0_1:notes">
            <a:extLst>
              <a:ext uri="{FF2B5EF4-FFF2-40B4-BE49-F238E27FC236}">
                <a16:creationId xmlns:a16="http://schemas.microsoft.com/office/drawing/2014/main" id="{0D6C775A-F257-ADDE-6146-370495A91DA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2957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1113d29bb52_2_1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113d29bb52_2_1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4.xml"/><Relationship Id="rId5" Type="http://schemas.openxmlformats.org/officeDocument/2006/relationships/tags" Target="../tags/tag11.xml"/><Relationship Id="rId4" Type="http://schemas.openxmlformats.org/officeDocument/2006/relationships/tags" Target="../tags/tag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4.xml"/><Relationship Id="rId5" Type="http://schemas.openxmlformats.org/officeDocument/2006/relationships/tags" Target="../tags/tag16.xml"/><Relationship Id="rId4" Type="http://schemas.openxmlformats.org/officeDocument/2006/relationships/tags" Target="../tags/tag15.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4.xml"/><Relationship Id="rId5" Type="http://schemas.openxmlformats.org/officeDocument/2006/relationships/tags" Target="../tags/tag21.xml"/><Relationship Id="rId4" Type="http://schemas.openxmlformats.org/officeDocument/2006/relationships/tags" Target="../tags/tag20.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3.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4.xml"/><Relationship Id="rId4" Type="http://schemas.openxmlformats.org/officeDocument/2006/relationships/tags" Target="../tags/tag39.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4.xml"/><Relationship Id="rId5" Type="http://schemas.openxmlformats.org/officeDocument/2006/relationships/tags" Target="../tags/tag53.xml"/><Relationship Id="rId4" Type="http://schemas.openxmlformats.org/officeDocument/2006/relationships/tags" Target="../tags/tag52.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4.xml"/><Relationship Id="rId4" Type="http://schemas.openxmlformats.org/officeDocument/2006/relationships/tags" Target="../tags/tag57.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4.xml"/><Relationship Id="rId5" Type="http://schemas.openxmlformats.org/officeDocument/2006/relationships/tags" Target="../tags/tag62.xml"/><Relationship Id="rId4" Type="http://schemas.openxmlformats.org/officeDocument/2006/relationships/tags" Target="../tags/tag6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79F99-C96B-3A7A-AD05-4189498A8F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11891AD4-068B-6679-9A72-865E7C78BD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535B6561-BAF0-D418-E14A-12900CB4BE5E}"/>
              </a:ext>
            </a:extLst>
          </p:cNvPr>
          <p:cNvSpPr>
            <a:spLocks noGrp="1"/>
          </p:cNvSpPr>
          <p:nvPr>
            <p:ph type="dt" sz="half" idx="10"/>
          </p:nvPr>
        </p:nvSpPr>
        <p:spPr/>
        <p:txBody>
          <a:bodyPr/>
          <a:lstStyle/>
          <a:p>
            <a:fld id="{C18EA35E-5392-4746-8A20-24FD3537D567}" type="datetimeFigureOut">
              <a:rPr lang="en-SG" smtClean="0"/>
              <a:t>23/2/2026</a:t>
            </a:fld>
            <a:endParaRPr lang="en-SG"/>
          </a:p>
        </p:txBody>
      </p:sp>
      <p:sp>
        <p:nvSpPr>
          <p:cNvPr id="5" name="Footer Placeholder 4">
            <a:extLst>
              <a:ext uri="{FF2B5EF4-FFF2-40B4-BE49-F238E27FC236}">
                <a16:creationId xmlns:a16="http://schemas.microsoft.com/office/drawing/2014/main" id="{445843E2-4E01-AD2C-3EC2-04A7123B3847}"/>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A0DD8C4-A292-0D5E-635D-C1D320B24113}"/>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2223727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8BD17-30A3-A056-F5B4-0D8192C53D0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C0D00B2-B543-059D-13BE-D5F9C59357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7235420-94D4-F9E4-1BB1-353A24CA4695}"/>
              </a:ext>
            </a:extLst>
          </p:cNvPr>
          <p:cNvSpPr>
            <a:spLocks noGrp="1"/>
          </p:cNvSpPr>
          <p:nvPr>
            <p:ph type="dt" sz="half" idx="10"/>
          </p:nvPr>
        </p:nvSpPr>
        <p:spPr/>
        <p:txBody>
          <a:bodyPr/>
          <a:lstStyle/>
          <a:p>
            <a:fld id="{C18EA35E-5392-4746-8A20-24FD3537D567}" type="datetimeFigureOut">
              <a:rPr lang="en-SG" smtClean="0"/>
              <a:t>23/2/2026</a:t>
            </a:fld>
            <a:endParaRPr lang="en-SG"/>
          </a:p>
        </p:txBody>
      </p:sp>
      <p:sp>
        <p:nvSpPr>
          <p:cNvPr id="5" name="Footer Placeholder 4">
            <a:extLst>
              <a:ext uri="{FF2B5EF4-FFF2-40B4-BE49-F238E27FC236}">
                <a16:creationId xmlns:a16="http://schemas.microsoft.com/office/drawing/2014/main" id="{0D72817C-6852-511B-F745-291DB8F89EB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13E6970-C1BB-CBF0-FFA5-1C0A70E70B25}"/>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1345817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A6E97A-1A2B-B3A9-A5C5-35559A5075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08B28B24-31A4-17D8-7B6B-90D576AE6B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67CFBC4-857A-441E-12BA-DF4643A499BF}"/>
              </a:ext>
            </a:extLst>
          </p:cNvPr>
          <p:cNvSpPr>
            <a:spLocks noGrp="1"/>
          </p:cNvSpPr>
          <p:nvPr>
            <p:ph type="dt" sz="half" idx="10"/>
          </p:nvPr>
        </p:nvSpPr>
        <p:spPr/>
        <p:txBody>
          <a:bodyPr/>
          <a:lstStyle/>
          <a:p>
            <a:fld id="{C18EA35E-5392-4746-8A20-24FD3537D567}" type="datetimeFigureOut">
              <a:rPr lang="en-SG" smtClean="0"/>
              <a:t>23/2/2026</a:t>
            </a:fld>
            <a:endParaRPr lang="en-SG"/>
          </a:p>
        </p:txBody>
      </p:sp>
      <p:sp>
        <p:nvSpPr>
          <p:cNvPr id="5" name="Footer Placeholder 4">
            <a:extLst>
              <a:ext uri="{FF2B5EF4-FFF2-40B4-BE49-F238E27FC236}">
                <a16:creationId xmlns:a16="http://schemas.microsoft.com/office/drawing/2014/main" id="{9FE3E5C4-8574-576F-A77B-AC4C5DBFE45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F64D01C-CF5E-53EB-24D9-D4003D8260AA}"/>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24037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03870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29124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5723A68-725B-4D4E-B4F4-D4695FB68049}"/>
              </a:ext>
            </a:extLst>
          </p:cNvPr>
          <p:cNvPicPr>
            <a:picLocks noChangeAspect="1"/>
          </p:cNvPicPr>
          <p:nvPr userDrawn="1"/>
        </p:nvPicPr>
        <p:blipFill rotWithShape="1">
          <a:blip r:embed="rId2"/>
          <a:srcRect r="23437"/>
          <a:stretch/>
        </p:blipFill>
        <p:spPr>
          <a:xfrm>
            <a:off x="-1" y="0"/>
            <a:ext cx="12192001" cy="6858000"/>
          </a:xfrm>
          <a:prstGeom prst="rect">
            <a:avLst/>
          </a:prstGeom>
        </p:spPr>
      </p:pic>
      <p:pic>
        <p:nvPicPr>
          <p:cNvPr id="7" name="图片 6">
            <a:extLst>
              <a:ext uri="{FF2B5EF4-FFF2-40B4-BE49-F238E27FC236}">
                <a16:creationId xmlns:a16="http://schemas.microsoft.com/office/drawing/2014/main" id="{5688183D-F36B-4D29-B270-D6F38A144605}"/>
              </a:ext>
            </a:extLst>
          </p:cNvPr>
          <p:cNvPicPr>
            <a:picLocks noChangeAspect="1"/>
          </p:cNvPicPr>
          <p:nvPr userDrawn="1"/>
        </p:nvPicPr>
        <p:blipFill rotWithShape="1">
          <a:blip r:embed="rId3"/>
          <a:srcRect r="34985"/>
          <a:stretch/>
        </p:blipFill>
        <p:spPr>
          <a:xfrm>
            <a:off x="-231" y="0"/>
            <a:ext cx="12192231" cy="6145301"/>
          </a:xfrm>
          <a:prstGeom prst="rect">
            <a:avLst/>
          </a:prstGeom>
        </p:spPr>
      </p:pic>
      <p:pic>
        <p:nvPicPr>
          <p:cNvPr id="8" name="图片 7">
            <a:extLst>
              <a:ext uri="{FF2B5EF4-FFF2-40B4-BE49-F238E27FC236}">
                <a16:creationId xmlns:a16="http://schemas.microsoft.com/office/drawing/2014/main" id="{E8167042-C828-44A8-BE92-386E17CB8B07}"/>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l="56730" t="4444" b="60000"/>
          <a:stretch>
            <a:fillRect/>
          </a:stretch>
        </p:blipFill>
        <p:spPr>
          <a:xfrm>
            <a:off x="9966402" y="634250"/>
            <a:ext cx="2225598" cy="2438400"/>
          </a:xfrm>
          <a:custGeom>
            <a:avLst/>
            <a:gdLst>
              <a:gd name="connsiteX0" fmla="*/ 1156607 w 2225598"/>
              <a:gd name="connsiteY0" fmla="*/ 0 h 2438400"/>
              <a:gd name="connsiteX1" fmla="*/ 2222322 w 2225598"/>
              <a:gd name="connsiteY1" fmla="*/ 744632 h 2438400"/>
              <a:gd name="connsiteX2" fmla="*/ 2225598 w 2225598"/>
              <a:gd name="connsiteY2" fmla="*/ 754067 h 2438400"/>
              <a:gd name="connsiteX3" fmla="*/ 2225598 w 2225598"/>
              <a:gd name="connsiteY3" fmla="*/ 1684333 h 2438400"/>
              <a:gd name="connsiteX4" fmla="*/ 2222322 w 2225598"/>
              <a:gd name="connsiteY4" fmla="*/ 1693768 h 2438400"/>
              <a:gd name="connsiteX5" fmla="*/ 1156607 w 2225598"/>
              <a:gd name="connsiteY5" fmla="*/ 2438400 h 2438400"/>
              <a:gd name="connsiteX6" fmla="*/ 0 w 2225598"/>
              <a:gd name="connsiteY6" fmla="*/ 1219200 h 2438400"/>
              <a:gd name="connsiteX7" fmla="*/ 1156607 w 2225598"/>
              <a:gd name="connsiteY7"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5598" h="2438400">
                <a:moveTo>
                  <a:pt x="1156607" y="0"/>
                </a:moveTo>
                <a:cubicBezTo>
                  <a:pt x="1635689" y="0"/>
                  <a:pt x="2046739" y="307043"/>
                  <a:pt x="2222322" y="744632"/>
                </a:cubicBezTo>
                <a:lnTo>
                  <a:pt x="2225598" y="754067"/>
                </a:lnTo>
                <a:lnTo>
                  <a:pt x="2225598" y="1684333"/>
                </a:lnTo>
                <a:lnTo>
                  <a:pt x="2222322" y="1693768"/>
                </a:lnTo>
                <a:cubicBezTo>
                  <a:pt x="2046739" y="2131357"/>
                  <a:pt x="1635689" y="2438400"/>
                  <a:pt x="1156607" y="2438400"/>
                </a:cubicBezTo>
                <a:cubicBezTo>
                  <a:pt x="517831" y="2438400"/>
                  <a:pt x="0" y="1892546"/>
                  <a:pt x="0" y="1219200"/>
                </a:cubicBezTo>
                <a:cubicBezTo>
                  <a:pt x="0" y="545854"/>
                  <a:pt x="517831" y="0"/>
                  <a:pt x="1156607" y="0"/>
                </a:cubicBezTo>
                <a:close/>
              </a:path>
            </a:pathLst>
          </a:custGeom>
        </p:spPr>
      </p:pic>
    </p:spTree>
    <p:extLst>
      <p:ext uri="{BB962C8B-B14F-4D97-AF65-F5344CB8AC3E}">
        <p14:creationId xmlns:p14="http://schemas.microsoft.com/office/powerpoint/2010/main" val="394468926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73F14C-216E-4CEC-8745-1970A163A44C}"/>
              </a:ext>
            </a:extLst>
          </p:cNvPr>
          <p:cNvPicPr>
            <a:picLocks noChangeAspect="1"/>
          </p:cNvPicPr>
          <p:nvPr userDrawn="1"/>
        </p:nvPicPr>
        <p:blipFill rotWithShape="1">
          <a:blip r:embed="rId2"/>
          <a:srcRect r="23437"/>
          <a:stretch/>
        </p:blipFill>
        <p:spPr>
          <a:xfrm>
            <a:off x="-1" y="0"/>
            <a:ext cx="12192001" cy="6858000"/>
          </a:xfrm>
          <a:prstGeom prst="rect">
            <a:avLst/>
          </a:prstGeom>
        </p:spPr>
      </p:pic>
      <p:pic>
        <p:nvPicPr>
          <p:cNvPr id="5" name="图片 4">
            <a:extLst>
              <a:ext uri="{FF2B5EF4-FFF2-40B4-BE49-F238E27FC236}">
                <a16:creationId xmlns:a16="http://schemas.microsoft.com/office/drawing/2014/main" id="{80E0D254-B57E-42D0-93A8-9F4F8024093C}"/>
              </a:ext>
            </a:extLst>
          </p:cNvPr>
          <p:cNvPicPr>
            <a:picLocks noChangeAspect="1"/>
          </p:cNvPicPr>
          <p:nvPr userDrawn="1"/>
        </p:nvPicPr>
        <p:blipFill rotWithShape="1">
          <a:blip r:embed="rId3"/>
          <a:srcRect r="34985"/>
          <a:stretch/>
        </p:blipFill>
        <p:spPr>
          <a:xfrm>
            <a:off x="-231" y="0"/>
            <a:ext cx="12192231" cy="6145301"/>
          </a:xfrm>
          <a:prstGeom prst="rect">
            <a:avLst/>
          </a:prstGeom>
        </p:spPr>
      </p:pic>
      <p:sp>
        <p:nvSpPr>
          <p:cNvPr id="3" name="矩形: 圆角 2">
            <a:extLst>
              <a:ext uri="{FF2B5EF4-FFF2-40B4-BE49-F238E27FC236}">
                <a16:creationId xmlns:a16="http://schemas.microsoft.com/office/drawing/2014/main" id="{52DA5234-0389-45A5-BF60-4F2ED8D7E4D8}"/>
              </a:ext>
            </a:extLst>
          </p:cNvPr>
          <p:cNvSpPr/>
          <p:nvPr userDrawn="1"/>
        </p:nvSpPr>
        <p:spPr>
          <a:xfrm>
            <a:off x="304800" y="280380"/>
            <a:ext cx="11582400" cy="629724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Copyright Notice">
            <a:extLst>
              <a:ext uri="{FF2B5EF4-FFF2-40B4-BE49-F238E27FC236}">
                <a16:creationId xmlns:a16="http://schemas.microsoft.com/office/drawing/2014/main" id="{63F0E3B6-7925-4326-B303-25EB0F0C70F3}"/>
              </a:ext>
            </a:extLst>
          </p:cNvPr>
          <p:cNvSpPr>
            <a:spLocks/>
          </p:cNvSpPr>
          <p:nvPr userDrawn="1"/>
        </p:nvSpPr>
        <p:spPr bwMode="auto">
          <a:xfrm>
            <a:off x="3995677" y="280380"/>
            <a:ext cx="3823276" cy="619431"/>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600" cap="small" dirty="0">
                <a:solidFill>
                  <a:srgbClr val="071539"/>
                </a:solidFill>
                <a:latin typeface="方正宋刻本秀楷简体" panose="02000000000000000000" pitchFamily="2" charset="-122"/>
                <a:ea typeface="方正宋刻本秀楷简体" panose="02000000000000000000" pitchFamily="2" charset="-122"/>
              </a:rPr>
              <a:t>点击加入标题文字</a:t>
            </a:r>
            <a:endParaRPr lang="en-US" sz="3600" cap="small" dirty="0">
              <a:solidFill>
                <a:srgbClr val="071539"/>
              </a:solidFill>
              <a:latin typeface="方正宋刻本秀楷简体" panose="02000000000000000000" pitchFamily="2" charset="-122"/>
              <a:ea typeface="方正宋刻本秀楷简体" panose="02000000000000000000" pitchFamily="2" charset="-122"/>
            </a:endParaRPr>
          </a:p>
        </p:txBody>
      </p:sp>
    </p:spTree>
    <p:extLst>
      <p:ext uri="{BB962C8B-B14F-4D97-AF65-F5344CB8AC3E}">
        <p14:creationId xmlns:p14="http://schemas.microsoft.com/office/powerpoint/2010/main" val="140701791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C2CA66B-F3F1-427D-8360-61AF9C4917DA}"/>
              </a:ext>
            </a:extLst>
          </p:cNvPr>
          <p:cNvPicPr>
            <a:picLocks noChangeAspect="1"/>
          </p:cNvPicPr>
          <p:nvPr userDrawn="1"/>
        </p:nvPicPr>
        <p:blipFill rotWithShape="1">
          <a:blip r:embed="rId2"/>
          <a:srcRect r="23437"/>
          <a:stretch/>
        </p:blipFill>
        <p:spPr>
          <a:xfrm>
            <a:off x="-1" y="0"/>
            <a:ext cx="12192001" cy="6858000"/>
          </a:xfrm>
          <a:prstGeom prst="rect">
            <a:avLst/>
          </a:prstGeom>
        </p:spPr>
      </p:pic>
      <p:pic>
        <p:nvPicPr>
          <p:cNvPr id="4" name="图片 3">
            <a:extLst>
              <a:ext uri="{FF2B5EF4-FFF2-40B4-BE49-F238E27FC236}">
                <a16:creationId xmlns:a16="http://schemas.microsoft.com/office/drawing/2014/main" id="{5FB22148-0738-4707-8B24-ECD63CAE8A5B}"/>
              </a:ext>
            </a:extLst>
          </p:cNvPr>
          <p:cNvPicPr>
            <a:picLocks noChangeAspect="1"/>
          </p:cNvPicPr>
          <p:nvPr userDrawn="1"/>
        </p:nvPicPr>
        <p:blipFill rotWithShape="1">
          <a:blip r:embed="rId3"/>
          <a:srcRect r="34985"/>
          <a:stretch/>
        </p:blipFill>
        <p:spPr>
          <a:xfrm>
            <a:off x="-231" y="0"/>
            <a:ext cx="12192231" cy="6145301"/>
          </a:xfrm>
          <a:prstGeom prst="rect">
            <a:avLst/>
          </a:prstGeom>
        </p:spPr>
      </p:pic>
      <p:sp>
        <p:nvSpPr>
          <p:cNvPr id="5" name="矩形: 圆角 4">
            <a:extLst>
              <a:ext uri="{FF2B5EF4-FFF2-40B4-BE49-F238E27FC236}">
                <a16:creationId xmlns:a16="http://schemas.microsoft.com/office/drawing/2014/main" id="{4A6C1149-2A50-45E7-86F7-2297C93D29A6}"/>
              </a:ext>
            </a:extLst>
          </p:cNvPr>
          <p:cNvSpPr/>
          <p:nvPr userDrawn="1"/>
        </p:nvSpPr>
        <p:spPr>
          <a:xfrm>
            <a:off x="304800" y="280380"/>
            <a:ext cx="11582400" cy="629724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Copyright Notice">
            <a:extLst>
              <a:ext uri="{FF2B5EF4-FFF2-40B4-BE49-F238E27FC236}">
                <a16:creationId xmlns:a16="http://schemas.microsoft.com/office/drawing/2014/main" id="{FB7EFA1E-F0F5-40D8-AB52-6F9B06F60B0C}"/>
              </a:ext>
            </a:extLst>
          </p:cNvPr>
          <p:cNvSpPr>
            <a:spLocks/>
          </p:cNvSpPr>
          <p:nvPr userDrawn="1"/>
        </p:nvSpPr>
        <p:spPr bwMode="auto">
          <a:xfrm>
            <a:off x="3995677" y="280380"/>
            <a:ext cx="3823276" cy="619431"/>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600" cap="small" dirty="0">
                <a:solidFill>
                  <a:srgbClr val="071539"/>
                </a:solidFill>
                <a:latin typeface="方正宋刻本秀楷简体" panose="02000000000000000000" pitchFamily="2" charset="-122"/>
                <a:ea typeface="方正宋刻本秀楷简体" panose="02000000000000000000" pitchFamily="2" charset="-122"/>
              </a:rPr>
              <a:t>点击加入标题文字</a:t>
            </a:r>
            <a:endParaRPr lang="en-US" sz="3600" cap="small" dirty="0">
              <a:solidFill>
                <a:srgbClr val="071539"/>
              </a:solidFill>
              <a:latin typeface="方正宋刻本秀楷简体" panose="02000000000000000000" pitchFamily="2" charset="-122"/>
              <a:ea typeface="方正宋刻本秀楷简体" panose="02000000000000000000" pitchFamily="2" charset="-122"/>
            </a:endParaRPr>
          </a:p>
        </p:txBody>
      </p:sp>
    </p:spTree>
    <p:extLst>
      <p:ext uri="{BB962C8B-B14F-4D97-AF65-F5344CB8AC3E}">
        <p14:creationId xmlns:p14="http://schemas.microsoft.com/office/powerpoint/2010/main" val="127489342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2828ED3-F751-4CFA-AC23-2320258EB4E2}"/>
              </a:ext>
            </a:extLst>
          </p:cNvPr>
          <p:cNvPicPr>
            <a:picLocks noChangeAspect="1"/>
          </p:cNvPicPr>
          <p:nvPr userDrawn="1"/>
        </p:nvPicPr>
        <p:blipFill rotWithShape="1">
          <a:blip r:embed="rId2"/>
          <a:srcRect r="23437"/>
          <a:stretch/>
        </p:blipFill>
        <p:spPr>
          <a:xfrm>
            <a:off x="-1" y="0"/>
            <a:ext cx="12192001" cy="6858000"/>
          </a:xfrm>
          <a:prstGeom prst="rect">
            <a:avLst/>
          </a:prstGeom>
        </p:spPr>
      </p:pic>
      <p:pic>
        <p:nvPicPr>
          <p:cNvPr id="4" name="图片 3">
            <a:extLst>
              <a:ext uri="{FF2B5EF4-FFF2-40B4-BE49-F238E27FC236}">
                <a16:creationId xmlns:a16="http://schemas.microsoft.com/office/drawing/2014/main" id="{8680E6BB-DAF1-4D31-AE17-12A740B4F857}"/>
              </a:ext>
            </a:extLst>
          </p:cNvPr>
          <p:cNvPicPr>
            <a:picLocks noChangeAspect="1"/>
          </p:cNvPicPr>
          <p:nvPr userDrawn="1"/>
        </p:nvPicPr>
        <p:blipFill rotWithShape="1">
          <a:blip r:embed="rId3"/>
          <a:srcRect r="34985"/>
          <a:stretch/>
        </p:blipFill>
        <p:spPr>
          <a:xfrm>
            <a:off x="-231" y="0"/>
            <a:ext cx="12192231" cy="6145301"/>
          </a:xfrm>
          <a:prstGeom prst="rect">
            <a:avLst/>
          </a:prstGeom>
        </p:spPr>
      </p:pic>
      <p:sp>
        <p:nvSpPr>
          <p:cNvPr id="5" name="矩形: 圆角 4">
            <a:extLst>
              <a:ext uri="{FF2B5EF4-FFF2-40B4-BE49-F238E27FC236}">
                <a16:creationId xmlns:a16="http://schemas.microsoft.com/office/drawing/2014/main" id="{8C795E5B-060B-4913-B425-35FDB04D40C2}"/>
              </a:ext>
            </a:extLst>
          </p:cNvPr>
          <p:cNvSpPr/>
          <p:nvPr userDrawn="1"/>
        </p:nvSpPr>
        <p:spPr>
          <a:xfrm>
            <a:off x="304800" y="280380"/>
            <a:ext cx="11582400" cy="629724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Copyright Notice">
            <a:extLst>
              <a:ext uri="{FF2B5EF4-FFF2-40B4-BE49-F238E27FC236}">
                <a16:creationId xmlns:a16="http://schemas.microsoft.com/office/drawing/2014/main" id="{CAF47448-C1B2-4470-B69D-D9B74F72BC44}"/>
              </a:ext>
            </a:extLst>
          </p:cNvPr>
          <p:cNvSpPr>
            <a:spLocks/>
          </p:cNvSpPr>
          <p:nvPr userDrawn="1"/>
        </p:nvSpPr>
        <p:spPr bwMode="auto">
          <a:xfrm>
            <a:off x="3995677" y="280380"/>
            <a:ext cx="3823276" cy="619431"/>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600" cap="small" dirty="0">
                <a:solidFill>
                  <a:srgbClr val="071539"/>
                </a:solidFill>
                <a:latin typeface="方正宋刻本秀楷简体" panose="02000000000000000000" pitchFamily="2" charset="-122"/>
                <a:ea typeface="方正宋刻本秀楷简体" panose="02000000000000000000" pitchFamily="2" charset="-122"/>
              </a:rPr>
              <a:t>点击加入标题文字</a:t>
            </a:r>
            <a:endParaRPr lang="en-US" sz="3600" cap="small" dirty="0">
              <a:solidFill>
                <a:srgbClr val="071539"/>
              </a:solidFill>
              <a:latin typeface="方正宋刻本秀楷简体" panose="02000000000000000000" pitchFamily="2" charset="-122"/>
              <a:ea typeface="方正宋刻本秀楷简体" panose="02000000000000000000" pitchFamily="2" charset="-122"/>
            </a:endParaRPr>
          </a:p>
        </p:txBody>
      </p:sp>
    </p:spTree>
    <p:extLst>
      <p:ext uri="{BB962C8B-B14F-4D97-AF65-F5344CB8AC3E}">
        <p14:creationId xmlns:p14="http://schemas.microsoft.com/office/powerpoint/2010/main" val="72639182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D4267BE-7EDC-4C39-935D-F6377F9DEF3D}"/>
              </a:ext>
            </a:extLst>
          </p:cNvPr>
          <p:cNvPicPr>
            <a:picLocks noChangeAspect="1"/>
          </p:cNvPicPr>
          <p:nvPr userDrawn="1"/>
        </p:nvPicPr>
        <p:blipFill rotWithShape="1">
          <a:blip r:embed="rId2"/>
          <a:srcRect r="23437"/>
          <a:stretch/>
        </p:blipFill>
        <p:spPr>
          <a:xfrm>
            <a:off x="-1" y="0"/>
            <a:ext cx="12192001" cy="6858000"/>
          </a:xfrm>
          <a:prstGeom prst="rect">
            <a:avLst/>
          </a:prstGeom>
        </p:spPr>
      </p:pic>
      <p:pic>
        <p:nvPicPr>
          <p:cNvPr id="4" name="图片 3">
            <a:extLst>
              <a:ext uri="{FF2B5EF4-FFF2-40B4-BE49-F238E27FC236}">
                <a16:creationId xmlns:a16="http://schemas.microsoft.com/office/drawing/2014/main" id="{39E5E058-723E-432C-A827-FAD01F3D44C0}"/>
              </a:ext>
            </a:extLst>
          </p:cNvPr>
          <p:cNvPicPr>
            <a:picLocks noChangeAspect="1"/>
          </p:cNvPicPr>
          <p:nvPr userDrawn="1"/>
        </p:nvPicPr>
        <p:blipFill rotWithShape="1">
          <a:blip r:embed="rId3"/>
          <a:srcRect r="34985"/>
          <a:stretch/>
        </p:blipFill>
        <p:spPr>
          <a:xfrm>
            <a:off x="-231" y="0"/>
            <a:ext cx="12192231" cy="6145301"/>
          </a:xfrm>
          <a:prstGeom prst="rect">
            <a:avLst/>
          </a:prstGeom>
        </p:spPr>
      </p:pic>
      <p:sp>
        <p:nvSpPr>
          <p:cNvPr id="5" name="矩形: 圆角 4">
            <a:extLst>
              <a:ext uri="{FF2B5EF4-FFF2-40B4-BE49-F238E27FC236}">
                <a16:creationId xmlns:a16="http://schemas.microsoft.com/office/drawing/2014/main" id="{9D59F346-DAD7-491A-8485-0E31AC687022}"/>
              </a:ext>
            </a:extLst>
          </p:cNvPr>
          <p:cNvSpPr/>
          <p:nvPr userDrawn="1"/>
        </p:nvSpPr>
        <p:spPr>
          <a:xfrm>
            <a:off x="304800" y="280380"/>
            <a:ext cx="11582400" cy="629724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Copyright Notice">
            <a:extLst>
              <a:ext uri="{FF2B5EF4-FFF2-40B4-BE49-F238E27FC236}">
                <a16:creationId xmlns:a16="http://schemas.microsoft.com/office/drawing/2014/main" id="{0DCA62AD-1384-41D6-B264-6462D89F7432}"/>
              </a:ext>
            </a:extLst>
          </p:cNvPr>
          <p:cNvSpPr>
            <a:spLocks/>
          </p:cNvSpPr>
          <p:nvPr userDrawn="1"/>
        </p:nvSpPr>
        <p:spPr bwMode="auto">
          <a:xfrm>
            <a:off x="3995677" y="280380"/>
            <a:ext cx="3823276" cy="619431"/>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600" cap="small" dirty="0">
                <a:solidFill>
                  <a:srgbClr val="071539"/>
                </a:solidFill>
                <a:latin typeface="方正宋刻本秀楷简体" panose="02000000000000000000" pitchFamily="2" charset="-122"/>
                <a:ea typeface="方正宋刻本秀楷简体" panose="02000000000000000000" pitchFamily="2" charset="-122"/>
              </a:rPr>
              <a:t>点击加入标题文字</a:t>
            </a:r>
            <a:endParaRPr lang="en-US" sz="3600" cap="small" dirty="0">
              <a:solidFill>
                <a:srgbClr val="071539"/>
              </a:solidFill>
              <a:latin typeface="方正宋刻本秀楷简体" panose="02000000000000000000" pitchFamily="2" charset="-122"/>
              <a:ea typeface="方正宋刻本秀楷简体" panose="02000000000000000000" pitchFamily="2" charset="-122"/>
            </a:endParaRPr>
          </a:p>
        </p:txBody>
      </p:sp>
    </p:spTree>
    <p:extLst>
      <p:ext uri="{BB962C8B-B14F-4D97-AF65-F5344CB8AC3E}">
        <p14:creationId xmlns:p14="http://schemas.microsoft.com/office/powerpoint/2010/main" val="96675723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504600" y="1677051"/>
            <a:ext cx="7182800" cy="143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4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72400" y="3485767"/>
            <a:ext cx="5647200" cy="34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63205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F2F4-F501-EE9F-14B1-FA4A0B94D3C5}"/>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5FEEBE70-CEE0-2604-171B-4A84233225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7994C13-FDA2-B5AA-DDC0-808D29227B58}"/>
              </a:ext>
            </a:extLst>
          </p:cNvPr>
          <p:cNvSpPr>
            <a:spLocks noGrp="1"/>
          </p:cNvSpPr>
          <p:nvPr>
            <p:ph type="dt" sz="half" idx="10"/>
          </p:nvPr>
        </p:nvSpPr>
        <p:spPr/>
        <p:txBody>
          <a:bodyPr/>
          <a:lstStyle/>
          <a:p>
            <a:fld id="{C18EA35E-5392-4746-8A20-24FD3537D567}" type="datetimeFigureOut">
              <a:rPr lang="en-SG" smtClean="0"/>
              <a:t>23/2/2026</a:t>
            </a:fld>
            <a:endParaRPr lang="en-SG"/>
          </a:p>
        </p:txBody>
      </p:sp>
      <p:sp>
        <p:nvSpPr>
          <p:cNvPr id="5" name="Footer Placeholder 4">
            <a:extLst>
              <a:ext uri="{FF2B5EF4-FFF2-40B4-BE49-F238E27FC236}">
                <a16:creationId xmlns:a16="http://schemas.microsoft.com/office/drawing/2014/main" id="{ECA95364-60EC-5398-DA47-DA6C51A9E381}"/>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9DC866C5-F114-0C08-2CCF-6C47464B64D3}"/>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155650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546333" y="961967"/>
            <a:ext cx="4543600" cy="840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ubTitle" idx="1"/>
          </p:nvPr>
        </p:nvSpPr>
        <p:spPr>
          <a:xfrm>
            <a:off x="3546333" y="2309759"/>
            <a:ext cx="3474000" cy="6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1027100" y="1447567"/>
            <a:ext cx="1832000" cy="13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0"/>
              <a:buNone/>
              <a:defRPr sz="9333">
                <a:solidFill>
                  <a:schemeClr val="accent4"/>
                </a:solidFill>
              </a:defRPr>
            </a:lvl1pPr>
            <a:lvl2pPr lvl="1" algn="ctr" rtl="0">
              <a:spcBef>
                <a:spcPts val="0"/>
              </a:spcBef>
              <a:spcAft>
                <a:spcPts val="0"/>
              </a:spcAft>
              <a:buSzPts val="10000"/>
              <a:buNone/>
              <a:defRPr sz="13333"/>
            </a:lvl2pPr>
            <a:lvl3pPr lvl="2" algn="ctr" rtl="0">
              <a:spcBef>
                <a:spcPts val="0"/>
              </a:spcBef>
              <a:spcAft>
                <a:spcPts val="0"/>
              </a:spcAft>
              <a:buSzPts val="10000"/>
              <a:buNone/>
              <a:defRPr sz="13333"/>
            </a:lvl3pPr>
            <a:lvl4pPr lvl="3" algn="ctr" rtl="0">
              <a:spcBef>
                <a:spcPts val="0"/>
              </a:spcBef>
              <a:spcAft>
                <a:spcPts val="0"/>
              </a:spcAft>
              <a:buSzPts val="10000"/>
              <a:buNone/>
              <a:defRPr sz="13333"/>
            </a:lvl4pPr>
            <a:lvl5pPr lvl="4" algn="ctr" rtl="0">
              <a:spcBef>
                <a:spcPts val="0"/>
              </a:spcBef>
              <a:spcAft>
                <a:spcPts val="0"/>
              </a:spcAft>
              <a:buSzPts val="10000"/>
              <a:buNone/>
              <a:defRPr sz="13333"/>
            </a:lvl5pPr>
            <a:lvl6pPr lvl="5" algn="ctr" rtl="0">
              <a:spcBef>
                <a:spcPts val="0"/>
              </a:spcBef>
              <a:spcAft>
                <a:spcPts val="0"/>
              </a:spcAft>
              <a:buSzPts val="10000"/>
              <a:buNone/>
              <a:defRPr sz="13333"/>
            </a:lvl6pPr>
            <a:lvl7pPr lvl="6" algn="ctr" rtl="0">
              <a:spcBef>
                <a:spcPts val="0"/>
              </a:spcBef>
              <a:spcAft>
                <a:spcPts val="0"/>
              </a:spcAft>
              <a:buSzPts val="10000"/>
              <a:buNone/>
              <a:defRPr sz="13333"/>
            </a:lvl7pPr>
            <a:lvl8pPr lvl="7" algn="ctr" rtl="0">
              <a:spcBef>
                <a:spcPts val="0"/>
              </a:spcBef>
              <a:spcAft>
                <a:spcPts val="0"/>
              </a:spcAft>
              <a:buSzPts val="10000"/>
              <a:buNone/>
              <a:defRPr sz="13333"/>
            </a:lvl8pPr>
            <a:lvl9pPr lvl="8" algn="ctr" rtl="0">
              <a:spcBef>
                <a:spcPts val="0"/>
              </a:spcBef>
              <a:spcAft>
                <a:spcPts val="0"/>
              </a:spcAft>
              <a:buSzPts val="10000"/>
              <a:buNone/>
              <a:defRPr sz="13333"/>
            </a:lvl9pPr>
          </a:lstStyle>
          <a:p>
            <a:r>
              <a:t>xx%</a:t>
            </a:r>
          </a:p>
        </p:txBody>
      </p:sp>
    </p:spTree>
    <p:extLst>
      <p:ext uri="{BB962C8B-B14F-4D97-AF65-F5344CB8AC3E}">
        <p14:creationId xmlns:p14="http://schemas.microsoft.com/office/powerpoint/2010/main" val="725758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subTitle" idx="1"/>
          </p:nvPr>
        </p:nvSpPr>
        <p:spPr>
          <a:xfrm>
            <a:off x="952400" y="1458633"/>
            <a:ext cx="10287200" cy="468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AutoNum type="arabicPeriod"/>
              <a:defRPr sz="1600"/>
            </a:lvl1pPr>
            <a:lvl2pPr lvl="1" rtl="0">
              <a:lnSpc>
                <a:spcPct val="100000"/>
              </a:lnSpc>
              <a:spcBef>
                <a:spcPts val="0"/>
              </a:spcBef>
              <a:spcAft>
                <a:spcPts val="0"/>
              </a:spcAft>
              <a:buClr>
                <a:srgbClr val="434343"/>
              </a:buClr>
              <a:buSzPts val="1200"/>
              <a:buFont typeface="Roboto Condensed Light"/>
              <a:buAutoNum type="alphaLcPeriod"/>
              <a:defRPr sz="1600"/>
            </a:lvl2pPr>
            <a:lvl3pPr lvl="2" rtl="0">
              <a:lnSpc>
                <a:spcPct val="100000"/>
              </a:lnSpc>
              <a:spcBef>
                <a:spcPts val="0"/>
              </a:spcBef>
              <a:spcAft>
                <a:spcPts val="0"/>
              </a:spcAft>
              <a:buClr>
                <a:srgbClr val="434343"/>
              </a:buClr>
              <a:buSzPts val="1200"/>
              <a:buFont typeface="Roboto Condensed Light"/>
              <a:buAutoNum type="romanLcPeriod"/>
              <a:defRPr sz="1600"/>
            </a:lvl3pPr>
            <a:lvl4pPr lvl="3" rtl="0">
              <a:lnSpc>
                <a:spcPct val="100000"/>
              </a:lnSpc>
              <a:spcBef>
                <a:spcPts val="0"/>
              </a:spcBef>
              <a:spcAft>
                <a:spcPts val="0"/>
              </a:spcAft>
              <a:buClr>
                <a:srgbClr val="434343"/>
              </a:buClr>
              <a:buSzPts val="1200"/>
              <a:buFont typeface="Roboto Condensed Light"/>
              <a:buAutoNum type="arabicPeriod"/>
              <a:defRPr sz="1600"/>
            </a:lvl4pPr>
            <a:lvl5pPr lvl="4" rtl="0">
              <a:lnSpc>
                <a:spcPct val="100000"/>
              </a:lnSpc>
              <a:spcBef>
                <a:spcPts val="0"/>
              </a:spcBef>
              <a:spcAft>
                <a:spcPts val="0"/>
              </a:spcAft>
              <a:buClr>
                <a:srgbClr val="434343"/>
              </a:buClr>
              <a:buSzPts val="1200"/>
              <a:buFont typeface="Roboto Condensed Light"/>
              <a:buAutoNum type="alphaLcPeriod"/>
              <a:defRPr sz="1600"/>
            </a:lvl5pPr>
            <a:lvl6pPr lvl="5" rtl="0">
              <a:lnSpc>
                <a:spcPct val="100000"/>
              </a:lnSpc>
              <a:spcBef>
                <a:spcPts val="0"/>
              </a:spcBef>
              <a:spcAft>
                <a:spcPts val="0"/>
              </a:spcAft>
              <a:buClr>
                <a:srgbClr val="434343"/>
              </a:buClr>
              <a:buSzPts val="1200"/>
              <a:buFont typeface="Roboto Condensed Light"/>
              <a:buAutoNum type="romanLcPeriod"/>
              <a:defRPr sz="1600"/>
            </a:lvl6pPr>
            <a:lvl7pPr lvl="6" rtl="0">
              <a:lnSpc>
                <a:spcPct val="100000"/>
              </a:lnSpc>
              <a:spcBef>
                <a:spcPts val="0"/>
              </a:spcBef>
              <a:spcAft>
                <a:spcPts val="0"/>
              </a:spcAft>
              <a:buClr>
                <a:srgbClr val="434343"/>
              </a:buClr>
              <a:buSzPts val="1200"/>
              <a:buFont typeface="Roboto Condensed Light"/>
              <a:buAutoNum type="arabicPeriod"/>
              <a:defRPr sz="1600"/>
            </a:lvl7pPr>
            <a:lvl8pPr lvl="7" rtl="0">
              <a:lnSpc>
                <a:spcPct val="100000"/>
              </a:lnSpc>
              <a:spcBef>
                <a:spcPts val="0"/>
              </a:spcBef>
              <a:spcAft>
                <a:spcPts val="0"/>
              </a:spcAft>
              <a:buClr>
                <a:srgbClr val="434343"/>
              </a:buClr>
              <a:buSzPts val="1200"/>
              <a:buFont typeface="Roboto Condensed Light"/>
              <a:buAutoNum type="alphaLcPeriod"/>
              <a:defRPr sz="1600"/>
            </a:lvl8pPr>
            <a:lvl9pPr lvl="8" rtl="0">
              <a:lnSpc>
                <a:spcPct val="100000"/>
              </a:lnSpc>
              <a:spcBef>
                <a:spcPts val="0"/>
              </a:spcBef>
              <a:spcAft>
                <a:spcPts val="0"/>
              </a:spcAft>
              <a:buClr>
                <a:srgbClr val="434343"/>
              </a:buClr>
              <a:buSzPts val="1200"/>
              <a:buFont typeface="Roboto Condensed Light"/>
              <a:buAutoNum type="romanLcPeriod"/>
              <a:defRPr sz="1600"/>
            </a:lvl9pPr>
          </a:lstStyle>
          <a:p>
            <a:endParaRPr/>
          </a:p>
        </p:txBody>
      </p:sp>
      <p:sp>
        <p:nvSpPr>
          <p:cNvPr id="17" name="Google Shape;17;p4"/>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169126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20" name="Google Shape;20;p5"/>
          <p:cNvSpPr txBox="1">
            <a:spLocks noGrp="1"/>
          </p:cNvSpPr>
          <p:nvPr>
            <p:ph type="subTitle" idx="1"/>
          </p:nvPr>
        </p:nvSpPr>
        <p:spPr>
          <a:xfrm>
            <a:off x="2174751" y="4047232"/>
            <a:ext cx="3289600" cy="10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 name="Google Shape;21;p5"/>
          <p:cNvSpPr txBox="1">
            <a:spLocks noGrp="1"/>
          </p:cNvSpPr>
          <p:nvPr>
            <p:ph type="title" idx="2"/>
          </p:nvPr>
        </p:nvSpPr>
        <p:spPr>
          <a:xfrm>
            <a:off x="2174751" y="3423217"/>
            <a:ext cx="3289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22" name="Google Shape;22;p5"/>
          <p:cNvSpPr txBox="1">
            <a:spLocks noGrp="1"/>
          </p:cNvSpPr>
          <p:nvPr>
            <p:ph type="subTitle" idx="3"/>
          </p:nvPr>
        </p:nvSpPr>
        <p:spPr>
          <a:xfrm>
            <a:off x="6727651" y="4047232"/>
            <a:ext cx="3289600" cy="10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idx="4"/>
          </p:nvPr>
        </p:nvSpPr>
        <p:spPr>
          <a:xfrm>
            <a:off x="6727651" y="3423217"/>
            <a:ext cx="3289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Tree>
    <p:extLst>
      <p:ext uri="{BB962C8B-B14F-4D97-AF65-F5344CB8AC3E}">
        <p14:creationId xmlns:p14="http://schemas.microsoft.com/office/powerpoint/2010/main" val="726214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4226177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subTitle" idx="1"/>
          </p:nvPr>
        </p:nvSpPr>
        <p:spPr>
          <a:xfrm>
            <a:off x="952400" y="2358400"/>
            <a:ext cx="5052000" cy="266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Anaheim"/>
              <a:buChar char="●"/>
              <a:defRPr sz="1867"/>
            </a:lvl1pPr>
            <a:lvl2pPr lvl="1" rtl="0">
              <a:lnSpc>
                <a:spcPct val="100000"/>
              </a:lnSpc>
              <a:spcBef>
                <a:spcPts val="0"/>
              </a:spcBef>
              <a:spcAft>
                <a:spcPts val="0"/>
              </a:spcAft>
              <a:buClr>
                <a:srgbClr val="595959"/>
              </a:buClr>
              <a:buSzPts val="1400"/>
              <a:buFont typeface="Anaheim"/>
              <a:buChar char="○"/>
              <a:defRPr/>
            </a:lvl2pPr>
            <a:lvl3pPr lvl="2" rtl="0">
              <a:lnSpc>
                <a:spcPct val="100000"/>
              </a:lnSpc>
              <a:spcBef>
                <a:spcPts val="0"/>
              </a:spcBef>
              <a:spcAft>
                <a:spcPts val="0"/>
              </a:spcAft>
              <a:buClr>
                <a:srgbClr val="595959"/>
              </a:buClr>
              <a:buSzPts val="1400"/>
              <a:buFont typeface="Anaheim"/>
              <a:buChar char="■"/>
              <a:defRPr/>
            </a:lvl3pPr>
            <a:lvl4pPr lvl="3" rtl="0">
              <a:lnSpc>
                <a:spcPct val="100000"/>
              </a:lnSpc>
              <a:spcBef>
                <a:spcPts val="0"/>
              </a:spcBef>
              <a:spcAft>
                <a:spcPts val="0"/>
              </a:spcAft>
              <a:buClr>
                <a:srgbClr val="595959"/>
              </a:buClr>
              <a:buSzPts val="1400"/>
              <a:buFont typeface="Anaheim"/>
              <a:buChar char="●"/>
              <a:defRPr/>
            </a:lvl4pPr>
            <a:lvl5pPr lvl="4" rtl="0">
              <a:lnSpc>
                <a:spcPct val="100000"/>
              </a:lnSpc>
              <a:spcBef>
                <a:spcPts val="0"/>
              </a:spcBef>
              <a:spcAft>
                <a:spcPts val="0"/>
              </a:spcAft>
              <a:buClr>
                <a:srgbClr val="595959"/>
              </a:buClr>
              <a:buSzPts val="1400"/>
              <a:buFont typeface="Anaheim"/>
              <a:buChar char="○"/>
              <a:defRPr/>
            </a:lvl5pPr>
            <a:lvl6pPr lvl="5" rtl="0">
              <a:lnSpc>
                <a:spcPct val="100000"/>
              </a:lnSpc>
              <a:spcBef>
                <a:spcPts val="0"/>
              </a:spcBef>
              <a:spcAft>
                <a:spcPts val="0"/>
              </a:spcAft>
              <a:buClr>
                <a:srgbClr val="595959"/>
              </a:buClr>
              <a:buSzPts val="1400"/>
              <a:buFont typeface="Anaheim"/>
              <a:buChar char="■"/>
              <a:defRPr/>
            </a:lvl6pPr>
            <a:lvl7pPr lvl="6" rtl="0">
              <a:lnSpc>
                <a:spcPct val="100000"/>
              </a:lnSpc>
              <a:spcBef>
                <a:spcPts val="0"/>
              </a:spcBef>
              <a:spcAft>
                <a:spcPts val="0"/>
              </a:spcAft>
              <a:buClr>
                <a:srgbClr val="595959"/>
              </a:buClr>
              <a:buSzPts val="1400"/>
              <a:buFont typeface="Anaheim"/>
              <a:buChar char="●"/>
              <a:defRPr/>
            </a:lvl7pPr>
            <a:lvl8pPr lvl="7" rtl="0">
              <a:lnSpc>
                <a:spcPct val="100000"/>
              </a:lnSpc>
              <a:spcBef>
                <a:spcPts val="0"/>
              </a:spcBef>
              <a:spcAft>
                <a:spcPts val="0"/>
              </a:spcAft>
              <a:buClr>
                <a:srgbClr val="595959"/>
              </a:buClr>
              <a:buSzPts val="1400"/>
              <a:buFont typeface="Anaheim"/>
              <a:buChar char="○"/>
              <a:defRPr/>
            </a:lvl8pPr>
            <a:lvl9pPr lvl="8" rtl="0">
              <a:lnSpc>
                <a:spcPct val="100000"/>
              </a:lnSpc>
              <a:spcBef>
                <a:spcPts val="0"/>
              </a:spcBef>
              <a:spcAft>
                <a:spcPts val="0"/>
              </a:spcAft>
              <a:buClr>
                <a:srgbClr val="595959"/>
              </a:buClr>
              <a:buSzPts val="1400"/>
              <a:buFont typeface="Anaheim"/>
              <a:buChar char="■"/>
              <a:defRPr/>
            </a:lvl9pPr>
          </a:lstStyle>
          <a:p>
            <a:endParaRPr/>
          </a:p>
        </p:txBody>
      </p:sp>
      <p:sp>
        <p:nvSpPr>
          <p:cNvPr id="28" name="Google Shape;28;p7"/>
          <p:cNvSpPr txBox="1">
            <a:spLocks noGrp="1"/>
          </p:cNvSpPr>
          <p:nvPr>
            <p:ph type="title"/>
          </p:nvPr>
        </p:nvSpPr>
        <p:spPr>
          <a:xfrm>
            <a:off x="952400" y="556967"/>
            <a:ext cx="5052000" cy="14380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1375065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3203800" y="2004800"/>
            <a:ext cx="5784400" cy="284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68682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52400" y="1894200"/>
            <a:ext cx="5052000" cy="10860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3" name="Google Shape;33;p9"/>
          <p:cNvSpPr txBox="1">
            <a:spLocks noGrp="1"/>
          </p:cNvSpPr>
          <p:nvPr>
            <p:ph type="subTitle" idx="1"/>
          </p:nvPr>
        </p:nvSpPr>
        <p:spPr>
          <a:xfrm>
            <a:off x="952400" y="2980200"/>
            <a:ext cx="5052000" cy="198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9817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5134800" y="1908767"/>
            <a:ext cx="5322000" cy="304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100"/>
              <a:buNone/>
              <a:defRPr sz="5333"/>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36" name="Google Shape;36;p10"/>
          <p:cNvGrpSpPr/>
          <p:nvPr/>
        </p:nvGrpSpPr>
        <p:grpSpPr>
          <a:xfrm flipH="1">
            <a:off x="147968" y="5733067"/>
            <a:ext cx="3056449" cy="1045544"/>
            <a:chOff x="2345475" y="107625"/>
            <a:chExt cx="2292337" cy="784158"/>
          </a:xfrm>
        </p:grpSpPr>
        <p:sp>
          <p:nvSpPr>
            <p:cNvPr id="37" name="Google Shape;37;p10"/>
            <p:cNvSpPr/>
            <p:nvPr/>
          </p:nvSpPr>
          <p:spPr>
            <a:xfrm>
              <a:off x="3380866" y="244850"/>
              <a:ext cx="371400" cy="371400"/>
            </a:xfrm>
            <a:prstGeom prst="ellipse">
              <a:avLst/>
            </a:prstGeom>
            <a:solidFill>
              <a:srgbClr val="FFE598">
                <a:alpha val="6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10"/>
            <p:cNvSpPr/>
            <p:nvPr/>
          </p:nvSpPr>
          <p:spPr>
            <a:xfrm>
              <a:off x="3673119" y="293411"/>
              <a:ext cx="173700" cy="173700"/>
            </a:xfrm>
            <a:prstGeom prst="ellipse">
              <a:avLst/>
            </a:prstGeom>
            <a:solidFill>
              <a:srgbClr val="FFE598">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10"/>
            <p:cNvSpPr/>
            <p:nvPr/>
          </p:nvSpPr>
          <p:spPr>
            <a:xfrm>
              <a:off x="3846904" y="107625"/>
              <a:ext cx="61500" cy="6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10"/>
            <p:cNvSpPr/>
            <p:nvPr/>
          </p:nvSpPr>
          <p:spPr>
            <a:xfrm>
              <a:off x="4200589" y="432796"/>
              <a:ext cx="34500" cy="34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10"/>
            <p:cNvSpPr/>
            <p:nvPr/>
          </p:nvSpPr>
          <p:spPr>
            <a:xfrm>
              <a:off x="2821519" y="678913"/>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10"/>
            <p:cNvSpPr/>
            <p:nvPr/>
          </p:nvSpPr>
          <p:spPr>
            <a:xfrm>
              <a:off x="2574255" y="366900"/>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10"/>
            <p:cNvSpPr/>
            <p:nvPr/>
          </p:nvSpPr>
          <p:spPr>
            <a:xfrm>
              <a:off x="2345475" y="865083"/>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10"/>
            <p:cNvSpPr/>
            <p:nvPr/>
          </p:nvSpPr>
          <p:spPr>
            <a:xfrm>
              <a:off x="4517512" y="142250"/>
              <a:ext cx="120300" cy="120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10"/>
          <p:cNvGrpSpPr/>
          <p:nvPr/>
        </p:nvGrpSpPr>
        <p:grpSpPr>
          <a:xfrm>
            <a:off x="8849901" y="5567834"/>
            <a:ext cx="3230825" cy="1142881"/>
            <a:chOff x="1675800" y="-187150"/>
            <a:chExt cx="2423119" cy="857161"/>
          </a:xfrm>
        </p:grpSpPr>
        <p:sp>
          <p:nvSpPr>
            <p:cNvPr id="46" name="Google Shape;46;p10"/>
            <p:cNvSpPr/>
            <p:nvPr/>
          </p:nvSpPr>
          <p:spPr>
            <a:xfrm>
              <a:off x="3925219" y="496311"/>
              <a:ext cx="173700" cy="173700"/>
            </a:xfrm>
            <a:prstGeom prst="ellipse">
              <a:avLst/>
            </a:prstGeom>
            <a:solidFill>
              <a:srgbClr val="FFE598">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10"/>
            <p:cNvSpPr/>
            <p:nvPr/>
          </p:nvSpPr>
          <p:spPr>
            <a:xfrm>
              <a:off x="2920754" y="478475"/>
              <a:ext cx="61500" cy="6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10"/>
            <p:cNvSpPr/>
            <p:nvPr/>
          </p:nvSpPr>
          <p:spPr>
            <a:xfrm>
              <a:off x="2228044" y="307438"/>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10"/>
            <p:cNvSpPr/>
            <p:nvPr/>
          </p:nvSpPr>
          <p:spPr>
            <a:xfrm>
              <a:off x="1828380" y="452625"/>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10"/>
            <p:cNvSpPr/>
            <p:nvPr/>
          </p:nvSpPr>
          <p:spPr>
            <a:xfrm>
              <a:off x="1675800" y="569808"/>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10"/>
            <p:cNvSpPr/>
            <p:nvPr/>
          </p:nvSpPr>
          <p:spPr>
            <a:xfrm>
              <a:off x="3600187" y="-187150"/>
              <a:ext cx="120300" cy="120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10"/>
            <p:cNvSpPr/>
            <p:nvPr/>
          </p:nvSpPr>
          <p:spPr>
            <a:xfrm>
              <a:off x="3093094" y="334138"/>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 name="Google Shape;53;p10"/>
          <p:cNvGrpSpPr/>
          <p:nvPr/>
        </p:nvGrpSpPr>
        <p:grpSpPr>
          <a:xfrm>
            <a:off x="8733839" y="93701"/>
            <a:ext cx="3202368" cy="785615"/>
            <a:chOff x="2183554" y="134100"/>
            <a:chExt cx="2401776" cy="589211"/>
          </a:xfrm>
        </p:grpSpPr>
        <p:sp>
          <p:nvSpPr>
            <p:cNvPr id="54" name="Google Shape;54;p10"/>
            <p:cNvSpPr/>
            <p:nvPr/>
          </p:nvSpPr>
          <p:spPr>
            <a:xfrm>
              <a:off x="3149341" y="178200"/>
              <a:ext cx="371400" cy="371400"/>
            </a:xfrm>
            <a:prstGeom prst="ellipse">
              <a:avLst/>
            </a:prstGeom>
            <a:solidFill>
              <a:srgbClr val="FFE598">
                <a:alpha val="6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10"/>
            <p:cNvSpPr/>
            <p:nvPr/>
          </p:nvSpPr>
          <p:spPr>
            <a:xfrm>
              <a:off x="3890714" y="265921"/>
              <a:ext cx="34500" cy="34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10"/>
            <p:cNvSpPr/>
            <p:nvPr/>
          </p:nvSpPr>
          <p:spPr>
            <a:xfrm>
              <a:off x="2673994" y="549611"/>
              <a:ext cx="173700" cy="173700"/>
            </a:xfrm>
            <a:prstGeom prst="ellipse">
              <a:avLst/>
            </a:prstGeom>
            <a:solidFill>
              <a:srgbClr val="FFE598">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10"/>
            <p:cNvSpPr/>
            <p:nvPr/>
          </p:nvSpPr>
          <p:spPr>
            <a:xfrm>
              <a:off x="2183554" y="134100"/>
              <a:ext cx="61500" cy="6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10"/>
            <p:cNvSpPr/>
            <p:nvPr/>
          </p:nvSpPr>
          <p:spPr>
            <a:xfrm>
              <a:off x="2639489" y="265921"/>
              <a:ext cx="34500" cy="34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10"/>
            <p:cNvSpPr/>
            <p:nvPr/>
          </p:nvSpPr>
          <p:spPr>
            <a:xfrm>
              <a:off x="4558630" y="472475"/>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10"/>
            <p:cNvSpPr/>
            <p:nvPr/>
          </p:nvSpPr>
          <p:spPr>
            <a:xfrm>
              <a:off x="4299100" y="623108"/>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10"/>
            <p:cNvSpPr/>
            <p:nvPr/>
          </p:nvSpPr>
          <p:spPr>
            <a:xfrm>
              <a:off x="3089762" y="223025"/>
              <a:ext cx="120300" cy="120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1940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2"/>
        <p:cNvGrpSpPr/>
        <p:nvPr/>
      </p:nvGrpSpPr>
      <p:grpSpPr>
        <a:xfrm>
          <a:off x="0" y="0"/>
          <a:ext cx="0" cy="0"/>
          <a:chOff x="0" y="0"/>
          <a:chExt cx="0" cy="0"/>
        </a:xfrm>
      </p:grpSpPr>
      <p:sp>
        <p:nvSpPr>
          <p:cNvPr id="63" name="Google Shape;63;p11"/>
          <p:cNvSpPr txBox="1">
            <a:spLocks noGrp="1"/>
          </p:cNvSpPr>
          <p:nvPr>
            <p:ph type="title" hasCustomPrompt="1"/>
          </p:nvPr>
        </p:nvSpPr>
        <p:spPr>
          <a:xfrm>
            <a:off x="3193200" y="1872433"/>
            <a:ext cx="5805600" cy="1646400"/>
          </a:xfrm>
          <a:prstGeom prst="rect">
            <a:avLst/>
          </a:prstGeom>
        </p:spPr>
        <p:txBody>
          <a:bodyPr spcFirstLastPara="1" wrap="square" lIns="91425" tIns="91425" rIns="91425" bIns="91425" anchor="b" anchorCtr="0">
            <a:noAutofit/>
          </a:bodyPr>
          <a:lstStyle>
            <a:lvl1pPr lvl="0" algn="ctr">
              <a:spcBef>
                <a:spcPts val="0"/>
              </a:spcBef>
              <a:spcAft>
                <a:spcPts val="0"/>
              </a:spcAft>
              <a:buSzPts val="10000"/>
              <a:buNone/>
              <a:defRPr sz="10133"/>
            </a:lvl1pPr>
            <a:lvl2pPr lvl="1" algn="ctr">
              <a:spcBef>
                <a:spcPts val="0"/>
              </a:spcBef>
              <a:spcAft>
                <a:spcPts val="0"/>
              </a:spcAft>
              <a:buSzPts val="10000"/>
              <a:buNone/>
              <a:defRPr sz="13333"/>
            </a:lvl2pPr>
            <a:lvl3pPr lvl="2" algn="ctr">
              <a:spcBef>
                <a:spcPts val="0"/>
              </a:spcBef>
              <a:spcAft>
                <a:spcPts val="0"/>
              </a:spcAft>
              <a:buSzPts val="10000"/>
              <a:buNone/>
              <a:defRPr sz="13333"/>
            </a:lvl3pPr>
            <a:lvl4pPr lvl="3" algn="ctr">
              <a:spcBef>
                <a:spcPts val="0"/>
              </a:spcBef>
              <a:spcAft>
                <a:spcPts val="0"/>
              </a:spcAft>
              <a:buSzPts val="10000"/>
              <a:buNone/>
              <a:defRPr sz="13333"/>
            </a:lvl4pPr>
            <a:lvl5pPr lvl="4" algn="ctr">
              <a:spcBef>
                <a:spcPts val="0"/>
              </a:spcBef>
              <a:spcAft>
                <a:spcPts val="0"/>
              </a:spcAft>
              <a:buSzPts val="10000"/>
              <a:buNone/>
              <a:defRPr sz="13333"/>
            </a:lvl5pPr>
            <a:lvl6pPr lvl="5" algn="ctr">
              <a:spcBef>
                <a:spcPts val="0"/>
              </a:spcBef>
              <a:spcAft>
                <a:spcPts val="0"/>
              </a:spcAft>
              <a:buSzPts val="10000"/>
              <a:buNone/>
              <a:defRPr sz="13333"/>
            </a:lvl6pPr>
            <a:lvl7pPr lvl="6" algn="ctr">
              <a:spcBef>
                <a:spcPts val="0"/>
              </a:spcBef>
              <a:spcAft>
                <a:spcPts val="0"/>
              </a:spcAft>
              <a:buSzPts val="10000"/>
              <a:buNone/>
              <a:defRPr sz="13333"/>
            </a:lvl7pPr>
            <a:lvl8pPr lvl="7" algn="ctr">
              <a:spcBef>
                <a:spcPts val="0"/>
              </a:spcBef>
              <a:spcAft>
                <a:spcPts val="0"/>
              </a:spcAft>
              <a:buSzPts val="10000"/>
              <a:buNone/>
              <a:defRPr sz="13333"/>
            </a:lvl8pPr>
            <a:lvl9pPr lvl="8" algn="ctr">
              <a:spcBef>
                <a:spcPts val="0"/>
              </a:spcBef>
              <a:spcAft>
                <a:spcPts val="0"/>
              </a:spcAft>
              <a:buSzPts val="10000"/>
              <a:buNone/>
              <a:defRPr sz="13333"/>
            </a:lvl9pPr>
          </a:lstStyle>
          <a:p>
            <a:r>
              <a:t>xx%</a:t>
            </a:r>
          </a:p>
        </p:txBody>
      </p:sp>
      <p:sp>
        <p:nvSpPr>
          <p:cNvPr id="64" name="Google Shape;64;p11"/>
          <p:cNvSpPr txBox="1">
            <a:spLocks noGrp="1"/>
          </p:cNvSpPr>
          <p:nvPr>
            <p:ph type="subTitle" idx="1"/>
          </p:nvPr>
        </p:nvSpPr>
        <p:spPr>
          <a:xfrm>
            <a:off x="4255400" y="3691656"/>
            <a:ext cx="3681200" cy="58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405223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
        <p:cNvGrpSpPr/>
        <p:nvPr/>
      </p:nvGrpSpPr>
      <p:grpSpPr>
        <a:xfrm>
          <a:off x="0" y="0"/>
          <a:ext cx="0" cy="0"/>
          <a:chOff x="0" y="0"/>
          <a:chExt cx="0" cy="0"/>
        </a:xfrm>
      </p:grpSpPr>
      <p:sp>
        <p:nvSpPr>
          <p:cNvPr id="67" name="Google Shape;67;p13"/>
          <p:cNvSpPr txBox="1">
            <a:spLocks noGrp="1"/>
          </p:cNvSpPr>
          <p:nvPr>
            <p:ph type="subTitle" idx="1"/>
          </p:nvPr>
        </p:nvSpPr>
        <p:spPr>
          <a:xfrm>
            <a:off x="952400" y="4352032"/>
            <a:ext cx="3289600" cy="10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 name="Google Shape;68;p13"/>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9" name="Google Shape;69;p13"/>
          <p:cNvSpPr txBox="1">
            <a:spLocks noGrp="1"/>
          </p:cNvSpPr>
          <p:nvPr>
            <p:ph type="title" idx="2"/>
          </p:nvPr>
        </p:nvSpPr>
        <p:spPr>
          <a:xfrm>
            <a:off x="952400" y="3728017"/>
            <a:ext cx="3289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70" name="Google Shape;70;p13"/>
          <p:cNvSpPr txBox="1">
            <a:spLocks noGrp="1"/>
          </p:cNvSpPr>
          <p:nvPr>
            <p:ph type="subTitle" idx="3"/>
          </p:nvPr>
        </p:nvSpPr>
        <p:spPr>
          <a:xfrm>
            <a:off x="4451200" y="4352032"/>
            <a:ext cx="3289600" cy="10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3"/>
          <p:cNvSpPr txBox="1">
            <a:spLocks noGrp="1"/>
          </p:cNvSpPr>
          <p:nvPr>
            <p:ph type="title" idx="4"/>
          </p:nvPr>
        </p:nvSpPr>
        <p:spPr>
          <a:xfrm>
            <a:off x="4451200" y="3728017"/>
            <a:ext cx="3289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72" name="Google Shape;72;p13"/>
          <p:cNvSpPr txBox="1">
            <a:spLocks noGrp="1"/>
          </p:cNvSpPr>
          <p:nvPr>
            <p:ph type="subTitle" idx="5"/>
          </p:nvPr>
        </p:nvSpPr>
        <p:spPr>
          <a:xfrm>
            <a:off x="7950000" y="4352032"/>
            <a:ext cx="3289600" cy="10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3"/>
          <p:cNvSpPr txBox="1">
            <a:spLocks noGrp="1"/>
          </p:cNvSpPr>
          <p:nvPr>
            <p:ph type="title" idx="6"/>
          </p:nvPr>
        </p:nvSpPr>
        <p:spPr>
          <a:xfrm>
            <a:off x="7950000" y="3728017"/>
            <a:ext cx="3289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Tree>
    <p:extLst>
      <p:ext uri="{BB962C8B-B14F-4D97-AF65-F5344CB8AC3E}">
        <p14:creationId xmlns:p14="http://schemas.microsoft.com/office/powerpoint/2010/main" val="2772466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4A623-E616-2F04-E607-9CC8877E90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27816805-89CE-6B8B-6F49-9BDD1BA847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A1993E-9400-08B2-0F13-62788A602731}"/>
              </a:ext>
            </a:extLst>
          </p:cNvPr>
          <p:cNvSpPr>
            <a:spLocks noGrp="1"/>
          </p:cNvSpPr>
          <p:nvPr>
            <p:ph type="dt" sz="half" idx="10"/>
          </p:nvPr>
        </p:nvSpPr>
        <p:spPr/>
        <p:txBody>
          <a:bodyPr/>
          <a:lstStyle/>
          <a:p>
            <a:fld id="{C18EA35E-5392-4746-8A20-24FD3537D567}" type="datetimeFigureOut">
              <a:rPr lang="en-SG" smtClean="0"/>
              <a:t>23/2/2026</a:t>
            </a:fld>
            <a:endParaRPr lang="en-SG"/>
          </a:p>
        </p:txBody>
      </p:sp>
      <p:sp>
        <p:nvSpPr>
          <p:cNvPr id="5" name="Footer Placeholder 4">
            <a:extLst>
              <a:ext uri="{FF2B5EF4-FFF2-40B4-BE49-F238E27FC236}">
                <a16:creationId xmlns:a16="http://schemas.microsoft.com/office/drawing/2014/main" id="{AD32A020-345B-C030-8EEB-8E04124ABAA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322B5290-6BD0-0527-4744-2DD17C4A1D00}"/>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2014317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4"/>
        <p:cNvGrpSpPr/>
        <p:nvPr/>
      </p:nvGrpSpPr>
      <p:grpSpPr>
        <a:xfrm>
          <a:off x="0" y="0"/>
          <a:ext cx="0" cy="0"/>
          <a:chOff x="0" y="0"/>
          <a:chExt cx="0" cy="0"/>
        </a:xfrm>
      </p:grpSpPr>
      <p:sp>
        <p:nvSpPr>
          <p:cNvPr id="75" name="Google Shape;75;p14"/>
          <p:cNvSpPr txBox="1">
            <a:spLocks noGrp="1"/>
          </p:cNvSpPr>
          <p:nvPr>
            <p:ph type="subTitle" idx="1"/>
          </p:nvPr>
        </p:nvSpPr>
        <p:spPr>
          <a:xfrm>
            <a:off x="2353600" y="2310031"/>
            <a:ext cx="3289600" cy="7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4"/>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77" name="Google Shape;77;p14"/>
          <p:cNvSpPr txBox="1">
            <a:spLocks noGrp="1"/>
          </p:cNvSpPr>
          <p:nvPr>
            <p:ph type="title" idx="2"/>
          </p:nvPr>
        </p:nvSpPr>
        <p:spPr>
          <a:xfrm>
            <a:off x="2353592" y="1686025"/>
            <a:ext cx="3289600" cy="624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200"/>
              <a:buNone/>
              <a:defRPr sz="2800"/>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78" name="Google Shape;78;p14"/>
          <p:cNvSpPr txBox="1">
            <a:spLocks noGrp="1"/>
          </p:cNvSpPr>
          <p:nvPr>
            <p:ph type="title" idx="3" hasCustomPrompt="1"/>
          </p:nvPr>
        </p:nvSpPr>
        <p:spPr>
          <a:xfrm>
            <a:off x="1116552" y="2083397"/>
            <a:ext cx="9604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79" name="Google Shape;79;p14"/>
          <p:cNvSpPr txBox="1">
            <a:spLocks noGrp="1"/>
          </p:cNvSpPr>
          <p:nvPr>
            <p:ph type="subTitle" idx="4"/>
          </p:nvPr>
        </p:nvSpPr>
        <p:spPr>
          <a:xfrm>
            <a:off x="2353600" y="4537097"/>
            <a:ext cx="3289600" cy="7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4"/>
          <p:cNvSpPr txBox="1">
            <a:spLocks noGrp="1"/>
          </p:cNvSpPr>
          <p:nvPr>
            <p:ph type="title" idx="5"/>
          </p:nvPr>
        </p:nvSpPr>
        <p:spPr>
          <a:xfrm>
            <a:off x="2353592" y="3913092"/>
            <a:ext cx="3289600" cy="624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200"/>
              <a:buNone/>
              <a:defRPr sz="2800"/>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81" name="Google Shape;81;p14"/>
          <p:cNvSpPr txBox="1">
            <a:spLocks noGrp="1"/>
          </p:cNvSpPr>
          <p:nvPr>
            <p:ph type="title" idx="6" hasCustomPrompt="1"/>
          </p:nvPr>
        </p:nvSpPr>
        <p:spPr>
          <a:xfrm>
            <a:off x="1125267" y="4296925"/>
            <a:ext cx="9604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82" name="Google Shape;82;p14"/>
          <p:cNvSpPr txBox="1">
            <a:spLocks noGrp="1"/>
          </p:cNvSpPr>
          <p:nvPr>
            <p:ph type="subTitle" idx="7"/>
          </p:nvPr>
        </p:nvSpPr>
        <p:spPr>
          <a:xfrm>
            <a:off x="7879667" y="2310031"/>
            <a:ext cx="3289600" cy="7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4"/>
          <p:cNvSpPr txBox="1">
            <a:spLocks noGrp="1"/>
          </p:cNvSpPr>
          <p:nvPr>
            <p:ph type="title" idx="8"/>
          </p:nvPr>
        </p:nvSpPr>
        <p:spPr>
          <a:xfrm>
            <a:off x="7879659" y="1686025"/>
            <a:ext cx="3289600" cy="624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200"/>
              <a:buNone/>
              <a:defRPr sz="2800"/>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84" name="Google Shape;84;p14"/>
          <p:cNvSpPr txBox="1">
            <a:spLocks noGrp="1"/>
          </p:cNvSpPr>
          <p:nvPr>
            <p:ph type="title" idx="9" hasCustomPrompt="1"/>
          </p:nvPr>
        </p:nvSpPr>
        <p:spPr>
          <a:xfrm>
            <a:off x="6695933" y="2076984"/>
            <a:ext cx="9604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85" name="Google Shape;85;p14"/>
          <p:cNvSpPr txBox="1">
            <a:spLocks noGrp="1"/>
          </p:cNvSpPr>
          <p:nvPr>
            <p:ph type="subTitle" idx="13"/>
          </p:nvPr>
        </p:nvSpPr>
        <p:spPr>
          <a:xfrm>
            <a:off x="7879667" y="4537097"/>
            <a:ext cx="3289600" cy="7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 name="Google Shape;86;p14"/>
          <p:cNvSpPr txBox="1">
            <a:spLocks noGrp="1"/>
          </p:cNvSpPr>
          <p:nvPr>
            <p:ph type="title" idx="14"/>
          </p:nvPr>
        </p:nvSpPr>
        <p:spPr>
          <a:xfrm>
            <a:off x="7879659" y="3913092"/>
            <a:ext cx="3289600" cy="624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200"/>
              <a:buNone/>
              <a:defRPr sz="2800"/>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87" name="Google Shape;87;p14"/>
          <p:cNvSpPr txBox="1">
            <a:spLocks noGrp="1"/>
          </p:cNvSpPr>
          <p:nvPr>
            <p:ph type="title" idx="15" hasCustomPrompt="1"/>
          </p:nvPr>
        </p:nvSpPr>
        <p:spPr>
          <a:xfrm>
            <a:off x="6695933" y="4296925"/>
            <a:ext cx="9604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203438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0" name="Google Shape;90;p15"/>
          <p:cNvSpPr txBox="1">
            <a:spLocks noGrp="1"/>
          </p:cNvSpPr>
          <p:nvPr>
            <p:ph type="subTitle" idx="1"/>
          </p:nvPr>
        </p:nvSpPr>
        <p:spPr>
          <a:xfrm>
            <a:off x="2479803" y="4777057"/>
            <a:ext cx="3161600" cy="7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5"/>
          <p:cNvSpPr txBox="1">
            <a:spLocks noGrp="1"/>
          </p:cNvSpPr>
          <p:nvPr>
            <p:ph type="title" idx="2"/>
          </p:nvPr>
        </p:nvSpPr>
        <p:spPr>
          <a:xfrm>
            <a:off x="2479803" y="4267831"/>
            <a:ext cx="3161600" cy="491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92" name="Google Shape;92;p15"/>
          <p:cNvSpPr txBox="1">
            <a:spLocks noGrp="1"/>
          </p:cNvSpPr>
          <p:nvPr>
            <p:ph type="subTitle" idx="3"/>
          </p:nvPr>
        </p:nvSpPr>
        <p:spPr>
          <a:xfrm>
            <a:off x="7196833" y="4777057"/>
            <a:ext cx="3161600" cy="7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5"/>
          <p:cNvSpPr txBox="1">
            <a:spLocks noGrp="1"/>
          </p:cNvSpPr>
          <p:nvPr>
            <p:ph type="title" idx="4"/>
          </p:nvPr>
        </p:nvSpPr>
        <p:spPr>
          <a:xfrm>
            <a:off x="7196833" y="4267831"/>
            <a:ext cx="3161600" cy="491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94" name="Google Shape;94;p15"/>
          <p:cNvSpPr txBox="1">
            <a:spLocks noGrp="1"/>
          </p:cNvSpPr>
          <p:nvPr>
            <p:ph type="subTitle" idx="5"/>
          </p:nvPr>
        </p:nvSpPr>
        <p:spPr>
          <a:xfrm>
            <a:off x="7196831" y="1910668"/>
            <a:ext cx="3161600" cy="7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5"/>
          <p:cNvSpPr txBox="1">
            <a:spLocks noGrp="1"/>
          </p:cNvSpPr>
          <p:nvPr>
            <p:ph type="title" idx="6"/>
          </p:nvPr>
        </p:nvSpPr>
        <p:spPr>
          <a:xfrm>
            <a:off x="7196831" y="1401440"/>
            <a:ext cx="3161600" cy="491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96" name="Google Shape;96;p15"/>
          <p:cNvSpPr txBox="1">
            <a:spLocks noGrp="1"/>
          </p:cNvSpPr>
          <p:nvPr>
            <p:ph type="subTitle" idx="7"/>
          </p:nvPr>
        </p:nvSpPr>
        <p:spPr>
          <a:xfrm>
            <a:off x="2479803" y="3343845"/>
            <a:ext cx="3161600" cy="7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5"/>
          <p:cNvSpPr txBox="1">
            <a:spLocks noGrp="1"/>
          </p:cNvSpPr>
          <p:nvPr>
            <p:ph type="title" idx="8"/>
          </p:nvPr>
        </p:nvSpPr>
        <p:spPr>
          <a:xfrm>
            <a:off x="2479803" y="2834619"/>
            <a:ext cx="3161600" cy="491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98" name="Google Shape;98;p15"/>
          <p:cNvSpPr txBox="1">
            <a:spLocks noGrp="1"/>
          </p:cNvSpPr>
          <p:nvPr>
            <p:ph type="subTitle" idx="9"/>
          </p:nvPr>
        </p:nvSpPr>
        <p:spPr>
          <a:xfrm>
            <a:off x="7196833" y="3343845"/>
            <a:ext cx="3161600" cy="7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5"/>
          <p:cNvSpPr txBox="1">
            <a:spLocks noGrp="1"/>
          </p:cNvSpPr>
          <p:nvPr>
            <p:ph type="title" idx="13"/>
          </p:nvPr>
        </p:nvSpPr>
        <p:spPr>
          <a:xfrm>
            <a:off x="7196833" y="2834619"/>
            <a:ext cx="3161600" cy="491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100" name="Google Shape;100;p15"/>
          <p:cNvSpPr txBox="1">
            <a:spLocks noGrp="1"/>
          </p:cNvSpPr>
          <p:nvPr>
            <p:ph type="subTitle" idx="14"/>
          </p:nvPr>
        </p:nvSpPr>
        <p:spPr>
          <a:xfrm>
            <a:off x="2479797" y="1910651"/>
            <a:ext cx="3161600" cy="7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5"/>
          <p:cNvSpPr txBox="1">
            <a:spLocks noGrp="1"/>
          </p:cNvSpPr>
          <p:nvPr>
            <p:ph type="title" idx="15"/>
          </p:nvPr>
        </p:nvSpPr>
        <p:spPr>
          <a:xfrm>
            <a:off x="2479797" y="1401424"/>
            <a:ext cx="3161600" cy="491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Tree>
    <p:extLst>
      <p:ext uri="{BB962C8B-B14F-4D97-AF65-F5344CB8AC3E}">
        <p14:creationId xmlns:p14="http://schemas.microsoft.com/office/powerpoint/2010/main" val="3209623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2"/>
        <p:cNvGrpSpPr/>
        <p:nvPr/>
      </p:nvGrpSpPr>
      <p:grpSpPr>
        <a:xfrm>
          <a:off x="0" y="0"/>
          <a:ext cx="0" cy="0"/>
          <a:chOff x="0" y="0"/>
          <a:chExt cx="0" cy="0"/>
        </a:xfrm>
      </p:grpSpPr>
      <p:sp>
        <p:nvSpPr>
          <p:cNvPr id="103" name="Google Shape;103;p16"/>
          <p:cNvSpPr txBox="1">
            <a:spLocks noGrp="1"/>
          </p:cNvSpPr>
          <p:nvPr>
            <p:ph type="title" hasCustomPrompt="1"/>
          </p:nvPr>
        </p:nvSpPr>
        <p:spPr>
          <a:xfrm>
            <a:off x="6191233" y="834400"/>
            <a:ext cx="4460000" cy="796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04" name="Google Shape;104;p16"/>
          <p:cNvSpPr txBox="1">
            <a:spLocks noGrp="1"/>
          </p:cNvSpPr>
          <p:nvPr>
            <p:ph type="subTitle" idx="1"/>
          </p:nvPr>
        </p:nvSpPr>
        <p:spPr>
          <a:xfrm>
            <a:off x="6191233" y="1807805"/>
            <a:ext cx="4460000" cy="34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16"/>
          <p:cNvSpPr txBox="1">
            <a:spLocks noGrp="1"/>
          </p:cNvSpPr>
          <p:nvPr>
            <p:ph type="title" idx="2" hasCustomPrompt="1"/>
          </p:nvPr>
        </p:nvSpPr>
        <p:spPr>
          <a:xfrm>
            <a:off x="6191233" y="2666000"/>
            <a:ext cx="4460000" cy="796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06" name="Google Shape;106;p16"/>
          <p:cNvSpPr txBox="1">
            <a:spLocks noGrp="1"/>
          </p:cNvSpPr>
          <p:nvPr>
            <p:ph type="subTitle" idx="3"/>
          </p:nvPr>
        </p:nvSpPr>
        <p:spPr>
          <a:xfrm>
            <a:off x="6191233" y="3618800"/>
            <a:ext cx="4460000" cy="34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16"/>
          <p:cNvSpPr txBox="1">
            <a:spLocks noGrp="1"/>
          </p:cNvSpPr>
          <p:nvPr>
            <p:ph type="title" idx="4" hasCustomPrompt="1"/>
          </p:nvPr>
        </p:nvSpPr>
        <p:spPr>
          <a:xfrm>
            <a:off x="6191233" y="4497600"/>
            <a:ext cx="4460000" cy="796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08" name="Google Shape;108;p16"/>
          <p:cNvSpPr txBox="1">
            <a:spLocks noGrp="1"/>
          </p:cNvSpPr>
          <p:nvPr>
            <p:ph type="subTitle" idx="5"/>
          </p:nvPr>
        </p:nvSpPr>
        <p:spPr>
          <a:xfrm>
            <a:off x="6191233" y="5463000"/>
            <a:ext cx="4460000" cy="34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60550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109"/>
        <p:cNvGrpSpPr/>
        <p:nvPr/>
      </p:nvGrpSpPr>
      <p:grpSpPr>
        <a:xfrm>
          <a:off x="0" y="0"/>
          <a:ext cx="0" cy="0"/>
          <a:chOff x="0" y="0"/>
          <a:chExt cx="0" cy="0"/>
        </a:xfrm>
      </p:grpSpPr>
      <p:sp>
        <p:nvSpPr>
          <p:cNvPr id="110" name="Google Shape;110;p17"/>
          <p:cNvSpPr txBox="1">
            <a:spLocks noGrp="1"/>
          </p:cNvSpPr>
          <p:nvPr>
            <p:ph type="subTitle" idx="1"/>
          </p:nvPr>
        </p:nvSpPr>
        <p:spPr>
          <a:xfrm>
            <a:off x="2005900" y="3274651"/>
            <a:ext cx="3237600" cy="127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 name="Google Shape;111;p17"/>
          <p:cNvSpPr txBox="1">
            <a:spLocks noGrp="1"/>
          </p:cNvSpPr>
          <p:nvPr>
            <p:ph type="title"/>
          </p:nvPr>
        </p:nvSpPr>
        <p:spPr>
          <a:xfrm>
            <a:off x="2005900" y="1775217"/>
            <a:ext cx="3237600" cy="127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algn="l" rtl="0">
              <a:spcBef>
                <a:spcPts val="0"/>
              </a:spcBef>
              <a:spcAft>
                <a:spcPts val="0"/>
              </a:spcAft>
              <a:buSzPts val="3100"/>
              <a:buNone/>
              <a:defRPr/>
            </a:lvl2pPr>
            <a:lvl3pPr lvl="2" algn="l" rtl="0">
              <a:spcBef>
                <a:spcPts val="0"/>
              </a:spcBef>
              <a:spcAft>
                <a:spcPts val="0"/>
              </a:spcAft>
              <a:buSzPts val="3100"/>
              <a:buNone/>
              <a:defRPr/>
            </a:lvl3pPr>
            <a:lvl4pPr lvl="3" algn="l" rtl="0">
              <a:spcBef>
                <a:spcPts val="0"/>
              </a:spcBef>
              <a:spcAft>
                <a:spcPts val="0"/>
              </a:spcAft>
              <a:buSzPts val="3100"/>
              <a:buNone/>
              <a:defRPr/>
            </a:lvl4pPr>
            <a:lvl5pPr lvl="4" algn="l" rtl="0">
              <a:spcBef>
                <a:spcPts val="0"/>
              </a:spcBef>
              <a:spcAft>
                <a:spcPts val="0"/>
              </a:spcAft>
              <a:buSzPts val="3100"/>
              <a:buNone/>
              <a:defRPr/>
            </a:lvl5pPr>
            <a:lvl6pPr lvl="5" algn="l" rtl="0">
              <a:spcBef>
                <a:spcPts val="0"/>
              </a:spcBef>
              <a:spcAft>
                <a:spcPts val="0"/>
              </a:spcAft>
              <a:buSzPts val="3100"/>
              <a:buNone/>
              <a:defRPr/>
            </a:lvl6pPr>
            <a:lvl7pPr lvl="6" algn="l" rtl="0">
              <a:spcBef>
                <a:spcPts val="0"/>
              </a:spcBef>
              <a:spcAft>
                <a:spcPts val="0"/>
              </a:spcAft>
              <a:buSzPts val="3100"/>
              <a:buNone/>
              <a:defRPr/>
            </a:lvl7pPr>
            <a:lvl8pPr lvl="7" algn="l" rtl="0">
              <a:spcBef>
                <a:spcPts val="0"/>
              </a:spcBef>
              <a:spcAft>
                <a:spcPts val="0"/>
              </a:spcAft>
              <a:buSzPts val="3100"/>
              <a:buNone/>
              <a:defRPr/>
            </a:lvl8pPr>
            <a:lvl9pPr lvl="8" algn="l" rtl="0">
              <a:spcBef>
                <a:spcPts val="0"/>
              </a:spcBef>
              <a:spcAft>
                <a:spcPts val="0"/>
              </a:spcAft>
              <a:buSzPts val="3100"/>
              <a:buNone/>
              <a:defRPr/>
            </a:lvl9pPr>
          </a:lstStyle>
          <a:p>
            <a:endParaRPr/>
          </a:p>
        </p:txBody>
      </p:sp>
    </p:spTree>
    <p:extLst>
      <p:ext uri="{BB962C8B-B14F-4D97-AF65-F5344CB8AC3E}">
        <p14:creationId xmlns:p14="http://schemas.microsoft.com/office/powerpoint/2010/main" val="1951268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2"/>
        <p:cNvGrpSpPr/>
        <p:nvPr/>
      </p:nvGrpSpPr>
      <p:grpSpPr>
        <a:xfrm>
          <a:off x="0" y="0"/>
          <a:ext cx="0" cy="0"/>
          <a:chOff x="0" y="0"/>
          <a:chExt cx="0" cy="0"/>
        </a:xfrm>
      </p:grpSpPr>
      <p:sp>
        <p:nvSpPr>
          <p:cNvPr id="113" name="Google Shape;113;p18"/>
          <p:cNvSpPr txBox="1">
            <a:spLocks noGrp="1"/>
          </p:cNvSpPr>
          <p:nvPr>
            <p:ph type="subTitle" idx="1"/>
          </p:nvPr>
        </p:nvSpPr>
        <p:spPr>
          <a:xfrm>
            <a:off x="952400" y="1474567"/>
            <a:ext cx="10287200" cy="466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18"/>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69693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15"/>
        <p:cNvGrpSpPr/>
        <p:nvPr/>
      </p:nvGrpSpPr>
      <p:grpSpPr>
        <a:xfrm>
          <a:off x="0" y="0"/>
          <a:ext cx="0" cy="0"/>
          <a:chOff x="0" y="0"/>
          <a:chExt cx="0" cy="0"/>
        </a:xfrm>
      </p:grpSpPr>
      <p:sp>
        <p:nvSpPr>
          <p:cNvPr id="116" name="Google Shape;116;p19"/>
          <p:cNvSpPr txBox="1">
            <a:spLocks noGrp="1"/>
          </p:cNvSpPr>
          <p:nvPr>
            <p:ph type="subTitle" idx="1"/>
          </p:nvPr>
        </p:nvSpPr>
        <p:spPr>
          <a:xfrm>
            <a:off x="952400" y="1474567"/>
            <a:ext cx="10287200" cy="22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17" name="Google Shape;117;p19"/>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2676346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8"/>
        <p:cNvGrpSpPr/>
        <p:nvPr/>
      </p:nvGrpSpPr>
      <p:grpSpPr>
        <a:xfrm>
          <a:off x="0" y="0"/>
          <a:ext cx="0" cy="0"/>
          <a:chOff x="0" y="0"/>
          <a:chExt cx="0" cy="0"/>
        </a:xfrm>
      </p:grpSpPr>
      <p:sp>
        <p:nvSpPr>
          <p:cNvPr id="119" name="Google Shape;119;p20"/>
          <p:cNvSpPr/>
          <p:nvPr/>
        </p:nvSpPr>
        <p:spPr>
          <a:xfrm>
            <a:off x="5116567" y="732800"/>
            <a:ext cx="6379600" cy="5406400"/>
          </a:xfrm>
          <a:prstGeom prst="trapezoid">
            <a:avLst>
              <a:gd name="adj" fmla="val 4532"/>
            </a:avLst>
          </a:prstGeom>
          <a:solidFill>
            <a:srgbClr val="67021C">
              <a:alpha val="53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0"/>
          <p:cNvSpPr txBox="1">
            <a:spLocks noGrp="1"/>
          </p:cNvSpPr>
          <p:nvPr>
            <p:ph type="subTitle" idx="1"/>
          </p:nvPr>
        </p:nvSpPr>
        <p:spPr>
          <a:xfrm>
            <a:off x="5576167" y="1926400"/>
            <a:ext cx="5581200" cy="17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1" name="Google Shape;121;p20"/>
          <p:cNvSpPr txBox="1">
            <a:spLocks noGrp="1"/>
          </p:cNvSpPr>
          <p:nvPr>
            <p:ph type="title"/>
          </p:nvPr>
        </p:nvSpPr>
        <p:spPr>
          <a:xfrm>
            <a:off x="5576367" y="766695"/>
            <a:ext cx="5581200" cy="11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100"/>
              <a:buNone/>
              <a:defRPr sz="8000"/>
            </a:lvl1pPr>
            <a:lvl2pPr lvl="1" algn="l" rtl="0">
              <a:spcBef>
                <a:spcPts val="0"/>
              </a:spcBef>
              <a:spcAft>
                <a:spcPts val="0"/>
              </a:spcAft>
              <a:buSzPts val="3100"/>
              <a:buNone/>
              <a:defRPr/>
            </a:lvl2pPr>
            <a:lvl3pPr lvl="2" algn="l" rtl="0">
              <a:spcBef>
                <a:spcPts val="0"/>
              </a:spcBef>
              <a:spcAft>
                <a:spcPts val="0"/>
              </a:spcAft>
              <a:buSzPts val="3100"/>
              <a:buNone/>
              <a:defRPr/>
            </a:lvl3pPr>
            <a:lvl4pPr lvl="3" algn="l" rtl="0">
              <a:spcBef>
                <a:spcPts val="0"/>
              </a:spcBef>
              <a:spcAft>
                <a:spcPts val="0"/>
              </a:spcAft>
              <a:buSzPts val="3100"/>
              <a:buNone/>
              <a:defRPr/>
            </a:lvl4pPr>
            <a:lvl5pPr lvl="4" algn="l" rtl="0">
              <a:spcBef>
                <a:spcPts val="0"/>
              </a:spcBef>
              <a:spcAft>
                <a:spcPts val="0"/>
              </a:spcAft>
              <a:buSzPts val="3100"/>
              <a:buNone/>
              <a:defRPr/>
            </a:lvl5pPr>
            <a:lvl6pPr lvl="5" algn="l" rtl="0">
              <a:spcBef>
                <a:spcPts val="0"/>
              </a:spcBef>
              <a:spcAft>
                <a:spcPts val="0"/>
              </a:spcAft>
              <a:buSzPts val="3100"/>
              <a:buNone/>
              <a:defRPr/>
            </a:lvl6pPr>
            <a:lvl7pPr lvl="6" algn="l" rtl="0">
              <a:spcBef>
                <a:spcPts val="0"/>
              </a:spcBef>
              <a:spcAft>
                <a:spcPts val="0"/>
              </a:spcAft>
              <a:buSzPts val="3100"/>
              <a:buNone/>
              <a:defRPr/>
            </a:lvl7pPr>
            <a:lvl8pPr lvl="7" algn="l" rtl="0">
              <a:spcBef>
                <a:spcPts val="0"/>
              </a:spcBef>
              <a:spcAft>
                <a:spcPts val="0"/>
              </a:spcAft>
              <a:buSzPts val="3100"/>
              <a:buNone/>
              <a:defRPr/>
            </a:lvl8pPr>
            <a:lvl9pPr lvl="8" algn="l" rtl="0">
              <a:spcBef>
                <a:spcPts val="0"/>
              </a:spcBef>
              <a:spcAft>
                <a:spcPts val="0"/>
              </a:spcAft>
              <a:buSzPts val="3100"/>
              <a:buNone/>
              <a:defRPr/>
            </a:lvl9pPr>
          </a:lstStyle>
          <a:p>
            <a:endParaRPr/>
          </a:p>
        </p:txBody>
      </p:sp>
      <p:sp>
        <p:nvSpPr>
          <p:cNvPr id="122" name="Google Shape;122;p20"/>
          <p:cNvSpPr txBox="1"/>
          <p:nvPr/>
        </p:nvSpPr>
        <p:spPr>
          <a:xfrm>
            <a:off x="5290167" y="4697116"/>
            <a:ext cx="6032400" cy="7240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dk1"/>
                </a:solidFill>
                <a:latin typeface="Barlow"/>
                <a:ea typeface="Barlow"/>
                <a:cs typeface="Barlow"/>
                <a:sym typeface="Barlow"/>
              </a:rPr>
              <a:t>CREDITS: This presentation template was created by </a:t>
            </a:r>
            <a:r>
              <a:rPr lang="en" sz="1600" b="1">
                <a:solidFill>
                  <a:schemeClr val="dk1"/>
                </a:solidFill>
                <a:uFill>
                  <a:noFill/>
                </a:uFill>
                <a:latin typeface="Barlow"/>
                <a:ea typeface="Barlow"/>
                <a:cs typeface="Barlow"/>
                <a:sym typeface="Barlow"/>
                <a:hlinkClick r:id="rId2">
                  <a:extLst>
                    <a:ext uri="{A12FA001-AC4F-418D-AE19-62706E023703}">
                      <ahyp:hlinkClr xmlns:ahyp="http://schemas.microsoft.com/office/drawing/2018/hyperlinkcolor" val="tx"/>
                    </a:ext>
                  </a:extLst>
                </a:hlinkClick>
              </a:rPr>
              <a:t>Slidesgo</a:t>
            </a:r>
            <a:r>
              <a:rPr lang="en" sz="1600">
                <a:solidFill>
                  <a:schemeClr val="dk1"/>
                </a:solidFill>
                <a:latin typeface="Barlow"/>
                <a:ea typeface="Barlow"/>
                <a:cs typeface="Barlow"/>
                <a:sym typeface="Barlow"/>
              </a:rPr>
              <a:t>, including icons by </a:t>
            </a:r>
            <a:r>
              <a:rPr lang="en" sz="1600" b="1">
                <a:solidFill>
                  <a:schemeClr val="dk1"/>
                </a:solidFill>
                <a:uFill>
                  <a:noFill/>
                </a:uFill>
                <a:latin typeface="Barlow"/>
                <a:ea typeface="Barlow"/>
                <a:cs typeface="Barlow"/>
                <a:sym typeface="Barlow"/>
                <a:hlinkClick r:id="rId3">
                  <a:extLst>
                    <a:ext uri="{A12FA001-AC4F-418D-AE19-62706E023703}">
                      <ahyp:hlinkClr xmlns:ahyp="http://schemas.microsoft.com/office/drawing/2018/hyperlinkcolor" val="tx"/>
                    </a:ext>
                  </a:extLst>
                </a:hlinkClick>
              </a:rPr>
              <a:t>Flaticon</a:t>
            </a:r>
            <a:r>
              <a:rPr lang="en" sz="1600" b="1">
                <a:solidFill>
                  <a:schemeClr val="dk1"/>
                </a:solidFill>
                <a:latin typeface="Barlow"/>
                <a:ea typeface="Barlow"/>
                <a:cs typeface="Barlow"/>
                <a:sym typeface="Barlow"/>
              </a:rPr>
              <a:t> </a:t>
            </a:r>
            <a:r>
              <a:rPr lang="en" sz="1600">
                <a:solidFill>
                  <a:schemeClr val="dk1"/>
                </a:solidFill>
                <a:latin typeface="Barlow"/>
                <a:ea typeface="Barlow"/>
                <a:cs typeface="Barlow"/>
                <a:sym typeface="Barlow"/>
              </a:rPr>
              <a:t>and infographics &amp; images by </a:t>
            </a:r>
            <a:r>
              <a:rPr lang="en" sz="1600" b="1">
                <a:solidFill>
                  <a:schemeClr val="dk1"/>
                </a:solidFill>
                <a:uFill>
                  <a:noFill/>
                </a:uFill>
                <a:latin typeface="Barlow"/>
                <a:ea typeface="Barlow"/>
                <a:cs typeface="Barlow"/>
                <a:sym typeface="Barlow"/>
                <a:hlinkClick r:id="rId4">
                  <a:extLst>
                    <a:ext uri="{A12FA001-AC4F-418D-AE19-62706E023703}">
                      <ahyp:hlinkClr xmlns:ahyp="http://schemas.microsoft.com/office/drawing/2018/hyperlinkcolor" val="tx"/>
                    </a:ext>
                  </a:extLst>
                </a:hlinkClick>
              </a:rPr>
              <a:t>Freepik</a:t>
            </a:r>
            <a:endParaRPr sz="1600" b="1">
              <a:solidFill>
                <a:schemeClr val="dk1"/>
              </a:solidFill>
              <a:latin typeface="Barlow"/>
              <a:ea typeface="Barlow"/>
              <a:cs typeface="Barlow"/>
              <a:sym typeface="Barlow"/>
            </a:endParaRPr>
          </a:p>
        </p:txBody>
      </p:sp>
    </p:spTree>
    <p:extLst>
      <p:ext uri="{BB962C8B-B14F-4D97-AF65-F5344CB8AC3E}">
        <p14:creationId xmlns:p14="http://schemas.microsoft.com/office/powerpoint/2010/main" val="547792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3"/>
        <p:cNvGrpSpPr/>
        <p:nvPr/>
      </p:nvGrpSpPr>
      <p:grpSpPr>
        <a:xfrm>
          <a:off x="0" y="0"/>
          <a:ext cx="0" cy="0"/>
          <a:chOff x="0" y="0"/>
          <a:chExt cx="0" cy="0"/>
        </a:xfrm>
      </p:grpSpPr>
    </p:spTree>
    <p:extLst>
      <p:ext uri="{BB962C8B-B14F-4D97-AF65-F5344CB8AC3E}">
        <p14:creationId xmlns:p14="http://schemas.microsoft.com/office/powerpoint/2010/main" val="1571256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
        <p:cNvGrpSpPr/>
        <p:nvPr/>
      </p:nvGrpSpPr>
      <p:grpSpPr>
        <a:xfrm>
          <a:off x="0" y="0"/>
          <a:ext cx="0" cy="0"/>
          <a:chOff x="0" y="0"/>
          <a:chExt cx="0" cy="0"/>
        </a:xfrm>
      </p:grpSpPr>
      <p:pic>
        <p:nvPicPr>
          <p:cNvPr id="125" name="Google Shape;125;p22"/>
          <p:cNvPicPr preferRelativeResize="0"/>
          <p:nvPr/>
        </p:nvPicPr>
        <p:blipFill>
          <a:blip r:embed="rId2">
            <a:alphaModFix/>
          </a:blip>
          <a:stretch>
            <a:fillRect/>
          </a:stretch>
        </p:blipFill>
        <p:spPr>
          <a:xfrm flipH="1">
            <a:off x="10221089" y="529601"/>
            <a:ext cx="1772057" cy="2254131"/>
          </a:xfrm>
          <a:prstGeom prst="rect">
            <a:avLst/>
          </a:prstGeom>
          <a:noFill/>
          <a:ln>
            <a:noFill/>
          </a:ln>
        </p:spPr>
      </p:pic>
      <p:grpSp>
        <p:nvGrpSpPr>
          <p:cNvPr id="126" name="Google Shape;126;p22"/>
          <p:cNvGrpSpPr/>
          <p:nvPr/>
        </p:nvGrpSpPr>
        <p:grpSpPr>
          <a:xfrm rot="10800000">
            <a:off x="6476639" y="340001"/>
            <a:ext cx="3202368" cy="785615"/>
            <a:chOff x="2183554" y="134100"/>
            <a:chExt cx="2401776" cy="589211"/>
          </a:xfrm>
        </p:grpSpPr>
        <p:sp>
          <p:nvSpPr>
            <p:cNvPr id="127" name="Google Shape;127;p22"/>
            <p:cNvSpPr/>
            <p:nvPr/>
          </p:nvSpPr>
          <p:spPr>
            <a:xfrm>
              <a:off x="3149341" y="178200"/>
              <a:ext cx="371400" cy="371400"/>
            </a:xfrm>
            <a:prstGeom prst="ellipse">
              <a:avLst/>
            </a:prstGeom>
            <a:solidFill>
              <a:srgbClr val="FFE598">
                <a:alpha val="6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2"/>
            <p:cNvSpPr/>
            <p:nvPr/>
          </p:nvSpPr>
          <p:spPr>
            <a:xfrm>
              <a:off x="3890714" y="265921"/>
              <a:ext cx="34500" cy="34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2"/>
            <p:cNvSpPr/>
            <p:nvPr/>
          </p:nvSpPr>
          <p:spPr>
            <a:xfrm>
              <a:off x="2673994" y="549611"/>
              <a:ext cx="173700" cy="173700"/>
            </a:xfrm>
            <a:prstGeom prst="ellipse">
              <a:avLst/>
            </a:prstGeom>
            <a:solidFill>
              <a:srgbClr val="FFE598">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2"/>
            <p:cNvSpPr/>
            <p:nvPr/>
          </p:nvSpPr>
          <p:spPr>
            <a:xfrm>
              <a:off x="2183554" y="134100"/>
              <a:ext cx="61500" cy="6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2"/>
            <p:cNvSpPr/>
            <p:nvPr/>
          </p:nvSpPr>
          <p:spPr>
            <a:xfrm>
              <a:off x="2639489" y="265921"/>
              <a:ext cx="34500" cy="34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2"/>
            <p:cNvSpPr/>
            <p:nvPr/>
          </p:nvSpPr>
          <p:spPr>
            <a:xfrm>
              <a:off x="4558630" y="472475"/>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2"/>
            <p:cNvSpPr/>
            <p:nvPr/>
          </p:nvSpPr>
          <p:spPr>
            <a:xfrm>
              <a:off x="4299100" y="623108"/>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2"/>
            <p:cNvSpPr/>
            <p:nvPr/>
          </p:nvSpPr>
          <p:spPr>
            <a:xfrm>
              <a:off x="3089762" y="223025"/>
              <a:ext cx="120300" cy="120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22"/>
          <p:cNvGrpSpPr/>
          <p:nvPr/>
        </p:nvGrpSpPr>
        <p:grpSpPr>
          <a:xfrm>
            <a:off x="353205" y="5746467"/>
            <a:ext cx="3202368" cy="785615"/>
            <a:chOff x="2183554" y="134100"/>
            <a:chExt cx="2401776" cy="589211"/>
          </a:xfrm>
        </p:grpSpPr>
        <p:sp>
          <p:nvSpPr>
            <p:cNvPr id="136" name="Google Shape;136;p22"/>
            <p:cNvSpPr/>
            <p:nvPr/>
          </p:nvSpPr>
          <p:spPr>
            <a:xfrm>
              <a:off x="3890714" y="265921"/>
              <a:ext cx="34500" cy="34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2"/>
            <p:cNvSpPr/>
            <p:nvPr/>
          </p:nvSpPr>
          <p:spPr>
            <a:xfrm>
              <a:off x="2673994" y="549611"/>
              <a:ext cx="173700" cy="173700"/>
            </a:xfrm>
            <a:prstGeom prst="ellipse">
              <a:avLst/>
            </a:prstGeom>
            <a:solidFill>
              <a:srgbClr val="FFE598">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2"/>
            <p:cNvSpPr/>
            <p:nvPr/>
          </p:nvSpPr>
          <p:spPr>
            <a:xfrm>
              <a:off x="2183554" y="134100"/>
              <a:ext cx="61500" cy="6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2"/>
            <p:cNvSpPr/>
            <p:nvPr/>
          </p:nvSpPr>
          <p:spPr>
            <a:xfrm>
              <a:off x="2639489" y="265921"/>
              <a:ext cx="34500" cy="34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2"/>
            <p:cNvSpPr/>
            <p:nvPr/>
          </p:nvSpPr>
          <p:spPr>
            <a:xfrm>
              <a:off x="4558630" y="472475"/>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2"/>
            <p:cNvSpPr/>
            <p:nvPr/>
          </p:nvSpPr>
          <p:spPr>
            <a:xfrm>
              <a:off x="4299100" y="623108"/>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2"/>
            <p:cNvSpPr/>
            <p:nvPr/>
          </p:nvSpPr>
          <p:spPr>
            <a:xfrm>
              <a:off x="3089762" y="223025"/>
              <a:ext cx="120300" cy="120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0563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t" anchorCtr="0">
            <a:normAutofit/>
          </a:bodyPr>
          <a:lstStyle>
            <a:lvl1pPr algn="ctr">
              <a:defRPr sz="6000"/>
            </a:lvl1pPr>
          </a:lstStyle>
          <a:p>
            <a:r>
              <a:rPr lang="en-US" altLang="en-US"/>
              <a:t>Click here to edit title</a:t>
            </a:r>
            <a:endParaRPr lang="zh-CN" altLang="en-US"/>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subtitle</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2026/2/23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42398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1147-FE42-1DC2-4F5E-323C9A365A4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B1D5A4F-6917-582D-C625-43E4A875A1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63F3D770-349D-B01B-F573-EE415F22E9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BD025A83-5915-63CB-DA17-6DF129149DAD}"/>
              </a:ext>
            </a:extLst>
          </p:cNvPr>
          <p:cNvSpPr>
            <a:spLocks noGrp="1"/>
          </p:cNvSpPr>
          <p:nvPr>
            <p:ph type="dt" sz="half" idx="10"/>
          </p:nvPr>
        </p:nvSpPr>
        <p:spPr/>
        <p:txBody>
          <a:bodyPr/>
          <a:lstStyle/>
          <a:p>
            <a:fld id="{C18EA35E-5392-4746-8A20-24FD3537D567}" type="datetimeFigureOut">
              <a:rPr lang="en-SG" smtClean="0"/>
              <a:t>23/2/2026</a:t>
            </a:fld>
            <a:endParaRPr lang="en-SG"/>
          </a:p>
        </p:txBody>
      </p:sp>
      <p:sp>
        <p:nvSpPr>
          <p:cNvPr id="6" name="Footer Placeholder 5">
            <a:extLst>
              <a:ext uri="{FF2B5EF4-FFF2-40B4-BE49-F238E27FC236}">
                <a16:creationId xmlns:a16="http://schemas.microsoft.com/office/drawing/2014/main" id="{2F8D8D5F-AB7D-795D-167E-8AA0D78E5965}"/>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92187711-26D0-6BF9-5DE5-D036B6C7750E}"/>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195488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2026/2/23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01143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t" anchorCtr="0">
            <a:normAutofit/>
          </a:bodyPr>
          <a:lstStyle>
            <a:lvl1pPr>
              <a:defRPr sz="4400"/>
            </a:lvl1pPr>
          </a:lstStyle>
          <a:p>
            <a:r>
              <a:rPr lang="en-US" altLang="en-US"/>
              <a:t>Click here to edit title</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text</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2026/2/23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6905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2026/2/23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0034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2026/2/23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65912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2026/2/23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4424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2026/2/23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6445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en-US" altLang="en-US"/>
              <a:t>Click here to edit master</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2026/2/23</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normAutofit/>
          </a:bodyPr>
          <a:lstStyle/>
          <a:p>
            <a:r>
              <a:rPr lang="en-US" altLang="en-US"/>
              <a:t>Click here to edit master header styles</a:t>
            </a:r>
            <a:endParaRPr lang="zh-CN" altLang="en-US"/>
          </a:p>
        </p:txBody>
      </p:sp>
    </p:spTree>
    <p:extLst>
      <p:ext uri="{BB962C8B-B14F-4D97-AF65-F5344CB8AC3E}">
        <p14:creationId xmlns:p14="http://schemas.microsoft.com/office/powerpoint/2010/main" val="220374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vert" lIns="90000" tIns="46800" rIns="90000" bIns="46800" rtlCol="0" anchor="ctr" anchorCtr="0">
            <a:normAutofit/>
          </a:bodyPr>
          <a:lstStyle>
            <a:lvl1pPr>
              <a:buNone/>
              <a:defRPr sz="2800"/>
            </a:lvl1pPr>
          </a:lstStyle>
          <a:p>
            <a:pPr lvl="0"/>
            <a:r>
              <a:rPr lang="en-US" altLang="en-US"/>
              <a:t>Click here to</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vert" lIns="46800" tIns="46800" rIns="46800" bIns="46800">
            <a:normAutofit/>
          </a:bodyPr>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2026/2/23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40096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2026/2/23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Tree>
    <p:extLst>
      <p:ext uri="{BB962C8B-B14F-4D97-AF65-F5344CB8AC3E}">
        <p14:creationId xmlns:p14="http://schemas.microsoft.com/office/powerpoint/2010/main" val="4256987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2026/2/23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en-US" altLang="en-US"/>
              <a:t>Click here to edit title</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fontScale="97500" lnSpcReduction="10000"/>
          </a:bodyPr>
          <a:lstStyle>
            <a:lvl1pPr algn="ctr">
              <a:lnSpc>
                <a:spcPct val="110000"/>
              </a:lnSpc>
              <a:buNone/>
              <a:defRPr sz="2400" spc="200"/>
            </a:lvl1pPr>
          </a:lstStyle>
          <a:p>
            <a:pPr lvl="0"/>
            <a:r>
              <a:rPr lang="en-US" altLang="en-US"/>
              <a:t>Click here to edit master text styles</a:t>
            </a:r>
            <a:endParaRPr lang="zh-CN" altLang="en-US"/>
          </a:p>
        </p:txBody>
      </p:sp>
    </p:spTree>
    <p:extLst>
      <p:ext uri="{BB962C8B-B14F-4D97-AF65-F5344CB8AC3E}">
        <p14:creationId xmlns:p14="http://schemas.microsoft.com/office/powerpoint/2010/main" val="287184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8ED2D-7247-CCA2-B693-5BA0446970A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9937A63-71E6-B8E6-A308-3C92CFD2D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5FFE7F-3261-97F6-3854-00BF41DCA3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48F4CA34-677D-31E3-8994-5CFEF6990C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027390-2828-0264-2ACC-53FD9BB465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B434394A-AA9A-00B5-B447-5CA5BFB0E61F}"/>
              </a:ext>
            </a:extLst>
          </p:cNvPr>
          <p:cNvSpPr>
            <a:spLocks noGrp="1"/>
          </p:cNvSpPr>
          <p:nvPr>
            <p:ph type="dt" sz="half" idx="10"/>
          </p:nvPr>
        </p:nvSpPr>
        <p:spPr/>
        <p:txBody>
          <a:bodyPr/>
          <a:lstStyle/>
          <a:p>
            <a:fld id="{C18EA35E-5392-4746-8A20-24FD3537D567}" type="datetimeFigureOut">
              <a:rPr lang="en-SG" smtClean="0"/>
              <a:t>23/2/2026</a:t>
            </a:fld>
            <a:endParaRPr lang="en-SG"/>
          </a:p>
        </p:txBody>
      </p:sp>
      <p:sp>
        <p:nvSpPr>
          <p:cNvPr id="8" name="Footer Placeholder 7">
            <a:extLst>
              <a:ext uri="{FF2B5EF4-FFF2-40B4-BE49-F238E27FC236}">
                <a16:creationId xmlns:a16="http://schemas.microsoft.com/office/drawing/2014/main" id="{D314A05C-EC48-365B-F897-78CB5614EBF8}"/>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F259F8B5-5AAA-5B68-1E49-93DFD7CF60D3}"/>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1218987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248264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31429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11541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10838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2/23/2026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356590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2/23/2026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047192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2/23/2026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662597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3719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053751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830168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D50CB-8AB4-6D7C-CC61-9946F504F781}"/>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DB3C4741-8993-FFD4-A096-CAB865A908E3}"/>
              </a:ext>
            </a:extLst>
          </p:cNvPr>
          <p:cNvSpPr>
            <a:spLocks noGrp="1"/>
          </p:cNvSpPr>
          <p:nvPr>
            <p:ph type="dt" sz="half" idx="10"/>
          </p:nvPr>
        </p:nvSpPr>
        <p:spPr/>
        <p:txBody>
          <a:bodyPr/>
          <a:lstStyle/>
          <a:p>
            <a:fld id="{C18EA35E-5392-4746-8A20-24FD3537D567}" type="datetimeFigureOut">
              <a:rPr lang="en-SG" smtClean="0"/>
              <a:t>23/2/2026</a:t>
            </a:fld>
            <a:endParaRPr lang="en-SG"/>
          </a:p>
        </p:txBody>
      </p:sp>
      <p:sp>
        <p:nvSpPr>
          <p:cNvPr id="4" name="Footer Placeholder 3">
            <a:extLst>
              <a:ext uri="{FF2B5EF4-FFF2-40B4-BE49-F238E27FC236}">
                <a16:creationId xmlns:a16="http://schemas.microsoft.com/office/drawing/2014/main" id="{5F23C834-AC02-32FF-ED17-C4144738F5C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6477CD7F-C0BF-53EC-6E5E-13527A3D7673}"/>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198515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968858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44733" y="3216805"/>
            <a:ext cx="12236733" cy="3382888"/>
          </a:xfrm>
          <a:custGeom>
            <a:avLst/>
            <a:gdLst/>
            <a:ahLst/>
            <a:cxnLst/>
            <a:rect l="l" t="t" r="r" b="b"/>
            <a:pathLst>
              <a:path w="367102" h="166169" extrusionOk="0">
                <a:moveTo>
                  <a:pt x="485" y="166169"/>
                </a:moveTo>
                <a:lnTo>
                  <a:pt x="0" y="12942"/>
                </a:lnTo>
                <a:lnTo>
                  <a:pt x="179991" y="6762"/>
                </a:lnTo>
                <a:lnTo>
                  <a:pt x="337836" y="7534"/>
                </a:lnTo>
                <a:lnTo>
                  <a:pt x="367102" y="0"/>
                </a:lnTo>
                <a:lnTo>
                  <a:pt x="367102" y="162543"/>
                </a:lnTo>
                <a:close/>
              </a:path>
            </a:pathLst>
          </a:custGeom>
          <a:solidFill>
            <a:schemeClr val="accent2"/>
          </a:solidFill>
          <a:ln>
            <a:noFill/>
          </a:ln>
        </p:spPr>
      </p:sp>
      <p:pic>
        <p:nvPicPr>
          <p:cNvPr id="55" name="Google Shape;55;p7"/>
          <p:cNvPicPr preferRelativeResize="0"/>
          <p:nvPr/>
        </p:nvPicPr>
        <p:blipFill rotWithShape="1">
          <a:blip r:embed="rId2">
            <a:alphaModFix/>
          </a:blip>
          <a:srcRect b="36824"/>
          <a:stretch/>
        </p:blipFill>
        <p:spPr>
          <a:xfrm flipH="1">
            <a:off x="5" y="3830279"/>
            <a:ext cx="12269233" cy="3027720"/>
          </a:xfrm>
          <a:prstGeom prst="rect">
            <a:avLst/>
          </a:prstGeom>
          <a:noFill/>
          <a:ln>
            <a:noFill/>
          </a:ln>
        </p:spPr>
      </p:pic>
      <p:sp>
        <p:nvSpPr>
          <p:cNvPr id="56" name="Google Shape;56;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7"/>
          <p:cNvSpPr txBox="1">
            <a:spLocks noGrp="1"/>
          </p:cNvSpPr>
          <p:nvPr>
            <p:ph type="body" idx="1"/>
          </p:nvPr>
        </p:nvSpPr>
        <p:spPr>
          <a:xfrm>
            <a:off x="960000" y="1536633"/>
            <a:ext cx="5992000" cy="3860800"/>
          </a:xfrm>
          <a:prstGeom prst="rect">
            <a:avLst/>
          </a:prstGeom>
        </p:spPr>
        <p:txBody>
          <a:bodyPr spcFirstLastPara="1" wrap="square" lIns="91425" tIns="91425" rIns="91425" bIns="91425" anchor="ctr" anchorCtr="0">
            <a:noAutofit/>
          </a:bodyPr>
          <a:lstStyle>
            <a:lvl1pPr marL="609539" lvl="0" indent="-389429" rtl="0">
              <a:spcBef>
                <a:spcPts val="0"/>
              </a:spcBef>
              <a:spcAft>
                <a:spcPts val="0"/>
              </a:spcAft>
              <a:buClr>
                <a:srgbClr val="595959"/>
              </a:buClr>
              <a:buSzPts val="1000"/>
              <a:buFont typeface="Anaheim"/>
              <a:buChar char="●"/>
              <a:defRPr sz="1867">
                <a:solidFill>
                  <a:srgbClr val="434343"/>
                </a:solidFill>
              </a:defRPr>
            </a:lvl1pPr>
            <a:lvl2pPr marL="1219080" lvl="1" indent="-423291" rtl="0">
              <a:lnSpc>
                <a:spcPct val="115000"/>
              </a:lnSpc>
              <a:spcBef>
                <a:spcPts val="0"/>
              </a:spcBef>
              <a:spcAft>
                <a:spcPts val="0"/>
              </a:spcAft>
              <a:buClr>
                <a:srgbClr val="595959"/>
              </a:buClr>
              <a:buSzPts val="1400"/>
              <a:buFont typeface="Anaheim"/>
              <a:buChar char="○"/>
              <a:defRPr>
                <a:solidFill>
                  <a:srgbClr val="434343"/>
                </a:solidFill>
              </a:defRPr>
            </a:lvl2pPr>
            <a:lvl3pPr marL="1828618" lvl="2" indent="-423291" rtl="0">
              <a:lnSpc>
                <a:spcPct val="115000"/>
              </a:lnSpc>
              <a:spcBef>
                <a:spcPts val="0"/>
              </a:spcBef>
              <a:spcAft>
                <a:spcPts val="0"/>
              </a:spcAft>
              <a:buClr>
                <a:srgbClr val="595959"/>
              </a:buClr>
              <a:buSzPts val="1400"/>
              <a:buFont typeface="Anaheim"/>
              <a:buChar char="■"/>
              <a:defRPr>
                <a:solidFill>
                  <a:srgbClr val="434343"/>
                </a:solidFill>
              </a:defRPr>
            </a:lvl3pPr>
            <a:lvl4pPr marL="2438158" lvl="3" indent="-423291" rtl="0">
              <a:lnSpc>
                <a:spcPct val="115000"/>
              </a:lnSpc>
              <a:spcBef>
                <a:spcPts val="0"/>
              </a:spcBef>
              <a:spcAft>
                <a:spcPts val="0"/>
              </a:spcAft>
              <a:buClr>
                <a:srgbClr val="595959"/>
              </a:buClr>
              <a:buSzPts val="1400"/>
              <a:buFont typeface="Anaheim"/>
              <a:buChar char="●"/>
              <a:defRPr>
                <a:solidFill>
                  <a:srgbClr val="434343"/>
                </a:solidFill>
              </a:defRPr>
            </a:lvl4pPr>
            <a:lvl5pPr marL="3047696" lvl="4" indent="-423291" rtl="0">
              <a:lnSpc>
                <a:spcPct val="115000"/>
              </a:lnSpc>
              <a:spcBef>
                <a:spcPts val="0"/>
              </a:spcBef>
              <a:spcAft>
                <a:spcPts val="0"/>
              </a:spcAft>
              <a:buClr>
                <a:srgbClr val="595959"/>
              </a:buClr>
              <a:buSzPts val="1400"/>
              <a:buFont typeface="Anaheim"/>
              <a:buChar char="○"/>
              <a:defRPr>
                <a:solidFill>
                  <a:srgbClr val="434343"/>
                </a:solidFill>
              </a:defRPr>
            </a:lvl5pPr>
            <a:lvl6pPr marL="3657235" lvl="5" indent="-423291" rtl="0">
              <a:lnSpc>
                <a:spcPct val="115000"/>
              </a:lnSpc>
              <a:spcBef>
                <a:spcPts val="0"/>
              </a:spcBef>
              <a:spcAft>
                <a:spcPts val="0"/>
              </a:spcAft>
              <a:buClr>
                <a:srgbClr val="595959"/>
              </a:buClr>
              <a:buSzPts val="1400"/>
              <a:buFont typeface="Anaheim"/>
              <a:buChar char="■"/>
              <a:defRPr>
                <a:solidFill>
                  <a:srgbClr val="434343"/>
                </a:solidFill>
              </a:defRPr>
            </a:lvl6pPr>
            <a:lvl7pPr marL="4266773" lvl="6" indent="-423291" rtl="0">
              <a:lnSpc>
                <a:spcPct val="115000"/>
              </a:lnSpc>
              <a:spcBef>
                <a:spcPts val="0"/>
              </a:spcBef>
              <a:spcAft>
                <a:spcPts val="0"/>
              </a:spcAft>
              <a:buClr>
                <a:srgbClr val="595959"/>
              </a:buClr>
              <a:buSzPts val="1400"/>
              <a:buFont typeface="Anaheim"/>
              <a:buChar char="●"/>
              <a:defRPr>
                <a:solidFill>
                  <a:srgbClr val="434343"/>
                </a:solidFill>
              </a:defRPr>
            </a:lvl7pPr>
            <a:lvl8pPr marL="4876313" lvl="7" indent="-423291" rtl="0">
              <a:lnSpc>
                <a:spcPct val="115000"/>
              </a:lnSpc>
              <a:spcBef>
                <a:spcPts val="0"/>
              </a:spcBef>
              <a:spcAft>
                <a:spcPts val="0"/>
              </a:spcAft>
              <a:buClr>
                <a:srgbClr val="595959"/>
              </a:buClr>
              <a:buSzPts val="1400"/>
              <a:buFont typeface="Anaheim"/>
              <a:buChar char="○"/>
              <a:defRPr>
                <a:solidFill>
                  <a:srgbClr val="434343"/>
                </a:solidFill>
              </a:defRPr>
            </a:lvl8pPr>
            <a:lvl9pPr marL="5485854" lvl="8" indent="-423291"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pic>
        <p:nvPicPr>
          <p:cNvPr id="58" name="Google Shape;58;p7"/>
          <p:cNvPicPr preferRelativeResize="0"/>
          <p:nvPr/>
        </p:nvPicPr>
        <p:blipFill>
          <a:blip r:embed="rId3">
            <a:alphaModFix/>
          </a:blip>
          <a:stretch>
            <a:fillRect/>
          </a:stretch>
        </p:blipFill>
        <p:spPr>
          <a:xfrm>
            <a:off x="10743635" y="423461"/>
            <a:ext cx="3182032" cy="403867"/>
          </a:xfrm>
          <a:prstGeom prst="rect">
            <a:avLst/>
          </a:prstGeom>
          <a:noFill/>
          <a:ln>
            <a:noFill/>
          </a:ln>
        </p:spPr>
      </p:pic>
      <p:pic>
        <p:nvPicPr>
          <p:cNvPr id="59" name="Google Shape;59;p7"/>
          <p:cNvPicPr preferRelativeResize="0"/>
          <p:nvPr/>
        </p:nvPicPr>
        <p:blipFill>
          <a:blip r:embed="rId4">
            <a:alphaModFix/>
          </a:blip>
          <a:stretch>
            <a:fillRect/>
          </a:stretch>
        </p:blipFill>
        <p:spPr>
          <a:xfrm>
            <a:off x="-1254368" y="1036933"/>
            <a:ext cx="2863445" cy="403867"/>
          </a:xfrm>
          <a:prstGeom prst="rect">
            <a:avLst/>
          </a:prstGeom>
          <a:noFill/>
          <a:ln>
            <a:noFill/>
          </a:ln>
        </p:spPr>
      </p:pic>
      <p:pic>
        <p:nvPicPr>
          <p:cNvPr id="54" name="Google Shape;54;p7"/>
          <p:cNvPicPr preferRelativeResize="0"/>
          <p:nvPr/>
        </p:nvPicPr>
        <p:blipFill rotWithShape="1">
          <a:blip r:embed="rId5">
            <a:alphaModFix/>
          </a:blip>
          <a:srcRect b="2123"/>
          <a:stretch/>
        </p:blipFill>
        <p:spPr>
          <a:xfrm flipH="1">
            <a:off x="9794868" y="2074267"/>
            <a:ext cx="3392733" cy="4783732"/>
          </a:xfrm>
          <a:prstGeom prst="rect">
            <a:avLst/>
          </a:prstGeom>
          <a:noFill/>
          <a:ln>
            <a:noFill/>
          </a:ln>
        </p:spPr>
      </p:pic>
    </p:spTree>
    <p:extLst>
      <p:ext uri="{BB962C8B-B14F-4D97-AF65-F5344CB8AC3E}">
        <p14:creationId xmlns:p14="http://schemas.microsoft.com/office/powerpoint/2010/main" val="943059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234856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51"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9"/>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9" y="-561321"/>
            <a:ext cx="1603447" cy="2458212"/>
          </a:xfrm>
          <a:prstGeom prst="rect">
            <a:avLst/>
          </a:prstGeom>
          <a:noFill/>
          <a:ln>
            <a:noFill/>
          </a:ln>
        </p:spPr>
      </p:pic>
    </p:spTree>
    <p:extLst>
      <p:ext uri="{BB962C8B-B14F-4D97-AF65-F5344CB8AC3E}">
        <p14:creationId xmlns:p14="http://schemas.microsoft.com/office/powerpoint/2010/main" val="2443037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2934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6465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8"/>
          <p:cNvSpPr txBox="1">
            <a:spLocks noGrp="1"/>
          </p:cNvSpPr>
          <p:nvPr>
            <p:ph type="subTitle" idx="1"/>
          </p:nvPr>
        </p:nvSpPr>
        <p:spPr>
          <a:xfrm>
            <a:off x="3449807" y="1319333"/>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4" name="Google Shape;224;p28"/>
          <p:cNvSpPr txBox="1">
            <a:spLocks noGrp="1"/>
          </p:cNvSpPr>
          <p:nvPr>
            <p:ph type="subTitle" idx="2"/>
          </p:nvPr>
        </p:nvSpPr>
        <p:spPr>
          <a:xfrm>
            <a:off x="3449807" y="1981364"/>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8"/>
          <p:cNvSpPr txBox="1">
            <a:spLocks noGrp="1"/>
          </p:cNvSpPr>
          <p:nvPr>
            <p:ph type="subTitle" idx="3"/>
          </p:nvPr>
        </p:nvSpPr>
        <p:spPr>
          <a:xfrm>
            <a:off x="4161025" y="3539015"/>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8"/>
          <p:cNvSpPr txBox="1">
            <a:spLocks noGrp="1"/>
          </p:cNvSpPr>
          <p:nvPr>
            <p:ph type="subTitle" idx="4"/>
          </p:nvPr>
        </p:nvSpPr>
        <p:spPr>
          <a:xfrm>
            <a:off x="4872133" y="5096667"/>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8"/>
          <p:cNvSpPr txBox="1">
            <a:spLocks noGrp="1"/>
          </p:cNvSpPr>
          <p:nvPr>
            <p:ph type="subTitle" idx="5"/>
          </p:nvPr>
        </p:nvSpPr>
        <p:spPr>
          <a:xfrm>
            <a:off x="4161024" y="2876984"/>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subTitle" idx="6"/>
          </p:nvPr>
        </p:nvSpPr>
        <p:spPr>
          <a:xfrm>
            <a:off x="4872132" y="4434636"/>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9" name="Google Shape;229;p28"/>
          <p:cNvSpPr/>
          <p:nvPr/>
        </p:nvSpPr>
        <p:spPr>
          <a:xfrm>
            <a:off x="-10162" y="5993733"/>
            <a:ext cx="12220567" cy="844827"/>
          </a:xfrm>
          <a:custGeom>
            <a:avLst/>
            <a:gdLst/>
            <a:ahLst/>
            <a:cxnLst/>
            <a:rect l="l" t="t" r="r" b="b"/>
            <a:pathLst>
              <a:path w="366617" h="158306" extrusionOk="0">
                <a:moveTo>
                  <a:pt x="0" y="158306"/>
                </a:moveTo>
                <a:lnTo>
                  <a:pt x="0" y="14288"/>
                </a:lnTo>
                <a:lnTo>
                  <a:pt x="251460" y="0"/>
                </a:lnTo>
                <a:lnTo>
                  <a:pt x="334042" y="4572"/>
                </a:lnTo>
                <a:lnTo>
                  <a:pt x="366617" y="1143"/>
                </a:lnTo>
                <a:lnTo>
                  <a:pt x="366617" y="154877"/>
                </a:lnTo>
                <a:close/>
              </a:path>
            </a:pathLst>
          </a:custGeom>
          <a:solidFill>
            <a:schemeClr val="lt2"/>
          </a:solidFill>
          <a:ln>
            <a:noFill/>
          </a:ln>
        </p:spPr>
      </p:sp>
      <p:pic>
        <p:nvPicPr>
          <p:cNvPr id="2" name="Google Shape;276;p32">
            <a:extLst>
              <a:ext uri="{FF2B5EF4-FFF2-40B4-BE49-F238E27FC236}">
                <a16:creationId xmlns:a16="http://schemas.microsoft.com/office/drawing/2014/main" id="{9D1D38C6-58ED-37E4-D13C-AAF6BFBC7D97}"/>
              </a:ext>
            </a:extLst>
          </p:cNvPr>
          <p:cNvPicPr preferRelativeResize="0"/>
          <p:nvPr userDrawn="1"/>
        </p:nvPicPr>
        <p:blipFill rotWithShape="1">
          <a:blip r:embed="rId2">
            <a:alphaModFix/>
          </a:blip>
          <a:srcRect r="11917" b="45459"/>
          <a:stretch/>
        </p:blipFill>
        <p:spPr>
          <a:xfrm flipH="1">
            <a:off x="-1" y="5957471"/>
            <a:ext cx="13033828" cy="2272100"/>
          </a:xfrm>
          <a:prstGeom prst="rect">
            <a:avLst/>
          </a:prstGeom>
          <a:noFill/>
          <a:ln>
            <a:noFill/>
          </a:ln>
        </p:spPr>
      </p:pic>
    </p:spTree>
    <p:extLst>
      <p:ext uri="{BB962C8B-B14F-4D97-AF65-F5344CB8AC3E}">
        <p14:creationId xmlns:p14="http://schemas.microsoft.com/office/powerpoint/2010/main" val="1228707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5"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5"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5" y="876738"/>
            <a:ext cx="3404889" cy="480233"/>
          </a:xfrm>
          <a:prstGeom prst="rect">
            <a:avLst/>
          </a:prstGeom>
          <a:noFill/>
          <a:ln>
            <a:noFill/>
          </a:ln>
        </p:spPr>
      </p:pic>
    </p:spTree>
    <p:extLst>
      <p:ext uri="{BB962C8B-B14F-4D97-AF65-F5344CB8AC3E}">
        <p14:creationId xmlns:p14="http://schemas.microsoft.com/office/powerpoint/2010/main" val="3648643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7"/>
        <p:cNvGrpSpPr/>
        <p:nvPr/>
      </p:nvGrpSpPr>
      <p:grpSpPr>
        <a:xfrm>
          <a:off x="0" y="0"/>
          <a:ext cx="0" cy="0"/>
          <a:chOff x="0" y="0"/>
          <a:chExt cx="0" cy="0"/>
        </a:xfrm>
      </p:grpSpPr>
      <p:pic>
        <p:nvPicPr>
          <p:cNvPr id="288" name="Google Shape;288;p34"/>
          <p:cNvPicPr preferRelativeResize="0"/>
          <p:nvPr/>
        </p:nvPicPr>
        <p:blipFill rotWithShape="1">
          <a:blip r:embed="rId2">
            <a:alphaModFix/>
          </a:blip>
          <a:srcRect r="19935" b="63875"/>
          <a:stretch/>
        </p:blipFill>
        <p:spPr>
          <a:xfrm>
            <a:off x="2010400" y="5353103"/>
            <a:ext cx="10181600" cy="1504900"/>
          </a:xfrm>
          <a:prstGeom prst="rect">
            <a:avLst/>
          </a:prstGeom>
          <a:noFill/>
          <a:ln>
            <a:noFill/>
          </a:ln>
        </p:spPr>
      </p:pic>
      <p:pic>
        <p:nvPicPr>
          <p:cNvPr id="289" name="Google Shape;289;p34"/>
          <p:cNvPicPr preferRelativeResize="0"/>
          <p:nvPr/>
        </p:nvPicPr>
        <p:blipFill rotWithShape="1">
          <a:blip r:embed="rId3">
            <a:alphaModFix/>
          </a:blip>
          <a:srcRect l="27756" b="10754"/>
          <a:stretch/>
        </p:blipFill>
        <p:spPr>
          <a:xfrm>
            <a:off x="0" y="2093567"/>
            <a:ext cx="5201565" cy="4764432"/>
          </a:xfrm>
          <a:prstGeom prst="rect">
            <a:avLst/>
          </a:prstGeom>
          <a:noFill/>
          <a:ln>
            <a:noFill/>
          </a:ln>
        </p:spPr>
      </p:pic>
      <p:pic>
        <p:nvPicPr>
          <p:cNvPr id="290" name="Google Shape;290;p34"/>
          <p:cNvPicPr preferRelativeResize="0"/>
          <p:nvPr/>
        </p:nvPicPr>
        <p:blipFill>
          <a:blip r:embed="rId4">
            <a:alphaModFix/>
          </a:blip>
          <a:stretch>
            <a:fillRect/>
          </a:stretch>
        </p:blipFill>
        <p:spPr>
          <a:xfrm>
            <a:off x="164335" y="5249033"/>
            <a:ext cx="1387500" cy="1718467"/>
          </a:xfrm>
          <a:prstGeom prst="rect">
            <a:avLst/>
          </a:prstGeom>
          <a:noFill/>
          <a:ln>
            <a:noFill/>
          </a:ln>
        </p:spPr>
      </p:pic>
      <p:pic>
        <p:nvPicPr>
          <p:cNvPr id="291" name="Google Shape;291;p34"/>
          <p:cNvPicPr preferRelativeResize="0"/>
          <p:nvPr/>
        </p:nvPicPr>
        <p:blipFill>
          <a:blip r:embed="rId5">
            <a:alphaModFix/>
          </a:blip>
          <a:stretch>
            <a:fillRect/>
          </a:stretch>
        </p:blipFill>
        <p:spPr>
          <a:xfrm>
            <a:off x="-3018867" y="2084990"/>
            <a:ext cx="4373003" cy="555033"/>
          </a:xfrm>
          <a:prstGeom prst="rect">
            <a:avLst/>
          </a:prstGeom>
          <a:noFill/>
          <a:ln>
            <a:noFill/>
          </a:ln>
        </p:spPr>
      </p:pic>
      <p:pic>
        <p:nvPicPr>
          <p:cNvPr id="292" name="Google Shape;292;p34"/>
          <p:cNvPicPr preferRelativeResize="0"/>
          <p:nvPr/>
        </p:nvPicPr>
        <p:blipFill>
          <a:blip r:embed="rId6">
            <a:alphaModFix/>
          </a:blip>
          <a:stretch>
            <a:fillRect/>
          </a:stretch>
        </p:blipFill>
        <p:spPr>
          <a:xfrm>
            <a:off x="10193264" y="285403"/>
            <a:ext cx="3348733" cy="472300"/>
          </a:xfrm>
          <a:prstGeom prst="rect">
            <a:avLst/>
          </a:prstGeom>
          <a:noFill/>
          <a:ln>
            <a:noFill/>
          </a:ln>
        </p:spPr>
      </p:pic>
      <p:pic>
        <p:nvPicPr>
          <p:cNvPr id="293" name="Google Shape;293;p34"/>
          <p:cNvPicPr preferRelativeResize="0"/>
          <p:nvPr/>
        </p:nvPicPr>
        <p:blipFill>
          <a:blip r:embed="rId7">
            <a:alphaModFix/>
          </a:blip>
          <a:stretch>
            <a:fillRect/>
          </a:stretch>
        </p:blipFill>
        <p:spPr>
          <a:xfrm rot="-8254457">
            <a:off x="144304" y="-167626"/>
            <a:ext cx="1971041" cy="1653123"/>
          </a:xfrm>
          <a:prstGeom prst="rect">
            <a:avLst/>
          </a:prstGeom>
          <a:noFill/>
          <a:ln>
            <a:noFill/>
          </a:ln>
        </p:spPr>
      </p:pic>
    </p:spTree>
    <p:extLst>
      <p:ext uri="{BB962C8B-B14F-4D97-AF65-F5344CB8AC3E}">
        <p14:creationId xmlns:p14="http://schemas.microsoft.com/office/powerpoint/2010/main" val="3240216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5000"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70" lvl="0" indent="-372515" rtl="0">
              <a:lnSpc>
                <a:spcPct val="100000"/>
              </a:lnSpc>
              <a:spcBef>
                <a:spcPts val="0"/>
              </a:spcBef>
              <a:spcAft>
                <a:spcPts val="0"/>
              </a:spcAft>
              <a:buClr>
                <a:srgbClr val="191919"/>
              </a:buClr>
              <a:buSzPts val="800"/>
              <a:buFont typeface="Anaheim"/>
              <a:buChar char="●"/>
              <a:defRPr sz="1600">
                <a:solidFill>
                  <a:srgbClr val="434343"/>
                </a:solidFill>
              </a:defRPr>
            </a:lvl1pPr>
            <a:lvl2pPr marL="1219140" lvl="1" indent="-406381"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09" lvl="2" indent="-406381"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278" lvl="3" indent="-406381"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848" lvl="4" indent="-406381"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418" lvl="5" indent="-406381"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6987" lvl="6" indent="-406381"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557" lvl="7" indent="-406381"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126" lvl="8" indent="-406381"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1761444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D1B9D0-DD22-9705-F44A-BB5C12596540}"/>
              </a:ext>
            </a:extLst>
          </p:cNvPr>
          <p:cNvSpPr>
            <a:spLocks noGrp="1"/>
          </p:cNvSpPr>
          <p:nvPr>
            <p:ph type="dt" sz="half" idx="10"/>
          </p:nvPr>
        </p:nvSpPr>
        <p:spPr/>
        <p:txBody>
          <a:bodyPr/>
          <a:lstStyle/>
          <a:p>
            <a:fld id="{C18EA35E-5392-4746-8A20-24FD3537D567}" type="datetimeFigureOut">
              <a:rPr lang="en-SG" smtClean="0"/>
              <a:t>23/2/2026</a:t>
            </a:fld>
            <a:endParaRPr lang="en-SG"/>
          </a:p>
        </p:txBody>
      </p:sp>
      <p:sp>
        <p:nvSpPr>
          <p:cNvPr id="3" name="Footer Placeholder 2">
            <a:extLst>
              <a:ext uri="{FF2B5EF4-FFF2-40B4-BE49-F238E27FC236}">
                <a16:creationId xmlns:a16="http://schemas.microsoft.com/office/drawing/2014/main" id="{DAA2675D-2620-B947-D758-2DA1429F0C7D}"/>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A00E3553-23D2-F456-EFED-55D10ADE012E}"/>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3118139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3"/>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5" y="275264"/>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140199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6" y="6082910"/>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6"/>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5" y="275264"/>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1415032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8"/>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8"/>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02294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9" y="-718705"/>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5" y="275264"/>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58087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80671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8"/>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284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3418307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8451589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7092878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55" indent="0">
              <a:buNone/>
              <a:defRPr sz="1800">
                <a:solidFill>
                  <a:schemeClr val="tx1">
                    <a:tint val="75000"/>
                  </a:schemeClr>
                </a:solidFill>
              </a:defRPr>
            </a:lvl2pPr>
            <a:lvl3pPr marL="914309" indent="0">
              <a:buNone/>
              <a:defRPr sz="1600">
                <a:solidFill>
                  <a:schemeClr val="tx1">
                    <a:tint val="75000"/>
                  </a:schemeClr>
                </a:solidFill>
              </a:defRPr>
            </a:lvl3pPr>
            <a:lvl4pPr marL="1371464" indent="0">
              <a:buNone/>
              <a:defRPr sz="1400">
                <a:solidFill>
                  <a:schemeClr val="tx1">
                    <a:tint val="75000"/>
                  </a:schemeClr>
                </a:solidFill>
              </a:defRPr>
            </a:lvl4pPr>
            <a:lvl5pPr marL="1828618" indent="0">
              <a:buNone/>
              <a:defRPr sz="1400">
                <a:solidFill>
                  <a:schemeClr val="tx1">
                    <a:tint val="75000"/>
                  </a:schemeClr>
                </a:solidFill>
              </a:defRPr>
            </a:lvl5pPr>
            <a:lvl6pPr marL="2285774"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64870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E941-7EFB-464E-7E92-ECA0D29CD5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052489AE-37D5-C368-D466-5DD2F20C69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A78F70C5-A4B1-37B9-54B8-342B78FA17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625BA1-7150-58DA-9237-307D22707809}"/>
              </a:ext>
            </a:extLst>
          </p:cNvPr>
          <p:cNvSpPr>
            <a:spLocks noGrp="1"/>
          </p:cNvSpPr>
          <p:nvPr>
            <p:ph type="dt" sz="half" idx="10"/>
          </p:nvPr>
        </p:nvSpPr>
        <p:spPr/>
        <p:txBody>
          <a:bodyPr/>
          <a:lstStyle/>
          <a:p>
            <a:fld id="{C18EA35E-5392-4746-8A20-24FD3537D567}" type="datetimeFigureOut">
              <a:rPr lang="en-SG" smtClean="0"/>
              <a:t>23/2/2026</a:t>
            </a:fld>
            <a:endParaRPr lang="en-SG"/>
          </a:p>
        </p:txBody>
      </p:sp>
      <p:sp>
        <p:nvSpPr>
          <p:cNvPr id="6" name="Footer Placeholder 5">
            <a:extLst>
              <a:ext uri="{FF2B5EF4-FFF2-40B4-BE49-F238E27FC236}">
                <a16:creationId xmlns:a16="http://schemas.microsoft.com/office/drawing/2014/main" id="{A8541CAF-C70E-247D-6B6C-A6B9087784E2}"/>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86D0E00-3C93-26C8-0570-7C0D0B61A8A1}"/>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190477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5574757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3"/>
          </a:xfrm>
        </p:spPr>
        <p:txBody>
          <a:bodyPr anchor="b"/>
          <a:lstStyle>
            <a:lvl1pPr marL="0" indent="0">
              <a:buNone/>
              <a:defRPr sz="2400" b="1"/>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2/23/2026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573352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2/23/2026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5877739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2/23/2026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513422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5770562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400"/>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2338227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8990668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9721301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t>2/23/2026</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5432396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t>2/23/2026</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534146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96BE-ED01-B59E-1A86-3F1C36AC1D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40A1A0C8-9A07-C968-F5AF-4DC314FE92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F39F6240-66B8-E42F-184E-BCE559290A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613DBD-0CE2-6FC7-6C0E-02E78CDC6223}"/>
              </a:ext>
            </a:extLst>
          </p:cNvPr>
          <p:cNvSpPr>
            <a:spLocks noGrp="1"/>
          </p:cNvSpPr>
          <p:nvPr>
            <p:ph type="dt" sz="half" idx="10"/>
          </p:nvPr>
        </p:nvSpPr>
        <p:spPr/>
        <p:txBody>
          <a:bodyPr/>
          <a:lstStyle/>
          <a:p>
            <a:fld id="{C18EA35E-5392-4746-8A20-24FD3537D567}" type="datetimeFigureOut">
              <a:rPr lang="en-SG" smtClean="0"/>
              <a:t>23/2/2026</a:t>
            </a:fld>
            <a:endParaRPr lang="en-SG"/>
          </a:p>
        </p:txBody>
      </p:sp>
      <p:sp>
        <p:nvSpPr>
          <p:cNvPr id="6" name="Footer Placeholder 5">
            <a:extLst>
              <a:ext uri="{FF2B5EF4-FFF2-40B4-BE49-F238E27FC236}">
                <a16:creationId xmlns:a16="http://schemas.microsoft.com/office/drawing/2014/main" id="{6ACB3BE3-A6FD-83A3-5A46-B8B2B03706D5}"/>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E080F60B-B33C-B2D7-BB8C-6C0F20600F8C}"/>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1620440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t>2/23/2026</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3460352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t>2/23/2026</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7102166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t>2/23/2026</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5664197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t>2/23/2026</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723591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t>2/23/2026</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5303614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t>2/23/2026</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6211166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t>2/23/2026</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1193026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t>2/23/2026</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5754334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t>2/23/2026</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644488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3.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17" Type="http://schemas.openxmlformats.org/officeDocument/2006/relationships/tags" Target="../tags/tag5.xml"/><Relationship Id="rId2" Type="http://schemas.openxmlformats.org/officeDocument/2006/relationships/slideLayout" Target="../slideLayouts/slideLayout40.xml"/><Relationship Id="rId16" Type="http://schemas.openxmlformats.org/officeDocument/2006/relationships/tags" Target="../tags/tag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ags" Target="../tags/tag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ags" Target="../tags/tag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248A7-4D99-FADC-6974-BA462BE73F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83C59A0-C124-C79B-3C23-B8E8E2979F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AA59B18-8DD8-430C-FB70-0D19E31FB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8EA35E-5392-4746-8A20-24FD3537D567}" type="datetimeFigureOut">
              <a:rPr lang="en-SG" smtClean="0"/>
              <a:t>23/2/2026</a:t>
            </a:fld>
            <a:endParaRPr lang="en-SG"/>
          </a:p>
        </p:txBody>
      </p:sp>
      <p:sp>
        <p:nvSpPr>
          <p:cNvPr id="5" name="Footer Placeholder 4">
            <a:extLst>
              <a:ext uri="{FF2B5EF4-FFF2-40B4-BE49-F238E27FC236}">
                <a16:creationId xmlns:a16="http://schemas.microsoft.com/office/drawing/2014/main" id="{EB5067CC-7B98-DB79-7216-B9F237B7FC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F4C3DAAF-8FB1-3C6E-DDEA-3124A93B85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3501AB-C675-4038-83AC-927BA7E72F9C}" type="slidenum">
              <a:rPr lang="en-SG" smtClean="0"/>
              <a:t>‹#›</a:t>
            </a:fld>
            <a:endParaRPr lang="en-SG"/>
          </a:p>
        </p:txBody>
      </p:sp>
    </p:spTree>
    <p:extLst>
      <p:ext uri="{BB962C8B-B14F-4D97-AF65-F5344CB8AC3E}">
        <p14:creationId xmlns:p14="http://schemas.microsoft.com/office/powerpoint/2010/main" val="1240792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8764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2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3100"/>
              <a:buFont typeface="Amarante"/>
              <a:buNone/>
              <a:defRPr sz="3100">
                <a:solidFill>
                  <a:schemeClr val="dk1"/>
                </a:solidFill>
                <a:latin typeface="Amarante"/>
                <a:ea typeface="Amarante"/>
                <a:cs typeface="Amarante"/>
                <a:sym typeface="Amarante"/>
              </a:defRPr>
            </a:lvl1pPr>
            <a:lvl2pPr lvl="1">
              <a:lnSpc>
                <a:spcPct val="100000"/>
              </a:lnSpc>
              <a:spcBef>
                <a:spcPts val="0"/>
              </a:spcBef>
              <a:spcAft>
                <a:spcPts val="0"/>
              </a:spcAft>
              <a:buClr>
                <a:schemeClr val="dk1"/>
              </a:buClr>
              <a:buSzPts val="3100"/>
              <a:buFont typeface="Amarante"/>
              <a:buNone/>
              <a:defRPr sz="3100">
                <a:solidFill>
                  <a:schemeClr val="dk1"/>
                </a:solidFill>
                <a:latin typeface="Amarante"/>
                <a:ea typeface="Amarante"/>
                <a:cs typeface="Amarante"/>
                <a:sym typeface="Amarante"/>
              </a:defRPr>
            </a:lvl2pPr>
            <a:lvl3pPr lvl="2">
              <a:lnSpc>
                <a:spcPct val="100000"/>
              </a:lnSpc>
              <a:spcBef>
                <a:spcPts val="0"/>
              </a:spcBef>
              <a:spcAft>
                <a:spcPts val="0"/>
              </a:spcAft>
              <a:buClr>
                <a:schemeClr val="dk1"/>
              </a:buClr>
              <a:buSzPts val="3100"/>
              <a:buFont typeface="Amarante"/>
              <a:buNone/>
              <a:defRPr sz="3100">
                <a:solidFill>
                  <a:schemeClr val="dk1"/>
                </a:solidFill>
                <a:latin typeface="Amarante"/>
                <a:ea typeface="Amarante"/>
                <a:cs typeface="Amarante"/>
                <a:sym typeface="Amarante"/>
              </a:defRPr>
            </a:lvl3pPr>
            <a:lvl4pPr lvl="3">
              <a:lnSpc>
                <a:spcPct val="100000"/>
              </a:lnSpc>
              <a:spcBef>
                <a:spcPts val="0"/>
              </a:spcBef>
              <a:spcAft>
                <a:spcPts val="0"/>
              </a:spcAft>
              <a:buClr>
                <a:schemeClr val="dk1"/>
              </a:buClr>
              <a:buSzPts val="3100"/>
              <a:buFont typeface="Amarante"/>
              <a:buNone/>
              <a:defRPr sz="3100">
                <a:solidFill>
                  <a:schemeClr val="dk1"/>
                </a:solidFill>
                <a:latin typeface="Amarante"/>
                <a:ea typeface="Amarante"/>
                <a:cs typeface="Amarante"/>
                <a:sym typeface="Amarante"/>
              </a:defRPr>
            </a:lvl4pPr>
            <a:lvl5pPr lvl="4">
              <a:lnSpc>
                <a:spcPct val="100000"/>
              </a:lnSpc>
              <a:spcBef>
                <a:spcPts val="0"/>
              </a:spcBef>
              <a:spcAft>
                <a:spcPts val="0"/>
              </a:spcAft>
              <a:buClr>
                <a:schemeClr val="dk1"/>
              </a:buClr>
              <a:buSzPts val="3100"/>
              <a:buFont typeface="Amarante"/>
              <a:buNone/>
              <a:defRPr sz="3100">
                <a:solidFill>
                  <a:schemeClr val="dk1"/>
                </a:solidFill>
                <a:latin typeface="Amarante"/>
                <a:ea typeface="Amarante"/>
                <a:cs typeface="Amarante"/>
                <a:sym typeface="Amarante"/>
              </a:defRPr>
            </a:lvl5pPr>
            <a:lvl6pPr lvl="5">
              <a:lnSpc>
                <a:spcPct val="100000"/>
              </a:lnSpc>
              <a:spcBef>
                <a:spcPts val="0"/>
              </a:spcBef>
              <a:spcAft>
                <a:spcPts val="0"/>
              </a:spcAft>
              <a:buClr>
                <a:schemeClr val="dk1"/>
              </a:buClr>
              <a:buSzPts val="3100"/>
              <a:buFont typeface="Amarante"/>
              <a:buNone/>
              <a:defRPr sz="3100">
                <a:solidFill>
                  <a:schemeClr val="dk1"/>
                </a:solidFill>
                <a:latin typeface="Amarante"/>
                <a:ea typeface="Amarante"/>
                <a:cs typeface="Amarante"/>
                <a:sym typeface="Amarante"/>
              </a:defRPr>
            </a:lvl6pPr>
            <a:lvl7pPr lvl="6">
              <a:lnSpc>
                <a:spcPct val="100000"/>
              </a:lnSpc>
              <a:spcBef>
                <a:spcPts val="0"/>
              </a:spcBef>
              <a:spcAft>
                <a:spcPts val="0"/>
              </a:spcAft>
              <a:buClr>
                <a:schemeClr val="dk1"/>
              </a:buClr>
              <a:buSzPts val="3100"/>
              <a:buFont typeface="Amarante"/>
              <a:buNone/>
              <a:defRPr sz="3100">
                <a:solidFill>
                  <a:schemeClr val="dk1"/>
                </a:solidFill>
                <a:latin typeface="Amarante"/>
                <a:ea typeface="Amarante"/>
                <a:cs typeface="Amarante"/>
                <a:sym typeface="Amarante"/>
              </a:defRPr>
            </a:lvl7pPr>
            <a:lvl8pPr lvl="7">
              <a:lnSpc>
                <a:spcPct val="100000"/>
              </a:lnSpc>
              <a:spcBef>
                <a:spcPts val="0"/>
              </a:spcBef>
              <a:spcAft>
                <a:spcPts val="0"/>
              </a:spcAft>
              <a:buClr>
                <a:schemeClr val="dk1"/>
              </a:buClr>
              <a:buSzPts val="3100"/>
              <a:buFont typeface="Amarante"/>
              <a:buNone/>
              <a:defRPr sz="3100">
                <a:solidFill>
                  <a:schemeClr val="dk1"/>
                </a:solidFill>
                <a:latin typeface="Amarante"/>
                <a:ea typeface="Amarante"/>
                <a:cs typeface="Amarante"/>
                <a:sym typeface="Amarante"/>
              </a:defRPr>
            </a:lvl8pPr>
            <a:lvl9pPr lvl="8">
              <a:lnSpc>
                <a:spcPct val="100000"/>
              </a:lnSpc>
              <a:spcBef>
                <a:spcPts val="0"/>
              </a:spcBef>
              <a:spcAft>
                <a:spcPts val="0"/>
              </a:spcAft>
              <a:buClr>
                <a:schemeClr val="dk1"/>
              </a:buClr>
              <a:buSzPts val="3100"/>
              <a:buFont typeface="Amarante"/>
              <a:buNone/>
              <a:defRPr sz="3100">
                <a:solidFill>
                  <a:schemeClr val="dk1"/>
                </a:solidFill>
                <a:latin typeface="Amarante"/>
                <a:ea typeface="Amarante"/>
                <a:cs typeface="Amarante"/>
                <a:sym typeface="Amarante"/>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Barlow"/>
              <a:buChar char="●"/>
              <a:defRPr sz="1800">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dirty="0"/>
          </a:p>
        </p:txBody>
      </p:sp>
    </p:spTree>
    <p:extLst>
      <p:ext uri="{BB962C8B-B14F-4D97-AF65-F5344CB8AC3E}">
        <p14:creationId xmlns:p14="http://schemas.microsoft.com/office/powerpoint/2010/main" val="258705456"/>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t" anchorCtr="0">
            <a:normAutofit/>
          </a:bodyPr>
          <a:lstStyle/>
          <a:p>
            <a:r>
              <a:rPr lang="en-US" altLang="en-US"/>
              <a:t>Click here to edit master header styles</a:t>
            </a:r>
            <a:endParaRPr lang="zh-CN" altLang="en-US"/>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2026/2/23</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a:p>
        </p:txBody>
      </p:sp>
    </p:spTree>
    <p:custDataLst>
      <p:tags r:id="rId13"/>
    </p:custDataLst>
    <p:extLst>
      <p:ext uri="{BB962C8B-B14F-4D97-AF65-F5344CB8AC3E}">
        <p14:creationId xmlns:p14="http://schemas.microsoft.com/office/powerpoint/2010/main" val="353056057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t>2/23/2026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392160210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3712559577"/>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3139219486"/>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2/23/2026</a:t>
            </a:fld>
            <a:endParaRPr lang="en-US"/>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399780064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6" indent="-285724" algn="l" defTabSz="91430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6" indent="-228578" algn="l" defTabSz="91430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5"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2/23/2026</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spTree>
    <p:extLst>
      <p:ext uri="{BB962C8B-B14F-4D97-AF65-F5344CB8AC3E}">
        <p14:creationId xmlns:p14="http://schemas.microsoft.com/office/powerpoint/2010/main" val="260457992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slideLayout" Target="../slideLayouts/slideLayout22.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notesSlide" Target="../notesSlides/notesSlide1.xml"/><Relationship Id="rId9" Type="http://schemas.openxmlformats.org/officeDocument/2006/relationships/image" Target="../media/image22.png"/><Relationship Id="rId14" Type="http://schemas.openxmlformats.org/officeDocument/2006/relationships/image" Target="../media/image27.sv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56.png"/><Relationship Id="rId5" Type="http://schemas.microsoft.com/office/2007/relationships/hdphoto" Target="../media/hdphoto1.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25.png"/><Relationship Id="rId10" Type="http://schemas.openxmlformats.org/officeDocument/2006/relationships/image" Target="../media/image38.png"/><Relationship Id="rId4" Type="http://schemas.openxmlformats.org/officeDocument/2006/relationships/image" Target="../media/image18.png"/><Relationship Id="rId9"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59.png"/><Relationship Id="rId5" Type="http://schemas.openxmlformats.org/officeDocument/2006/relationships/image" Target="../media/image25.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6.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62.png"/><Relationship Id="rId5" Type="http://schemas.openxmlformats.org/officeDocument/2006/relationships/image" Target="../media/image25.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64.png"/><Relationship Id="rId5" Type="http://schemas.openxmlformats.org/officeDocument/2006/relationships/image" Target="../media/image25.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65.png"/><Relationship Id="rId5" Type="http://schemas.openxmlformats.org/officeDocument/2006/relationships/image" Target="../media/image25.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33.pn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25.png"/><Relationship Id="rId10" Type="http://schemas.openxmlformats.org/officeDocument/2006/relationships/image" Target="../media/image70.png"/><Relationship Id="rId4" Type="http://schemas.openxmlformats.org/officeDocument/2006/relationships/image" Target="../media/image18.png"/><Relationship Id="rId9" Type="http://schemas.openxmlformats.org/officeDocument/2006/relationships/image" Target="../media/image69.svg"/><Relationship Id="rId14"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18" Type="http://schemas.openxmlformats.org/officeDocument/2006/relationships/image" Target="../media/image19.png"/><Relationship Id="rId3" Type="http://schemas.openxmlformats.org/officeDocument/2006/relationships/image" Target="../media/image33.png"/><Relationship Id="rId7" Type="http://schemas.openxmlformats.org/officeDocument/2006/relationships/image" Target="../media/image76.svg"/><Relationship Id="rId12" Type="http://schemas.openxmlformats.org/officeDocument/2006/relationships/image" Target="../media/image81.png"/><Relationship Id="rId17" Type="http://schemas.openxmlformats.org/officeDocument/2006/relationships/image" Target="../media/image86.svg"/><Relationship Id="rId2" Type="http://schemas.openxmlformats.org/officeDocument/2006/relationships/notesSlide" Target="../notesSlides/notesSlide17.xml"/><Relationship Id="rId16" Type="http://schemas.openxmlformats.org/officeDocument/2006/relationships/image" Target="../media/image85.png"/><Relationship Id="rId1" Type="http://schemas.openxmlformats.org/officeDocument/2006/relationships/slideLayout" Target="../slideLayouts/slideLayout23.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25.png"/><Relationship Id="rId15" Type="http://schemas.openxmlformats.org/officeDocument/2006/relationships/image" Target="../media/image84.svg"/><Relationship Id="rId10" Type="http://schemas.openxmlformats.org/officeDocument/2006/relationships/image" Target="../media/image79.png"/><Relationship Id="rId19"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78.svg"/><Relationship Id="rId1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23.xml"/><Relationship Id="rId7" Type="http://schemas.openxmlformats.org/officeDocument/2006/relationships/image" Target="../media/image25.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18.png"/><Relationship Id="rId5" Type="http://schemas.openxmlformats.org/officeDocument/2006/relationships/image" Target="../media/image33.png"/><Relationship Id="rId10" Type="http://schemas.microsoft.com/office/2007/relationships/hdphoto" Target="../media/hdphoto2.wdp"/><Relationship Id="rId4" Type="http://schemas.openxmlformats.org/officeDocument/2006/relationships/notesSlide" Target="../notesSlides/notesSlide19.xml"/><Relationship Id="rId9"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23.xml"/><Relationship Id="rId7" Type="http://schemas.openxmlformats.org/officeDocument/2006/relationships/image" Target="../media/image25.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18.png"/><Relationship Id="rId5" Type="http://schemas.openxmlformats.org/officeDocument/2006/relationships/image" Target="../media/image33.png"/><Relationship Id="rId10" Type="http://schemas.microsoft.com/office/2007/relationships/hdphoto" Target="../media/hdphoto2.wdp"/><Relationship Id="rId4" Type="http://schemas.openxmlformats.org/officeDocument/2006/relationships/notesSlide" Target="../notesSlides/notesSlide21.xml"/><Relationship Id="rId9"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25.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25.png"/><Relationship Id="rId10" Type="http://schemas.openxmlformats.org/officeDocument/2006/relationships/image" Target="../media/image38.png"/><Relationship Id="rId4" Type="http://schemas.openxmlformats.org/officeDocument/2006/relationships/image" Target="../media/image18.png"/><Relationship Id="rId9" Type="http://schemas.openxmlformats.org/officeDocument/2006/relationships/image" Target="../media/image37.svg"/></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33.png"/><Relationship Id="rId7" Type="http://schemas.openxmlformats.org/officeDocument/2006/relationships/image" Target="../media/image92.png"/><Relationship Id="rId12" Type="http://schemas.openxmlformats.org/officeDocument/2006/relationships/image" Target="../media/image95.sv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91.png"/><Relationship Id="rId11" Type="http://schemas.openxmlformats.org/officeDocument/2006/relationships/image" Target="../media/image94.png"/><Relationship Id="rId5" Type="http://schemas.openxmlformats.org/officeDocument/2006/relationships/image" Target="../media/image25.png"/><Relationship Id="rId10" Type="http://schemas.openxmlformats.org/officeDocument/2006/relationships/image" Target="../media/image39.svg"/><Relationship Id="rId4" Type="http://schemas.openxmlformats.org/officeDocument/2006/relationships/image" Target="../media/image18.png"/><Relationship Id="rId9"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76.xml"/><Relationship Id="rId5" Type="http://schemas.microsoft.com/office/2007/relationships/hdphoto" Target="../media/hdphoto3.wdp"/><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openxmlformats.org/officeDocument/2006/relationships/image" Target="../media/image98.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25.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01.png"/><Relationship Id="rId5" Type="http://schemas.microsoft.com/office/2007/relationships/hdphoto" Target="../media/hdphoto1.wdp"/><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18" Type="http://schemas.openxmlformats.org/officeDocument/2006/relationships/slide" Target="slide44.xml"/><Relationship Id="rId26" Type="http://schemas.openxmlformats.org/officeDocument/2006/relationships/image" Target="../media/image112.png"/><Relationship Id="rId3" Type="http://schemas.openxmlformats.org/officeDocument/2006/relationships/slideLayout" Target="../slideLayouts/slideLayout77.xml"/><Relationship Id="rId21" Type="http://schemas.openxmlformats.org/officeDocument/2006/relationships/slide" Target="slide47.xml"/><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slide" Target="slide43.xml"/><Relationship Id="rId25" Type="http://schemas.openxmlformats.org/officeDocument/2006/relationships/slide" Target="slide46.xml"/><Relationship Id="rId2" Type="http://schemas.openxmlformats.org/officeDocument/2006/relationships/audio" Target="../media/media1.mp3"/><Relationship Id="rId16" Type="http://schemas.openxmlformats.org/officeDocument/2006/relationships/slide" Target="slide42.xml"/><Relationship Id="rId20" Type="http://schemas.openxmlformats.org/officeDocument/2006/relationships/slide" Target="slide48.xml"/><Relationship Id="rId1" Type="http://schemas.microsoft.com/office/2007/relationships/media" Target="../media/media1.mp3"/><Relationship Id="rId6" Type="http://schemas.openxmlformats.org/officeDocument/2006/relationships/image" Target="../media/image103.png"/><Relationship Id="rId11" Type="http://schemas.openxmlformats.org/officeDocument/2006/relationships/image" Target="../media/image108.png"/><Relationship Id="rId24" Type="http://schemas.openxmlformats.org/officeDocument/2006/relationships/image" Target="../media/image22.png"/><Relationship Id="rId5" Type="http://schemas.openxmlformats.org/officeDocument/2006/relationships/image" Target="../media/image102.png"/><Relationship Id="rId15" Type="http://schemas.openxmlformats.org/officeDocument/2006/relationships/slide" Target="slide41.xml"/><Relationship Id="rId23" Type="http://schemas.openxmlformats.org/officeDocument/2006/relationships/image" Target="../media/image111.png"/><Relationship Id="rId28" Type="http://schemas.openxmlformats.org/officeDocument/2006/relationships/slide" Target="slide49.xml"/><Relationship Id="rId10" Type="http://schemas.openxmlformats.org/officeDocument/2006/relationships/image" Target="../media/image107.png"/><Relationship Id="rId19" Type="http://schemas.openxmlformats.org/officeDocument/2006/relationships/slide" Target="slide45.xml"/><Relationship Id="rId4" Type="http://schemas.openxmlformats.org/officeDocument/2006/relationships/notesSlide" Target="../notesSlides/notesSlide30.xml"/><Relationship Id="rId9" Type="http://schemas.openxmlformats.org/officeDocument/2006/relationships/image" Target="../media/image106.png"/><Relationship Id="rId14" Type="http://schemas.openxmlformats.org/officeDocument/2006/relationships/slide" Target="slide40.xml"/><Relationship Id="rId22" Type="http://schemas.openxmlformats.org/officeDocument/2006/relationships/slide" Target="slide50.xml"/><Relationship Id="rId27"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25.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slide" Target="slide39.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104.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18.png"/></Relationships>
</file>

<file path=ppt/slides/_rels/slide4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slide" Target="slide39.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10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18.png"/></Relationships>
</file>

<file path=ppt/slides/_rels/slide4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slide" Target="slide39.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119.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18.png"/></Relationships>
</file>

<file path=ppt/slides/_rels/slide43.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slide" Target="slide39.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113.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18.png"/></Relationships>
</file>

<file path=ppt/slides/_rels/slide4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slide" Target="slide39.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110.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18.png"/></Relationships>
</file>

<file path=ppt/slides/_rels/slide4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slide" Target="slide39.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109.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18.png"/></Relationships>
</file>

<file path=ppt/slides/_rels/slide46.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audio" Target="../media/audio2.wav"/><Relationship Id="rId7" Type="http://schemas.openxmlformats.org/officeDocument/2006/relationships/image" Target="../media/image112.png"/><Relationship Id="rId2" Type="http://schemas.openxmlformats.org/officeDocument/2006/relationships/notesSlide" Target="../notesSlides/notesSlide31.xml"/><Relationship Id="rId1" Type="http://schemas.openxmlformats.org/officeDocument/2006/relationships/slideLayout" Target="../slideLayouts/slideLayout88.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18.png"/><Relationship Id="rId4" Type="http://schemas.openxmlformats.org/officeDocument/2006/relationships/image" Target="../media/image114.png"/><Relationship Id="rId9" Type="http://schemas.openxmlformats.org/officeDocument/2006/relationships/image" Target="../media/image117.png"/></Relationships>
</file>

<file path=ppt/slides/_rels/slide4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slide" Target="slide39.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108.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18.png"/></Relationships>
</file>

<file path=ppt/slides/_rels/slide4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slide" Target="slide39.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105.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18.png"/></Relationships>
</file>

<file path=ppt/slides/_rels/slide4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slide" Target="slide39.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111.png"/><Relationship Id="rId5" Type="http://schemas.openxmlformats.org/officeDocument/2006/relationships/image" Target="../media/image116.png"/><Relationship Id="rId10" Type="http://schemas.openxmlformats.org/officeDocument/2006/relationships/image" Target="../media/image120.gif"/><Relationship Id="rId4" Type="http://schemas.openxmlformats.org/officeDocument/2006/relationships/image" Target="../media/image115.png"/><Relationship Id="rId9"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3.gif"/><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25.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21.png"/><Relationship Id="rId5" Type="http://schemas.microsoft.com/office/2007/relationships/hdphoto" Target="../media/hdphoto1.wdp"/><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25.png"/><Relationship Id="rId10" Type="http://schemas.openxmlformats.org/officeDocument/2006/relationships/image" Target="../media/image38.png"/><Relationship Id="rId4" Type="http://schemas.openxmlformats.org/officeDocument/2006/relationships/image" Target="../media/image18.png"/><Relationship Id="rId9"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51.svg"/><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46.gif"/><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slide" Target="slide9.xml"/><Relationship Id="rId4" Type="http://schemas.openxmlformats.org/officeDocument/2006/relationships/image" Target="../media/image44.jp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51.svg"/><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46.gif"/><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slide" Target="slide9.xml"/><Relationship Id="rId4" Type="http://schemas.openxmlformats.org/officeDocument/2006/relationships/image" Target="../media/image44.jp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51.svg"/><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46.gif"/><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slide" Target="slide9.xml"/><Relationship Id="rId4" Type="http://schemas.openxmlformats.org/officeDocument/2006/relationships/image" Target="../media/image44.jp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5.png"/><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grpSp>
        <p:nvGrpSpPr>
          <p:cNvPr id="361" name="Google Shape;361;p33"/>
          <p:cNvGrpSpPr/>
          <p:nvPr/>
        </p:nvGrpSpPr>
        <p:grpSpPr>
          <a:xfrm>
            <a:off x="3485834" y="4996401"/>
            <a:ext cx="3230825" cy="1142881"/>
            <a:chOff x="1675800" y="-187150"/>
            <a:chExt cx="2423119" cy="857161"/>
          </a:xfrm>
        </p:grpSpPr>
        <p:sp>
          <p:nvSpPr>
            <p:cNvPr id="362" name="Google Shape;362;p33"/>
            <p:cNvSpPr/>
            <p:nvPr/>
          </p:nvSpPr>
          <p:spPr>
            <a:xfrm>
              <a:off x="3925219" y="4963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3" name="Google Shape;363;p33"/>
            <p:cNvSpPr/>
            <p:nvPr/>
          </p:nvSpPr>
          <p:spPr>
            <a:xfrm>
              <a:off x="2920754" y="47847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4" name="Google Shape;364;p33"/>
            <p:cNvSpPr/>
            <p:nvPr/>
          </p:nvSpPr>
          <p:spPr>
            <a:xfrm>
              <a:off x="2228044" y="3074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5" name="Google Shape;365;p33"/>
            <p:cNvSpPr/>
            <p:nvPr/>
          </p:nvSpPr>
          <p:spPr>
            <a:xfrm>
              <a:off x="1828380" y="45262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6" name="Google Shape;366;p33"/>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7" name="Google Shape;367;p33"/>
            <p:cNvSpPr/>
            <p:nvPr/>
          </p:nvSpPr>
          <p:spPr>
            <a:xfrm>
              <a:off x="3600187" y="-18715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8" name="Google Shape;368;p33"/>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69" name="Google Shape;369;p33"/>
          <p:cNvGrpSpPr/>
          <p:nvPr/>
        </p:nvGrpSpPr>
        <p:grpSpPr>
          <a:xfrm rot="10800000">
            <a:off x="8304158" y="1865308"/>
            <a:ext cx="2911710" cy="761645"/>
            <a:chOff x="2183554" y="134100"/>
            <a:chExt cx="2401776" cy="589211"/>
          </a:xfrm>
        </p:grpSpPr>
        <p:sp>
          <p:nvSpPr>
            <p:cNvPr id="370" name="Google Shape;370;p33"/>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 name="Google Shape;371;p33"/>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 name="Google Shape;372;p33"/>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 name="Google Shape;373;p33"/>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p33"/>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 name="Google Shape;375;p33"/>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 name="Google Shape;376;p33"/>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7;p33"/>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2" name="Google Shape;319;p31">
            <a:extLst>
              <a:ext uri="{FF2B5EF4-FFF2-40B4-BE49-F238E27FC236}">
                <a16:creationId xmlns:a16="http://schemas.microsoft.com/office/drawing/2014/main" id="{50C81CF9-3E7D-5269-4804-6C65AF6490B6}"/>
              </a:ext>
            </a:extLst>
          </p:cNvPr>
          <p:cNvPicPr preferRelativeResize="0"/>
          <p:nvPr/>
        </p:nvPicPr>
        <p:blipFill>
          <a:blip r:embed="rId5">
            <a:alphaModFix/>
          </a:blip>
          <a:stretch>
            <a:fillRect/>
          </a:stretch>
        </p:blipFill>
        <p:spPr>
          <a:xfrm flipH="1">
            <a:off x="10443489" y="-43589"/>
            <a:ext cx="2146127" cy="3488494"/>
          </a:xfrm>
          <a:prstGeom prst="rect">
            <a:avLst/>
          </a:prstGeom>
          <a:noFill/>
          <a:ln>
            <a:noFill/>
          </a:ln>
        </p:spPr>
      </p:pic>
      <p:pic>
        <p:nvPicPr>
          <p:cNvPr id="15" name="Picture 14" descr="A cartoon of a person playing a guitar&#10;&#10;Description automatically generated">
            <a:extLst>
              <a:ext uri="{FF2B5EF4-FFF2-40B4-BE49-F238E27FC236}">
                <a16:creationId xmlns:a16="http://schemas.microsoft.com/office/drawing/2014/main" id="{2B8B6BED-2C12-05CA-A98D-65034C2A25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1683" y="2166828"/>
            <a:ext cx="6964239" cy="5355107"/>
          </a:xfrm>
          <a:prstGeom prst="rect">
            <a:avLst/>
          </a:prstGeom>
        </p:spPr>
      </p:pic>
      <p:pic>
        <p:nvPicPr>
          <p:cNvPr id="16" name="Picture 15" descr="Cartoon characters in different poses&#10;&#10;Description automatically generated">
            <a:extLst>
              <a:ext uri="{FF2B5EF4-FFF2-40B4-BE49-F238E27FC236}">
                <a16:creationId xmlns:a16="http://schemas.microsoft.com/office/drawing/2014/main" id="{D7120EF7-73FF-8D9A-0371-2F30BDB79B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4087" y="164616"/>
            <a:ext cx="6331027" cy="2254132"/>
          </a:xfrm>
          <a:prstGeom prst="rect">
            <a:avLst/>
          </a:prstGeom>
        </p:spPr>
      </p:pic>
      <p:pic>
        <p:nvPicPr>
          <p:cNvPr id="17" name="Google Shape;593;p38">
            <a:extLst>
              <a:ext uri="{FF2B5EF4-FFF2-40B4-BE49-F238E27FC236}">
                <a16:creationId xmlns:a16="http://schemas.microsoft.com/office/drawing/2014/main" id="{03D37D54-3F63-48E9-0DF7-6D5290E32037}"/>
              </a:ext>
            </a:extLst>
          </p:cNvPr>
          <p:cNvPicPr preferRelativeResize="0"/>
          <p:nvPr/>
        </p:nvPicPr>
        <p:blipFill>
          <a:blip r:embed="rId8">
            <a:alphaModFix/>
          </a:blip>
          <a:stretch>
            <a:fillRect/>
          </a:stretch>
        </p:blipFill>
        <p:spPr>
          <a:xfrm>
            <a:off x="10663131" y="5849433"/>
            <a:ext cx="1206490" cy="798793"/>
          </a:xfrm>
          <a:prstGeom prst="rect">
            <a:avLst/>
          </a:prstGeom>
          <a:noFill/>
          <a:ln>
            <a:noFill/>
          </a:ln>
        </p:spPr>
      </p:pic>
      <p:pic>
        <p:nvPicPr>
          <p:cNvPr id="20" name="729379b9e2add56e08e63ca42cdec2b8021c0663a16950edeec68f925e548b7370ae53c7">
            <a:hlinkClick r:id="" action="ppaction://media"/>
            <a:extLst>
              <a:ext uri="{FF2B5EF4-FFF2-40B4-BE49-F238E27FC236}">
                <a16:creationId xmlns:a16="http://schemas.microsoft.com/office/drawing/2014/main" id="{7150B440-1660-0CBE-FACD-F0C5B77FB8B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75514" y="3512156"/>
            <a:ext cx="609600" cy="609600"/>
          </a:xfrm>
          <a:prstGeom prst="rect">
            <a:avLst/>
          </a:prstGeom>
        </p:spPr>
      </p:pic>
      <p:grpSp>
        <p:nvGrpSpPr>
          <p:cNvPr id="28" name="Group 27">
            <a:extLst>
              <a:ext uri="{FF2B5EF4-FFF2-40B4-BE49-F238E27FC236}">
                <a16:creationId xmlns:a16="http://schemas.microsoft.com/office/drawing/2014/main" id="{FAD36ED3-EE0A-320A-DB96-09D141651B9A}"/>
              </a:ext>
            </a:extLst>
          </p:cNvPr>
          <p:cNvGrpSpPr/>
          <p:nvPr/>
        </p:nvGrpSpPr>
        <p:grpSpPr>
          <a:xfrm>
            <a:off x="-3361256" y="-508000"/>
            <a:ext cx="13589131" cy="7366000"/>
            <a:chOff x="-3361256" y="-508000"/>
            <a:chExt cx="13589131" cy="7366000"/>
          </a:xfrm>
        </p:grpSpPr>
        <p:pic>
          <p:nvPicPr>
            <p:cNvPr id="27" name="Picture 26">
              <a:extLst>
                <a:ext uri="{FF2B5EF4-FFF2-40B4-BE49-F238E27FC236}">
                  <a16:creationId xmlns:a16="http://schemas.microsoft.com/office/drawing/2014/main" id="{EEF304C1-2FC9-CE34-924B-984D63A60BA6}"/>
                </a:ext>
              </a:extLst>
            </p:cNvPr>
            <p:cNvPicPr>
              <a:picLocks noChangeAspect="1"/>
            </p:cNvPicPr>
            <p:nvPr/>
          </p:nvPicPr>
          <p:blipFill>
            <a:blip r:embed="rId10">
              <a:clrChange>
                <a:clrFrom>
                  <a:srgbClr val="FFE79B"/>
                </a:clrFrom>
                <a:clrTo>
                  <a:srgbClr val="FFE79B">
                    <a:alpha val="0"/>
                  </a:srgbClr>
                </a:clrTo>
              </a:clrChange>
            </a:blip>
            <a:srcRect r="14341" b="74163"/>
            <a:stretch/>
          </p:blipFill>
          <p:spPr>
            <a:xfrm>
              <a:off x="-3361256" y="972966"/>
              <a:ext cx="10301600" cy="1771942"/>
            </a:xfrm>
            <a:prstGeom prst="rect">
              <a:avLst/>
            </a:prstGeom>
          </p:spPr>
        </p:pic>
        <p:pic>
          <p:nvPicPr>
            <p:cNvPr id="25" name="Picture 24">
              <a:extLst>
                <a:ext uri="{FF2B5EF4-FFF2-40B4-BE49-F238E27FC236}">
                  <a16:creationId xmlns:a16="http://schemas.microsoft.com/office/drawing/2014/main" id="{3FE4BEAA-CF40-7785-2C9E-D96D3969DC34}"/>
                </a:ext>
              </a:extLst>
            </p:cNvPr>
            <p:cNvPicPr>
              <a:picLocks noChangeAspect="1"/>
            </p:cNvPicPr>
            <p:nvPr/>
          </p:nvPicPr>
          <p:blipFill>
            <a:blip r:embed="rId11">
              <a:clrChange>
                <a:clrFrom>
                  <a:srgbClr val="FFE79B"/>
                </a:clrFrom>
                <a:clrTo>
                  <a:srgbClr val="FFE79B">
                    <a:alpha val="0"/>
                  </a:srgbClr>
                </a:clrTo>
              </a:clrChange>
            </a:blip>
            <a:stretch>
              <a:fillRect/>
            </a:stretch>
          </p:blipFill>
          <p:spPr>
            <a:xfrm>
              <a:off x="-2867236" y="-508000"/>
              <a:ext cx="13095111" cy="7366000"/>
            </a:xfrm>
            <a:prstGeom prst="rect">
              <a:avLst/>
            </a:prstGeom>
          </p:spPr>
        </p:pic>
      </p:grpSp>
      <p:pic>
        <p:nvPicPr>
          <p:cNvPr id="38" name="Picture 37">
            <a:extLst>
              <a:ext uri="{FF2B5EF4-FFF2-40B4-BE49-F238E27FC236}">
                <a16:creationId xmlns:a16="http://schemas.microsoft.com/office/drawing/2014/main" id="{B9543628-85AF-8D77-2468-06EC40C0456E}"/>
              </a:ext>
            </a:extLst>
          </p:cNvPr>
          <p:cNvPicPr>
            <a:picLocks noChangeAspect="1"/>
          </p:cNvPicPr>
          <p:nvPr/>
        </p:nvPicPr>
        <p:blipFill>
          <a:blip r:embed="rId12">
            <a:clrChange>
              <a:clrFrom>
                <a:srgbClr val="FFFFFF"/>
              </a:clrFrom>
              <a:clrTo>
                <a:srgbClr val="FFFFFF">
                  <a:alpha val="0"/>
                </a:srgbClr>
              </a:clrTo>
            </a:clrChange>
          </a:blip>
          <a:srcRect l="-1749" t="5580" r="76126" b="8146"/>
          <a:stretch/>
        </p:blipFill>
        <p:spPr>
          <a:xfrm>
            <a:off x="-210791" y="-571092"/>
            <a:ext cx="2285532" cy="4328763"/>
          </a:xfrm>
          <a:prstGeom prst="rect">
            <a:avLst/>
          </a:prstGeom>
        </p:spPr>
      </p:pic>
      <p:pic>
        <p:nvPicPr>
          <p:cNvPr id="39" name="Picture 38">
            <a:extLst>
              <a:ext uri="{FF2B5EF4-FFF2-40B4-BE49-F238E27FC236}">
                <a16:creationId xmlns:a16="http://schemas.microsoft.com/office/drawing/2014/main" id="{82145E26-7606-582E-541F-5EB3A4DDD79B}"/>
              </a:ext>
            </a:extLst>
          </p:cNvPr>
          <p:cNvPicPr>
            <a:picLocks noChangeAspect="1"/>
          </p:cNvPicPr>
          <p:nvPr/>
        </p:nvPicPr>
        <p:blipFill>
          <a:blip r:embed="rId12">
            <a:clrChange>
              <a:clrFrom>
                <a:srgbClr val="FFFFFF"/>
              </a:clrFrom>
              <a:clrTo>
                <a:srgbClr val="FFFFFF">
                  <a:alpha val="0"/>
                </a:srgbClr>
              </a:clrTo>
            </a:clrChange>
          </a:blip>
          <a:srcRect l="52224" t="34853"/>
          <a:stretch/>
        </p:blipFill>
        <p:spPr>
          <a:xfrm>
            <a:off x="9753716" y="3022600"/>
            <a:ext cx="5082583" cy="3898492"/>
          </a:xfrm>
          <a:prstGeom prst="rect">
            <a:avLst/>
          </a:prstGeom>
        </p:spPr>
      </p:pic>
      <p:pic>
        <p:nvPicPr>
          <p:cNvPr id="40" name="Picture 39">
            <a:extLst>
              <a:ext uri="{FF2B5EF4-FFF2-40B4-BE49-F238E27FC236}">
                <a16:creationId xmlns:a16="http://schemas.microsoft.com/office/drawing/2014/main" id="{4BA8C0ED-BCC0-1EC5-91FE-B64B391E8C76}"/>
              </a:ext>
            </a:extLst>
          </p:cNvPr>
          <p:cNvPicPr>
            <a:picLocks noChangeAspect="1"/>
          </p:cNvPicPr>
          <p:nvPr/>
        </p:nvPicPr>
        <p:blipFill>
          <a:blip r:embed="rId12">
            <a:clrChange>
              <a:clrFrom>
                <a:srgbClr val="FFFFFF"/>
              </a:clrFrom>
              <a:clrTo>
                <a:srgbClr val="FFFFFF">
                  <a:alpha val="0"/>
                </a:srgbClr>
              </a:clrTo>
            </a:clrChange>
          </a:blip>
          <a:srcRect l="52224" t="34853"/>
          <a:stretch/>
        </p:blipFill>
        <p:spPr>
          <a:xfrm>
            <a:off x="6660455" y="1794732"/>
            <a:ext cx="2953669" cy="2265552"/>
          </a:xfrm>
          <a:prstGeom prst="rect">
            <a:avLst/>
          </a:prstGeom>
        </p:spPr>
      </p:pic>
      <p:sp>
        <p:nvSpPr>
          <p:cNvPr id="43" name="Freeform 7">
            <a:extLst>
              <a:ext uri="{FF2B5EF4-FFF2-40B4-BE49-F238E27FC236}">
                <a16:creationId xmlns:a16="http://schemas.microsoft.com/office/drawing/2014/main" id="{A956CEC3-2FA9-920F-7D68-FD2DD25FAEAE}"/>
              </a:ext>
            </a:extLst>
          </p:cNvPr>
          <p:cNvSpPr/>
          <p:nvPr/>
        </p:nvSpPr>
        <p:spPr>
          <a:xfrm>
            <a:off x="1326757" y="4057857"/>
            <a:ext cx="4119388" cy="1534901"/>
          </a:xfrm>
          <a:custGeom>
            <a:avLst/>
            <a:gdLst/>
            <a:ahLst/>
            <a:cxnLst/>
            <a:rect l="l" t="t" r="r" b="b"/>
            <a:pathLst>
              <a:path w="4270845" h="1719015">
                <a:moveTo>
                  <a:pt x="0" y="0"/>
                </a:moveTo>
                <a:lnTo>
                  <a:pt x="4270845" y="0"/>
                </a:lnTo>
                <a:lnTo>
                  <a:pt x="4270845" y="1719016"/>
                </a:lnTo>
                <a:lnTo>
                  <a:pt x="0" y="1719016"/>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SG"/>
          </a:p>
        </p:txBody>
      </p:sp>
      <p:pic>
        <p:nvPicPr>
          <p:cNvPr id="5" name="Picture 4">
            <a:extLst>
              <a:ext uri="{FF2B5EF4-FFF2-40B4-BE49-F238E27FC236}">
                <a16:creationId xmlns:a16="http://schemas.microsoft.com/office/drawing/2014/main" id="{71119287-3F6F-7074-04B4-6BDAA919E697}"/>
              </a:ext>
            </a:extLst>
          </p:cNvPr>
          <p:cNvPicPr>
            <a:picLocks noChangeAspect="1"/>
          </p:cNvPicPr>
          <p:nvPr/>
        </p:nvPicPr>
        <p:blipFill>
          <a:blip r:embed="rId15">
            <a:clrChange>
              <a:clrFrom>
                <a:srgbClr val="FFFFFF"/>
              </a:clrFrom>
              <a:clrTo>
                <a:srgbClr val="FFFFFF">
                  <a:alpha val="0"/>
                </a:srgbClr>
              </a:clrTo>
            </a:clrChange>
          </a:blip>
          <a:srcRect t="45613"/>
          <a:stretch/>
        </p:blipFill>
        <p:spPr>
          <a:xfrm>
            <a:off x="-2289321" y="4139904"/>
            <a:ext cx="11351544" cy="3472728"/>
          </a:xfrm>
          <a:prstGeom prst="rect">
            <a:avLst/>
          </a:prstGeom>
        </p:spPr>
      </p:pic>
      <p:sp>
        <p:nvSpPr>
          <p:cNvPr id="32" name="Google Shape;1888;p33">
            <a:extLst>
              <a:ext uri="{FF2B5EF4-FFF2-40B4-BE49-F238E27FC236}">
                <a16:creationId xmlns:a16="http://schemas.microsoft.com/office/drawing/2014/main" id="{91AC8897-A561-7585-E081-4174F1D8EB38}"/>
              </a:ext>
            </a:extLst>
          </p:cNvPr>
          <p:cNvSpPr/>
          <p:nvPr/>
        </p:nvSpPr>
        <p:spPr>
          <a:xfrm>
            <a:off x="2817177" y="5736271"/>
            <a:ext cx="4887703" cy="1118382"/>
          </a:xfrm>
          <a:prstGeom prst="roundRect">
            <a:avLst>
              <a:gd name="adj" fmla="val 50000"/>
            </a:avLst>
          </a:prstGeom>
          <a:solidFill>
            <a:srgbClr val="FDCE8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64 -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5 -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9</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37" fill="hold"/>
                                        <p:tgtEl>
                                          <p:spTgt spid="20"/>
                                        </p:tgtEl>
                                      </p:cBhvr>
                                    </p:cmd>
                                  </p:childTnLst>
                                </p:cTn>
                              </p:par>
                              <p:par>
                                <p:cTn id="7" presetID="55" presetClass="path" presetSubtype="0" repeatCount="indefinite" accel="50000" decel="50000" fill="hold" nodeType="withEffect">
                                  <p:stCondLst>
                                    <p:cond delay="0"/>
                                  </p:stCondLst>
                                  <p:childTnLst>
                                    <p:animMotion origin="layout" path="M 0.01441 -3.45679E-6 C 0.01511 -0.02191 0.00868 -0.04074 0.00035 -0.04228 C -0.00781 -0.04352 -0.01528 -0.02932 -0.0158 -0.00771 C -0.01632 0.01173 -0.01128 0.02994 -0.00364 0.03118 C 0.0033 0.0321 0.0099 0.02007 0.01024 0.00186 C 0.01076 -0.01481 0.00642 -0.03024 -8.33333E-7 -0.03148 C -0.0059 -0.03271 -0.01146 -0.02253 -0.0118 -0.0071 C -0.01215 0.00648 -0.00868 0.02007 -0.0033 0.02037 C 0.00139 0.02161 0.0059 0.01358 0.00625 0.00124 C 0.0066 -0.00987 0.00399 -0.02068 -0.00017 -0.02129 C -0.00382 -0.02191 -0.00764 -0.01605 -0.00781 -0.00648 C -0.00799 0.00155 -0.00625 0.00957 -0.00312 0.01019 C -0.00052 0.01081 0.00208 0.0071 0.00208 0.00031 C 0.00243 -0.00463 0.00139 -0.01018 -0.00052 -0.0108 C -0.00191 -0.0108 -0.00347 -0.00956 -0.00382 -0.00617 C -0.00382 -0.0037 -0.00364 -0.00154 -0.00278 -0.00031 C -0.00243 -3.45679E-6 -0.00226 -3.45679E-6 -0.00191 -0.00031 " pathEditMode="relative" rAng="0" ptsTypes="AAAAAAAAAAAAAAAAA">
                                      <p:cBhvr>
                                        <p:cTn id="8" dur="5000" fill="hold"/>
                                        <p:tgtEl>
                                          <p:spTgt spid="16"/>
                                        </p:tgtEl>
                                        <p:attrNameLst>
                                          <p:attrName>ppt_x</p:attrName>
                                          <p:attrName>ppt_y</p:attrName>
                                        </p:attrNameLst>
                                      </p:cBhvr>
                                      <p:rCtr x="-1528" y="-586"/>
                                    </p:animMotion>
                                  </p:childTnLst>
                                </p:cTn>
                              </p:par>
                              <p:par>
                                <p:cTn id="9" presetID="55" presetClass="path" presetSubtype="0" repeatCount="indefinite" accel="50000" decel="50000" fill="hold" nodeType="withEffect">
                                  <p:stCondLst>
                                    <p:cond delay="0"/>
                                  </p:stCondLst>
                                  <p:childTnLst>
                                    <p:animMotion origin="layout" path="M 0.01441 -3.45679E-6 C 0.01511 -0.02191 0.00868 -0.04074 0.00035 -0.04228 C -0.00781 -0.04352 -0.01528 -0.02932 -0.0158 -0.00771 C -0.01632 0.01173 -0.01128 0.02994 -0.00364 0.03118 C 0.0033 0.0321 0.0099 0.02007 0.01024 0.00186 C 0.01076 -0.01481 0.00642 -0.03024 -8.33333E-7 -0.03148 C -0.0059 -0.03271 -0.01146 -0.02253 -0.0118 -0.0071 C -0.01215 0.00648 -0.00868 0.02007 -0.0033 0.02037 C 0.00139 0.02161 0.0059 0.01358 0.00625 0.00124 C 0.0066 -0.00987 0.00399 -0.02068 -0.00017 -0.02129 C -0.00382 -0.02191 -0.00764 -0.01605 -0.00781 -0.00648 C -0.00799 0.00155 -0.00625 0.00957 -0.00312 0.01019 C -0.00052 0.01081 0.00208 0.0071 0.00208 0.00031 C 0.00243 -0.00463 0.00139 -0.01018 -0.00052 -0.0108 C -0.00191 -0.0108 -0.00347 -0.00956 -0.00382 -0.00617 C -0.00382 -0.0037 -0.00364 -0.00154 -0.00278 -0.00031 C -0.00243 -3.45679E-6 -0.00226 -3.45679E-6 -0.00191 -0.00031 " pathEditMode="relative" rAng="0" ptsTypes="AAAAAAAAAAAAAAAAA">
                                      <p:cBhvr>
                                        <p:cTn id="10" dur="5000" fill="hold"/>
                                        <p:tgtEl>
                                          <p:spTgt spid="39"/>
                                        </p:tgtEl>
                                        <p:attrNameLst>
                                          <p:attrName>ppt_x</p:attrName>
                                          <p:attrName>ppt_y</p:attrName>
                                        </p:attrNameLst>
                                      </p:cBhvr>
                                      <p:rCtr x="-1528" y="-586"/>
                                    </p:animMotion>
                                  </p:childTnLst>
                                </p:cTn>
                              </p:par>
                              <p:par>
                                <p:cTn id="11" presetID="55" presetClass="path" presetSubtype="0" repeatCount="indefinite" accel="50000" decel="50000" fill="hold" nodeType="withEffect">
                                  <p:stCondLst>
                                    <p:cond delay="0"/>
                                  </p:stCondLst>
                                  <p:childTnLst>
                                    <p:animMotion origin="layout" path="M 0.01441 -3.45679E-6 C 0.01511 -0.02191 0.00868 -0.04074 0.00035 -0.04228 C -0.00781 -0.04352 -0.01528 -0.02932 -0.0158 -0.00771 C -0.01632 0.01173 -0.01128 0.02994 -0.00364 0.03118 C 0.0033 0.0321 0.0099 0.02007 0.01024 0.00186 C 0.01076 -0.01481 0.00642 -0.03024 -8.33333E-7 -0.03148 C -0.0059 -0.03271 -0.01146 -0.02253 -0.0118 -0.0071 C -0.01215 0.00648 -0.00868 0.02007 -0.0033 0.02037 C 0.00139 0.02161 0.0059 0.01358 0.00625 0.00124 C 0.0066 -0.00987 0.00399 -0.02068 -0.00017 -0.02129 C -0.00382 -0.02191 -0.00764 -0.01605 -0.00781 -0.00648 C -0.00799 0.00155 -0.00625 0.00957 -0.00312 0.01019 C -0.00052 0.01081 0.00208 0.0071 0.00208 0.00031 C 0.00243 -0.00463 0.00139 -0.01018 -0.00052 -0.0108 C -0.00191 -0.0108 -0.00347 -0.00956 -0.00382 -0.00617 C -0.00382 -0.0037 -0.00364 -0.00154 -0.00278 -0.00031 C -0.00243 -3.45679E-6 -0.00226 -3.45679E-6 -0.00191 -0.00031 " pathEditMode="relative" rAng="0" ptsTypes="AAAAAAAAAAAAAAAAA">
                                      <p:cBhvr>
                                        <p:cTn id="12" dur="5000" fill="hold"/>
                                        <p:tgtEl>
                                          <p:spTgt spid="40"/>
                                        </p:tgtEl>
                                        <p:attrNameLst>
                                          <p:attrName>ppt_x</p:attrName>
                                          <p:attrName>ppt_y</p:attrName>
                                        </p:attrNameLst>
                                      </p:cBhvr>
                                      <p:rCtr x="-1528" y="-586"/>
                                    </p:animMotion>
                                  </p:childTnLst>
                                </p:cTn>
                              </p:par>
                              <p:par>
                                <p:cTn id="13" presetID="55" presetClass="path" presetSubtype="0" repeatCount="indefinite" accel="50000" decel="50000" fill="hold" nodeType="withEffect">
                                  <p:stCondLst>
                                    <p:cond delay="0"/>
                                  </p:stCondLst>
                                  <p:childTnLst>
                                    <p:animMotion origin="layout" path="M 0.01441 -3.45679E-6 C 0.01511 -0.02191 0.00868 -0.04074 0.00035 -0.04228 C -0.00781 -0.04352 -0.01528 -0.02932 -0.0158 -0.00771 C -0.01632 0.01173 -0.01128 0.02994 -0.00364 0.03118 C 0.0033 0.0321 0.0099 0.02007 0.01024 0.00186 C 0.01076 -0.01481 0.00642 -0.03024 -8.33333E-7 -0.03148 C -0.0059 -0.03271 -0.01146 -0.02253 -0.0118 -0.0071 C -0.01215 0.00648 -0.00868 0.02007 -0.0033 0.02037 C 0.00139 0.02161 0.0059 0.01358 0.00625 0.00124 C 0.0066 -0.00987 0.00399 -0.02068 -0.00017 -0.02129 C -0.00382 -0.02191 -0.00764 -0.01605 -0.00781 -0.00648 C -0.00799 0.00155 -0.00625 0.00957 -0.00312 0.01019 C -0.00052 0.01081 0.00208 0.0071 0.00208 0.00031 C 0.00243 -0.00463 0.00139 -0.01018 -0.00052 -0.0108 C -0.00191 -0.0108 -0.00347 -0.00956 -0.00382 -0.00617 C -0.00382 -0.0037 -0.00364 -0.00154 -0.00278 -0.00031 C -0.00243 -3.45679E-6 -0.00226 -3.45679E-6 -0.00191 -0.00031 " pathEditMode="relative" rAng="0" ptsTypes="AAAAAAAAAAAAAAAAA">
                                      <p:cBhvr>
                                        <p:cTn id="14" dur="5000" fill="hold"/>
                                        <p:tgtEl>
                                          <p:spTgt spid="38"/>
                                        </p:tgtEl>
                                        <p:attrNameLst>
                                          <p:attrName>ppt_x</p:attrName>
                                          <p:attrName>ppt_y</p:attrName>
                                        </p:attrNameLst>
                                      </p:cBhvr>
                                      <p:rCtr x="-1528" y="-586"/>
                                    </p:animMotion>
                                  </p:childTnLst>
                                </p:cTn>
                              </p:par>
                              <p:par>
                                <p:cTn id="15" presetID="53" presetClass="entr" presetSubtype="16"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20"/>
                </p:tgtEl>
              </p:cMediaNode>
            </p:audio>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0191 -0.00061 L 0.17136 -0.23919 " pathEditMode="relative" rAng="0" ptsTypes="AA">
                                      <p:cBhvr>
                                        <p:cTn id="25" dur="1000" fill="hold"/>
                                        <p:tgtEl>
                                          <p:spTgt spid="16"/>
                                        </p:tgtEl>
                                        <p:attrNameLst>
                                          <p:attrName>ppt_x</p:attrName>
                                          <p:attrName>ppt_y</p:attrName>
                                        </p:attrNameLst>
                                      </p:cBhvr>
                                      <p:rCtr x="8663" y="-11944"/>
                                    </p:animMotion>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39"/>
                    </p:tgtEl>
                  </p:cond>
                </p:stCondLst>
                <p:endSync evt="end" delay="0">
                  <p:rtn val="all"/>
                </p:endSync>
                <p:childTnLst>
                  <p:par>
                    <p:cTn id="27" fill="hold">
                      <p:stCondLst>
                        <p:cond delay="0"/>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00191 -0.00061 L 0.17136 -0.23919 " pathEditMode="relative" rAng="0" ptsTypes="AA">
                                      <p:cBhvr>
                                        <p:cTn id="30" dur="1000" fill="hold"/>
                                        <p:tgtEl>
                                          <p:spTgt spid="39"/>
                                        </p:tgtEl>
                                        <p:attrNameLst>
                                          <p:attrName>ppt_x</p:attrName>
                                          <p:attrName>ppt_y</p:attrName>
                                        </p:attrNameLst>
                                      </p:cBhvr>
                                      <p:rCtr x="8663" y="-11944"/>
                                    </p:animMotion>
                                  </p:childTnLst>
                                </p:cTn>
                              </p:par>
                            </p:childTnLst>
                          </p:cTn>
                        </p:par>
                      </p:childTnLst>
                    </p:cTn>
                  </p:par>
                </p:childTnLst>
              </p:cTn>
              <p:nextCondLst>
                <p:cond evt="onClick" delay="0">
                  <p:tgtEl>
                    <p:spTgt spid="39"/>
                  </p:tgtEl>
                </p:cond>
              </p:nextCondLst>
            </p:seq>
            <p:seq concurrent="1" nextAc="seek">
              <p:cTn id="31" restart="whenNotActive" fill="hold" evtFilter="cancelBubble" nodeType="interactiveSeq">
                <p:stCondLst>
                  <p:cond evt="onClick" delay="0">
                    <p:tgtEl>
                      <p:spTgt spid="40"/>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00191 -0.00061 L 0.17136 -0.23919 " pathEditMode="relative" rAng="0" ptsTypes="AA">
                                      <p:cBhvr>
                                        <p:cTn id="35" dur="1000" fill="hold"/>
                                        <p:tgtEl>
                                          <p:spTgt spid="40"/>
                                        </p:tgtEl>
                                        <p:attrNameLst>
                                          <p:attrName>ppt_x</p:attrName>
                                          <p:attrName>ppt_y</p:attrName>
                                        </p:attrNameLst>
                                      </p:cBhvr>
                                      <p:rCtr x="8663" y="-11944"/>
                                    </p:animMotion>
                                  </p:childTnLst>
                                </p:cTn>
                              </p:par>
                            </p:childTnLst>
                          </p:cTn>
                        </p:par>
                      </p:childTnLst>
                    </p:cTn>
                  </p:par>
                </p:childTnLst>
              </p:cTn>
              <p:nextCondLst>
                <p:cond evt="onClick" delay="0">
                  <p:tgtEl>
                    <p:spTgt spid="40"/>
                  </p:tgtEl>
                </p:cond>
              </p:nextCondLst>
            </p:seq>
            <p:seq concurrent="1" nextAc="seek">
              <p:cTn id="36" restart="whenNotActive" fill="hold" evtFilter="cancelBubble" nodeType="interactiveSeq">
                <p:stCondLst>
                  <p:cond evt="onClick" delay="0">
                    <p:tgtEl>
                      <p:spTgt spid="38"/>
                    </p:tgtEl>
                  </p:cond>
                </p:stCondLst>
                <p:endSync evt="end" delay="0">
                  <p:rtn val="all"/>
                </p:endSync>
                <p:childTnLst>
                  <p:par>
                    <p:cTn id="37" fill="hold">
                      <p:stCondLst>
                        <p:cond delay="0"/>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0.00191 -0.00061 L 0.17136 -0.23919 " pathEditMode="relative" rAng="0" ptsTypes="AA">
                                      <p:cBhvr>
                                        <p:cTn id="40" dur="1000" fill="hold"/>
                                        <p:tgtEl>
                                          <p:spTgt spid="38"/>
                                        </p:tgtEl>
                                        <p:attrNameLst>
                                          <p:attrName>ppt_x</p:attrName>
                                          <p:attrName>ppt_y</p:attrName>
                                        </p:attrNameLst>
                                      </p:cBhvr>
                                      <p:rCtr x="8663" y="-11944"/>
                                    </p:animMotion>
                                  </p:childTnLst>
                                </p:cTn>
                              </p:par>
                            </p:childTnLst>
                          </p:cTn>
                        </p:par>
                      </p:childTnLst>
                    </p:cTn>
                  </p:par>
                </p:childTnLst>
              </p:cTn>
              <p:nextCondLst>
                <p:cond evt="onClick" delay="0">
                  <p:tgtEl>
                    <p:spTgt spid="38"/>
                  </p:tgtEl>
                </p:cond>
              </p:nextCondLst>
            </p:seq>
          </p:childTnLst>
        </p:cTn>
      </p:par>
    </p:tnLst>
    <p:bldLst>
      <p:bldP spid="3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C54C3-7B37-75B1-6D00-2B3EC474D72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4332385-5F05-7CC4-4A29-3BBE729F66D3}"/>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A cartoon of a person holding a pot and a musical instrument&#10;&#10;Description automatically generated">
            <a:extLst>
              <a:ext uri="{FF2B5EF4-FFF2-40B4-BE49-F238E27FC236}">
                <a16:creationId xmlns:a16="http://schemas.microsoft.com/office/drawing/2014/main" id="{97A5E256-E989-AED3-1573-54D7BD8F9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141553"/>
            <a:ext cx="6381750" cy="3754547"/>
          </a:xfrm>
          <a:prstGeom prst="rect">
            <a:avLst/>
          </a:prstGeom>
        </p:spPr>
      </p:pic>
      <p:pic>
        <p:nvPicPr>
          <p:cNvPr id="7" name="Picture 6" descr="Cartoon of a person in a yellow robe and a person in a yellow robe&#10;&#10;Description automatically generated">
            <a:extLst>
              <a:ext uri="{FF2B5EF4-FFF2-40B4-BE49-F238E27FC236}">
                <a16:creationId xmlns:a16="http://schemas.microsoft.com/office/drawing/2014/main" id="{263EB3E8-EA69-AE54-C414-B3C9B09B5A5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44" b="95561" l="9985" r="99693">
                        <a14:foregroundMark x1="91398" y1="10444" x2="91859" y2="80679"/>
                        <a14:foregroundMark x1="86790" y1="12533" x2="86329" y2="75718"/>
                        <a14:foregroundMark x1="92934" y1="24282" x2="96313" y2="76501"/>
                        <a14:foregroundMark x1="96313" y1="15666" x2="94316" y2="80157"/>
                        <a14:foregroundMark x1="77880" y1="6005" x2="78648" y2="95822"/>
                        <a14:foregroundMark x1="72657" y1="89556" x2="99693" y2="78068"/>
                        <a14:foregroundMark x1="99693" y1="78068" x2="99693" y2="78068"/>
                        <a14:backgroundMark x1="33948" y1="17493" x2="43472" y2="93211"/>
                        <a14:backgroundMark x1="19508" y1="30809" x2="26728" y2="86423"/>
                        <a14:backgroundMark x1="30415" y1="43342" x2="36406" y2="99478"/>
                        <a14:backgroundMark x1="41782" y1="73107" x2="43011" y2="39164"/>
                        <a14:backgroundMark x1="43625" y1="30026" x2="54839" y2="74935"/>
                        <a14:backgroundMark x1="61444" y1="67885" x2="38556" y2="73890"/>
                        <a14:backgroundMark x1="61444" y1="70757" x2="21505" y2="71018"/>
                        <a14:backgroundMark x1="60829" y1="67885" x2="45315" y2="77807"/>
                        <a14:backgroundMark x1="46851" y1="69191" x2="60369" y2="74935"/>
                      </a14:backgroundRemoval>
                    </a14:imgEffect>
                  </a14:imgLayer>
                </a14:imgProps>
              </a:ext>
              <a:ext uri="{28A0092B-C50C-407E-A947-70E740481C1C}">
                <a14:useLocalDpi xmlns:a14="http://schemas.microsoft.com/office/drawing/2010/main" val="0"/>
              </a:ext>
            </a:extLst>
          </a:blip>
          <a:stretch>
            <a:fillRect/>
          </a:stretch>
        </p:blipFill>
        <p:spPr>
          <a:xfrm>
            <a:off x="4220656" y="2152650"/>
            <a:ext cx="8076119" cy="4751388"/>
          </a:xfrm>
          <a:prstGeom prst="rect">
            <a:avLst/>
          </a:prstGeom>
        </p:spPr>
      </p:pic>
      <p:pic>
        <p:nvPicPr>
          <p:cNvPr id="3" name="Picture 2">
            <a:extLst>
              <a:ext uri="{FF2B5EF4-FFF2-40B4-BE49-F238E27FC236}">
                <a16:creationId xmlns:a16="http://schemas.microsoft.com/office/drawing/2014/main" id="{229FD3CB-FEDF-8BDB-CE1D-21600F160D83}"/>
              </a:ext>
            </a:extLst>
          </p:cNvPr>
          <p:cNvPicPr>
            <a:picLocks noChangeAspect="1"/>
          </p:cNvPicPr>
          <p:nvPr/>
        </p:nvPicPr>
        <p:blipFill rotWithShape="1">
          <a:blip r:embed="rId6">
            <a:clrChange>
              <a:clrFrom>
                <a:srgbClr val="FFFFFF"/>
              </a:clrFrom>
              <a:clrTo>
                <a:srgbClr val="FFFFFF">
                  <a:alpha val="0"/>
                </a:srgbClr>
              </a:clrTo>
            </a:clrChange>
          </a:blip>
          <a:srcRect t="38989" r="1250"/>
          <a:stretch/>
        </p:blipFill>
        <p:spPr>
          <a:xfrm>
            <a:off x="699802" y="1290290"/>
            <a:ext cx="11163483" cy="4578074"/>
          </a:xfrm>
          <a:prstGeom prst="rect">
            <a:avLst/>
          </a:prstGeom>
        </p:spPr>
      </p:pic>
    </p:spTree>
    <p:extLst>
      <p:ext uri="{BB962C8B-B14F-4D97-AF65-F5344CB8AC3E}">
        <p14:creationId xmlns:p14="http://schemas.microsoft.com/office/powerpoint/2010/main" val="409236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9"/>
          <p:cNvSpPr/>
          <p:nvPr/>
        </p:nvSpPr>
        <p:spPr>
          <a:xfrm>
            <a:off x="10778213" y="6161863"/>
            <a:ext cx="1660000" cy="112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7240633" y="6041867"/>
            <a:ext cx="4013200" cy="194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6073404" y="6344133"/>
            <a:ext cx="1890800" cy="194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4" name="Google Shape;254;p29"/>
          <p:cNvGrpSpPr/>
          <p:nvPr/>
        </p:nvGrpSpPr>
        <p:grpSpPr>
          <a:xfrm rot="10800000">
            <a:off x="7818300" y="1370094"/>
            <a:ext cx="3435528" cy="2731767"/>
            <a:chOff x="2061166" y="107625"/>
            <a:chExt cx="2576646" cy="2048825"/>
          </a:xfrm>
        </p:grpSpPr>
        <p:sp>
          <p:nvSpPr>
            <p:cNvPr id="255" name="Google Shape;255;p29"/>
            <p:cNvSpPr/>
            <p:nvPr/>
          </p:nvSpPr>
          <p:spPr>
            <a:xfrm>
              <a:off x="2061166" y="178505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2353419" y="1833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846904" y="10762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4200589" y="432796"/>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2821519" y="678913"/>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2574255" y="366900"/>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2345475" y="865083"/>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4517512" y="14225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 name="Google Shape;263;p29"/>
          <p:cNvGrpSpPr/>
          <p:nvPr/>
        </p:nvGrpSpPr>
        <p:grpSpPr>
          <a:xfrm>
            <a:off x="-2444033" y="3123733"/>
            <a:ext cx="3230825" cy="1939584"/>
            <a:chOff x="1675800" y="-187150"/>
            <a:chExt cx="2423119" cy="1454688"/>
          </a:xfrm>
        </p:grpSpPr>
        <p:sp>
          <p:nvSpPr>
            <p:cNvPr id="264" name="Google Shape;264;p29"/>
            <p:cNvSpPr/>
            <p:nvPr/>
          </p:nvSpPr>
          <p:spPr>
            <a:xfrm>
              <a:off x="3925219" y="4963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2619329" y="5965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2813969" y="12408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30130" y="1186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600187" y="-18715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1" name="Google Shape;271;p29"/>
          <p:cNvGrpSpPr/>
          <p:nvPr/>
        </p:nvGrpSpPr>
        <p:grpSpPr>
          <a:xfrm>
            <a:off x="5329505" y="368289"/>
            <a:ext cx="3202368" cy="785615"/>
            <a:chOff x="2183554" y="134100"/>
            <a:chExt cx="2401776" cy="589211"/>
          </a:xfrm>
        </p:grpSpPr>
        <p:sp>
          <p:nvSpPr>
            <p:cNvPr id="272" name="Google Shape;272;p29"/>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sp>
        <p:nvSpPr>
          <p:cNvPr id="278" name="Google Shape;278;p29"/>
          <p:cNvSpPr/>
          <p:nvPr/>
        </p:nvSpPr>
        <p:spPr>
          <a:xfrm>
            <a:off x="1313333" y="6078133"/>
            <a:ext cx="922800" cy="112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9" name="Picture 8" descr="A person looking at rocks&#10;&#10;Description automatically generated">
            <a:extLst>
              <a:ext uri="{FF2B5EF4-FFF2-40B4-BE49-F238E27FC236}">
                <a16:creationId xmlns:a16="http://schemas.microsoft.com/office/drawing/2014/main" id="{176C840F-5EC4-30E1-5A87-E77696CA5D39}"/>
              </a:ext>
            </a:extLst>
          </p:cNvPr>
          <p:cNvPicPr>
            <a:picLocks noChangeAspect="1"/>
          </p:cNvPicPr>
          <p:nvPr/>
        </p:nvPicPr>
        <p:blipFill>
          <a:blip r:embed="rId3">
            <a:extLst>
              <a:ext uri="{28A0092B-C50C-407E-A947-70E740481C1C}">
                <a14:useLocalDpi xmlns:a14="http://schemas.microsoft.com/office/drawing/2010/main" val="0"/>
              </a:ext>
            </a:extLst>
          </a:blip>
          <a:srcRect l="45824" t="-13340"/>
          <a:stretch/>
        </p:blipFill>
        <p:spPr>
          <a:xfrm>
            <a:off x="7985823" y="2389592"/>
            <a:ext cx="4383826" cy="4557875"/>
          </a:xfrm>
          <a:prstGeom prst="rect">
            <a:avLst/>
          </a:prstGeom>
        </p:spPr>
      </p:pic>
      <p:pic>
        <p:nvPicPr>
          <p:cNvPr id="10" name="Picture 9" descr="A person looking at rocks&#10;&#10;Description automatically generated">
            <a:extLst>
              <a:ext uri="{FF2B5EF4-FFF2-40B4-BE49-F238E27FC236}">
                <a16:creationId xmlns:a16="http://schemas.microsoft.com/office/drawing/2014/main" id="{755127C9-8A45-2F2A-8FCD-518DECD42755}"/>
              </a:ext>
            </a:extLst>
          </p:cNvPr>
          <p:cNvPicPr>
            <a:picLocks noChangeAspect="1"/>
          </p:cNvPicPr>
          <p:nvPr/>
        </p:nvPicPr>
        <p:blipFill>
          <a:blip r:embed="rId3">
            <a:extLst>
              <a:ext uri="{28A0092B-C50C-407E-A947-70E740481C1C}">
                <a14:useLocalDpi xmlns:a14="http://schemas.microsoft.com/office/drawing/2010/main" val="0"/>
              </a:ext>
            </a:extLst>
          </a:blip>
          <a:srcRect l="271" t="-14181" r="53439" b="841"/>
          <a:stretch/>
        </p:blipFill>
        <p:spPr>
          <a:xfrm>
            <a:off x="5944624" y="-715080"/>
            <a:ext cx="3645104" cy="4456080"/>
          </a:xfrm>
          <a:prstGeom prst="rect">
            <a:avLst/>
          </a:prstGeom>
        </p:spPr>
      </p:pic>
      <p:grpSp>
        <p:nvGrpSpPr>
          <p:cNvPr id="11" name="Google Shape;927;p43">
            <a:extLst>
              <a:ext uri="{FF2B5EF4-FFF2-40B4-BE49-F238E27FC236}">
                <a16:creationId xmlns:a16="http://schemas.microsoft.com/office/drawing/2014/main" id="{D41DA566-7EA2-6318-359B-C2A835EEEB54}"/>
              </a:ext>
            </a:extLst>
          </p:cNvPr>
          <p:cNvGrpSpPr/>
          <p:nvPr/>
        </p:nvGrpSpPr>
        <p:grpSpPr>
          <a:xfrm>
            <a:off x="6754508" y="3382223"/>
            <a:ext cx="1576541" cy="2397495"/>
            <a:chOff x="1704394" y="134100"/>
            <a:chExt cx="1182406" cy="1798121"/>
          </a:xfrm>
        </p:grpSpPr>
        <p:sp>
          <p:nvSpPr>
            <p:cNvPr id="12" name="Google Shape;928;p43">
              <a:extLst>
                <a:ext uri="{FF2B5EF4-FFF2-40B4-BE49-F238E27FC236}">
                  <a16:creationId xmlns:a16="http://schemas.microsoft.com/office/drawing/2014/main" id="{A497AE76-85D1-61F4-ED95-B6E8E3AE02BA}"/>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929;p43">
              <a:extLst>
                <a:ext uri="{FF2B5EF4-FFF2-40B4-BE49-F238E27FC236}">
                  <a16:creationId xmlns:a16="http://schemas.microsoft.com/office/drawing/2014/main" id="{8D4548D4-9CD8-F261-824B-BF96BD34A7B4}"/>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930;p43">
              <a:extLst>
                <a:ext uri="{FF2B5EF4-FFF2-40B4-BE49-F238E27FC236}">
                  <a16:creationId xmlns:a16="http://schemas.microsoft.com/office/drawing/2014/main" id="{CCE43A03-CE86-5ED7-56D7-F2306E1DDDA4}"/>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931;p43">
              <a:extLst>
                <a:ext uri="{FF2B5EF4-FFF2-40B4-BE49-F238E27FC236}">
                  <a16:creationId xmlns:a16="http://schemas.microsoft.com/office/drawing/2014/main" id="{153D27AE-19A4-25F7-4121-F96904B3B46E}"/>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932;p43">
              <a:extLst>
                <a:ext uri="{FF2B5EF4-FFF2-40B4-BE49-F238E27FC236}">
                  <a16:creationId xmlns:a16="http://schemas.microsoft.com/office/drawing/2014/main" id="{AB555882-568B-7A99-BFD3-B965AF1DE704}"/>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933;p43">
              <a:extLst>
                <a:ext uri="{FF2B5EF4-FFF2-40B4-BE49-F238E27FC236}">
                  <a16:creationId xmlns:a16="http://schemas.microsoft.com/office/drawing/2014/main" id="{383853CB-5B60-D368-3CD9-3AF6F2373D17}"/>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934;p43">
              <a:extLst>
                <a:ext uri="{FF2B5EF4-FFF2-40B4-BE49-F238E27FC236}">
                  <a16:creationId xmlns:a16="http://schemas.microsoft.com/office/drawing/2014/main" id="{3672DA51-0044-FB08-BECC-585D0B749D0D}"/>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935;p43">
              <a:extLst>
                <a:ext uri="{FF2B5EF4-FFF2-40B4-BE49-F238E27FC236}">
                  <a16:creationId xmlns:a16="http://schemas.microsoft.com/office/drawing/2014/main" id="{5D84F8ED-BAF0-3873-B15C-D4043A3762D7}"/>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文本框 25">
            <a:extLst>
              <a:ext uri="{FF2B5EF4-FFF2-40B4-BE49-F238E27FC236}">
                <a16:creationId xmlns:a16="http://schemas.microsoft.com/office/drawing/2014/main" id="{A186B677-5B0C-973A-6291-9406EB32F556}"/>
              </a:ext>
            </a:extLst>
          </p:cNvPr>
          <p:cNvSpPr txBox="1"/>
          <p:nvPr/>
        </p:nvSpPr>
        <p:spPr>
          <a:xfrm>
            <a:off x="510374" y="2375909"/>
            <a:ext cx="5434250" cy="600728"/>
          </a:xfrm>
          <a:prstGeom prst="rect">
            <a:avLst/>
          </a:prstGeom>
          <a:noFill/>
        </p:spPr>
        <p:txBody>
          <a:bodyPr wrap="square" rtlCol="0">
            <a:noAutofit/>
            <a:scene3d>
              <a:camera prst="orthographicFront"/>
              <a:lightRig rig="threePt" dir="t"/>
            </a:scene3d>
            <a:sp3d contourW="12700"/>
          </a:bodyPr>
          <a:lstStyle/>
          <a:p>
            <a:pPr algn="ctr"/>
            <a:r>
              <a:rPr lang="vi-VN" sz="7200" b="1" dirty="0">
                <a:latin typeface="+mj-lt"/>
              </a:rPr>
              <a:t>Trải nghiệm cùng văn bản</a:t>
            </a:r>
            <a:endParaRPr lang="en-SG" sz="7200" dirty="0">
              <a:latin typeface="+mj-lt"/>
            </a:endParaRPr>
          </a:p>
        </p:txBody>
      </p:sp>
      <p:grpSp>
        <p:nvGrpSpPr>
          <p:cNvPr id="3" name="Google Shape;1225;p41">
            <a:extLst>
              <a:ext uri="{FF2B5EF4-FFF2-40B4-BE49-F238E27FC236}">
                <a16:creationId xmlns:a16="http://schemas.microsoft.com/office/drawing/2014/main" id="{474D38B9-AAFC-2632-B944-5F2244C767FA}"/>
              </a:ext>
            </a:extLst>
          </p:cNvPr>
          <p:cNvGrpSpPr/>
          <p:nvPr/>
        </p:nvGrpSpPr>
        <p:grpSpPr>
          <a:xfrm>
            <a:off x="2457354" y="544050"/>
            <a:ext cx="1525878" cy="1506505"/>
            <a:chOff x="6351724" y="1733334"/>
            <a:chExt cx="1168679" cy="1216176"/>
          </a:xfrm>
        </p:grpSpPr>
        <p:sp>
          <p:nvSpPr>
            <p:cNvPr id="4" name="Google Shape;1226;p41">
              <a:extLst>
                <a:ext uri="{FF2B5EF4-FFF2-40B4-BE49-F238E27FC236}">
                  <a16:creationId xmlns:a16="http://schemas.microsoft.com/office/drawing/2014/main" id="{4F99C39D-F040-16CF-79F2-992D1F95AC48}"/>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227;p41">
              <a:extLst>
                <a:ext uri="{FF2B5EF4-FFF2-40B4-BE49-F238E27FC236}">
                  <a16:creationId xmlns:a16="http://schemas.microsoft.com/office/drawing/2014/main" id="{EEF3D6AD-3EB4-0BA9-60E9-01F7D0BD3C7C}"/>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8;p41">
              <a:extLst>
                <a:ext uri="{FF2B5EF4-FFF2-40B4-BE49-F238E27FC236}">
                  <a16:creationId xmlns:a16="http://schemas.microsoft.com/office/drawing/2014/main" id="{3DAED813-3291-C1C4-1267-93489F75EE4A}"/>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9;p41">
              <a:extLst>
                <a:ext uri="{FF2B5EF4-FFF2-40B4-BE49-F238E27FC236}">
                  <a16:creationId xmlns:a16="http://schemas.microsoft.com/office/drawing/2014/main" id="{24A82C03-B60D-2216-2530-012C826DD542}"/>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1230;p41">
              <a:extLst>
                <a:ext uri="{FF2B5EF4-FFF2-40B4-BE49-F238E27FC236}">
                  <a16:creationId xmlns:a16="http://schemas.microsoft.com/office/drawing/2014/main" id="{1710E56A-AD4E-D7CF-F6C5-C75A27B7041B}"/>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31;p41">
              <a:extLst>
                <a:ext uri="{FF2B5EF4-FFF2-40B4-BE49-F238E27FC236}">
                  <a16:creationId xmlns:a16="http://schemas.microsoft.com/office/drawing/2014/main" id="{F5E0603F-DCD8-B4A3-DE95-176DA3B0F8E5}"/>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I</a:t>
              </a:r>
              <a:endParaRPr kumimoji="0" sz="6000" b="1"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1232;p41">
              <a:extLst>
                <a:ext uri="{FF2B5EF4-FFF2-40B4-BE49-F238E27FC236}">
                  <a16:creationId xmlns:a16="http://schemas.microsoft.com/office/drawing/2014/main" id="{7312A115-4600-F7FF-B9BE-16518DFABF5C}"/>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33;p41">
              <a:extLst>
                <a:ext uri="{FF2B5EF4-FFF2-40B4-BE49-F238E27FC236}">
                  <a16:creationId xmlns:a16="http://schemas.microsoft.com/office/drawing/2014/main" id="{1AD8AF69-0FF5-8E79-3DA4-76D2126BDE41}"/>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34;p41">
              <a:extLst>
                <a:ext uri="{FF2B5EF4-FFF2-40B4-BE49-F238E27FC236}">
                  <a16:creationId xmlns:a16="http://schemas.microsoft.com/office/drawing/2014/main" id="{FEF00E17-E768-4457-9E28-C139948FB728}"/>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35;p41">
              <a:extLst>
                <a:ext uri="{FF2B5EF4-FFF2-40B4-BE49-F238E27FC236}">
                  <a16:creationId xmlns:a16="http://schemas.microsoft.com/office/drawing/2014/main" id="{29748579-B4B8-91B9-6679-FBD2F525361E}"/>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36;p41">
              <a:extLst>
                <a:ext uri="{FF2B5EF4-FFF2-40B4-BE49-F238E27FC236}">
                  <a16:creationId xmlns:a16="http://schemas.microsoft.com/office/drawing/2014/main" id="{E3DE0A53-88B2-756E-1B12-7EADACEB02A9}"/>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37;p41">
              <a:extLst>
                <a:ext uri="{FF2B5EF4-FFF2-40B4-BE49-F238E27FC236}">
                  <a16:creationId xmlns:a16="http://schemas.microsoft.com/office/drawing/2014/main" id="{A8F22CAB-59C3-BFA9-D2DC-2A16514AD5BC}"/>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38;p41">
              <a:extLst>
                <a:ext uri="{FF2B5EF4-FFF2-40B4-BE49-F238E27FC236}">
                  <a16:creationId xmlns:a16="http://schemas.microsoft.com/office/drawing/2014/main" id="{40810346-B57B-C05A-BFDD-B01058B3E0B4}"/>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A6B0B9C5-1BF4-57E1-9630-24BB89A3417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9DC311B-E89A-BB47-948A-52140B360A0A}"/>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7A6B78FB-4E4F-7289-6E3A-78EA9F52C5E0}"/>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26BC50D6-7323-8353-FCDA-64E2A5B14DDA}"/>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68D7391A-6033-774B-6203-69C62F534D0A}"/>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7D85066A-8FFC-D46F-24B5-5828D8F1B059}"/>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EA97BE9F-45BE-CDC8-F70A-7322E51B7A80}"/>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6BDB1D5D-880A-5CF6-2068-B60CC5E3B2BA}"/>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57FB4A85-C964-E145-1756-8C712CB24C24}"/>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634844CF-F1F5-363F-196B-DDF873799B25}"/>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678B725D-E991-C92D-5031-62AE2EF2B4CF}"/>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45F91D7E-6A4F-7A9D-8C15-E2894DAF0112}"/>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1BCA8502-DAA0-6678-B873-B9F7875B67E9}"/>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024A0791-78A7-AD5F-EC3C-666C57B055D3}"/>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F7AA34E3-12C3-8AB9-7789-B6FF6EA50FB6}"/>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0799F335-1340-C845-6D94-C524D536BBA4}"/>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E6F9AE1C-560A-85AA-2444-F1B280A6217F}"/>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19F55E6F-D1CC-25D7-C35F-A4ADF43B5917}"/>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2CB08794-2B7B-CB75-D1CB-FD6536BB230C}"/>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6D78A970-E0E8-01E2-8E1C-84D11228337B}"/>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61283FDC-5215-1603-B05B-B6C94F347467}"/>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E4749B83-F5D0-95F0-F01B-454CA5B672B2}"/>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791AE689-9CC5-C2DB-4082-3E828CD613F0}"/>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I. </a:t>
            </a:r>
            <a:r>
              <a:rPr kumimoji="0" lang="en-US" sz="3600" b="1" i="0" u="none" strike="noStrike" kern="1200" cap="none" spc="0" normalizeH="0" baseline="0" noProof="0" dirty="0" err="1">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Trải</a:t>
            </a: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 </a:t>
            </a:r>
            <a:r>
              <a:rPr kumimoji="0" lang="en-US" sz="3600" b="1" i="0" u="none" strike="noStrike" kern="1200" cap="none" spc="0" normalizeH="0" baseline="0" noProof="0" dirty="0" err="1">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nghiệm</a:t>
            </a: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 </a:t>
            </a:r>
            <a:r>
              <a:rPr kumimoji="0" lang="en-US" sz="3600" b="1" i="0" u="none" strike="noStrike" kern="1200" cap="none" spc="0" normalizeH="0" baseline="0" noProof="0" dirty="0" err="1">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cùng</a:t>
            </a: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 </a:t>
            </a:r>
            <a:r>
              <a:rPr kumimoji="0" lang="en-US" sz="3600" b="1" i="0" u="none" strike="noStrike" kern="1200" cap="none" spc="0" normalizeH="0" baseline="0" noProof="0" dirty="0" err="1">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văn</a:t>
            </a: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 </a:t>
            </a:r>
            <a:r>
              <a:rPr kumimoji="0" lang="en-US" sz="3600" b="1" i="0" u="none" strike="noStrike" kern="1200" cap="none" spc="0" normalizeH="0" baseline="0" noProof="0" dirty="0" err="1">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bản</a:t>
            </a:r>
            <a:endPar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endParaRPr>
          </a:p>
        </p:txBody>
      </p:sp>
      <p:pic>
        <p:nvPicPr>
          <p:cNvPr id="2" name="Picture 1">
            <a:extLst>
              <a:ext uri="{FF2B5EF4-FFF2-40B4-BE49-F238E27FC236}">
                <a16:creationId xmlns:a16="http://schemas.microsoft.com/office/drawing/2014/main" id="{1458FA1D-25E8-4864-D262-B359F23980D9}"/>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1B632E8B-E456-0ABD-BED0-4C3BBA8545EC}"/>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grpSp>
        <p:nvGrpSpPr>
          <p:cNvPr id="4" name="Group 3">
            <a:extLst>
              <a:ext uri="{FF2B5EF4-FFF2-40B4-BE49-F238E27FC236}">
                <a16:creationId xmlns:a16="http://schemas.microsoft.com/office/drawing/2014/main" id="{1F4A7850-2D4C-5711-28A5-C0A7D1612F22}"/>
              </a:ext>
            </a:extLst>
          </p:cNvPr>
          <p:cNvGrpSpPr/>
          <p:nvPr/>
        </p:nvGrpSpPr>
        <p:grpSpPr>
          <a:xfrm>
            <a:off x="3286068" y="1496350"/>
            <a:ext cx="8737062" cy="5232758"/>
            <a:chOff x="0" y="0"/>
            <a:chExt cx="9942739" cy="5850937"/>
          </a:xfrm>
        </p:grpSpPr>
        <p:sp>
          <p:nvSpPr>
            <p:cNvPr id="5" name="Freeform 3">
              <a:extLst>
                <a:ext uri="{FF2B5EF4-FFF2-40B4-BE49-F238E27FC236}">
                  <a16:creationId xmlns:a16="http://schemas.microsoft.com/office/drawing/2014/main" id="{344D64A5-B57E-EF81-47A9-0127EEB6A857}"/>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Freeform 4">
              <a:extLst>
                <a:ext uri="{FF2B5EF4-FFF2-40B4-BE49-F238E27FC236}">
                  <a16:creationId xmlns:a16="http://schemas.microsoft.com/office/drawing/2014/main" id="{3D063C2A-0589-B98D-F378-14B917FAB33B}"/>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Freeform 5">
              <a:extLst>
                <a:ext uri="{FF2B5EF4-FFF2-40B4-BE49-F238E27FC236}">
                  <a16:creationId xmlns:a16="http://schemas.microsoft.com/office/drawing/2014/main" id="{F663A4DE-486D-4784-DD64-AE5F86CCEA45}"/>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E7621B04-E06E-CDD8-2355-02ED24E99E7C}"/>
              </a:ext>
            </a:extLst>
          </p:cNvPr>
          <p:cNvSpPr txBox="1"/>
          <p:nvPr/>
        </p:nvSpPr>
        <p:spPr>
          <a:xfrm>
            <a:off x="4103957" y="2861710"/>
            <a:ext cx="7122329" cy="1938992"/>
          </a:xfrm>
          <a:prstGeom prst="rect">
            <a:avLst/>
          </a:prstGeom>
          <a:noFill/>
        </p:spPr>
        <p:txBody>
          <a:bodyPr wrap="square">
            <a:spAutoFit/>
          </a:bodyPr>
          <a:lstStyle/>
          <a:p>
            <a:pPr algn="ctr"/>
            <a:r>
              <a:rPr lang="vi-VN" sz="6000" dirty="0">
                <a:solidFill>
                  <a:schemeClr val="bg1">
                    <a:lumMod val="50000"/>
                  </a:schemeClr>
                </a:solidFill>
                <a:latin typeface="+mj-lt"/>
              </a:rPr>
              <a:t>Đọc với giọng đọc nhẹ nhàng, sâu lắng</a:t>
            </a:r>
            <a:endParaRPr lang="en-SG" sz="6000" dirty="0">
              <a:solidFill>
                <a:schemeClr val="bg1">
                  <a:lumMod val="50000"/>
                </a:schemeClr>
              </a:solidFill>
              <a:latin typeface="+mj-lt"/>
            </a:endParaRPr>
          </a:p>
        </p:txBody>
      </p:sp>
      <p:pic>
        <p:nvPicPr>
          <p:cNvPr id="13" name="Picture 12" descr="Cartoon of a person and a child&#10;&#10;Description automatically generated">
            <a:extLst>
              <a:ext uri="{FF2B5EF4-FFF2-40B4-BE49-F238E27FC236}">
                <a16:creationId xmlns:a16="http://schemas.microsoft.com/office/drawing/2014/main" id="{7859869D-5182-6574-2AC8-EC64E3D832E0}"/>
              </a:ext>
            </a:extLst>
          </p:cNvPr>
          <p:cNvPicPr>
            <a:picLocks noChangeAspect="1"/>
          </p:cNvPicPr>
          <p:nvPr/>
        </p:nvPicPr>
        <p:blipFill>
          <a:blip r:embed="rId12">
            <a:extLst>
              <a:ext uri="{28A0092B-C50C-407E-A947-70E740481C1C}">
                <a14:useLocalDpi xmlns:a14="http://schemas.microsoft.com/office/drawing/2010/main" val="0"/>
              </a:ext>
            </a:extLst>
          </a:blip>
          <a:srcRect t="-14950" r="53744" b="1"/>
          <a:stretch/>
        </p:blipFill>
        <p:spPr>
          <a:xfrm>
            <a:off x="-202253" y="2006299"/>
            <a:ext cx="2484919" cy="4850388"/>
          </a:xfrm>
          <a:prstGeom prst="rect">
            <a:avLst/>
          </a:prstGeom>
        </p:spPr>
      </p:pic>
      <p:pic>
        <p:nvPicPr>
          <p:cNvPr id="14" name="Picture 13" descr="Cartoon of a person and a child&#10;&#10;Description automatically generated">
            <a:extLst>
              <a:ext uri="{FF2B5EF4-FFF2-40B4-BE49-F238E27FC236}">
                <a16:creationId xmlns:a16="http://schemas.microsoft.com/office/drawing/2014/main" id="{17370B90-BEEE-0C47-51D8-D8E1241C9512}"/>
              </a:ext>
            </a:extLst>
          </p:cNvPr>
          <p:cNvPicPr>
            <a:picLocks noChangeAspect="1"/>
          </p:cNvPicPr>
          <p:nvPr/>
        </p:nvPicPr>
        <p:blipFill>
          <a:blip r:embed="rId12">
            <a:extLst>
              <a:ext uri="{28A0092B-C50C-407E-A947-70E740481C1C}">
                <a14:useLocalDpi xmlns:a14="http://schemas.microsoft.com/office/drawing/2010/main" val="0"/>
              </a:ext>
            </a:extLst>
          </a:blip>
          <a:srcRect l="55001" t="-6319" r="-1257" b="-8630"/>
          <a:stretch/>
        </p:blipFill>
        <p:spPr>
          <a:xfrm>
            <a:off x="1681944" y="2381568"/>
            <a:ext cx="2484919" cy="4850388"/>
          </a:xfrm>
          <a:prstGeom prst="rect">
            <a:avLst/>
          </a:prstGeom>
        </p:spPr>
      </p:pic>
    </p:spTree>
    <p:extLst>
      <p:ext uri="{BB962C8B-B14F-4D97-AF65-F5344CB8AC3E}">
        <p14:creationId xmlns:p14="http://schemas.microsoft.com/office/powerpoint/2010/main" val="690885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a:extLst>
            <a:ext uri="{FF2B5EF4-FFF2-40B4-BE49-F238E27FC236}">
              <a16:creationId xmlns:a16="http://schemas.microsoft.com/office/drawing/2014/main" id="{A9E95CAF-A9AD-601F-B312-12ED38753A2C}"/>
            </a:ext>
          </a:extLst>
        </p:cNvPr>
        <p:cNvGrpSpPr/>
        <p:nvPr/>
      </p:nvGrpSpPr>
      <p:grpSpPr>
        <a:xfrm>
          <a:off x="0" y="0"/>
          <a:ext cx="0" cy="0"/>
          <a:chOff x="0" y="0"/>
          <a:chExt cx="0" cy="0"/>
        </a:xfrm>
      </p:grpSpPr>
      <p:sp>
        <p:nvSpPr>
          <p:cNvPr id="242" name="Google Shape;242;p29">
            <a:extLst>
              <a:ext uri="{FF2B5EF4-FFF2-40B4-BE49-F238E27FC236}">
                <a16:creationId xmlns:a16="http://schemas.microsoft.com/office/drawing/2014/main" id="{FAE47FCC-1E12-FB69-7A93-C6CBDF646C9C}"/>
              </a:ext>
            </a:extLst>
          </p:cNvPr>
          <p:cNvSpPr/>
          <p:nvPr/>
        </p:nvSpPr>
        <p:spPr>
          <a:xfrm>
            <a:off x="10778213" y="6161863"/>
            <a:ext cx="1660000" cy="112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a:extLst>
              <a:ext uri="{FF2B5EF4-FFF2-40B4-BE49-F238E27FC236}">
                <a16:creationId xmlns:a16="http://schemas.microsoft.com/office/drawing/2014/main" id="{B77310E5-07F5-4842-A4CB-50B3DE52C151}"/>
              </a:ext>
            </a:extLst>
          </p:cNvPr>
          <p:cNvSpPr/>
          <p:nvPr/>
        </p:nvSpPr>
        <p:spPr>
          <a:xfrm>
            <a:off x="7240633" y="6041867"/>
            <a:ext cx="4013200" cy="194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a:extLst>
              <a:ext uri="{FF2B5EF4-FFF2-40B4-BE49-F238E27FC236}">
                <a16:creationId xmlns:a16="http://schemas.microsoft.com/office/drawing/2014/main" id="{03433F0C-AD74-7715-9A32-30DBF0973AB8}"/>
              </a:ext>
            </a:extLst>
          </p:cNvPr>
          <p:cNvSpPr/>
          <p:nvPr/>
        </p:nvSpPr>
        <p:spPr>
          <a:xfrm>
            <a:off x="6073404" y="6344133"/>
            <a:ext cx="1890800" cy="194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4" name="Google Shape;254;p29">
            <a:extLst>
              <a:ext uri="{FF2B5EF4-FFF2-40B4-BE49-F238E27FC236}">
                <a16:creationId xmlns:a16="http://schemas.microsoft.com/office/drawing/2014/main" id="{085AE73A-7B56-1FC5-BB93-A3C3D6F1A2A4}"/>
              </a:ext>
            </a:extLst>
          </p:cNvPr>
          <p:cNvGrpSpPr/>
          <p:nvPr/>
        </p:nvGrpSpPr>
        <p:grpSpPr>
          <a:xfrm rot="10800000">
            <a:off x="7818300" y="1370094"/>
            <a:ext cx="3435528" cy="2731767"/>
            <a:chOff x="2061166" y="107625"/>
            <a:chExt cx="2576646" cy="2048825"/>
          </a:xfrm>
        </p:grpSpPr>
        <p:sp>
          <p:nvSpPr>
            <p:cNvPr id="255" name="Google Shape;255;p29">
              <a:extLst>
                <a:ext uri="{FF2B5EF4-FFF2-40B4-BE49-F238E27FC236}">
                  <a16:creationId xmlns:a16="http://schemas.microsoft.com/office/drawing/2014/main" id="{391DA467-B6F5-6A48-D8D3-9840FA9F668A}"/>
                </a:ext>
              </a:extLst>
            </p:cNvPr>
            <p:cNvSpPr/>
            <p:nvPr/>
          </p:nvSpPr>
          <p:spPr>
            <a:xfrm>
              <a:off x="2061166" y="178505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a:extLst>
                <a:ext uri="{FF2B5EF4-FFF2-40B4-BE49-F238E27FC236}">
                  <a16:creationId xmlns:a16="http://schemas.microsoft.com/office/drawing/2014/main" id="{DE1595FD-A150-55D1-3DC9-13A3248C8FB8}"/>
                </a:ext>
              </a:extLst>
            </p:cNvPr>
            <p:cNvSpPr/>
            <p:nvPr/>
          </p:nvSpPr>
          <p:spPr>
            <a:xfrm>
              <a:off x="2353419" y="1833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a:extLst>
                <a:ext uri="{FF2B5EF4-FFF2-40B4-BE49-F238E27FC236}">
                  <a16:creationId xmlns:a16="http://schemas.microsoft.com/office/drawing/2014/main" id="{DEDA4377-D494-F1BA-BD3E-9A92FE7DEDE2}"/>
                </a:ext>
              </a:extLst>
            </p:cNvPr>
            <p:cNvSpPr/>
            <p:nvPr/>
          </p:nvSpPr>
          <p:spPr>
            <a:xfrm>
              <a:off x="3846904" y="10762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a:extLst>
                <a:ext uri="{FF2B5EF4-FFF2-40B4-BE49-F238E27FC236}">
                  <a16:creationId xmlns:a16="http://schemas.microsoft.com/office/drawing/2014/main" id="{88BA782F-A53C-71E8-2C4E-D89BBDADE35F}"/>
                </a:ext>
              </a:extLst>
            </p:cNvPr>
            <p:cNvSpPr/>
            <p:nvPr/>
          </p:nvSpPr>
          <p:spPr>
            <a:xfrm>
              <a:off x="4200589" y="432796"/>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a:extLst>
                <a:ext uri="{FF2B5EF4-FFF2-40B4-BE49-F238E27FC236}">
                  <a16:creationId xmlns:a16="http://schemas.microsoft.com/office/drawing/2014/main" id="{1CAB7779-8D9A-9F41-BF71-01D2A9B4F098}"/>
                </a:ext>
              </a:extLst>
            </p:cNvPr>
            <p:cNvSpPr/>
            <p:nvPr/>
          </p:nvSpPr>
          <p:spPr>
            <a:xfrm>
              <a:off x="2821519" y="678913"/>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a:extLst>
                <a:ext uri="{FF2B5EF4-FFF2-40B4-BE49-F238E27FC236}">
                  <a16:creationId xmlns:a16="http://schemas.microsoft.com/office/drawing/2014/main" id="{1DCB4C75-934D-FCB9-4BCB-912B5D31D54E}"/>
                </a:ext>
              </a:extLst>
            </p:cNvPr>
            <p:cNvSpPr/>
            <p:nvPr/>
          </p:nvSpPr>
          <p:spPr>
            <a:xfrm>
              <a:off x="2574255" y="366900"/>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a:extLst>
                <a:ext uri="{FF2B5EF4-FFF2-40B4-BE49-F238E27FC236}">
                  <a16:creationId xmlns:a16="http://schemas.microsoft.com/office/drawing/2014/main" id="{6DE4176E-66CA-5770-1D98-D6AFE1AB14C2}"/>
                </a:ext>
              </a:extLst>
            </p:cNvPr>
            <p:cNvSpPr/>
            <p:nvPr/>
          </p:nvSpPr>
          <p:spPr>
            <a:xfrm>
              <a:off x="2345475" y="865083"/>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a:extLst>
                <a:ext uri="{FF2B5EF4-FFF2-40B4-BE49-F238E27FC236}">
                  <a16:creationId xmlns:a16="http://schemas.microsoft.com/office/drawing/2014/main" id="{6DD102D4-AFA9-880F-D3BD-348E40DEDAF1}"/>
                </a:ext>
              </a:extLst>
            </p:cNvPr>
            <p:cNvSpPr/>
            <p:nvPr/>
          </p:nvSpPr>
          <p:spPr>
            <a:xfrm>
              <a:off x="4517512" y="14225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 name="Google Shape;263;p29">
            <a:extLst>
              <a:ext uri="{FF2B5EF4-FFF2-40B4-BE49-F238E27FC236}">
                <a16:creationId xmlns:a16="http://schemas.microsoft.com/office/drawing/2014/main" id="{C1AF42BC-2CA8-987D-DEFA-9E51548A78FF}"/>
              </a:ext>
            </a:extLst>
          </p:cNvPr>
          <p:cNvGrpSpPr/>
          <p:nvPr/>
        </p:nvGrpSpPr>
        <p:grpSpPr>
          <a:xfrm>
            <a:off x="-2444033" y="3123733"/>
            <a:ext cx="3230825" cy="1939584"/>
            <a:chOff x="1675800" y="-187150"/>
            <a:chExt cx="2423119" cy="1454688"/>
          </a:xfrm>
        </p:grpSpPr>
        <p:sp>
          <p:nvSpPr>
            <p:cNvPr id="264" name="Google Shape;264;p29">
              <a:extLst>
                <a:ext uri="{FF2B5EF4-FFF2-40B4-BE49-F238E27FC236}">
                  <a16:creationId xmlns:a16="http://schemas.microsoft.com/office/drawing/2014/main" id="{5333DB00-4E8A-4B44-D33A-931D25878EB8}"/>
                </a:ext>
              </a:extLst>
            </p:cNvPr>
            <p:cNvSpPr/>
            <p:nvPr/>
          </p:nvSpPr>
          <p:spPr>
            <a:xfrm>
              <a:off x="3925219" y="4963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a:extLst>
                <a:ext uri="{FF2B5EF4-FFF2-40B4-BE49-F238E27FC236}">
                  <a16:creationId xmlns:a16="http://schemas.microsoft.com/office/drawing/2014/main" id="{F9617DDC-5F42-E507-53C8-6D0F143CA8E4}"/>
                </a:ext>
              </a:extLst>
            </p:cNvPr>
            <p:cNvSpPr/>
            <p:nvPr/>
          </p:nvSpPr>
          <p:spPr>
            <a:xfrm>
              <a:off x="2619329" y="5965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a:extLst>
                <a:ext uri="{FF2B5EF4-FFF2-40B4-BE49-F238E27FC236}">
                  <a16:creationId xmlns:a16="http://schemas.microsoft.com/office/drawing/2014/main" id="{71AF30A8-12A2-A79C-DEA2-73DFFBE7C333}"/>
                </a:ext>
              </a:extLst>
            </p:cNvPr>
            <p:cNvSpPr/>
            <p:nvPr/>
          </p:nvSpPr>
          <p:spPr>
            <a:xfrm>
              <a:off x="2813969" y="12408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a:extLst>
                <a:ext uri="{FF2B5EF4-FFF2-40B4-BE49-F238E27FC236}">
                  <a16:creationId xmlns:a16="http://schemas.microsoft.com/office/drawing/2014/main" id="{045E2957-6FD6-D9FF-8454-30A4E30E60D3}"/>
                </a:ext>
              </a:extLst>
            </p:cNvPr>
            <p:cNvSpPr/>
            <p:nvPr/>
          </p:nvSpPr>
          <p:spPr>
            <a:xfrm>
              <a:off x="3030130" y="1186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a:extLst>
                <a:ext uri="{FF2B5EF4-FFF2-40B4-BE49-F238E27FC236}">
                  <a16:creationId xmlns:a16="http://schemas.microsoft.com/office/drawing/2014/main" id="{326B056D-21B0-D643-EE85-25E221C3081C}"/>
                </a:ext>
              </a:extLst>
            </p:cNvPr>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a:extLst>
                <a:ext uri="{FF2B5EF4-FFF2-40B4-BE49-F238E27FC236}">
                  <a16:creationId xmlns:a16="http://schemas.microsoft.com/office/drawing/2014/main" id="{9A4D71DE-5125-60A2-96B6-566266A2532A}"/>
                </a:ext>
              </a:extLst>
            </p:cNvPr>
            <p:cNvSpPr/>
            <p:nvPr/>
          </p:nvSpPr>
          <p:spPr>
            <a:xfrm>
              <a:off x="3600187" y="-18715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a:extLst>
                <a:ext uri="{FF2B5EF4-FFF2-40B4-BE49-F238E27FC236}">
                  <a16:creationId xmlns:a16="http://schemas.microsoft.com/office/drawing/2014/main" id="{68D466C8-C276-9A59-98F4-4A4F49C4C4B1}"/>
                </a:ext>
              </a:extLst>
            </p:cNvPr>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1" name="Google Shape;271;p29">
            <a:extLst>
              <a:ext uri="{FF2B5EF4-FFF2-40B4-BE49-F238E27FC236}">
                <a16:creationId xmlns:a16="http://schemas.microsoft.com/office/drawing/2014/main" id="{E54114E5-5030-BB71-09F0-66F6B8E8B490}"/>
              </a:ext>
            </a:extLst>
          </p:cNvPr>
          <p:cNvGrpSpPr/>
          <p:nvPr/>
        </p:nvGrpSpPr>
        <p:grpSpPr>
          <a:xfrm>
            <a:off x="5329505" y="368289"/>
            <a:ext cx="3202368" cy="785615"/>
            <a:chOff x="2183554" y="134100"/>
            <a:chExt cx="2401776" cy="589211"/>
          </a:xfrm>
        </p:grpSpPr>
        <p:sp>
          <p:nvSpPr>
            <p:cNvPr id="272" name="Google Shape;272;p29">
              <a:extLst>
                <a:ext uri="{FF2B5EF4-FFF2-40B4-BE49-F238E27FC236}">
                  <a16:creationId xmlns:a16="http://schemas.microsoft.com/office/drawing/2014/main" id="{8347AB17-9311-6161-AC08-7420B6880FBA}"/>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a:extLst>
                <a:ext uri="{FF2B5EF4-FFF2-40B4-BE49-F238E27FC236}">
                  <a16:creationId xmlns:a16="http://schemas.microsoft.com/office/drawing/2014/main" id="{54B8DB43-89D7-FA8A-1B38-6E37DAAB01C1}"/>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a:extLst>
                <a:ext uri="{FF2B5EF4-FFF2-40B4-BE49-F238E27FC236}">
                  <a16:creationId xmlns:a16="http://schemas.microsoft.com/office/drawing/2014/main" id="{35F7ADEB-27CE-1DCA-690A-0A294B6B8C65}"/>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a:extLst>
                <a:ext uri="{FF2B5EF4-FFF2-40B4-BE49-F238E27FC236}">
                  <a16:creationId xmlns:a16="http://schemas.microsoft.com/office/drawing/2014/main" id="{D81B6FE6-A782-63AC-0470-68B3F6C189FB}"/>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a:extLst>
                <a:ext uri="{FF2B5EF4-FFF2-40B4-BE49-F238E27FC236}">
                  <a16:creationId xmlns:a16="http://schemas.microsoft.com/office/drawing/2014/main" id="{5F4E759C-7107-F7B4-3A4F-4388412C90F8}"/>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a:extLst>
                <a:ext uri="{FF2B5EF4-FFF2-40B4-BE49-F238E27FC236}">
                  <a16:creationId xmlns:a16="http://schemas.microsoft.com/office/drawing/2014/main" id="{EAD8C3AB-CEE6-9EF0-B5C8-62A680D03738}"/>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sp>
        <p:nvSpPr>
          <p:cNvPr id="278" name="Google Shape;278;p29">
            <a:extLst>
              <a:ext uri="{FF2B5EF4-FFF2-40B4-BE49-F238E27FC236}">
                <a16:creationId xmlns:a16="http://schemas.microsoft.com/office/drawing/2014/main" id="{CC4AEF95-C775-0BCC-9D55-9CD9E059E9A9}"/>
              </a:ext>
            </a:extLst>
          </p:cNvPr>
          <p:cNvSpPr/>
          <p:nvPr/>
        </p:nvSpPr>
        <p:spPr>
          <a:xfrm>
            <a:off x="1313333" y="6078133"/>
            <a:ext cx="922800" cy="112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 name="Google Shape;927;p43">
            <a:extLst>
              <a:ext uri="{FF2B5EF4-FFF2-40B4-BE49-F238E27FC236}">
                <a16:creationId xmlns:a16="http://schemas.microsoft.com/office/drawing/2014/main" id="{3F1E2D2C-17EE-DEA8-3300-0B1A2F6AE18B}"/>
              </a:ext>
            </a:extLst>
          </p:cNvPr>
          <p:cNvGrpSpPr/>
          <p:nvPr/>
        </p:nvGrpSpPr>
        <p:grpSpPr>
          <a:xfrm>
            <a:off x="6754508" y="3382223"/>
            <a:ext cx="1576541" cy="2397495"/>
            <a:chOff x="1704394" y="134100"/>
            <a:chExt cx="1182406" cy="1798121"/>
          </a:xfrm>
        </p:grpSpPr>
        <p:sp>
          <p:nvSpPr>
            <p:cNvPr id="12" name="Google Shape;928;p43">
              <a:extLst>
                <a:ext uri="{FF2B5EF4-FFF2-40B4-BE49-F238E27FC236}">
                  <a16:creationId xmlns:a16="http://schemas.microsoft.com/office/drawing/2014/main" id="{BC6FEE0D-00BE-4493-9400-4CF084379206}"/>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929;p43">
              <a:extLst>
                <a:ext uri="{FF2B5EF4-FFF2-40B4-BE49-F238E27FC236}">
                  <a16:creationId xmlns:a16="http://schemas.microsoft.com/office/drawing/2014/main" id="{7139BD73-8A5D-9A9F-727B-94D03EDE4AF6}"/>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930;p43">
              <a:extLst>
                <a:ext uri="{FF2B5EF4-FFF2-40B4-BE49-F238E27FC236}">
                  <a16:creationId xmlns:a16="http://schemas.microsoft.com/office/drawing/2014/main" id="{6C1ECA9C-17CA-C61C-6289-048D34EB4A11}"/>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931;p43">
              <a:extLst>
                <a:ext uri="{FF2B5EF4-FFF2-40B4-BE49-F238E27FC236}">
                  <a16:creationId xmlns:a16="http://schemas.microsoft.com/office/drawing/2014/main" id="{CF12B53B-725E-E54C-FEEE-7348F5346B21}"/>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932;p43">
              <a:extLst>
                <a:ext uri="{FF2B5EF4-FFF2-40B4-BE49-F238E27FC236}">
                  <a16:creationId xmlns:a16="http://schemas.microsoft.com/office/drawing/2014/main" id="{BC3BA388-F233-0746-934A-7658E4AE60FB}"/>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933;p43">
              <a:extLst>
                <a:ext uri="{FF2B5EF4-FFF2-40B4-BE49-F238E27FC236}">
                  <a16:creationId xmlns:a16="http://schemas.microsoft.com/office/drawing/2014/main" id="{EC9FC662-BA60-0D06-1F5D-DBAA703332E9}"/>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934;p43">
              <a:extLst>
                <a:ext uri="{FF2B5EF4-FFF2-40B4-BE49-F238E27FC236}">
                  <a16:creationId xmlns:a16="http://schemas.microsoft.com/office/drawing/2014/main" id="{E70764D5-1C4D-927D-8003-8786CB2EF292}"/>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935;p43">
              <a:extLst>
                <a:ext uri="{FF2B5EF4-FFF2-40B4-BE49-F238E27FC236}">
                  <a16:creationId xmlns:a16="http://schemas.microsoft.com/office/drawing/2014/main" id="{9C098675-F235-2E79-18FE-5BC5B448A9B8}"/>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文本框 25">
            <a:extLst>
              <a:ext uri="{FF2B5EF4-FFF2-40B4-BE49-F238E27FC236}">
                <a16:creationId xmlns:a16="http://schemas.microsoft.com/office/drawing/2014/main" id="{07275053-E099-51FB-E0C3-81DA7868B90E}"/>
              </a:ext>
            </a:extLst>
          </p:cNvPr>
          <p:cNvSpPr txBox="1"/>
          <p:nvPr/>
        </p:nvSpPr>
        <p:spPr>
          <a:xfrm>
            <a:off x="510374" y="2375909"/>
            <a:ext cx="5434250" cy="600728"/>
          </a:xfrm>
          <a:prstGeom prst="rect">
            <a:avLst/>
          </a:prstGeom>
          <a:noFill/>
        </p:spPr>
        <p:txBody>
          <a:bodyPr wrap="square" rtlCol="0">
            <a:noAutofit/>
            <a:scene3d>
              <a:camera prst="orthographicFront"/>
              <a:lightRig rig="threePt" dir="t"/>
            </a:scene3d>
            <a:sp3d contourW="12700"/>
          </a:bodyPr>
          <a:lstStyle/>
          <a:p>
            <a:pPr algn="ctr"/>
            <a:r>
              <a:rPr lang="vi-VN" sz="8000" b="1" dirty="0">
                <a:latin typeface="+mj-lt"/>
              </a:rPr>
              <a:t>Suy ngẫm và phản hồi</a:t>
            </a:r>
            <a:endParaRPr lang="en-SG" sz="8000" dirty="0">
              <a:latin typeface="+mj-lt"/>
            </a:endParaRPr>
          </a:p>
        </p:txBody>
      </p:sp>
      <p:grpSp>
        <p:nvGrpSpPr>
          <p:cNvPr id="3" name="Google Shape;1225;p41">
            <a:extLst>
              <a:ext uri="{FF2B5EF4-FFF2-40B4-BE49-F238E27FC236}">
                <a16:creationId xmlns:a16="http://schemas.microsoft.com/office/drawing/2014/main" id="{9B8196F8-E5A7-4BE0-0B49-09D35F42F032}"/>
              </a:ext>
            </a:extLst>
          </p:cNvPr>
          <p:cNvGrpSpPr/>
          <p:nvPr/>
        </p:nvGrpSpPr>
        <p:grpSpPr>
          <a:xfrm>
            <a:off x="2457354" y="544050"/>
            <a:ext cx="1525878" cy="1506505"/>
            <a:chOff x="6351724" y="1733334"/>
            <a:chExt cx="1168679" cy="1216176"/>
          </a:xfrm>
        </p:grpSpPr>
        <p:sp>
          <p:nvSpPr>
            <p:cNvPr id="4" name="Google Shape;1226;p41">
              <a:extLst>
                <a:ext uri="{FF2B5EF4-FFF2-40B4-BE49-F238E27FC236}">
                  <a16:creationId xmlns:a16="http://schemas.microsoft.com/office/drawing/2014/main" id="{2BF7671E-8E49-BF96-EC90-93E471F95CEB}"/>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227;p41">
              <a:extLst>
                <a:ext uri="{FF2B5EF4-FFF2-40B4-BE49-F238E27FC236}">
                  <a16:creationId xmlns:a16="http://schemas.microsoft.com/office/drawing/2014/main" id="{ACB63FA4-E9AC-8032-E09C-C3AD6C9E4B5C}"/>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8;p41">
              <a:extLst>
                <a:ext uri="{FF2B5EF4-FFF2-40B4-BE49-F238E27FC236}">
                  <a16:creationId xmlns:a16="http://schemas.microsoft.com/office/drawing/2014/main" id="{8A65E9A4-89CB-0038-E739-05EE8737FE82}"/>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9;p41">
              <a:extLst>
                <a:ext uri="{FF2B5EF4-FFF2-40B4-BE49-F238E27FC236}">
                  <a16:creationId xmlns:a16="http://schemas.microsoft.com/office/drawing/2014/main" id="{A9EEA656-816F-0CD1-91ED-C3F82FE9EF8C}"/>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1230;p41">
              <a:extLst>
                <a:ext uri="{FF2B5EF4-FFF2-40B4-BE49-F238E27FC236}">
                  <a16:creationId xmlns:a16="http://schemas.microsoft.com/office/drawing/2014/main" id="{973653DE-1D8E-9C65-743D-62E31B6578FD}"/>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31;p41">
              <a:extLst>
                <a:ext uri="{FF2B5EF4-FFF2-40B4-BE49-F238E27FC236}">
                  <a16:creationId xmlns:a16="http://schemas.microsoft.com/office/drawing/2014/main" id="{14CC6F66-63D8-9B70-026A-36C7FAEE0369}"/>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I</a:t>
              </a:r>
              <a:r>
                <a:rPr lang="en-US" sz="4800" b="1" kern="0" dirty="0">
                  <a:latin typeface="Times New Roman" panose="02020603050405020304" pitchFamily="18" charset="0"/>
                </a:rPr>
                <a:t>I</a:t>
              </a:r>
              <a:endParaRPr kumimoji="0"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1232;p41">
              <a:extLst>
                <a:ext uri="{FF2B5EF4-FFF2-40B4-BE49-F238E27FC236}">
                  <a16:creationId xmlns:a16="http://schemas.microsoft.com/office/drawing/2014/main" id="{EA87FFAF-A646-FB4D-B29B-E8ABB93C75F0}"/>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33;p41">
              <a:extLst>
                <a:ext uri="{FF2B5EF4-FFF2-40B4-BE49-F238E27FC236}">
                  <a16:creationId xmlns:a16="http://schemas.microsoft.com/office/drawing/2014/main" id="{B16A14E5-4044-31AE-9580-38E64E22566E}"/>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34;p41">
              <a:extLst>
                <a:ext uri="{FF2B5EF4-FFF2-40B4-BE49-F238E27FC236}">
                  <a16:creationId xmlns:a16="http://schemas.microsoft.com/office/drawing/2014/main" id="{C1CA0A46-36B9-1028-3742-5DCF524F9658}"/>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35;p41">
              <a:extLst>
                <a:ext uri="{FF2B5EF4-FFF2-40B4-BE49-F238E27FC236}">
                  <a16:creationId xmlns:a16="http://schemas.microsoft.com/office/drawing/2014/main" id="{CAC48BEB-886D-2AF9-0A93-F8134974A596}"/>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36;p41">
              <a:extLst>
                <a:ext uri="{FF2B5EF4-FFF2-40B4-BE49-F238E27FC236}">
                  <a16:creationId xmlns:a16="http://schemas.microsoft.com/office/drawing/2014/main" id="{B9D8FFB5-6069-1982-6AAB-D884E344C0E5}"/>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37;p41">
              <a:extLst>
                <a:ext uri="{FF2B5EF4-FFF2-40B4-BE49-F238E27FC236}">
                  <a16:creationId xmlns:a16="http://schemas.microsoft.com/office/drawing/2014/main" id="{C7E676F1-56C9-C364-C73C-B075BE3FDF0A}"/>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38;p41">
              <a:extLst>
                <a:ext uri="{FF2B5EF4-FFF2-40B4-BE49-F238E27FC236}">
                  <a16:creationId xmlns:a16="http://schemas.microsoft.com/office/drawing/2014/main" id="{58367D32-83A2-3FF8-FA92-258E7A72C7D3}"/>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8" name="Picture 27" descr="A cartoon of a person holding an ax and a bow and arrow&#10;&#10;Description automatically generated">
            <a:extLst>
              <a:ext uri="{FF2B5EF4-FFF2-40B4-BE49-F238E27FC236}">
                <a16:creationId xmlns:a16="http://schemas.microsoft.com/office/drawing/2014/main" id="{5E4768B6-54CB-28C6-5854-B18F4ACD0841}"/>
              </a:ext>
            </a:extLst>
          </p:cNvPr>
          <p:cNvPicPr>
            <a:picLocks noChangeAspect="1"/>
          </p:cNvPicPr>
          <p:nvPr/>
        </p:nvPicPr>
        <p:blipFill>
          <a:blip r:embed="rId3"/>
          <a:stretch>
            <a:fillRect/>
          </a:stretch>
        </p:blipFill>
        <p:spPr>
          <a:xfrm>
            <a:off x="4496480" y="2273776"/>
            <a:ext cx="7941733" cy="4665159"/>
          </a:xfrm>
          <a:prstGeom prst="rect">
            <a:avLst/>
          </a:prstGeom>
        </p:spPr>
      </p:pic>
    </p:spTree>
    <p:extLst>
      <p:ext uri="{BB962C8B-B14F-4D97-AF65-F5344CB8AC3E}">
        <p14:creationId xmlns:p14="http://schemas.microsoft.com/office/powerpoint/2010/main" val="3563715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40"/>
          <p:cNvSpPr/>
          <p:nvPr/>
        </p:nvSpPr>
        <p:spPr>
          <a:xfrm>
            <a:off x="5231433" y="732800"/>
            <a:ext cx="6379600" cy="5406400"/>
          </a:xfrm>
          <a:prstGeom prst="trapezoid">
            <a:avLst>
              <a:gd name="adj" fmla="val 4532"/>
            </a:avLst>
          </a:prstGeom>
          <a:solidFill>
            <a:srgbClr val="67021C">
              <a:alpha val="535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84" name="Google Shape;784;p40"/>
          <p:cNvPicPr preferRelativeResize="0"/>
          <p:nvPr/>
        </p:nvPicPr>
        <p:blipFill>
          <a:blip r:embed="rId3">
            <a:alphaModFix/>
          </a:blip>
          <a:stretch>
            <a:fillRect/>
          </a:stretch>
        </p:blipFill>
        <p:spPr>
          <a:xfrm>
            <a:off x="2672" y="92069"/>
            <a:ext cx="889031" cy="2060549"/>
          </a:xfrm>
          <a:prstGeom prst="rect">
            <a:avLst/>
          </a:prstGeom>
          <a:noFill/>
          <a:ln>
            <a:noFill/>
          </a:ln>
        </p:spPr>
      </p:pic>
      <p:grpSp>
        <p:nvGrpSpPr>
          <p:cNvPr id="788" name="Google Shape;788;p40"/>
          <p:cNvGrpSpPr/>
          <p:nvPr/>
        </p:nvGrpSpPr>
        <p:grpSpPr>
          <a:xfrm>
            <a:off x="10150100" y="1053915"/>
            <a:ext cx="1925325" cy="3077685"/>
            <a:chOff x="1675800" y="-516589"/>
            <a:chExt cx="1443994" cy="2308264"/>
          </a:xfrm>
        </p:grpSpPr>
        <p:sp>
          <p:nvSpPr>
            <p:cNvPr id="789" name="Google Shape;789;p40"/>
            <p:cNvSpPr/>
            <p:nvPr/>
          </p:nvSpPr>
          <p:spPr>
            <a:xfrm>
              <a:off x="2492919" y="-516589"/>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40"/>
            <p:cNvSpPr/>
            <p:nvPr/>
          </p:nvSpPr>
          <p:spPr>
            <a:xfrm>
              <a:off x="2791154" y="173017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40"/>
            <p:cNvSpPr/>
            <p:nvPr/>
          </p:nvSpPr>
          <p:spPr>
            <a:xfrm>
              <a:off x="2228044" y="3074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40"/>
            <p:cNvSpPr/>
            <p:nvPr/>
          </p:nvSpPr>
          <p:spPr>
            <a:xfrm>
              <a:off x="1828380" y="45262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40"/>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40"/>
            <p:cNvSpPr/>
            <p:nvPr/>
          </p:nvSpPr>
          <p:spPr>
            <a:xfrm>
              <a:off x="2337662" y="10826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40"/>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6" name="Google Shape;796;p40"/>
          <p:cNvGrpSpPr/>
          <p:nvPr/>
        </p:nvGrpSpPr>
        <p:grpSpPr>
          <a:xfrm>
            <a:off x="3214539" y="179001"/>
            <a:ext cx="3202368" cy="785615"/>
            <a:chOff x="2183554" y="134100"/>
            <a:chExt cx="2401776" cy="589211"/>
          </a:xfrm>
        </p:grpSpPr>
        <p:sp>
          <p:nvSpPr>
            <p:cNvPr id="797" name="Google Shape;797;p40"/>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40"/>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40"/>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40"/>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40"/>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40"/>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40"/>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40"/>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 name="Google Shape;369;p33">
            <a:extLst>
              <a:ext uri="{FF2B5EF4-FFF2-40B4-BE49-F238E27FC236}">
                <a16:creationId xmlns:a16="http://schemas.microsoft.com/office/drawing/2014/main" id="{02359683-7207-5A4D-2C38-0D5124F1F5ED}"/>
              </a:ext>
            </a:extLst>
          </p:cNvPr>
          <p:cNvGrpSpPr/>
          <p:nvPr/>
        </p:nvGrpSpPr>
        <p:grpSpPr>
          <a:xfrm rot="10800000">
            <a:off x="1540037" y="1908897"/>
            <a:ext cx="2911710" cy="761645"/>
            <a:chOff x="2183554" y="134100"/>
            <a:chExt cx="2401776" cy="589211"/>
          </a:xfrm>
        </p:grpSpPr>
        <p:sp>
          <p:nvSpPr>
            <p:cNvPr id="3" name="Google Shape;370;p33">
              <a:extLst>
                <a:ext uri="{FF2B5EF4-FFF2-40B4-BE49-F238E27FC236}">
                  <a16:creationId xmlns:a16="http://schemas.microsoft.com/office/drawing/2014/main" id="{31E5919E-4DC4-9812-A8C6-66B5BB31BDBE}"/>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71;p33">
              <a:extLst>
                <a:ext uri="{FF2B5EF4-FFF2-40B4-BE49-F238E27FC236}">
                  <a16:creationId xmlns:a16="http://schemas.microsoft.com/office/drawing/2014/main" id="{C99F7CFF-2282-26FA-6EA7-83B4AC7E2FC9}"/>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72;p33">
              <a:extLst>
                <a:ext uri="{FF2B5EF4-FFF2-40B4-BE49-F238E27FC236}">
                  <a16:creationId xmlns:a16="http://schemas.microsoft.com/office/drawing/2014/main" id="{20B3F24D-AAA1-C3FD-8374-CB26C6AAD313}"/>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73;p33">
              <a:extLst>
                <a:ext uri="{FF2B5EF4-FFF2-40B4-BE49-F238E27FC236}">
                  <a16:creationId xmlns:a16="http://schemas.microsoft.com/office/drawing/2014/main" id="{FD7F473E-30A3-2D78-0F68-E34557323C2E}"/>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74;p33">
              <a:extLst>
                <a:ext uri="{FF2B5EF4-FFF2-40B4-BE49-F238E27FC236}">
                  <a16:creationId xmlns:a16="http://schemas.microsoft.com/office/drawing/2014/main" id="{F41DF0EE-C891-1B5C-D90C-5117C7511FF5}"/>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5;p33">
              <a:extLst>
                <a:ext uri="{FF2B5EF4-FFF2-40B4-BE49-F238E27FC236}">
                  <a16:creationId xmlns:a16="http://schemas.microsoft.com/office/drawing/2014/main" id="{77BA2636-883C-5481-7D6D-6E2E6703D3B8}"/>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6;p33">
              <a:extLst>
                <a:ext uri="{FF2B5EF4-FFF2-40B4-BE49-F238E27FC236}">
                  <a16:creationId xmlns:a16="http://schemas.microsoft.com/office/drawing/2014/main" id="{E665A9CC-81C1-FD53-B6C5-C7B6F31CAE6A}"/>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7;p33">
              <a:extLst>
                <a:ext uri="{FF2B5EF4-FFF2-40B4-BE49-F238E27FC236}">
                  <a16:creationId xmlns:a16="http://schemas.microsoft.com/office/drawing/2014/main" id="{3F4A0C21-4923-ACF4-1FEC-793BACD2EC5A}"/>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 name="Google Shape;319;p31">
            <a:extLst>
              <a:ext uri="{FF2B5EF4-FFF2-40B4-BE49-F238E27FC236}">
                <a16:creationId xmlns:a16="http://schemas.microsoft.com/office/drawing/2014/main" id="{3108FE46-B968-E391-1F04-C9D7CFCF96BE}"/>
              </a:ext>
            </a:extLst>
          </p:cNvPr>
          <p:cNvPicPr preferRelativeResize="0"/>
          <p:nvPr/>
        </p:nvPicPr>
        <p:blipFill>
          <a:blip r:embed="rId4">
            <a:alphaModFix/>
          </a:blip>
          <a:stretch>
            <a:fillRect/>
          </a:stretch>
        </p:blipFill>
        <p:spPr>
          <a:xfrm flipH="1">
            <a:off x="3679368" y="0"/>
            <a:ext cx="2146127" cy="3488494"/>
          </a:xfrm>
          <a:prstGeom prst="rect">
            <a:avLst/>
          </a:prstGeom>
          <a:noFill/>
          <a:ln>
            <a:noFill/>
          </a:ln>
        </p:spPr>
      </p:pic>
      <p:pic>
        <p:nvPicPr>
          <p:cNvPr id="12" name="Picture 11" descr="A cartoon of a person playing a guitar&#10;&#10;Description automatically generated">
            <a:extLst>
              <a:ext uri="{FF2B5EF4-FFF2-40B4-BE49-F238E27FC236}">
                <a16:creationId xmlns:a16="http://schemas.microsoft.com/office/drawing/2014/main" id="{E54D7379-130D-EE41-43DA-1B9471E116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10477" y="2181822"/>
            <a:ext cx="6964239" cy="5355107"/>
          </a:xfrm>
          <a:prstGeom prst="rect">
            <a:avLst/>
          </a:prstGeom>
        </p:spPr>
      </p:pic>
      <p:pic>
        <p:nvPicPr>
          <p:cNvPr id="13" name="Picture 12" descr="Cartoon characters in different poses&#10;&#10;Description automatically generated">
            <a:extLst>
              <a:ext uri="{FF2B5EF4-FFF2-40B4-BE49-F238E27FC236}">
                <a16:creationId xmlns:a16="http://schemas.microsoft.com/office/drawing/2014/main" id="{E790C208-6C98-9276-FB46-7AF77157E4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624" y="533764"/>
            <a:ext cx="5724272" cy="2038100"/>
          </a:xfrm>
          <a:prstGeom prst="rect">
            <a:avLst/>
          </a:prstGeom>
        </p:spPr>
      </p:pic>
      <p:pic>
        <p:nvPicPr>
          <p:cNvPr id="22" name="Picture 21">
            <a:extLst>
              <a:ext uri="{FF2B5EF4-FFF2-40B4-BE49-F238E27FC236}">
                <a16:creationId xmlns:a16="http://schemas.microsoft.com/office/drawing/2014/main" id="{293F17D6-0653-C457-22E3-7079E80FFBBF}"/>
              </a:ext>
            </a:extLst>
          </p:cNvPr>
          <p:cNvPicPr>
            <a:picLocks noChangeAspect="1"/>
          </p:cNvPicPr>
          <p:nvPr/>
        </p:nvPicPr>
        <p:blipFill>
          <a:blip r:embed="rId7">
            <a:clrChange>
              <a:clrFrom>
                <a:srgbClr val="FFFFFF"/>
              </a:clrFrom>
              <a:clrTo>
                <a:srgbClr val="FFFFFF">
                  <a:alpha val="0"/>
                </a:srgbClr>
              </a:clrTo>
            </a:clrChange>
          </a:blip>
          <a:srcRect l="52224" t="34853"/>
          <a:stretch/>
        </p:blipFill>
        <p:spPr>
          <a:xfrm>
            <a:off x="-103666" y="1827170"/>
            <a:ext cx="2953669" cy="2265552"/>
          </a:xfrm>
          <a:prstGeom prst="rect">
            <a:avLst/>
          </a:prstGeom>
        </p:spPr>
      </p:pic>
      <p:sp>
        <p:nvSpPr>
          <p:cNvPr id="23" name="圆角矩形 7">
            <a:extLst>
              <a:ext uri="{FF2B5EF4-FFF2-40B4-BE49-F238E27FC236}">
                <a16:creationId xmlns:a16="http://schemas.microsoft.com/office/drawing/2014/main" id="{A183946F-F607-C4E1-80A0-28CB0B4C887E}"/>
              </a:ext>
            </a:extLst>
          </p:cNvPr>
          <p:cNvSpPr/>
          <p:nvPr/>
        </p:nvSpPr>
        <p:spPr>
          <a:xfrm>
            <a:off x="7591711" y="1202379"/>
            <a:ext cx="1774022" cy="1255132"/>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1</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24" name="文本框 25">
            <a:extLst>
              <a:ext uri="{FF2B5EF4-FFF2-40B4-BE49-F238E27FC236}">
                <a16:creationId xmlns:a16="http://schemas.microsoft.com/office/drawing/2014/main" id="{2EA25449-918E-313F-EECB-2313B629BFB6}"/>
              </a:ext>
            </a:extLst>
          </p:cNvPr>
          <p:cNvSpPr txBox="1"/>
          <p:nvPr/>
        </p:nvSpPr>
        <p:spPr>
          <a:xfrm>
            <a:off x="5124216" y="3021787"/>
            <a:ext cx="6686488" cy="560936"/>
          </a:xfrm>
          <a:prstGeom prst="rect">
            <a:avLst/>
          </a:prstGeom>
          <a:noFill/>
        </p:spPr>
        <p:txBody>
          <a:bodyPr wrap="square" rtlCol="0">
            <a:noAutofit/>
            <a:scene3d>
              <a:camera prst="orthographicFront"/>
              <a:lightRig rig="threePt" dir="t"/>
            </a:scene3d>
            <a:sp3d contourW="12700"/>
          </a:bodyPr>
          <a:lstStyle/>
          <a:p>
            <a:pPr algn="ctr"/>
            <a:r>
              <a:rPr lang="en-US" sz="13800" b="1" dirty="0" err="1">
                <a:latin typeface="Times New Roman" panose="02020603050405020304" pitchFamily="18" charset="0"/>
                <a:cs typeface="Times New Roman" panose="02020603050405020304" pitchFamily="18" charset="0"/>
              </a:rPr>
              <a:t>Câu</a:t>
            </a:r>
            <a:r>
              <a:rPr lang="en-US" sz="13800" b="1" dirty="0">
                <a:latin typeface="Times New Roman" panose="02020603050405020304" pitchFamily="18" charset="0"/>
                <a:cs typeface="Times New Roman" panose="02020603050405020304" pitchFamily="18" charset="0"/>
              </a:rPr>
              <a:t> 1</a:t>
            </a:r>
            <a:endParaRPr lang="en-SG" sz="13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1.11111E-6 C 0.0151 -0.02199 0.00872 -0.04074 0.00039 -0.04236 C -0.00781 -0.04352 -0.01524 -0.0294 -0.01576 -0.00764 C -0.01628 0.0118 -0.01133 0.02986 -0.00365 0.03125 C 0.00325 0.03217 0.00989 0.02014 0.01028 0.00185 C 0.01081 -0.01482 0.00638 -0.03033 2.29167E-6 -0.03148 C -0.00586 -0.03264 -0.01146 -0.02245 -0.01185 -0.00718 C -0.01211 0.00648 -0.00873 0.02014 -0.00326 0.02037 C 0.00143 0.02153 0.00586 0.01366 0.00625 0.00116 C 0.00664 -0.00995 0.00403 -0.0206 -0.00013 -0.0213 C -0.00378 -0.02199 -0.00768 -0.01597 -0.00781 -0.00648 C -0.00794 0.00162 -0.00625 0.00949 -0.00313 0.01018 C -0.00052 0.01088 0.00208 0.00717 0.00208 0.00023 C 0.00247 -0.00463 0.00143 -0.01019 -0.00052 -0.01088 C -0.00196 -0.01088 -0.00352 -0.00949 -0.00378 -0.00625 C -0.00378 -0.0037 -0.00365 -0.00162 -0.00274 -0.00023 C -0.00248 1.11111E-6 -0.00222 1.11111E-6 -0.00196 -0.00023 " pathEditMode="relative" rAng="0" ptsTypes="AAAAAAAAAAAAAAAAA">
                                      <p:cBhvr>
                                        <p:cTn id="6" dur="5000" fill="hold"/>
                                        <p:tgtEl>
                                          <p:spTgt spid="13"/>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1.48148E-6 C 0.0151 -0.02199 0.00872 -0.04074 0.00039 -0.04236 C -0.00781 -0.04352 -0.01523 -0.0294 -0.01575 -0.00764 C -0.01628 0.01181 -0.01133 0.02986 -0.00365 0.03125 C 0.00326 0.03218 0.0099 0.02014 0.01029 0.00185 C 0.01081 -0.01481 0.00638 -0.03032 -2.08333E-7 -0.03148 C -0.00586 -0.03264 -0.01146 -0.02245 -0.01185 -0.00717 C -0.01211 0.00648 -0.00872 0.02014 -0.00325 0.02037 C 0.00143 0.02153 0.00586 0.01366 0.00625 0.00116 C 0.00664 -0.00995 0.00404 -0.0206 -0.00013 -0.02129 C -0.00378 -0.02199 -0.00768 -0.01597 -0.00781 -0.00648 C -0.00794 0.00162 -0.00625 0.00949 -0.00312 0.01019 C -0.00052 0.01088 0.00208 0.00718 0.00208 0.00023 C 0.00247 -0.00463 0.00143 -0.01018 -0.00052 -0.01088 C -0.00195 -0.01088 -0.00352 -0.00949 -0.00378 -0.00625 C -0.00378 -0.0037 -0.00365 -0.00162 -0.00273 -0.00023 C -0.00247 -1.48148E-6 -0.00221 -1.48148E-6 -0.00195 -0.00023 " pathEditMode="relative" rAng="0" ptsTypes="AAAAAAAAAAAAAAAAA">
                                      <p:cBhvr>
                                        <p:cTn id="8" dur="5000" fill="hold"/>
                                        <p:tgtEl>
                                          <p:spTgt spid="22"/>
                                        </p:tgtEl>
                                        <p:attrNameLst>
                                          <p:attrName>ppt_x</p:attrName>
                                          <p:attrName>ppt_y</p:attrName>
                                        </p:attrNameLst>
                                      </p:cBhvr>
                                      <p:rCtr x="-1523" y="-579"/>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0196 -0.0007 L 0.17135 -0.23912 " pathEditMode="relative" rAng="0" ptsTypes="AA">
                                      <p:cBhvr>
                                        <p:cTn id="25" dur="1000" fill="hold"/>
                                        <p:tgtEl>
                                          <p:spTgt spid="13"/>
                                        </p:tgtEl>
                                        <p:attrNameLst>
                                          <p:attrName>ppt_x</p:attrName>
                                          <p:attrName>ppt_y</p:attrName>
                                        </p:attrNameLst>
                                      </p:cBhvr>
                                      <p:rCtr x="8659" y="-11921"/>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00195 -0.00069 L 0.17135 -0.23912 " pathEditMode="relative" rAng="0" ptsTypes="AA">
                                      <p:cBhvr>
                                        <p:cTn id="30" dur="1000" fill="hold"/>
                                        <p:tgtEl>
                                          <p:spTgt spid="22"/>
                                        </p:tgtEl>
                                        <p:attrNameLst>
                                          <p:attrName>ppt_x</p:attrName>
                                          <p:attrName>ppt_y</p:attrName>
                                        </p:attrNameLst>
                                      </p:cBhvr>
                                      <p:rCtr x="8659" y="-11921"/>
                                    </p:animMotion>
                                  </p:childTnLst>
                                </p:cTn>
                              </p:par>
                            </p:childTnLst>
                          </p:cTn>
                        </p:par>
                      </p:childTnLst>
                    </p:cTn>
                  </p:par>
                </p:childTnLst>
              </p:cTn>
              <p:nextCondLst>
                <p:cond evt="onClick" delay="0">
                  <p:tgtEl>
                    <p:spTgt spid="22"/>
                  </p:tgtEl>
                </p:cond>
              </p:nextCondLst>
            </p:seq>
          </p:childTnLst>
        </p:cTn>
      </p:par>
    </p:tnLst>
    <p:bldLst>
      <p:bldP spid="23"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1D2368AE-6B36-04E4-4E2F-523F9215D60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F932316-11A2-5A20-16DC-301AFAF4A5C8}"/>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CBDB87CE-FA22-AA73-A47D-37D2DD0DCC80}"/>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AEED78B3-E0B2-F655-DD15-E8CC98E9D180}"/>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7266E766-610E-1B32-2A55-F280B289B19D}"/>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57991639-BA15-26E7-DAAB-22A79BACF27A}"/>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2113DDED-ED88-89E8-ABC6-4A47A4BFBFA4}"/>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644CD6CF-60B0-2EF8-05E6-096E947AD1DD}"/>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5343CD68-063A-D999-AD4D-1A76DF8ACB4F}"/>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35DEF79E-064F-7C2D-F233-39BAB5E2B9F5}"/>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4DAE823F-4C08-E939-E48C-55E1DE6E8821}"/>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ABCBDC7A-69F6-52A4-EF76-9442E06B9FCE}"/>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EE0F249A-99A9-06F9-FC08-1639FBBA233A}"/>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E7C7A624-ABF0-22F8-D8D0-69C36682C29D}"/>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B1DEEE92-F6AD-0C03-AA3D-E3D71848C530}"/>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CE7E609A-055E-6B12-6CFC-D70514B6D3AC}"/>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B8B55D9D-54DA-A6E8-3C3F-018338622CFC}"/>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51F229D6-8AED-9C2D-9890-29F4F926E68A}"/>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C9FE2A91-B89B-9EE1-7B7C-0E22780F5CC8}"/>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D5E45331-61E0-9921-8874-795CAAE2F324}"/>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6C46D338-70CF-A97E-111F-5B353EE7B222}"/>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C87919AB-EC7D-BF30-A70C-C2428D7A3446}"/>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0C7961B4-46FD-77C7-51CD-35E7BACD0812}"/>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1</a:t>
            </a:r>
          </a:p>
        </p:txBody>
      </p:sp>
      <p:pic>
        <p:nvPicPr>
          <p:cNvPr id="2" name="Picture 1">
            <a:extLst>
              <a:ext uri="{FF2B5EF4-FFF2-40B4-BE49-F238E27FC236}">
                <a16:creationId xmlns:a16="http://schemas.microsoft.com/office/drawing/2014/main" id="{487CCA41-DCC5-4455-0185-DFD5E7522008}"/>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885773ED-4E68-9174-E735-AF6A0BFE3F36}"/>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pic>
        <p:nvPicPr>
          <p:cNvPr id="19" name="Picture 18" descr="A group of people in clothing&#10;&#10;Description automatically generated">
            <a:extLst>
              <a:ext uri="{FF2B5EF4-FFF2-40B4-BE49-F238E27FC236}">
                <a16:creationId xmlns:a16="http://schemas.microsoft.com/office/drawing/2014/main" id="{FAB48A0E-C0D8-E969-1595-D3B099A0B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5438" y="3150315"/>
            <a:ext cx="4816214" cy="4031153"/>
          </a:xfrm>
          <a:prstGeom prst="rect">
            <a:avLst/>
          </a:prstGeom>
        </p:spPr>
      </p:pic>
      <p:grpSp>
        <p:nvGrpSpPr>
          <p:cNvPr id="20" name="组合 10">
            <a:extLst>
              <a:ext uri="{FF2B5EF4-FFF2-40B4-BE49-F238E27FC236}">
                <a16:creationId xmlns:a16="http://schemas.microsoft.com/office/drawing/2014/main" id="{FB7EEEAE-630A-82DA-8B9C-AAF76D463127}"/>
              </a:ext>
            </a:extLst>
          </p:cNvPr>
          <p:cNvGrpSpPr/>
          <p:nvPr/>
        </p:nvGrpSpPr>
        <p:grpSpPr>
          <a:xfrm>
            <a:off x="287804" y="1762337"/>
            <a:ext cx="3523523" cy="3456134"/>
            <a:chOff x="339" y="6427"/>
            <a:chExt cx="5071" cy="5444"/>
          </a:xfrm>
        </p:grpSpPr>
        <p:grpSp>
          <p:nvGrpSpPr>
            <p:cNvPr id="21" name="组合 11">
              <a:extLst>
                <a:ext uri="{FF2B5EF4-FFF2-40B4-BE49-F238E27FC236}">
                  <a16:creationId xmlns:a16="http://schemas.microsoft.com/office/drawing/2014/main" id="{492147D6-EE79-400F-0E13-903FCB588AD5}"/>
                </a:ext>
              </a:extLst>
            </p:cNvPr>
            <p:cNvGrpSpPr/>
            <p:nvPr/>
          </p:nvGrpSpPr>
          <p:grpSpPr>
            <a:xfrm>
              <a:off x="2522" y="6427"/>
              <a:ext cx="1146" cy="1146"/>
              <a:chOff x="3250" y="6121"/>
              <a:chExt cx="1146" cy="1146"/>
            </a:xfrm>
          </p:grpSpPr>
          <p:sp>
            <p:nvSpPr>
              <p:cNvPr id="23" name="椭圆 1">
                <a:extLst>
                  <a:ext uri="{FF2B5EF4-FFF2-40B4-BE49-F238E27FC236}">
                    <a16:creationId xmlns:a16="http://schemas.microsoft.com/office/drawing/2014/main" id="{27C7736D-1726-575C-F544-DE5364DEC51D}"/>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4" name="TextBox 32">
                <a:extLst>
                  <a:ext uri="{FF2B5EF4-FFF2-40B4-BE49-F238E27FC236}">
                    <a16:creationId xmlns:a16="http://schemas.microsoft.com/office/drawing/2014/main" id="{429B0F57-6F27-86F2-DFD1-36731E3867A2}"/>
                  </a:ext>
                </a:extLst>
              </p:cNvPr>
              <p:cNvSpPr txBox="1">
                <a:spLocks noChangeArrowheads="1"/>
              </p:cNvSpPr>
              <p:nvPr/>
            </p:nvSpPr>
            <p:spPr bwMode="auto">
              <a:xfrm>
                <a:off x="3398" y="6227"/>
                <a:ext cx="856"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72"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22" name="TextBox 76">
              <a:extLst>
                <a:ext uri="{FF2B5EF4-FFF2-40B4-BE49-F238E27FC236}">
                  <a16:creationId xmlns:a16="http://schemas.microsoft.com/office/drawing/2014/main" id="{16FF4E97-AA82-5FEA-30A6-E0D7A4DA90B5}"/>
                </a:ext>
              </a:extLst>
            </p:cNvPr>
            <p:cNvSpPr txBox="1"/>
            <p:nvPr/>
          </p:nvSpPr>
          <p:spPr>
            <a:xfrm>
              <a:off x="339" y="7847"/>
              <a:ext cx="5071" cy="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vi-VN" sz="4000" dirty="0">
                  <a:effectLst/>
                  <a:latin typeface="Times New Roman" panose="02020603050405020304" pitchFamily="18" charset="0"/>
                  <a:ea typeface="Calibri" panose="020F0502020204030204" pitchFamily="34" charset="0"/>
                </a:rPr>
                <a:t>Tìm đọc truyện thơ Thạch Sanh và tóm tắt cốt truyện. </a:t>
              </a:r>
              <a:endParaRPr kumimoji="0" lang="en-SG" sz="6600" b="0" i="0" u="none" strike="noStrike" kern="1200" cap="none" spc="0" normalizeH="0" baseline="0" noProof="0" dirty="0">
                <a:ln>
                  <a:noFill/>
                </a:ln>
                <a:solidFill>
                  <a:prstClr val="black"/>
                </a:solidFill>
                <a:effectLst/>
                <a:uLnTx/>
                <a:uFillTx/>
                <a:latin typeface="等线 Light" panose="020F0302020204030204"/>
                <a:ea typeface="Calibri" panose="020F0502020204030204" pitchFamily="34" charset="0"/>
                <a:cs typeface="Times New Roman" panose="02020603050405020304" pitchFamily="18" charset="0"/>
              </a:endParaRPr>
            </a:p>
          </p:txBody>
        </p:sp>
      </p:grpSp>
      <p:pic>
        <p:nvPicPr>
          <p:cNvPr id="25" name="图片 2">
            <a:extLst>
              <a:ext uri="{FF2B5EF4-FFF2-40B4-BE49-F238E27FC236}">
                <a16:creationId xmlns:a16="http://schemas.microsoft.com/office/drawing/2014/main" id="{199D1EC3-4B1E-C3EF-4E28-23444DBD83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1568" y="1075182"/>
            <a:ext cx="1701283" cy="1701283"/>
          </a:xfrm>
          <a:prstGeom prst="rect">
            <a:avLst/>
          </a:prstGeom>
        </p:spPr>
      </p:pic>
      <p:grpSp>
        <p:nvGrpSpPr>
          <p:cNvPr id="26" name="组合 33">
            <a:extLst>
              <a:ext uri="{FF2B5EF4-FFF2-40B4-BE49-F238E27FC236}">
                <a16:creationId xmlns:a16="http://schemas.microsoft.com/office/drawing/2014/main" id="{C2783D5A-D495-80E0-2A1D-58AE7740E773}"/>
              </a:ext>
            </a:extLst>
          </p:cNvPr>
          <p:cNvGrpSpPr/>
          <p:nvPr/>
        </p:nvGrpSpPr>
        <p:grpSpPr>
          <a:xfrm>
            <a:off x="8238021" y="1946026"/>
            <a:ext cx="3724881" cy="4221151"/>
            <a:chOff x="5163" y="6427"/>
            <a:chExt cx="4725" cy="6649"/>
          </a:xfrm>
        </p:grpSpPr>
        <p:grpSp>
          <p:nvGrpSpPr>
            <p:cNvPr id="27" name="组合 34">
              <a:extLst>
                <a:ext uri="{FF2B5EF4-FFF2-40B4-BE49-F238E27FC236}">
                  <a16:creationId xmlns:a16="http://schemas.microsoft.com/office/drawing/2014/main" id="{B09DF48C-5216-42B8-5BA8-A9171B15533A}"/>
                </a:ext>
              </a:extLst>
            </p:cNvPr>
            <p:cNvGrpSpPr/>
            <p:nvPr/>
          </p:nvGrpSpPr>
          <p:grpSpPr>
            <a:xfrm>
              <a:off x="6744" y="6427"/>
              <a:ext cx="1146" cy="1146"/>
              <a:chOff x="11167" y="6123"/>
              <a:chExt cx="1146" cy="1146"/>
            </a:xfrm>
          </p:grpSpPr>
          <p:sp>
            <p:nvSpPr>
              <p:cNvPr id="29" name="椭圆 1">
                <a:extLst>
                  <a:ext uri="{FF2B5EF4-FFF2-40B4-BE49-F238E27FC236}">
                    <a16:creationId xmlns:a16="http://schemas.microsoft.com/office/drawing/2014/main" id="{A5F3D792-6191-7D8D-18D1-1AB9197E4E5F}"/>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30" name="TextBox 32">
                <a:extLst>
                  <a:ext uri="{FF2B5EF4-FFF2-40B4-BE49-F238E27FC236}">
                    <a16:creationId xmlns:a16="http://schemas.microsoft.com/office/drawing/2014/main" id="{8E0E9DEB-3DC9-8CAB-EC26-404A4FFD1A3E}"/>
                  </a:ext>
                </a:extLst>
              </p:cNvPr>
              <p:cNvSpPr txBox="1">
                <a:spLocks noChangeArrowheads="1"/>
              </p:cNvSpPr>
              <p:nvPr/>
            </p:nvSpPr>
            <p:spPr bwMode="auto">
              <a:xfrm>
                <a:off x="11266" y="6236"/>
                <a:ext cx="755"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72"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28" name="TextBox 76">
              <a:extLst>
                <a:ext uri="{FF2B5EF4-FFF2-40B4-BE49-F238E27FC236}">
                  <a16:creationId xmlns:a16="http://schemas.microsoft.com/office/drawing/2014/main" id="{27AFE081-4D1F-B046-D4F9-31B40521ED58}"/>
                </a:ext>
              </a:extLst>
            </p:cNvPr>
            <p:cNvSpPr txBox="1"/>
            <p:nvPr/>
          </p:nvSpPr>
          <p:spPr>
            <a:xfrm>
              <a:off x="5163" y="8083"/>
              <a:ext cx="4725" cy="4993"/>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spcAft>
                  <a:spcPts val="80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Cốt truyện ấy đã thể hiện đặc điểm chung nào của cốt truyện truyện thơ Nôm?</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1" name="图片 40">
            <a:extLst>
              <a:ext uri="{FF2B5EF4-FFF2-40B4-BE49-F238E27FC236}">
                <a16:creationId xmlns:a16="http://schemas.microsoft.com/office/drawing/2014/main" id="{BA617ECA-8544-AD4D-9D3F-36FB2EE72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92231" y="971688"/>
            <a:ext cx="1701283" cy="1701283"/>
          </a:xfrm>
          <a:prstGeom prst="rect">
            <a:avLst/>
          </a:prstGeom>
        </p:spPr>
      </p:pic>
    </p:spTree>
    <p:extLst>
      <p:ext uri="{BB962C8B-B14F-4D97-AF65-F5344CB8AC3E}">
        <p14:creationId xmlns:p14="http://schemas.microsoft.com/office/powerpoint/2010/main" val="491385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750" fill="hold"/>
                                        <p:tgtEl>
                                          <p:spTgt spid="25"/>
                                        </p:tgtEl>
                                        <p:attrNameLst>
                                          <p:attrName>ppt_x</p:attrName>
                                        </p:attrNameLst>
                                      </p:cBhvr>
                                      <p:tavLst>
                                        <p:tav tm="0">
                                          <p:val>
                                            <p:strVal val="1+#ppt_w/2"/>
                                          </p:val>
                                        </p:tav>
                                        <p:tav tm="100000">
                                          <p:val>
                                            <p:strVal val="#ppt_x"/>
                                          </p:val>
                                        </p:tav>
                                      </p:tavLst>
                                    </p:anim>
                                    <p:anim calcmode="lin" valueType="num">
                                      <p:cBhvr additive="base">
                                        <p:cTn id="14"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750" fill="hold"/>
                                        <p:tgtEl>
                                          <p:spTgt spid="20"/>
                                        </p:tgtEl>
                                        <p:attrNameLst>
                                          <p:attrName>ppt_x</p:attrName>
                                        </p:attrNameLst>
                                      </p:cBhvr>
                                      <p:tavLst>
                                        <p:tav tm="0">
                                          <p:val>
                                            <p:strVal val="#ppt_x"/>
                                          </p:val>
                                        </p:tav>
                                        <p:tav tm="100000">
                                          <p:val>
                                            <p:strVal val="#ppt_x"/>
                                          </p:val>
                                        </p:tav>
                                      </p:tavLst>
                                    </p:anim>
                                    <p:anim calcmode="lin" valueType="num">
                                      <p:cBhvr additive="base">
                                        <p:cTn id="20"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1+#ppt_w/2"/>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750" fill="hold"/>
                                        <p:tgtEl>
                                          <p:spTgt spid="26"/>
                                        </p:tgtEl>
                                        <p:attrNameLst>
                                          <p:attrName>ppt_x</p:attrName>
                                        </p:attrNameLst>
                                      </p:cBhvr>
                                      <p:tavLst>
                                        <p:tav tm="0">
                                          <p:val>
                                            <p:strVal val="#ppt_x"/>
                                          </p:val>
                                        </p:tav>
                                        <p:tav tm="100000">
                                          <p:val>
                                            <p:strVal val="#ppt_x"/>
                                          </p:val>
                                        </p:tav>
                                      </p:tavLst>
                                    </p:anim>
                                    <p:anim calcmode="lin" valueType="num">
                                      <p:cBhvr additive="base">
                                        <p:cTn id="32"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B8DD1-8F10-8DE8-E02E-CA2B141A89A7}"/>
              </a:ext>
            </a:extLst>
          </p:cNvPr>
          <p:cNvPicPr>
            <a:picLocks noChangeAspect="1"/>
          </p:cNvPicPr>
          <p:nvPr/>
        </p:nvPicPr>
        <p:blipFill>
          <a:blip r:embed="rId2"/>
          <a:stretch>
            <a:fillRect/>
          </a:stretch>
        </p:blipFill>
        <p:spPr>
          <a:xfrm>
            <a:off x="26783" y="0"/>
            <a:ext cx="12192000" cy="6858000"/>
          </a:xfrm>
          <a:prstGeom prst="rect">
            <a:avLst/>
          </a:prstGeom>
        </p:spPr>
      </p:pic>
      <p:pic>
        <p:nvPicPr>
          <p:cNvPr id="2" name="Picture 1" descr="A person holding another person's hand&#10;&#10;Description automatically generated">
            <a:extLst>
              <a:ext uri="{FF2B5EF4-FFF2-40B4-BE49-F238E27FC236}">
                <a16:creationId xmlns:a16="http://schemas.microsoft.com/office/drawing/2014/main" id="{25B18770-1F4A-D7D5-6E37-0B4E9B689B17}"/>
              </a:ext>
            </a:extLst>
          </p:cNvPr>
          <p:cNvPicPr>
            <a:picLocks noChangeAspect="1"/>
          </p:cNvPicPr>
          <p:nvPr/>
        </p:nvPicPr>
        <p:blipFill>
          <a:blip r:embed="rId3">
            <a:extLst>
              <a:ext uri="{28A0092B-C50C-407E-A947-70E740481C1C}">
                <a14:useLocalDpi xmlns:a14="http://schemas.microsoft.com/office/drawing/2010/main" val="0"/>
              </a:ext>
            </a:extLst>
          </a:blip>
          <a:srcRect l="-1" r="-9655" b="45992"/>
          <a:stretch/>
        </p:blipFill>
        <p:spPr>
          <a:xfrm>
            <a:off x="-1102963" y="-108801"/>
            <a:ext cx="4008450" cy="1363274"/>
          </a:xfrm>
          <a:prstGeom prst="rect">
            <a:avLst/>
          </a:prstGeom>
        </p:spPr>
      </p:pic>
      <p:sp>
        <p:nvSpPr>
          <p:cNvPr id="6" name="TextBox 5">
            <a:extLst>
              <a:ext uri="{FF2B5EF4-FFF2-40B4-BE49-F238E27FC236}">
                <a16:creationId xmlns:a16="http://schemas.microsoft.com/office/drawing/2014/main" id="{708645AB-296A-BE3D-882A-BAB1D9C1AD87}"/>
              </a:ext>
            </a:extLst>
          </p:cNvPr>
          <p:cNvSpPr txBox="1"/>
          <p:nvPr/>
        </p:nvSpPr>
        <p:spPr>
          <a:xfrm>
            <a:off x="2795428" y="101175"/>
            <a:ext cx="7529189" cy="666786"/>
          </a:xfrm>
          <a:prstGeom prst="rect">
            <a:avLst/>
          </a:prstGeom>
          <a:solidFill>
            <a:srgbClr val="FBCFB5"/>
          </a:solidFill>
        </p:spPr>
        <p:txBody>
          <a:bodyPr wrap="square" anchor="t">
            <a:spAutoFit/>
          </a:bodyPr>
          <a:lstStyle/>
          <a:p>
            <a:pPr algn="ctr" defTabSz="914377">
              <a:spcAft>
                <a:spcPts val="1000"/>
              </a:spcAft>
              <a:defRPr/>
            </a:pPr>
            <a:r>
              <a:rPr lang="en-US" sz="3733" b="1" dirty="0">
                <a:solidFill>
                  <a:srgbClr val="191919"/>
                </a:solidFill>
                <a:latin typeface="Times New Roman" panose="02020603050405020304" pitchFamily="18" charset="0"/>
                <a:ea typeface="Calibri" panose="020F0502020204030204" pitchFamily="34" charset="0"/>
                <a:cs typeface="Arial"/>
                <a:sym typeface="Arial"/>
              </a:rPr>
              <a:t>TÓM TẮT</a:t>
            </a:r>
            <a:endParaRPr lang="en-SG" sz="3733" dirty="0">
              <a:solidFill>
                <a:srgbClr val="191919"/>
              </a:solidFill>
              <a:latin typeface="Times New Roman" panose="02020603050405020304" pitchFamily="18" charset="0"/>
              <a:ea typeface="Calibri" panose="020F0502020204030204" pitchFamily="34" charset="0"/>
              <a:cs typeface="Arial"/>
              <a:sym typeface="Arial"/>
            </a:endParaRPr>
          </a:p>
        </p:txBody>
      </p:sp>
      <p:sp>
        <p:nvSpPr>
          <p:cNvPr id="16" name="Freeform: Shape 15">
            <a:extLst>
              <a:ext uri="{FF2B5EF4-FFF2-40B4-BE49-F238E27FC236}">
                <a16:creationId xmlns:a16="http://schemas.microsoft.com/office/drawing/2014/main" id="{91BD3CB4-10CF-6058-8495-3699C4C759B0}"/>
              </a:ext>
            </a:extLst>
          </p:cNvPr>
          <p:cNvSpPr/>
          <p:nvPr/>
        </p:nvSpPr>
        <p:spPr>
          <a:xfrm>
            <a:off x="222289" y="962813"/>
            <a:ext cx="11703011" cy="5794011"/>
          </a:xfrm>
          <a:custGeom>
            <a:avLst/>
            <a:gdLst>
              <a:gd name="connsiteX0" fmla="*/ 0 w 963301"/>
              <a:gd name="connsiteY0" fmla="*/ 96330 h 4449199"/>
              <a:gd name="connsiteX1" fmla="*/ 96330 w 963301"/>
              <a:gd name="connsiteY1" fmla="*/ 0 h 4449199"/>
              <a:gd name="connsiteX2" fmla="*/ 866971 w 963301"/>
              <a:gd name="connsiteY2" fmla="*/ 0 h 4449199"/>
              <a:gd name="connsiteX3" fmla="*/ 963301 w 963301"/>
              <a:gd name="connsiteY3" fmla="*/ 96330 h 4449199"/>
              <a:gd name="connsiteX4" fmla="*/ 963301 w 963301"/>
              <a:gd name="connsiteY4" fmla="*/ 4352869 h 4449199"/>
              <a:gd name="connsiteX5" fmla="*/ 866971 w 963301"/>
              <a:gd name="connsiteY5" fmla="*/ 4449199 h 4449199"/>
              <a:gd name="connsiteX6" fmla="*/ 96330 w 963301"/>
              <a:gd name="connsiteY6" fmla="*/ 4449199 h 4449199"/>
              <a:gd name="connsiteX7" fmla="*/ 0 w 963301"/>
              <a:gd name="connsiteY7" fmla="*/ 4352869 h 4449199"/>
              <a:gd name="connsiteX8" fmla="*/ 0 w 963301"/>
              <a:gd name="connsiteY8" fmla="*/ 96330 h 444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301" h="4449199">
                <a:moveTo>
                  <a:pt x="0" y="96330"/>
                </a:moveTo>
                <a:cubicBezTo>
                  <a:pt x="0" y="43128"/>
                  <a:pt x="43128" y="0"/>
                  <a:pt x="96330" y="0"/>
                </a:cubicBezTo>
                <a:lnTo>
                  <a:pt x="866971" y="0"/>
                </a:lnTo>
                <a:cubicBezTo>
                  <a:pt x="920173" y="0"/>
                  <a:pt x="963301" y="43128"/>
                  <a:pt x="963301" y="96330"/>
                </a:cubicBezTo>
                <a:lnTo>
                  <a:pt x="963301" y="4352869"/>
                </a:lnTo>
                <a:cubicBezTo>
                  <a:pt x="963301" y="4406071"/>
                  <a:pt x="920173" y="4449199"/>
                  <a:pt x="866971" y="4449199"/>
                </a:cubicBezTo>
                <a:lnTo>
                  <a:pt x="96330" y="4449199"/>
                </a:lnTo>
                <a:cubicBezTo>
                  <a:pt x="43128" y="4449199"/>
                  <a:pt x="0" y="4406071"/>
                  <a:pt x="0" y="4352869"/>
                </a:cubicBezTo>
                <a:lnTo>
                  <a:pt x="0" y="96330"/>
                </a:lnTo>
                <a:close/>
              </a:path>
            </a:pathLst>
          </a:custGeom>
          <a:ln>
            <a:solidFill>
              <a:srgbClr val="92D050"/>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447" tIns="106447" rIns="106447" bIns="106447" numCol="1" spcCol="1270" anchor="t" anchorCtr="0">
            <a:noAutofit/>
          </a:bodyPr>
          <a:lstStyle/>
          <a:p>
            <a:pPr algn="just"/>
            <a:endParaRPr lang="en-SG" sz="2900" dirty="0">
              <a:latin typeface="+mj-lt"/>
            </a:endParaRPr>
          </a:p>
        </p:txBody>
      </p:sp>
      <p:pic>
        <p:nvPicPr>
          <p:cNvPr id="4" name="Picture 3" descr="A cartoon of two people&#10;&#10;Description automatically generated">
            <a:extLst>
              <a:ext uri="{FF2B5EF4-FFF2-40B4-BE49-F238E27FC236}">
                <a16:creationId xmlns:a16="http://schemas.microsoft.com/office/drawing/2014/main" id="{5CDDBFED-3132-95F5-446F-1A253FE0D4AA}"/>
              </a:ext>
            </a:extLst>
          </p:cNvPr>
          <p:cNvPicPr>
            <a:picLocks noChangeAspect="1"/>
          </p:cNvPicPr>
          <p:nvPr/>
        </p:nvPicPr>
        <p:blipFill>
          <a:blip r:embed="rId4">
            <a:extLst>
              <a:ext uri="{28A0092B-C50C-407E-A947-70E740481C1C}">
                <a14:useLocalDpi xmlns:a14="http://schemas.microsoft.com/office/drawing/2010/main" val="0"/>
              </a:ext>
            </a:extLst>
          </a:blip>
          <a:srcRect l="-1087" t="2168" r="-3823" b="-5757"/>
          <a:stretch/>
        </p:blipFill>
        <p:spPr>
          <a:xfrm>
            <a:off x="9699537" y="0"/>
            <a:ext cx="2665987" cy="1737829"/>
          </a:xfrm>
          <a:prstGeom prst="rect">
            <a:avLst/>
          </a:prstGeom>
        </p:spPr>
      </p:pic>
      <p:sp>
        <p:nvSpPr>
          <p:cNvPr id="7" name="TextBox 6">
            <a:extLst>
              <a:ext uri="{FF2B5EF4-FFF2-40B4-BE49-F238E27FC236}">
                <a16:creationId xmlns:a16="http://schemas.microsoft.com/office/drawing/2014/main" id="{E83E3168-1E35-222F-3C0F-9982482EA16E}"/>
              </a:ext>
            </a:extLst>
          </p:cNvPr>
          <p:cNvSpPr txBox="1"/>
          <p:nvPr/>
        </p:nvSpPr>
        <p:spPr>
          <a:xfrm>
            <a:off x="311391" y="1504964"/>
            <a:ext cx="11569217" cy="50013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mn-cs"/>
              </a:rPr>
              <a:t>Giới thiệu gia đình họ Thạch – Thạch ông ra đi và Thạch Sanh chào đời – Thạch bà qua đời – Thanh Sanh gặp Lý Tĩnh – Thạch Sanh gặp Lý Thông – Lý Thông cùng mẹ lập mưu – Lý Thông lừa Thạch Sanh – Thạch Sanh chém xà tinh – Lý Thông cướp công Thạch Sanh – Công chúa Quỳnh Nga kén chồng – Đại bàng cắp công chúa Quỳnh Nga – Lý Thông gặp lại Thạch Sanh – Thạch Sanh giao chiến xà tinh – Thạch Sanh cứu con vua Thủy Tề – Thạch Sanh xuống thủy cung yết kiến vua Thủy Tề – Thạch Sanh đánh hồ yêu – Thạch Sa</a:t>
            </a:r>
            <a:r>
              <a:rPr kumimoji="0" lang="en-US" sz="2900" b="0" i="0" u="none" strike="noStrike" kern="1200" cap="none" spc="0" normalizeH="0" baseline="0" noProof="0" dirty="0">
                <a:ln>
                  <a:noFill/>
                </a:ln>
                <a:solidFill>
                  <a:srgbClr val="191919">
                    <a:hueOff val="0"/>
                    <a:satOff val="0"/>
                    <a:lumOff val="0"/>
                    <a:alphaOff val="0"/>
                  </a:srgbClr>
                </a:solidFill>
                <a:effectLst/>
                <a:uLnTx/>
                <a:uFillTx/>
                <a:latin typeface="Arial"/>
                <a:ea typeface="+mn-ea"/>
                <a:cs typeface="+mn-cs"/>
              </a:rPr>
              <a:t>n</a:t>
            </a:r>
            <a:r>
              <a:rPr kumimoji="0" lang="vi-VN" sz="29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mn-cs"/>
              </a:rPr>
              <a:t>h được vua Thủy Tề tặng đàn – Công chúa Quỳnh Nga bị câm – Trăn tinh và xà tinh lập mưu hãm hại Thạch Sanh – Thạch Sanh bị Lý Thông giam vào ngục – Tiếng đàn giải oan – Thạch Sanh được sắc phong làm Quận công và kết duyên cùng công chúa – Mẹ con Lý Thông bị trừng phạt.</a:t>
            </a:r>
            <a:endParaRPr kumimoji="0" lang="en-SG" sz="2900" b="0" i="0" u="none" strike="noStrike" kern="1200" cap="none" spc="0" normalizeH="0" baseline="0" noProof="0" dirty="0">
              <a:ln>
                <a:noFill/>
              </a:ln>
              <a:solidFill>
                <a:srgbClr val="191919">
                  <a:hueOff val="0"/>
                  <a:satOff val="0"/>
                  <a:lumOff val="0"/>
                  <a:alphaOff val="0"/>
                </a:srgbClr>
              </a:solidFill>
              <a:effectLst/>
              <a:uLnTx/>
              <a:uFillTx/>
              <a:latin typeface="Arial"/>
              <a:ea typeface="+mn-ea"/>
              <a:cs typeface="+mn-cs"/>
            </a:endParaRPr>
          </a:p>
        </p:txBody>
      </p:sp>
    </p:spTree>
    <p:extLst>
      <p:ext uri="{BB962C8B-B14F-4D97-AF65-F5344CB8AC3E}">
        <p14:creationId xmlns:p14="http://schemas.microsoft.com/office/powerpoint/2010/main" val="1891444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nodePh="1">
                                  <p:stCondLst>
                                    <p:cond delay="0"/>
                                  </p:stCondLst>
                                  <p:endCondLst>
                                    <p:cond evt="begin" delay="0">
                                      <p:tn val="5"/>
                                    </p:cond>
                                  </p:end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64C70477-3606-DD09-598C-9BD0D425D6B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B9943BF-6709-3073-E403-EB22BAED1FAC}"/>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D3E53923-7043-4295-CBD6-779B6C30FF42}"/>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C4CDCA47-C529-399C-0432-1C455D36120C}"/>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23E689E9-08D9-3553-5121-4229FF463C9C}"/>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106738EE-4E17-1F83-A63E-BAD14536FB6D}"/>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2373ED7B-E88E-C80F-A54F-AFBFE3166CE8}"/>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E81A8C9E-6696-B158-EC5A-95D68C4078C8}"/>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C1FB95DB-EB63-90F3-74E7-CF12BEAF3C81}"/>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C770E01B-C7CD-ADBE-B4DC-B9C6EE95058A}"/>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F218F832-8DA4-D76D-53EE-99C31B1671D1}"/>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F5ABC276-8662-4EA2-7EDA-431ABB52B056}"/>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F8B25954-298C-147C-7294-02DDE8501D72}"/>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D504C5D3-BF05-BD97-F788-9C85DB457040}"/>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303D2668-EF2E-D5B3-67DD-F77B3A26D0D0}"/>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1A52A443-2936-B4DD-5DEF-3E47D4528A2D}"/>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77DF3F4D-930B-220C-0BA8-964C0907F2AC}"/>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36C04D8A-77AB-4291-0916-BD2933FBC2CD}"/>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914AE2CD-0DA8-9F18-6AD5-4C654C880A1F}"/>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5819BFB0-BEB9-2686-8422-864EBC0C6935}"/>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8E324382-BA96-55AE-AD35-A44AC7EC2888}"/>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6EDABB3B-BE6C-96BC-5260-421478E6B928}"/>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DFEABD24-BECF-90ED-BB02-7E2C9486F8AD}"/>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1</a:t>
            </a:r>
          </a:p>
        </p:txBody>
      </p:sp>
      <p:pic>
        <p:nvPicPr>
          <p:cNvPr id="2" name="Picture 1">
            <a:extLst>
              <a:ext uri="{FF2B5EF4-FFF2-40B4-BE49-F238E27FC236}">
                <a16:creationId xmlns:a16="http://schemas.microsoft.com/office/drawing/2014/main" id="{AC93405B-572F-8D81-35B0-E4D6BE3D1FD3}"/>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2290C660-250D-0812-1B1A-C56CDCD47F2C}"/>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pic>
        <p:nvPicPr>
          <p:cNvPr id="4" name="Picture 3" descr="A person holding another person's hand&#10;&#10;Description automatically generated">
            <a:extLst>
              <a:ext uri="{FF2B5EF4-FFF2-40B4-BE49-F238E27FC236}">
                <a16:creationId xmlns:a16="http://schemas.microsoft.com/office/drawing/2014/main" id="{7ED8CBC1-646C-D2EA-0453-9FE559A086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5773" y="3144167"/>
            <a:ext cx="5724525" cy="3952875"/>
          </a:xfrm>
          <a:prstGeom prst="rect">
            <a:avLst/>
          </a:prstGeom>
        </p:spPr>
      </p:pic>
      <p:cxnSp>
        <p:nvCxnSpPr>
          <p:cNvPr id="12" name="Google Shape;660;p56">
            <a:extLst>
              <a:ext uri="{FF2B5EF4-FFF2-40B4-BE49-F238E27FC236}">
                <a16:creationId xmlns:a16="http://schemas.microsoft.com/office/drawing/2014/main" id="{D207D56E-721C-22B1-BE08-4DCE060CE0C9}"/>
              </a:ext>
            </a:extLst>
          </p:cNvPr>
          <p:cNvCxnSpPr>
            <a:cxnSpLocks/>
          </p:cNvCxnSpPr>
          <p:nvPr/>
        </p:nvCxnSpPr>
        <p:spPr>
          <a:xfrm flipH="1">
            <a:off x="2453135" y="1524080"/>
            <a:ext cx="2243600" cy="805200"/>
          </a:xfrm>
          <a:prstGeom prst="bentConnector2">
            <a:avLst/>
          </a:prstGeom>
          <a:noFill/>
          <a:ln w="19050" cap="flat" cmpd="sng">
            <a:solidFill>
              <a:schemeClr val="tx1"/>
            </a:solidFill>
            <a:prstDash val="solid"/>
            <a:round/>
            <a:headEnd type="none" w="med" len="med"/>
            <a:tailEnd type="none" w="med" len="med"/>
          </a:ln>
        </p:spPr>
      </p:cxnSp>
      <p:cxnSp>
        <p:nvCxnSpPr>
          <p:cNvPr id="13" name="Google Shape;660;p56">
            <a:extLst>
              <a:ext uri="{FF2B5EF4-FFF2-40B4-BE49-F238E27FC236}">
                <a16:creationId xmlns:a16="http://schemas.microsoft.com/office/drawing/2014/main" id="{0C8B90CF-1447-C039-DC8F-183AF6FD1CC0}"/>
              </a:ext>
            </a:extLst>
          </p:cNvPr>
          <p:cNvCxnSpPr>
            <a:cxnSpLocks/>
            <a:stCxn id="15" idx="3"/>
          </p:cNvCxnSpPr>
          <p:nvPr/>
        </p:nvCxnSpPr>
        <p:spPr>
          <a:xfrm>
            <a:off x="9046943" y="1476559"/>
            <a:ext cx="1374477" cy="924001"/>
          </a:xfrm>
          <a:prstGeom prst="bentConnector3">
            <a:avLst>
              <a:gd name="adj1" fmla="val 50000"/>
            </a:avLst>
          </a:prstGeom>
          <a:noFill/>
          <a:ln w="19050" cap="flat" cmpd="sng">
            <a:solidFill>
              <a:schemeClr val="tx1"/>
            </a:solidFill>
            <a:prstDash val="solid"/>
            <a:round/>
            <a:headEnd type="none" w="med" len="med"/>
            <a:tailEnd type="none" w="med" len="med"/>
          </a:ln>
        </p:spPr>
      </p:cxnSp>
      <p:sp>
        <p:nvSpPr>
          <p:cNvPr id="14" name="Google Shape;676;p56">
            <a:extLst>
              <a:ext uri="{FF2B5EF4-FFF2-40B4-BE49-F238E27FC236}">
                <a16:creationId xmlns:a16="http://schemas.microsoft.com/office/drawing/2014/main" id="{C750AECF-7509-2953-3583-43F19AE0562D}"/>
              </a:ext>
            </a:extLst>
          </p:cNvPr>
          <p:cNvSpPr/>
          <p:nvPr/>
        </p:nvSpPr>
        <p:spPr>
          <a:xfrm>
            <a:off x="3307259" y="990756"/>
            <a:ext cx="5696291" cy="1003313"/>
          </a:xfrm>
          <a:custGeom>
            <a:avLst/>
            <a:gdLst/>
            <a:ahLst/>
            <a:cxnLst/>
            <a:rect l="l" t="t" r="r" b="b"/>
            <a:pathLst>
              <a:path w="101296" h="29187" extrusionOk="0">
                <a:moveTo>
                  <a:pt x="0" y="0"/>
                </a:moveTo>
                <a:lnTo>
                  <a:pt x="2003" y="29187"/>
                </a:lnTo>
                <a:lnTo>
                  <a:pt x="101296" y="29187"/>
                </a:lnTo>
                <a:lnTo>
                  <a:pt x="101296" y="0"/>
                </a:lnTo>
                <a:close/>
              </a:path>
            </a:pathLst>
          </a:custGeom>
          <a:solidFill>
            <a:schemeClr val="tx1"/>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chemeClr val="tx1">
                  <a:lumMod val="50000"/>
                </a:schemeClr>
              </a:solidFill>
              <a:effectLst/>
              <a:uLnTx/>
              <a:uFillTx/>
              <a:latin typeface="Arial"/>
              <a:ea typeface="等线" panose="020F0502020204030204"/>
              <a:cs typeface="Arial"/>
              <a:sym typeface="Arial"/>
            </a:endParaRPr>
          </a:p>
        </p:txBody>
      </p:sp>
      <p:sp>
        <p:nvSpPr>
          <p:cNvPr id="15" name="Google Shape;661;p56">
            <a:extLst>
              <a:ext uri="{FF2B5EF4-FFF2-40B4-BE49-F238E27FC236}">
                <a16:creationId xmlns:a16="http://schemas.microsoft.com/office/drawing/2014/main" id="{8F431B05-980F-EC55-5BB7-02CB37F53D5B}"/>
              </a:ext>
            </a:extLst>
          </p:cNvPr>
          <p:cNvSpPr txBox="1"/>
          <p:nvPr/>
        </p:nvSpPr>
        <p:spPr>
          <a:xfrm>
            <a:off x="3307259" y="1127759"/>
            <a:ext cx="5739684" cy="6976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bg1">
                    <a:lumMod val="50000"/>
                  </a:schemeClr>
                </a:solidFill>
                <a:latin typeface="Times New Roman" panose="02020603050405020304" pitchFamily="18" charset="0"/>
                <a:ea typeface="等线" panose="020F0502020204030204"/>
                <a:cs typeface="Times New Roman" panose="02020603050405020304" pitchFamily="18" charset="0"/>
              </a:rPr>
              <a:t>SO SÁNH</a:t>
            </a:r>
            <a:endParaRPr kumimoji="0" lang="en-SG" sz="4000" b="1" i="0" u="none" strike="noStrike" kern="1200" cap="none" spc="0" normalizeH="0" baseline="0" noProof="0" dirty="0">
              <a:ln>
                <a:noFill/>
              </a:ln>
              <a:solidFill>
                <a:schemeClr val="bg1">
                  <a:lumMod val="50000"/>
                </a:schemeClr>
              </a:solidFill>
              <a:effectLst/>
              <a:uLnTx/>
              <a:uFillTx/>
              <a:latin typeface="Times New Roman" panose="02020603050405020304" pitchFamily="18" charset="0"/>
              <a:ea typeface="等线" panose="020F0502020204030204"/>
              <a:cs typeface="Times New Roman" panose="02020603050405020304" pitchFamily="18" charset="0"/>
            </a:endParaRPr>
          </a:p>
        </p:txBody>
      </p:sp>
      <p:sp>
        <p:nvSpPr>
          <p:cNvPr id="16" name="Google Shape;678;p56">
            <a:extLst>
              <a:ext uri="{FF2B5EF4-FFF2-40B4-BE49-F238E27FC236}">
                <a16:creationId xmlns:a16="http://schemas.microsoft.com/office/drawing/2014/main" id="{0AD00582-A8D1-E999-9AEA-80514F884BF4}"/>
              </a:ext>
            </a:extLst>
          </p:cNvPr>
          <p:cNvSpPr/>
          <p:nvPr/>
        </p:nvSpPr>
        <p:spPr>
          <a:xfrm>
            <a:off x="8173185" y="2097054"/>
            <a:ext cx="3163136" cy="959626"/>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7" name="Google Shape;670;p56">
            <a:extLst>
              <a:ext uri="{FF2B5EF4-FFF2-40B4-BE49-F238E27FC236}">
                <a16:creationId xmlns:a16="http://schemas.microsoft.com/office/drawing/2014/main" id="{F375B62C-FDCE-8ED4-36ED-30BE6A7230A9}"/>
              </a:ext>
            </a:extLst>
          </p:cNvPr>
          <p:cNvSpPr txBox="1"/>
          <p:nvPr/>
        </p:nvSpPr>
        <p:spPr>
          <a:xfrm>
            <a:off x="8408753" y="2169664"/>
            <a:ext cx="2692000" cy="603683"/>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lang="en-SG" sz="3200" b="1" kern="0" noProof="0" dirty="0">
                <a:solidFill>
                  <a:srgbClr val="FFFFFF"/>
                </a:solidFill>
                <a:latin typeface="Times New Roman" panose="02020603050405020304" pitchFamily="18" charset="0"/>
                <a:ea typeface="Reggae One"/>
                <a:cs typeface="Times New Roman" panose="02020603050405020304" pitchFamily="18" charset="0"/>
                <a:sym typeface="Reggae One"/>
              </a:rPr>
              <a:t>T</a:t>
            </a:r>
            <a:r>
              <a:rPr lang="en" sz="3200" b="1" kern="0" noProof="0" dirty="0">
                <a:solidFill>
                  <a:srgbClr val="FFFFFF"/>
                </a:solidFill>
                <a:latin typeface="Times New Roman" panose="02020603050405020304" pitchFamily="18" charset="0"/>
                <a:ea typeface="Reggae One"/>
                <a:cs typeface="Times New Roman" panose="02020603050405020304" pitchFamily="18" charset="0"/>
                <a:sym typeface="Reggae One"/>
              </a:rPr>
              <a:t>hạch Sanh</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8" name="Google Shape;682;p56">
            <a:extLst>
              <a:ext uri="{FF2B5EF4-FFF2-40B4-BE49-F238E27FC236}">
                <a16:creationId xmlns:a16="http://schemas.microsoft.com/office/drawing/2014/main" id="{A78D78BF-9975-792A-9579-37623B665DBE}"/>
              </a:ext>
            </a:extLst>
          </p:cNvPr>
          <p:cNvSpPr/>
          <p:nvPr/>
        </p:nvSpPr>
        <p:spPr>
          <a:xfrm>
            <a:off x="994467" y="2097049"/>
            <a:ext cx="3163136" cy="959626"/>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9" name="Google Shape;664;p56">
            <a:extLst>
              <a:ext uri="{FF2B5EF4-FFF2-40B4-BE49-F238E27FC236}">
                <a16:creationId xmlns:a16="http://schemas.microsoft.com/office/drawing/2014/main" id="{24B94354-CABD-2A47-470C-EF10689B154D}"/>
              </a:ext>
            </a:extLst>
          </p:cNvPr>
          <p:cNvSpPr txBox="1"/>
          <p:nvPr/>
        </p:nvSpPr>
        <p:spPr>
          <a:xfrm>
            <a:off x="1127989" y="2241998"/>
            <a:ext cx="2692000"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lang="en-US" sz="3200" b="1" kern="0" dirty="0" err="1">
                <a:solidFill>
                  <a:srgbClr val="FFFFFF"/>
                </a:solidFill>
                <a:latin typeface="Times New Roman" panose="02020603050405020304" pitchFamily="18" charset="0"/>
                <a:ea typeface="Reggae One"/>
                <a:cs typeface="Times New Roman" panose="02020603050405020304" pitchFamily="18" charset="0"/>
                <a:sym typeface="Reggae One"/>
              </a:rPr>
              <a:t>Truyện</a:t>
            </a:r>
            <a:r>
              <a:rPr lang="en-US" sz="3200" b="1" kern="0" dirty="0">
                <a:solidFill>
                  <a:srgbClr val="FFFFFF"/>
                </a:solidFill>
                <a:latin typeface="Times New Roman" panose="02020603050405020304" pitchFamily="18" charset="0"/>
                <a:ea typeface="Reggae One"/>
                <a:cs typeface="Times New Roman" panose="02020603050405020304" pitchFamily="18" charset="0"/>
                <a:sym typeface="Reggae One"/>
              </a:rPr>
              <a:t> </a:t>
            </a:r>
            <a:r>
              <a:rPr lang="en-US" sz="3200" b="1" kern="0" dirty="0" err="1">
                <a:solidFill>
                  <a:srgbClr val="FFFFFF"/>
                </a:solidFill>
                <a:latin typeface="Times New Roman" panose="02020603050405020304" pitchFamily="18" charset="0"/>
                <a:ea typeface="Reggae One"/>
                <a:cs typeface="Times New Roman" panose="02020603050405020304" pitchFamily="18" charset="0"/>
                <a:sym typeface="Reggae One"/>
              </a:rPr>
              <a:t>Kiều</a:t>
            </a:r>
            <a:r>
              <a:rPr lang="en-US" sz="3200" b="1" kern="0" dirty="0">
                <a:solidFill>
                  <a:srgbClr val="FFFFFF"/>
                </a:solidFill>
                <a:latin typeface="Times New Roman" panose="02020603050405020304" pitchFamily="18" charset="0"/>
                <a:ea typeface="Reggae One"/>
                <a:cs typeface="Times New Roman" panose="02020603050405020304" pitchFamily="18" charset="0"/>
                <a:sym typeface="Reggae One"/>
              </a:rPr>
              <a:t>, </a:t>
            </a:r>
            <a:r>
              <a:rPr kumimoji="0" lang="en-US" sz="3200" b="1" i="0" u="none" strike="noStrike" kern="0" cap="none" spc="0" normalizeH="0" baseline="0" noProof="0" dirty="0" err="1">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Lục</a:t>
            </a:r>
            <a:r>
              <a:rPr kumimoji="0" lang="en-US" sz="3200" b="1" i="0" u="none" strike="noStrike" kern="0" cap="none" spc="0" normalizeH="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 Vân Tiên</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20" name="TextBox 19">
            <a:extLst>
              <a:ext uri="{FF2B5EF4-FFF2-40B4-BE49-F238E27FC236}">
                <a16:creationId xmlns:a16="http://schemas.microsoft.com/office/drawing/2014/main" id="{AF51C4AC-27F1-235A-A283-10F0FD2D096D}"/>
              </a:ext>
            </a:extLst>
          </p:cNvPr>
          <p:cNvSpPr txBox="1"/>
          <p:nvPr/>
        </p:nvSpPr>
        <p:spPr>
          <a:xfrm>
            <a:off x="360039" y="3358871"/>
            <a:ext cx="3459950" cy="2123658"/>
          </a:xfrm>
          <a:prstGeom prst="rect">
            <a:avLst/>
          </a:prstGeom>
          <a:noFill/>
        </p:spPr>
        <p:txBody>
          <a:bodyPr wrap="square">
            <a:spAutoFit/>
          </a:bodyPr>
          <a:lstStyle/>
          <a:p>
            <a:pPr lvl="0" algn="ctr"/>
            <a:r>
              <a:rPr lang="en-US" sz="4400" dirty="0">
                <a:latin typeface="Times New Roman" panose="02020603050405020304" pitchFamily="18" charset="0"/>
                <a:cs typeface="Times New Roman" panose="02020603050405020304" pitchFamily="18" charset="0"/>
              </a:rPr>
              <a:t>Theo </a:t>
            </a:r>
            <a:r>
              <a:rPr lang="en-US" sz="4400" dirty="0" err="1">
                <a:latin typeface="Times New Roman" panose="02020603050405020304" pitchFamily="18" charset="0"/>
                <a:cs typeface="Times New Roman" panose="02020603050405020304" pitchFamily="18" charset="0"/>
              </a:rPr>
              <a:t>mô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r>
              <a:rPr lang="en-US" sz="4400" dirty="0">
                <a:latin typeface="Times New Roman" panose="02020603050405020304" pitchFamily="18" charset="0"/>
                <a:cs typeface="Times New Roman" panose="02020603050405020304" pitchFamily="18" charset="0"/>
              </a:rPr>
              <a:t> - tai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đoàn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tụ</a:t>
            </a:r>
            <a:r>
              <a:rPr lang="en-US" sz="4400" dirty="0">
                <a:latin typeface="Times New Roman" panose="02020603050405020304" pitchFamily="18" charset="0"/>
                <a:cs typeface="Times New Roman" panose="02020603050405020304" pitchFamily="18" charset="0"/>
              </a:rPr>
              <a:t>) </a:t>
            </a:r>
            <a:endParaRPr kumimoji="0" lang="en-SG" sz="66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endParaRPr>
          </a:p>
        </p:txBody>
      </p:sp>
      <p:sp>
        <p:nvSpPr>
          <p:cNvPr id="21" name="TextBox 20">
            <a:extLst>
              <a:ext uri="{FF2B5EF4-FFF2-40B4-BE49-F238E27FC236}">
                <a16:creationId xmlns:a16="http://schemas.microsoft.com/office/drawing/2014/main" id="{152EE3C5-F457-214B-7C95-457D6874608D}"/>
              </a:ext>
            </a:extLst>
          </p:cNvPr>
          <p:cNvSpPr txBox="1"/>
          <p:nvPr/>
        </p:nvSpPr>
        <p:spPr>
          <a:xfrm>
            <a:off x="7417824" y="3356520"/>
            <a:ext cx="4632714" cy="2800767"/>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hiền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lành</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dữ</a:t>
            </a:r>
            <a:r>
              <a:rPr lang="en-US" sz="4400" dirty="0">
                <a:latin typeface="Times New Roman" panose="02020603050405020304" pitchFamily="18" charset="0"/>
                <a:cs typeface="Times New Roman" panose="02020603050405020304" pitchFamily="18" charset="0"/>
              </a:rPr>
              <a:t>). </a:t>
            </a:r>
            <a:endParaRPr lang="en-SG"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568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1">
          <a:extLst>
            <a:ext uri="{FF2B5EF4-FFF2-40B4-BE49-F238E27FC236}">
              <a16:creationId xmlns:a16="http://schemas.microsoft.com/office/drawing/2014/main" id="{016C7CAB-5287-DE73-7918-A125A63C298B}"/>
            </a:ext>
          </a:extLst>
        </p:cNvPr>
        <p:cNvGrpSpPr/>
        <p:nvPr/>
      </p:nvGrpSpPr>
      <p:grpSpPr>
        <a:xfrm>
          <a:off x="0" y="0"/>
          <a:ext cx="0" cy="0"/>
          <a:chOff x="0" y="0"/>
          <a:chExt cx="0" cy="0"/>
        </a:xfrm>
      </p:grpSpPr>
      <p:sp>
        <p:nvSpPr>
          <p:cNvPr id="772" name="Google Shape;772;p40">
            <a:extLst>
              <a:ext uri="{FF2B5EF4-FFF2-40B4-BE49-F238E27FC236}">
                <a16:creationId xmlns:a16="http://schemas.microsoft.com/office/drawing/2014/main" id="{F7A39508-E4F1-A86C-705B-16882BD54ADB}"/>
              </a:ext>
            </a:extLst>
          </p:cNvPr>
          <p:cNvSpPr/>
          <p:nvPr/>
        </p:nvSpPr>
        <p:spPr>
          <a:xfrm>
            <a:off x="5231433" y="732800"/>
            <a:ext cx="6379600" cy="5406400"/>
          </a:xfrm>
          <a:prstGeom prst="trapezoid">
            <a:avLst>
              <a:gd name="adj" fmla="val 4532"/>
            </a:avLst>
          </a:prstGeom>
          <a:solidFill>
            <a:srgbClr val="67021C">
              <a:alpha val="535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84" name="Google Shape;784;p40">
            <a:extLst>
              <a:ext uri="{FF2B5EF4-FFF2-40B4-BE49-F238E27FC236}">
                <a16:creationId xmlns:a16="http://schemas.microsoft.com/office/drawing/2014/main" id="{690074EC-34D1-DFAE-610F-F8F7C6B5D6D9}"/>
              </a:ext>
            </a:extLst>
          </p:cNvPr>
          <p:cNvPicPr preferRelativeResize="0"/>
          <p:nvPr/>
        </p:nvPicPr>
        <p:blipFill>
          <a:blip r:embed="rId3">
            <a:alphaModFix/>
          </a:blip>
          <a:stretch>
            <a:fillRect/>
          </a:stretch>
        </p:blipFill>
        <p:spPr>
          <a:xfrm>
            <a:off x="2672" y="92069"/>
            <a:ext cx="889031" cy="2060549"/>
          </a:xfrm>
          <a:prstGeom prst="rect">
            <a:avLst/>
          </a:prstGeom>
          <a:noFill/>
          <a:ln>
            <a:noFill/>
          </a:ln>
        </p:spPr>
      </p:pic>
      <p:grpSp>
        <p:nvGrpSpPr>
          <p:cNvPr id="788" name="Google Shape;788;p40">
            <a:extLst>
              <a:ext uri="{FF2B5EF4-FFF2-40B4-BE49-F238E27FC236}">
                <a16:creationId xmlns:a16="http://schemas.microsoft.com/office/drawing/2014/main" id="{44998F1D-D5F3-59B8-9000-3D7786B8C75C}"/>
              </a:ext>
            </a:extLst>
          </p:cNvPr>
          <p:cNvGrpSpPr/>
          <p:nvPr/>
        </p:nvGrpSpPr>
        <p:grpSpPr>
          <a:xfrm>
            <a:off x="10150100" y="1053915"/>
            <a:ext cx="1925325" cy="3077685"/>
            <a:chOff x="1675800" y="-516589"/>
            <a:chExt cx="1443994" cy="2308264"/>
          </a:xfrm>
        </p:grpSpPr>
        <p:sp>
          <p:nvSpPr>
            <p:cNvPr id="789" name="Google Shape;789;p40">
              <a:extLst>
                <a:ext uri="{FF2B5EF4-FFF2-40B4-BE49-F238E27FC236}">
                  <a16:creationId xmlns:a16="http://schemas.microsoft.com/office/drawing/2014/main" id="{0334B23D-6DC7-ACBE-380A-153A63E524DE}"/>
                </a:ext>
              </a:extLst>
            </p:cNvPr>
            <p:cNvSpPr/>
            <p:nvPr/>
          </p:nvSpPr>
          <p:spPr>
            <a:xfrm>
              <a:off x="2492919" y="-516589"/>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40">
              <a:extLst>
                <a:ext uri="{FF2B5EF4-FFF2-40B4-BE49-F238E27FC236}">
                  <a16:creationId xmlns:a16="http://schemas.microsoft.com/office/drawing/2014/main" id="{0D9A32E3-2585-21FE-B639-9D91A3368697}"/>
                </a:ext>
              </a:extLst>
            </p:cNvPr>
            <p:cNvSpPr/>
            <p:nvPr/>
          </p:nvSpPr>
          <p:spPr>
            <a:xfrm>
              <a:off x="2791154" y="173017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40">
              <a:extLst>
                <a:ext uri="{FF2B5EF4-FFF2-40B4-BE49-F238E27FC236}">
                  <a16:creationId xmlns:a16="http://schemas.microsoft.com/office/drawing/2014/main" id="{7F7B3D53-658D-FEE5-96BC-DB2E01E858CB}"/>
                </a:ext>
              </a:extLst>
            </p:cNvPr>
            <p:cNvSpPr/>
            <p:nvPr/>
          </p:nvSpPr>
          <p:spPr>
            <a:xfrm>
              <a:off x="2228044" y="3074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40">
              <a:extLst>
                <a:ext uri="{FF2B5EF4-FFF2-40B4-BE49-F238E27FC236}">
                  <a16:creationId xmlns:a16="http://schemas.microsoft.com/office/drawing/2014/main" id="{80339F79-21C5-421D-03A2-A1E11E0484EB}"/>
                </a:ext>
              </a:extLst>
            </p:cNvPr>
            <p:cNvSpPr/>
            <p:nvPr/>
          </p:nvSpPr>
          <p:spPr>
            <a:xfrm>
              <a:off x="1828380" y="45262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40">
              <a:extLst>
                <a:ext uri="{FF2B5EF4-FFF2-40B4-BE49-F238E27FC236}">
                  <a16:creationId xmlns:a16="http://schemas.microsoft.com/office/drawing/2014/main" id="{063B213A-3A2F-2C78-94A4-56FE23E4E787}"/>
                </a:ext>
              </a:extLst>
            </p:cNvPr>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40">
              <a:extLst>
                <a:ext uri="{FF2B5EF4-FFF2-40B4-BE49-F238E27FC236}">
                  <a16:creationId xmlns:a16="http://schemas.microsoft.com/office/drawing/2014/main" id="{577DDCB0-F779-B6AD-6954-47905B33B1E3}"/>
                </a:ext>
              </a:extLst>
            </p:cNvPr>
            <p:cNvSpPr/>
            <p:nvPr/>
          </p:nvSpPr>
          <p:spPr>
            <a:xfrm>
              <a:off x="2337662" y="10826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40">
              <a:extLst>
                <a:ext uri="{FF2B5EF4-FFF2-40B4-BE49-F238E27FC236}">
                  <a16:creationId xmlns:a16="http://schemas.microsoft.com/office/drawing/2014/main" id="{F63CC862-6656-2641-6266-D0259BDC5DB4}"/>
                </a:ext>
              </a:extLst>
            </p:cNvPr>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6" name="Google Shape;796;p40">
            <a:extLst>
              <a:ext uri="{FF2B5EF4-FFF2-40B4-BE49-F238E27FC236}">
                <a16:creationId xmlns:a16="http://schemas.microsoft.com/office/drawing/2014/main" id="{B841045C-000B-B555-9167-12B6A97F34FF}"/>
              </a:ext>
            </a:extLst>
          </p:cNvPr>
          <p:cNvGrpSpPr/>
          <p:nvPr/>
        </p:nvGrpSpPr>
        <p:grpSpPr>
          <a:xfrm>
            <a:off x="3214539" y="179001"/>
            <a:ext cx="3202368" cy="785615"/>
            <a:chOff x="2183554" y="134100"/>
            <a:chExt cx="2401776" cy="589211"/>
          </a:xfrm>
        </p:grpSpPr>
        <p:sp>
          <p:nvSpPr>
            <p:cNvPr id="797" name="Google Shape;797;p40">
              <a:extLst>
                <a:ext uri="{FF2B5EF4-FFF2-40B4-BE49-F238E27FC236}">
                  <a16:creationId xmlns:a16="http://schemas.microsoft.com/office/drawing/2014/main" id="{052E0881-9617-2CB6-F355-CAA3C468E29D}"/>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40">
              <a:extLst>
                <a:ext uri="{FF2B5EF4-FFF2-40B4-BE49-F238E27FC236}">
                  <a16:creationId xmlns:a16="http://schemas.microsoft.com/office/drawing/2014/main" id="{BE6CC72C-5AE3-1339-5C48-F6E05A79AB5F}"/>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40">
              <a:extLst>
                <a:ext uri="{FF2B5EF4-FFF2-40B4-BE49-F238E27FC236}">
                  <a16:creationId xmlns:a16="http://schemas.microsoft.com/office/drawing/2014/main" id="{70FBA9C7-3694-34BD-1BA1-C98A018088DC}"/>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40">
              <a:extLst>
                <a:ext uri="{FF2B5EF4-FFF2-40B4-BE49-F238E27FC236}">
                  <a16:creationId xmlns:a16="http://schemas.microsoft.com/office/drawing/2014/main" id="{AE987053-25C4-553C-49E5-449272D16E6B}"/>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40">
              <a:extLst>
                <a:ext uri="{FF2B5EF4-FFF2-40B4-BE49-F238E27FC236}">
                  <a16:creationId xmlns:a16="http://schemas.microsoft.com/office/drawing/2014/main" id="{C8175F52-FA67-AF74-A144-083B9D629E3B}"/>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40">
              <a:extLst>
                <a:ext uri="{FF2B5EF4-FFF2-40B4-BE49-F238E27FC236}">
                  <a16:creationId xmlns:a16="http://schemas.microsoft.com/office/drawing/2014/main" id="{83FC6D4A-8C29-D8D0-DAAE-690A9EA54B9D}"/>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40">
              <a:extLst>
                <a:ext uri="{FF2B5EF4-FFF2-40B4-BE49-F238E27FC236}">
                  <a16:creationId xmlns:a16="http://schemas.microsoft.com/office/drawing/2014/main" id="{37E36ACB-A8E4-88AB-1595-8DCCBA94D64A}"/>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40">
              <a:extLst>
                <a:ext uri="{FF2B5EF4-FFF2-40B4-BE49-F238E27FC236}">
                  <a16:creationId xmlns:a16="http://schemas.microsoft.com/office/drawing/2014/main" id="{2BD70999-70A4-A165-7C76-FBE3E732AE19}"/>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 name="Google Shape;369;p33">
            <a:extLst>
              <a:ext uri="{FF2B5EF4-FFF2-40B4-BE49-F238E27FC236}">
                <a16:creationId xmlns:a16="http://schemas.microsoft.com/office/drawing/2014/main" id="{A4585A9C-5D6A-78A9-95CE-A82A69ACB3D3}"/>
              </a:ext>
            </a:extLst>
          </p:cNvPr>
          <p:cNvGrpSpPr/>
          <p:nvPr/>
        </p:nvGrpSpPr>
        <p:grpSpPr>
          <a:xfrm rot="10800000">
            <a:off x="1540037" y="1908897"/>
            <a:ext cx="2911710" cy="761645"/>
            <a:chOff x="2183554" y="134100"/>
            <a:chExt cx="2401776" cy="589211"/>
          </a:xfrm>
        </p:grpSpPr>
        <p:sp>
          <p:nvSpPr>
            <p:cNvPr id="3" name="Google Shape;370;p33">
              <a:extLst>
                <a:ext uri="{FF2B5EF4-FFF2-40B4-BE49-F238E27FC236}">
                  <a16:creationId xmlns:a16="http://schemas.microsoft.com/office/drawing/2014/main" id="{E2F8D215-0CEE-CFEE-A020-1D0E58A21BAE}"/>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71;p33">
              <a:extLst>
                <a:ext uri="{FF2B5EF4-FFF2-40B4-BE49-F238E27FC236}">
                  <a16:creationId xmlns:a16="http://schemas.microsoft.com/office/drawing/2014/main" id="{5B157D26-9331-2090-E0E2-538666AB18A7}"/>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72;p33">
              <a:extLst>
                <a:ext uri="{FF2B5EF4-FFF2-40B4-BE49-F238E27FC236}">
                  <a16:creationId xmlns:a16="http://schemas.microsoft.com/office/drawing/2014/main" id="{ACD73092-1AFB-8501-E086-FD5BDD8BA174}"/>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73;p33">
              <a:extLst>
                <a:ext uri="{FF2B5EF4-FFF2-40B4-BE49-F238E27FC236}">
                  <a16:creationId xmlns:a16="http://schemas.microsoft.com/office/drawing/2014/main" id="{9C9BDA09-8133-9A7C-DEF9-9C1B2FA17BF6}"/>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74;p33">
              <a:extLst>
                <a:ext uri="{FF2B5EF4-FFF2-40B4-BE49-F238E27FC236}">
                  <a16:creationId xmlns:a16="http://schemas.microsoft.com/office/drawing/2014/main" id="{48B3D3EC-2ACF-FD12-52A4-D0647E46BDB7}"/>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5;p33">
              <a:extLst>
                <a:ext uri="{FF2B5EF4-FFF2-40B4-BE49-F238E27FC236}">
                  <a16:creationId xmlns:a16="http://schemas.microsoft.com/office/drawing/2014/main" id="{15441C7F-7CE1-1246-BC2B-F5317992B108}"/>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6;p33">
              <a:extLst>
                <a:ext uri="{FF2B5EF4-FFF2-40B4-BE49-F238E27FC236}">
                  <a16:creationId xmlns:a16="http://schemas.microsoft.com/office/drawing/2014/main" id="{892F9A0A-F5E0-5C3C-1F1D-1A995573A8D3}"/>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7;p33">
              <a:extLst>
                <a:ext uri="{FF2B5EF4-FFF2-40B4-BE49-F238E27FC236}">
                  <a16:creationId xmlns:a16="http://schemas.microsoft.com/office/drawing/2014/main" id="{207DE61A-32D9-8AFF-B7E7-24E2E1DD65E2}"/>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 name="Google Shape;319;p31">
            <a:extLst>
              <a:ext uri="{FF2B5EF4-FFF2-40B4-BE49-F238E27FC236}">
                <a16:creationId xmlns:a16="http://schemas.microsoft.com/office/drawing/2014/main" id="{0545FBC9-DBC5-B074-4864-9CD2752D6561}"/>
              </a:ext>
            </a:extLst>
          </p:cNvPr>
          <p:cNvPicPr preferRelativeResize="0"/>
          <p:nvPr/>
        </p:nvPicPr>
        <p:blipFill>
          <a:blip r:embed="rId4">
            <a:alphaModFix/>
          </a:blip>
          <a:stretch>
            <a:fillRect/>
          </a:stretch>
        </p:blipFill>
        <p:spPr>
          <a:xfrm flipH="1">
            <a:off x="3679368" y="0"/>
            <a:ext cx="2146127" cy="3488494"/>
          </a:xfrm>
          <a:prstGeom prst="rect">
            <a:avLst/>
          </a:prstGeom>
          <a:noFill/>
          <a:ln>
            <a:noFill/>
          </a:ln>
        </p:spPr>
      </p:pic>
      <p:pic>
        <p:nvPicPr>
          <p:cNvPr id="12" name="Picture 11" descr="A cartoon of a person playing a guitar&#10;&#10;Description automatically generated">
            <a:extLst>
              <a:ext uri="{FF2B5EF4-FFF2-40B4-BE49-F238E27FC236}">
                <a16:creationId xmlns:a16="http://schemas.microsoft.com/office/drawing/2014/main" id="{30E93224-9F8B-8962-8B3C-ED1E5191F0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10477" y="2181822"/>
            <a:ext cx="6964239" cy="5355107"/>
          </a:xfrm>
          <a:prstGeom prst="rect">
            <a:avLst/>
          </a:prstGeom>
        </p:spPr>
      </p:pic>
      <p:pic>
        <p:nvPicPr>
          <p:cNvPr id="13" name="Picture 12" descr="Cartoon characters in different poses&#10;&#10;Description automatically generated">
            <a:extLst>
              <a:ext uri="{FF2B5EF4-FFF2-40B4-BE49-F238E27FC236}">
                <a16:creationId xmlns:a16="http://schemas.microsoft.com/office/drawing/2014/main" id="{9A053697-E283-682F-6BDC-58C6C819EE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624" y="533764"/>
            <a:ext cx="5724272" cy="2038100"/>
          </a:xfrm>
          <a:prstGeom prst="rect">
            <a:avLst/>
          </a:prstGeom>
        </p:spPr>
      </p:pic>
      <p:pic>
        <p:nvPicPr>
          <p:cNvPr id="22" name="Picture 21">
            <a:extLst>
              <a:ext uri="{FF2B5EF4-FFF2-40B4-BE49-F238E27FC236}">
                <a16:creationId xmlns:a16="http://schemas.microsoft.com/office/drawing/2014/main" id="{AAB3C7AA-67BA-1F28-8FA2-FF189A2BBBA2}"/>
              </a:ext>
            </a:extLst>
          </p:cNvPr>
          <p:cNvPicPr>
            <a:picLocks noChangeAspect="1"/>
          </p:cNvPicPr>
          <p:nvPr/>
        </p:nvPicPr>
        <p:blipFill>
          <a:blip r:embed="rId7">
            <a:clrChange>
              <a:clrFrom>
                <a:srgbClr val="FFFFFF"/>
              </a:clrFrom>
              <a:clrTo>
                <a:srgbClr val="FFFFFF">
                  <a:alpha val="0"/>
                </a:srgbClr>
              </a:clrTo>
            </a:clrChange>
          </a:blip>
          <a:srcRect l="52224" t="34853"/>
          <a:stretch/>
        </p:blipFill>
        <p:spPr>
          <a:xfrm>
            <a:off x="-103666" y="1827170"/>
            <a:ext cx="2953669" cy="2265552"/>
          </a:xfrm>
          <a:prstGeom prst="rect">
            <a:avLst/>
          </a:prstGeom>
        </p:spPr>
      </p:pic>
      <p:sp>
        <p:nvSpPr>
          <p:cNvPr id="23" name="圆角矩形 7">
            <a:extLst>
              <a:ext uri="{FF2B5EF4-FFF2-40B4-BE49-F238E27FC236}">
                <a16:creationId xmlns:a16="http://schemas.microsoft.com/office/drawing/2014/main" id="{59CAF078-5DB6-E8FF-EAC7-90A167A945FD}"/>
              </a:ext>
            </a:extLst>
          </p:cNvPr>
          <p:cNvSpPr/>
          <p:nvPr/>
        </p:nvSpPr>
        <p:spPr>
          <a:xfrm>
            <a:off x="7591711" y="1202379"/>
            <a:ext cx="1774022" cy="1255132"/>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2</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24" name="文本框 25">
            <a:extLst>
              <a:ext uri="{FF2B5EF4-FFF2-40B4-BE49-F238E27FC236}">
                <a16:creationId xmlns:a16="http://schemas.microsoft.com/office/drawing/2014/main" id="{C43FDFAD-2F46-BAC9-A627-99C7243F7FC2}"/>
              </a:ext>
            </a:extLst>
          </p:cNvPr>
          <p:cNvSpPr txBox="1"/>
          <p:nvPr/>
        </p:nvSpPr>
        <p:spPr>
          <a:xfrm>
            <a:off x="5124216" y="3021787"/>
            <a:ext cx="6686488" cy="560936"/>
          </a:xfrm>
          <a:prstGeom prst="rect">
            <a:avLst/>
          </a:prstGeom>
          <a:noFill/>
        </p:spPr>
        <p:txBody>
          <a:bodyPr wrap="square" rtlCol="0">
            <a:noAutofit/>
            <a:scene3d>
              <a:camera prst="orthographicFront"/>
              <a:lightRig rig="threePt" dir="t"/>
            </a:scene3d>
            <a:sp3d contourW="12700"/>
          </a:bodyPr>
          <a:lstStyle/>
          <a:p>
            <a:pPr algn="ctr"/>
            <a:r>
              <a:rPr lang="en-US" sz="13800" b="1" dirty="0" err="1">
                <a:latin typeface="Times New Roman" panose="02020603050405020304" pitchFamily="18" charset="0"/>
                <a:cs typeface="Times New Roman" panose="02020603050405020304" pitchFamily="18" charset="0"/>
              </a:rPr>
              <a:t>Câu</a:t>
            </a:r>
            <a:r>
              <a:rPr lang="en-US" sz="13800" b="1" dirty="0">
                <a:latin typeface="Times New Roman" panose="02020603050405020304" pitchFamily="18" charset="0"/>
                <a:cs typeface="Times New Roman" panose="02020603050405020304" pitchFamily="18" charset="0"/>
              </a:rPr>
              <a:t> 2</a:t>
            </a:r>
            <a:endParaRPr lang="en-SG" sz="1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5674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1.11111E-6 C 0.0151 -0.02199 0.00872 -0.04074 0.00039 -0.04236 C -0.00781 -0.04352 -0.01524 -0.0294 -0.01576 -0.00764 C -0.01628 0.0118 -0.01133 0.02986 -0.00365 0.03125 C 0.00325 0.03217 0.00989 0.02014 0.01028 0.00185 C 0.01081 -0.01482 0.00638 -0.03033 2.29167E-6 -0.03148 C -0.00586 -0.03264 -0.01146 -0.02245 -0.01185 -0.00718 C -0.01211 0.00648 -0.00873 0.02014 -0.00326 0.02037 C 0.00143 0.02153 0.00586 0.01366 0.00625 0.00116 C 0.00664 -0.00995 0.00403 -0.0206 -0.00013 -0.0213 C -0.00378 -0.02199 -0.00768 -0.01597 -0.00781 -0.00648 C -0.00794 0.00162 -0.00625 0.00949 -0.00313 0.01018 C -0.00052 0.01088 0.00208 0.00717 0.00208 0.00023 C 0.00247 -0.00463 0.00143 -0.01019 -0.00052 -0.01088 C -0.00196 -0.01088 -0.00352 -0.00949 -0.00378 -0.00625 C -0.00378 -0.0037 -0.00365 -0.00162 -0.00274 -0.00023 C -0.00248 1.11111E-6 -0.00222 1.11111E-6 -0.00196 -0.00023 " pathEditMode="relative" rAng="0" ptsTypes="AAAAAAAAAAAAAAAAA">
                                      <p:cBhvr>
                                        <p:cTn id="6" dur="5000" fill="hold"/>
                                        <p:tgtEl>
                                          <p:spTgt spid="13"/>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1.48148E-6 C 0.0151 -0.02199 0.00872 -0.04074 0.00039 -0.04236 C -0.00781 -0.04352 -0.01523 -0.0294 -0.01575 -0.00764 C -0.01628 0.01181 -0.01133 0.02986 -0.00365 0.03125 C 0.00326 0.03218 0.0099 0.02014 0.01029 0.00185 C 0.01081 -0.01481 0.00638 -0.03032 -2.08333E-7 -0.03148 C -0.00586 -0.03264 -0.01146 -0.02245 -0.01185 -0.00717 C -0.01211 0.00648 -0.00872 0.02014 -0.00325 0.02037 C 0.00143 0.02153 0.00586 0.01366 0.00625 0.00116 C 0.00664 -0.00995 0.00404 -0.0206 -0.00013 -0.02129 C -0.00378 -0.02199 -0.00768 -0.01597 -0.00781 -0.00648 C -0.00794 0.00162 -0.00625 0.00949 -0.00312 0.01019 C -0.00052 0.01088 0.00208 0.00718 0.00208 0.00023 C 0.00247 -0.00463 0.00143 -0.01018 -0.00052 -0.01088 C -0.00195 -0.01088 -0.00352 -0.00949 -0.00378 -0.00625 C -0.00378 -0.0037 -0.00365 -0.00162 -0.00273 -0.00023 C -0.00247 -1.48148E-6 -0.00221 -1.48148E-6 -0.00195 -0.00023 " pathEditMode="relative" rAng="0" ptsTypes="AAAAAAAAAAAAAAAAA">
                                      <p:cBhvr>
                                        <p:cTn id="8" dur="5000" fill="hold"/>
                                        <p:tgtEl>
                                          <p:spTgt spid="22"/>
                                        </p:tgtEl>
                                        <p:attrNameLst>
                                          <p:attrName>ppt_x</p:attrName>
                                          <p:attrName>ppt_y</p:attrName>
                                        </p:attrNameLst>
                                      </p:cBhvr>
                                      <p:rCtr x="-1523" y="-579"/>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0196 -0.0007 L 0.17135 -0.23912 " pathEditMode="relative" rAng="0" ptsTypes="AA">
                                      <p:cBhvr>
                                        <p:cTn id="25" dur="1000" fill="hold"/>
                                        <p:tgtEl>
                                          <p:spTgt spid="13"/>
                                        </p:tgtEl>
                                        <p:attrNameLst>
                                          <p:attrName>ppt_x</p:attrName>
                                          <p:attrName>ppt_y</p:attrName>
                                        </p:attrNameLst>
                                      </p:cBhvr>
                                      <p:rCtr x="8659" y="-11921"/>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00195 -0.00069 L 0.17135 -0.23912 " pathEditMode="relative" rAng="0" ptsTypes="AA">
                                      <p:cBhvr>
                                        <p:cTn id="30" dur="1000" fill="hold"/>
                                        <p:tgtEl>
                                          <p:spTgt spid="22"/>
                                        </p:tgtEl>
                                        <p:attrNameLst>
                                          <p:attrName>ppt_x</p:attrName>
                                          <p:attrName>ppt_y</p:attrName>
                                        </p:attrNameLst>
                                      </p:cBhvr>
                                      <p:rCtr x="8659" y="-11921"/>
                                    </p:animMotion>
                                  </p:childTnLst>
                                </p:cTn>
                              </p:par>
                            </p:childTnLst>
                          </p:cTn>
                        </p:par>
                      </p:childTnLst>
                    </p:cTn>
                  </p:par>
                </p:childTnLst>
              </p:cTn>
              <p:nextCondLst>
                <p:cond evt="onClick" delay="0">
                  <p:tgtEl>
                    <p:spTgt spid="22"/>
                  </p:tgtEl>
                </p:cond>
              </p:nextCondLst>
            </p:seq>
          </p:childTnLst>
        </p:cTn>
      </p:par>
    </p:tnLst>
    <p:bldLst>
      <p:bldP spid="23"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3DA9315E-300F-0D14-475F-16F73986853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FE93E6B-A784-C96F-225A-22AC2728C014}"/>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D1A063E7-A342-BF23-9EE7-0B9F9BCC8F0C}"/>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99D892D0-5361-91D1-5177-FC3D384278E6}"/>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D6977B04-14DE-2B0B-CDD1-D9D4C3821D63}"/>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C30E16C6-A0E2-F528-CC42-161397D7473E}"/>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B783678A-B64C-7062-F14F-71AFF63A9539}"/>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8AEEC382-CC2D-7AE6-71F8-DABA62302A07}"/>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7060A389-558D-A803-9794-066AE8D3BEC1}"/>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0A07BB9F-7B9F-3386-31FD-456BC702D00D}"/>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34A5253A-13F4-4368-0C7D-FFFEB9FBF381}"/>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89CD9D70-7340-BC0D-EE94-87E9F97BB39F}"/>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E7E1104E-DF88-BC53-6349-05051E26E13E}"/>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A4A9384A-693B-629C-0CAD-03428FF1D1CA}"/>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150B103D-2FD2-BBE2-9F78-3528457317A4}"/>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B04FFFD4-9173-D763-5BA4-277B060ED076}"/>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1D05C5A3-28CD-1F4E-3844-2E1368E548E8}"/>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00AA613F-612B-D145-7D0C-648CF1767036}"/>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862CBC29-800A-81CA-AD9B-032510319B47}"/>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114F7310-9BCA-452C-F122-896D3CB27502}"/>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AD54FD3D-B783-1635-1BEE-44DA1B53305E}"/>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81F1BE48-323F-39F1-1AF7-578167EDB6A7}"/>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A55A3DBA-268E-D745-5466-3750FC2BDC4B}"/>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2</a:t>
            </a:r>
          </a:p>
        </p:txBody>
      </p:sp>
      <p:pic>
        <p:nvPicPr>
          <p:cNvPr id="2" name="Picture 1">
            <a:extLst>
              <a:ext uri="{FF2B5EF4-FFF2-40B4-BE49-F238E27FC236}">
                <a16:creationId xmlns:a16="http://schemas.microsoft.com/office/drawing/2014/main" id="{8BDF584C-C558-C209-6830-3E0F8F6F41BF}"/>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263F3157-FC5A-749F-7CBA-BD5997EB7FE5}"/>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sp>
        <p:nvSpPr>
          <p:cNvPr id="5" name="Google Shape;96;p16">
            <a:extLst>
              <a:ext uri="{FF2B5EF4-FFF2-40B4-BE49-F238E27FC236}">
                <a16:creationId xmlns:a16="http://schemas.microsoft.com/office/drawing/2014/main" id="{0AE46A49-6242-DF3E-5432-1797B820FA70}"/>
              </a:ext>
            </a:extLst>
          </p:cNvPr>
          <p:cNvSpPr txBox="1"/>
          <p:nvPr/>
        </p:nvSpPr>
        <p:spPr>
          <a:xfrm>
            <a:off x="6100740" y="4993457"/>
            <a:ext cx="604000" cy="589600"/>
          </a:xfrm>
          <a:prstGeom prst="rect">
            <a:avLst/>
          </a:prstGeom>
          <a:solidFill>
            <a:schemeClr val="lt2"/>
          </a:solidFill>
          <a:ln>
            <a:noFill/>
          </a:ln>
        </p:spPr>
        <p:txBody>
          <a:bodyPr spcFirstLastPara="1" wrap="square" lIns="0" tIns="121900" rIns="0" bIns="121900" anchor="ctr" anchorCtr="0">
            <a:noAutofit/>
          </a:bodyPr>
          <a:lstStyle/>
          <a:p>
            <a:pPr algn="ctr" defTabSz="1219170">
              <a:buClr>
                <a:srgbClr val="000000"/>
              </a:buClr>
            </a:pPr>
            <a:r>
              <a:rPr lang="en" sz="2400" kern="0">
                <a:solidFill>
                  <a:srgbClr val="FFFFFF"/>
                </a:solidFill>
                <a:latin typeface="Fira Sans Extra Condensed SemiBold"/>
                <a:ea typeface="Fira Sans Extra Condensed SemiBold"/>
                <a:cs typeface="Fira Sans Extra Condensed SemiBold"/>
                <a:sym typeface="Fira Sans Extra Condensed SemiBold"/>
              </a:rPr>
              <a:t>3</a:t>
            </a:r>
            <a:endParaRPr sz="2400" kern="0">
              <a:solidFill>
                <a:srgbClr val="FFFFFF"/>
              </a:solidFill>
              <a:latin typeface="Fira Sans Extra Condensed SemiBold"/>
              <a:ea typeface="Fira Sans Extra Condensed SemiBold"/>
              <a:cs typeface="Fira Sans Extra Condensed SemiBold"/>
              <a:sym typeface="Fira Sans Extra Condensed SemiBold"/>
            </a:endParaRPr>
          </a:p>
        </p:txBody>
      </p:sp>
      <p:sp>
        <p:nvSpPr>
          <p:cNvPr id="6" name="Google Shape;97;p16">
            <a:extLst>
              <a:ext uri="{FF2B5EF4-FFF2-40B4-BE49-F238E27FC236}">
                <a16:creationId xmlns:a16="http://schemas.microsoft.com/office/drawing/2014/main" id="{5A9F69FC-1B9F-12A4-A081-42CF12ADB00F}"/>
              </a:ext>
            </a:extLst>
          </p:cNvPr>
          <p:cNvSpPr txBox="1"/>
          <p:nvPr/>
        </p:nvSpPr>
        <p:spPr>
          <a:xfrm>
            <a:off x="6100740" y="3528657"/>
            <a:ext cx="604000" cy="589600"/>
          </a:xfrm>
          <a:prstGeom prst="rect">
            <a:avLst/>
          </a:prstGeom>
          <a:solidFill>
            <a:schemeClr val="accent3"/>
          </a:solidFill>
          <a:ln>
            <a:noFill/>
          </a:ln>
        </p:spPr>
        <p:txBody>
          <a:bodyPr spcFirstLastPara="1" wrap="square" lIns="0" tIns="121900" rIns="0" bIns="121900" anchor="ctr" anchorCtr="0">
            <a:noAutofit/>
          </a:bodyPr>
          <a:lstStyle/>
          <a:p>
            <a:pPr algn="ctr" defTabSz="1219170">
              <a:buClr>
                <a:srgbClr val="000000"/>
              </a:buClr>
            </a:pPr>
            <a:r>
              <a:rPr lang="en" sz="2400" kern="0">
                <a:solidFill>
                  <a:srgbClr val="FFFFFF"/>
                </a:solidFill>
                <a:latin typeface="Fira Sans Extra Condensed SemiBold"/>
                <a:ea typeface="Fira Sans Extra Condensed SemiBold"/>
                <a:cs typeface="Fira Sans Extra Condensed SemiBold"/>
                <a:sym typeface="Fira Sans Extra Condensed SemiBold"/>
              </a:rPr>
              <a:t>2</a:t>
            </a:r>
            <a:endParaRPr sz="2400" kern="0">
              <a:solidFill>
                <a:srgbClr val="FFFFFF"/>
              </a:solidFill>
              <a:latin typeface="Fira Sans Extra Condensed SemiBold"/>
              <a:ea typeface="Fira Sans Extra Condensed SemiBold"/>
              <a:cs typeface="Fira Sans Extra Condensed SemiBold"/>
              <a:sym typeface="Fira Sans Extra Condensed SemiBold"/>
            </a:endParaRPr>
          </a:p>
        </p:txBody>
      </p:sp>
      <p:sp>
        <p:nvSpPr>
          <p:cNvPr id="10" name="Google Shape;98;p16">
            <a:extLst>
              <a:ext uri="{FF2B5EF4-FFF2-40B4-BE49-F238E27FC236}">
                <a16:creationId xmlns:a16="http://schemas.microsoft.com/office/drawing/2014/main" id="{69F9D5EA-38BD-A7AB-3AF8-C981193274A6}"/>
              </a:ext>
            </a:extLst>
          </p:cNvPr>
          <p:cNvSpPr txBox="1"/>
          <p:nvPr/>
        </p:nvSpPr>
        <p:spPr>
          <a:xfrm>
            <a:off x="6100740" y="2026657"/>
            <a:ext cx="604000" cy="589600"/>
          </a:xfrm>
          <a:prstGeom prst="rect">
            <a:avLst/>
          </a:prstGeom>
          <a:solidFill>
            <a:schemeClr val="accent1"/>
          </a:solidFill>
          <a:ln>
            <a:noFill/>
          </a:ln>
        </p:spPr>
        <p:txBody>
          <a:bodyPr spcFirstLastPara="1" wrap="square" lIns="0" tIns="121900" rIns="0" bIns="121900" anchor="ctr" anchorCtr="0">
            <a:noAutofit/>
          </a:bodyPr>
          <a:lstStyle/>
          <a:p>
            <a:pPr algn="ctr" defTabSz="1219170">
              <a:buClr>
                <a:srgbClr val="000000"/>
              </a:buClr>
            </a:pPr>
            <a:r>
              <a:rPr lang="en" sz="2400" kern="0">
                <a:solidFill>
                  <a:srgbClr val="FFFFFF"/>
                </a:solidFill>
                <a:latin typeface="Fira Sans Extra Condensed SemiBold"/>
                <a:ea typeface="Fira Sans Extra Condensed SemiBold"/>
                <a:cs typeface="Fira Sans Extra Condensed SemiBold"/>
                <a:sym typeface="Fira Sans Extra Condensed SemiBold"/>
              </a:rPr>
              <a:t>1</a:t>
            </a:r>
            <a:endParaRPr sz="2400" kern="0">
              <a:solidFill>
                <a:srgbClr val="FFFFFF"/>
              </a:solidFill>
              <a:latin typeface="Fira Sans Extra Condensed SemiBold"/>
              <a:ea typeface="Fira Sans Extra Condensed SemiBold"/>
              <a:cs typeface="Fira Sans Extra Condensed SemiBold"/>
              <a:sym typeface="Fira Sans Extra Condensed SemiBold"/>
            </a:endParaRPr>
          </a:p>
        </p:txBody>
      </p:sp>
      <p:cxnSp>
        <p:nvCxnSpPr>
          <p:cNvPr id="12" name="Google Shape;99;p16">
            <a:extLst>
              <a:ext uri="{FF2B5EF4-FFF2-40B4-BE49-F238E27FC236}">
                <a16:creationId xmlns:a16="http://schemas.microsoft.com/office/drawing/2014/main" id="{EEEAEE4B-5547-F3D2-BB72-C9588AB65D5F}"/>
              </a:ext>
            </a:extLst>
          </p:cNvPr>
          <p:cNvCxnSpPr/>
          <p:nvPr/>
        </p:nvCxnSpPr>
        <p:spPr>
          <a:xfrm flipH="1">
            <a:off x="6844707" y="3884524"/>
            <a:ext cx="1473200" cy="1400800"/>
          </a:xfrm>
          <a:prstGeom prst="bentConnector3">
            <a:avLst>
              <a:gd name="adj1" fmla="val 355"/>
            </a:avLst>
          </a:prstGeom>
          <a:noFill/>
          <a:ln w="9525" cap="flat" cmpd="sng">
            <a:solidFill>
              <a:schemeClr val="tx1"/>
            </a:solidFill>
            <a:prstDash val="solid"/>
            <a:round/>
            <a:headEnd type="none" w="med" len="med"/>
            <a:tailEnd type="oval" w="med" len="med"/>
          </a:ln>
        </p:spPr>
      </p:cxnSp>
      <p:cxnSp>
        <p:nvCxnSpPr>
          <p:cNvPr id="13" name="Google Shape;100;p16">
            <a:extLst>
              <a:ext uri="{FF2B5EF4-FFF2-40B4-BE49-F238E27FC236}">
                <a16:creationId xmlns:a16="http://schemas.microsoft.com/office/drawing/2014/main" id="{80BFF85F-1394-D533-D6E2-436070F8DAF7}"/>
              </a:ext>
            </a:extLst>
          </p:cNvPr>
          <p:cNvCxnSpPr>
            <a:cxnSpLocks/>
          </p:cNvCxnSpPr>
          <p:nvPr/>
        </p:nvCxnSpPr>
        <p:spPr>
          <a:xfrm rot="10800000">
            <a:off x="6856541" y="2313657"/>
            <a:ext cx="4020007" cy="1971950"/>
          </a:xfrm>
          <a:prstGeom prst="bentConnector3">
            <a:avLst>
              <a:gd name="adj1" fmla="val 118"/>
            </a:avLst>
          </a:prstGeom>
          <a:noFill/>
          <a:ln w="9525" cap="flat" cmpd="sng">
            <a:solidFill>
              <a:schemeClr val="tx1"/>
            </a:solidFill>
            <a:prstDash val="solid"/>
            <a:round/>
            <a:headEnd type="none" w="med" len="med"/>
            <a:tailEnd type="oval" w="med" len="med"/>
          </a:ln>
        </p:spPr>
      </p:cxnSp>
      <p:cxnSp>
        <p:nvCxnSpPr>
          <p:cNvPr id="14" name="Google Shape;144;p16">
            <a:extLst>
              <a:ext uri="{FF2B5EF4-FFF2-40B4-BE49-F238E27FC236}">
                <a16:creationId xmlns:a16="http://schemas.microsoft.com/office/drawing/2014/main" id="{11E511AA-6835-26D6-D129-B679B57DCD71}"/>
              </a:ext>
            </a:extLst>
          </p:cNvPr>
          <p:cNvCxnSpPr>
            <a:cxnSpLocks/>
          </p:cNvCxnSpPr>
          <p:nvPr/>
        </p:nvCxnSpPr>
        <p:spPr>
          <a:xfrm rot="10800000">
            <a:off x="6857207" y="3795791"/>
            <a:ext cx="1460700" cy="478400"/>
          </a:xfrm>
          <a:prstGeom prst="bentConnector3">
            <a:avLst>
              <a:gd name="adj1" fmla="val 50000"/>
            </a:avLst>
          </a:prstGeom>
          <a:noFill/>
          <a:ln w="9525" cap="flat" cmpd="sng">
            <a:solidFill>
              <a:schemeClr val="tx1"/>
            </a:solidFill>
            <a:prstDash val="solid"/>
            <a:round/>
            <a:headEnd type="none" w="med" len="med"/>
            <a:tailEnd type="oval" w="med" len="med"/>
          </a:ln>
        </p:spPr>
      </p:cxnSp>
      <p:pic>
        <p:nvPicPr>
          <p:cNvPr id="9" name="Picture 8" descr="Cartoon a person holding a bow and a dinosaur head&#10;&#10;Description automatically generated">
            <a:extLst>
              <a:ext uri="{FF2B5EF4-FFF2-40B4-BE49-F238E27FC236}">
                <a16:creationId xmlns:a16="http://schemas.microsoft.com/office/drawing/2014/main" id="{0F95440C-A920-CFE0-A90B-D988A7EE86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2817" y="3343672"/>
            <a:ext cx="6037730" cy="3581705"/>
          </a:xfrm>
          <a:prstGeom prst="rect">
            <a:avLst/>
          </a:prstGeom>
        </p:spPr>
      </p:pic>
      <p:sp>
        <p:nvSpPr>
          <p:cNvPr id="20" name="TextBox 19">
            <a:extLst>
              <a:ext uri="{FF2B5EF4-FFF2-40B4-BE49-F238E27FC236}">
                <a16:creationId xmlns:a16="http://schemas.microsoft.com/office/drawing/2014/main" id="{7340272F-1BDB-67F7-5577-6507944466C2}"/>
              </a:ext>
            </a:extLst>
          </p:cNvPr>
          <p:cNvSpPr txBox="1"/>
          <p:nvPr/>
        </p:nvSpPr>
        <p:spPr>
          <a:xfrm>
            <a:off x="260664" y="1212182"/>
            <a:ext cx="5594311" cy="2062103"/>
          </a:xfrm>
          <a:prstGeom prst="rect">
            <a:avLst/>
          </a:prstGeom>
          <a:noFill/>
        </p:spPr>
        <p:txBody>
          <a:bodyPr wrap="square">
            <a:spAutoFit/>
          </a:bodyPr>
          <a:lstStyle/>
          <a:p>
            <a:r>
              <a:rPr lang="vi-VN" sz="3200" dirty="0">
                <a:effectLst/>
                <a:latin typeface="Times New Roman" panose="02020603050405020304" pitchFamily="18" charset="0"/>
                <a:ea typeface="Calibri" panose="020F0502020204030204" pitchFamily="34" charset="0"/>
              </a:rPr>
              <a:t>Tóm tắt các sự kiện được kể, liệt kê các nhân vật và xác định nhân vật chính trong văn bản Tiếng đàn giải oan</a:t>
            </a:r>
            <a:endParaRPr lang="en-SG" sz="3200" dirty="0"/>
          </a:p>
        </p:txBody>
      </p:sp>
      <p:sp>
        <p:nvSpPr>
          <p:cNvPr id="21" name="TextBox 20">
            <a:extLst>
              <a:ext uri="{FF2B5EF4-FFF2-40B4-BE49-F238E27FC236}">
                <a16:creationId xmlns:a16="http://schemas.microsoft.com/office/drawing/2014/main" id="{368E5196-3089-0025-D21A-6C14CC2EE2E5}"/>
              </a:ext>
            </a:extLst>
          </p:cNvPr>
          <p:cNvSpPr txBox="1"/>
          <p:nvPr/>
        </p:nvSpPr>
        <p:spPr>
          <a:xfrm>
            <a:off x="304378" y="3563318"/>
            <a:ext cx="5594311" cy="1077218"/>
          </a:xfrm>
          <a:prstGeom prst="rect">
            <a:avLst/>
          </a:prstGeom>
          <a:noFill/>
        </p:spPr>
        <p:txBody>
          <a:bodyPr wrap="square">
            <a:spAutoFit/>
          </a:bodyPr>
          <a:lstStyle/>
          <a:p>
            <a:r>
              <a:rPr lang="vi-VN" sz="3200" dirty="0">
                <a:effectLst/>
                <a:latin typeface="Times New Roman" panose="02020603050405020304" pitchFamily="18" charset="0"/>
                <a:ea typeface="Calibri" panose="020F0502020204030204" pitchFamily="34" charset="0"/>
              </a:rPr>
              <a:t>Nhân vật chính là người như thế nào? </a:t>
            </a:r>
            <a:endParaRPr lang="en-SG" sz="3200" dirty="0"/>
          </a:p>
        </p:txBody>
      </p:sp>
      <p:sp>
        <p:nvSpPr>
          <p:cNvPr id="22" name="TextBox 21">
            <a:extLst>
              <a:ext uri="{FF2B5EF4-FFF2-40B4-BE49-F238E27FC236}">
                <a16:creationId xmlns:a16="http://schemas.microsoft.com/office/drawing/2014/main" id="{9E0339AF-F9FD-F392-821C-7AA39934A82B}"/>
              </a:ext>
            </a:extLst>
          </p:cNvPr>
          <p:cNvSpPr txBox="1"/>
          <p:nvPr/>
        </p:nvSpPr>
        <p:spPr>
          <a:xfrm>
            <a:off x="324716" y="4919350"/>
            <a:ext cx="5594311" cy="1569660"/>
          </a:xfrm>
          <a:prstGeom prst="rect">
            <a:avLst/>
          </a:prstGeom>
          <a:noFill/>
        </p:spPr>
        <p:txBody>
          <a:bodyPr wrap="square">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Từ đó, nhận xét về nghệ thuật xây dựng nhân vật trong truyện thơ.</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6400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E087B-8F6B-469E-B738-77C0B7195237}"/>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A cartoon of a person holding a pot and a musical instrument&#10;&#10;Description automatically generated">
            <a:extLst>
              <a:ext uri="{FF2B5EF4-FFF2-40B4-BE49-F238E27FC236}">
                <a16:creationId xmlns:a16="http://schemas.microsoft.com/office/drawing/2014/main" id="{0BE5CE6A-BC0F-58AC-9B9D-BC9ED505D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141553"/>
            <a:ext cx="6381750" cy="3754547"/>
          </a:xfrm>
          <a:prstGeom prst="rect">
            <a:avLst/>
          </a:prstGeom>
        </p:spPr>
      </p:pic>
      <p:pic>
        <p:nvPicPr>
          <p:cNvPr id="7" name="Picture 6" descr="Cartoon of a person in a yellow robe and a person in a yellow robe&#10;&#10;Description automatically generated">
            <a:extLst>
              <a:ext uri="{FF2B5EF4-FFF2-40B4-BE49-F238E27FC236}">
                <a16:creationId xmlns:a16="http://schemas.microsoft.com/office/drawing/2014/main" id="{9EDB772E-A049-17E7-A13D-7192551DD1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44" b="95561" l="9985" r="99693">
                        <a14:foregroundMark x1="91398" y1="10444" x2="91859" y2="80679"/>
                        <a14:foregroundMark x1="86790" y1="12533" x2="86329" y2="75718"/>
                        <a14:foregroundMark x1="92934" y1="24282" x2="96313" y2="76501"/>
                        <a14:foregroundMark x1="96313" y1="15666" x2="94316" y2="80157"/>
                        <a14:foregroundMark x1="77880" y1="6005" x2="78648" y2="95822"/>
                        <a14:foregroundMark x1="72657" y1="89556" x2="99693" y2="78068"/>
                        <a14:foregroundMark x1="99693" y1="78068" x2="99693" y2="78068"/>
                        <a14:backgroundMark x1="33948" y1="17493" x2="43472" y2="93211"/>
                        <a14:backgroundMark x1="19508" y1="30809" x2="26728" y2="86423"/>
                        <a14:backgroundMark x1="30415" y1="43342" x2="36406" y2="99478"/>
                        <a14:backgroundMark x1="41782" y1="73107" x2="43011" y2="39164"/>
                        <a14:backgroundMark x1="43625" y1="30026" x2="54839" y2="74935"/>
                        <a14:backgroundMark x1="61444" y1="67885" x2="38556" y2="73890"/>
                        <a14:backgroundMark x1="61444" y1="70757" x2="21505" y2="71018"/>
                        <a14:backgroundMark x1="60829" y1="67885" x2="45315" y2="77807"/>
                        <a14:backgroundMark x1="46851" y1="69191" x2="60369" y2="74935"/>
                      </a14:backgroundRemoval>
                    </a14:imgEffect>
                  </a14:imgLayer>
                </a14:imgProps>
              </a:ext>
              <a:ext uri="{28A0092B-C50C-407E-A947-70E740481C1C}">
                <a14:useLocalDpi xmlns:a14="http://schemas.microsoft.com/office/drawing/2010/main" val="0"/>
              </a:ext>
            </a:extLst>
          </a:blip>
          <a:stretch>
            <a:fillRect/>
          </a:stretch>
        </p:blipFill>
        <p:spPr>
          <a:xfrm>
            <a:off x="4220656" y="2152650"/>
            <a:ext cx="8076119" cy="4751388"/>
          </a:xfrm>
          <a:prstGeom prst="rect">
            <a:avLst/>
          </a:prstGeom>
        </p:spPr>
      </p:pic>
      <p:pic>
        <p:nvPicPr>
          <p:cNvPr id="2" name="Picture 1">
            <a:extLst>
              <a:ext uri="{FF2B5EF4-FFF2-40B4-BE49-F238E27FC236}">
                <a16:creationId xmlns:a16="http://schemas.microsoft.com/office/drawing/2014/main" id="{2799F056-41CE-FF07-060B-3CB5B2A36131}"/>
              </a:ext>
            </a:extLst>
          </p:cNvPr>
          <p:cNvPicPr>
            <a:picLocks noChangeAspect="1"/>
          </p:cNvPicPr>
          <p:nvPr/>
        </p:nvPicPr>
        <p:blipFill rotWithShape="1">
          <a:blip r:embed="rId6">
            <a:clrChange>
              <a:clrFrom>
                <a:srgbClr val="FFFFFF"/>
              </a:clrFrom>
              <a:clrTo>
                <a:srgbClr val="FFFFFF">
                  <a:alpha val="0"/>
                </a:srgbClr>
              </a:clrTo>
            </a:clrChange>
          </a:blip>
          <a:srcRect t="44609" r="8125"/>
          <a:stretch/>
        </p:blipFill>
        <p:spPr>
          <a:xfrm>
            <a:off x="442960" y="1509897"/>
            <a:ext cx="10505980" cy="4468586"/>
          </a:xfrm>
          <a:prstGeom prst="rect">
            <a:avLst/>
          </a:prstGeom>
        </p:spPr>
      </p:pic>
    </p:spTree>
    <p:extLst>
      <p:ext uri="{BB962C8B-B14F-4D97-AF65-F5344CB8AC3E}">
        <p14:creationId xmlns:p14="http://schemas.microsoft.com/office/powerpoint/2010/main" val="18616800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7B079DA5-3668-B2F5-F7E8-DFC0EDC7304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2F39491-FBAE-C90D-8CCF-AB5DFA8A8BD0}"/>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E97A76D0-485B-D2D1-45CF-37B7F1449CDE}"/>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FA7ACD2F-CED9-D115-9AE9-2E807E059F1C}"/>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6E45144A-DBEE-671F-3844-8A7CB8118C89}"/>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E988F826-D794-5554-A99A-514612FC72A3}"/>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00D8BCC0-7BF5-D2A1-C123-48CC4FCBF291}"/>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E6CC9605-A3BE-F31E-AB04-B316803473BC}"/>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08216F19-C851-AEC5-E68D-5A6C1E70EDE5}"/>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E0568639-CE8C-38B4-3294-BE782E62D524}"/>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4E0B808A-9B85-8226-E64E-78A0306360FA}"/>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3CEFE10C-D753-E2BF-3D2A-EF19A4C2D479}"/>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73DD43C0-8CE5-7941-FFF2-0011575D5A92}"/>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F6FF08FA-E6BD-503F-1018-45B198223451}"/>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B97B1428-8BC1-0919-85B9-B120FEE988DD}"/>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8FE595DC-1318-A0B3-D1C0-D0DB93F199B9}"/>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98538097-9B65-6140-D30B-F06AD8AD6A70}"/>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D3BDDC53-3D42-A2F3-707F-6504D866CFCD}"/>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2E7B85E8-3BF8-B7AD-CAF9-281B5E396156}"/>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AFF23618-E9F1-45D4-B37F-9637638EE9C6}"/>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F65E118B-C781-F475-71DD-9B30609CD4DA}"/>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C5A7B898-C3C7-2484-C7E9-7E2EBE66C9F3}"/>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F00BD935-0494-4F66-94E9-3DBB15E45CAD}"/>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*SỰ VIỆC</a:t>
            </a:r>
          </a:p>
        </p:txBody>
      </p:sp>
      <p:pic>
        <p:nvPicPr>
          <p:cNvPr id="2" name="Picture 1">
            <a:extLst>
              <a:ext uri="{FF2B5EF4-FFF2-40B4-BE49-F238E27FC236}">
                <a16:creationId xmlns:a16="http://schemas.microsoft.com/office/drawing/2014/main" id="{A6F5B905-078B-693D-BD7E-E30673998A8A}"/>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3B1A7CEF-A871-F455-6D0A-98816E50D31E}"/>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sp>
        <p:nvSpPr>
          <p:cNvPr id="6" name="Freeform: Shape 5">
            <a:extLst>
              <a:ext uri="{FF2B5EF4-FFF2-40B4-BE49-F238E27FC236}">
                <a16:creationId xmlns:a16="http://schemas.microsoft.com/office/drawing/2014/main" id="{0C9E7832-B9EE-8EB2-2368-EAFF2D37DC76}"/>
              </a:ext>
            </a:extLst>
          </p:cNvPr>
          <p:cNvSpPr/>
          <p:nvPr/>
        </p:nvSpPr>
        <p:spPr>
          <a:xfrm>
            <a:off x="334934" y="1454084"/>
            <a:ext cx="3024264" cy="4161505"/>
          </a:xfrm>
          <a:custGeom>
            <a:avLst/>
            <a:gdLst>
              <a:gd name="connsiteX0" fmla="*/ 0 w 3024264"/>
              <a:gd name="connsiteY0" fmla="*/ 249439 h 2494385"/>
              <a:gd name="connsiteX1" fmla="*/ 249439 w 3024264"/>
              <a:gd name="connsiteY1" fmla="*/ 0 h 2494385"/>
              <a:gd name="connsiteX2" fmla="*/ 2774826 w 3024264"/>
              <a:gd name="connsiteY2" fmla="*/ 0 h 2494385"/>
              <a:gd name="connsiteX3" fmla="*/ 3024265 w 3024264"/>
              <a:gd name="connsiteY3" fmla="*/ 249439 h 2494385"/>
              <a:gd name="connsiteX4" fmla="*/ 3024264 w 3024264"/>
              <a:gd name="connsiteY4" fmla="*/ 2244947 h 2494385"/>
              <a:gd name="connsiteX5" fmla="*/ 2774825 w 3024264"/>
              <a:gd name="connsiteY5" fmla="*/ 2494386 h 2494385"/>
              <a:gd name="connsiteX6" fmla="*/ 249439 w 3024264"/>
              <a:gd name="connsiteY6" fmla="*/ 2494385 h 2494385"/>
              <a:gd name="connsiteX7" fmla="*/ 0 w 3024264"/>
              <a:gd name="connsiteY7" fmla="*/ 2244946 h 2494385"/>
              <a:gd name="connsiteX8" fmla="*/ 0 w 3024264"/>
              <a:gd name="connsiteY8" fmla="*/ 249439 h 249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264" h="2494385">
                <a:moveTo>
                  <a:pt x="0" y="249439"/>
                </a:moveTo>
                <a:cubicBezTo>
                  <a:pt x="0" y="111678"/>
                  <a:pt x="111678" y="0"/>
                  <a:pt x="249439" y="0"/>
                </a:cubicBezTo>
                <a:lnTo>
                  <a:pt x="2774826" y="0"/>
                </a:lnTo>
                <a:cubicBezTo>
                  <a:pt x="2912587" y="0"/>
                  <a:pt x="3024265" y="111678"/>
                  <a:pt x="3024265" y="249439"/>
                </a:cubicBezTo>
                <a:cubicBezTo>
                  <a:pt x="3024265" y="914608"/>
                  <a:pt x="3024264" y="1579778"/>
                  <a:pt x="3024264" y="2244947"/>
                </a:cubicBezTo>
                <a:cubicBezTo>
                  <a:pt x="3024264" y="2382708"/>
                  <a:pt x="2912586" y="2494386"/>
                  <a:pt x="2774825" y="2494386"/>
                </a:cubicBezTo>
                <a:lnTo>
                  <a:pt x="249439" y="2494385"/>
                </a:lnTo>
                <a:cubicBezTo>
                  <a:pt x="111678" y="2494385"/>
                  <a:pt x="0" y="2382707"/>
                  <a:pt x="0" y="2244946"/>
                </a:cubicBezTo>
                <a:lnTo>
                  <a:pt x="0" y="249439"/>
                </a:lnTo>
                <a:close/>
              </a:path>
            </a:pathLst>
          </a:custGeom>
          <a:solidFill>
            <a:schemeClr val="tx1">
              <a:alpha val="90000"/>
            </a:schemeClr>
          </a:solidFill>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5988" tIns="165988" rIns="165988" bIns="700499" numCol="1" spcCol="1270" anchor="t" anchorCtr="0">
            <a:noAutofit/>
          </a:bodyPr>
          <a:lstStyle/>
          <a:p>
            <a:pPr marL="285750" lvl="1" indent="-285750" algn="l" defTabSz="2533650">
              <a:lnSpc>
                <a:spcPct val="90000"/>
              </a:lnSpc>
              <a:spcBef>
                <a:spcPct val="0"/>
              </a:spcBef>
              <a:spcAft>
                <a:spcPct val="15000"/>
              </a:spcAft>
              <a:buChar char="•"/>
            </a:pPr>
            <a:endParaRPr lang="en-SG" sz="5700" kern="1200"/>
          </a:p>
          <a:p>
            <a:pPr marL="285750" lvl="1" indent="-285750" algn="l" defTabSz="2533650">
              <a:lnSpc>
                <a:spcPct val="90000"/>
              </a:lnSpc>
              <a:spcBef>
                <a:spcPct val="0"/>
              </a:spcBef>
              <a:spcAft>
                <a:spcPct val="15000"/>
              </a:spcAft>
              <a:buChar char="•"/>
            </a:pPr>
            <a:endParaRPr lang="en-SG" sz="5700" kern="1200"/>
          </a:p>
        </p:txBody>
      </p:sp>
      <p:sp>
        <p:nvSpPr>
          <p:cNvPr id="9" name="Shape 8">
            <a:extLst>
              <a:ext uri="{FF2B5EF4-FFF2-40B4-BE49-F238E27FC236}">
                <a16:creationId xmlns:a16="http://schemas.microsoft.com/office/drawing/2014/main" id="{0B6BD63B-052F-2640-7E81-7BCF167B39EF}"/>
              </a:ext>
            </a:extLst>
          </p:cNvPr>
          <p:cNvSpPr/>
          <p:nvPr/>
        </p:nvSpPr>
        <p:spPr>
          <a:xfrm>
            <a:off x="2027799" y="3986558"/>
            <a:ext cx="3370711" cy="2884984"/>
          </a:xfrm>
          <a:prstGeom prst="leftCircularArrow">
            <a:avLst>
              <a:gd name="adj1" fmla="val 3259"/>
              <a:gd name="adj2" fmla="val 402052"/>
              <a:gd name="adj3" fmla="val 2177562"/>
              <a:gd name="adj4" fmla="val 9024489"/>
              <a:gd name="adj5" fmla="val 380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SG"/>
          </a:p>
        </p:txBody>
      </p:sp>
      <p:sp>
        <p:nvSpPr>
          <p:cNvPr id="10" name="Freeform: Shape 9">
            <a:extLst>
              <a:ext uri="{FF2B5EF4-FFF2-40B4-BE49-F238E27FC236}">
                <a16:creationId xmlns:a16="http://schemas.microsoft.com/office/drawing/2014/main" id="{1AD26732-2414-AF76-7EB9-D4D4528B16F0}"/>
              </a:ext>
            </a:extLst>
          </p:cNvPr>
          <p:cNvSpPr/>
          <p:nvPr/>
        </p:nvSpPr>
        <p:spPr>
          <a:xfrm>
            <a:off x="1006993" y="5310011"/>
            <a:ext cx="2688235" cy="649667"/>
          </a:xfrm>
          <a:custGeom>
            <a:avLst/>
            <a:gdLst>
              <a:gd name="connsiteX0" fmla="*/ 0 w 2688235"/>
              <a:gd name="connsiteY0" fmla="*/ 106902 h 1069022"/>
              <a:gd name="connsiteX1" fmla="*/ 106902 w 2688235"/>
              <a:gd name="connsiteY1" fmla="*/ 0 h 1069022"/>
              <a:gd name="connsiteX2" fmla="*/ 2581333 w 2688235"/>
              <a:gd name="connsiteY2" fmla="*/ 0 h 1069022"/>
              <a:gd name="connsiteX3" fmla="*/ 2688235 w 2688235"/>
              <a:gd name="connsiteY3" fmla="*/ 106902 h 1069022"/>
              <a:gd name="connsiteX4" fmla="*/ 2688235 w 2688235"/>
              <a:gd name="connsiteY4" fmla="*/ 962120 h 1069022"/>
              <a:gd name="connsiteX5" fmla="*/ 2581333 w 2688235"/>
              <a:gd name="connsiteY5" fmla="*/ 1069022 h 1069022"/>
              <a:gd name="connsiteX6" fmla="*/ 106902 w 2688235"/>
              <a:gd name="connsiteY6" fmla="*/ 1069022 h 1069022"/>
              <a:gd name="connsiteX7" fmla="*/ 0 w 2688235"/>
              <a:gd name="connsiteY7" fmla="*/ 962120 h 1069022"/>
              <a:gd name="connsiteX8" fmla="*/ 0 w 2688235"/>
              <a:gd name="connsiteY8" fmla="*/ 106902 h 106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235" h="1069022">
                <a:moveTo>
                  <a:pt x="0" y="106902"/>
                </a:moveTo>
                <a:cubicBezTo>
                  <a:pt x="0" y="47862"/>
                  <a:pt x="47862" y="0"/>
                  <a:pt x="106902" y="0"/>
                </a:cubicBezTo>
                <a:lnTo>
                  <a:pt x="2581333" y="0"/>
                </a:lnTo>
                <a:cubicBezTo>
                  <a:pt x="2640373" y="0"/>
                  <a:pt x="2688235" y="47862"/>
                  <a:pt x="2688235" y="106902"/>
                </a:cubicBezTo>
                <a:lnTo>
                  <a:pt x="2688235" y="962120"/>
                </a:lnTo>
                <a:cubicBezTo>
                  <a:pt x="2688235" y="1021160"/>
                  <a:pt x="2640373" y="1069022"/>
                  <a:pt x="2581333" y="1069022"/>
                </a:cubicBezTo>
                <a:lnTo>
                  <a:pt x="106902" y="1069022"/>
                </a:lnTo>
                <a:cubicBezTo>
                  <a:pt x="47862" y="1069022"/>
                  <a:pt x="0" y="1021160"/>
                  <a:pt x="0" y="962120"/>
                </a:cubicBezTo>
                <a:lnTo>
                  <a:pt x="0" y="106902"/>
                </a:lnTo>
                <a:close/>
              </a:path>
            </a:pathLst>
          </a:custGeom>
          <a:solidFill>
            <a:schemeClr val="accent2">
              <a:lumMod val="20000"/>
              <a:lumOff val="80000"/>
            </a:schemeClr>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3231" tIns="112591" rIns="153231" bIns="112591" numCol="1" spcCol="1270" anchor="ctr" anchorCtr="0">
            <a:noAutofit/>
          </a:bodyPr>
          <a:lstStyle/>
          <a:p>
            <a:pPr marL="0" lvl="0" indent="0" algn="ctr" defTabSz="2844800">
              <a:lnSpc>
                <a:spcPct val="90000"/>
              </a:lnSpc>
              <a:spcBef>
                <a:spcPct val="0"/>
              </a:spcBef>
              <a:spcAft>
                <a:spcPct val="35000"/>
              </a:spcAft>
              <a:buNone/>
            </a:pPr>
            <a:r>
              <a:rPr lang="en-US" sz="3600" b="1" kern="1200" dirty="0">
                <a:solidFill>
                  <a:schemeClr val="bg1">
                    <a:lumMod val="50000"/>
                  </a:schemeClr>
                </a:solidFill>
                <a:latin typeface="Times New Roman" panose="02020603050405020304" pitchFamily="18" charset="0"/>
                <a:cs typeface="Times New Roman" panose="02020603050405020304" pitchFamily="18" charset="0"/>
              </a:rPr>
              <a:t>01</a:t>
            </a:r>
            <a:endParaRPr lang="en-SG" sz="3600" b="1" kern="12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C94DA4B3-B449-2DA2-1295-A23D2B680D01}"/>
              </a:ext>
            </a:extLst>
          </p:cNvPr>
          <p:cNvSpPr/>
          <p:nvPr/>
        </p:nvSpPr>
        <p:spPr>
          <a:xfrm>
            <a:off x="4218324" y="1852266"/>
            <a:ext cx="3024264" cy="4107413"/>
          </a:xfrm>
          <a:custGeom>
            <a:avLst/>
            <a:gdLst>
              <a:gd name="connsiteX0" fmla="*/ 0 w 3024264"/>
              <a:gd name="connsiteY0" fmla="*/ 249439 h 2494385"/>
              <a:gd name="connsiteX1" fmla="*/ 249439 w 3024264"/>
              <a:gd name="connsiteY1" fmla="*/ 0 h 2494385"/>
              <a:gd name="connsiteX2" fmla="*/ 2774826 w 3024264"/>
              <a:gd name="connsiteY2" fmla="*/ 0 h 2494385"/>
              <a:gd name="connsiteX3" fmla="*/ 3024265 w 3024264"/>
              <a:gd name="connsiteY3" fmla="*/ 249439 h 2494385"/>
              <a:gd name="connsiteX4" fmla="*/ 3024264 w 3024264"/>
              <a:gd name="connsiteY4" fmla="*/ 2244947 h 2494385"/>
              <a:gd name="connsiteX5" fmla="*/ 2774825 w 3024264"/>
              <a:gd name="connsiteY5" fmla="*/ 2494386 h 2494385"/>
              <a:gd name="connsiteX6" fmla="*/ 249439 w 3024264"/>
              <a:gd name="connsiteY6" fmla="*/ 2494385 h 2494385"/>
              <a:gd name="connsiteX7" fmla="*/ 0 w 3024264"/>
              <a:gd name="connsiteY7" fmla="*/ 2244946 h 2494385"/>
              <a:gd name="connsiteX8" fmla="*/ 0 w 3024264"/>
              <a:gd name="connsiteY8" fmla="*/ 249439 h 249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264" h="2494385">
                <a:moveTo>
                  <a:pt x="0" y="249439"/>
                </a:moveTo>
                <a:cubicBezTo>
                  <a:pt x="0" y="111678"/>
                  <a:pt x="111678" y="0"/>
                  <a:pt x="249439" y="0"/>
                </a:cubicBezTo>
                <a:lnTo>
                  <a:pt x="2774826" y="0"/>
                </a:lnTo>
                <a:cubicBezTo>
                  <a:pt x="2912587" y="0"/>
                  <a:pt x="3024265" y="111678"/>
                  <a:pt x="3024265" y="249439"/>
                </a:cubicBezTo>
                <a:cubicBezTo>
                  <a:pt x="3024265" y="914608"/>
                  <a:pt x="3024264" y="1579778"/>
                  <a:pt x="3024264" y="2244947"/>
                </a:cubicBezTo>
                <a:cubicBezTo>
                  <a:pt x="3024264" y="2382708"/>
                  <a:pt x="2912586" y="2494386"/>
                  <a:pt x="2774825" y="2494386"/>
                </a:cubicBezTo>
                <a:lnTo>
                  <a:pt x="249439" y="2494385"/>
                </a:lnTo>
                <a:cubicBezTo>
                  <a:pt x="111678" y="2494385"/>
                  <a:pt x="0" y="2382707"/>
                  <a:pt x="0" y="2244946"/>
                </a:cubicBezTo>
                <a:lnTo>
                  <a:pt x="0" y="249439"/>
                </a:lnTo>
                <a:close/>
              </a:path>
            </a:pathLst>
          </a:custGeom>
          <a:solidFill>
            <a:schemeClr val="tx1">
              <a:alpha val="90000"/>
            </a:schemeClr>
          </a:solidFill>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5988" tIns="700499" rIns="165988" bIns="165988" numCol="1" spcCol="1270" anchor="t" anchorCtr="0">
            <a:noAutofit/>
          </a:bodyPr>
          <a:lstStyle/>
          <a:p>
            <a:pPr marL="285750" lvl="1" indent="-285750" algn="l" defTabSz="2533650">
              <a:lnSpc>
                <a:spcPct val="90000"/>
              </a:lnSpc>
              <a:spcBef>
                <a:spcPct val="0"/>
              </a:spcBef>
              <a:spcAft>
                <a:spcPct val="15000"/>
              </a:spcAft>
              <a:buChar char="•"/>
            </a:pPr>
            <a:endParaRPr lang="en-SG" sz="5700" kern="1200"/>
          </a:p>
          <a:p>
            <a:pPr marL="285750" lvl="1" indent="-285750" algn="l" defTabSz="2533650">
              <a:lnSpc>
                <a:spcPct val="90000"/>
              </a:lnSpc>
              <a:spcBef>
                <a:spcPct val="0"/>
              </a:spcBef>
              <a:spcAft>
                <a:spcPct val="15000"/>
              </a:spcAft>
              <a:buChar char="•"/>
            </a:pPr>
            <a:endParaRPr lang="en-SG" sz="5700" kern="1200"/>
          </a:p>
        </p:txBody>
      </p:sp>
      <p:sp>
        <p:nvSpPr>
          <p:cNvPr id="13" name="Arrow: Circular 12">
            <a:extLst>
              <a:ext uri="{FF2B5EF4-FFF2-40B4-BE49-F238E27FC236}">
                <a16:creationId xmlns:a16="http://schemas.microsoft.com/office/drawing/2014/main" id="{DC7DB5B1-B278-4D61-96DA-B53AFA9EAD3C}"/>
              </a:ext>
            </a:extLst>
          </p:cNvPr>
          <p:cNvSpPr/>
          <p:nvPr/>
        </p:nvSpPr>
        <p:spPr>
          <a:xfrm>
            <a:off x="5885988" y="810045"/>
            <a:ext cx="3757144" cy="3040521"/>
          </a:xfrm>
          <a:prstGeom prst="circularArrow">
            <a:avLst>
              <a:gd name="adj1" fmla="val 2924"/>
              <a:gd name="adj2" fmla="val 357860"/>
              <a:gd name="adj3" fmla="val 19466629"/>
              <a:gd name="adj4" fmla="val 12575511"/>
              <a:gd name="adj5" fmla="val 341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SG"/>
          </a:p>
        </p:txBody>
      </p:sp>
      <p:sp>
        <p:nvSpPr>
          <p:cNvPr id="14" name="Freeform: Shape 13">
            <a:extLst>
              <a:ext uri="{FF2B5EF4-FFF2-40B4-BE49-F238E27FC236}">
                <a16:creationId xmlns:a16="http://schemas.microsoft.com/office/drawing/2014/main" id="{8305E0F3-34AE-3EC7-6D5C-75C628B3CAA9}"/>
              </a:ext>
            </a:extLst>
          </p:cNvPr>
          <p:cNvSpPr/>
          <p:nvPr/>
        </p:nvSpPr>
        <p:spPr>
          <a:xfrm>
            <a:off x="4885871" y="1486369"/>
            <a:ext cx="2688235" cy="649667"/>
          </a:xfrm>
          <a:custGeom>
            <a:avLst/>
            <a:gdLst>
              <a:gd name="connsiteX0" fmla="*/ 0 w 2688235"/>
              <a:gd name="connsiteY0" fmla="*/ 106902 h 1069022"/>
              <a:gd name="connsiteX1" fmla="*/ 106902 w 2688235"/>
              <a:gd name="connsiteY1" fmla="*/ 0 h 1069022"/>
              <a:gd name="connsiteX2" fmla="*/ 2581333 w 2688235"/>
              <a:gd name="connsiteY2" fmla="*/ 0 h 1069022"/>
              <a:gd name="connsiteX3" fmla="*/ 2688235 w 2688235"/>
              <a:gd name="connsiteY3" fmla="*/ 106902 h 1069022"/>
              <a:gd name="connsiteX4" fmla="*/ 2688235 w 2688235"/>
              <a:gd name="connsiteY4" fmla="*/ 962120 h 1069022"/>
              <a:gd name="connsiteX5" fmla="*/ 2581333 w 2688235"/>
              <a:gd name="connsiteY5" fmla="*/ 1069022 h 1069022"/>
              <a:gd name="connsiteX6" fmla="*/ 106902 w 2688235"/>
              <a:gd name="connsiteY6" fmla="*/ 1069022 h 1069022"/>
              <a:gd name="connsiteX7" fmla="*/ 0 w 2688235"/>
              <a:gd name="connsiteY7" fmla="*/ 962120 h 1069022"/>
              <a:gd name="connsiteX8" fmla="*/ 0 w 2688235"/>
              <a:gd name="connsiteY8" fmla="*/ 106902 h 106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235" h="1069022">
                <a:moveTo>
                  <a:pt x="0" y="106902"/>
                </a:moveTo>
                <a:cubicBezTo>
                  <a:pt x="0" y="47862"/>
                  <a:pt x="47862" y="0"/>
                  <a:pt x="106902" y="0"/>
                </a:cubicBezTo>
                <a:lnTo>
                  <a:pt x="2581333" y="0"/>
                </a:lnTo>
                <a:cubicBezTo>
                  <a:pt x="2640373" y="0"/>
                  <a:pt x="2688235" y="47862"/>
                  <a:pt x="2688235" y="106902"/>
                </a:cubicBezTo>
                <a:lnTo>
                  <a:pt x="2688235" y="962120"/>
                </a:lnTo>
                <a:cubicBezTo>
                  <a:pt x="2688235" y="1021160"/>
                  <a:pt x="2640373" y="1069022"/>
                  <a:pt x="2581333" y="1069022"/>
                </a:cubicBezTo>
                <a:lnTo>
                  <a:pt x="106902" y="1069022"/>
                </a:lnTo>
                <a:cubicBezTo>
                  <a:pt x="47862" y="1069022"/>
                  <a:pt x="0" y="1021160"/>
                  <a:pt x="0" y="962120"/>
                </a:cubicBezTo>
                <a:lnTo>
                  <a:pt x="0" y="106902"/>
                </a:lnTo>
                <a:close/>
              </a:path>
            </a:pathLst>
          </a:custGeom>
          <a:solidFill>
            <a:schemeClr val="accent4">
              <a:lumMod val="20000"/>
              <a:lumOff val="80000"/>
            </a:schemeClr>
          </a:solidFill>
          <a:ln>
            <a:solidFill>
              <a:schemeClr val="bg2"/>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3231" tIns="112591" rIns="153231" bIns="112591" numCol="1" spcCol="1270" anchor="ctr" anchorCtr="0">
            <a:noAutofit/>
          </a:bodyPr>
          <a:lstStyle/>
          <a:p>
            <a:pPr marL="0" lvl="0" indent="0" algn="ctr" defTabSz="2844800">
              <a:lnSpc>
                <a:spcPct val="90000"/>
              </a:lnSpc>
              <a:spcBef>
                <a:spcPct val="0"/>
              </a:spcBef>
              <a:spcAft>
                <a:spcPct val="35000"/>
              </a:spcAft>
              <a:buNone/>
            </a:pPr>
            <a:r>
              <a:rPr lang="en-US" sz="3600" b="1" kern="1200" dirty="0">
                <a:solidFill>
                  <a:schemeClr val="bg1">
                    <a:lumMod val="50000"/>
                  </a:schemeClr>
                </a:solidFill>
                <a:latin typeface="Times New Roman" panose="02020603050405020304" pitchFamily="18" charset="0"/>
                <a:cs typeface="Times New Roman" panose="02020603050405020304" pitchFamily="18" charset="0"/>
              </a:rPr>
              <a:t>02</a:t>
            </a:r>
            <a:endParaRPr lang="en-SG" sz="3600" b="1" kern="12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BDF56675-98DD-F01A-DB8D-F6BBEF96A2CD}"/>
              </a:ext>
            </a:extLst>
          </p:cNvPr>
          <p:cNvSpPr/>
          <p:nvPr/>
        </p:nvSpPr>
        <p:spPr>
          <a:xfrm>
            <a:off x="8101715" y="1561758"/>
            <a:ext cx="3024264" cy="4053831"/>
          </a:xfrm>
          <a:custGeom>
            <a:avLst/>
            <a:gdLst>
              <a:gd name="connsiteX0" fmla="*/ 0 w 3024264"/>
              <a:gd name="connsiteY0" fmla="*/ 249439 h 2494385"/>
              <a:gd name="connsiteX1" fmla="*/ 249439 w 3024264"/>
              <a:gd name="connsiteY1" fmla="*/ 0 h 2494385"/>
              <a:gd name="connsiteX2" fmla="*/ 2774826 w 3024264"/>
              <a:gd name="connsiteY2" fmla="*/ 0 h 2494385"/>
              <a:gd name="connsiteX3" fmla="*/ 3024265 w 3024264"/>
              <a:gd name="connsiteY3" fmla="*/ 249439 h 2494385"/>
              <a:gd name="connsiteX4" fmla="*/ 3024264 w 3024264"/>
              <a:gd name="connsiteY4" fmla="*/ 2244947 h 2494385"/>
              <a:gd name="connsiteX5" fmla="*/ 2774825 w 3024264"/>
              <a:gd name="connsiteY5" fmla="*/ 2494386 h 2494385"/>
              <a:gd name="connsiteX6" fmla="*/ 249439 w 3024264"/>
              <a:gd name="connsiteY6" fmla="*/ 2494385 h 2494385"/>
              <a:gd name="connsiteX7" fmla="*/ 0 w 3024264"/>
              <a:gd name="connsiteY7" fmla="*/ 2244946 h 2494385"/>
              <a:gd name="connsiteX8" fmla="*/ 0 w 3024264"/>
              <a:gd name="connsiteY8" fmla="*/ 249439 h 249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264" h="2494385">
                <a:moveTo>
                  <a:pt x="0" y="249439"/>
                </a:moveTo>
                <a:cubicBezTo>
                  <a:pt x="0" y="111678"/>
                  <a:pt x="111678" y="0"/>
                  <a:pt x="249439" y="0"/>
                </a:cubicBezTo>
                <a:lnTo>
                  <a:pt x="2774826" y="0"/>
                </a:lnTo>
                <a:cubicBezTo>
                  <a:pt x="2912587" y="0"/>
                  <a:pt x="3024265" y="111678"/>
                  <a:pt x="3024265" y="249439"/>
                </a:cubicBezTo>
                <a:cubicBezTo>
                  <a:pt x="3024265" y="914608"/>
                  <a:pt x="3024264" y="1579778"/>
                  <a:pt x="3024264" y="2244947"/>
                </a:cubicBezTo>
                <a:cubicBezTo>
                  <a:pt x="3024264" y="2382708"/>
                  <a:pt x="2912586" y="2494386"/>
                  <a:pt x="2774825" y="2494386"/>
                </a:cubicBezTo>
                <a:lnTo>
                  <a:pt x="249439" y="2494385"/>
                </a:lnTo>
                <a:cubicBezTo>
                  <a:pt x="111678" y="2494385"/>
                  <a:pt x="0" y="2382707"/>
                  <a:pt x="0" y="2244946"/>
                </a:cubicBezTo>
                <a:lnTo>
                  <a:pt x="0" y="249439"/>
                </a:lnTo>
                <a:close/>
              </a:path>
            </a:pathLst>
          </a:custGeom>
          <a:solidFill>
            <a:schemeClr val="tx1">
              <a:alpha val="90000"/>
            </a:schemeClr>
          </a:solidFill>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5988" tIns="165988" rIns="165988" bIns="700499" numCol="1" spcCol="1270" anchor="t" anchorCtr="0">
            <a:noAutofit/>
          </a:bodyPr>
          <a:lstStyle/>
          <a:p>
            <a:pPr marL="285750" lvl="1" indent="-285750" algn="l" defTabSz="2533650">
              <a:lnSpc>
                <a:spcPct val="90000"/>
              </a:lnSpc>
              <a:spcBef>
                <a:spcPct val="0"/>
              </a:spcBef>
              <a:spcAft>
                <a:spcPct val="15000"/>
              </a:spcAft>
              <a:buChar char="•"/>
            </a:pPr>
            <a:endParaRPr lang="en-SG" sz="5700" kern="1200"/>
          </a:p>
          <a:p>
            <a:pPr marL="285750" lvl="1" indent="-285750" algn="l" defTabSz="2533650">
              <a:lnSpc>
                <a:spcPct val="90000"/>
              </a:lnSpc>
              <a:spcBef>
                <a:spcPct val="0"/>
              </a:spcBef>
              <a:spcAft>
                <a:spcPct val="15000"/>
              </a:spcAft>
              <a:buChar char="•"/>
            </a:pPr>
            <a:endParaRPr lang="en-SG" sz="5700" kern="1200"/>
          </a:p>
        </p:txBody>
      </p:sp>
      <p:sp>
        <p:nvSpPr>
          <p:cNvPr id="16" name="Freeform: Shape 15">
            <a:extLst>
              <a:ext uri="{FF2B5EF4-FFF2-40B4-BE49-F238E27FC236}">
                <a16:creationId xmlns:a16="http://schemas.microsoft.com/office/drawing/2014/main" id="{C6582595-8B71-03F7-E1FF-69E6D07C89CD}"/>
              </a:ext>
            </a:extLst>
          </p:cNvPr>
          <p:cNvSpPr/>
          <p:nvPr/>
        </p:nvSpPr>
        <p:spPr>
          <a:xfrm>
            <a:off x="8773774" y="5310011"/>
            <a:ext cx="2688235" cy="649667"/>
          </a:xfrm>
          <a:custGeom>
            <a:avLst/>
            <a:gdLst>
              <a:gd name="connsiteX0" fmla="*/ 0 w 2688235"/>
              <a:gd name="connsiteY0" fmla="*/ 106902 h 1069022"/>
              <a:gd name="connsiteX1" fmla="*/ 106902 w 2688235"/>
              <a:gd name="connsiteY1" fmla="*/ 0 h 1069022"/>
              <a:gd name="connsiteX2" fmla="*/ 2581333 w 2688235"/>
              <a:gd name="connsiteY2" fmla="*/ 0 h 1069022"/>
              <a:gd name="connsiteX3" fmla="*/ 2688235 w 2688235"/>
              <a:gd name="connsiteY3" fmla="*/ 106902 h 1069022"/>
              <a:gd name="connsiteX4" fmla="*/ 2688235 w 2688235"/>
              <a:gd name="connsiteY4" fmla="*/ 962120 h 1069022"/>
              <a:gd name="connsiteX5" fmla="*/ 2581333 w 2688235"/>
              <a:gd name="connsiteY5" fmla="*/ 1069022 h 1069022"/>
              <a:gd name="connsiteX6" fmla="*/ 106902 w 2688235"/>
              <a:gd name="connsiteY6" fmla="*/ 1069022 h 1069022"/>
              <a:gd name="connsiteX7" fmla="*/ 0 w 2688235"/>
              <a:gd name="connsiteY7" fmla="*/ 962120 h 1069022"/>
              <a:gd name="connsiteX8" fmla="*/ 0 w 2688235"/>
              <a:gd name="connsiteY8" fmla="*/ 106902 h 106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235" h="1069022">
                <a:moveTo>
                  <a:pt x="0" y="106902"/>
                </a:moveTo>
                <a:cubicBezTo>
                  <a:pt x="0" y="47862"/>
                  <a:pt x="47862" y="0"/>
                  <a:pt x="106902" y="0"/>
                </a:cubicBezTo>
                <a:lnTo>
                  <a:pt x="2581333" y="0"/>
                </a:lnTo>
                <a:cubicBezTo>
                  <a:pt x="2640373" y="0"/>
                  <a:pt x="2688235" y="47862"/>
                  <a:pt x="2688235" y="106902"/>
                </a:cubicBezTo>
                <a:lnTo>
                  <a:pt x="2688235" y="962120"/>
                </a:lnTo>
                <a:cubicBezTo>
                  <a:pt x="2688235" y="1021160"/>
                  <a:pt x="2640373" y="1069022"/>
                  <a:pt x="2581333" y="1069022"/>
                </a:cubicBezTo>
                <a:lnTo>
                  <a:pt x="106902" y="1069022"/>
                </a:lnTo>
                <a:cubicBezTo>
                  <a:pt x="47862" y="1069022"/>
                  <a:pt x="0" y="1021160"/>
                  <a:pt x="0" y="962120"/>
                </a:cubicBezTo>
                <a:lnTo>
                  <a:pt x="0" y="106902"/>
                </a:lnTo>
                <a:close/>
              </a:path>
            </a:pathLst>
          </a:custGeom>
          <a:solidFill>
            <a:schemeClr val="accent4">
              <a:lumMod val="20000"/>
              <a:lumOff val="80000"/>
            </a:schemeClr>
          </a:solidFill>
          <a:ln>
            <a:solidFill>
              <a:schemeClr val="bg2"/>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3231" tIns="112591" rIns="153231" bIns="112591" numCol="1" spcCol="1270" anchor="ctr" anchorCtr="0">
            <a:noAutofit/>
          </a:bodyPr>
          <a:lstStyle/>
          <a:p>
            <a:pPr marL="0" lvl="0" indent="0" algn="ctr" defTabSz="2844800">
              <a:lnSpc>
                <a:spcPct val="90000"/>
              </a:lnSpc>
              <a:spcBef>
                <a:spcPct val="0"/>
              </a:spcBef>
              <a:spcAft>
                <a:spcPct val="35000"/>
              </a:spcAft>
              <a:buNone/>
            </a:pPr>
            <a:r>
              <a:rPr lang="en-US" sz="3600" b="1" dirty="0">
                <a:solidFill>
                  <a:schemeClr val="bg1">
                    <a:lumMod val="50000"/>
                  </a:schemeClr>
                </a:solidFill>
                <a:latin typeface="Times New Roman" panose="02020603050405020304" pitchFamily="18" charset="0"/>
                <a:cs typeface="Times New Roman" panose="02020603050405020304" pitchFamily="18" charset="0"/>
              </a:rPr>
              <a:t>03</a:t>
            </a:r>
            <a:endParaRPr lang="en-SG" sz="3600" b="1" kern="12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8BC4BDB-B50E-4FCB-F9B8-81AE47287E71}"/>
              </a:ext>
            </a:extLst>
          </p:cNvPr>
          <p:cNvSpPr txBox="1"/>
          <p:nvPr/>
        </p:nvSpPr>
        <p:spPr>
          <a:xfrm>
            <a:off x="344096" y="1389354"/>
            <a:ext cx="2927470" cy="4031873"/>
          </a:xfrm>
          <a:prstGeom prst="rect">
            <a:avLst/>
          </a:prstGeom>
          <a:noFill/>
        </p:spPr>
        <p:txBody>
          <a:bodyPr wrap="square">
            <a:spAutoFit/>
          </a:bodyPr>
          <a:lstStyle/>
          <a:p>
            <a:pPr algn="just">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Sanh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nhốt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ngục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thăm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Lý Thông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hờn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265BF947-E70E-5926-8437-4B8E670417AF}"/>
              </a:ext>
            </a:extLst>
          </p:cNvPr>
          <p:cNvSpPr txBox="1"/>
          <p:nvPr/>
        </p:nvSpPr>
        <p:spPr>
          <a:xfrm>
            <a:off x="4305838" y="2330305"/>
            <a:ext cx="2834378" cy="3539430"/>
          </a:xfrm>
          <a:prstGeom prst="rect">
            <a:avLst/>
          </a:prstGeom>
          <a:noFill/>
        </p:spPr>
        <p:txBody>
          <a:bodyPr wrap="square">
            <a:spAutoFit/>
          </a:bodyPr>
          <a:lstStyle/>
          <a:p>
            <a:pPr algn="just">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Sanh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gảy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chàng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phũ</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phàng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80FAC000-226D-6416-4958-7AAD5BC0631B}"/>
              </a:ext>
            </a:extLst>
          </p:cNvPr>
          <p:cNvSpPr txBox="1"/>
          <p:nvPr/>
        </p:nvSpPr>
        <p:spPr>
          <a:xfrm>
            <a:off x="8143251" y="1654624"/>
            <a:ext cx="3080031" cy="3539430"/>
          </a:xfrm>
          <a:prstGeom prst="rect">
            <a:avLst/>
          </a:prstGeom>
          <a:noFill/>
        </p:spPr>
        <p:txBody>
          <a:bodyPr wrap="square">
            <a:spAutoFit/>
          </a:bodyPr>
          <a:lstStyle/>
          <a:p>
            <a:pPr algn="just">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gảy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3" name="Picture 22" descr="A cartoon of a person playing a musical instrument&#10;&#10;Description automatically generated">
            <a:extLst>
              <a:ext uri="{FF2B5EF4-FFF2-40B4-BE49-F238E27FC236}">
                <a16:creationId xmlns:a16="http://schemas.microsoft.com/office/drawing/2014/main" id="{09C1B575-74BD-0DF4-1D16-563206CBA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72" y="5166047"/>
            <a:ext cx="3445845" cy="1698724"/>
          </a:xfrm>
          <a:prstGeom prst="rect">
            <a:avLst/>
          </a:prstGeom>
        </p:spPr>
      </p:pic>
    </p:spTree>
    <p:extLst>
      <p:ext uri="{BB962C8B-B14F-4D97-AF65-F5344CB8AC3E}">
        <p14:creationId xmlns:p14="http://schemas.microsoft.com/office/powerpoint/2010/main" val="1901756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animBg="1"/>
      <p:bldP spid="13" grpId="0" animBg="1"/>
      <p:bldP spid="14" grpId="0" animBg="1"/>
      <p:bldP spid="15" grpId="0" animBg="1"/>
      <p:bldP spid="16" grpId="0" animBg="1"/>
      <p:bldP spid="18" grpId="0"/>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1">
          <a:extLst>
            <a:ext uri="{FF2B5EF4-FFF2-40B4-BE49-F238E27FC236}">
              <a16:creationId xmlns:a16="http://schemas.microsoft.com/office/drawing/2014/main" id="{22F40B52-7707-23C8-1658-89C8168AE880}"/>
            </a:ext>
          </a:extLst>
        </p:cNvPr>
        <p:cNvGrpSpPr/>
        <p:nvPr/>
      </p:nvGrpSpPr>
      <p:grpSpPr>
        <a:xfrm>
          <a:off x="0" y="0"/>
          <a:ext cx="0" cy="0"/>
          <a:chOff x="0" y="0"/>
          <a:chExt cx="0" cy="0"/>
        </a:xfrm>
      </p:grpSpPr>
      <p:sp>
        <p:nvSpPr>
          <p:cNvPr id="772" name="Google Shape;772;p40">
            <a:extLst>
              <a:ext uri="{FF2B5EF4-FFF2-40B4-BE49-F238E27FC236}">
                <a16:creationId xmlns:a16="http://schemas.microsoft.com/office/drawing/2014/main" id="{A6723E55-AF93-6B72-D3D0-EFF8F87EF238}"/>
              </a:ext>
            </a:extLst>
          </p:cNvPr>
          <p:cNvSpPr/>
          <p:nvPr/>
        </p:nvSpPr>
        <p:spPr>
          <a:xfrm>
            <a:off x="5231433" y="732800"/>
            <a:ext cx="6379600" cy="5406400"/>
          </a:xfrm>
          <a:prstGeom prst="trapezoid">
            <a:avLst>
              <a:gd name="adj" fmla="val 4532"/>
            </a:avLst>
          </a:prstGeom>
          <a:solidFill>
            <a:srgbClr val="67021C">
              <a:alpha val="535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84" name="Google Shape;784;p40">
            <a:extLst>
              <a:ext uri="{FF2B5EF4-FFF2-40B4-BE49-F238E27FC236}">
                <a16:creationId xmlns:a16="http://schemas.microsoft.com/office/drawing/2014/main" id="{A5D0403B-D9CD-974B-81B7-33C6EE0A4C46}"/>
              </a:ext>
            </a:extLst>
          </p:cNvPr>
          <p:cNvPicPr preferRelativeResize="0"/>
          <p:nvPr/>
        </p:nvPicPr>
        <p:blipFill>
          <a:blip r:embed="rId3">
            <a:alphaModFix/>
          </a:blip>
          <a:stretch>
            <a:fillRect/>
          </a:stretch>
        </p:blipFill>
        <p:spPr>
          <a:xfrm>
            <a:off x="2672" y="92069"/>
            <a:ext cx="889031" cy="2060549"/>
          </a:xfrm>
          <a:prstGeom prst="rect">
            <a:avLst/>
          </a:prstGeom>
          <a:noFill/>
          <a:ln>
            <a:noFill/>
          </a:ln>
        </p:spPr>
      </p:pic>
      <p:grpSp>
        <p:nvGrpSpPr>
          <p:cNvPr id="788" name="Google Shape;788;p40">
            <a:extLst>
              <a:ext uri="{FF2B5EF4-FFF2-40B4-BE49-F238E27FC236}">
                <a16:creationId xmlns:a16="http://schemas.microsoft.com/office/drawing/2014/main" id="{F337A6BE-9391-4649-879C-095E54428CEB}"/>
              </a:ext>
            </a:extLst>
          </p:cNvPr>
          <p:cNvGrpSpPr/>
          <p:nvPr/>
        </p:nvGrpSpPr>
        <p:grpSpPr>
          <a:xfrm>
            <a:off x="10150100" y="1053915"/>
            <a:ext cx="1925325" cy="3077685"/>
            <a:chOff x="1675800" y="-516589"/>
            <a:chExt cx="1443994" cy="2308264"/>
          </a:xfrm>
        </p:grpSpPr>
        <p:sp>
          <p:nvSpPr>
            <p:cNvPr id="789" name="Google Shape;789;p40">
              <a:extLst>
                <a:ext uri="{FF2B5EF4-FFF2-40B4-BE49-F238E27FC236}">
                  <a16:creationId xmlns:a16="http://schemas.microsoft.com/office/drawing/2014/main" id="{1A4F2849-2407-8977-60BB-1D5164B37870}"/>
                </a:ext>
              </a:extLst>
            </p:cNvPr>
            <p:cNvSpPr/>
            <p:nvPr/>
          </p:nvSpPr>
          <p:spPr>
            <a:xfrm>
              <a:off x="2492919" y="-516589"/>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40">
              <a:extLst>
                <a:ext uri="{FF2B5EF4-FFF2-40B4-BE49-F238E27FC236}">
                  <a16:creationId xmlns:a16="http://schemas.microsoft.com/office/drawing/2014/main" id="{F8A037D6-46FA-1C0C-2667-469142A15A8A}"/>
                </a:ext>
              </a:extLst>
            </p:cNvPr>
            <p:cNvSpPr/>
            <p:nvPr/>
          </p:nvSpPr>
          <p:spPr>
            <a:xfrm>
              <a:off x="2791154" y="173017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40">
              <a:extLst>
                <a:ext uri="{FF2B5EF4-FFF2-40B4-BE49-F238E27FC236}">
                  <a16:creationId xmlns:a16="http://schemas.microsoft.com/office/drawing/2014/main" id="{6D336523-E7D9-7642-A90C-18641206F404}"/>
                </a:ext>
              </a:extLst>
            </p:cNvPr>
            <p:cNvSpPr/>
            <p:nvPr/>
          </p:nvSpPr>
          <p:spPr>
            <a:xfrm>
              <a:off x="2228044" y="3074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40">
              <a:extLst>
                <a:ext uri="{FF2B5EF4-FFF2-40B4-BE49-F238E27FC236}">
                  <a16:creationId xmlns:a16="http://schemas.microsoft.com/office/drawing/2014/main" id="{70D4386B-2EA8-0D98-1A5D-971F0CCEC914}"/>
                </a:ext>
              </a:extLst>
            </p:cNvPr>
            <p:cNvSpPr/>
            <p:nvPr/>
          </p:nvSpPr>
          <p:spPr>
            <a:xfrm>
              <a:off x="1828380" y="45262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40">
              <a:extLst>
                <a:ext uri="{FF2B5EF4-FFF2-40B4-BE49-F238E27FC236}">
                  <a16:creationId xmlns:a16="http://schemas.microsoft.com/office/drawing/2014/main" id="{E9B29819-9A07-1734-6721-D2B4A8C778E0}"/>
                </a:ext>
              </a:extLst>
            </p:cNvPr>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40">
              <a:extLst>
                <a:ext uri="{FF2B5EF4-FFF2-40B4-BE49-F238E27FC236}">
                  <a16:creationId xmlns:a16="http://schemas.microsoft.com/office/drawing/2014/main" id="{EBCB0187-7579-538C-AE34-FF18CECBB560}"/>
                </a:ext>
              </a:extLst>
            </p:cNvPr>
            <p:cNvSpPr/>
            <p:nvPr/>
          </p:nvSpPr>
          <p:spPr>
            <a:xfrm>
              <a:off x="2337662" y="10826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40">
              <a:extLst>
                <a:ext uri="{FF2B5EF4-FFF2-40B4-BE49-F238E27FC236}">
                  <a16:creationId xmlns:a16="http://schemas.microsoft.com/office/drawing/2014/main" id="{FA76A387-9F19-EAB2-506E-8A4AD483C5AB}"/>
                </a:ext>
              </a:extLst>
            </p:cNvPr>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6" name="Google Shape;796;p40">
            <a:extLst>
              <a:ext uri="{FF2B5EF4-FFF2-40B4-BE49-F238E27FC236}">
                <a16:creationId xmlns:a16="http://schemas.microsoft.com/office/drawing/2014/main" id="{3C16B03D-1202-DB1A-B97D-06E9A03323FA}"/>
              </a:ext>
            </a:extLst>
          </p:cNvPr>
          <p:cNvGrpSpPr/>
          <p:nvPr/>
        </p:nvGrpSpPr>
        <p:grpSpPr>
          <a:xfrm>
            <a:off x="3214539" y="179001"/>
            <a:ext cx="3202368" cy="785615"/>
            <a:chOff x="2183554" y="134100"/>
            <a:chExt cx="2401776" cy="589211"/>
          </a:xfrm>
        </p:grpSpPr>
        <p:sp>
          <p:nvSpPr>
            <p:cNvPr id="797" name="Google Shape;797;p40">
              <a:extLst>
                <a:ext uri="{FF2B5EF4-FFF2-40B4-BE49-F238E27FC236}">
                  <a16:creationId xmlns:a16="http://schemas.microsoft.com/office/drawing/2014/main" id="{E8116E1B-BEF7-A4BF-9E05-5A5B02E7D72C}"/>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40">
              <a:extLst>
                <a:ext uri="{FF2B5EF4-FFF2-40B4-BE49-F238E27FC236}">
                  <a16:creationId xmlns:a16="http://schemas.microsoft.com/office/drawing/2014/main" id="{741CE47B-1F0D-5C84-4AEA-A9329792858C}"/>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40">
              <a:extLst>
                <a:ext uri="{FF2B5EF4-FFF2-40B4-BE49-F238E27FC236}">
                  <a16:creationId xmlns:a16="http://schemas.microsoft.com/office/drawing/2014/main" id="{F6455CE2-3DA4-C4A8-0BAC-7CFF5FA5C70F}"/>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40">
              <a:extLst>
                <a:ext uri="{FF2B5EF4-FFF2-40B4-BE49-F238E27FC236}">
                  <a16:creationId xmlns:a16="http://schemas.microsoft.com/office/drawing/2014/main" id="{983A9069-B124-3029-FDE0-8407DFDBE341}"/>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40">
              <a:extLst>
                <a:ext uri="{FF2B5EF4-FFF2-40B4-BE49-F238E27FC236}">
                  <a16:creationId xmlns:a16="http://schemas.microsoft.com/office/drawing/2014/main" id="{9C820CD0-87D8-159F-DC9C-0FEEE02391CF}"/>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40">
              <a:extLst>
                <a:ext uri="{FF2B5EF4-FFF2-40B4-BE49-F238E27FC236}">
                  <a16:creationId xmlns:a16="http://schemas.microsoft.com/office/drawing/2014/main" id="{1CC0F8B9-65EF-6736-45DC-A20C6BB13FB0}"/>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40">
              <a:extLst>
                <a:ext uri="{FF2B5EF4-FFF2-40B4-BE49-F238E27FC236}">
                  <a16:creationId xmlns:a16="http://schemas.microsoft.com/office/drawing/2014/main" id="{07676BF2-081F-C38B-50FA-121217EAA727}"/>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40">
              <a:extLst>
                <a:ext uri="{FF2B5EF4-FFF2-40B4-BE49-F238E27FC236}">
                  <a16:creationId xmlns:a16="http://schemas.microsoft.com/office/drawing/2014/main" id="{0DD736BA-689A-8A38-68CF-F219ACC656E1}"/>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 name="Google Shape;369;p33">
            <a:extLst>
              <a:ext uri="{FF2B5EF4-FFF2-40B4-BE49-F238E27FC236}">
                <a16:creationId xmlns:a16="http://schemas.microsoft.com/office/drawing/2014/main" id="{6C3B0B3F-77F3-496F-7390-B9E48496B5E1}"/>
              </a:ext>
            </a:extLst>
          </p:cNvPr>
          <p:cNvGrpSpPr/>
          <p:nvPr/>
        </p:nvGrpSpPr>
        <p:grpSpPr>
          <a:xfrm rot="10800000">
            <a:off x="1540037" y="1908897"/>
            <a:ext cx="2911710" cy="761645"/>
            <a:chOff x="2183554" y="134100"/>
            <a:chExt cx="2401776" cy="589211"/>
          </a:xfrm>
        </p:grpSpPr>
        <p:sp>
          <p:nvSpPr>
            <p:cNvPr id="3" name="Google Shape;370;p33">
              <a:extLst>
                <a:ext uri="{FF2B5EF4-FFF2-40B4-BE49-F238E27FC236}">
                  <a16:creationId xmlns:a16="http://schemas.microsoft.com/office/drawing/2014/main" id="{E1C24451-BE16-CFF1-43E5-B576C147B240}"/>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71;p33">
              <a:extLst>
                <a:ext uri="{FF2B5EF4-FFF2-40B4-BE49-F238E27FC236}">
                  <a16:creationId xmlns:a16="http://schemas.microsoft.com/office/drawing/2014/main" id="{C3B76C96-7F9F-5F2B-BCB2-48B399ECB1F1}"/>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72;p33">
              <a:extLst>
                <a:ext uri="{FF2B5EF4-FFF2-40B4-BE49-F238E27FC236}">
                  <a16:creationId xmlns:a16="http://schemas.microsoft.com/office/drawing/2014/main" id="{0DFA4C58-C28C-3609-7BB6-19B6BEAABF0D}"/>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73;p33">
              <a:extLst>
                <a:ext uri="{FF2B5EF4-FFF2-40B4-BE49-F238E27FC236}">
                  <a16:creationId xmlns:a16="http://schemas.microsoft.com/office/drawing/2014/main" id="{92A837A9-9C78-6764-3ADB-580F5E27362A}"/>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74;p33">
              <a:extLst>
                <a:ext uri="{FF2B5EF4-FFF2-40B4-BE49-F238E27FC236}">
                  <a16:creationId xmlns:a16="http://schemas.microsoft.com/office/drawing/2014/main" id="{C15FC934-6428-E9FC-5721-5E8A1FE3BF1C}"/>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5;p33">
              <a:extLst>
                <a:ext uri="{FF2B5EF4-FFF2-40B4-BE49-F238E27FC236}">
                  <a16:creationId xmlns:a16="http://schemas.microsoft.com/office/drawing/2014/main" id="{99BDDF90-E922-431D-5110-B7C666E9582D}"/>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6;p33">
              <a:extLst>
                <a:ext uri="{FF2B5EF4-FFF2-40B4-BE49-F238E27FC236}">
                  <a16:creationId xmlns:a16="http://schemas.microsoft.com/office/drawing/2014/main" id="{C9C65D73-5397-5DBB-A1B8-B17868E50332}"/>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7;p33">
              <a:extLst>
                <a:ext uri="{FF2B5EF4-FFF2-40B4-BE49-F238E27FC236}">
                  <a16:creationId xmlns:a16="http://schemas.microsoft.com/office/drawing/2014/main" id="{8BAE9818-48E4-0D0B-7892-F7FC99C0C0B4}"/>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 name="Google Shape;319;p31">
            <a:extLst>
              <a:ext uri="{FF2B5EF4-FFF2-40B4-BE49-F238E27FC236}">
                <a16:creationId xmlns:a16="http://schemas.microsoft.com/office/drawing/2014/main" id="{0453FCD0-F1BA-0EFD-E6EF-B3E4F475377D}"/>
              </a:ext>
            </a:extLst>
          </p:cNvPr>
          <p:cNvPicPr preferRelativeResize="0"/>
          <p:nvPr/>
        </p:nvPicPr>
        <p:blipFill>
          <a:blip r:embed="rId4">
            <a:alphaModFix/>
          </a:blip>
          <a:stretch>
            <a:fillRect/>
          </a:stretch>
        </p:blipFill>
        <p:spPr>
          <a:xfrm flipH="1">
            <a:off x="3679368" y="0"/>
            <a:ext cx="2146127" cy="3488494"/>
          </a:xfrm>
          <a:prstGeom prst="rect">
            <a:avLst/>
          </a:prstGeom>
          <a:noFill/>
          <a:ln>
            <a:noFill/>
          </a:ln>
        </p:spPr>
      </p:pic>
      <p:pic>
        <p:nvPicPr>
          <p:cNvPr id="12" name="Picture 11" descr="A cartoon of a person playing a guitar&#10;&#10;Description automatically generated">
            <a:extLst>
              <a:ext uri="{FF2B5EF4-FFF2-40B4-BE49-F238E27FC236}">
                <a16:creationId xmlns:a16="http://schemas.microsoft.com/office/drawing/2014/main" id="{3908CC25-E34D-3B92-BA81-4A09ABD448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10477" y="2181822"/>
            <a:ext cx="6964239" cy="5355107"/>
          </a:xfrm>
          <a:prstGeom prst="rect">
            <a:avLst/>
          </a:prstGeom>
        </p:spPr>
      </p:pic>
      <p:pic>
        <p:nvPicPr>
          <p:cNvPr id="13" name="Picture 12" descr="Cartoon characters in different poses&#10;&#10;Description automatically generated">
            <a:extLst>
              <a:ext uri="{FF2B5EF4-FFF2-40B4-BE49-F238E27FC236}">
                <a16:creationId xmlns:a16="http://schemas.microsoft.com/office/drawing/2014/main" id="{B7A142FD-9D58-2671-FAF0-65A5659C5A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624" y="533764"/>
            <a:ext cx="5724272" cy="2038100"/>
          </a:xfrm>
          <a:prstGeom prst="rect">
            <a:avLst/>
          </a:prstGeom>
        </p:spPr>
      </p:pic>
      <p:pic>
        <p:nvPicPr>
          <p:cNvPr id="22" name="Picture 21">
            <a:extLst>
              <a:ext uri="{FF2B5EF4-FFF2-40B4-BE49-F238E27FC236}">
                <a16:creationId xmlns:a16="http://schemas.microsoft.com/office/drawing/2014/main" id="{8BC07E1D-FD1A-F065-B278-0308C4385E8A}"/>
              </a:ext>
            </a:extLst>
          </p:cNvPr>
          <p:cNvPicPr>
            <a:picLocks noChangeAspect="1"/>
          </p:cNvPicPr>
          <p:nvPr/>
        </p:nvPicPr>
        <p:blipFill>
          <a:blip r:embed="rId7">
            <a:clrChange>
              <a:clrFrom>
                <a:srgbClr val="FFFFFF"/>
              </a:clrFrom>
              <a:clrTo>
                <a:srgbClr val="FFFFFF">
                  <a:alpha val="0"/>
                </a:srgbClr>
              </a:clrTo>
            </a:clrChange>
          </a:blip>
          <a:srcRect l="52224" t="34853"/>
          <a:stretch/>
        </p:blipFill>
        <p:spPr>
          <a:xfrm>
            <a:off x="-103666" y="1827170"/>
            <a:ext cx="2953669" cy="2265552"/>
          </a:xfrm>
          <a:prstGeom prst="rect">
            <a:avLst/>
          </a:prstGeom>
        </p:spPr>
      </p:pic>
      <p:sp>
        <p:nvSpPr>
          <p:cNvPr id="23" name="圆角矩形 7">
            <a:extLst>
              <a:ext uri="{FF2B5EF4-FFF2-40B4-BE49-F238E27FC236}">
                <a16:creationId xmlns:a16="http://schemas.microsoft.com/office/drawing/2014/main" id="{9B1DA32F-B827-5BE2-0B24-2CE321B6880A}"/>
              </a:ext>
            </a:extLst>
          </p:cNvPr>
          <p:cNvSpPr/>
          <p:nvPr/>
        </p:nvSpPr>
        <p:spPr>
          <a:xfrm>
            <a:off x="7591711" y="1202379"/>
            <a:ext cx="1774022" cy="1255132"/>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3</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24" name="文本框 25">
            <a:extLst>
              <a:ext uri="{FF2B5EF4-FFF2-40B4-BE49-F238E27FC236}">
                <a16:creationId xmlns:a16="http://schemas.microsoft.com/office/drawing/2014/main" id="{D294D7B0-67D6-534F-F836-AE79ECA6D545}"/>
              </a:ext>
            </a:extLst>
          </p:cNvPr>
          <p:cNvSpPr txBox="1"/>
          <p:nvPr/>
        </p:nvSpPr>
        <p:spPr>
          <a:xfrm>
            <a:off x="5124216" y="3021787"/>
            <a:ext cx="6686488" cy="560936"/>
          </a:xfrm>
          <a:prstGeom prst="rect">
            <a:avLst/>
          </a:prstGeom>
          <a:noFill/>
        </p:spPr>
        <p:txBody>
          <a:bodyPr wrap="square" rtlCol="0">
            <a:noAutofit/>
            <a:scene3d>
              <a:camera prst="orthographicFront"/>
              <a:lightRig rig="threePt" dir="t"/>
            </a:scene3d>
            <a:sp3d contourW="12700"/>
          </a:bodyPr>
          <a:lstStyle/>
          <a:p>
            <a:pPr algn="ctr"/>
            <a:r>
              <a:rPr lang="en-US" sz="13800" b="1" dirty="0" err="1">
                <a:latin typeface="Times New Roman" panose="02020603050405020304" pitchFamily="18" charset="0"/>
                <a:cs typeface="Times New Roman" panose="02020603050405020304" pitchFamily="18" charset="0"/>
              </a:rPr>
              <a:t>Câu</a:t>
            </a:r>
            <a:r>
              <a:rPr lang="en-US" sz="13800" b="1" dirty="0">
                <a:latin typeface="Times New Roman" panose="02020603050405020304" pitchFamily="18" charset="0"/>
                <a:cs typeface="Times New Roman" panose="02020603050405020304" pitchFamily="18" charset="0"/>
              </a:rPr>
              <a:t> 3</a:t>
            </a:r>
            <a:endParaRPr lang="en-SG" sz="1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0789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1.11111E-6 C 0.0151 -0.02199 0.00872 -0.04074 0.00039 -0.04236 C -0.00781 -0.04352 -0.01524 -0.0294 -0.01576 -0.00764 C -0.01628 0.0118 -0.01133 0.02986 -0.00365 0.03125 C 0.00325 0.03217 0.00989 0.02014 0.01028 0.00185 C 0.01081 -0.01482 0.00638 -0.03033 2.29167E-6 -0.03148 C -0.00586 -0.03264 -0.01146 -0.02245 -0.01185 -0.00718 C -0.01211 0.00648 -0.00873 0.02014 -0.00326 0.02037 C 0.00143 0.02153 0.00586 0.01366 0.00625 0.00116 C 0.00664 -0.00995 0.00403 -0.0206 -0.00013 -0.0213 C -0.00378 -0.02199 -0.00768 -0.01597 -0.00781 -0.00648 C -0.00794 0.00162 -0.00625 0.00949 -0.00313 0.01018 C -0.00052 0.01088 0.00208 0.00717 0.00208 0.00023 C 0.00247 -0.00463 0.00143 -0.01019 -0.00052 -0.01088 C -0.00196 -0.01088 -0.00352 -0.00949 -0.00378 -0.00625 C -0.00378 -0.0037 -0.00365 -0.00162 -0.00274 -0.00023 C -0.00248 1.11111E-6 -0.00222 1.11111E-6 -0.00196 -0.00023 " pathEditMode="relative" rAng="0" ptsTypes="AAAAAAAAAAAAAAAAA">
                                      <p:cBhvr>
                                        <p:cTn id="6" dur="5000" fill="hold"/>
                                        <p:tgtEl>
                                          <p:spTgt spid="13"/>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1.48148E-6 C 0.0151 -0.02199 0.00872 -0.04074 0.00039 -0.04236 C -0.00781 -0.04352 -0.01523 -0.0294 -0.01575 -0.00764 C -0.01628 0.01181 -0.01133 0.02986 -0.00365 0.03125 C 0.00326 0.03218 0.0099 0.02014 0.01029 0.00185 C 0.01081 -0.01481 0.00638 -0.03032 -2.08333E-7 -0.03148 C -0.00586 -0.03264 -0.01146 -0.02245 -0.01185 -0.00717 C -0.01211 0.00648 -0.00872 0.02014 -0.00325 0.02037 C 0.00143 0.02153 0.00586 0.01366 0.00625 0.00116 C 0.00664 -0.00995 0.00404 -0.0206 -0.00013 -0.02129 C -0.00378 -0.02199 -0.00768 -0.01597 -0.00781 -0.00648 C -0.00794 0.00162 -0.00625 0.00949 -0.00312 0.01019 C -0.00052 0.01088 0.00208 0.00718 0.00208 0.00023 C 0.00247 -0.00463 0.00143 -0.01018 -0.00052 -0.01088 C -0.00195 -0.01088 -0.00352 -0.00949 -0.00378 -0.00625 C -0.00378 -0.0037 -0.00365 -0.00162 -0.00273 -0.00023 C -0.00247 -1.48148E-6 -0.00221 -1.48148E-6 -0.00195 -0.00023 " pathEditMode="relative" rAng="0" ptsTypes="AAAAAAAAAAAAAAAAA">
                                      <p:cBhvr>
                                        <p:cTn id="8" dur="5000" fill="hold"/>
                                        <p:tgtEl>
                                          <p:spTgt spid="22"/>
                                        </p:tgtEl>
                                        <p:attrNameLst>
                                          <p:attrName>ppt_x</p:attrName>
                                          <p:attrName>ppt_y</p:attrName>
                                        </p:attrNameLst>
                                      </p:cBhvr>
                                      <p:rCtr x="-1523" y="-579"/>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0196 -0.0007 L 0.17135 -0.23912 " pathEditMode="relative" rAng="0" ptsTypes="AA">
                                      <p:cBhvr>
                                        <p:cTn id="25" dur="1000" fill="hold"/>
                                        <p:tgtEl>
                                          <p:spTgt spid="13"/>
                                        </p:tgtEl>
                                        <p:attrNameLst>
                                          <p:attrName>ppt_x</p:attrName>
                                          <p:attrName>ppt_y</p:attrName>
                                        </p:attrNameLst>
                                      </p:cBhvr>
                                      <p:rCtr x="8659" y="-11921"/>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00195 -0.00069 L 0.17135 -0.23912 " pathEditMode="relative" rAng="0" ptsTypes="AA">
                                      <p:cBhvr>
                                        <p:cTn id="30" dur="1000" fill="hold"/>
                                        <p:tgtEl>
                                          <p:spTgt spid="22"/>
                                        </p:tgtEl>
                                        <p:attrNameLst>
                                          <p:attrName>ppt_x</p:attrName>
                                          <p:attrName>ppt_y</p:attrName>
                                        </p:attrNameLst>
                                      </p:cBhvr>
                                      <p:rCtr x="8659" y="-11921"/>
                                    </p:animMotion>
                                  </p:childTnLst>
                                </p:cTn>
                              </p:par>
                            </p:childTnLst>
                          </p:cTn>
                        </p:par>
                      </p:childTnLst>
                    </p:cTn>
                  </p:par>
                </p:childTnLst>
              </p:cTn>
              <p:nextCondLst>
                <p:cond evt="onClick" delay="0">
                  <p:tgtEl>
                    <p:spTgt spid="22"/>
                  </p:tgtEl>
                </p:cond>
              </p:nextCondLst>
            </p:seq>
          </p:childTnLst>
        </p:cTn>
      </p:par>
    </p:tnLst>
    <p:bldLst>
      <p:bldP spid="23"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80CC9F30-4B70-2234-ED53-7667AD6B106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31F1E05-5630-81BD-A7F6-E6F5179EE193}"/>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97A923F2-8AF3-E5AD-9DB2-9390948B8035}"/>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7AE1044F-DC4B-C218-A038-5021586F6A8B}"/>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C65D5B95-EBC9-156B-D8FC-996C7F80CFC8}"/>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6BFFC3BF-F83A-79CA-12F9-A512242D8632}"/>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CF2DF06A-9A4F-DB70-8ED1-0CE17586431E}"/>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FD60AC5A-22F9-2E50-0ADC-93A8ECF2ED72}"/>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7AF59521-BCFD-6A80-591D-D77D3D106B5B}"/>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48247846-2B56-84F8-6467-ECD6BCC5067B}"/>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B7E4AE01-82C7-8268-C29A-485EEC877F57}"/>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E3F9CDC3-DCD9-8092-7388-0745C694ED67}"/>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E1387491-E364-9940-DBF9-9A4330BE1DCD}"/>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E3186F09-0AB3-43D9-2B10-658192AC7482}"/>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D87B480B-F713-D55E-981B-6E43519155EB}"/>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D417B606-A5FE-483C-89C1-59C4660E1843}"/>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48FFD7C9-1777-B7AD-9E08-1D92CDEB81F6}"/>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E62B0A23-5761-DE53-74DF-91FE86A74E9E}"/>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4B357EBD-6A08-6CB6-5DEB-D93E151FFFB4}"/>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0D12A49B-F7B9-F30C-749B-BC8179EB46D8}"/>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A6C3C81A-B012-7E9A-6DDA-0FD1473FE3EF}"/>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E36C6AEB-254C-A225-C042-F1BA54A33385}"/>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7D66D2E2-76D9-DEED-BCC9-0C8D3EB49632}"/>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3</a:t>
            </a:r>
          </a:p>
        </p:txBody>
      </p:sp>
      <p:pic>
        <p:nvPicPr>
          <p:cNvPr id="2" name="Picture 1">
            <a:extLst>
              <a:ext uri="{FF2B5EF4-FFF2-40B4-BE49-F238E27FC236}">
                <a16:creationId xmlns:a16="http://schemas.microsoft.com/office/drawing/2014/main" id="{1CF0E474-AA40-EEE1-E55A-778AB362DB64}"/>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42FAD14F-FF2E-91E4-A456-7804B438A2BE}"/>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grpSp>
        <p:nvGrpSpPr>
          <p:cNvPr id="4" name="Group 3">
            <a:extLst>
              <a:ext uri="{FF2B5EF4-FFF2-40B4-BE49-F238E27FC236}">
                <a16:creationId xmlns:a16="http://schemas.microsoft.com/office/drawing/2014/main" id="{443C91A8-197E-537C-45A2-1B66E5317733}"/>
              </a:ext>
            </a:extLst>
          </p:cNvPr>
          <p:cNvGrpSpPr/>
          <p:nvPr/>
        </p:nvGrpSpPr>
        <p:grpSpPr>
          <a:xfrm>
            <a:off x="4281466" y="1684297"/>
            <a:ext cx="7082100" cy="4607186"/>
            <a:chOff x="0" y="0"/>
            <a:chExt cx="3463665" cy="2374185"/>
          </a:xfrm>
        </p:grpSpPr>
        <p:sp>
          <p:nvSpPr>
            <p:cNvPr id="5" name="Freeform 45">
              <a:extLst>
                <a:ext uri="{FF2B5EF4-FFF2-40B4-BE49-F238E27FC236}">
                  <a16:creationId xmlns:a16="http://schemas.microsoft.com/office/drawing/2014/main" id="{6650803D-1BCE-ADC5-0DDC-3F110C8E5BF9}"/>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6" name="Freeform 46">
              <a:extLst>
                <a:ext uri="{FF2B5EF4-FFF2-40B4-BE49-F238E27FC236}">
                  <a16:creationId xmlns:a16="http://schemas.microsoft.com/office/drawing/2014/main" id="{C994947F-A1C8-43A6-731F-2550B3C84E12}"/>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sp>
          <p:nvSpPr>
            <p:cNvPr id="9" name="Freeform 47">
              <a:extLst>
                <a:ext uri="{FF2B5EF4-FFF2-40B4-BE49-F238E27FC236}">
                  <a16:creationId xmlns:a16="http://schemas.microsoft.com/office/drawing/2014/main" id="{4C2CF5D2-DCDB-5309-6205-1E81911B48AB}"/>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sp>
          <p:nvSpPr>
            <p:cNvPr id="10" name="Freeform 48">
              <a:extLst>
                <a:ext uri="{FF2B5EF4-FFF2-40B4-BE49-F238E27FC236}">
                  <a16:creationId xmlns:a16="http://schemas.microsoft.com/office/drawing/2014/main" id="{EF029AB7-A65A-3D3D-E482-1D78EF8413D4}"/>
                </a:ext>
              </a:extLst>
            </p:cNvPr>
            <p:cNvSpPr/>
            <p:nvPr/>
          </p:nvSpPr>
          <p:spPr>
            <a:xfrm>
              <a:off x="2742823" y="73080"/>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G"/>
            </a:p>
          </p:txBody>
        </p:sp>
      </p:grpSp>
      <p:sp>
        <p:nvSpPr>
          <p:cNvPr id="13" name="TextBox 12">
            <a:extLst>
              <a:ext uri="{FF2B5EF4-FFF2-40B4-BE49-F238E27FC236}">
                <a16:creationId xmlns:a16="http://schemas.microsoft.com/office/drawing/2014/main" id="{395A4FA2-7D92-963D-FA0D-A7D4ADA195F2}"/>
              </a:ext>
            </a:extLst>
          </p:cNvPr>
          <p:cNvSpPr txBox="1"/>
          <p:nvPr/>
        </p:nvSpPr>
        <p:spPr>
          <a:xfrm>
            <a:off x="5167791" y="2359229"/>
            <a:ext cx="5195047" cy="3477875"/>
          </a:xfrm>
          <a:prstGeom prst="rect">
            <a:avLst/>
          </a:prstGeom>
          <a:noFill/>
        </p:spPr>
        <p:txBody>
          <a:bodyPr wrap="square">
            <a:spAutoFit/>
          </a:bodyPr>
          <a:lstStyle/>
          <a:p>
            <a:pPr algn="ctr">
              <a:spcAft>
                <a:spcPts val="800"/>
              </a:spcAft>
            </a:pPr>
            <a:r>
              <a:rPr lang="vi-VN" sz="4400"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Cây đàn của Thạch Sanh có đặc điểm gì? Đó có phải là một nhân vật hay không? Vì sao?</a:t>
            </a:r>
            <a:endParaRPr lang="en-SG" sz="36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descr="Cartoon of a person in a yellow robe and a person in a yellow robe&#10;&#10;Description automatically generated">
            <a:extLst>
              <a:ext uri="{FF2B5EF4-FFF2-40B4-BE49-F238E27FC236}">
                <a16:creationId xmlns:a16="http://schemas.microsoft.com/office/drawing/2014/main" id="{A701B1CF-89C1-BB58-7D2B-B55A973541A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6551" y="3235372"/>
            <a:ext cx="6200775" cy="3648075"/>
          </a:xfrm>
          <a:prstGeom prst="rect">
            <a:avLst/>
          </a:prstGeom>
        </p:spPr>
      </p:pic>
    </p:spTree>
    <p:extLst>
      <p:ext uri="{BB962C8B-B14F-4D97-AF65-F5344CB8AC3E}">
        <p14:creationId xmlns:p14="http://schemas.microsoft.com/office/powerpoint/2010/main" val="2530547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AC4051F9-4488-37FD-BBAB-B38E09EBBE1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03244B0-AB78-8EEC-AA45-F350D9CD3350}"/>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2254FFFD-E7D0-628F-CE04-601F17CEFE99}"/>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F799C4D3-FB95-B8D3-BC5F-BB32E47A3E7F}"/>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62F273A6-CC22-97EF-5D47-DB3A5FD6E728}"/>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962ABB81-D1D6-AB27-3253-FF1EBA3A209A}"/>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8F889F46-6F54-E442-C482-E895C223BE45}"/>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38D89AF6-A642-A442-7615-F5EB26D35520}"/>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EDA0688C-7B66-0E4F-A71D-4808A7104056}"/>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7EB6E3F8-8768-9027-606B-15F4E7FF8E5A}"/>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2329A89A-F98D-E822-1B66-F239FC9EAA02}"/>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2F2B36EE-B846-3EEE-4D39-6B437E97E647}"/>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E57CA334-80F2-59CE-DDCD-F1C1DA314EDA}"/>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595B1BDB-7D7C-BDB3-20D7-1044F0C45281}"/>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B392FB65-8732-1B2D-40DE-1B0F6598562B}"/>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A6EF97B7-0C00-F5D1-C7FB-798D3F6AFE43}"/>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4DA719C0-7D34-74EB-068C-C7ED512D6FAA}"/>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7BDD96C3-7790-7DCC-B3C8-9A4357B497F8}"/>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C1E2D0DA-EFD8-53C8-BAA0-8EC912D116C6}"/>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62E13548-C69C-F239-DFD0-8C8405405B6B}"/>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FCA08357-B37E-1E45-B622-18CC99C11F67}"/>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5314F513-5159-3D93-BA3C-4BFD5B03F257}"/>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5DFE6BB5-6027-10C2-1B9A-05598D5F85AC}"/>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3</a:t>
            </a:r>
          </a:p>
        </p:txBody>
      </p:sp>
      <p:pic>
        <p:nvPicPr>
          <p:cNvPr id="2" name="Picture 1">
            <a:extLst>
              <a:ext uri="{FF2B5EF4-FFF2-40B4-BE49-F238E27FC236}">
                <a16:creationId xmlns:a16="http://schemas.microsoft.com/office/drawing/2014/main" id="{A6D88A64-B00D-FEBC-AC14-3600D6227067}"/>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02A020C9-877C-02FE-7118-A5B93EBFF4C6}"/>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sp>
        <p:nvSpPr>
          <p:cNvPr id="15" name="Freeform 5">
            <a:extLst>
              <a:ext uri="{FF2B5EF4-FFF2-40B4-BE49-F238E27FC236}">
                <a16:creationId xmlns:a16="http://schemas.microsoft.com/office/drawing/2014/main" id="{87A9F0D5-8AFD-718D-3691-7CC51BBEABEC}"/>
              </a:ext>
            </a:extLst>
          </p:cNvPr>
          <p:cNvSpPr/>
          <p:nvPr/>
        </p:nvSpPr>
        <p:spPr>
          <a:xfrm>
            <a:off x="5103455" y="1097151"/>
            <a:ext cx="4904619" cy="1994713"/>
          </a:xfrm>
          <a:custGeom>
            <a:avLst/>
            <a:gdLst/>
            <a:ahLst/>
            <a:cxnLst/>
            <a:rect l="l" t="t" r="r" b="b"/>
            <a:pathLst>
              <a:path w="5351425" h="2883080">
                <a:moveTo>
                  <a:pt x="0" y="0"/>
                </a:moveTo>
                <a:lnTo>
                  <a:pt x="5351425" y="0"/>
                </a:lnTo>
                <a:lnTo>
                  <a:pt x="5351425" y="2883081"/>
                </a:lnTo>
                <a:lnTo>
                  <a:pt x="0" y="28830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dirty="0">
              <a:ln>
                <a:noFill/>
              </a:ln>
              <a:solidFill>
                <a:sysClr val="windowText" lastClr="000000"/>
              </a:solidFill>
              <a:effectLst/>
              <a:uLnTx/>
              <a:uFillTx/>
            </a:endParaRPr>
          </a:p>
        </p:txBody>
      </p:sp>
      <p:sp>
        <p:nvSpPr>
          <p:cNvPr id="16" name="Freeform 6">
            <a:extLst>
              <a:ext uri="{FF2B5EF4-FFF2-40B4-BE49-F238E27FC236}">
                <a16:creationId xmlns:a16="http://schemas.microsoft.com/office/drawing/2014/main" id="{05E2F97B-991E-5642-F94F-DDFCC843773D}"/>
              </a:ext>
            </a:extLst>
          </p:cNvPr>
          <p:cNvSpPr/>
          <p:nvPr/>
        </p:nvSpPr>
        <p:spPr>
          <a:xfrm>
            <a:off x="4794374" y="3244922"/>
            <a:ext cx="5642600" cy="3297437"/>
          </a:xfrm>
          <a:custGeom>
            <a:avLst/>
            <a:gdLst/>
            <a:ahLst/>
            <a:cxnLst/>
            <a:rect l="l" t="t" r="r" b="b"/>
            <a:pathLst>
              <a:path w="7399328" h="5910213">
                <a:moveTo>
                  <a:pt x="0" y="0"/>
                </a:moveTo>
                <a:lnTo>
                  <a:pt x="7399328" y="0"/>
                </a:lnTo>
                <a:lnTo>
                  <a:pt x="7399328" y="5910213"/>
                </a:lnTo>
                <a:lnTo>
                  <a:pt x="0" y="591021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dirty="0">
              <a:ln>
                <a:noFill/>
              </a:ln>
              <a:solidFill>
                <a:sysClr val="windowText" lastClr="000000"/>
              </a:solidFill>
              <a:effectLst/>
              <a:uLnTx/>
              <a:uFillTx/>
            </a:endParaRPr>
          </a:p>
        </p:txBody>
      </p:sp>
      <p:sp>
        <p:nvSpPr>
          <p:cNvPr id="17" name="Freeform 10">
            <a:extLst>
              <a:ext uri="{FF2B5EF4-FFF2-40B4-BE49-F238E27FC236}">
                <a16:creationId xmlns:a16="http://schemas.microsoft.com/office/drawing/2014/main" id="{3EFCC9EB-2DF9-5E02-6748-30D87D560069}"/>
              </a:ext>
            </a:extLst>
          </p:cNvPr>
          <p:cNvSpPr/>
          <p:nvPr/>
        </p:nvSpPr>
        <p:spPr>
          <a:xfrm rot="5108945">
            <a:off x="9842454" y="2559594"/>
            <a:ext cx="734359" cy="893761"/>
          </a:xfrm>
          <a:custGeom>
            <a:avLst/>
            <a:gdLst/>
            <a:ahLst/>
            <a:cxnLst/>
            <a:rect l="l" t="t" r="r" b="b"/>
            <a:pathLst>
              <a:path w="1223816" h="1435562">
                <a:moveTo>
                  <a:pt x="0" y="0"/>
                </a:moveTo>
                <a:lnTo>
                  <a:pt x="1223816" y="0"/>
                </a:lnTo>
                <a:lnTo>
                  <a:pt x="1223816" y="1435562"/>
                </a:lnTo>
                <a:lnTo>
                  <a:pt x="0" y="14355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18" name="Freeform 11">
            <a:extLst>
              <a:ext uri="{FF2B5EF4-FFF2-40B4-BE49-F238E27FC236}">
                <a16:creationId xmlns:a16="http://schemas.microsoft.com/office/drawing/2014/main" id="{7CA0F0F3-78FF-DF08-3B4E-655F204A693E}"/>
              </a:ext>
            </a:extLst>
          </p:cNvPr>
          <p:cNvSpPr/>
          <p:nvPr/>
        </p:nvSpPr>
        <p:spPr>
          <a:xfrm rot="4857813">
            <a:off x="4322214" y="2321737"/>
            <a:ext cx="947191" cy="941659"/>
          </a:xfrm>
          <a:custGeom>
            <a:avLst/>
            <a:gdLst/>
            <a:ahLst/>
            <a:cxnLst/>
            <a:rect l="l" t="t" r="r" b="b"/>
            <a:pathLst>
              <a:path w="1578503" h="1512493">
                <a:moveTo>
                  <a:pt x="0" y="0"/>
                </a:moveTo>
                <a:lnTo>
                  <a:pt x="1578503" y="0"/>
                </a:lnTo>
                <a:lnTo>
                  <a:pt x="1578503" y="1512494"/>
                </a:lnTo>
                <a:lnTo>
                  <a:pt x="0" y="15124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dirty="0">
              <a:ln>
                <a:noFill/>
              </a:ln>
              <a:solidFill>
                <a:sysClr val="windowText" lastClr="000000"/>
              </a:solidFill>
              <a:effectLst/>
              <a:uLnTx/>
              <a:uFillTx/>
            </a:endParaRPr>
          </a:p>
        </p:txBody>
      </p:sp>
      <p:sp>
        <p:nvSpPr>
          <p:cNvPr id="19" name="Freeform 12">
            <a:extLst>
              <a:ext uri="{FF2B5EF4-FFF2-40B4-BE49-F238E27FC236}">
                <a16:creationId xmlns:a16="http://schemas.microsoft.com/office/drawing/2014/main" id="{62C21EEB-F119-6B35-1A46-1A8DF1C050FF}"/>
              </a:ext>
            </a:extLst>
          </p:cNvPr>
          <p:cNvSpPr/>
          <p:nvPr/>
        </p:nvSpPr>
        <p:spPr>
          <a:xfrm rot="549153" flipH="1">
            <a:off x="9478854" y="964784"/>
            <a:ext cx="534343" cy="515006"/>
          </a:xfrm>
          <a:custGeom>
            <a:avLst/>
            <a:gdLst/>
            <a:ahLst/>
            <a:cxnLst/>
            <a:rect l="l" t="t" r="r" b="b"/>
            <a:pathLst>
              <a:path w="858263" h="858263">
                <a:moveTo>
                  <a:pt x="858263" y="0"/>
                </a:moveTo>
                <a:lnTo>
                  <a:pt x="0" y="0"/>
                </a:lnTo>
                <a:lnTo>
                  <a:pt x="0" y="858262"/>
                </a:lnTo>
                <a:lnTo>
                  <a:pt x="858263" y="858262"/>
                </a:lnTo>
                <a:lnTo>
                  <a:pt x="858263"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20" name="Freeform 13">
            <a:extLst>
              <a:ext uri="{FF2B5EF4-FFF2-40B4-BE49-F238E27FC236}">
                <a16:creationId xmlns:a16="http://schemas.microsoft.com/office/drawing/2014/main" id="{47AE9A49-2F99-8C1A-BBB6-8A6678D0C5B2}"/>
              </a:ext>
            </a:extLst>
          </p:cNvPr>
          <p:cNvSpPr/>
          <p:nvPr/>
        </p:nvSpPr>
        <p:spPr>
          <a:xfrm flipH="1">
            <a:off x="9602053" y="6280591"/>
            <a:ext cx="2277173" cy="523536"/>
          </a:xfrm>
          <a:custGeom>
            <a:avLst/>
            <a:gdLst/>
            <a:ahLst/>
            <a:cxnLst/>
            <a:rect l="l" t="t" r="r" b="b"/>
            <a:pathLst>
              <a:path w="3657600" h="872477">
                <a:moveTo>
                  <a:pt x="3657600" y="0"/>
                </a:moveTo>
                <a:lnTo>
                  <a:pt x="0" y="0"/>
                </a:lnTo>
                <a:lnTo>
                  <a:pt x="0" y="872478"/>
                </a:lnTo>
                <a:lnTo>
                  <a:pt x="3657600" y="872478"/>
                </a:lnTo>
                <a:lnTo>
                  <a:pt x="365760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21" name="TextBox 20">
            <a:extLst>
              <a:ext uri="{FF2B5EF4-FFF2-40B4-BE49-F238E27FC236}">
                <a16:creationId xmlns:a16="http://schemas.microsoft.com/office/drawing/2014/main" id="{5DD751C3-B072-D881-97BE-AF79B73D5C31}"/>
              </a:ext>
            </a:extLst>
          </p:cNvPr>
          <p:cNvSpPr txBox="1"/>
          <p:nvPr/>
        </p:nvSpPr>
        <p:spPr>
          <a:xfrm>
            <a:off x="5520719" y="1589700"/>
            <a:ext cx="4107345" cy="1077218"/>
          </a:xfrm>
          <a:prstGeom prst="rect">
            <a:avLst/>
          </a:prstGeom>
          <a:noFill/>
        </p:spPr>
        <p:txBody>
          <a:bodyPr wrap="square">
            <a:spAutoFit/>
          </a:bodyPr>
          <a:lstStyle/>
          <a:p>
            <a:pPr algn="ctr">
              <a:spcAft>
                <a:spcPts val="800"/>
              </a:spcAft>
            </a:pPr>
            <a:r>
              <a:rPr lang="en-US" sz="3200" b="1" dirty="0">
                <a:solidFill>
                  <a:schemeClr val="bg1">
                    <a:lumMod val="50000"/>
                  </a:schemeClr>
                </a:solidFill>
                <a:latin typeface="Times New Roman" panose="02020603050405020304" pitchFamily="18" charset="0"/>
                <a:cs typeface="Times New Roman" panose="02020603050405020304" pitchFamily="18" charset="0"/>
              </a:rPr>
              <a:t>CÂY ĐÀN CỦA THẠCH SANH</a:t>
            </a:r>
            <a:endParaRPr lang="en-SG" sz="4000" b="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1D17F0BF-28F6-2E0F-EE9E-3AD91896ACE5}"/>
              </a:ext>
            </a:extLst>
          </p:cNvPr>
          <p:cNvSpPr txBox="1"/>
          <p:nvPr/>
        </p:nvSpPr>
        <p:spPr>
          <a:xfrm>
            <a:off x="5123772" y="3665698"/>
            <a:ext cx="5121520" cy="2554545"/>
          </a:xfrm>
          <a:prstGeom prst="rect">
            <a:avLst/>
          </a:prstGeom>
          <a:noFill/>
        </p:spPr>
        <p:txBody>
          <a:bodyPr wrap="square">
            <a:spAutoFit/>
          </a:bodyPr>
          <a:lstStyle/>
          <a:p>
            <a:pPr marR="62865" algn="ctr">
              <a:spcAft>
                <a:spcPts val="800"/>
              </a:spcAft>
              <a:tabLst>
                <a:tab pos="196850" algn="l"/>
              </a:tabLst>
            </a:pPr>
            <a:r>
              <a:rPr lang="en-US" sz="3200" dirty="0" err="1">
                <a:solidFill>
                  <a:schemeClr val="bg1">
                    <a:lumMod val="50000"/>
                  </a:schemeClr>
                </a:solidFill>
                <a:latin typeface="Times New Roman" panose="02020603050405020304" pitchFamily="18" charset="0"/>
                <a:cs typeface="Times New Roman" panose="02020603050405020304" pitchFamily="18" charset="0"/>
              </a:rPr>
              <a:t>Không</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phải</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là</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một</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cây</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đàn</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bình</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thường</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được</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xây</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dựng</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như</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một</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nhân</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vật</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để</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nói</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hộ</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những</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oan</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khuất</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của</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Thạch</a:t>
            </a:r>
            <a:r>
              <a:rPr lang="en-US" sz="3200" dirty="0">
                <a:solidFill>
                  <a:schemeClr val="bg1">
                    <a:lumMod val="50000"/>
                  </a:schemeClr>
                </a:solidFill>
                <a:latin typeface="Times New Roman" panose="02020603050405020304" pitchFamily="18" charset="0"/>
                <a:cs typeface="Times New Roman" panose="02020603050405020304" pitchFamily="18" charset="0"/>
              </a:rPr>
              <a:t> Sanh. </a:t>
            </a:r>
            <a:endParaRPr lang="en-SG" sz="7200"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3" name="Picture 22" descr="A cartoon of a person playing a guitar&#10;&#10;Description automatically generated">
            <a:extLst>
              <a:ext uri="{FF2B5EF4-FFF2-40B4-BE49-F238E27FC236}">
                <a16:creationId xmlns:a16="http://schemas.microsoft.com/office/drawing/2014/main" id="{BB379B99-4C13-02A9-E516-08A86B1186E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1364129" y="2766493"/>
            <a:ext cx="6218207" cy="4781450"/>
          </a:xfrm>
          <a:prstGeom prst="rect">
            <a:avLst/>
          </a:prstGeom>
        </p:spPr>
      </p:pic>
      <p:pic>
        <p:nvPicPr>
          <p:cNvPr id="24" name="Picture 23" descr="Cartoon characters in different poses&#10;&#10;Description automatically generated">
            <a:extLst>
              <a:ext uri="{FF2B5EF4-FFF2-40B4-BE49-F238E27FC236}">
                <a16:creationId xmlns:a16="http://schemas.microsoft.com/office/drawing/2014/main" id="{F41498F7-98C3-058B-FCAA-01F209EC6BB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7624" y="1394107"/>
            <a:ext cx="5111069" cy="1819772"/>
          </a:xfrm>
          <a:prstGeom prst="rect">
            <a:avLst/>
          </a:prstGeom>
        </p:spPr>
      </p:pic>
    </p:spTree>
    <p:extLst>
      <p:ext uri="{BB962C8B-B14F-4D97-AF65-F5344CB8AC3E}">
        <p14:creationId xmlns:p14="http://schemas.microsoft.com/office/powerpoint/2010/main" val="1443534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71">
          <a:extLst>
            <a:ext uri="{FF2B5EF4-FFF2-40B4-BE49-F238E27FC236}">
              <a16:creationId xmlns:a16="http://schemas.microsoft.com/office/drawing/2014/main" id="{A396FE6E-4262-9AB9-2BFD-2893C46E55AF}"/>
            </a:ext>
          </a:extLst>
        </p:cNvPr>
        <p:cNvGrpSpPr/>
        <p:nvPr/>
      </p:nvGrpSpPr>
      <p:grpSpPr>
        <a:xfrm>
          <a:off x="0" y="0"/>
          <a:ext cx="0" cy="0"/>
          <a:chOff x="0" y="0"/>
          <a:chExt cx="0" cy="0"/>
        </a:xfrm>
      </p:grpSpPr>
      <p:sp>
        <p:nvSpPr>
          <p:cNvPr id="772" name="Google Shape;772;p40">
            <a:extLst>
              <a:ext uri="{FF2B5EF4-FFF2-40B4-BE49-F238E27FC236}">
                <a16:creationId xmlns:a16="http://schemas.microsoft.com/office/drawing/2014/main" id="{E52D34A7-70C6-B950-00C1-7095BCF2B0ED}"/>
              </a:ext>
            </a:extLst>
          </p:cNvPr>
          <p:cNvSpPr/>
          <p:nvPr/>
        </p:nvSpPr>
        <p:spPr>
          <a:xfrm>
            <a:off x="5231433" y="732800"/>
            <a:ext cx="6379600" cy="5406400"/>
          </a:xfrm>
          <a:prstGeom prst="trapezoid">
            <a:avLst>
              <a:gd name="adj" fmla="val 4532"/>
            </a:avLst>
          </a:prstGeom>
          <a:solidFill>
            <a:srgbClr val="67021C">
              <a:alpha val="535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84" name="Google Shape;784;p40">
            <a:extLst>
              <a:ext uri="{FF2B5EF4-FFF2-40B4-BE49-F238E27FC236}">
                <a16:creationId xmlns:a16="http://schemas.microsoft.com/office/drawing/2014/main" id="{C6CCF7A7-DAF3-41C6-4AC2-EFB08423D63B}"/>
              </a:ext>
            </a:extLst>
          </p:cNvPr>
          <p:cNvPicPr preferRelativeResize="0"/>
          <p:nvPr/>
        </p:nvPicPr>
        <p:blipFill>
          <a:blip r:embed="rId3">
            <a:alphaModFix/>
          </a:blip>
          <a:stretch>
            <a:fillRect/>
          </a:stretch>
        </p:blipFill>
        <p:spPr>
          <a:xfrm>
            <a:off x="2672" y="92069"/>
            <a:ext cx="889031" cy="2060549"/>
          </a:xfrm>
          <a:prstGeom prst="rect">
            <a:avLst/>
          </a:prstGeom>
          <a:noFill/>
          <a:ln>
            <a:noFill/>
          </a:ln>
        </p:spPr>
      </p:pic>
      <p:grpSp>
        <p:nvGrpSpPr>
          <p:cNvPr id="788" name="Google Shape;788;p40">
            <a:extLst>
              <a:ext uri="{FF2B5EF4-FFF2-40B4-BE49-F238E27FC236}">
                <a16:creationId xmlns:a16="http://schemas.microsoft.com/office/drawing/2014/main" id="{4FC182AB-2638-54FC-F92B-48EA713CBA67}"/>
              </a:ext>
            </a:extLst>
          </p:cNvPr>
          <p:cNvGrpSpPr/>
          <p:nvPr/>
        </p:nvGrpSpPr>
        <p:grpSpPr>
          <a:xfrm>
            <a:off x="10150100" y="1053915"/>
            <a:ext cx="1925325" cy="3077685"/>
            <a:chOff x="1675800" y="-516589"/>
            <a:chExt cx="1443994" cy="2308264"/>
          </a:xfrm>
        </p:grpSpPr>
        <p:sp>
          <p:nvSpPr>
            <p:cNvPr id="789" name="Google Shape;789;p40">
              <a:extLst>
                <a:ext uri="{FF2B5EF4-FFF2-40B4-BE49-F238E27FC236}">
                  <a16:creationId xmlns:a16="http://schemas.microsoft.com/office/drawing/2014/main" id="{37012B3D-E02C-691D-BC1A-876C8FDE4643}"/>
                </a:ext>
              </a:extLst>
            </p:cNvPr>
            <p:cNvSpPr/>
            <p:nvPr/>
          </p:nvSpPr>
          <p:spPr>
            <a:xfrm>
              <a:off x="2492919" y="-516589"/>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40">
              <a:extLst>
                <a:ext uri="{FF2B5EF4-FFF2-40B4-BE49-F238E27FC236}">
                  <a16:creationId xmlns:a16="http://schemas.microsoft.com/office/drawing/2014/main" id="{0E2DC744-1D5B-2649-9D0E-B2BEAA2678B6}"/>
                </a:ext>
              </a:extLst>
            </p:cNvPr>
            <p:cNvSpPr/>
            <p:nvPr/>
          </p:nvSpPr>
          <p:spPr>
            <a:xfrm>
              <a:off x="2791154" y="173017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40">
              <a:extLst>
                <a:ext uri="{FF2B5EF4-FFF2-40B4-BE49-F238E27FC236}">
                  <a16:creationId xmlns:a16="http://schemas.microsoft.com/office/drawing/2014/main" id="{0B0CA5F1-BC1C-292F-5749-14104EB841F8}"/>
                </a:ext>
              </a:extLst>
            </p:cNvPr>
            <p:cNvSpPr/>
            <p:nvPr/>
          </p:nvSpPr>
          <p:spPr>
            <a:xfrm>
              <a:off x="2228044" y="3074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40">
              <a:extLst>
                <a:ext uri="{FF2B5EF4-FFF2-40B4-BE49-F238E27FC236}">
                  <a16:creationId xmlns:a16="http://schemas.microsoft.com/office/drawing/2014/main" id="{FC1ACD1B-C28D-1B16-8B40-AA191CC69565}"/>
                </a:ext>
              </a:extLst>
            </p:cNvPr>
            <p:cNvSpPr/>
            <p:nvPr/>
          </p:nvSpPr>
          <p:spPr>
            <a:xfrm>
              <a:off x="1828380" y="45262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40">
              <a:extLst>
                <a:ext uri="{FF2B5EF4-FFF2-40B4-BE49-F238E27FC236}">
                  <a16:creationId xmlns:a16="http://schemas.microsoft.com/office/drawing/2014/main" id="{1F561E56-B47F-2545-13C3-BB4A6893B184}"/>
                </a:ext>
              </a:extLst>
            </p:cNvPr>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40">
              <a:extLst>
                <a:ext uri="{FF2B5EF4-FFF2-40B4-BE49-F238E27FC236}">
                  <a16:creationId xmlns:a16="http://schemas.microsoft.com/office/drawing/2014/main" id="{53B7E2A2-A158-45D0-32E3-0CD6A5311913}"/>
                </a:ext>
              </a:extLst>
            </p:cNvPr>
            <p:cNvSpPr/>
            <p:nvPr/>
          </p:nvSpPr>
          <p:spPr>
            <a:xfrm>
              <a:off x="2337662" y="10826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40">
              <a:extLst>
                <a:ext uri="{FF2B5EF4-FFF2-40B4-BE49-F238E27FC236}">
                  <a16:creationId xmlns:a16="http://schemas.microsoft.com/office/drawing/2014/main" id="{BF85914D-01FB-BB31-0839-F9B1E692CE0B}"/>
                </a:ext>
              </a:extLst>
            </p:cNvPr>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6" name="Google Shape;796;p40">
            <a:extLst>
              <a:ext uri="{FF2B5EF4-FFF2-40B4-BE49-F238E27FC236}">
                <a16:creationId xmlns:a16="http://schemas.microsoft.com/office/drawing/2014/main" id="{E6467DF5-1B13-0606-80BB-E73900643409}"/>
              </a:ext>
            </a:extLst>
          </p:cNvPr>
          <p:cNvGrpSpPr/>
          <p:nvPr/>
        </p:nvGrpSpPr>
        <p:grpSpPr>
          <a:xfrm>
            <a:off x="3214539" y="179001"/>
            <a:ext cx="3202368" cy="785615"/>
            <a:chOff x="2183554" y="134100"/>
            <a:chExt cx="2401776" cy="589211"/>
          </a:xfrm>
        </p:grpSpPr>
        <p:sp>
          <p:nvSpPr>
            <p:cNvPr id="797" name="Google Shape;797;p40">
              <a:extLst>
                <a:ext uri="{FF2B5EF4-FFF2-40B4-BE49-F238E27FC236}">
                  <a16:creationId xmlns:a16="http://schemas.microsoft.com/office/drawing/2014/main" id="{56A57516-E3EB-88C0-6A2B-0BF03E9A695A}"/>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40">
              <a:extLst>
                <a:ext uri="{FF2B5EF4-FFF2-40B4-BE49-F238E27FC236}">
                  <a16:creationId xmlns:a16="http://schemas.microsoft.com/office/drawing/2014/main" id="{5B190803-7290-54AE-1024-01866BE6C295}"/>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40">
              <a:extLst>
                <a:ext uri="{FF2B5EF4-FFF2-40B4-BE49-F238E27FC236}">
                  <a16:creationId xmlns:a16="http://schemas.microsoft.com/office/drawing/2014/main" id="{E4EEABEA-F939-A7F9-16CB-F54601D11E69}"/>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40">
              <a:extLst>
                <a:ext uri="{FF2B5EF4-FFF2-40B4-BE49-F238E27FC236}">
                  <a16:creationId xmlns:a16="http://schemas.microsoft.com/office/drawing/2014/main" id="{5770DA5E-D81B-B4BE-DBDC-B4165BD98E69}"/>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40">
              <a:extLst>
                <a:ext uri="{FF2B5EF4-FFF2-40B4-BE49-F238E27FC236}">
                  <a16:creationId xmlns:a16="http://schemas.microsoft.com/office/drawing/2014/main" id="{4061E7A8-31B8-28CB-1966-EF3ED08C022B}"/>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40">
              <a:extLst>
                <a:ext uri="{FF2B5EF4-FFF2-40B4-BE49-F238E27FC236}">
                  <a16:creationId xmlns:a16="http://schemas.microsoft.com/office/drawing/2014/main" id="{2FC5EF91-EB78-BBE6-7DC1-D964B4C30581}"/>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40">
              <a:extLst>
                <a:ext uri="{FF2B5EF4-FFF2-40B4-BE49-F238E27FC236}">
                  <a16:creationId xmlns:a16="http://schemas.microsoft.com/office/drawing/2014/main" id="{C24215A4-FEC3-D031-D1FE-14D1EEBC297E}"/>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40">
              <a:extLst>
                <a:ext uri="{FF2B5EF4-FFF2-40B4-BE49-F238E27FC236}">
                  <a16:creationId xmlns:a16="http://schemas.microsoft.com/office/drawing/2014/main" id="{DCD8AE53-B2B0-7ED0-31C8-643197AA1B11}"/>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 name="Google Shape;369;p33">
            <a:extLst>
              <a:ext uri="{FF2B5EF4-FFF2-40B4-BE49-F238E27FC236}">
                <a16:creationId xmlns:a16="http://schemas.microsoft.com/office/drawing/2014/main" id="{E2BCFB17-CA55-6621-F4EB-0E2152BD6A75}"/>
              </a:ext>
            </a:extLst>
          </p:cNvPr>
          <p:cNvGrpSpPr/>
          <p:nvPr/>
        </p:nvGrpSpPr>
        <p:grpSpPr>
          <a:xfrm rot="10800000">
            <a:off x="1540037" y="1908897"/>
            <a:ext cx="2911710" cy="761645"/>
            <a:chOff x="2183554" y="134100"/>
            <a:chExt cx="2401776" cy="589211"/>
          </a:xfrm>
        </p:grpSpPr>
        <p:sp>
          <p:nvSpPr>
            <p:cNvPr id="3" name="Google Shape;370;p33">
              <a:extLst>
                <a:ext uri="{FF2B5EF4-FFF2-40B4-BE49-F238E27FC236}">
                  <a16:creationId xmlns:a16="http://schemas.microsoft.com/office/drawing/2014/main" id="{347D2CE7-FE05-1150-3702-8213ED2B7C3B}"/>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71;p33">
              <a:extLst>
                <a:ext uri="{FF2B5EF4-FFF2-40B4-BE49-F238E27FC236}">
                  <a16:creationId xmlns:a16="http://schemas.microsoft.com/office/drawing/2014/main" id="{078E9FF9-E3FA-56D2-3F0C-B8FD8B7C38C0}"/>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72;p33">
              <a:extLst>
                <a:ext uri="{FF2B5EF4-FFF2-40B4-BE49-F238E27FC236}">
                  <a16:creationId xmlns:a16="http://schemas.microsoft.com/office/drawing/2014/main" id="{1946AC03-1966-51F9-AF31-09157DAA35F9}"/>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73;p33">
              <a:extLst>
                <a:ext uri="{FF2B5EF4-FFF2-40B4-BE49-F238E27FC236}">
                  <a16:creationId xmlns:a16="http://schemas.microsoft.com/office/drawing/2014/main" id="{46EAD56F-5B2D-39F9-1D68-2A0DE7FE5BE1}"/>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74;p33">
              <a:extLst>
                <a:ext uri="{FF2B5EF4-FFF2-40B4-BE49-F238E27FC236}">
                  <a16:creationId xmlns:a16="http://schemas.microsoft.com/office/drawing/2014/main" id="{7DD28815-B0CA-9DFD-F67C-930606DA89E9}"/>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5;p33">
              <a:extLst>
                <a:ext uri="{FF2B5EF4-FFF2-40B4-BE49-F238E27FC236}">
                  <a16:creationId xmlns:a16="http://schemas.microsoft.com/office/drawing/2014/main" id="{00A636C9-4FDD-971B-B370-43DAB443094A}"/>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6;p33">
              <a:extLst>
                <a:ext uri="{FF2B5EF4-FFF2-40B4-BE49-F238E27FC236}">
                  <a16:creationId xmlns:a16="http://schemas.microsoft.com/office/drawing/2014/main" id="{EA7CB310-9D79-D19F-84B6-E0E00AA49342}"/>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7;p33">
              <a:extLst>
                <a:ext uri="{FF2B5EF4-FFF2-40B4-BE49-F238E27FC236}">
                  <a16:creationId xmlns:a16="http://schemas.microsoft.com/office/drawing/2014/main" id="{DF3F265A-0886-38B2-7FF4-456CB1A54849}"/>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 name="Google Shape;319;p31">
            <a:extLst>
              <a:ext uri="{FF2B5EF4-FFF2-40B4-BE49-F238E27FC236}">
                <a16:creationId xmlns:a16="http://schemas.microsoft.com/office/drawing/2014/main" id="{2A2B6837-16FB-617F-AD4D-2052C0DADE99}"/>
              </a:ext>
            </a:extLst>
          </p:cNvPr>
          <p:cNvPicPr preferRelativeResize="0"/>
          <p:nvPr/>
        </p:nvPicPr>
        <p:blipFill>
          <a:blip r:embed="rId4">
            <a:alphaModFix/>
          </a:blip>
          <a:stretch>
            <a:fillRect/>
          </a:stretch>
        </p:blipFill>
        <p:spPr>
          <a:xfrm flipH="1">
            <a:off x="3679368" y="0"/>
            <a:ext cx="2146127" cy="3488494"/>
          </a:xfrm>
          <a:prstGeom prst="rect">
            <a:avLst/>
          </a:prstGeom>
          <a:noFill/>
          <a:ln>
            <a:noFill/>
          </a:ln>
        </p:spPr>
      </p:pic>
      <p:pic>
        <p:nvPicPr>
          <p:cNvPr id="12" name="Picture 11" descr="A cartoon of a person playing a guitar&#10;&#10;Description automatically generated">
            <a:extLst>
              <a:ext uri="{FF2B5EF4-FFF2-40B4-BE49-F238E27FC236}">
                <a16:creationId xmlns:a16="http://schemas.microsoft.com/office/drawing/2014/main" id="{17A927F5-F39B-6A0C-0664-58DE03C083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10477" y="2181822"/>
            <a:ext cx="6964239" cy="5355107"/>
          </a:xfrm>
          <a:prstGeom prst="rect">
            <a:avLst/>
          </a:prstGeom>
        </p:spPr>
      </p:pic>
      <p:pic>
        <p:nvPicPr>
          <p:cNvPr id="13" name="Picture 12" descr="Cartoon characters in different poses&#10;&#10;Description automatically generated">
            <a:extLst>
              <a:ext uri="{FF2B5EF4-FFF2-40B4-BE49-F238E27FC236}">
                <a16:creationId xmlns:a16="http://schemas.microsoft.com/office/drawing/2014/main" id="{5A13156E-8E6D-80F3-E3C1-48DE38FACE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624" y="533764"/>
            <a:ext cx="5724272" cy="2038100"/>
          </a:xfrm>
          <a:prstGeom prst="rect">
            <a:avLst/>
          </a:prstGeom>
        </p:spPr>
      </p:pic>
      <p:pic>
        <p:nvPicPr>
          <p:cNvPr id="22" name="Picture 21">
            <a:extLst>
              <a:ext uri="{FF2B5EF4-FFF2-40B4-BE49-F238E27FC236}">
                <a16:creationId xmlns:a16="http://schemas.microsoft.com/office/drawing/2014/main" id="{F7F6AD12-A66A-9935-87A4-432A85FC69FB}"/>
              </a:ext>
            </a:extLst>
          </p:cNvPr>
          <p:cNvPicPr>
            <a:picLocks noChangeAspect="1"/>
          </p:cNvPicPr>
          <p:nvPr/>
        </p:nvPicPr>
        <p:blipFill>
          <a:blip r:embed="rId7">
            <a:clrChange>
              <a:clrFrom>
                <a:srgbClr val="FFFFFF"/>
              </a:clrFrom>
              <a:clrTo>
                <a:srgbClr val="FFFFFF">
                  <a:alpha val="0"/>
                </a:srgbClr>
              </a:clrTo>
            </a:clrChange>
          </a:blip>
          <a:srcRect l="52224" t="34853"/>
          <a:stretch/>
        </p:blipFill>
        <p:spPr>
          <a:xfrm>
            <a:off x="-103666" y="1827170"/>
            <a:ext cx="2953669" cy="2265552"/>
          </a:xfrm>
          <a:prstGeom prst="rect">
            <a:avLst/>
          </a:prstGeom>
        </p:spPr>
      </p:pic>
      <p:sp>
        <p:nvSpPr>
          <p:cNvPr id="23" name="圆角矩形 7">
            <a:extLst>
              <a:ext uri="{FF2B5EF4-FFF2-40B4-BE49-F238E27FC236}">
                <a16:creationId xmlns:a16="http://schemas.microsoft.com/office/drawing/2014/main" id="{F9C3EBC5-0E96-A5AA-4EDD-584858349282}"/>
              </a:ext>
            </a:extLst>
          </p:cNvPr>
          <p:cNvSpPr/>
          <p:nvPr/>
        </p:nvSpPr>
        <p:spPr>
          <a:xfrm>
            <a:off x="7591711" y="1202379"/>
            <a:ext cx="1774022" cy="1255132"/>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4</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24" name="文本框 25">
            <a:extLst>
              <a:ext uri="{FF2B5EF4-FFF2-40B4-BE49-F238E27FC236}">
                <a16:creationId xmlns:a16="http://schemas.microsoft.com/office/drawing/2014/main" id="{A1CBAF21-D566-53E0-D5AF-C3F9D7A43134}"/>
              </a:ext>
            </a:extLst>
          </p:cNvPr>
          <p:cNvSpPr txBox="1"/>
          <p:nvPr/>
        </p:nvSpPr>
        <p:spPr>
          <a:xfrm>
            <a:off x="5124216" y="3021787"/>
            <a:ext cx="6686488" cy="560936"/>
          </a:xfrm>
          <a:prstGeom prst="rect">
            <a:avLst/>
          </a:prstGeom>
          <a:noFill/>
        </p:spPr>
        <p:txBody>
          <a:bodyPr wrap="square" rtlCol="0">
            <a:noAutofit/>
            <a:scene3d>
              <a:camera prst="orthographicFront"/>
              <a:lightRig rig="threePt" dir="t"/>
            </a:scene3d>
            <a:sp3d contourW="12700"/>
          </a:bodyPr>
          <a:lstStyle/>
          <a:p>
            <a:pPr algn="ctr"/>
            <a:r>
              <a:rPr lang="en-US" sz="13800" b="1" dirty="0" err="1">
                <a:latin typeface="Times New Roman" panose="02020603050405020304" pitchFamily="18" charset="0"/>
                <a:cs typeface="Times New Roman" panose="02020603050405020304" pitchFamily="18" charset="0"/>
              </a:rPr>
              <a:t>Câu</a:t>
            </a:r>
            <a:r>
              <a:rPr lang="en-US" sz="13800" b="1" dirty="0">
                <a:latin typeface="Times New Roman" panose="02020603050405020304" pitchFamily="18" charset="0"/>
                <a:cs typeface="Times New Roman" panose="02020603050405020304" pitchFamily="18" charset="0"/>
              </a:rPr>
              <a:t> 4</a:t>
            </a:r>
            <a:endParaRPr lang="en-SG" sz="1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2088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1.11111E-6 C 0.0151 -0.02199 0.00872 -0.04074 0.00039 -0.04236 C -0.00781 -0.04352 -0.01524 -0.0294 -0.01576 -0.00764 C -0.01628 0.0118 -0.01133 0.02986 -0.00365 0.03125 C 0.00325 0.03217 0.00989 0.02014 0.01028 0.00185 C 0.01081 -0.01482 0.00638 -0.03033 2.29167E-6 -0.03148 C -0.00586 -0.03264 -0.01146 -0.02245 -0.01185 -0.00718 C -0.01211 0.00648 -0.00873 0.02014 -0.00326 0.02037 C 0.00143 0.02153 0.00586 0.01366 0.00625 0.00116 C 0.00664 -0.00995 0.00403 -0.0206 -0.00013 -0.0213 C -0.00378 -0.02199 -0.00768 -0.01597 -0.00781 -0.00648 C -0.00794 0.00162 -0.00625 0.00949 -0.00313 0.01018 C -0.00052 0.01088 0.00208 0.00717 0.00208 0.00023 C 0.00247 -0.00463 0.00143 -0.01019 -0.00052 -0.01088 C -0.00196 -0.01088 -0.00352 -0.00949 -0.00378 -0.00625 C -0.00378 -0.0037 -0.00365 -0.00162 -0.00274 -0.00023 C -0.00248 1.11111E-6 -0.00222 1.11111E-6 -0.00196 -0.00023 " pathEditMode="relative" rAng="0" ptsTypes="AAAAAAAAAAAAAAAAA">
                                      <p:cBhvr>
                                        <p:cTn id="6" dur="5000" fill="hold"/>
                                        <p:tgtEl>
                                          <p:spTgt spid="13"/>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1.48148E-6 C 0.0151 -0.02199 0.00872 -0.04074 0.00039 -0.04236 C -0.00781 -0.04352 -0.01523 -0.0294 -0.01575 -0.00764 C -0.01628 0.01181 -0.01133 0.02986 -0.00365 0.03125 C 0.00326 0.03218 0.0099 0.02014 0.01029 0.00185 C 0.01081 -0.01481 0.00638 -0.03032 -2.08333E-7 -0.03148 C -0.00586 -0.03264 -0.01146 -0.02245 -0.01185 -0.00717 C -0.01211 0.00648 -0.00872 0.02014 -0.00325 0.02037 C 0.00143 0.02153 0.00586 0.01366 0.00625 0.00116 C 0.00664 -0.00995 0.00404 -0.0206 -0.00013 -0.02129 C -0.00378 -0.02199 -0.00768 -0.01597 -0.00781 -0.00648 C -0.00794 0.00162 -0.00625 0.00949 -0.00312 0.01019 C -0.00052 0.01088 0.00208 0.00718 0.00208 0.00023 C 0.00247 -0.00463 0.00143 -0.01018 -0.00052 -0.01088 C -0.00195 -0.01088 -0.00352 -0.00949 -0.00378 -0.00625 C -0.00378 -0.0037 -0.00365 -0.00162 -0.00273 -0.00023 C -0.00247 -1.48148E-6 -0.00221 -1.48148E-6 -0.00195 -0.00023 " pathEditMode="relative" rAng="0" ptsTypes="AAAAAAAAAAAAAAAAA">
                                      <p:cBhvr>
                                        <p:cTn id="8" dur="5000" fill="hold"/>
                                        <p:tgtEl>
                                          <p:spTgt spid="22"/>
                                        </p:tgtEl>
                                        <p:attrNameLst>
                                          <p:attrName>ppt_x</p:attrName>
                                          <p:attrName>ppt_y</p:attrName>
                                        </p:attrNameLst>
                                      </p:cBhvr>
                                      <p:rCtr x="-1523" y="-579"/>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0196 -0.0007 L 0.17135 -0.23912 " pathEditMode="relative" rAng="0" ptsTypes="AA">
                                      <p:cBhvr>
                                        <p:cTn id="25" dur="1000" fill="hold"/>
                                        <p:tgtEl>
                                          <p:spTgt spid="13"/>
                                        </p:tgtEl>
                                        <p:attrNameLst>
                                          <p:attrName>ppt_x</p:attrName>
                                          <p:attrName>ppt_y</p:attrName>
                                        </p:attrNameLst>
                                      </p:cBhvr>
                                      <p:rCtr x="8659" y="-11921"/>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00195 -0.00069 L 0.17135 -0.23912 " pathEditMode="relative" rAng="0" ptsTypes="AA">
                                      <p:cBhvr>
                                        <p:cTn id="30" dur="1000" fill="hold"/>
                                        <p:tgtEl>
                                          <p:spTgt spid="22"/>
                                        </p:tgtEl>
                                        <p:attrNameLst>
                                          <p:attrName>ppt_x</p:attrName>
                                          <p:attrName>ppt_y</p:attrName>
                                        </p:attrNameLst>
                                      </p:cBhvr>
                                      <p:rCtr x="8659" y="-11921"/>
                                    </p:animMotion>
                                  </p:childTnLst>
                                </p:cTn>
                              </p:par>
                            </p:childTnLst>
                          </p:cTn>
                        </p:par>
                      </p:childTnLst>
                    </p:cTn>
                  </p:par>
                </p:childTnLst>
              </p:cTn>
              <p:nextCondLst>
                <p:cond evt="onClick" delay="0">
                  <p:tgtEl>
                    <p:spTgt spid="22"/>
                  </p:tgtEl>
                </p:cond>
              </p:nextCondLst>
            </p:seq>
          </p:childTnLst>
        </p:cTn>
      </p:par>
    </p:tnLst>
    <p:bldLst>
      <p:bldP spid="23" grpId="0" animBg="1"/>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369EE14D-25B2-D42E-D61C-922CF2E37B1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1344D47-56AC-FB94-ADD2-62335B987B9B}"/>
              </a:ext>
            </a:extLst>
          </p:cNvPr>
          <p:cNvPicPr>
            <a:picLocks noChangeAspect="1"/>
          </p:cNvPicPr>
          <p:nvPr/>
        </p:nvPicPr>
        <p:blipFill>
          <a:blip r:embed="rId5"/>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BC6DDA78-DDB7-2E64-7966-A379AA366241}"/>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2D2176A9-70ED-322C-A302-EC5500416EEC}"/>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0AE35C9C-43DC-5417-A5B5-7B28510F71AD}"/>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42098C97-4DFF-900B-AD52-52B8FB3C54D9}"/>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D853FFD2-6479-C772-F8E6-94674532F4B4}"/>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C52A03CB-1834-F262-0C86-83D5A5A8BE44}"/>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CA9C3715-4BCF-8F42-DCFD-D8B6F5BDA1D9}"/>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2376356B-B67F-AF9C-DA63-73B74F130BE1}"/>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0EBA6715-BEF3-C145-3A79-99C1F31E2AA1}"/>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25B4B3CF-2A07-8540-7C69-29BA29B83A05}"/>
              </a:ext>
            </a:extLst>
          </p:cNvPr>
          <p:cNvPicPr preferRelativeResize="0"/>
          <p:nvPr/>
        </p:nvPicPr>
        <p:blipFill>
          <a:blip r:embed="rId6">
            <a:alphaModFix/>
          </a:blip>
          <a:stretch>
            <a:fillRect/>
          </a:stretch>
        </p:blipFill>
        <p:spPr>
          <a:xfrm flipH="1">
            <a:off x="10777819" y="-40100"/>
            <a:ext cx="1842653" cy="2717935"/>
          </a:xfrm>
          <a:prstGeom prst="rect">
            <a:avLst/>
          </a:prstGeom>
          <a:noFill/>
          <a:ln>
            <a:noFill/>
          </a:ln>
        </p:spPr>
      </p:pic>
      <p:sp>
        <p:nvSpPr>
          <p:cNvPr id="8" name="Rectangle: Rounded Corners 7">
            <a:extLst>
              <a:ext uri="{FF2B5EF4-FFF2-40B4-BE49-F238E27FC236}">
                <a16:creationId xmlns:a16="http://schemas.microsoft.com/office/drawing/2014/main" id="{950F18D6-28F2-4221-2A8A-8862199D12D8}"/>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8C62C79A-2D52-F67F-9234-02E25FE682CF}"/>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D638AF2A-4057-EA1A-199C-9909DC860841}"/>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42BAB762-8057-D1F3-BF6A-DDAE5005EB98}"/>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1B9EA3AF-8BE4-867B-73A0-7FFB481F0F19}"/>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072B79F6-EEF1-9530-0E70-BAF3BF5F576C}"/>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A4A941BD-F0F8-64CF-A3DE-0634C7996C90}"/>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BCD2E0B3-66BC-7DC6-EA82-843A467C97D4}"/>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AE662779-5775-AADE-D9F6-A32D90D697AD}"/>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0A5B372F-42F1-48DF-2AF4-E2E3BD48B19B}"/>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A03850DF-6EA5-034D-3C8B-B93CDBE96AEB}"/>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4</a:t>
            </a:r>
          </a:p>
        </p:txBody>
      </p:sp>
      <p:pic>
        <p:nvPicPr>
          <p:cNvPr id="2" name="Picture 1">
            <a:extLst>
              <a:ext uri="{FF2B5EF4-FFF2-40B4-BE49-F238E27FC236}">
                <a16:creationId xmlns:a16="http://schemas.microsoft.com/office/drawing/2014/main" id="{358C7B31-8210-FEAF-EF96-C4705BAAB932}"/>
              </a:ext>
            </a:extLst>
          </p:cNvPr>
          <p:cNvPicPr>
            <a:picLocks noChangeAspect="1"/>
          </p:cNvPicPr>
          <p:nvPr/>
        </p:nvPicPr>
        <p:blipFill>
          <a:blip r:embed="rId7">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grpSp>
        <p:nvGrpSpPr>
          <p:cNvPr id="4" name="组合 2">
            <a:extLst>
              <a:ext uri="{FF2B5EF4-FFF2-40B4-BE49-F238E27FC236}">
                <a16:creationId xmlns:a16="http://schemas.microsoft.com/office/drawing/2014/main" id="{92B799E2-6E8B-6358-27E1-B03986FC6234}"/>
              </a:ext>
            </a:extLst>
          </p:cNvPr>
          <p:cNvGrpSpPr/>
          <p:nvPr/>
        </p:nvGrpSpPr>
        <p:grpSpPr>
          <a:xfrm>
            <a:off x="189554" y="939523"/>
            <a:ext cx="3971248" cy="2825928"/>
            <a:chOff x="-87234" y="1720081"/>
            <a:chExt cx="3971247" cy="2825927"/>
          </a:xfrm>
        </p:grpSpPr>
        <p:pic>
          <p:nvPicPr>
            <p:cNvPr id="5" name="图片 9">
              <a:extLst>
                <a:ext uri="{FF2B5EF4-FFF2-40B4-BE49-F238E27FC236}">
                  <a16:creationId xmlns:a16="http://schemas.microsoft.com/office/drawing/2014/main" id="{5589FCF9-28C4-CC19-C9E1-2D92177EC0A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9229" y="1720081"/>
              <a:ext cx="2209800" cy="2209800"/>
            </a:xfrm>
            <a:prstGeom prst="rect">
              <a:avLst/>
            </a:prstGeom>
          </p:spPr>
        </p:pic>
        <p:sp>
          <p:nvSpPr>
            <p:cNvPr id="6" name="文本框 11">
              <a:extLst>
                <a:ext uri="{FF2B5EF4-FFF2-40B4-BE49-F238E27FC236}">
                  <a16:creationId xmlns:a16="http://schemas.microsoft.com/office/drawing/2014/main" id="{BA167513-433F-7A51-731B-19BBC64C2D2D}"/>
                </a:ext>
              </a:extLst>
            </p:cNvPr>
            <p:cNvSpPr txBox="1"/>
            <p:nvPr/>
          </p:nvSpPr>
          <p:spPr>
            <a:xfrm>
              <a:off x="1013720" y="2674210"/>
              <a:ext cx="1358900" cy="584775"/>
            </a:xfrm>
            <a:prstGeom prst="rect">
              <a:avLst/>
            </a:prstGeom>
            <a:noFill/>
          </p:spPr>
          <p:txBody>
            <a:bodyPr wrap="square">
              <a:spAutoFit/>
            </a:bodyPr>
            <a:lstStyle/>
            <a:p>
              <a:pPr algn="ctr" defTabSz="914377">
                <a:defRPr/>
              </a:pPr>
              <a:r>
                <a:rPr lang="vi-VN" altLang="zh-CN" sz="3200" dirty="0">
                  <a:solidFill>
                    <a:srgbClr val="0F1416"/>
                  </a:solidFill>
                  <a:latin typeface="Times New Roman" panose="02020603050405020304" pitchFamily="18" charset="0"/>
                  <a:ea typeface="等线" panose="02010600030101010101" pitchFamily="2" charset="-122"/>
                  <a:cs typeface="Times New Roman" panose="02020603050405020304" pitchFamily="18" charset="0"/>
                  <a:sym typeface="+mn-lt"/>
                </a:rPr>
                <a:t>01</a:t>
              </a:r>
              <a:endParaRPr lang="zh-CN" altLang="en-US" sz="3200" dirty="0">
                <a:solidFill>
                  <a:srgbClr val="0F1416"/>
                </a:solidFill>
                <a:latin typeface="Arial"/>
                <a:ea typeface="等线" panose="02010600030101010101" pitchFamily="2" charset="-122"/>
                <a:cs typeface="Times New Roman" panose="02020603050405020304" pitchFamily="18" charset="0"/>
                <a:sym typeface="+mn-lt"/>
              </a:endParaRPr>
            </a:p>
          </p:txBody>
        </p:sp>
        <p:sp>
          <p:nvSpPr>
            <p:cNvPr id="9" name="MH_Text_1">
              <a:extLst>
                <a:ext uri="{FF2B5EF4-FFF2-40B4-BE49-F238E27FC236}">
                  <a16:creationId xmlns:a16="http://schemas.microsoft.com/office/drawing/2014/main" id="{CD5239E3-A8B2-A1AE-A074-D6DCEC516758}"/>
                </a:ext>
              </a:extLst>
            </p:cNvPr>
            <p:cNvSpPr txBox="1">
              <a:spLocks noChangeArrowheads="1"/>
            </p:cNvSpPr>
            <p:nvPr>
              <p:custDataLst>
                <p:tags r:id="rId2"/>
              </p:custDataLst>
            </p:nvPr>
          </p:nvSpPr>
          <p:spPr bwMode="auto">
            <a:xfrm>
              <a:off x="-87234" y="3500054"/>
              <a:ext cx="3971247" cy="104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 Tiếng đàn đã nói giúp Thạch Sanh những điều gì? Tiếng đàn ấy đã tác động như thế nào đến các nhân vật khác trong văn bản Tiếng đàn giải oan?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组合 4">
            <a:extLst>
              <a:ext uri="{FF2B5EF4-FFF2-40B4-BE49-F238E27FC236}">
                <a16:creationId xmlns:a16="http://schemas.microsoft.com/office/drawing/2014/main" id="{6CE47E29-5588-106F-0D0E-400F50530CF6}"/>
              </a:ext>
            </a:extLst>
          </p:cNvPr>
          <p:cNvGrpSpPr/>
          <p:nvPr/>
        </p:nvGrpSpPr>
        <p:grpSpPr>
          <a:xfrm>
            <a:off x="8486351" y="783158"/>
            <a:ext cx="3631105" cy="2648768"/>
            <a:chOff x="3295324" y="1803400"/>
            <a:chExt cx="3631105" cy="2648768"/>
          </a:xfrm>
        </p:grpSpPr>
        <p:pic>
          <p:nvPicPr>
            <p:cNvPr id="12" name="图片 13">
              <a:extLst>
                <a:ext uri="{FF2B5EF4-FFF2-40B4-BE49-F238E27FC236}">
                  <a16:creationId xmlns:a16="http://schemas.microsoft.com/office/drawing/2014/main" id="{2FB38353-6D2B-E564-0F02-7F7342C3EF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3" name="MH_Text_1">
              <a:extLst>
                <a:ext uri="{FF2B5EF4-FFF2-40B4-BE49-F238E27FC236}">
                  <a16:creationId xmlns:a16="http://schemas.microsoft.com/office/drawing/2014/main" id="{7A31745F-4D81-EDFD-CEC4-53668607AE5E}"/>
                </a:ext>
              </a:extLst>
            </p:cNvPr>
            <p:cNvSpPr txBox="1">
              <a:spLocks noChangeArrowheads="1"/>
            </p:cNvSpPr>
            <p:nvPr>
              <p:custDataLst>
                <p:tags r:id="rId1"/>
              </p:custDataLst>
            </p:nvPr>
          </p:nvSpPr>
          <p:spPr bwMode="auto">
            <a:xfrm>
              <a:off x="3295324" y="3505621"/>
              <a:ext cx="3631105"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b. So với truyện cổ tích Thạch Sanh, việc miêu tả, kể chuyện về cây đàn Thạch Sanh trong văn bản trên có gì tương đồng và khác biệt?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文本框 24">
              <a:extLst>
                <a:ext uri="{FF2B5EF4-FFF2-40B4-BE49-F238E27FC236}">
                  <a16:creationId xmlns:a16="http://schemas.microsoft.com/office/drawing/2014/main" id="{26E0032E-3BEB-3343-4677-AF7A5CF2361B}"/>
                </a:ext>
              </a:extLst>
            </p:cNvPr>
            <p:cNvSpPr txBox="1"/>
            <p:nvPr/>
          </p:nvSpPr>
          <p:spPr>
            <a:xfrm>
              <a:off x="4001601" y="2785328"/>
              <a:ext cx="1358900" cy="584775"/>
            </a:xfrm>
            <a:prstGeom prst="rect">
              <a:avLst/>
            </a:prstGeom>
            <a:noFill/>
          </p:spPr>
          <p:txBody>
            <a:bodyPr wrap="square">
              <a:spAutoFit/>
            </a:bodyPr>
            <a:lstStyle/>
            <a:p>
              <a:pPr algn="ctr" defTabSz="914377">
                <a:defRPr/>
              </a:pPr>
              <a:r>
                <a:rPr lang="vi-VN" altLang="zh-CN" sz="3200" dirty="0">
                  <a:solidFill>
                    <a:srgbClr val="0F1416"/>
                  </a:solidFill>
                  <a:latin typeface="Times New Roman" panose="02020603050405020304" pitchFamily="18" charset="0"/>
                  <a:ea typeface="等线" panose="02010600030101010101" pitchFamily="2" charset="-122"/>
                  <a:cs typeface="Times New Roman" panose="02020603050405020304" pitchFamily="18" charset="0"/>
                  <a:sym typeface="+mn-lt"/>
                </a:rPr>
                <a:t>02</a:t>
              </a:r>
              <a:endParaRPr lang="zh-CN" altLang="en-US" sz="3200" dirty="0">
                <a:solidFill>
                  <a:srgbClr val="0F1416"/>
                </a:solidFill>
                <a:latin typeface="Arial"/>
                <a:ea typeface="等线" panose="02010600030101010101" pitchFamily="2" charset="-122"/>
                <a:cs typeface="Times New Roman" panose="02020603050405020304" pitchFamily="18" charset="0"/>
                <a:sym typeface="+mn-lt"/>
              </a:endParaRPr>
            </a:p>
          </p:txBody>
        </p:sp>
      </p:grpSp>
      <p:grpSp>
        <p:nvGrpSpPr>
          <p:cNvPr id="15" name="组合 12">
            <a:extLst>
              <a:ext uri="{FF2B5EF4-FFF2-40B4-BE49-F238E27FC236}">
                <a16:creationId xmlns:a16="http://schemas.microsoft.com/office/drawing/2014/main" id="{58FBCD52-42AF-AEB5-EFB2-07197D8C2A05}"/>
              </a:ext>
            </a:extLst>
          </p:cNvPr>
          <p:cNvGrpSpPr/>
          <p:nvPr/>
        </p:nvGrpSpPr>
        <p:grpSpPr>
          <a:xfrm>
            <a:off x="5164107" y="1538788"/>
            <a:ext cx="2131060" cy="2128520"/>
            <a:chOff x="2364" y="2442"/>
            <a:chExt cx="3356" cy="3874"/>
          </a:xfrm>
        </p:grpSpPr>
        <p:sp>
          <p:nvSpPr>
            <p:cNvPr id="16" name="椭圆 13">
              <a:extLst>
                <a:ext uri="{FF2B5EF4-FFF2-40B4-BE49-F238E27FC236}">
                  <a16:creationId xmlns:a16="http://schemas.microsoft.com/office/drawing/2014/main" id="{A824A61D-8C9B-5DAF-5F1F-22F54BE63987}"/>
                </a:ext>
              </a:extLst>
            </p:cNvPr>
            <p:cNvSpPr/>
            <p:nvPr/>
          </p:nvSpPr>
          <p:spPr>
            <a:xfrm>
              <a:off x="2568" y="2678"/>
              <a:ext cx="2948" cy="3402"/>
            </a:xfrm>
            <a:prstGeom prst="ellipse">
              <a:avLst/>
            </a:prstGeom>
            <a:solidFill>
              <a:srgbClr val="F7E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solidFill>
                <a:latin typeface="思源宋体 CN Light"/>
                <a:ea typeface="黑体" panose="02010609060101010101" pitchFamily="49" charset="-122"/>
                <a:cs typeface="Arial"/>
                <a:sym typeface="Arial"/>
              </a:endParaRPr>
            </a:p>
          </p:txBody>
        </p:sp>
        <p:sp>
          <p:nvSpPr>
            <p:cNvPr id="17" name="椭圆 14">
              <a:extLst>
                <a:ext uri="{FF2B5EF4-FFF2-40B4-BE49-F238E27FC236}">
                  <a16:creationId xmlns:a16="http://schemas.microsoft.com/office/drawing/2014/main" id="{B7393A76-DCE0-4E04-07F1-587F6548AC1B}"/>
                </a:ext>
              </a:extLst>
            </p:cNvPr>
            <p:cNvSpPr/>
            <p:nvPr/>
          </p:nvSpPr>
          <p:spPr>
            <a:xfrm>
              <a:off x="2364" y="2442"/>
              <a:ext cx="3357" cy="3875"/>
            </a:xfrm>
            <a:prstGeom prst="ellipse">
              <a:avLst/>
            </a:prstGeom>
            <a:noFill/>
            <a:ln>
              <a:solidFill>
                <a:srgbClr val="8D7545"/>
              </a:solidFill>
            </a:ln>
            <a:extLst>
              <a:ext uri="{909E8E84-426E-40DD-AFC4-6F175D3DCCD1}">
                <a14:hiddenFill xmlns:a14="http://schemas.microsoft.com/office/drawing/2010/main">
                  <a:solidFill>
                    <a:srgbClr val="5F231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solidFill>
                <a:latin typeface="思源宋体 CN Light"/>
                <a:ea typeface="黑体" panose="02010609060101010101" pitchFamily="49" charset="-122"/>
                <a:cs typeface="Arial"/>
                <a:sym typeface="Arial"/>
              </a:endParaRPr>
            </a:p>
          </p:txBody>
        </p:sp>
      </p:grpSp>
      <p:sp>
        <p:nvSpPr>
          <p:cNvPr id="18" name="Google Shape;869;p32">
            <a:extLst>
              <a:ext uri="{FF2B5EF4-FFF2-40B4-BE49-F238E27FC236}">
                <a16:creationId xmlns:a16="http://schemas.microsoft.com/office/drawing/2014/main" id="{AC19EE8D-99F8-4641-2E29-325383BDB47C}"/>
              </a:ext>
            </a:extLst>
          </p:cNvPr>
          <p:cNvSpPr/>
          <p:nvPr/>
        </p:nvSpPr>
        <p:spPr>
          <a:xfrm>
            <a:off x="6112448" y="3729273"/>
            <a:ext cx="365287" cy="381249"/>
          </a:xfrm>
          <a:prstGeom prst="rect">
            <a:avLst/>
          </a:prstGeom>
          <a:solidFill>
            <a:srgbClr val="7B767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cxnSp>
        <p:nvCxnSpPr>
          <p:cNvPr id="19" name="Google Shape;870;p32">
            <a:extLst>
              <a:ext uri="{FF2B5EF4-FFF2-40B4-BE49-F238E27FC236}">
                <a16:creationId xmlns:a16="http://schemas.microsoft.com/office/drawing/2014/main" id="{22210A01-9927-FAD6-2E6F-D46D5AF8C2BA}"/>
              </a:ext>
            </a:extLst>
          </p:cNvPr>
          <p:cNvCxnSpPr>
            <a:cxnSpLocks/>
            <a:stCxn id="18" idx="2"/>
            <a:endCxn id="20" idx="0"/>
          </p:cNvCxnSpPr>
          <p:nvPr/>
        </p:nvCxnSpPr>
        <p:spPr>
          <a:xfrm>
            <a:off x="6295092" y="4110522"/>
            <a:ext cx="16610" cy="884243"/>
          </a:xfrm>
          <a:prstGeom prst="straightConnector1">
            <a:avLst/>
          </a:prstGeom>
          <a:noFill/>
          <a:ln w="19050" cap="flat" cmpd="sng">
            <a:solidFill>
              <a:schemeClr val="tx1"/>
            </a:solidFill>
            <a:prstDash val="lgDash"/>
            <a:round/>
            <a:headEnd type="none" w="med" len="med"/>
            <a:tailEnd type="oval" w="med" len="med"/>
          </a:ln>
        </p:spPr>
      </p:cxnSp>
      <p:sp>
        <p:nvSpPr>
          <p:cNvPr id="20" name="Google Shape;871;p32">
            <a:extLst>
              <a:ext uri="{FF2B5EF4-FFF2-40B4-BE49-F238E27FC236}">
                <a16:creationId xmlns:a16="http://schemas.microsoft.com/office/drawing/2014/main" id="{BDA7C9C1-C001-86CC-EC01-F9AB67C4876C}"/>
              </a:ext>
            </a:extLst>
          </p:cNvPr>
          <p:cNvSpPr txBox="1"/>
          <p:nvPr/>
        </p:nvSpPr>
        <p:spPr>
          <a:xfrm>
            <a:off x="4148927" y="4994765"/>
            <a:ext cx="4325549" cy="1621629"/>
          </a:xfrm>
          <a:prstGeom prst="rect">
            <a:avLst/>
          </a:prstGeom>
          <a:solidFill>
            <a:srgbClr val="E5F4D4"/>
          </a:solidFill>
          <a:ln>
            <a:noFill/>
          </a:ln>
        </p:spPr>
        <p:txBody>
          <a:bodyPr spcFirstLastPara="1" wrap="square" lIns="121900" tIns="60933" rIns="121900" bIns="60933" anchor="ctr" anchorCtr="0">
            <a:noAutofit/>
          </a:bodyPr>
          <a:lstStyle/>
          <a:p>
            <a:pPr algn="ctr"/>
            <a:r>
              <a:rPr lang="vi-VN" sz="3200" b="1" dirty="0">
                <a:solidFill>
                  <a:schemeClr val="bg1">
                    <a:lumMod val="50000"/>
                  </a:schemeClr>
                </a:solidFill>
                <a:latin typeface="+mj-lt"/>
              </a:rPr>
              <a:t>Đọc lại những câu thơ về chi tiết tiếng đàn và cho biết:</a:t>
            </a:r>
            <a:endParaRPr lang="en-SG" sz="3200" b="1" dirty="0">
              <a:solidFill>
                <a:schemeClr val="bg1">
                  <a:lumMod val="50000"/>
                </a:schemeClr>
              </a:solidFill>
              <a:latin typeface="+mj-lt"/>
            </a:endParaRPr>
          </a:p>
        </p:txBody>
      </p:sp>
      <p:pic>
        <p:nvPicPr>
          <p:cNvPr id="25" name="Picture 24" descr="A cartoon of a person playing a musical instrument&#10;&#10;Description automatically generated">
            <a:extLst>
              <a:ext uri="{FF2B5EF4-FFF2-40B4-BE49-F238E27FC236}">
                <a16:creationId xmlns:a16="http://schemas.microsoft.com/office/drawing/2014/main" id="{E22F6B1C-D38E-7C84-7818-877F3BA048D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72" b="99430" l="5197" r="95225">
                        <a14:foregroundMark x1="14133" y1="41680" x2="22612" y2="68376"/>
                        <a14:foregroundMark x1="16292" y1="19373" x2="27107" y2="53276"/>
                        <a14:foregroundMark x1="27107" y1="53276" x2="27107" y2="53276"/>
                        <a14:foregroundMark x1="18680" y1="16239" x2="22051" y2="50712"/>
                        <a14:foregroundMark x1="22051" y1="51282" x2="22051" y2="51282"/>
                        <a14:foregroundMark x1="10353" y1="50271" x2="10955" y2="57550"/>
                        <a14:foregroundMark x1="7717" y1="48847" x2="8848" y2="60684"/>
                        <a14:foregroundMark x1="8848" y1="60684" x2="13904" y2="79772"/>
                        <a14:foregroundMark x1="13917" y1="41622" x2="16292" y2="50712"/>
                        <a14:foregroundMark x1="12219" y1="11966" x2="28511" y2="23647"/>
                        <a14:foregroundMark x1="21067" y1="10256" x2="27107" y2="16239"/>
                        <a14:foregroundMark x1="8978" y1="49528" x2="13343" y2="79202"/>
                        <a14:foregroundMark x1="6461" y1="67806" x2="30337" y2="96866"/>
                        <a14:foregroundMark x1="18118" y1="65242" x2="47753" y2="89744"/>
                        <a14:foregroundMark x1="30899" y1="95157" x2="94944" y2="89744"/>
                        <a14:foregroundMark x1="94944" y1="89744" x2="95225" y2="89174"/>
                        <a14:foregroundMark x1="50140" y1="52137" x2="90730" y2="68946"/>
                        <a14:foregroundMark x1="82725" y1="33333" x2="91713" y2="67236"/>
                        <a14:foregroundMark x1="12219" y1="93732" x2="16994" y2="99430"/>
                        <a14:backgroundMark x1="4073" y1="17379" x2="9129" y2="29060"/>
                        <a14:backgroundMark x1="13062" y1="34473" x2="8567" y2="18234"/>
                        <a14:backgroundMark x1="12219" y1="36752" x2="8006" y2="36752"/>
                        <a14:backgroundMark x1="13062" y1="35613" x2="8848" y2="34473"/>
                        <a14:backgroundMark x1="9129" y1="30199" x2="7725" y2="43020"/>
                        <a14:backgroundMark x1="8287" y1="43590" x2="10955" y2="24786"/>
                        <a14:backgroundMark x1="10955" y1="27066" x2="8006" y2="49003"/>
                      </a14:backgroundRemoval>
                    </a14:imgEffect>
                  </a14:imgLayer>
                </a14:imgProps>
              </a:ext>
              <a:ext uri="{28A0092B-C50C-407E-A947-70E740481C1C}">
                <a14:useLocalDpi xmlns:a14="http://schemas.microsoft.com/office/drawing/2010/main" val="0"/>
              </a:ext>
            </a:extLst>
          </a:blip>
          <a:stretch>
            <a:fillRect/>
          </a:stretch>
        </p:blipFill>
        <p:spPr>
          <a:xfrm>
            <a:off x="3701644" y="1104799"/>
            <a:ext cx="4938034" cy="2434340"/>
          </a:xfrm>
          <a:prstGeom prst="rect">
            <a:avLst/>
          </a:prstGeom>
        </p:spPr>
      </p:pic>
    </p:spTree>
    <p:extLst>
      <p:ext uri="{BB962C8B-B14F-4D97-AF65-F5344CB8AC3E}">
        <p14:creationId xmlns:p14="http://schemas.microsoft.com/office/powerpoint/2010/main" val="3094567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p:tgtEl>
                                          <p:spTgt spid="4"/>
                                        </p:tgtEl>
                                        <p:attrNameLst>
                                          <p:attrName>ppt_y</p:attrName>
                                        </p:attrNameLst>
                                      </p:cBhvr>
                                      <p:tavLst>
                                        <p:tav tm="0">
                                          <p:val>
                                            <p:strVal val="#ppt_y+#ppt_h*1.125000"/>
                                          </p:val>
                                        </p:tav>
                                        <p:tav tm="100000">
                                          <p:val>
                                            <p:strVal val="#ppt_y"/>
                                          </p:val>
                                        </p:tav>
                                      </p:tavLst>
                                    </p:anim>
                                    <p:animEffect transition="in" filter="wipe(up)">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p:tgtEl>
                                          <p:spTgt spid="10"/>
                                        </p:tgtEl>
                                        <p:attrNameLst>
                                          <p:attrName>ppt_y</p:attrName>
                                        </p:attrNameLst>
                                      </p:cBhvr>
                                      <p:tavLst>
                                        <p:tav tm="0">
                                          <p:val>
                                            <p:strVal val="#ppt_y-#ppt_h*1.125000"/>
                                          </p:val>
                                        </p:tav>
                                        <p:tav tm="100000">
                                          <p:val>
                                            <p:strVal val="#ppt_y"/>
                                          </p:val>
                                        </p:tav>
                                      </p:tavLst>
                                    </p:anim>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1C64B26B-FAA3-E0D3-FC5F-BD1EE65926E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D92EC8E-1318-FC43-94E7-871287E53F2B}"/>
              </a:ext>
            </a:extLst>
          </p:cNvPr>
          <p:cNvPicPr>
            <a:picLocks noChangeAspect="1"/>
          </p:cNvPicPr>
          <p:nvPr/>
        </p:nvPicPr>
        <p:blipFill>
          <a:blip r:embed="rId3"/>
          <a:srcRect b="11420"/>
          <a:stretch/>
        </p:blipFill>
        <p:spPr>
          <a:xfrm>
            <a:off x="0" y="0"/>
            <a:ext cx="12192000" cy="6858000"/>
          </a:xfrm>
          <a:prstGeom prst="rect">
            <a:avLst/>
          </a:prstGeom>
        </p:spPr>
      </p:pic>
      <p:sp>
        <p:nvSpPr>
          <p:cNvPr id="6" name="Google Shape;798;p26">
            <a:extLst>
              <a:ext uri="{FF2B5EF4-FFF2-40B4-BE49-F238E27FC236}">
                <a16:creationId xmlns:a16="http://schemas.microsoft.com/office/drawing/2014/main" id="{B303111A-1259-DA5C-6A65-298B99CD7F11}"/>
              </a:ext>
            </a:extLst>
          </p:cNvPr>
          <p:cNvSpPr/>
          <p:nvPr/>
        </p:nvSpPr>
        <p:spPr>
          <a:xfrm>
            <a:off x="3259648" y="1687137"/>
            <a:ext cx="1970609" cy="6380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algn="ctr" defTabSz="1219080">
              <a:defRPr/>
            </a:pPr>
            <a:r>
              <a:rPr lang="en-US" sz="3200" b="1" kern="0" dirty="0">
                <a:solidFill>
                  <a:srgbClr val="000000"/>
                </a:solidFill>
                <a:latin typeface="Times New Roman" panose="02020603050405020304" pitchFamily="18" charset="0"/>
                <a:ea typeface="Fira Sans Extra Condensed"/>
                <a:cs typeface="Arial"/>
                <a:sym typeface="Arial"/>
              </a:rPr>
              <a:t>01</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9" name="Google Shape;799;p26">
            <a:extLst>
              <a:ext uri="{FF2B5EF4-FFF2-40B4-BE49-F238E27FC236}">
                <a16:creationId xmlns:a16="http://schemas.microsoft.com/office/drawing/2014/main" id="{98B6AD74-3402-EAE4-44B5-02C8E9B1993A}"/>
              </a:ext>
            </a:extLst>
          </p:cNvPr>
          <p:cNvSpPr/>
          <p:nvPr/>
        </p:nvSpPr>
        <p:spPr>
          <a:xfrm>
            <a:off x="2248507" y="5228571"/>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080">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02</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0" name="Google Shape;800;p26">
            <a:extLst>
              <a:ext uri="{FF2B5EF4-FFF2-40B4-BE49-F238E27FC236}">
                <a16:creationId xmlns:a16="http://schemas.microsoft.com/office/drawing/2014/main" id="{0028580B-4C36-1BB2-8AF6-5CD9CE0BD816}"/>
              </a:ext>
            </a:extLst>
          </p:cNvPr>
          <p:cNvSpPr/>
          <p:nvPr/>
        </p:nvSpPr>
        <p:spPr>
          <a:xfrm>
            <a:off x="537739" y="3125254"/>
            <a:ext cx="10347767" cy="1204639"/>
          </a:xfrm>
          <a:prstGeom prst="roundRect">
            <a:avLst>
              <a:gd name="adj" fmla="val 7663"/>
            </a:avLst>
          </a:prstGeom>
          <a:solidFill>
            <a:schemeClr val="tx1"/>
          </a:solidFill>
          <a:ln>
            <a:noFill/>
          </a:ln>
        </p:spPr>
        <p:txBody>
          <a:bodyPr spcFirstLastPara="1" wrap="square" lIns="121900" tIns="121900" rIns="121900" bIns="121900" anchor="ctr" anchorCtr="0">
            <a:noAutofit/>
          </a:bodyPr>
          <a:lstStyle/>
          <a:p>
            <a:pPr algn="r" defTabSz="1219170">
              <a:spcAft>
                <a:spcPts val="1067"/>
              </a:spcAft>
              <a:buClr>
                <a:srgbClr val="000000"/>
              </a:buClr>
            </a:pPr>
            <a:r>
              <a:rPr lang="en-US" sz="3733" b="1" kern="0" dirty="0">
                <a:solidFill>
                  <a:srgbClr val="0F1416"/>
                </a:solidFill>
                <a:latin typeface="Times New Roman" panose="02020603050405020304" pitchFamily="18" charset="0"/>
                <a:cs typeface="Times New Roman" panose="02020603050405020304" pitchFamily="18" charset="0"/>
                <a:sym typeface="Arial"/>
              </a:rPr>
              <a:t>TIẾNG ĐÀN CỦA THẠCH SANH</a:t>
            </a:r>
            <a:endParaRPr lang="en-SG" sz="3733"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12" name="Google Shape;853;p26">
            <a:extLst>
              <a:ext uri="{FF2B5EF4-FFF2-40B4-BE49-F238E27FC236}">
                <a16:creationId xmlns:a16="http://schemas.microsoft.com/office/drawing/2014/main" id="{1D76B868-5F42-1468-B6EA-D98A4D1E519F}"/>
              </a:ext>
            </a:extLst>
          </p:cNvPr>
          <p:cNvSpPr txBox="1"/>
          <p:nvPr/>
        </p:nvSpPr>
        <p:spPr>
          <a:xfrm>
            <a:off x="6087387" y="1641577"/>
            <a:ext cx="4798119" cy="770560"/>
          </a:xfrm>
          <a:prstGeom prst="rect">
            <a:avLst/>
          </a:prstGeom>
          <a:noFill/>
          <a:ln>
            <a:noFill/>
          </a:ln>
        </p:spPr>
        <p:txBody>
          <a:bodyPr spcFirstLastPara="1" wrap="square" lIns="121900" tIns="121900" rIns="121900" bIns="121900" anchor="ctr" anchorCtr="0">
            <a:noAutofit/>
          </a:bodyPr>
          <a:lstStyle/>
          <a:p>
            <a:pPr algn="just" defTabSz="914377"/>
            <a:r>
              <a:rPr lang="vi-VN" sz="3200" dirty="0">
                <a:latin typeface="+mj-lt"/>
              </a:rPr>
              <a:t>Tiếng đàn đã nói giúp nỗi oan tình của Thạch Sanh.</a:t>
            </a:r>
            <a:endParaRPr lang="en-SG" sz="4800" dirty="0">
              <a:solidFill>
                <a:prstClr val="black"/>
              </a:solidFill>
              <a:latin typeface="+mj-lt"/>
              <a:cs typeface="Arial"/>
              <a:sym typeface="Arial"/>
            </a:endParaRPr>
          </a:p>
        </p:txBody>
      </p:sp>
      <p:sp>
        <p:nvSpPr>
          <p:cNvPr id="13" name="Google Shape;854;p26">
            <a:extLst>
              <a:ext uri="{FF2B5EF4-FFF2-40B4-BE49-F238E27FC236}">
                <a16:creationId xmlns:a16="http://schemas.microsoft.com/office/drawing/2014/main" id="{A419F215-F08B-4DE8-91A2-805AD50781E4}"/>
              </a:ext>
            </a:extLst>
          </p:cNvPr>
          <p:cNvSpPr txBox="1"/>
          <p:nvPr/>
        </p:nvSpPr>
        <p:spPr>
          <a:xfrm>
            <a:off x="5003896" y="5141452"/>
            <a:ext cx="7061953" cy="812000"/>
          </a:xfrm>
          <a:prstGeom prst="rect">
            <a:avLst/>
          </a:prstGeom>
          <a:noFill/>
          <a:ln>
            <a:noFill/>
          </a:ln>
        </p:spPr>
        <p:txBody>
          <a:bodyPr spcFirstLastPara="1" wrap="square" lIns="121900" tIns="121900" rIns="121900" bIns="121900" anchor="ctr" anchorCtr="0">
            <a:noAutofit/>
          </a:bodyPr>
          <a:lstStyle/>
          <a:p>
            <a:pPr algn="just" defTabSz="914377"/>
            <a:r>
              <a:rPr lang="vi-VN" sz="3200" dirty="0">
                <a:latin typeface="+mj-lt"/>
              </a:rPr>
              <a:t>tác động đến công chúa Quỳnh Nga, giúp nàng “như cỏ phùng xuân”, đang rầu rĩ, bị câm bỗng nhiên cười cười, nói nói kể lại hết các chuyện đã xảy ra cho vua cha.</a:t>
            </a:r>
            <a:endParaRPr lang="en-SG" sz="4800" dirty="0">
              <a:solidFill>
                <a:prstClr val="black"/>
              </a:solidFill>
              <a:latin typeface="+mj-lt"/>
              <a:cs typeface="Arial"/>
              <a:sym typeface="Arial"/>
            </a:endParaRPr>
          </a:p>
        </p:txBody>
      </p:sp>
      <p:cxnSp>
        <p:nvCxnSpPr>
          <p:cNvPr id="14" name="Google Shape;855;p26">
            <a:extLst>
              <a:ext uri="{FF2B5EF4-FFF2-40B4-BE49-F238E27FC236}">
                <a16:creationId xmlns:a16="http://schemas.microsoft.com/office/drawing/2014/main" id="{358539AB-60CD-CF49-E1BF-96CAAE2B8DD6}"/>
              </a:ext>
            </a:extLst>
          </p:cNvPr>
          <p:cNvCxnSpPr>
            <a:cxnSpLocks/>
            <a:stCxn id="6" idx="3"/>
            <a:endCxn id="12" idx="1"/>
          </p:cNvCxnSpPr>
          <p:nvPr/>
        </p:nvCxnSpPr>
        <p:spPr>
          <a:xfrm>
            <a:off x="5230257" y="2006137"/>
            <a:ext cx="857130" cy="20720"/>
          </a:xfrm>
          <a:prstGeom prst="straightConnector1">
            <a:avLst/>
          </a:prstGeom>
          <a:noFill/>
          <a:ln w="9525" cap="flat" cmpd="sng">
            <a:solidFill>
              <a:srgbClr val="666666"/>
            </a:solidFill>
            <a:prstDash val="solid"/>
            <a:round/>
            <a:headEnd type="none" w="med" len="med"/>
            <a:tailEnd type="oval" w="med" len="med"/>
          </a:ln>
        </p:spPr>
      </p:cxnSp>
      <p:cxnSp>
        <p:nvCxnSpPr>
          <p:cNvPr id="15" name="Google Shape;856;p26">
            <a:extLst>
              <a:ext uri="{FF2B5EF4-FFF2-40B4-BE49-F238E27FC236}">
                <a16:creationId xmlns:a16="http://schemas.microsoft.com/office/drawing/2014/main" id="{43041A65-5F37-F6ED-385F-4AE4762BA916}"/>
              </a:ext>
            </a:extLst>
          </p:cNvPr>
          <p:cNvCxnSpPr>
            <a:cxnSpLocks/>
            <a:stCxn id="9" idx="3"/>
            <a:endCxn id="13" idx="1"/>
          </p:cNvCxnSpPr>
          <p:nvPr/>
        </p:nvCxnSpPr>
        <p:spPr>
          <a:xfrm flipV="1">
            <a:off x="4219698" y="5547453"/>
            <a:ext cx="784197" cy="119"/>
          </a:xfrm>
          <a:prstGeom prst="straightConnector1">
            <a:avLst/>
          </a:prstGeom>
          <a:noFill/>
          <a:ln w="9525" cap="flat" cmpd="sng">
            <a:solidFill>
              <a:srgbClr val="666666"/>
            </a:solidFill>
            <a:prstDash val="solid"/>
            <a:round/>
            <a:headEnd type="none" w="med" len="med"/>
            <a:tailEnd type="oval" w="med" len="med"/>
          </a:ln>
        </p:spPr>
      </p:cxnSp>
      <p:grpSp>
        <p:nvGrpSpPr>
          <p:cNvPr id="16" name="Google Shape;857;p26">
            <a:extLst>
              <a:ext uri="{FF2B5EF4-FFF2-40B4-BE49-F238E27FC236}">
                <a16:creationId xmlns:a16="http://schemas.microsoft.com/office/drawing/2014/main" id="{037A8B76-39A4-10F8-6A77-0943A17BB76C}"/>
              </a:ext>
            </a:extLst>
          </p:cNvPr>
          <p:cNvGrpSpPr/>
          <p:nvPr/>
        </p:nvGrpSpPr>
        <p:grpSpPr>
          <a:xfrm>
            <a:off x="5357203" y="1516407"/>
            <a:ext cx="496828" cy="439180"/>
            <a:chOff x="3199454" y="2306991"/>
            <a:chExt cx="372621" cy="329385"/>
          </a:xfrm>
          <a:solidFill>
            <a:schemeClr val="accent1"/>
          </a:solidFill>
        </p:grpSpPr>
        <p:sp>
          <p:nvSpPr>
            <p:cNvPr id="17" name="Google Shape;858;p26">
              <a:extLst>
                <a:ext uri="{FF2B5EF4-FFF2-40B4-BE49-F238E27FC236}">
                  <a16:creationId xmlns:a16="http://schemas.microsoft.com/office/drawing/2014/main" id="{CFD614BC-AD68-D5AD-8E29-28B092505593}"/>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grp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ptos" panose="02110004020202020204"/>
                <a:ea typeface="等线" panose="020F0502020204030204"/>
                <a:cs typeface="Arial"/>
                <a:sym typeface="Arial"/>
              </a:endParaRPr>
            </a:p>
          </p:txBody>
        </p:sp>
        <p:sp>
          <p:nvSpPr>
            <p:cNvPr id="18" name="Google Shape;859;p26">
              <a:extLst>
                <a:ext uri="{FF2B5EF4-FFF2-40B4-BE49-F238E27FC236}">
                  <a16:creationId xmlns:a16="http://schemas.microsoft.com/office/drawing/2014/main" id="{28F3C8F9-9098-F673-9AA6-3AA6D9EDDFAD}"/>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grp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ptos" panose="02110004020202020204"/>
                <a:ea typeface="等线" panose="020F0502020204030204"/>
                <a:cs typeface="Arial"/>
                <a:sym typeface="Arial"/>
              </a:endParaRPr>
            </a:p>
          </p:txBody>
        </p:sp>
      </p:grpSp>
      <p:grpSp>
        <p:nvGrpSpPr>
          <p:cNvPr id="19" name="Google Shape;860;p26">
            <a:extLst>
              <a:ext uri="{FF2B5EF4-FFF2-40B4-BE49-F238E27FC236}">
                <a16:creationId xmlns:a16="http://schemas.microsoft.com/office/drawing/2014/main" id="{57BF66E0-560B-853D-20A1-8338BC0359B1}"/>
              </a:ext>
            </a:extLst>
          </p:cNvPr>
          <p:cNvGrpSpPr/>
          <p:nvPr/>
        </p:nvGrpSpPr>
        <p:grpSpPr>
          <a:xfrm>
            <a:off x="4436676" y="4980418"/>
            <a:ext cx="494637" cy="481583"/>
            <a:chOff x="3204349" y="4054012"/>
            <a:chExt cx="370978" cy="361187"/>
          </a:xfrm>
        </p:grpSpPr>
        <p:sp>
          <p:nvSpPr>
            <p:cNvPr id="20" name="Google Shape;861;p26">
              <a:extLst>
                <a:ext uri="{FF2B5EF4-FFF2-40B4-BE49-F238E27FC236}">
                  <a16:creationId xmlns:a16="http://schemas.microsoft.com/office/drawing/2014/main" id="{70FA8BBE-18B4-D7C6-8310-D9EF64A3EEC7}"/>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ptos" panose="02110004020202020204"/>
                <a:ea typeface="等线" panose="020F0502020204030204"/>
                <a:cs typeface="Arial"/>
                <a:sym typeface="Arial"/>
              </a:endParaRPr>
            </a:p>
          </p:txBody>
        </p:sp>
        <p:sp>
          <p:nvSpPr>
            <p:cNvPr id="21" name="Google Shape;862;p26">
              <a:extLst>
                <a:ext uri="{FF2B5EF4-FFF2-40B4-BE49-F238E27FC236}">
                  <a16:creationId xmlns:a16="http://schemas.microsoft.com/office/drawing/2014/main" id="{CF598920-E1C6-D5CC-B606-9E41CCF307FF}"/>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ptos" panose="02110004020202020204"/>
                <a:ea typeface="等线" panose="020F0502020204030204"/>
                <a:cs typeface="Arial"/>
                <a:sym typeface="Arial"/>
              </a:endParaRPr>
            </a:p>
          </p:txBody>
        </p:sp>
        <p:sp>
          <p:nvSpPr>
            <p:cNvPr id="22" name="Google Shape;863;p26">
              <a:extLst>
                <a:ext uri="{FF2B5EF4-FFF2-40B4-BE49-F238E27FC236}">
                  <a16:creationId xmlns:a16="http://schemas.microsoft.com/office/drawing/2014/main" id="{BC58C1E9-9571-C1F9-D634-758D7C8FB6EA}"/>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ptos" panose="02110004020202020204"/>
                <a:ea typeface="等线" panose="020F0502020204030204"/>
                <a:cs typeface="Arial"/>
                <a:sym typeface="Arial"/>
              </a:endParaRPr>
            </a:p>
          </p:txBody>
        </p:sp>
        <p:sp>
          <p:nvSpPr>
            <p:cNvPr id="23" name="Google Shape;864;p26">
              <a:extLst>
                <a:ext uri="{FF2B5EF4-FFF2-40B4-BE49-F238E27FC236}">
                  <a16:creationId xmlns:a16="http://schemas.microsoft.com/office/drawing/2014/main" id="{D5A3AD16-E20F-D749-E2DF-27D1B5848ED0}"/>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ptos" panose="02110004020202020204"/>
                <a:ea typeface="等线" panose="020F0502020204030204"/>
                <a:cs typeface="Arial"/>
                <a:sym typeface="Arial"/>
              </a:endParaRPr>
            </a:p>
          </p:txBody>
        </p:sp>
      </p:grpSp>
      <p:grpSp>
        <p:nvGrpSpPr>
          <p:cNvPr id="927" name="Google Shape;927;p43">
            <a:extLst>
              <a:ext uri="{FF2B5EF4-FFF2-40B4-BE49-F238E27FC236}">
                <a16:creationId xmlns:a16="http://schemas.microsoft.com/office/drawing/2014/main" id="{B7B7923C-2EFB-B6EA-45AC-A4CC172DD577}"/>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5C5688E5-030F-FC45-DA04-EF06DFC86676}"/>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BDC24FD7-0AE4-6A6F-890F-A3F7A3E7C8B7}"/>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63496307-0DE8-6F4E-3954-50D800977ECD}"/>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C632A2EE-24B1-9803-4B08-14C5220DE048}"/>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EDE8871E-B51B-4AB9-11F1-A1BA6841AEC2}"/>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5EF9DFF6-6CF2-70AB-805D-D67C3149A42D}"/>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91118DDC-743B-8E9D-E1F7-F39E76E39199}"/>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3F99CDE0-50F1-F5EC-EFC6-820FEA3868D6}"/>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6CB895BE-BBD6-1FF8-A528-23CC2B188A13}"/>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FC07A6AD-A42C-5108-C491-ACE62FAFE670}"/>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ACB070C4-A84C-40FA-90EF-6E75E1C561AF}"/>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D93E07C8-5368-7E36-6E37-CBC4DADFD06C}"/>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2ABA1001-3B3E-2B25-4B7C-E2760013C201}"/>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DE694E1E-0592-91C7-67C1-36CDB774B7F5}"/>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0076CF44-41BE-53F5-5CF6-1A66BF729F36}"/>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0FB3AF0C-72DE-C894-8D09-4791A792AF41}"/>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24BCA873-0766-F9D1-F97A-A991732B48AF}"/>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0CA3199F-BE61-566B-33D9-32A48EA022DB}"/>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A0C2CFAA-1C02-0C4B-BDB7-3BBADF596FEB}"/>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6AE2A6A0-B65D-23D6-2FB7-F4F76CCF353C}"/>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4</a:t>
            </a:r>
          </a:p>
        </p:txBody>
      </p:sp>
      <p:pic>
        <p:nvPicPr>
          <p:cNvPr id="2" name="Picture 1">
            <a:extLst>
              <a:ext uri="{FF2B5EF4-FFF2-40B4-BE49-F238E27FC236}">
                <a16:creationId xmlns:a16="http://schemas.microsoft.com/office/drawing/2014/main" id="{6EED04BA-B327-F9D1-D065-7003A0E1E89D}"/>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56139393-E68A-8F28-AE84-BD3571663919}"/>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pic>
        <p:nvPicPr>
          <p:cNvPr id="4" name="Picture 3" descr="A cartoon of a person playing a guitar&#10;&#10;Description automatically generated">
            <a:extLst>
              <a:ext uri="{FF2B5EF4-FFF2-40B4-BE49-F238E27FC236}">
                <a16:creationId xmlns:a16="http://schemas.microsoft.com/office/drawing/2014/main" id="{18DE83D6-4BF8-48A5-ABC5-EE99414A42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364130" y="3538269"/>
            <a:ext cx="5214523" cy="4009674"/>
          </a:xfrm>
          <a:prstGeom prst="rect">
            <a:avLst/>
          </a:prstGeom>
        </p:spPr>
      </p:pic>
      <p:pic>
        <p:nvPicPr>
          <p:cNvPr id="5" name="Picture 4" descr="Cartoon characters in different poses&#10;&#10;Description automatically generated">
            <a:extLst>
              <a:ext uri="{FF2B5EF4-FFF2-40B4-BE49-F238E27FC236}">
                <a16:creationId xmlns:a16="http://schemas.microsoft.com/office/drawing/2014/main" id="{2FB43D32-FE1E-CEDA-3441-9B932EE6C2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941" y="2089092"/>
            <a:ext cx="4286089" cy="1526042"/>
          </a:xfrm>
          <a:prstGeom prst="rect">
            <a:avLst/>
          </a:prstGeom>
        </p:spPr>
      </p:pic>
    </p:spTree>
    <p:extLst>
      <p:ext uri="{BB962C8B-B14F-4D97-AF65-F5344CB8AC3E}">
        <p14:creationId xmlns:p14="http://schemas.microsoft.com/office/powerpoint/2010/main" val="3671346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96B4002E-4E5B-9871-9124-E13DD07CE62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3BAEC6B-5CB7-5516-DDDF-B562D1DD7DEB}"/>
              </a:ext>
            </a:extLst>
          </p:cNvPr>
          <p:cNvPicPr>
            <a:picLocks noChangeAspect="1"/>
          </p:cNvPicPr>
          <p:nvPr/>
        </p:nvPicPr>
        <p:blipFill>
          <a:blip r:embed="rId5"/>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04FCCD7A-2B7C-B99B-DDCE-F3EAC9EFEA7B}"/>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136428FE-60CB-4933-581F-5965357D5418}"/>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9C0CB505-5C1D-4964-0AF1-471540003792}"/>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CE7934C8-212C-7F82-7505-B7DCBB4DE93F}"/>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ACD3AE8E-CE43-900B-07BB-FF63082C091B}"/>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2F6EDFEB-A3C3-722C-827A-89E307515CC6}"/>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7811A6FF-4509-775F-3F94-AED2060CCF72}"/>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8282CFA5-71A3-332D-B592-698E97E74F51}"/>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BEA84F2D-1C89-0289-0561-084D931BCF67}"/>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81D82732-9510-5400-F0E1-B2E1E855D289}"/>
              </a:ext>
            </a:extLst>
          </p:cNvPr>
          <p:cNvPicPr preferRelativeResize="0"/>
          <p:nvPr/>
        </p:nvPicPr>
        <p:blipFill>
          <a:blip r:embed="rId6">
            <a:alphaModFix/>
          </a:blip>
          <a:stretch>
            <a:fillRect/>
          </a:stretch>
        </p:blipFill>
        <p:spPr>
          <a:xfrm flipH="1">
            <a:off x="10815003" y="-114887"/>
            <a:ext cx="1842653" cy="2717935"/>
          </a:xfrm>
          <a:prstGeom prst="rect">
            <a:avLst/>
          </a:prstGeom>
          <a:noFill/>
          <a:ln>
            <a:noFill/>
          </a:ln>
        </p:spPr>
      </p:pic>
      <p:sp>
        <p:nvSpPr>
          <p:cNvPr id="8" name="Rectangle: Rounded Corners 7">
            <a:extLst>
              <a:ext uri="{FF2B5EF4-FFF2-40B4-BE49-F238E27FC236}">
                <a16:creationId xmlns:a16="http://schemas.microsoft.com/office/drawing/2014/main" id="{86AB74F6-0DE3-B522-69F4-335E28AF847C}"/>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0434CF2C-A815-D3C9-0009-F681FA46D3D0}"/>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FC948754-EBCE-E699-C31A-7B14EF7E76B2}"/>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E99BD56F-3AAD-4F6E-8134-D93126650A5A}"/>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C977C45C-1603-5E95-C0B3-E0C2AD36D8D8}"/>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8FF77053-5C0E-EFA6-AB0E-12E665B149C0}"/>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5EA80429-439A-E9FE-A218-E5D295341630}"/>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7A6B4CE6-2AE2-EB8F-3674-ED0A76764042}"/>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219D9300-7CA0-5BAA-07B2-C87E1E6D6A9C}"/>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64FF5741-F8F4-3F96-8AEB-58D9284D3D91}"/>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028BA88B-BA69-3498-E78E-5CE722008D02}"/>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4</a:t>
            </a:r>
          </a:p>
        </p:txBody>
      </p:sp>
      <p:pic>
        <p:nvPicPr>
          <p:cNvPr id="2" name="Picture 1">
            <a:extLst>
              <a:ext uri="{FF2B5EF4-FFF2-40B4-BE49-F238E27FC236}">
                <a16:creationId xmlns:a16="http://schemas.microsoft.com/office/drawing/2014/main" id="{B2049EA1-714B-EC72-C846-B7E210B515B7}"/>
              </a:ext>
            </a:extLst>
          </p:cNvPr>
          <p:cNvPicPr>
            <a:picLocks noChangeAspect="1"/>
          </p:cNvPicPr>
          <p:nvPr/>
        </p:nvPicPr>
        <p:blipFill>
          <a:blip r:embed="rId7">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grpSp>
        <p:nvGrpSpPr>
          <p:cNvPr id="4" name="组合 2">
            <a:extLst>
              <a:ext uri="{FF2B5EF4-FFF2-40B4-BE49-F238E27FC236}">
                <a16:creationId xmlns:a16="http://schemas.microsoft.com/office/drawing/2014/main" id="{B5D81B4A-6620-C846-55C1-EF999ADD2FB8}"/>
              </a:ext>
            </a:extLst>
          </p:cNvPr>
          <p:cNvGrpSpPr/>
          <p:nvPr/>
        </p:nvGrpSpPr>
        <p:grpSpPr>
          <a:xfrm>
            <a:off x="155092" y="939523"/>
            <a:ext cx="3971248" cy="2725460"/>
            <a:chOff x="-121696" y="1720081"/>
            <a:chExt cx="3971247" cy="2725459"/>
          </a:xfrm>
        </p:grpSpPr>
        <p:pic>
          <p:nvPicPr>
            <p:cNvPr id="5" name="图片 9">
              <a:extLst>
                <a:ext uri="{FF2B5EF4-FFF2-40B4-BE49-F238E27FC236}">
                  <a16:creationId xmlns:a16="http://schemas.microsoft.com/office/drawing/2014/main" id="{47FB28C9-147E-33D3-0FE7-74792DB506B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9229" y="1720081"/>
              <a:ext cx="2209800" cy="2209800"/>
            </a:xfrm>
            <a:prstGeom prst="rect">
              <a:avLst/>
            </a:prstGeom>
          </p:spPr>
        </p:pic>
        <p:sp>
          <p:nvSpPr>
            <p:cNvPr id="6" name="文本框 11">
              <a:extLst>
                <a:ext uri="{FF2B5EF4-FFF2-40B4-BE49-F238E27FC236}">
                  <a16:creationId xmlns:a16="http://schemas.microsoft.com/office/drawing/2014/main" id="{4C326988-5577-EFF5-559C-301BAC8309E7}"/>
                </a:ext>
              </a:extLst>
            </p:cNvPr>
            <p:cNvSpPr txBox="1"/>
            <p:nvPr/>
          </p:nvSpPr>
          <p:spPr>
            <a:xfrm>
              <a:off x="1013720" y="2674210"/>
              <a:ext cx="1358900" cy="584775"/>
            </a:xfrm>
            <a:prstGeom prst="rect">
              <a:avLst/>
            </a:prstGeom>
            <a:noFill/>
          </p:spPr>
          <p:txBody>
            <a:bodyPr wrap="square">
              <a:spAutoFit/>
            </a:bodyPr>
            <a:lstStyle/>
            <a:p>
              <a:pPr algn="ctr" defTabSz="914377">
                <a:defRPr/>
              </a:pPr>
              <a:r>
                <a:rPr lang="vi-VN" altLang="zh-CN" sz="3200" dirty="0">
                  <a:solidFill>
                    <a:srgbClr val="0F1416"/>
                  </a:solidFill>
                  <a:latin typeface="Times New Roman" panose="02020603050405020304" pitchFamily="18" charset="0"/>
                  <a:ea typeface="等线" panose="02010600030101010101" pitchFamily="2" charset="-122"/>
                  <a:cs typeface="Times New Roman" panose="02020603050405020304" pitchFamily="18" charset="0"/>
                  <a:sym typeface="+mn-lt"/>
                </a:rPr>
                <a:t>01</a:t>
              </a:r>
              <a:endParaRPr lang="zh-CN" altLang="en-US" sz="3200" dirty="0">
                <a:solidFill>
                  <a:srgbClr val="0F1416"/>
                </a:solidFill>
                <a:latin typeface="Arial"/>
                <a:ea typeface="等线" panose="02010600030101010101" pitchFamily="2" charset="-122"/>
                <a:cs typeface="Times New Roman" panose="02020603050405020304" pitchFamily="18" charset="0"/>
                <a:sym typeface="+mn-lt"/>
              </a:endParaRPr>
            </a:p>
          </p:txBody>
        </p:sp>
        <p:sp>
          <p:nvSpPr>
            <p:cNvPr id="9" name="MH_Text_1">
              <a:extLst>
                <a:ext uri="{FF2B5EF4-FFF2-40B4-BE49-F238E27FC236}">
                  <a16:creationId xmlns:a16="http://schemas.microsoft.com/office/drawing/2014/main" id="{F32C8B50-A65C-BA44-E338-FE7F19BB3079}"/>
                </a:ext>
              </a:extLst>
            </p:cNvPr>
            <p:cNvSpPr txBox="1">
              <a:spLocks noChangeArrowheads="1"/>
            </p:cNvSpPr>
            <p:nvPr>
              <p:custDataLst>
                <p:tags r:id="rId2"/>
              </p:custDataLst>
            </p:nvPr>
          </p:nvSpPr>
          <p:spPr bwMode="auto">
            <a:xfrm>
              <a:off x="-121696" y="3399586"/>
              <a:ext cx="3971247" cy="104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Aft>
                  <a:spcPts val="80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Tương đồng ở chỗ cả hai đều kể việc tiếng đàn thần biết nói giúp nỗi oan tình của Thạch Sanh, giúp công chúa hồi tỉnh, hết bị câm.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组合 4">
            <a:extLst>
              <a:ext uri="{FF2B5EF4-FFF2-40B4-BE49-F238E27FC236}">
                <a16:creationId xmlns:a16="http://schemas.microsoft.com/office/drawing/2014/main" id="{E5631C82-2EA9-4916-2A30-74625229D55E}"/>
              </a:ext>
            </a:extLst>
          </p:cNvPr>
          <p:cNvGrpSpPr/>
          <p:nvPr/>
        </p:nvGrpSpPr>
        <p:grpSpPr>
          <a:xfrm>
            <a:off x="8486351" y="783158"/>
            <a:ext cx="3631105" cy="2648768"/>
            <a:chOff x="3295324" y="1803400"/>
            <a:chExt cx="3631105" cy="2648768"/>
          </a:xfrm>
        </p:grpSpPr>
        <p:pic>
          <p:nvPicPr>
            <p:cNvPr id="12" name="图片 13">
              <a:extLst>
                <a:ext uri="{FF2B5EF4-FFF2-40B4-BE49-F238E27FC236}">
                  <a16:creationId xmlns:a16="http://schemas.microsoft.com/office/drawing/2014/main" id="{32F51D1C-50C3-C91F-3C42-33572617664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3" name="MH_Text_1">
              <a:extLst>
                <a:ext uri="{FF2B5EF4-FFF2-40B4-BE49-F238E27FC236}">
                  <a16:creationId xmlns:a16="http://schemas.microsoft.com/office/drawing/2014/main" id="{12B20308-B844-DA7C-88B6-2565E0524713}"/>
                </a:ext>
              </a:extLst>
            </p:cNvPr>
            <p:cNvSpPr txBox="1">
              <a:spLocks noChangeArrowheads="1"/>
            </p:cNvSpPr>
            <p:nvPr>
              <p:custDataLst>
                <p:tags r:id="rId1"/>
              </p:custDataLst>
            </p:nvPr>
          </p:nvSpPr>
          <p:spPr bwMode="auto">
            <a:xfrm>
              <a:off x="3295324" y="3505621"/>
              <a:ext cx="3631105"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pPr>
              <a:r>
                <a:rPr lang="vi-VN" sz="3200" dirty="0">
                  <a:solidFill>
                    <a:schemeClr val="tx1"/>
                  </a:solidFill>
                  <a:effectLst/>
                  <a:latin typeface="Times New Roman" panose="02020603050405020304" pitchFamily="18" charset="0"/>
                  <a:ea typeface="Times New Roman" panose="02020603050405020304" pitchFamily="18" charset="0"/>
                </a:rPr>
                <a:t>Tuy nhiên, do truyện thơ </a:t>
              </a:r>
              <a:r>
                <a:rPr lang="vi-VN" sz="3200" i="1" dirty="0">
                  <a:solidFill>
                    <a:schemeClr val="tx1"/>
                  </a:solidFill>
                  <a:effectLst/>
                  <a:latin typeface="Times New Roman" panose="02020603050405020304" pitchFamily="18" charset="0"/>
                  <a:ea typeface="Times New Roman" panose="02020603050405020304" pitchFamily="18" charset="0"/>
                </a:rPr>
                <a:t>Thạch Sanh</a:t>
              </a:r>
              <a:r>
                <a:rPr lang="vi-VN" sz="3200" dirty="0">
                  <a:solidFill>
                    <a:schemeClr val="tx1"/>
                  </a:solidFill>
                  <a:effectLst/>
                  <a:latin typeface="Times New Roman" panose="02020603050405020304" pitchFamily="18" charset="0"/>
                  <a:ea typeface="Times New Roman" panose="02020603050405020304" pitchFamily="18" charset="0"/>
                </a:rPr>
                <a:t> được kể bằng thơ nên sẽ giàu nhạc điệu, hình ảnh, giúp miêu tả tiếng đàn một cách rõ nét, đậm chất trữ tình hơn.</a:t>
              </a:r>
              <a:endParaRPr lang="en-SG" sz="4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文本框 24">
              <a:extLst>
                <a:ext uri="{FF2B5EF4-FFF2-40B4-BE49-F238E27FC236}">
                  <a16:creationId xmlns:a16="http://schemas.microsoft.com/office/drawing/2014/main" id="{ED20ED1E-E895-2894-5A61-EDB9D61E02AC}"/>
                </a:ext>
              </a:extLst>
            </p:cNvPr>
            <p:cNvSpPr txBox="1"/>
            <p:nvPr/>
          </p:nvSpPr>
          <p:spPr>
            <a:xfrm>
              <a:off x="4001601" y="2785328"/>
              <a:ext cx="1358900" cy="584775"/>
            </a:xfrm>
            <a:prstGeom prst="rect">
              <a:avLst/>
            </a:prstGeom>
            <a:noFill/>
          </p:spPr>
          <p:txBody>
            <a:bodyPr wrap="square">
              <a:spAutoFit/>
            </a:bodyPr>
            <a:lstStyle/>
            <a:p>
              <a:pPr algn="ctr" defTabSz="914377">
                <a:defRPr/>
              </a:pPr>
              <a:r>
                <a:rPr lang="vi-VN" altLang="zh-CN" sz="3200" dirty="0">
                  <a:solidFill>
                    <a:srgbClr val="0F1416"/>
                  </a:solidFill>
                  <a:latin typeface="Times New Roman" panose="02020603050405020304" pitchFamily="18" charset="0"/>
                  <a:ea typeface="等线" panose="02010600030101010101" pitchFamily="2" charset="-122"/>
                  <a:cs typeface="Times New Roman" panose="02020603050405020304" pitchFamily="18" charset="0"/>
                  <a:sym typeface="+mn-lt"/>
                </a:rPr>
                <a:t>02</a:t>
              </a:r>
              <a:endParaRPr lang="zh-CN" altLang="en-US" sz="3200" dirty="0">
                <a:solidFill>
                  <a:srgbClr val="0F1416"/>
                </a:solidFill>
                <a:latin typeface="Arial"/>
                <a:ea typeface="等线" panose="02010600030101010101" pitchFamily="2" charset="-122"/>
                <a:cs typeface="Times New Roman" panose="02020603050405020304" pitchFamily="18" charset="0"/>
                <a:sym typeface="+mn-lt"/>
              </a:endParaRPr>
            </a:p>
          </p:txBody>
        </p:sp>
      </p:grpSp>
      <p:grpSp>
        <p:nvGrpSpPr>
          <p:cNvPr id="15" name="组合 12">
            <a:extLst>
              <a:ext uri="{FF2B5EF4-FFF2-40B4-BE49-F238E27FC236}">
                <a16:creationId xmlns:a16="http://schemas.microsoft.com/office/drawing/2014/main" id="{D8B7900E-7B8E-2C84-0B4B-B9CB028D2449}"/>
              </a:ext>
            </a:extLst>
          </p:cNvPr>
          <p:cNvGrpSpPr/>
          <p:nvPr/>
        </p:nvGrpSpPr>
        <p:grpSpPr>
          <a:xfrm>
            <a:off x="5164107" y="1538788"/>
            <a:ext cx="2131060" cy="2128520"/>
            <a:chOff x="2364" y="2442"/>
            <a:chExt cx="3356" cy="3874"/>
          </a:xfrm>
        </p:grpSpPr>
        <p:sp>
          <p:nvSpPr>
            <p:cNvPr id="16" name="椭圆 13">
              <a:extLst>
                <a:ext uri="{FF2B5EF4-FFF2-40B4-BE49-F238E27FC236}">
                  <a16:creationId xmlns:a16="http://schemas.microsoft.com/office/drawing/2014/main" id="{4656A6D1-DB48-0F81-97AB-B2BEA4583B71}"/>
                </a:ext>
              </a:extLst>
            </p:cNvPr>
            <p:cNvSpPr/>
            <p:nvPr/>
          </p:nvSpPr>
          <p:spPr>
            <a:xfrm>
              <a:off x="2568" y="2678"/>
              <a:ext cx="2948" cy="3402"/>
            </a:xfrm>
            <a:prstGeom prst="ellipse">
              <a:avLst/>
            </a:prstGeom>
            <a:solidFill>
              <a:srgbClr val="F7E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solidFill>
                <a:latin typeface="思源宋体 CN Light"/>
                <a:ea typeface="黑体" panose="02010609060101010101" pitchFamily="49" charset="-122"/>
                <a:cs typeface="Arial"/>
                <a:sym typeface="Arial"/>
              </a:endParaRPr>
            </a:p>
          </p:txBody>
        </p:sp>
        <p:sp>
          <p:nvSpPr>
            <p:cNvPr id="17" name="椭圆 14">
              <a:extLst>
                <a:ext uri="{FF2B5EF4-FFF2-40B4-BE49-F238E27FC236}">
                  <a16:creationId xmlns:a16="http://schemas.microsoft.com/office/drawing/2014/main" id="{2A459263-A53E-3B0C-28FA-D59E54993762}"/>
                </a:ext>
              </a:extLst>
            </p:cNvPr>
            <p:cNvSpPr/>
            <p:nvPr/>
          </p:nvSpPr>
          <p:spPr>
            <a:xfrm>
              <a:off x="2364" y="2442"/>
              <a:ext cx="3357" cy="3875"/>
            </a:xfrm>
            <a:prstGeom prst="ellipse">
              <a:avLst/>
            </a:prstGeom>
            <a:noFill/>
            <a:ln>
              <a:solidFill>
                <a:srgbClr val="8D7545"/>
              </a:solidFill>
            </a:ln>
            <a:extLst>
              <a:ext uri="{909E8E84-426E-40DD-AFC4-6F175D3DCCD1}">
                <a14:hiddenFill xmlns:a14="http://schemas.microsoft.com/office/drawing/2010/main">
                  <a:solidFill>
                    <a:srgbClr val="5F231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solidFill>
                <a:latin typeface="思源宋体 CN Light"/>
                <a:ea typeface="黑体" panose="02010609060101010101" pitchFamily="49" charset="-122"/>
                <a:cs typeface="Arial"/>
                <a:sym typeface="Arial"/>
              </a:endParaRPr>
            </a:p>
          </p:txBody>
        </p:sp>
      </p:grpSp>
      <p:sp>
        <p:nvSpPr>
          <p:cNvPr id="18" name="Google Shape;869;p32">
            <a:extLst>
              <a:ext uri="{FF2B5EF4-FFF2-40B4-BE49-F238E27FC236}">
                <a16:creationId xmlns:a16="http://schemas.microsoft.com/office/drawing/2014/main" id="{F16BF89C-7B86-1819-5922-DEED2C7D2584}"/>
              </a:ext>
            </a:extLst>
          </p:cNvPr>
          <p:cNvSpPr/>
          <p:nvPr/>
        </p:nvSpPr>
        <p:spPr>
          <a:xfrm>
            <a:off x="6112448" y="3729273"/>
            <a:ext cx="365287" cy="381249"/>
          </a:xfrm>
          <a:prstGeom prst="rect">
            <a:avLst/>
          </a:prstGeom>
          <a:solidFill>
            <a:srgbClr val="7B767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cxnSp>
        <p:nvCxnSpPr>
          <p:cNvPr id="19" name="Google Shape;870;p32">
            <a:extLst>
              <a:ext uri="{FF2B5EF4-FFF2-40B4-BE49-F238E27FC236}">
                <a16:creationId xmlns:a16="http://schemas.microsoft.com/office/drawing/2014/main" id="{75A743B4-789F-C112-14A8-BB739253B6B3}"/>
              </a:ext>
            </a:extLst>
          </p:cNvPr>
          <p:cNvCxnSpPr>
            <a:cxnSpLocks/>
            <a:stCxn id="18" idx="2"/>
            <a:endCxn id="20" idx="0"/>
          </p:cNvCxnSpPr>
          <p:nvPr/>
        </p:nvCxnSpPr>
        <p:spPr>
          <a:xfrm>
            <a:off x="6295092" y="4110522"/>
            <a:ext cx="16610" cy="1333016"/>
          </a:xfrm>
          <a:prstGeom prst="straightConnector1">
            <a:avLst/>
          </a:prstGeom>
          <a:noFill/>
          <a:ln w="19050" cap="flat" cmpd="sng">
            <a:solidFill>
              <a:schemeClr val="tx1"/>
            </a:solidFill>
            <a:prstDash val="lgDash"/>
            <a:round/>
            <a:headEnd type="none" w="med" len="med"/>
            <a:tailEnd type="oval" w="med" len="med"/>
          </a:ln>
        </p:spPr>
      </p:cxnSp>
      <p:sp>
        <p:nvSpPr>
          <p:cNvPr id="20" name="Google Shape;871;p32">
            <a:extLst>
              <a:ext uri="{FF2B5EF4-FFF2-40B4-BE49-F238E27FC236}">
                <a16:creationId xmlns:a16="http://schemas.microsoft.com/office/drawing/2014/main" id="{FB6E1181-879B-4DEB-6CF2-E56C88854675}"/>
              </a:ext>
            </a:extLst>
          </p:cNvPr>
          <p:cNvSpPr txBox="1"/>
          <p:nvPr/>
        </p:nvSpPr>
        <p:spPr>
          <a:xfrm>
            <a:off x="4148927" y="5443538"/>
            <a:ext cx="4325549" cy="1172856"/>
          </a:xfrm>
          <a:prstGeom prst="rect">
            <a:avLst/>
          </a:prstGeom>
          <a:solidFill>
            <a:srgbClr val="E5F4D4"/>
          </a:solidFill>
          <a:ln>
            <a:noFill/>
          </a:ln>
        </p:spPr>
        <p:txBody>
          <a:bodyPr spcFirstLastPara="1" wrap="square" lIns="121900" tIns="60933" rIns="121900" bIns="60933" anchor="ctr" anchorCtr="0">
            <a:noAutofit/>
          </a:bodyPr>
          <a:lstStyle/>
          <a:p>
            <a:pPr algn="ctr"/>
            <a:r>
              <a:rPr lang="en-US" sz="4000" b="1" dirty="0">
                <a:solidFill>
                  <a:schemeClr val="bg1">
                    <a:lumMod val="50000"/>
                  </a:schemeClr>
                </a:solidFill>
                <a:latin typeface="Times New Roman" panose="02020603050405020304" pitchFamily="18" charset="0"/>
                <a:cs typeface="Times New Roman" panose="02020603050405020304" pitchFamily="18" charset="0"/>
              </a:rPr>
              <a:t>SO SÁNH</a:t>
            </a:r>
            <a:endParaRPr lang="en-SG" sz="4000" b="1"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21" name="Picture 20" descr="A cartoon of a person playing a musical instrument&#10;&#10;Description automatically generated">
            <a:extLst>
              <a:ext uri="{FF2B5EF4-FFF2-40B4-BE49-F238E27FC236}">
                <a16:creationId xmlns:a16="http://schemas.microsoft.com/office/drawing/2014/main" id="{E1ACA7EF-9595-97F0-D4E6-C69228C317A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72" b="99430" l="5197" r="95225">
                        <a14:foregroundMark x1="14133" y1="41680" x2="22612" y2="68376"/>
                        <a14:foregroundMark x1="16292" y1="19373" x2="27107" y2="53276"/>
                        <a14:foregroundMark x1="27107" y1="53276" x2="27107" y2="53276"/>
                        <a14:foregroundMark x1="18680" y1="16239" x2="22051" y2="50712"/>
                        <a14:foregroundMark x1="22051" y1="51282" x2="22051" y2="51282"/>
                        <a14:foregroundMark x1="10353" y1="50271" x2="10955" y2="57550"/>
                        <a14:foregroundMark x1="7717" y1="48847" x2="8848" y2="60684"/>
                        <a14:foregroundMark x1="8848" y1="60684" x2="13904" y2="79772"/>
                        <a14:foregroundMark x1="13917" y1="41622" x2="16292" y2="50712"/>
                        <a14:foregroundMark x1="12219" y1="11966" x2="28511" y2="23647"/>
                        <a14:foregroundMark x1="21067" y1="10256" x2="27107" y2="16239"/>
                        <a14:foregroundMark x1="8978" y1="49528" x2="13343" y2="79202"/>
                        <a14:foregroundMark x1="6461" y1="67806" x2="30337" y2="96866"/>
                        <a14:foregroundMark x1="18118" y1="65242" x2="47753" y2="89744"/>
                        <a14:foregroundMark x1="30899" y1="95157" x2="94944" y2="89744"/>
                        <a14:foregroundMark x1="94944" y1="89744" x2="95225" y2="89174"/>
                        <a14:foregroundMark x1="50140" y1="52137" x2="90730" y2="68946"/>
                        <a14:foregroundMark x1="82725" y1="33333" x2="91713" y2="67236"/>
                        <a14:foregroundMark x1="12219" y1="93732" x2="16994" y2="99430"/>
                        <a14:backgroundMark x1="4073" y1="17379" x2="9129" y2="29060"/>
                        <a14:backgroundMark x1="13062" y1="34473" x2="8567" y2="18234"/>
                        <a14:backgroundMark x1="12219" y1="36752" x2="8006" y2="36752"/>
                        <a14:backgroundMark x1="13062" y1="35613" x2="8848" y2="34473"/>
                        <a14:backgroundMark x1="9129" y1="30199" x2="7725" y2="43020"/>
                        <a14:backgroundMark x1="8287" y1="43590" x2="10955" y2="24786"/>
                        <a14:backgroundMark x1="10955" y1="27066" x2="8006" y2="49003"/>
                      </a14:backgroundRemoval>
                    </a14:imgEffect>
                  </a14:imgLayer>
                </a14:imgProps>
              </a:ext>
              <a:ext uri="{28A0092B-C50C-407E-A947-70E740481C1C}">
                <a14:useLocalDpi xmlns:a14="http://schemas.microsoft.com/office/drawing/2010/main" val="0"/>
              </a:ext>
            </a:extLst>
          </a:blip>
          <a:stretch>
            <a:fillRect/>
          </a:stretch>
        </p:blipFill>
        <p:spPr>
          <a:xfrm>
            <a:off x="3701644" y="1104799"/>
            <a:ext cx="4938034" cy="2434340"/>
          </a:xfrm>
          <a:prstGeom prst="rect">
            <a:avLst/>
          </a:prstGeom>
        </p:spPr>
      </p:pic>
    </p:spTree>
    <p:extLst>
      <p:ext uri="{BB962C8B-B14F-4D97-AF65-F5344CB8AC3E}">
        <p14:creationId xmlns:p14="http://schemas.microsoft.com/office/powerpoint/2010/main" val="779424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p:tgtEl>
                                          <p:spTgt spid="4"/>
                                        </p:tgtEl>
                                        <p:attrNameLst>
                                          <p:attrName>ppt_y</p:attrName>
                                        </p:attrNameLst>
                                      </p:cBhvr>
                                      <p:tavLst>
                                        <p:tav tm="0">
                                          <p:val>
                                            <p:strVal val="#ppt_y+#ppt_h*1.125000"/>
                                          </p:val>
                                        </p:tav>
                                        <p:tav tm="100000">
                                          <p:val>
                                            <p:strVal val="#ppt_y"/>
                                          </p:val>
                                        </p:tav>
                                      </p:tavLst>
                                    </p:anim>
                                    <p:animEffect transition="in" filter="wipe(up)">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p:tgtEl>
                                          <p:spTgt spid="10"/>
                                        </p:tgtEl>
                                        <p:attrNameLst>
                                          <p:attrName>ppt_y</p:attrName>
                                        </p:attrNameLst>
                                      </p:cBhvr>
                                      <p:tavLst>
                                        <p:tav tm="0">
                                          <p:val>
                                            <p:strVal val="#ppt_y-#ppt_h*1.125000"/>
                                          </p:val>
                                        </p:tav>
                                        <p:tav tm="100000">
                                          <p:val>
                                            <p:strVal val="#ppt_y"/>
                                          </p:val>
                                        </p:tav>
                                      </p:tavLst>
                                    </p:anim>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1">
          <a:extLst>
            <a:ext uri="{FF2B5EF4-FFF2-40B4-BE49-F238E27FC236}">
              <a16:creationId xmlns:a16="http://schemas.microsoft.com/office/drawing/2014/main" id="{3665D3DB-367E-B6F8-9EBB-5C50DB16A810}"/>
            </a:ext>
          </a:extLst>
        </p:cNvPr>
        <p:cNvGrpSpPr/>
        <p:nvPr/>
      </p:nvGrpSpPr>
      <p:grpSpPr>
        <a:xfrm>
          <a:off x="0" y="0"/>
          <a:ext cx="0" cy="0"/>
          <a:chOff x="0" y="0"/>
          <a:chExt cx="0" cy="0"/>
        </a:xfrm>
      </p:grpSpPr>
      <p:sp>
        <p:nvSpPr>
          <p:cNvPr id="772" name="Google Shape;772;p40">
            <a:extLst>
              <a:ext uri="{FF2B5EF4-FFF2-40B4-BE49-F238E27FC236}">
                <a16:creationId xmlns:a16="http://schemas.microsoft.com/office/drawing/2014/main" id="{0D4CF221-02C6-4C51-9956-52A92E53899A}"/>
              </a:ext>
            </a:extLst>
          </p:cNvPr>
          <p:cNvSpPr/>
          <p:nvPr/>
        </p:nvSpPr>
        <p:spPr>
          <a:xfrm>
            <a:off x="5231433" y="732800"/>
            <a:ext cx="6379600" cy="5406400"/>
          </a:xfrm>
          <a:prstGeom prst="trapezoid">
            <a:avLst>
              <a:gd name="adj" fmla="val 4532"/>
            </a:avLst>
          </a:prstGeom>
          <a:solidFill>
            <a:srgbClr val="67021C">
              <a:alpha val="535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84" name="Google Shape;784;p40">
            <a:extLst>
              <a:ext uri="{FF2B5EF4-FFF2-40B4-BE49-F238E27FC236}">
                <a16:creationId xmlns:a16="http://schemas.microsoft.com/office/drawing/2014/main" id="{98C8C80A-3F11-3B5B-6874-19620A1D2805}"/>
              </a:ext>
            </a:extLst>
          </p:cNvPr>
          <p:cNvPicPr preferRelativeResize="0"/>
          <p:nvPr/>
        </p:nvPicPr>
        <p:blipFill>
          <a:blip r:embed="rId3">
            <a:alphaModFix/>
          </a:blip>
          <a:stretch>
            <a:fillRect/>
          </a:stretch>
        </p:blipFill>
        <p:spPr>
          <a:xfrm>
            <a:off x="2672" y="92069"/>
            <a:ext cx="889031" cy="2060549"/>
          </a:xfrm>
          <a:prstGeom prst="rect">
            <a:avLst/>
          </a:prstGeom>
          <a:noFill/>
          <a:ln>
            <a:noFill/>
          </a:ln>
        </p:spPr>
      </p:pic>
      <p:grpSp>
        <p:nvGrpSpPr>
          <p:cNvPr id="788" name="Google Shape;788;p40">
            <a:extLst>
              <a:ext uri="{FF2B5EF4-FFF2-40B4-BE49-F238E27FC236}">
                <a16:creationId xmlns:a16="http://schemas.microsoft.com/office/drawing/2014/main" id="{C26A4C82-BB59-DAFF-39D6-608FB60E3B16}"/>
              </a:ext>
            </a:extLst>
          </p:cNvPr>
          <p:cNvGrpSpPr/>
          <p:nvPr/>
        </p:nvGrpSpPr>
        <p:grpSpPr>
          <a:xfrm>
            <a:off x="10150100" y="1053915"/>
            <a:ext cx="1925325" cy="3077685"/>
            <a:chOff x="1675800" y="-516589"/>
            <a:chExt cx="1443994" cy="2308264"/>
          </a:xfrm>
        </p:grpSpPr>
        <p:sp>
          <p:nvSpPr>
            <p:cNvPr id="789" name="Google Shape;789;p40">
              <a:extLst>
                <a:ext uri="{FF2B5EF4-FFF2-40B4-BE49-F238E27FC236}">
                  <a16:creationId xmlns:a16="http://schemas.microsoft.com/office/drawing/2014/main" id="{9F7C1B99-C86C-0258-1BD4-E95EEC5B5FE5}"/>
                </a:ext>
              </a:extLst>
            </p:cNvPr>
            <p:cNvSpPr/>
            <p:nvPr/>
          </p:nvSpPr>
          <p:spPr>
            <a:xfrm>
              <a:off x="2492919" y="-516589"/>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40">
              <a:extLst>
                <a:ext uri="{FF2B5EF4-FFF2-40B4-BE49-F238E27FC236}">
                  <a16:creationId xmlns:a16="http://schemas.microsoft.com/office/drawing/2014/main" id="{EE0E3540-BD60-F7F9-FD6C-58E626367353}"/>
                </a:ext>
              </a:extLst>
            </p:cNvPr>
            <p:cNvSpPr/>
            <p:nvPr/>
          </p:nvSpPr>
          <p:spPr>
            <a:xfrm>
              <a:off x="2791154" y="173017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40">
              <a:extLst>
                <a:ext uri="{FF2B5EF4-FFF2-40B4-BE49-F238E27FC236}">
                  <a16:creationId xmlns:a16="http://schemas.microsoft.com/office/drawing/2014/main" id="{D2132980-0EA2-F5E2-0DCB-DAF7A937D104}"/>
                </a:ext>
              </a:extLst>
            </p:cNvPr>
            <p:cNvSpPr/>
            <p:nvPr/>
          </p:nvSpPr>
          <p:spPr>
            <a:xfrm>
              <a:off x="2228044" y="3074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40">
              <a:extLst>
                <a:ext uri="{FF2B5EF4-FFF2-40B4-BE49-F238E27FC236}">
                  <a16:creationId xmlns:a16="http://schemas.microsoft.com/office/drawing/2014/main" id="{D65F4A78-81D6-2965-4892-7F7A76873412}"/>
                </a:ext>
              </a:extLst>
            </p:cNvPr>
            <p:cNvSpPr/>
            <p:nvPr/>
          </p:nvSpPr>
          <p:spPr>
            <a:xfrm>
              <a:off x="1828380" y="45262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40">
              <a:extLst>
                <a:ext uri="{FF2B5EF4-FFF2-40B4-BE49-F238E27FC236}">
                  <a16:creationId xmlns:a16="http://schemas.microsoft.com/office/drawing/2014/main" id="{994274BA-C4DF-0CE7-07A2-6479B883C59B}"/>
                </a:ext>
              </a:extLst>
            </p:cNvPr>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40">
              <a:extLst>
                <a:ext uri="{FF2B5EF4-FFF2-40B4-BE49-F238E27FC236}">
                  <a16:creationId xmlns:a16="http://schemas.microsoft.com/office/drawing/2014/main" id="{450304E9-1360-0B6B-D915-C1E0BCF6C5EC}"/>
                </a:ext>
              </a:extLst>
            </p:cNvPr>
            <p:cNvSpPr/>
            <p:nvPr/>
          </p:nvSpPr>
          <p:spPr>
            <a:xfrm>
              <a:off x="2337662" y="10826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40">
              <a:extLst>
                <a:ext uri="{FF2B5EF4-FFF2-40B4-BE49-F238E27FC236}">
                  <a16:creationId xmlns:a16="http://schemas.microsoft.com/office/drawing/2014/main" id="{1CEBE87E-6075-C9B3-B0F0-6AAC5F7749DC}"/>
                </a:ext>
              </a:extLst>
            </p:cNvPr>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6" name="Google Shape;796;p40">
            <a:extLst>
              <a:ext uri="{FF2B5EF4-FFF2-40B4-BE49-F238E27FC236}">
                <a16:creationId xmlns:a16="http://schemas.microsoft.com/office/drawing/2014/main" id="{169EABFC-3C47-B0DA-54D1-F9088918BCB3}"/>
              </a:ext>
            </a:extLst>
          </p:cNvPr>
          <p:cNvGrpSpPr/>
          <p:nvPr/>
        </p:nvGrpSpPr>
        <p:grpSpPr>
          <a:xfrm>
            <a:off x="3214539" y="179001"/>
            <a:ext cx="3202368" cy="785615"/>
            <a:chOff x="2183554" y="134100"/>
            <a:chExt cx="2401776" cy="589211"/>
          </a:xfrm>
        </p:grpSpPr>
        <p:sp>
          <p:nvSpPr>
            <p:cNvPr id="797" name="Google Shape;797;p40">
              <a:extLst>
                <a:ext uri="{FF2B5EF4-FFF2-40B4-BE49-F238E27FC236}">
                  <a16:creationId xmlns:a16="http://schemas.microsoft.com/office/drawing/2014/main" id="{40065582-3510-9996-9A0E-77189242DAEB}"/>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40">
              <a:extLst>
                <a:ext uri="{FF2B5EF4-FFF2-40B4-BE49-F238E27FC236}">
                  <a16:creationId xmlns:a16="http://schemas.microsoft.com/office/drawing/2014/main" id="{C47E8EF6-661E-2D1A-6C1C-C0304C90449C}"/>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40">
              <a:extLst>
                <a:ext uri="{FF2B5EF4-FFF2-40B4-BE49-F238E27FC236}">
                  <a16:creationId xmlns:a16="http://schemas.microsoft.com/office/drawing/2014/main" id="{224B85AD-CCD1-8EFF-36F4-C5DCF3008A85}"/>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40">
              <a:extLst>
                <a:ext uri="{FF2B5EF4-FFF2-40B4-BE49-F238E27FC236}">
                  <a16:creationId xmlns:a16="http://schemas.microsoft.com/office/drawing/2014/main" id="{5F751E5F-ADDD-94C3-F6ED-5E32DAEA7387}"/>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40">
              <a:extLst>
                <a:ext uri="{FF2B5EF4-FFF2-40B4-BE49-F238E27FC236}">
                  <a16:creationId xmlns:a16="http://schemas.microsoft.com/office/drawing/2014/main" id="{BAB43806-5A60-6308-C122-8F300A52AECF}"/>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40">
              <a:extLst>
                <a:ext uri="{FF2B5EF4-FFF2-40B4-BE49-F238E27FC236}">
                  <a16:creationId xmlns:a16="http://schemas.microsoft.com/office/drawing/2014/main" id="{7B394CFE-189A-3B5C-5B9E-AEBE61A99574}"/>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40">
              <a:extLst>
                <a:ext uri="{FF2B5EF4-FFF2-40B4-BE49-F238E27FC236}">
                  <a16:creationId xmlns:a16="http://schemas.microsoft.com/office/drawing/2014/main" id="{1FAD2368-EA2B-F91B-D0A7-9F4DA3EF0F45}"/>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40">
              <a:extLst>
                <a:ext uri="{FF2B5EF4-FFF2-40B4-BE49-F238E27FC236}">
                  <a16:creationId xmlns:a16="http://schemas.microsoft.com/office/drawing/2014/main" id="{64A81AB2-866C-FF92-6CF5-B3D702AFF730}"/>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 name="Google Shape;369;p33">
            <a:extLst>
              <a:ext uri="{FF2B5EF4-FFF2-40B4-BE49-F238E27FC236}">
                <a16:creationId xmlns:a16="http://schemas.microsoft.com/office/drawing/2014/main" id="{EE1CC000-5BE6-D93A-87EB-05FB558572D4}"/>
              </a:ext>
            </a:extLst>
          </p:cNvPr>
          <p:cNvGrpSpPr/>
          <p:nvPr/>
        </p:nvGrpSpPr>
        <p:grpSpPr>
          <a:xfrm rot="10800000">
            <a:off x="1540037" y="1908897"/>
            <a:ext cx="2911710" cy="761645"/>
            <a:chOff x="2183554" y="134100"/>
            <a:chExt cx="2401776" cy="589211"/>
          </a:xfrm>
        </p:grpSpPr>
        <p:sp>
          <p:nvSpPr>
            <p:cNvPr id="3" name="Google Shape;370;p33">
              <a:extLst>
                <a:ext uri="{FF2B5EF4-FFF2-40B4-BE49-F238E27FC236}">
                  <a16:creationId xmlns:a16="http://schemas.microsoft.com/office/drawing/2014/main" id="{B50B3618-11F2-1694-C82F-2D337EAF3F86}"/>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71;p33">
              <a:extLst>
                <a:ext uri="{FF2B5EF4-FFF2-40B4-BE49-F238E27FC236}">
                  <a16:creationId xmlns:a16="http://schemas.microsoft.com/office/drawing/2014/main" id="{217D1EA9-51DA-4803-7672-0D726C3439A5}"/>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72;p33">
              <a:extLst>
                <a:ext uri="{FF2B5EF4-FFF2-40B4-BE49-F238E27FC236}">
                  <a16:creationId xmlns:a16="http://schemas.microsoft.com/office/drawing/2014/main" id="{4D271FDB-CB8C-0511-DE15-EB5205F88D40}"/>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73;p33">
              <a:extLst>
                <a:ext uri="{FF2B5EF4-FFF2-40B4-BE49-F238E27FC236}">
                  <a16:creationId xmlns:a16="http://schemas.microsoft.com/office/drawing/2014/main" id="{CDA62D43-049D-ACE1-596C-33E0C49FF588}"/>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74;p33">
              <a:extLst>
                <a:ext uri="{FF2B5EF4-FFF2-40B4-BE49-F238E27FC236}">
                  <a16:creationId xmlns:a16="http://schemas.microsoft.com/office/drawing/2014/main" id="{AB32B87B-D789-1A39-F6A2-CEDFB8D4AFCC}"/>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5;p33">
              <a:extLst>
                <a:ext uri="{FF2B5EF4-FFF2-40B4-BE49-F238E27FC236}">
                  <a16:creationId xmlns:a16="http://schemas.microsoft.com/office/drawing/2014/main" id="{DD9AE709-397E-89BD-D0A5-50A0540BF2CE}"/>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6;p33">
              <a:extLst>
                <a:ext uri="{FF2B5EF4-FFF2-40B4-BE49-F238E27FC236}">
                  <a16:creationId xmlns:a16="http://schemas.microsoft.com/office/drawing/2014/main" id="{3E002F76-F76D-FFCF-0141-D2BBBB95FEC1}"/>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7;p33">
              <a:extLst>
                <a:ext uri="{FF2B5EF4-FFF2-40B4-BE49-F238E27FC236}">
                  <a16:creationId xmlns:a16="http://schemas.microsoft.com/office/drawing/2014/main" id="{22B9C07D-AB12-9F56-160F-F7AE2942F2D8}"/>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 name="Google Shape;319;p31">
            <a:extLst>
              <a:ext uri="{FF2B5EF4-FFF2-40B4-BE49-F238E27FC236}">
                <a16:creationId xmlns:a16="http://schemas.microsoft.com/office/drawing/2014/main" id="{B7948772-2D64-C48A-C3E4-A3A68612A781}"/>
              </a:ext>
            </a:extLst>
          </p:cNvPr>
          <p:cNvPicPr preferRelativeResize="0"/>
          <p:nvPr/>
        </p:nvPicPr>
        <p:blipFill>
          <a:blip r:embed="rId4">
            <a:alphaModFix/>
          </a:blip>
          <a:stretch>
            <a:fillRect/>
          </a:stretch>
        </p:blipFill>
        <p:spPr>
          <a:xfrm flipH="1">
            <a:off x="3679368" y="0"/>
            <a:ext cx="2146127" cy="3488494"/>
          </a:xfrm>
          <a:prstGeom prst="rect">
            <a:avLst/>
          </a:prstGeom>
          <a:noFill/>
          <a:ln>
            <a:noFill/>
          </a:ln>
        </p:spPr>
      </p:pic>
      <p:pic>
        <p:nvPicPr>
          <p:cNvPr id="12" name="Picture 11" descr="A cartoon of a person playing a guitar&#10;&#10;Description automatically generated">
            <a:extLst>
              <a:ext uri="{FF2B5EF4-FFF2-40B4-BE49-F238E27FC236}">
                <a16:creationId xmlns:a16="http://schemas.microsoft.com/office/drawing/2014/main" id="{D7B24A92-D283-E8F7-754B-C5C741D33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10477" y="2181822"/>
            <a:ext cx="6964239" cy="5355107"/>
          </a:xfrm>
          <a:prstGeom prst="rect">
            <a:avLst/>
          </a:prstGeom>
        </p:spPr>
      </p:pic>
      <p:pic>
        <p:nvPicPr>
          <p:cNvPr id="13" name="Picture 12" descr="Cartoon characters in different poses&#10;&#10;Description automatically generated">
            <a:extLst>
              <a:ext uri="{FF2B5EF4-FFF2-40B4-BE49-F238E27FC236}">
                <a16:creationId xmlns:a16="http://schemas.microsoft.com/office/drawing/2014/main" id="{A3B4AF42-D8DD-66D9-421A-839255CAA9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624" y="533764"/>
            <a:ext cx="5724272" cy="2038100"/>
          </a:xfrm>
          <a:prstGeom prst="rect">
            <a:avLst/>
          </a:prstGeom>
        </p:spPr>
      </p:pic>
      <p:pic>
        <p:nvPicPr>
          <p:cNvPr id="22" name="Picture 21">
            <a:extLst>
              <a:ext uri="{FF2B5EF4-FFF2-40B4-BE49-F238E27FC236}">
                <a16:creationId xmlns:a16="http://schemas.microsoft.com/office/drawing/2014/main" id="{1F013CED-9894-D952-222B-277AC7F7E5D0}"/>
              </a:ext>
            </a:extLst>
          </p:cNvPr>
          <p:cNvPicPr>
            <a:picLocks noChangeAspect="1"/>
          </p:cNvPicPr>
          <p:nvPr/>
        </p:nvPicPr>
        <p:blipFill>
          <a:blip r:embed="rId7">
            <a:clrChange>
              <a:clrFrom>
                <a:srgbClr val="FFFFFF"/>
              </a:clrFrom>
              <a:clrTo>
                <a:srgbClr val="FFFFFF">
                  <a:alpha val="0"/>
                </a:srgbClr>
              </a:clrTo>
            </a:clrChange>
          </a:blip>
          <a:srcRect l="52224" t="34853"/>
          <a:stretch/>
        </p:blipFill>
        <p:spPr>
          <a:xfrm>
            <a:off x="-103666" y="1827170"/>
            <a:ext cx="2953669" cy="2265552"/>
          </a:xfrm>
          <a:prstGeom prst="rect">
            <a:avLst/>
          </a:prstGeom>
        </p:spPr>
      </p:pic>
      <p:sp>
        <p:nvSpPr>
          <p:cNvPr id="23" name="圆角矩形 7">
            <a:extLst>
              <a:ext uri="{FF2B5EF4-FFF2-40B4-BE49-F238E27FC236}">
                <a16:creationId xmlns:a16="http://schemas.microsoft.com/office/drawing/2014/main" id="{E11E00F1-64B3-9A18-B483-ED7B2FA7FF90}"/>
              </a:ext>
            </a:extLst>
          </p:cNvPr>
          <p:cNvSpPr/>
          <p:nvPr/>
        </p:nvSpPr>
        <p:spPr>
          <a:xfrm>
            <a:off x="7591711" y="1202379"/>
            <a:ext cx="1774022" cy="1255132"/>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5</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24" name="文本框 25">
            <a:extLst>
              <a:ext uri="{FF2B5EF4-FFF2-40B4-BE49-F238E27FC236}">
                <a16:creationId xmlns:a16="http://schemas.microsoft.com/office/drawing/2014/main" id="{D330D0B2-AF3B-CF07-FC55-5E2A95E28289}"/>
              </a:ext>
            </a:extLst>
          </p:cNvPr>
          <p:cNvSpPr txBox="1"/>
          <p:nvPr/>
        </p:nvSpPr>
        <p:spPr>
          <a:xfrm>
            <a:off x="5124216" y="3021787"/>
            <a:ext cx="6686488" cy="560936"/>
          </a:xfrm>
          <a:prstGeom prst="rect">
            <a:avLst/>
          </a:prstGeom>
          <a:noFill/>
        </p:spPr>
        <p:txBody>
          <a:bodyPr wrap="square" rtlCol="0">
            <a:noAutofit/>
            <a:scene3d>
              <a:camera prst="orthographicFront"/>
              <a:lightRig rig="threePt" dir="t"/>
            </a:scene3d>
            <a:sp3d contourW="12700"/>
          </a:bodyPr>
          <a:lstStyle/>
          <a:p>
            <a:pPr algn="ctr"/>
            <a:r>
              <a:rPr lang="en-US" sz="13800" b="1" dirty="0" err="1">
                <a:latin typeface="Times New Roman" panose="02020603050405020304" pitchFamily="18" charset="0"/>
                <a:cs typeface="Times New Roman" panose="02020603050405020304" pitchFamily="18" charset="0"/>
              </a:rPr>
              <a:t>Câu</a:t>
            </a:r>
            <a:r>
              <a:rPr lang="en-US" sz="13800" b="1" dirty="0">
                <a:latin typeface="Times New Roman" panose="02020603050405020304" pitchFamily="18" charset="0"/>
                <a:cs typeface="Times New Roman" panose="02020603050405020304" pitchFamily="18" charset="0"/>
              </a:rPr>
              <a:t> 5</a:t>
            </a:r>
            <a:endParaRPr lang="en-SG" sz="1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3185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1.11111E-6 C 0.0151 -0.02199 0.00872 -0.04074 0.00039 -0.04236 C -0.00781 -0.04352 -0.01524 -0.0294 -0.01576 -0.00764 C -0.01628 0.0118 -0.01133 0.02986 -0.00365 0.03125 C 0.00325 0.03217 0.00989 0.02014 0.01028 0.00185 C 0.01081 -0.01482 0.00638 -0.03033 2.29167E-6 -0.03148 C -0.00586 -0.03264 -0.01146 -0.02245 -0.01185 -0.00718 C -0.01211 0.00648 -0.00873 0.02014 -0.00326 0.02037 C 0.00143 0.02153 0.00586 0.01366 0.00625 0.00116 C 0.00664 -0.00995 0.00403 -0.0206 -0.00013 -0.0213 C -0.00378 -0.02199 -0.00768 -0.01597 -0.00781 -0.00648 C -0.00794 0.00162 -0.00625 0.00949 -0.00313 0.01018 C -0.00052 0.01088 0.00208 0.00717 0.00208 0.00023 C 0.00247 -0.00463 0.00143 -0.01019 -0.00052 -0.01088 C -0.00196 -0.01088 -0.00352 -0.00949 -0.00378 -0.00625 C -0.00378 -0.0037 -0.00365 -0.00162 -0.00274 -0.00023 C -0.00248 1.11111E-6 -0.00222 1.11111E-6 -0.00196 -0.00023 " pathEditMode="relative" rAng="0" ptsTypes="AAAAAAAAAAAAAAAAA">
                                      <p:cBhvr>
                                        <p:cTn id="6" dur="5000" fill="hold"/>
                                        <p:tgtEl>
                                          <p:spTgt spid="13"/>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1.48148E-6 C 0.0151 -0.02199 0.00872 -0.04074 0.00039 -0.04236 C -0.00781 -0.04352 -0.01523 -0.0294 -0.01575 -0.00764 C -0.01628 0.01181 -0.01133 0.02986 -0.00365 0.03125 C 0.00326 0.03218 0.0099 0.02014 0.01029 0.00185 C 0.01081 -0.01481 0.00638 -0.03032 -2.08333E-7 -0.03148 C -0.00586 -0.03264 -0.01146 -0.02245 -0.01185 -0.00717 C -0.01211 0.00648 -0.00872 0.02014 -0.00325 0.02037 C 0.00143 0.02153 0.00586 0.01366 0.00625 0.00116 C 0.00664 -0.00995 0.00404 -0.0206 -0.00013 -0.02129 C -0.00378 -0.02199 -0.00768 -0.01597 -0.00781 -0.00648 C -0.00794 0.00162 -0.00625 0.00949 -0.00312 0.01019 C -0.00052 0.01088 0.00208 0.00718 0.00208 0.00023 C 0.00247 -0.00463 0.00143 -0.01018 -0.00052 -0.01088 C -0.00195 -0.01088 -0.00352 -0.00949 -0.00378 -0.00625 C -0.00378 -0.0037 -0.00365 -0.00162 -0.00273 -0.00023 C -0.00247 -1.48148E-6 -0.00221 -1.48148E-6 -0.00195 -0.00023 " pathEditMode="relative" rAng="0" ptsTypes="AAAAAAAAAAAAAAAAA">
                                      <p:cBhvr>
                                        <p:cTn id="8" dur="5000" fill="hold"/>
                                        <p:tgtEl>
                                          <p:spTgt spid="22"/>
                                        </p:tgtEl>
                                        <p:attrNameLst>
                                          <p:attrName>ppt_x</p:attrName>
                                          <p:attrName>ppt_y</p:attrName>
                                        </p:attrNameLst>
                                      </p:cBhvr>
                                      <p:rCtr x="-1523" y="-579"/>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0196 -0.0007 L 0.17135 -0.23912 " pathEditMode="relative" rAng="0" ptsTypes="AA">
                                      <p:cBhvr>
                                        <p:cTn id="25" dur="1000" fill="hold"/>
                                        <p:tgtEl>
                                          <p:spTgt spid="13"/>
                                        </p:tgtEl>
                                        <p:attrNameLst>
                                          <p:attrName>ppt_x</p:attrName>
                                          <p:attrName>ppt_y</p:attrName>
                                        </p:attrNameLst>
                                      </p:cBhvr>
                                      <p:rCtr x="8659" y="-11921"/>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00195 -0.00069 L 0.17135 -0.23912 " pathEditMode="relative" rAng="0" ptsTypes="AA">
                                      <p:cBhvr>
                                        <p:cTn id="30" dur="1000" fill="hold"/>
                                        <p:tgtEl>
                                          <p:spTgt spid="22"/>
                                        </p:tgtEl>
                                        <p:attrNameLst>
                                          <p:attrName>ppt_x</p:attrName>
                                          <p:attrName>ppt_y</p:attrName>
                                        </p:attrNameLst>
                                      </p:cBhvr>
                                      <p:rCtr x="8659" y="-11921"/>
                                    </p:animMotion>
                                  </p:childTnLst>
                                </p:cTn>
                              </p:par>
                            </p:childTnLst>
                          </p:cTn>
                        </p:par>
                      </p:childTnLst>
                    </p:cTn>
                  </p:par>
                </p:childTnLst>
              </p:cTn>
              <p:nextCondLst>
                <p:cond evt="onClick" delay="0">
                  <p:tgtEl>
                    <p:spTgt spid="22"/>
                  </p:tgtEl>
                </p:cond>
              </p:nextCondLst>
            </p:seq>
          </p:childTnLst>
        </p:cTn>
      </p:par>
    </p:tnLst>
    <p:bldLst>
      <p:bldP spid="23" grpId="0" animBg="1"/>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87110B8D-179F-7943-8A3A-C2CC982455D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5C0FC29-2E25-F60C-D966-AE20EB7C3BAA}"/>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783CD575-CBED-9672-1CB7-224ADF81E9DD}"/>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DE4061B2-02E5-207D-045F-C8A3EB535F2F}"/>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B58E6517-6E96-E5BE-64FB-B6BD2A4E5D06}"/>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1FFAE803-B7A7-FA10-0732-2B5F41BA621A}"/>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F67A393E-048D-91E1-87D4-DECB8A95B94E}"/>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855ACE8A-5229-4683-934B-CCCC5A65D6C7}"/>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6C0F9CD7-3ECD-8611-00E2-039C9312D047}"/>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0CBFE776-BAAE-4D90-191C-69772CC92D03}"/>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BC9E3994-8ECD-8C07-BA4C-7891F3F5F2A3}"/>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B7BC4667-E993-7549-742B-F549AF4C9515}"/>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B07A2315-2766-A518-8BB5-5D234DDAE3EB}"/>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77EDFA53-EFF4-5F63-FDD2-3A52F3AE7A83}"/>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F7571241-768B-CA67-6313-5AD0C49FC1D5}"/>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1133122D-F81D-1734-5FFD-34FB4F7D39BA}"/>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B555F58A-FE95-9433-091A-7D0484680E6A}"/>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BFD8CB6B-6809-D8FA-7E29-D6FA74BBB09F}"/>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B0298E31-BB9B-CCB1-BD71-28ED720B819A}"/>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9352C32D-0540-D4AF-C886-AD05F3B5A6E2}"/>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5EAE3C06-CB02-112C-3C17-2320AD5990D0}"/>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998A14B5-73A4-4064-96D1-BAFCC033BB8E}"/>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08D4FDDF-62AC-9D2A-4D7F-68188A00C5F0}"/>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5</a:t>
            </a:r>
          </a:p>
        </p:txBody>
      </p:sp>
      <p:pic>
        <p:nvPicPr>
          <p:cNvPr id="2" name="Picture 1">
            <a:extLst>
              <a:ext uri="{FF2B5EF4-FFF2-40B4-BE49-F238E27FC236}">
                <a16:creationId xmlns:a16="http://schemas.microsoft.com/office/drawing/2014/main" id="{2C537B22-7565-6BFE-5F0E-8FD9D118555B}"/>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EF12462C-392A-B224-4024-2D388D876009}"/>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pic>
        <p:nvPicPr>
          <p:cNvPr id="4" name="Picture 3" descr="Cartoon of a person and a child&#10;&#10;Description automatically generated">
            <a:extLst>
              <a:ext uri="{FF2B5EF4-FFF2-40B4-BE49-F238E27FC236}">
                <a16:creationId xmlns:a16="http://schemas.microsoft.com/office/drawing/2014/main" id="{5632389C-D266-9046-503F-0F2DE733E728}"/>
              </a:ext>
            </a:extLst>
          </p:cNvPr>
          <p:cNvPicPr>
            <a:picLocks noChangeAspect="1"/>
          </p:cNvPicPr>
          <p:nvPr/>
        </p:nvPicPr>
        <p:blipFill>
          <a:blip r:embed="rId6">
            <a:extLst>
              <a:ext uri="{28A0092B-C50C-407E-A947-70E740481C1C}">
                <a14:useLocalDpi xmlns:a14="http://schemas.microsoft.com/office/drawing/2010/main" val="0"/>
              </a:ext>
            </a:extLst>
          </a:blip>
          <a:srcRect t="-14950" r="53744" b="1"/>
          <a:stretch/>
        </p:blipFill>
        <p:spPr>
          <a:xfrm>
            <a:off x="-9086" y="1965327"/>
            <a:ext cx="2533759" cy="4945721"/>
          </a:xfrm>
          <a:prstGeom prst="rect">
            <a:avLst/>
          </a:prstGeom>
        </p:spPr>
      </p:pic>
      <p:pic>
        <p:nvPicPr>
          <p:cNvPr id="5" name="Picture 4" descr="Cartoon of a person and a child&#10;&#10;Description automatically generated">
            <a:extLst>
              <a:ext uri="{FF2B5EF4-FFF2-40B4-BE49-F238E27FC236}">
                <a16:creationId xmlns:a16="http://schemas.microsoft.com/office/drawing/2014/main" id="{69D617EA-939B-B9B6-638E-63B98284F734}"/>
              </a:ext>
            </a:extLst>
          </p:cNvPr>
          <p:cNvPicPr>
            <a:picLocks noChangeAspect="1"/>
          </p:cNvPicPr>
          <p:nvPr/>
        </p:nvPicPr>
        <p:blipFill>
          <a:blip r:embed="rId6">
            <a:extLst>
              <a:ext uri="{28A0092B-C50C-407E-A947-70E740481C1C}">
                <a14:useLocalDpi xmlns:a14="http://schemas.microsoft.com/office/drawing/2010/main" val="0"/>
              </a:ext>
            </a:extLst>
          </a:blip>
          <a:srcRect l="55001" t="-6319" r="-1257" b="-8630"/>
          <a:stretch/>
        </p:blipFill>
        <p:spPr>
          <a:xfrm>
            <a:off x="2097887" y="2200275"/>
            <a:ext cx="2533759" cy="4945721"/>
          </a:xfrm>
          <a:prstGeom prst="rect">
            <a:avLst/>
          </a:prstGeom>
        </p:spPr>
      </p:pic>
      <p:sp>
        <p:nvSpPr>
          <p:cNvPr id="6" name="Freeform 11">
            <a:extLst>
              <a:ext uri="{FF2B5EF4-FFF2-40B4-BE49-F238E27FC236}">
                <a16:creationId xmlns:a16="http://schemas.microsoft.com/office/drawing/2014/main" id="{253761CD-B15E-26DE-5988-51C1A2F2BFC8}"/>
              </a:ext>
            </a:extLst>
          </p:cNvPr>
          <p:cNvSpPr/>
          <p:nvPr/>
        </p:nvSpPr>
        <p:spPr>
          <a:xfrm flipH="1">
            <a:off x="4309785" y="1287728"/>
            <a:ext cx="7379719" cy="4776410"/>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7"/>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SG" sz="135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9" name="TextBox 8">
            <a:extLst>
              <a:ext uri="{FF2B5EF4-FFF2-40B4-BE49-F238E27FC236}">
                <a16:creationId xmlns:a16="http://schemas.microsoft.com/office/drawing/2014/main" id="{1ECA8B98-E206-4D05-8735-A51829795FEC}"/>
              </a:ext>
            </a:extLst>
          </p:cNvPr>
          <p:cNvSpPr txBox="1"/>
          <p:nvPr/>
        </p:nvSpPr>
        <p:spPr>
          <a:xfrm>
            <a:off x="5050859" y="2126717"/>
            <a:ext cx="5850821" cy="3046988"/>
          </a:xfrm>
          <a:prstGeom prst="rect">
            <a:avLst/>
          </a:prstGeom>
          <a:noFill/>
        </p:spPr>
        <p:txBody>
          <a:bodyPr wrap="square">
            <a:spAutoFit/>
          </a:bodyPr>
          <a:lstStyle/>
          <a:p>
            <a:pPr lvl="0" algn="ctr"/>
            <a:r>
              <a:rPr lang="vi-VN" sz="4800" dirty="0">
                <a:solidFill>
                  <a:schemeClr val="bg1">
                    <a:lumMod val="10000"/>
                  </a:schemeClr>
                </a:solidFill>
                <a:latin typeface="+mj-lt"/>
              </a:rPr>
              <a:t>Xác định chủ đề của văn bản và chỉ ra một số căn cứ giúp em xác định được chủ đề.</a:t>
            </a:r>
            <a:endParaRPr kumimoji="0" lang="en-SG" sz="9600" b="0"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3817748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pic>
        <p:nvPicPr>
          <p:cNvPr id="7" name="Picture 6">
            <a:extLst>
              <a:ext uri="{FF2B5EF4-FFF2-40B4-BE49-F238E27FC236}">
                <a16:creationId xmlns:a16="http://schemas.microsoft.com/office/drawing/2014/main" id="{46AF4452-9DB7-02CB-71BD-FE1983DF2E90}"/>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p:cNvGrpSpPr/>
          <p:nvPr/>
        </p:nvGrpSpPr>
        <p:grpSpPr>
          <a:xfrm flipV="1">
            <a:off x="189554" y="-369468"/>
            <a:ext cx="1576541" cy="2397495"/>
            <a:chOff x="1704394" y="134100"/>
            <a:chExt cx="1182406" cy="1798121"/>
          </a:xfrm>
        </p:grpSpPr>
        <p:sp>
          <p:nvSpPr>
            <p:cNvPr id="928" name="Google Shape;928;p43"/>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43"/>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43"/>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1" name="Google Shape;931;p43"/>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43"/>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3" name="Google Shape;933;p43"/>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4" name="Google Shape;934;p43"/>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5" name="Google Shape;935;p43"/>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953" name="Google Shape;953;p43"/>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F0685E66-595C-17B0-2107-3044DAEC43A7}"/>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936" name="Google Shape;936;p43"/>
          <p:cNvGrpSpPr/>
          <p:nvPr/>
        </p:nvGrpSpPr>
        <p:grpSpPr>
          <a:xfrm rot="10800000" flipH="1">
            <a:off x="8891962" y="84665"/>
            <a:ext cx="3202368" cy="785615"/>
            <a:chOff x="2183554" y="134100"/>
            <a:chExt cx="2401776" cy="589211"/>
          </a:xfrm>
        </p:grpSpPr>
        <p:sp>
          <p:nvSpPr>
            <p:cNvPr id="937" name="Google Shape;937;p43"/>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43"/>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9" name="Google Shape;939;p43"/>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0" name="Google Shape;940;p43"/>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1" name="Google Shape;941;p43"/>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2" name="Google Shape;942;p43"/>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3" name="Google Shape;943;p43"/>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4" name="Google Shape;944;p43"/>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TextBox 46">
            <a:extLst>
              <a:ext uri="{FF2B5EF4-FFF2-40B4-BE49-F238E27FC236}">
                <a16:creationId xmlns:a16="http://schemas.microsoft.com/office/drawing/2014/main" id="{C8A8AA45-CF8D-B659-5475-9A9D60ED84A2}"/>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375"/>
              </a:lnSpc>
            </a:pPr>
            <a:r>
              <a:rPr lang="en-US" sz="3600" b="1" dirty="0">
                <a:solidFill>
                  <a:schemeClr val="bg1">
                    <a:lumMod val="50000"/>
                  </a:schemeClr>
                </a:solidFill>
                <a:latin typeface="Times New Roman" panose="02020603050405020304" pitchFamily="18" charset="0"/>
                <a:ea typeface="TDTD여름이다"/>
                <a:cs typeface="Times New Roman" panose="02020603050405020304" pitchFamily="18" charset="0"/>
                <a:sym typeface="TDTD여름이다"/>
              </a:rPr>
              <a:t>HOẠT ĐỘNG MỞ ĐẦU</a:t>
            </a:r>
          </a:p>
        </p:txBody>
      </p:sp>
      <p:pic>
        <p:nvPicPr>
          <p:cNvPr id="2" name="Picture 1">
            <a:extLst>
              <a:ext uri="{FF2B5EF4-FFF2-40B4-BE49-F238E27FC236}">
                <a16:creationId xmlns:a16="http://schemas.microsoft.com/office/drawing/2014/main" id="{C95F2EDC-AD17-B176-13C7-FA3B2861753A}"/>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00FBA38D-044A-C5C0-1795-72C469D8A57F}"/>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grpSp>
        <p:nvGrpSpPr>
          <p:cNvPr id="4" name="Group 3">
            <a:extLst>
              <a:ext uri="{FF2B5EF4-FFF2-40B4-BE49-F238E27FC236}">
                <a16:creationId xmlns:a16="http://schemas.microsoft.com/office/drawing/2014/main" id="{4A5A63E7-1CFB-34EF-EBA3-A0CE0AB313F4}"/>
              </a:ext>
            </a:extLst>
          </p:cNvPr>
          <p:cNvGrpSpPr/>
          <p:nvPr/>
        </p:nvGrpSpPr>
        <p:grpSpPr>
          <a:xfrm>
            <a:off x="3286068" y="1496350"/>
            <a:ext cx="8737062" cy="5232758"/>
            <a:chOff x="0" y="0"/>
            <a:chExt cx="9942739" cy="5850937"/>
          </a:xfrm>
        </p:grpSpPr>
        <p:sp>
          <p:nvSpPr>
            <p:cNvPr id="5" name="Freeform 3">
              <a:extLst>
                <a:ext uri="{FF2B5EF4-FFF2-40B4-BE49-F238E27FC236}">
                  <a16:creationId xmlns:a16="http://schemas.microsoft.com/office/drawing/2014/main" id="{DFBCDA18-CBC9-F657-72D1-9183497DFFFE}"/>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6" name="Freeform 4">
              <a:extLst>
                <a:ext uri="{FF2B5EF4-FFF2-40B4-BE49-F238E27FC236}">
                  <a16:creationId xmlns:a16="http://schemas.microsoft.com/office/drawing/2014/main" id="{6D72470C-0563-467D-D892-B5AD2A0FCBB0}"/>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sp>
          <p:nvSpPr>
            <p:cNvPr id="9" name="Freeform 5">
              <a:extLst>
                <a:ext uri="{FF2B5EF4-FFF2-40B4-BE49-F238E27FC236}">
                  <a16:creationId xmlns:a16="http://schemas.microsoft.com/office/drawing/2014/main" id="{990F70B8-4C30-A060-ACD3-E0087505DAE6}"/>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grpSp>
      <p:sp>
        <p:nvSpPr>
          <p:cNvPr id="12" name="TextBox 11">
            <a:extLst>
              <a:ext uri="{FF2B5EF4-FFF2-40B4-BE49-F238E27FC236}">
                <a16:creationId xmlns:a16="http://schemas.microsoft.com/office/drawing/2014/main" id="{787FC7FD-461F-0797-C136-A35643AFF491}"/>
              </a:ext>
            </a:extLst>
          </p:cNvPr>
          <p:cNvSpPr txBox="1"/>
          <p:nvPr/>
        </p:nvSpPr>
        <p:spPr>
          <a:xfrm>
            <a:off x="4204958" y="2455836"/>
            <a:ext cx="7122329" cy="3139321"/>
          </a:xfrm>
          <a:prstGeom prst="rect">
            <a:avLst/>
          </a:prstGeom>
          <a:noFill/>
        </p:spPr>
        <p:txBody>
          <a:bodyPr wrap="square">
            <a:spAutoFit/>
          </a:bodyPr>
          <a:lstStyle/>
          <a:p>
            <a:pPr algn="ctr"/>
            <a:r>
              <a:rPr lang="vi-VN" sz="3300" dirty="0">
                <a:solidFill>
                  <a:schemeClr val="bg1">
                    <a:lumMod val="50000"/>
                  </a:schemeClr>
                </a:solidFill>
                <a:effectLst/>
                <a:latin typeface="Times New Roman" panose="02020603050405020304" pitchFamily="18" charset="0"/>
                <a:ea typeface="Calibri" panose="020F0502020204030204" pitchFamily="34" charset="0"/>
              </a:rPr>
              <a:t>Dân gian có câu: </a:t>
            </a:r>
            <a:r>
              <a:rPr lang="vi-VN" sz="3300" b="1" i="1" dirty="0">
                <a:solidFill>
                  <a:schemeClr val="bg1">
                    <a:lumMod val="50000"/>
                  </a:schemeClr>
                </a:solidFill>
                <a:effectLst/>
                <a:latin typeface="Times New Roman" panose="02020603050405020304" pitchFamily="18" charset="0"/>
                <a:ea typeface="Calibri" panose="020F0502020204030204" pitchFamily="34" charset="0"/>
              </a:rPr>
              <a:t>"Bây giờ của ít người đông/ Thạch Sanh thì ít, Lí Thông thì nhiều"</a:t>
            </a:r>
            <a:r>
              <a:rPr lang="vi-VN" sz="3300" b="1" dirty="0">
                <a:solidFill>
                  <a:schemeClr val="bg1">
                    <a:lumMod val="50000"/>
                  </a:schemeClr>
                </a:solidFill>
                <a:effectLst/>
                <a:latin typeface="Times New Roman" panose="02020603050405020304" pitchFamily="18" charset="0"/>
                <a:ea typeface="Calibri" panose="020F0502020204030204" pitchFamily="34" charset="0"/>
              </a:rPr>
              <a:t>. </a:t>
            </a:r>
            <a:r>
              <a:rPr lang="vi-VN" sz="3300" dirty="0">
                <a:solidFill>
                  <a:schemeClr val="bg1">
                    <a:lumMod val="50000"/>
                  </a:schemeClr>
                </a:solidFill>
                <a:effectLst/>
                <a:latin typeface="Times New Roman" panose="02020603050405020304" pitchFamily="18" charset="0"/>
                <a:ea typeface="Calibri" panose="020F0502020204030204" pitchFamily="34" charset="0"/>
              </a:rPr>
              <a:t>Em hãy cho biết, những người như thế nào được gọi là Lí Thông? Thái độ của em với những hạng người đó như thế nào?</a:t>
            </a:r>
            <a:endParaRPr lang="en-SG" sz="3300" dirty="0">
              <a:solidFill>
                <a:schemeClr val="bg1">
                  <a:lumMod val="50000"/>
                </a:schemeClr>
              </a:solidFill>
            </a:endParaRPr>
          </a:p>
        </p:txBody>
      </p:sp>
      <p:pic>
        <p:nvPicPr>
          <p:cNvPr id="13" name="Picture 12" descr="Cartoon of a person and a child&#10;&#10;Description automatically generated">
            <a:extLst>
              <a:ext uri="{FF2B5EF4-FFF2-40B4-BE49-F238E27FC236}">
                <a16:creationId xmlns:a16="http://schemas.microsoft.com/office/drawing/2014/main" id="{78F75944-455D-F4B4-37A9-C96FEBC0A16A}"/>
              </a:ext>
            </a:extLst>
          </p:cNvPr>
          <p:cNvPicPr>
            <a:picLocks noChangeAspect="1"/>
          </p:cNvPicPr>
          <p:nvPr/>
        </p:nvPicPr>
        <p:blipFill>
          <a:blip r:embed="rId12">
            <a:extLst>
              <a:ext uri="{28A0092B-C50C-407E-A947-70E740481C1C}">
                <a14:useLocalDpi xmlns:a14="http://schemas.microsoft.com/office/drawing/2010/main" val="0"/>
              </a:ext>
            </a:extLst>
          </a:blip>
          <a:srcRect t="-14950" r="53744" b="1"/>
          <a:stretch/>
        </p:blipFill>
        <p:spPr>
          <a:xfrm>
            <a:off x="-202253" y="2006299"/>
            <a:ext cx="2484919" cy="4850388"/>
          </a:xfrm>
          <a:prstGeom prst="rect">
            <a:avLst/>
          </a:prstGeom>
        </p:spPr>
      </p:pic>
      <p:pic>
        <p:nvPicPr>
          <p:cNvPr id="14" name="Picture 13" descr="Cartoon of a person and a child&#10;&#10;Description automatically generated">
            <a:extLst>
              <a:ext uri="{FF2B5EF4-FFF2-40B4-BE49-F238E27FC236}">
                <a16:creationId xmlns:a16="http://schemas.microsoft.com/office/drawing/2014/main" id="{ADF737A6-BABE-4D24-50A7-E00F6C0FA786}"/>
              </a:ext>
            </a:extLst>
          </p:cNvPr>
          <p:cNvPicPr>
            <a:picLocks noChangeAspect="1"/>
          </p:cNvPicPr>
          <p:nvPr/>
        </p:nvPicPr>
        <p:blipFill>
          <a:blip r:embed="rId12">
            <a:extLst>
              <a:ext uri="{28A0092B-C50C-407E-A947-70E740481C1C}">
                <a14:useLocalDpi xmlns:a14="http://schemas.microsoft.com/office/drawing/2010/main" val="0"/>
              </a:ext>
            </a:extLst>
          </a:blip>
          <a:srcRect l="55001" t="-6319" r="-1257" b="-8630"/>
          <a:stretch/>
        </p:blipFill>
        <p:spPr>
          <a:xfrm>
            <a:off x="1681944" y="2381568"/>
            <a:ext cx="2484919" cy="485038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1E2AFD-B4E8-31A7-9E6B-4F8333DE481D}"/>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60F5C90-C33C-7793-6C77-79FAB1426124}"/>
              </a:ext>
            </a:extLst>
          </p:cNvPr>
          <p:cNvSpPr txBox="1"/>
          <p:nvPr/>
        </p:nvSpPr>
        <p:spPr>
          <a:xfrm>
            <a:off x="209182" y="1310088"/>
            <a:ext cx="5404540" cy="3785652"/>
          </a:xfrm>
          <a:prstGeom prst="rect">
            <a:avLst/>
          </a:prstGeom>
          <a:noFill/>
        </p:spPr>
        <p:txBody>
          <a:bodyPr wrap="square">
            <a:spAutoFit/>
          </a:bodyPr>
          <a:lstStyle/>
          <a:p>
            <a:pPr algn="just"/>
            <a:r>
              <a:rPr lang="en-US" sz="4000" dirty="0" err="1">
                <a:solidFill>
                  <a:schemeClr val="bg1">
                    <a:lumMod val="10000"/>
                  </a:schemeClr>
                </a:solidFill>
                <a:latin typeface="Times New Roman" panose="02020603050405020304" pitchFamily="18" charset="0"/>
                <a:cs typeface="Times New Roman" panose="02020603050405020304" pitchFamily="18" charset="0"/>
              </a:rPr>
              <a:t>Người</a:t>
            </a:r>
            <a:r>
              <a:rPr lang="en-US" sz="4000" dirty="0">
                <a:solidFill>
                  <a:schemeClr val="bg1">
                    <a:lumMod val="10000"/>
                  </a:schemeClr>
                </a:solidFill>
                <a:latin typeface="Times New Roman" panose="02020603050405020304" pitchFamily="18" charset="0"/>
                <a:cs typeface="Times New Roman" panose="02020603050405020304" pitchFamily="18" charset="0"/>
              </a:rPr>
              <a:t> ở </a:t>
            </a:r>
            <a:r>
              <a:rPr lang="en-US" sz="4000" dirty="0" err="1">
                <a:solidFill>
                  <a:schemeClr val="bg1">
                    <a:lumMod val="10000"/>
                  </a:schemeClr>
                </a:solidFill>
                <a:latin typeface="Times New Roman" panose="02020603050405020304" pitchFamily="18" charset="0"/>
                <a:cs typeface="Times New Roman" panose="02020603050405020304" pitchFamily="18" charset="0"/>
              </a:rPr>
              <a:t>hiền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thì</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sẽ</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gặp</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lành</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Dù</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Thạch</a:t>
            </a:r>
            <a:r>
              <a:rPr lang="en-US" sz="4000" dirty="0">
                <a:solidFill>
                  <a:schemeClr val="bg1">
                    <a:lumMod val="10000"/>
                  </a:schemeClr>
                </a:solidFill>
                <a:latin typeface="Times New Roman" panose="02020603050405020304" pitchFamily="18" charset="0"/>
                <a:cs typeface="Times New Roman" panose="02020603050405020304" pitchFamily="18" charset="0"/>
              </a:rPr>
              <a:t> Sanh </a:t>
            </a:r>
            <a:r>
              <a:rPr lang="en-US" sz="4000" dirty="0" err="1">
                <a:solidFill>
                  <a:schemeClr val="bg1">
                    <a:lumMod val="10000"/>
                  </a:schemeClr>
                </a:solidFill>
                <a:latin typeface="Times New Roman" panose="02020603050405020304" pitchFamily="18" charset="0"/>
                <a:cs typeface="Times New Roman" panose="02020603050405020304" pitchFamily="18" charset="0"/>
              </a:rPr>
              <a:t>không</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oán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hờn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tố</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cáo</a:t>
            </a:r>
            <a:r>
              <a:rPr lang="en-US" sz="4000" dirty="0">
                <a:solidFill>
                  <a:schemeClr val="bg1">
                    <a:lumMod val="10000"/>
                  </a:schemeClr>
                </a:solidFill>
                <a:latin typeface="Times New Roman" panose="02020603050405020304" pitchFamily="18" charset="0"/>
                <a:cs typeface="Times New Roman" panose="02020603050405020304" pitchFamily="18" charset="0"/>
              </a:rPr>
              <a:t> Lý Thông </a:t>
            </a:r>
            <a:r>
              <a:rPr lang="en-US" sz="4000" dirty="0" err="1">
                <a:solidFill>
                  <a:schemeClr val="bg1">
                    <a:lumMod val="10000"/>
                  </a:schemeClr>
                </a:solidFill>
                <a:latin typeface="Times New Roman" panose="02020603050405020304" pitchFamily="18" charset="0"/>
                <a:cs typeface="Times New Roman" panose="02020603050405020304" pitchFamily="18" charset="0"/>
              </a:rPr>
              <a:t>nhưng</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tiếng</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đàn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thần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đã</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giải</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oan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cho</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chàng</a:t>
            </a:r>
            <a:r>
              <a:rPr lang="en-US" sz="4000" dirty="0">
                <a:solidFill>
                  <a:schemeClr val="bg1">
                    <a:lumMod val="10000"/>
                  </a:schemeClr>
                </a:solidFill>
                <a:latin typeface="Times New Roman" panose="02020603050405020304" pitchFamily="18" charset="0"/>
                <a:cs typeface="Times New Roman" panose="02020603050405020304" pitchFamily="18" charset="0"/>
              </a:rPr>
              <a:t>.</a:t>
            </a:r>
            <a:endParaRPr lang="en-SG" sz="40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A99822D-1A82-129A-62C4-17AC2C45B97B}"/>
              </a:ext>
            </a:extLst>
          </p:cNvPr>
          <p:cNvSpPr txBox="1"/>
          <p:nvPr/>
        </p:nvSpPr>
        <p:spPr>
          <a:xfrm>
            <a:off x="6096000" y="1310088"/>
            <a:ext cx="5886818" cy="5755422"/>
          </a:xfrm>
          <a:prstGeom prst="rect">
            <a:avLst/>
          </a:prstGeom>
          <a:noFill/>
        </p:spPr>
        <p:txBody>
          <a:bodyPr wrap="square">
            <a:spAutoFit/>
          </a:bodyPr>
          <a:lstStyle/>
          <a:p>
            <a:pPr algn="just"/>
            <a:r>
              <a:rPr lang="en-US" sz="4000" dirty="0" err="1">
                <a:solidFill>
                  <a:schemeClr val="bg1">
                    <a:lumMod val="10000"/>
                  </a:schemeClr>
                </a:solidFill>
                <a:latin typeface="Times New Roman" panose="02020603050405020304" pitchFamily="18" charset="0"/>
                <a:cs typeface="Times New Roman" panose="02020603050405020304" pitchFamily="18" charset="0"/>
              </a:rPr>
              <a:t>Dựa</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vào</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các</a:t>
            </a:r>
            <a:r>
              <a:rPr lang="en-US" sz="4000" dirty="0">
                <a:solidFill>
                  <a:schemeClr val="bg1">
                    <a:lumMod val="10000"/>
                  </a:schemeClr>
                </a:solidFill>
                <a:latin typeface="Times New Roman" panose="02020603050405020304" pitchFamily="18" charset="0"/>
                <a:cs typeface="Times New Roman" panose="02020603050405020304" pitchFamily="18" charset="0"/>
              </a:rPr>
              <a:t> chi </a:t>
            </a:r>
            <a:r>
              <a:rPr lang="en-US" sz="4000" dirty="0" err="1">
                <a:solidFill>
                  <a:schemeClr val="bg1">
                    <a:lumMod val="10000"/>
                  </a:schemeClr>
                </a:solidFill>
                <a:latin typeface="Times New Roman" panose="02020603050405020304" pitchFamily="18" charset="0"/>
                <a:cs typeface="Times New Roman" panose="02020603050405020304" pitchFamily="18" charset="0"/>
              </a:rPr>
              <a:t>tiết</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trong</a:t>
            </a:r>
            <a:r>
              <a:rPr lang="en-US" sz="4000" dirty="0">
                <a:solidFill>
                  <a:schemeClr val="bg1">
                    <a:lumMod val="10000"/>
                  </a:schemeClr>
                </a:solidFill>
                <a:latin typeface="Times New Roman" panose="02020603050405020304" pitchFamily="18" charset="0"/>
                <a:cs typeface="Times New Roman" panose="02020603050405020304" pitchFamily="18" charset="0"/>
              </a:rPr>
              <a:t> VB. </a:t>
            </a:r>
            <a:r>
              <a:rPr lang="en-US" sz="4000" dirty="0" err="1">
                <a:solidFill>
                  <a:schemeClr val="bg1">
                    <a:lumMod val="10000"/>
                  </a:schemeClr>
                </a:solidFill>
                <a:latin typeface="Times New Roman" panose="02020603050405020304" pitchFamily="18" charset="0"/>
                <a:cs typeface="Times New Roman" panose="02020603050405020304" pitchFamily="18" charset="0"/>
              </a:rPr>
              <a:t>Ví</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dụ</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Thạch</a:t>
            </a:r>
            <a:r>
              <a:rPr lang="en-US" sz="4000" dirty="0">
                <a:solidFill>
                  <a:schemeClr val="bg1">
                    <a:lumMod val="10000"/>
                  </a:schemeClr>
                </a:solidFill>
                <a:latin typeface="Times New Roman" panose="02020603050405020304" pitchFamily="18" charset="0"/>
                <a:cs typeface="Times New Roman" panose="02020603050405020304" pitchFamily="18" charset="0"/>
              </a:rPr>
              <a:t> Sanh </a:t>
            </a:r>
            <a:r>
              <a:rPr lang="en-US" sz="4000" dirty="0" err="1">
                <a:solidFill>
                  <a:schemeClr val="bg1">
                    <a:lumMod val="10000"/>
                  </a:schemeClr>
                </a:solidFill>
                <a:latin typeface="Times New Roman" panose="02020603050405020304" pitchFamily="18" charset="0"/>
                <a:cs typeface="Times New Roman" panose="02020603050405020304" pitchFamily="18" charset="0"/>
              </a:rPr>
              <a:t>không</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oán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hờn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phàn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nàn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khi</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biết</a:t>
            </a:r>
            <a:r>
              <a:rPr lang="en-US" sz="4000" dirty="0">
                <a:solidFill>
                  <a:schemeClr val="bg1">
                    <a:lumMod val="10000"/>
                  </a:schemeClr>
                </a:solidFill>
                <a:latin typeface="Times New Roman" panose="02020603050405020304" pitchFamily="18" charset="0"/>
                <a:cs typeface="Times New Roman" panose="02020603050405020304" pitchFamily="18" charset="0"/>
              </a:rPr>
              <a:t> Lý Thông </a:t>
            </a:r>
            <a:r>
              <a:rPr lang="en-US" sz="4000" dirty="0" err="1">
                <a:solidFill>
                  <a:schemeClr val="bg1">
                    <a:lumMod val="10000"/>
                  </a:schemeClr>
                </a:solidFill>
                <a:latin typeface="Times New Roman" panose="02020603050405020304" pitchFamily="18" charset="0"/>
                <a:cs typeface="Times New Roman" panose="02020603050405020304" pitchFamily="18" charset="0"/>
              </a:rPr>
              <a:t>hại</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mình</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nhưng</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tiếng</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đàn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thần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đã</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nói</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hộ</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nỗi</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oan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của</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chàng</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trách</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kẻ</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ăn</a:t>
            </a:r>
            <a:r>
              <a:rPr lang="en-US" sz="4000" dirty="0">
                <a:solidFill>
                  <a:schemeClr val="bg1">
                    <a:lumMod val="10000"/>
                  </a:schemeClr>
                </a:solidFill>
                <a:latin typeface="Times New Roman" panose="02020603050405020304" pitchFamily="18" charset="0"/>
                <a:cs typeface="Times New Roman" panose="02020603050405020304" pitchFamily="18" charset="0"/>
              </a:rPr>
              <a:t> ở </a:t>
            </a:r>
            <a:r>
              <a:rPr lang="en-US" sz="4000" dirty="0" err="1">
                <a:solidFill>
                  <a:schemeClr val="bg1">
                    <a:lumMod val="10000"/>
                  </a:schemeClr>
                </a:solidFill>
                <a:latin typeface="Times New Roman" panose="02020603050405020304" pitchFamily="18" charset="0"/>
                <a:cs typeface="Times New Roman" panose="02020603050405020304" pitchFamily="18" charset="0"/>
              </a:rPr>
              <a:t>bất</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nhân</a:t>
            </a:r>
            <a:r>
              <a:rPr lang="en-US" sz="4000" dirty="0">
                <a:solidFill>
                  <a:schemeClr val="bg1">
                    <a:lumMod val="10000"/>
                  </a:schemeClr>
                </a:solidFill>
                <a:latin typeface="Times New Roman" panose="02020603050405020304" pitchFamily="18" charset="0"/>
                <a:cs typeface="Times New Roman" panose="02020603050405020304" pitchFamily="18" charset="0"/>
              </a:rPr>
              <a:t>.</a:t>
            </a:r>
            <a:endParaRPr lang="en-SG" sz="4000" dirty="0">
              <a:solidFill>
                <a:schemeClr val="bg1">
                  <a:lumMod val="10000"/>
                </a:schemeClr>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endParaRPr kumimoji="0" lang="en-SG" sz="88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endParaRPr>
          </a:p>
        </p:txBody>
      </p:sp>
      <p:sp>
        <p:nvSpPr>
          <p:cNvPr id="2" name="Google Shape;664;p56">
            <a:extLst>
              <a:ext uri="{FF2B5EF4-FFF2-40B4-BE49-F238E27FC236}">
                <a16:creationId xmlns:a16="http://schemas.microsoft.com/office/drawing/2014/main" id="{3EF6B87E-F6E1-0089-892A-7D75B80DA9B6}"/>
              </a:ext>
            </a:extLst>
          </p:cNvPr>
          <p:cNvSpPr txBox="1"/>
          <p:nvPr/>
        </p:nvSpPr>
        <p:spPr>
          <a:xfrm>
            <a:off x="1565452" y="156405"/>
            <a:ext cx="2692000" cy="697600"/>
          </a:xfrm>
          <a:prstGeom prst="rect">
            <a:avLst/>
          </a:prstGeom>
          <a:solidFill>
            <a:srgbClr val="F0F8F1"/>
          </a:solid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373579">
                    <a:lumMod val="50000"/>
                  </a:srgbClr>
                </a:solidFill>
                <a:effectLst/>
                <a:uLnTx/>
                <a:uFillTx/>
                <a:latin typeface="Times New Roman" panose="02020603050405020304" pitchFamily="18" charset="0"/>
                <a:ea typeface="Reggae One"/>
                <a:cs typeface="Times New Roman" panose="02020603050405020304" pitchFamily="18" charset="0"/>
                <a:sym typeface="Reggae One"/>
              </a:rPr>
              <a:t>CHỦ ĐỀ</a:t>
            </a:r>
            <a:endParaRPr kumimoji="0" sz="3200" b="1" i="0" u="none" strike="noStrike" kern="0" cap="none" spc="0" normalizeH="0" baseline="0" noProof="0" dirty="0">
              <a:ln>
                <a:noFill/>
              </a:ln>
              <a:solidFill>
                <a:srgbClr val="373579">
                  <a:lumMod val="50000"/>
                </a:srgbClr>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4" name="Google Shape;664;p56">
            <a:extLst>
              <a:ext uri="{FF2B5EF4-FFF2-40B4-BE49-F238E27FC236}">
                <a16:creationId xmlns:a16="http://schemas.microsoft.com/office/drawing/2014/main" id="{AFBE19BA-5368-DF20-C12F-BCB3972564A5}"/>
              </a:ext>
            </a:extLst>
          </p:cNvPr>
          <p:cNvSpPr txBox="1"/>
          <p:nvPr/>
        </p:nvSpPr>
        <p:spPr>
          <a:xfrm>
            <a:off x="6206836" y="169920"/>
            <a:ext cx="5775982" cy="697600"/>
          </a:xfrm>
          <a:prstGeom prst="rect">
            <a:avLst/>
          </a:prstGeom>
          <a:solidFill>
            <a:srgbClr val="F0F8F1"/>
          </a:solid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373579">
                    <a:lumMod val="50000"/>
                  </a:srgbClr>
                </a:solidFill>
                <a:effectLst/>
                <a:uLnTx/>
                <a:uFillTx/>
                <a:latin typeface="Times New Roman" panose="02020603050405020304" pitchFamily="18" charset="0"/>
                <a:ea typeface="Reggae One"/>
                <a:cs typeface="Times New Roman" panose="02020603050405020304" pitchFamily="18" charset="0"/>
                <a:sym typeface="Reggae One"/>
              </a:rPr>
              <a:t>CĂN CỨ XÁC ĐỊNH CHỦ ĐỀ</a:t>
            </a:r>
            <a:endParaRPr kumimoji="0" sz="3200" b="1" i="0" u="none" strike="noStrike" kern="0" cap="none" spc="0" normalizeH="0" baseline="0" noProof="0" dirty="0">
              <a:ln>
                <a:noFill/>
              </a:ln>
              <a:solidFill>
                <a:srgbClr val="373579">
                  <a:lumMod val="50000"/>
                </a:srgbClr>
              </a:solidFill>
              <a:effectLst/>
              <a:uLnTx/>
              <a:uFillTx/>
              <a:latin typeface="Times New Roman" panose="02020603050405020304" pitchFamily="18" charset="0"/>
              <a:ea typeface="Reggae One"/>
              <a:cs typeface="Times New Roman" panose="02020603050405020304" pitchFamily="18" charset="0"/>
              <a:sym typeface="Reggae One"/>
            </a:endParaRPr>
          </a:p>
        </p:txBody>
      </p:sp>
    </p:spTree>
    <p:extLst>
      <p:ext uri="{BB962C8B-B14F-4D97-AF65-F5344CB8AC3E}">
        <p14:creationId xmlns:p14="http://schemas.microsoft.com/office/powerpoint/2010/main" val="298551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71">
          <a:extLst>
            <a:ext uri="{FF2B5EF4-FFF2-40B4-BE49-F238E27FC236}">
              <a16:creationId xmlns:a16="http://schemas.microsoft.com/office/drawing/2014/main" id="{82D7820B-6066-3995-6286-0FC854005E77}"/>
            </a:ext>
          </a:extLst>
        </p:cNvPr>
        <p:cNvGrpSpPr/>
        <p:nvPr/>
      </p:nvGrpSpPr>
      <p:grpSpPr>
        <a:xfrm>
          <a:off x="0" y="0"/>
          <a:ext cx="0" cy="0"/>
          <a:chOff x="0" y="0"/>
          <a:chExt cx="0" cy="0"/>
        </a:xfrm>
      </p:grpSpPr>
      <p:sp>
        <p:nvSpPr>
          <p:cNvPr id="772" name="Google Shape;772;p40">
            <a:extLst>
              <a:ext uri="{FF2B5EF4-FFF2-40B4-BE49-F238E27FC236}">
                <a16:creationId xmlns:a16="http://schemas.microsoft.com/office/drawing/2014/main" id="{1E09F836-DC10-661B-70AD-187A1341D825}"/>
              </a:ext>
            </a:extLst>
          </p:cNvPr>
          <p:cNvSpPr/>
          <p:nvPr/>
        </p:nvSpPr>
        <p:spPr>
          <a:xfrm>
            <a:off x="5231433" y="732800"/>
            <a:ext cx="6379600" cy="5406400"/>
          </a:xfrm>
          <a:prstGeom prst="trapezoid">
            <a:avLst>
              <a:gd name="adj" fmla="val 4532"/>
            </a:avLst>
          </a:prstGeom>
          <a:solidFill>
            <a:srgbClr val="67021C">
              <a:alpha val="535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84" name="Google Shape;784;p40">
            <a:extLst>
              <a:ext uri="{FF2B5EF4-FFF2-40B4-BE49-F238E27FC236}">
                <a16:creationId xmlns:a16="http://schemas.microsoft.com/office/drawing/2014/main" id="{44B204C0-6AB6-5EBD-D6D3-A3BB673B3808}"/>
              </a:ext>
            </a:extLst>
          </p:cNvPr>
          <p:cNvPicPr preferRelativeResize="0"/>
          <p:nvPr/>
        </p:nvPicPr>
        <p:blipFill>
          <a:blip r:embed="rId3">
            <a:alphaModFix/>
          </a:blip>
          <a:stretch>
            <a:fillRect/>
          </a:stretch>
        </p:blipFill>
        <p:spPr>
          <a:xfrm>
            <a:off x="2672" y="92069"/>
            <a:ext cx="889031" cy="2060549"/>
          </a:xfrm>
          <a:prstGeom prst="rect">
            <a:avLst/>
          </a:prstGeom>
          <a:noFill/>
          <a:ln>
            <a:noFill/>
          </a:ln>
        </p:spPr>
      </p:pic>
      <p:grpSp>
        <p:nvGrpSpPr>
          <p:cNvPr id="788" name="Google Shape;788;p40">
            <a:extLst>
              <a:ext uri="{FF2B5EF4-FFF2-40B4-BE49-F238E27FC236}">
                <a16:creationId xmlns:a16="http://schemas.microsoft.com/office/drawing/2014/main" id="{EE5E72CA-C718-30AD-FD24-B8978A04D6BC}"/>
              </a:ext>
            </a:extLst>
          </p:cNvPr>
          <p:cNvGrpSpPr/>
          <p:nvPr/>
        </p:nvGrpSpPr>
        <p:grpSpPr>
          <a:xfrm>
            <a:off x="10150100" y="1053915"/>
            <a:ext cx="1925325" cy="3077685"/>
            <a:chOff x="1675800" y="-516589"/>
            <a:chExt cx="1443994" cy="2308264"/>
          </a:xfrm>
        </p:grpSpPr>
        <p:sp>
          <p:nvSpPr>
            <p:cNvPr id="789" name="Google Shape;789;p40">
              <a:extLst>
                <a:ext uri="{FF2B5EF4-FFF2-40B4-BE49-F238E27FC236}">
                  <a16:creationId xmlns:a16="http://schemas.microsoft.com/office/drawing/2014/main" id="{B8616248-D4B8-2BEF-3EE6-518675A6CEA4}"/>
                </a:ext>
              </a:extLst>
            </p:cNvPr>
            <p:cNvSpPr/>
            <p:nvPr/>
          </p:nvSpPr>
          <p:spPr>
            <a:xfrm>
              <a:off x="2492919" y="-516589"/>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40">
              <a:extLst>
                <a:ext uri="{FF2B5EF4-FFF2-40B4-BE49-F238E27FC236}">
                  <a16:creationId xmlns:a16="http://schemas.microsoft.com/office/drawing/2014/main" id="{8B64C836-AB39-9401-65D5-F2992291B327}"/>
                </a:ext>
              </a:extLst>
            </p:cNvPr>
            <p:cNvSpPr/>
            <p:nvPr/>
          </p:nvSpPr>
          <p:spPr>
            <a:xfrm>
              <a:off x="2791154" y="173017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40">
              <a:extLst>
                <a:ext uri="{FF2B5EF4-FFF2-40B4-BE49-F238E27FC236}">
                  <a16:creationId xmlns:a16="http://schemas.microsoft.com/office/drawing/2014/main" id="{A934806E-460E-F43D-5F4A-7AEC666BD446}"/>
                </a:ext>
              </a:extLst>
            </p:cNvPr>
            <p:cNvSpPr/>
            <p:nvPr/>
          </p:nvSpPr>
          <p:spPr>
            <a:xfrm>
              <a:off x="2228044" y="3074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40">
              <a:extLst>
                <a:ext uri="{FF2B5EF4-FFF2-40B4-BE49-F238E27FC236}">
                  <a16:creationId xmlns:a16="http://schemas.microsoft.com/office/drawing/2014/main" id="{0B179C55-C8A3-0C75-4B32-25D8908617E5}"/>
                </a:ext>
              </a:extLst>
            </p:cNvPr>
            <p:cNvSpPr/>
            <p:nvPr/>
          </p:nvSpPr>
          <p:spPr>
            <a:xfrm>
              <a:off x="1828380" y="45262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40">
              <a:extLst>
                <a:ext uri="{FF2B5EF4-FFF2-40B4-BE49-F238E27FC236}">
                  <a16:creationId xmlns:a16="http://schemas.microsoft.com/office/drawing/2014/main" id="{6D63CD7F-1C80-ED1E-49FF-1E213DAF6B60}"/>
                </a:ext>
              </a:extLst>
            </p:cNvPr>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40">
              <a:extLst>
                <a:ext uri="{FF2B5EF4-FFF2-40B4-BE49-F238E27FC236}">
                  <a16:creationId xmlns:a16="http://schemas.microsoft.com/office/drawing/2014/main" id="{C0222DD3-4124-CF16-3A39-03C8C13664A5}"/>
                </a:ext>
              </a:extLst>
            </p:cNvPr>
            <p:cNvSpPr/>
            <p:nvPr/>
          </p:nvSpPr>
          <p:spPr>
            <a:xfrm>
              <a:off x="2337662" y="10826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40">
              <a:extLst>
                <a:ext uri="{FF2B5EF4-FFF2-40B4-BE49-F238E27FC236}">
                  <a16:creationId xmlns:a16="http://schemas.microsoft.com/office/drawing/2014/main" id="{1F8D8801-8483-EBAE-DBDF-F44185859414}"/>
                </a:ext>
              </a:extLst>
            </p:cNvPr>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6" name="Google Shape;796;p40">
            <a:extLst>
              <a:ext uri="{FF2B5EF4-FFF2-40B4-BE49-F238E27FC236}">
                <a16:creationId xmlns:a16="http://schemas.microsoft.com/office/drawing/2014/main" id="{952613EF-58C7-5270-F7D3-67510020F247}"/>
              </a:ext>
            </a:extLst>
          </p:cNvPr>
          <p:cNvGrpSpPr/>
          <p:nvPr/>
        </p:nvGrpSpPr>
        <p:grpSpPr>
          <a:xfrm>
            <a:off x="3214539" y="179001"/>
            <a:ext cx="3202368" cy="785615"/>
            <a:chOff x="2183554" y="134100"/>
            <a:chExt cx="2401776" cy="589211"/>
          </a:xfrm>
        </p:grpSpPr>
        <p:sp>
          <p:nvSpPr>
            <p:cNvPr id="797" name="Google Shape;797;p40">
              <a:extLst>
                <a:ext uri="{FF2B5EF4-FFF2-40B4-BE49-F238E27FC236}">
                  <a16:creationId xmlns:a16="http://schemas.microsoft.com/office/drawing/2014/main" id="{93F61B9D-AA46-95CC-1B31-F10C164D6494}"/>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40">
              <a:extLst>
                <a:ext uri="{FF2B5EF4-FFF2-40B4-BE49-F238E27FC236}">
                  <a16:creationId xmlns:a16="http://schemas.microsoft.com/office/drawing/2014/main" id="{8BCD6D04-2085-9F0A-2990-5AC222B90BCB}"/>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40">
              <a:extLst>
                <a:ext uri="{FF2B5EF4-FFF2-40B4-BE49-F238E27FC236}">
                  <a16:creationId xmlns:a16="http://schemas.microsoft.com/office/drawing/2014/main" id="{33BA5AC3-5C9D-081C-855A-A7BECE28038D}"/>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40">
              <a:extLst>
                <a:ext uri="{FF2B5EF4-FFF2-40B4-BE49-F238E27FC236}">
                  <a16:creationId xmlns:a16="http://schemas.microsoft.com/office/drawing/2014/main" id="{8C256C63-365F-BA18-DA81-E0D4219BDD70}"/>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40">
              <a:extLst>
                <a:ext uri="{FF2B5EF4-FFF2-40B4-BE49-F238E27FC236}">
                  <a16:creationId xmlns:a16="http://schemas.microsoft.com/office/drawing/2014/main" id="{69318D63-C561-23B5-389B-3B5C58273C35}"/>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40">
              <a:extLst>
                <a:ext uri="{FF2B5EF4-FFF2-40B4-BE49-F238E27FC236}">
                  <a16:creationId xmlns:a16="http://schemas.microsoft.com/office/drawing/2014/main" id="{E360276E-97C9-DF86-B442-193F3EAC515A}"/>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40">
              <a:extLst>
                <a:ext uri="{FF2B5EF4-FFF2-40B4-BE49-F238E27FC236}">
                  <a16:creationId xmlns:a16="http://schemas.microsoft.com/office/drawing/2014/main" id="{0811CCFD-2B6E-9FD5-9B14-85424004E432}"/>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40">
              <a:extLst>
                <a:ext uri="{FF2B5EF4-FFF2-40B4-BE49-F238E27FC236}">
                  <a16:creationId xmlns:a16="http://schemas.microsoft.com/office/drawing/2014/main" id="{F38F5827-14DD-0012-1522-501470DB7C4F}"/>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 name="Google Shape;369;p33">
            <a:extLst>
              <a:ext uri="{FF2B5EF4-FFF2-40B4-BE49-F238E27FC236}">
                <a16:creationId xmlns:a16="http://schemas.microsoft.com/office/drawing/2014/main" id="{95C84A5A-0D21-799F-118F-9153E8B20C4B}"/>
              </a:ext>
            </a:extLst>
          </p:cNvPr>
          <p:cNvGrpSpPr/>
          <p:nvPr/>
        </p:nvGrpSpPr>
        <p:grpSpPr>
          <a:xfrm rot="10800000">
            <a:off x="1540037" y="1908897"/>
            <a:ext cx="2911710" cy="761645"/>
            <a:chOff x="2183554" y="134100"/>
            <a:chExt cx="2401776" cy="589211"/>
          </a:xfrm>
        </p:grpSpPr>
        <p:sp>
          <p:nvSpPr>
            <p:cNvPr id="3" name="Google Shape;370;p33">
              <a:extLst>
                <a:ext uri="{FF2B5EF4-FFF2-40B4-BE49-F238E27FC236}">
                  <a16:creationId xmlns:a16="http://schemas.microsoft.com/office/drawing/2014/main" id="{AA80D9F5-A5C9-61CC-0EB4-136173898B10}"/>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71;p33">
              <a:extLst>
                <a:ext uri="{FF2B5EF4-FFF2-40B4-BE49-F238E27FC236}">
                  <a16:creationId xmlns:a16="http://schemas.microsoft.com/office/drawing/2014/main" id="{B2D15D5B-2CFE-5621-518E-112EADA4B7AB}"/>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72;p33">
              <a:extLst>
                <a:ext uri="{FF2B5EF4-FFF2-40B4-BE49-F238E27FC236}">
                  <a16:creationId xmlns:a16="http://schemas.microsoft.com/office/drawing/2014/main" id="{5F3DE4D9-C3BF-5D8B-E8D0-1D41A559AA6D}"/>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73;p33">
              <a:extLst>
                <a:ext uri="{FF2B5EF4-FFF2-40B4-BE49-F238E27FC236}">
                  <a16:creationId xmlns:a16="http://schemas.microsoft.com/office/drawing/2014/main" id="{89B13E46-8014-EC46-9A4F-710C33E9F8D0}"/>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74;p33">
              <a:extLst>
                <a:ext uri="{FF2B5EF4-FFF2-40B4-BE49-F238E27FC236}">
                  <a16:creationId xmlns:a16="http://schemas.microsoft.com/office/drawing/2014/main" id="{CA836DB5-2C4C-48D9-274D-253DF4F2FA0F}"/>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5;p33">
              <a:extLst>
                <a:ext uri="{FF2B5EF4-FFF2-40B4-BE49-F238E27FC236}">
                  <a16:creationId xmlns:a16="http://schemas.microsoft.com/office/drawing/2014/main" id="{3F303E22-CB98-F245-2DF1-356E4C554F70}"/>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6;p33">
              <a:extLst>
                <a:ext uri="{FF2B5EF4-FFF2-40B4-BE49-F238E27FC236}">
                  <a16:creationId xmlns:a16="http://schemas.microsoft.com/office/drawing/2014/main" id="{78A28EEC-AF7A-23B8-0C49-1BEC9F6D11F1}"/>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7;p33">
              <a:extLst>
                <a:ext uri="{FF2B5EF4-FFF2-40B4-BE49-F238E27FC236}">
                  <a16:creationId xmlns:a16="http://schemas.microsoft.com/office/drawing/2014/main" id="{DF6974AB-0A91-229A-C371-0DBF9D28E314}"/>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 name="Google Shape;319;p31">
            <a:extLst>
              <a:ext uri="{FF2B5EF4-FFF2-40B4-BE49-F238E27FC236}">
                <a16:creationId xmlns:a16="http://schemas.microsoft.com/office/drawing/2014/main" id="{4011B169-C61A-2580-3C40-DF65568D90C3}"/>
              </a:ext>
            </a:extLst>
          </p:cNvPr>
          <p:cNvPicPr preferRelativeResize="0"/>
          <p:nvPr/>
        </p:nvPicPr>
        <p:blipFill>
          <a:blip r:embed="rId4">
            <a:alphaModFix/>
          </a:blip>
          <a:stretch>
            <a:fillRect/>
          </a:stretch>
        </p:blipFill>
        <p:spPr>
          <a:xfrm flipH="1">
            <a:off x="3679368" y="0"/>
            <a:ext cx="2146127" cy="3488494"/>
          </a:xfrm>
          <a:prstGeom prst="rect">
            <a:avLst/>
          </a:prstGeom>
          <a:noFill/>
          <a:ln>
            <a:noFill/>
          </a:ln>
        </p:spPr>
      </p:pic>
      <p:pic>
        <p:nvPicPr>
          <p:cNvPr id="12" name="Picture 11" descr="A cartoon of a person playing a guitar&#10;&#10;Description automatically generated">
            <a:extLst>
              <a:ext uri="{FF2B5EF4-FFF2-40B4-BE49-F238E27FC236}">
                <a16:creationId xmlns:a16="http://schemas.microsoft.com/office/drawing/2014/main" id="{77DADC07-10E5-FB06-2061-0707634C1A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10477" y="2181822"/>
            <a:ext cx="6964239" cy="5355107"/>
          </a:xfrm>
          <a:prstGeom prst="rect">
            <a:avLst/>
          </a:prstGeom>
        </p:spPr>
      </p:pic>
      <p:pic>
        <p:nvPicPr>
          <p:cNvPr id="13" name="Picture 12" descr="Cartoon characters in different poses&#10;&#10;Description automatically generated">
            <a:extLst>
              <a:ext uri="{FF2B5EF4-FFF2-40B4-BE49-F238E27FC236}">
                <a16:creationId xmlns:a16="http://schemas.microsoft.com/office/drawing/2014/main" id="{0E1AFB26-6DAC-221E-E35E-AB169AEA41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624" y="533764"/>
            <a:ext cx="5724272" cy="2038100"/>
          </a:xfrm>
          <a:prstGeom prst="rect">
            <a:avLst/>
          </a:prstGeom>
        </p:spPr>
      </p:pic>
      <p:pic>
        <p:nvPicPr>
          <p:cNvPr id="22" name="Picture 21">
            <a:extLst>
              <a:ext uri="{FF2B5EF4-FFF2-40B4-BE49-F238E27FC236}">
                <a16:creationId xmlns:a16="http://schemas.microsoft.com/office/drawing/2014/main" id="{9EAF1A61-1343-8444-DA5C-03E7B600E910}"/>
              </a:ext>
            </a:extLst>
          </p:cNvPr>
          <p:cNvPicPr>
            <a:picLocks noChangeAspect="1"/>
          </p:cNvPicPr>
          <p:nvPr/>
        </p:nvPicPr>
        <p:blipFill>
          <a:blip r:embed="rId7">
            <a:clrChange>
              <a:clrFrom>
                <a:srgbClr val="FFFFFF"/>
              </a:clrFrom>
              <a:clrTo>
                <a:srgbClr val="FFFFFF">
                  <a:alpha val="0"/>
                </a:srgbClr>
              </a:clrTo>
            </a:clrChange>
          </a:blip>
          <a:srcRect l="52224" t="34853"/>
          <a:stretch/>
        </p:blipFill>
        <p:spPr>
          <a:xfrm>
            <a:off x="-103666" y="1827170"/>
            <a:ext cx="2953669" cy="2265552"/>
          </a:xfrm>
          <a:prstGeom prst="rect">
            <a:avLst/>
          </a:prstGeom>
        </p:spPr>
      </p:pic>
      <p:sp>
        <p:nvSpPr>
          <p:cNvPr id="23" name="圆角矩形 7">
            <a:extLst>
              <a:ext uri="{FF2B5EF4-FFF2-40B4-BE49-F238E27FC236}">
                <a16:creationId xmlns:a16="http://schemas.microsoft.com/office/drawing/2014/main" id="{3B856C80-21A8-7C45-94E5-676F3605406F}"/>
              </a:ext>
            </a:extLst>
          </p:cNvPr>
          <p:cNvSpPr/>
          <p:nvPr/>
        </p:nvSpPr>
        <p:spPr>
          <a:xfrm>
            <a:off x="7591711" y="1202379"/>
            <a:ext cx="1774022" cy="1255132"/>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6</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24" name="文本框 25">
            <a:extLst>
              <a:ext uri="{FF2B5EF4-FFF2-40B4-BE49-F238E27FC236}">
                <a16:creationId xmlns:a16="http://schemas.microsoft.com/office/drawing/2014/main" id="{4CF4A612-C613-96C9-B924-84059E9E8F36}"/>
              </a:ext>
            </a:extLst>
          </p:cNvPr>
          <p:cNvSpPr txBox="1"/>
          <p:nvPr/>
        </p:nvSpPr>
        <p:spPr>
          <a:xfrm>
            <a:off x="5124216" y="3021787"/>
            <a:ext cx="6686488" cy="560936"/>
          </a:xfrm>
          <a:prstGeom prst="rect">
            <a:avLst/>
          </a:prstGeom>
          <a:noFill/>
        </p:spPr>
        <p:txBody>
          <a:bodyPr wrap="square" rtlCol="0">
            <a:noAutofit/>
            <a:scene3d>
              <a:camera prst="orthographicFront"/>
              <a:lightRig rig="threePt" dir="t"/>
            </a:scene3d>
            <a:sp3d contourW="12700"/>
          </a:bodyPr>
          <a:lstStyle/>
          <a:p>
            <a:pPr algn="ctr"/>
            <a:r>
              <a:rPr lang="en-US" sz="13800" b="1" dirty="0" err="1">
                <a:latin typeface="Times New Roman" panose="02020603050405020304" pitchFamily="18" charset="0"/>
                <a:cs typeface="Times New Roman" panose="02020603050405020304" pitchFamily="18" charset="0"/>
              </a:rPr>
              <a:t>Câu</a:t>
            </a:r>
            <a:r>
              <a:rPr lang="en-US" sz="13800" b="1" dirty="0">
                <a:latin typeface="Times New Roman" panose="02020603050405020304" pitchFamily="18" charset="0"/>
                <a:cs typeface="Times New Roman" panose="02020603050405020304" pitchFamily="18" charset="0"/>
              </a:rPr>
              <a:t> 6</a:t>
            </a:r>
            <a:endParaRPr lang="en-SG" sz="1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2294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1.11111E-6 C 0.0151 -0.02199 0.00872 -0.04074 0.00039 -0.04236 C -0.00781 -0.04352 -0.01524 -0.0294 -0.01576 -0.00764 C -0.01628 0.0118 -0.01133 0.02986 -0.00365 0.03125 C 0.00325 0.03217 0.00989 0.02014 0.01028 0.00185 C 0.01081 -0.01482 0.00638 -0.03033 2.29167E-6 -0.03148 C -0.00586 -0.03264 -0.01146 -0.02245 -0.01185 -0.00718 C -0.01211 0.00648 -0.00873 0.02014 -0.00326 0.02037 C 0.00143 0.02153 0.00586 0.01366 0.00625 0.00116 C 0.00664 -0.00995 0.00403 -0.0206 -0.00013 -0.0213 C -0.00378 -0.02199 -0.00768 -0.01597 -0.00781 -0.00648 C -0.00794 0.00162 -0.00625 0.00949 -0.00313 0.01018 C -0.00052 0.01088 0.00208 0.00717 0.00208 0.00023 C 0.00247 -0.00463 0.00143 -0.01019 -0.00052 -0.01088 C -0.00196 -0.01088 -0.00352 -0.00949 -0.00378 -0.00625 C -0.00378 -0.0037 -0.00365 -0.00162 -0.00274 -0.00023 C -0.00248 1.11111E-6 -0.00222 1.11111E-6 -0.00196 -0.00023 " pathEditMode="relative" rAng="0" ptsTypes="AAAAAAAAAAAAAAAAA">
                                      <p:cBhvr>
                                        <p:cTn id="6" dur="5000" fill="hold"/>
                                        <p:tgtEl>
                                          <p:spTgt spid="13"/>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1.48148E-6 C 0.0151 -0.02199 0.00872 -0.04074 0.00039 -0.04236 C -0.00781 -0.04352 -0.01523 -0.0294 -0.01575 -0.00764 C -0.01628 0.01181 -0.01133 0.02986 -0.00365 0.03125 C 0.00326 0.03218 0.0099 0.02014 0.01029 0.00185 C 0.01081 -0.01481 0.00638 -0.03032 -2.08333E-7 -0.03148 C -0.00586 -0.03264 -0.01146 -0.02245 -0.01185 -0.00717 C -0.01211 0.00648 -0.00872 0.02014 -0.00325 0.02037 C 0.00143 0.02153 0.00586 0.01366 0.00625 0.00116 C 0.00664 -0.00995 0.00404 -0.0206 -0.00013 -0.02129 C -0.00378 -0.02199 -0.00768 -0.01597 -0.00781 -0.00648 C -0.00794 0.00162 -0.00625 0.00949 -0.00312 0.01019 C -0.00052 0.01088 0.00208 0.00718 0.00208 0.00023 C 0.00247 -0.00463 0.00143 -0.01018 -0.00052 -0.01088 C -0.00195 -0.01088 -0.00352 -0.00949 -0.00378 -0.00625 C -0.00378 -0.0037 -0.00365 -0.00162 -0.00273 -0.00023 C -0.00247 -1.48148E-6 -0.00221 -1.48148E-6 -0.00195 -0.00023 " pathEditMode="relative" rAng="0" ptsTypes="AAAAAAAAAAAAAAAAA">
                                      <p:cBhvr>
                                        <p:cTn id="8" dur="5000" fill="hold"/>
                                        <p:tgtEl>
                                          <p:spTgt spid="22"/>
                                        </p:tgtEl>
                                        <p:attrNameLst>
                                          <p:attrName>ppt_x</p:attrName>
                                          <p:attrName>ppt_y</p:attrName>
                                        </p:attrNameLst>
                                      </p:cBhvr>
                                      <p:rCtr x="-1523" y="-579"/>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0196 -0.0007 L 0.17135 -0.23912 " pathEditMode="relative" rAng="0" ptsTypes="AA">
                                      <p:cBhvr>
                                        <p:cTn id="25" dur="1000" fill="hold"/>
                                        <p:tgtEl>
                                          <p:spTgt spid="13"/>
                                        </p:tgtEl>
                                        <p:attrNameLst>
                                          <p:attrName>ppt_x</p:attrName>
                                          <p:attrName>ppt_y</p:attrName>
                                        </p:attrNameLst>
                                      </p:cBhvr>
                                      <p:rCtr x="8659" y="-11921"/>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00195 -0.00069 L 0.17135 -0.23912 " pathEditMode="relative" rAng="0" ptsTypes="AA">
                                      <p:cBhvr>
                                        <p:cTn id="30" dur="1000" fill="hold"/>
                                        <p:tgtEl>
                                          <p:spTgt spid="22"/>
                                        </p:tgtEl>
                                        <p:attrNameLst>
                                          <p:attrName>ppt_x</p:attrName>
                                          <p:attrName>ppt_y</p:attrName>
                                        </p:attrNameLst>
                                      </p:cBhvr>
                                      <p:rCtr x="8659" y="-11921"/>
                                    </p:animMotion>
                                  </p:childTnLst>
                                </p:cTn>
                              </p:par>
                            </p:childTnLst>
                          </p:cTn>
                        </p:par>
                      </p:childTnLst>
                    </p:cTn>
                  </p:par>
                </p:childTnLst>
              </p:cTn>
              <p:nextCondLst>
                <p:cond evt="onClick" delay="0">
                  <p:tgtEl>
                    <p:spTgt spid="22"/>
                  </p:tgtEl>
                </p:cond>
              </p:nextCondLst>
            </p:seq>
          </p:childTnLst>
        </p:cTn>
      </p:par>
    </p:tnLst>
    <p:bldLst>
      <p:bldP spid="23" grpId="0" animBg="1"/>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5E27FAB8-BA8A-681A-C7C7-E2377E0880B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4BBE526-9B03-F2B8-09EE-5141ED232DA1}"/>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F811CAAA-F109-CDBC-0216-C19EA63B48FF}"/>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FD64F406-3A21-99F5-9B09-40878D71361F}"/>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66EDE4FD-94AF-2B01-225A-0231C913CFC1}"/>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16EF8CCC-508D-6CCA-9E57-5BFD5C2A321F}"/>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B3F12E6D-62C1-B836-94BE-7382CD3BE59E}"/>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1B710ADE-B7DA-6706-FC3E-0459ED721007}"/>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BB6CD256-A8CF-4BC1-B25E-CD69429B9E4C}"/>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37BE9D7B-216F-BAEC-E404-6A3BF9752E6B}"/>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3DA78AF0-704E-6C39-B16A-4FA68CB940E6}"/>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875FD371-F93E-D97B-5407-E9C78BE5FFE4}"/>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D0DC0C60-CAE3-3AC0-5E95-E46B1E99C2E2}"/>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CB7AB698-9610-16C9-9F91-AF206FA1D13C}"/>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06ECEB23-D72B-4684-1B93-7C07F9E70032}"/>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E17E278E-683F-3967-776A-9A096847DBB7}"/>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9C1B14D1-61F7-C2E4-ACEA-E9699FBB4AA9}"/>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CAB11C49-61DE-BA2F-F818-3DB3F8D97CF9}"/>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C1BED1A9-98F0-0708-A7E0-7B47E7B6AAB2}"/>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AFDC7700-E259-CEAE-7736-A4623F4A9AD2}"/>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5FC1CAA4-C70C-7029-EE8C-B1C12C8C9D4B}"/>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A339520C-72B7-3DF8-CB16-FBD4184BB269}"/>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46512FEB-525D-31A8-812A-CF69B718B966}"/>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6</a:t>
            </a:r>
          </a:p>
        </p:txBody>
      </p:sp>
      <p:pic>
        <p:nvPicPr>
          <p:cNvPr id="2" name="Picture 1">
            <a:extLst>
              <a:ext uri="{FF2B5EF4-FFF2-40B4-BE49-F238E27FC236}">
                <a16:creationId xmlns:a16="http://schemas.microsoft.com/office/drawing/2014/main" id="{84DBB7E8-E8FC-CE53-4FF4-D16C86FF4B89}"/>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855BD118-EA83-0D7E-7B73-AC78EA178A16}"/>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pic>
        <p:nvPicPr>
          <p:cNvPr id="4" name="Picture 3" descr="A cartoon of a person carrying a bundle of logs&#10;&#10;Description automatically generated">
            <a:extLst>
              <a:ext uri="{FF2B5EF4-FFF2-40B4-BE49-F238E27FC236}">
                <a16:creationId xmlns:a16="http://schemas.microsoft.com/office/drawing/2014/main" id="{6BC46CC5-C4CB-81AB-B271-2FBD4D2057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35" y="2744793"/>
            <a:ext cx="4599973" cy="4340441"/>
          </a:xfrm>
          <a:prstGeom prst="rect">
            <a:avLst/>
          </a:prstGeom>
        </p:spPr>
      </p:pic>
      <p:grpSp>
        <p:nvGrpSpPr>
          <p:cNvPr id="5" name="Group 4">
            <a:extLst>
              <a:ext uri="{FF2B5EF4-FFF2-40B4-BE49-F238E27FC236}">
                <a16:creationId xmlns:a16="http://schemas.microsoft.com/office/drawing/2014/main" id="{C5ED08A8-131B-64CC-F2F2-1169E506DA55}"/>
              </a:ext>
            </a:extLst>
          </p:cNvPr>
          <p:cNvGrpSpPr/>
          <p:nvPr/>
        </p:nvGrpSpPr>
        <p:grpSpPr>
          <a:xfrm>
            <a:off x="3886151" y="1388751"/>
            <a:ext cx="7293870" cy="4582355"/>
            <a:chOff x="0" y="0"/>
            <a:chExt cx="4997794" cy="3075612"/>
          </a:xfrm>
        </p:grpSpPr>
        <p:sp>
          <p:nvSpPr>
            <p:cNvPr id="6" name="Freeform 30">
              <a:extLst>
                <a:ext uri="{FF2B5EF4-FFF2-40B4-BE49-F238E27FC236}">
                  <a16:creationId xmlns:a16="http://schemas.microsoft.com/office/drawing/2014/main" id="{27B76C9A-4BC9-84B2-658B-D80402CF4A71}"/>
                </a:ext>
              </a:extLst>
            </p:cNvPr>
            <p:cNvSpPr/>
            <p:nvPr/>
          </p:nvSpPr>
          <p:spPr>
            <a:xfrm>
              <a:off x="0" y="0"/>
              <a:ext cx="4920979" cy="3075612"/>
            </a:xfrm>
            <a:custGeom>
              <a:avLst/>
              <a:gdLst/>
              <a:ahLst/>
              <a:cxnLst/>
              <a:rect l="l" t="t" r="r" b="b"/>
              <a:pathLst>
                <a:path w="4920979" h="3075612">
                  <a:moveTo>
                    <a:pt x="0" y="0"/>
                  </a:moveTo>
                  <a:lnTo>
                    <a:pt x="4920979" y="0"/>
                  </a:lnTo>
                  <a:lnTo>
                    <a:pt x="4920979" y="3075612"/>
                  </a:lnTo>
                  <a:lnTo>
                    <a:pt x="0" y="3075612"/>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SG"/>
            </a:p>
          </p:txBody>
        </p:sp>
        <p:sp>
          <p:nvSpPr>
            <p:cNvPr id="9" name="Freeform 31">
              <a:extLst>
                <a:ext uri="{FF2B5EF4-FFF2-40B4-BE49-F238E27FC236}">
                  <a16:creationId xmlns:a16="http://schemas.microsoft.com/office/drawing/2014/main" id="{3F82BAE7-2BD7-5789-0FD9-35176E9CE549}"/>
                </a:ext>
              </a:extLst>
            </p:cNvPr>
            <p:cNvSpPr/>
            <p:nvPr/>
          </p:nvSpPr>
          <p:spPr>
            <a:xfrm rot="1032955">
              <a:off x="4220962" y="393608"/>
              <a:ext cx="776832" cy="1002952"/>
            </a:xfrm>
            <a:custGeom>
              <a:avLst/>
              <a:gdLst/>
              <a:ahLst/>
              <a:cxnLst/>
              <a:rect l="l" t="t" r="r" b="b"/>
              <a:pathLst>
                <a:path w="776832" h="1002952">
                  <a:moveTo>
                    <a:pt x="0" y="0"/>
                  </a:moveTo>
                  <a:lnTo>
                    <a:pt x="776831" y="0"/>
                  </a:lnTo>
                  <a:lnTo>
                    <a:pt x="776831" y="1002952"/>
                  </a:lnTo>
                  <a:lnTo>
                    <a:pt x="0" y="10029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0" name="Freeform 32">
              <a:extLst>
                <a:ext uri="{FF2B5EF4-FFF2-40B4-BE49-F238E27FC236}">
                  <a16:creationId xmlns:a16="http://schemas.microsoft.com/office/drawing/2014/main" id="{B69600E1-B90B-C407-C19B-83B49E9FF547}"/>
                </a:ext>
              </a:extLst>
            </p:cNvPr>
            <p:cNvSpPr/>
            <p:nvPr/>
          </p:nvSpPr>
          <p:spPr>
            <a:xfrm rot="-190098">
              <a:off x="89754" y="477299"/>
              <a:ext cx="573460" cy="684728"/>
            </a:xfrm>
            <a:custGeom>
              <a:avLst/>
              <a:gdLst/>
              <a:ahLst/>
              <a:cxnLst/>
              <a:rect l="l" t="t" r="r" b="b"/>
              <a:pathLst>
                <a:path w="573460" h="684728">
                  <a:moveTo>
                    <a:pt x="0" y="0"/>
                  </a:moveTo>
                  <a:lnTo>
                    <a:pt x="573460" y="0"/>
                  </a:lnTo>
                  <a:lnTo>
                    <a:pt x="573460" y="684728"/>
                  </a:lnTo>
                  <a:lnTo>
                    <a:pt x="0" y="6847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grpSp>
      <p:sp>
        <p:nvSpPr>
          <p:cNvPr id="17" name="TextBox 16">
            <a:extLst>
              <a:ext uri="{FF2B5EF4-FFF2-40B4-BE49-F238E27FC236}">
                <a16:creationId xmlns:a16="http://schemas.microsoft.com/office/drawing/2014/main" id="{C8389DEB-79F8-4ECF-6C1A-81C06D7F95A0}"/>
              </a:ext>
            </a:extLst>
          </p:cNvPr>
          <p:cNvSpPr txBox="1"/>
          <p:nvPr/>
        </p:nvSpPr>
        <p:spPr>
          <a:xfrm>
            <a:off x="4518293" y="2410921"/>
            <a:ext cx="5356363" cy="2862322"/>
          </a:xfrm>
          <a:prstGeom prst="rect">
            <a:avLst/>
          </a:prstGeom>
          <a:noFill/>
        </p:spPr>
        <p:txBody>
          <a:bodyPr wrap="square">
            <a:spAutoFit/>
          </a:bodyPr>
          <a:lstStyle/>
          <a:p>
            <a:pPr algn="ctr">
              <a:spcAft>
                <a:spcPts val="800"/>
              </a:spcAft>
            </a:pPr>
            <a:r>
              <a:rPr lang="vi-VN" sz="3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Nêu nội dung bao quát của văn bản Tiếng đàn giải oan. Thông qua văn bản này, tác giả muốn gửi đến người đọc thông điệp gì?</a:t>
            </a:r>
            <a:endParaRPr lang="en-SG" sz="28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1220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B8DD1-8F10-8DE8-E02E-CA2B141A89A7}"/>
              </a:ext>
            </a:extLst>
          </p:cNvPr>
          <p:cNvPicPr>
            <a:picLocks noChangeAspect="1"/>
          </p:cNvPicPr>
          <p:nvPr/>
        </p:nvPicPr>
        <p:blipFill>
          <a:blip r:embed="rId3"/>
          <a:stretch>
            <a:fillRect/>
          </a:stretch>
        </p:blipFill>
        <p:spPr>
          <a:xfrm>
            <a:off x="26783" y="0"/>
            <a:ext cx="12192000" cy="6858000"/>
          </a:xfrm>
          <a:prstGeom prst="rect">
            <a:avLst/>
          </a:prstGeom>
        </p:spPr>
      </p:pic>
      <p:sp>
        <p:nvSpPr>
          <p:cNvPr id="6" name="TextBox 5">
            <a:extLst>
              <a:ext uri="{FF2B5EF4-FFF2-40B4-BE49-F238E27FC236}">
                <a16:creationId xmlns:a16="http://schemas.microsoft.com/office/drawing/2014/main" id="{708645AB-296A-BE3D-882A-BAB1D9C1AD87}"/>
              </a:ext>
            </a:extLst>
          </p:cNvPr>
          <p:cNvSpPr txBox="1"/>
          <p:nvPr/>
        </p:nvSpPr>
        <p:spPr>
          <a:xfrm>
            <a:off x="2795428" y="101174"/>
            <a:ext cx="7529189" cy="58477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US" sz="3200" b="1" dirty="0">
                <a:solidFill>
                  <a:srgbClr val="191919"/>
                </a:solidFill>
                <a:latin typeface="Times New Roman" panose="02020603050405020304" pitchFamily="18" charset="0"/>
                <a:ea typeface="Calibri" panose="020F0502020204030204" pitchFamily="34" charset="0"/>
              </a:rPr>
              <a:t>CÂU 6</a:t>
            </a:r>
            <a:endParaRPr kumimoji="0" lang="en-SG" sz="3200" b="0"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mn-cs"/>
            </a:endParaRPr>
          </a:p>
        </p:txBody>
      </p:sp>
      <p:sp>
        <p:nvSpPr>
          <p:cNvPr id="9" name="Freeform: Shape 8">
            <a:extLst>
              <a:ext uri="{FF2B5EF4-FFF2-40B4-BE49-F238E27FC236}">
                <a16:creationId xmlns:a16="http://schemas.microsoft.com/office/drawing/2014/main" id="{F9224DEB-E9B4-BC14-82B2-22B8D75AB624}"/>
              </a:ext>
            </a:extLst>
          </p:cNvPr>
          <p:cNvSpPr/>
          <p:nvPr/>
        </p:nvSpPr>
        <p:spPr>
          <a:xfrm>
            <a:off x="114532" y="996750"/>
            <a:ext cx="3682679" cy="1128448"/>
          </a:xfrm>
          <a:custGeom>
            <a:avLst/>
            <a:gdLst>
              <a:gd name="connsiteX0" fmla="*/ 0 w 963301"/>
              <a:gd name="connsiteY0" fmla="*/ 47520 h 475200"/>
              <a:gd name="connsiteX1" fmla="*/ 47520 w 963301"/>
              <a:gd name="connsiteY1" fmla="*/ 0 h 475200"/>
              <a:gd name="connsiteX2" fmla="*/ 915781 w 963301"/>
              <a:gd name="connsiteY2" fmla="*/ 0 h 475200"/>
              <a:gd name="connsiteX3" fmla="*/ 963301 w 963301"/>
              <a:gd name="connsiteY3" fmla="*/ 47520 h 475200"/>
              <a:gd name="connsiteX4" fmla="*/ 963301 w 963301"/>
              <a:gd name="connsiteY4" fmla="*/ 427680 h 475200"/>
              <a:gd name="connsiteX5" fmla="*/ 915781 w 963301"/>
              <a:gd name="connsiteY5" fmla="*/ 475200 h 475200"/>
              <a:gd name="connsiteX6" fmla="*/ 47520 w 963301"/>
              <a:gd name="connsiteY6" fmla="*/ 475200 h 475200"/>
              <a:gd name="connsiteX7" fmla="*/ 0 w 963301"/>
              <a:gd name="connsiteY7" fmla="*/ 427680 h 475200"/>
              <a:gd name="connsiteX8" fmla="*/ 0 w 963301"/>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301" h="475200">
                <a:moveTo>
                  <a:pt x="0" y="47520"/>
                </a:moveTo>
                <a:cubicBezTo>
                  <a:pt x="0" y="21275"/>
                  <a:pt x="21275" y="0"/>
                  <a:pt x="47520" y="0"/>
                </a:cubicBezTo>
                <a:lnTo>
                  <a:pt x="915781" y="0"/>
                </a:lnTo>
                <a:cubicBezTo>
                  <a:pt x="942026" y="0"/>
                  <a:pt x="963301" y="21275"/>
                  <a:pt x="963301" y="47520"/>
                </a:cubicBezTo>
                <a:lnTo>
                  <a:pt x="963301" y="427680"/>
                </a:lnTo>
                <a:cubicBezTo>
                  <a:pt x="963301" y="453925"/>
                  <a:pt x="942026" y="475200"/>
                  <a:pt x="915781" y="475200"/>
                </a:cubicBezTo>
                <a:lnTo>
                  <a:pt x="47520" y="475200"/>
                </a:lnTo>
                <a:cubicBezTo>
                  <a:pt x="21275" y="475200"/>
                  <a:pt x="0" y="453925"/>
                  <a:pt x="0" y="427680"/>
                </a:cubicBezTo>
                <a:lnTo>
                  <a:pt x="0" y="4752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marR="0" lvl="0" indent="0" algn="just" defTabSz="488950" rtl="0" eaLnBrk="1" fontAlgn="auto" latinLnBrk="0" hangingPunct="1">
              <a:lnSpc>
                <a:spcPct val="90000"/>
              </a:lnSpc>
              <a:spcBef>
                <a:spcPct val="0"/>
              </a:spcBef>
              <a:spcAft>
                <a:spcPct val="35000"/>
              </a:spcAft>
              <a:buClrTx/>
              <a:buSzTx/>
              <a:buFontTx/>
              <a:buNone/>
              <a:tabLst/>
              <a:defRPr/>
            </a:pPr>
            <a:r>
              <a:rPr lang="en-US" sz="3200" b="1" dirty="0" err="1">
                <a:solidFill>
                  <a:srgbClr val="000000"/>
                </a:solidFill>
                <a:effectLst/>
                <a:latin typeface="Times New Roman" panose="02020603050405020304" pitchFamily="18" charset="0"/>
                <a:ea typeface="Times New Roman" panose="02020603050405020304" pitchFamily="18" charset="0"/>
              </a:rPr>
              <a:t>Nội</a:t>
            </a:r>
            <a:r>
              <a:rPr lang="en-US" sz="3200" b="1" dirty="0">
                <a:solidFill>
                  <a:srgbClr val="000000"/>
                </a:solidFill>
                <a:effectLst/>
                <a:latin typeface="Times New Roman" panose="02020603050405020304" pitchFamily="18" charset="0"/>
                <a:ea typeface="Times New Roman" panose="02020603050405020304" pitchFamily="18" charset="0"/>
              </a:rPr>
              <a:t> dung bao </a:t>
            </a:r>
            <a:r>
              <a:rPr lang="en-US" sz="3200" b="1" dirty="0" err="1">
                <a:solidFill>
                  <a:srgbClr val="000000"/>
                </a:solidFill>
                <a:effectLst/>
                <a:latin typeface="Times New Roman" panose="02020603050405020304" pitchFamily="18" charset="0"/>
                <a:ea typeface="Times New Roman" panose="02020603050405020304" pitchFamily="18" charset="0"/>
              </a:rPr>
              <a:t>quát</a:t>
            </a:r>
            <a:endParaRPr kumimoji="0" lang="en-SG" sz="4800" b="1" i="0" u="none" strike="noStrike" kern="1200" cap="none" spc="0" normalizeH="0" baseline="0" noProof="0" dirty="0">
              <a:ln>
                <a:noFill/>
              </a:ln>
              <a:solidFill>
                <a:srgbClr val="191919"/>
              </a:solidFill>
              <a:effectLst/>
              <a:uLnTx/>
              <a:uFillTx/>
              <a:latin typeface="Arial"/>
              <a:ea typeface="+mn-ea"/>
              <a:cs typeface="Times New Roman" panose="02020603050405020304" pitchFamily="18" charset="0"/>
            </a:endParaRPr>
          </a:p>
        </p:txBody>
      </p:sp>
      <p:sp>
        <p:nvSpPr>
          <p:cNvPr id="10" name="Freeform: Shape 9">
            <a:extLst>
              <a:ext uri="{FF2B5EF4-FFF2-40B4-BE49-F238E27FC236}">
                <a16:creationId xmlns:a16="http://schemas.microsoft.com/office/drawing/2014/main" id="{F8261DA8-7249-7E58-E287-FB38918B50D1}"/>
              </a:ext>
            </a:extLst>
          </p:cNvPr>
          <p:cNvSpPr/>
          <p:nvPr/>
        </p:nvSpPr>
        <p:spPr>
          <a:xfrm>
            <a:off x="391472" y="1713051"/>
            <a:ext cx="6580827" cy="5043773"/>
          </a:xfrm>
          <a:custGeom>
            <a:avLst/>
            <a:gdLst>
              <a:gd name="connsiteX0" fmla="*/ 0 w 963301"/>
              <a:gd name="connsiteY0" fmla="*/ 96330 h 4449199"/>
              <a:gd name="connsiteX1" fmla="*/ 96330 w 963301"/>
              <a:gd name="connsiteY1" fmla="*/ 0 h 4449199"/>
              <a:gd name="connsiteX2" fmla="*/ 866971 w 963301"/>
              <a:gd name="connsiteY2" fmla="*/ 0 h 4449199"/>
              <a:gd name="connsiteX3" fmla="*/ 963301 w 963301"/>
              <a:gd name="connsiteY3" fmla="*/ 96330 h 4449199"/>
              <a:gd name="connsiteX4" fmla="*/ 963301 w 963301"/>
              <a:gd name="connsiteY4" fmla="*/ 4352869 h 4449199"/>
              <a:gd name="connsiteX5" fmla="*/ 866971 w 963301"/>
              <a:gd name="connsiteY5" fmla="*/ 4449199 h 4449199"/>
              <a:gd name="connsiteX6" fmla="*/ 96330 w 963301"/>
              <a:gd name="connsiteY6" fmla="*/ 4449199 h 4449199"/>
              <a:gd name="connsiteX7" fmla="*/ 0 w 963301"/>
              <a:gd name="connsiteY7" fmla="*/ 4352869 h 4449199"/>
              <a:gd name="connsiteX8" fmla="*/ 0 w 963301"/>
              <a:gd name="connsiteY8" fmla="*/ 96330 h 444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301" h="4449199">
                <a:moveTo>
                  <a:pt x="0" y="96330"/>
                </a:moveTo>
                <a:cubicBezTo>
                  <a:pt x="0" y="43128"/>
                  <a:pt x="43128" y="0"/>
                  <a:pt x="96330" y="0"/>
                </a:cubicBezTo>
                <a:lnTo>
                  <a:pt x="866971" y="0"/>
                </a:lnTo>
                <a:cubicBezTo>
                  <a:pt x="920173" y="0"/>
                  <a:pt x="963301" y="43128"/>
                  <a:pt x="963301" y="96330"/>
                </a:cubicBezTo>
                <a:lnTo>
                  <a:pt x="963301" y="4352869"/>
                </a:lnTo>
                <a:cubicBezTo>
                  <a:pt x="963301" y="4406071"/>
                  <a:pt x="920173" y="4449199"/>
                  <a:pt x="866971" y="4449199"/>
                </a:cubicBezTo>
                <a:lnTo>
                  <a:pt x="96330" y="4449199"/>
                </a:lnTo>
                <a:cubicBezTo>
                  <a:pt x="43128" y="4449199"/>
                  <a:pt x="0" y="4406071"/>
                  <a:pt x="0" y="4352869"/>
                </a:cubicBezTo>
                <a:lnTo>
                  <a:pt x="0" y="96330"/>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446" tIns="106446" rIns="106446" bIns="106446" numCol="1" spcCol="1270" anchor="t" anchorCtr="0">
            <a:noAutofit/>
          </a:bodyPr>
          <a:lstStyle/>
          <a:p>
            <a:pPr algn="just"/>
            <a:r>
              <a:rPr lang="en-US" sz="3200" dirty="0" err="1">
                <a:latin typeface="Times New Roman" panose="02020603050405020304" pitchFamily="18" charset="0"/>
                <a:cs typeface="Times New Roman" panose="02020603050405020304" pitchFamily="18" charset="0"/>
              </a:rPr>
              <a:t>Thạch</a:t>
            </a:r>
            <a:r>
              <a:rPr lang="en-US" sz="3200" dirty="0">
                <a:latin typeface="Times New Roman" panose="02020603050405020304" pitchFamily="18" charset="0"/>
                <a:cs typeface="Times New Roman" panose="02020603050405020304" pitchFamily="18" charset="0"/>
              </a:rPr>
              <a:t> Sanh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Lý Thông </a:t>
            </a:r>
            <a:r>
              <a:rPr lang="en-US" sz="3200" dirty="0" err="1">
                <a:latin typeface="Times New Roman" panose="02020603050405020304" pitchFamily="18" charset="0"/>
                <a:cs typeface="Times New Roman" panose="02020603050405020304" pitchFamily="18" charset="0"/>
              </a:rPr>
              <a:t>lừa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Lý Thông </a:t>
            </a:r>
            <a:r>
              <a:rPr lang="en-US" sz="3200" dirty="0" err="1">
                <a:latin typeface="Times New Roman" panose="02020603050405020304" pitchFamily="18" charset="0"/>
                <a:cs typeface="Times New Roman" panose="02020603050405020304" pitchFamily="18" charset="0"/>
              </a:rPr>
              <a:t>hại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Sanh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buồn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Thạch</a:t>
            </a:r>
            <a:r>
              <a:rPr lang="en-US" sz="3200" dirty="0">
                <a:latin typeface="Times New Roman" panose="02020603050405020304" pitchFamily="18" charset="0"/>
                <a:cs typeface="Times New Roman" panose="02020603050405020304" pitchFamily="18" charset="0"/>
              </a:rPr>
              <a:t> Sanh. Khi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á </a:t>
            </a:r>
            <a:r>
              <a:rPr lang="en-US" sz="3200" dirty="0" err="1">
                <a:latin typeface="Times New Roman" panose="02020603050405020304" pitchFamily="18" charset="0"/>
                <a:cs typeface="Times New Roman" panose="02020603050405020304" pitchFamily="18" charset="0"/>
              </a:rPr>
              <a:t>khẩu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vua</a:t>
            </a:r>
            <a:r>
              <a:rPr lang="en-US" sz="3200" dirty="0">
                <a:latin typeface="Times New Roman" panose="02020603050405020304" pitchFamily="18" charset="0"/>
                <a:cs typeface="Times New Roman" panose="02020603050405020304" pitchFamily="18" charset="0"/>
              </a:rPr>
              <a:t> cha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vua</a:t>
            </a:r>
            <a:r>
              <a:rPr lang="en-US" sz="3200" dirty="0">
                <a:latin typeface="Times New Roman" panose="02020603050405020304" pitchFamily="18" charset="0"/>
                <a:cs typeface="Times New Roman" panose="02020603050405020304" pitchFamily="18" charset="0"/>
              </a:rPr>
              <a:t> cha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Thạch</a:t>
            </a:r>
            <a:r>
              <a:rPr lang="en-US" sz="3200" dirty="0">
                <a:latin typeface="Times New Roman" panose="02020603050405020304" pitchFamily="18" charset="0"/>
                <a:cs typeface="Times New Roman" panose="02020603050405020304" pitchFamily="18" charset="0"/>
              </a:rPr>
              <a:t> Sanh </a:t>
            </a:r>
            <a:r>
              <a:rPr lang="en-US" sz="3200" dirty="0" err="1">
                <a:latin typeface="Times New Roman" panose="02020603050405020304" pitchFamily="18" charset="0"/>
                <a:cs typeface="Times New Roman" panose="02020603050405020304" pitchFamily="18" charset="0"/>
              </a:rPr>
              <a:t>ngay</a:t>
            </a:r>
            <a:r>
              <a:rPr lang="en-US" sz="3200" dirty="0">
                <a:latin typeface="Times New Roman" panose="02020603050405020304" pitchFamily="18" charset="0"/>
                <a:cs typeface="Times New Roman" panose="02020603050405020304" pitchFamily="18" charset="0"/>
              </a:rPr>
              <a:t>. </a:t>
            </a:r>
            <a:endParaRPr lang="en-SG" sz="3200" dirty="0">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F51A01DD-7F10-110A-3267-8EBD17E56ED4}"/>
              </a:ext>
            </a:extLst>
          </p:cNvPr>
          <p:cNvSpPr/>
          <p:nvPr/>
        </p:nvSpPr>
        <p:spPr>
          <a:xfrm>
            <a:off x="5907679" y="996750"/>
            <a:ext cx="937788" cy="524863"/>
          </a:xfrm>
          <a:custGeom>
            <a:avLst/>
            <a:gdLst>
              <a:gd name="connsiteX0" fmla="*/ 0 w 309590"/>
              <a:gd name="connsiteY0" fmla="*/ 47967 h 239834"/>
              <a:gd name="connsiteX1" fmla="*/ 189673 w 309590"/>
              <a:gd name="connsiteY1" fmla="*/ 47967 h 239834"/>
              <a:gd name="connsiteX2" fmla="*/ 189673 w 309590"/>
              <a:gd name="connsiteY2" fmla="*/ 0 h 239834"/>
              <a:gd name="connsiteX3" fmla="*/ 309590 w 309590"/>
              <a:gd name="connsiteY3" fmla="*/ 119917 h 239834"/>
              <a:gd name="connsiteX4" fmla="*/ 189673 w 309590"/>
              <a:gd name="connsiteY4" fmla="*/ 239834 h 239834"/>
              <a:gd name="connsiteX5" fmla="*/ 189673 w 309590"/>
              <a:gd name="connsiteY5" fmla="*/ 191867 h 239834"/>
              <a:gd name="connsiteX6" fmla="*/ 0 w 309590"/>
              <a:gd name="connsiteY6" fmla="*/ 191867 h 239834"/>
              <a:gd name="connsiteX7" fmla="*/ 0 w 309590"/>
              <a:gd name="connsiteY7" fmla="*/ 47967 h 23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590" h="239834">
                <a:moveTo>
                  <a:pt x="0" y="47967"/>
                </a:moveTo>
                <a:lnTo>
                  <a:pt x="189673" y="47967"/>
                </a:lnTo>
                <a:lnTo>
                  <a:pt x="189673" y="0"/>
                </a:lnTo>
                <a:lnTo>
                  <a:pt x="309590" y="119917"/>
                </a:lnTo>
                <a:lnTo>
                  <a:pt x="189673" y="239834"/>
                </a:lnTo>
                <a:lnTo>
                  <a:pt x="189673" y="191867"/>
                </a:lnTo>
                <a:lnTo>
                  <a:pt x="0" y="191867"/>
                </a:lnTo>
                <a:lnTo>
                  <a:pt x="0" y="47967"/>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47967" rIns="71950" bIns="47967" numCol="1" spcCol="1270" anchor="ctr" anchorCtr="0">
            <a:noAutofit/>
          </a:bodyPr>
          <a:lstStyle/>
          <a:p>
            <a:pPr marL="0" marR="0" lvl="0" indent="0" algn="just" defTabSz="400050" rtl="0" eaLnBrk="1" fontAlgn="auto" latinLnBrk="0" hangingPunct="1">
              <a:lnSpc>
                <a:spcPct val="90000"/>
              </a:lnSpc>
              <a:spcBef>
                <a:spcPct val="0"/>
              </a:spcBef>
              <a:spcAft>
                <a:spcPct val="35000"/>
              </a:spcAft>
              <a:buClrTx/>
              <a:buSzTx/>
              <a:buFontTx/>
              <a:buNone/>
              <a:tabLst/>
              <a:defRPr/>
            </a:pPr>
            <a:endParaRPr kumimoji="0" lang="en-SG" sz="900" b="0" i="0" u="none" strike="noStrike" kern="1200" cap="none" spc="0" normalizeH="0" baseline="0" noProof="0">
              <a:ln>
                <a:noFill/>
              </a:ln>
              <a:solidFill>
                <a:srgbClr val="FFFFFF"/>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9D682BF3-99A6-BE91-A0A4-FBB4727803FA}"/>
              </a:ext>
            </a:extLst>
          </p:cNvPr>
          <p:cNvSpPr/>
          <p:nvPr/>
        </p:nvSpPr>
        <p:spPr>
          <a:xfrm>
            <a:off x="7656423" y="957389"/>
            <a:ext cx="2668194" cy="1128448"/>
          </a:xfrm>
          <a:custGeom>
            <a:avLst/>
            <a:gdLst>
              <a:gd name="connsiteX0" fmla="*/ 0 w 963301"/>
              <a:gd name="connsiteY0" fmla="*/ 47520 h 475200"/>
              <a:gd name="connsiteX1" fmla="*/ 47520 w 963301"/>
              <a:gd name="connsiteY1" fmla="*/ 0 h 475200"/>
              <a:gd name="connsiteX2" fmla="*/ 915781 w 963301"/>
              <a:gd name="connsiteY2" fmla="*/ 0 h 475200"/>
              <a:gd name="connsiteX3" fmla="*/ 963301 w 963301"/>
              <a:gd name="connsiteY3" fmla="*/ 47520 h 475200"/>
              <a:gd name="connsiteX4" fmla="*/ 963301 w 963301"/>
              <a:gd name="connsiteY4" fmla="*/ 427680 h 475200"/>
              <a:gd name="connsiteX5" fmla="*/ 915781 w 963301"/>
              <a:gd name="connsiteY5" fmla="*/ 475200 h 475200"/>
              <a:gd name="connsiteX6" fmla="*/ 47520 w 963301"/>
              <a:gd name="connsiteY6" fmla="*/ 475200 h 475200"/>
              <a:gd name="connsiteX7" fmla="*/ 0 w 963301"/>
              <a:gd name="connsiteY7" fmla="*/ 427680 h 475200"/>
              <a:gd name="connsiteX8" fmla="*/ 0 w 963301"/>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301" h="475200">
                <a:moveTo>
                  <a:pt x="0" y="47520"/>
                </a:moveTo>
                <a:cubicBezTo>
                  <a:pt x="0" y="21275"/>
                  <a:pt x="21275" y="0"/>
                  <a:pt x="47520" y="0"/>
                </a:cubicBezTo>
                <a:lnTo>
                  <a:pt x="915781" y="0"/>
                </a:lnTo>
                <a:cubicBezTo>
                  <a:pt x="942026" y="0"/>
                  <a:pt x="963301" y="21275"/>
                  <a:pt x="963301" y="47520"/>
                </a:cubicBezTo>
                <a:lnTo>
                  <a:pt x="963301" y="427680"/>
                </a:lnTo>
                <a:cubicBezTo>
                  <a:pt x="963301" y="453925"/>
                  <a:pt x="942026" y="475200"/>
                  <a:pt x="915781" y="475200"/>
                </a:cubicBezTo>
                <a:lnTo>
                  <a:pt x="47520" y="475200"/>
                </a:lnTo>
                <a:cubicBezTo>
                  <a:pt x="21275" y="475200"/>
                  <a:pt x="0" y="453925"/>
                  <a:pt x="0" y="427680"/>
                </a:cubicBezTo>
                <a:lnTo>
                  <a:pt x="0" y="47520"/>
                </a:lnTo>
                <a:close/>
              </a:path>
            </a:pathLst>
          </a:custGeom>
          <a:solidFill>
            <a:srgbClr val="E7F4D8"/>
          </a:solidFill>
          <a:ln>
            <a:solidFill>
              <a:srgbClr val="E7F4D8"/>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marR="0" lvl="0" indent="0" algn="just" defTabSz="488950" rtl="0" eaLnBrk="1" fontAlgn="auto" latinLnBrk="0" hangingPunct="1">
              <a:lnSpc>
                <a:spcPct val="90000"/>
              </a:lnSpc>
              <a:spcBef>
                <a:spcPct val="0"/>
              </a:spcBef>
              <a:spcAft>
                <a:spcPct val="35000"/>
              </a:spcAft>
              <a:buClrTx/>
              <a:buSzTx/>
              <a:buFontTx/>
              <a:buNone/>
              <a:tabLst/>
              <a:defRPr/>
            </a:pPr>
            <a:r>
              <a:rPr lang="en-US" sz="3200" b="1" dirty="0">
                <a:solidFill>
                  <a:srgbClr val="000000"/>
                </a:solidFill>
                <a:effectLst/>
                <a:latin typeface="Times New Roman" panose="02020603050405020304" pitchFamily="18" charset="0"/>
                <a:ea typeface="Times New Roman" panose="02020603050405020304" pitchFamily="18" charset="0"/>
              </a:rPr>
              <a:t>Thông </a:t>
            </a:r>
            <a:r>
              <a:rPr lang="en-US" sz="3200" b="1" dirty="0" err="1">
                <a:solidFill>
                  <a:srgbClr val="000000"/>
                </a:solidFill>
                <a:effectLst/>
                <a:latin typeface="Times New Roman" panose="02020603050405020304" pitchFamily="18" charset="0"/>
                <a:ea typeface="Times New Roman" panose="02020603050405020304" pitchFamily="18" charset="0"/>
              </a:rPr>
              <a:t>điệp</a:t>
            </a:r>
            <a:endParaRPr kumimoji="0" lang="en-SG" sz="4800" b="1" i="0" u="none" strike="noStrike" kern="1200" cap="none" spc="0" normalizeH="0" baseline="0" noProof="0" dirty="0">
              <a:ln>
                <a:noFill/>
              </a:ln>
              <a:solidFill>
                <a:srgbClr val="191919"/>
              </a:solidFill>
              <a:effectLst/>
              <a:uLnTx/>
              <a:uFillTx/>
              <a:latin typeface="Arial"/>
              <a:ea typeface="+mn-ea"/>
              <a:cs typeface="Times New Roman" panose="02020603050405020304" pitchFamily="18" charset="0"/>
            </a:endParaRPr>
          </a:p>
        </p:txBody>
      </p:sp>
      <p:sp>
        <p:nvSpPr>
          <p:cNvPr id="16" name="Freeform: Shape 15">
            <a:extLst>
              <a:ext uri="{FF2B5EF4-FFF2-40B4-BE49-F238E27FC236}">
                <a16:creationId xmlns:a16="http://schemas.microsoft.com/office/drawing/2014/main" id="{91BD3CB4-10CF-6058-8495-3699C4C759B0}"/>
              </a:ext>
            </a:extLst>
          </p:cNvPr>
          <p:cNvSpPr/>
          <p:nvPr/>
        </p:nvSpPr>
        <p:spPr>
          <a:xfrm>
            <a:off x="8106001" y="1713052"/>
            <a:ext cx="3937459" cy="5043773"/>
          </a:xfrm>
          <a:custGeom>
            <a:avLst/>
            <a:gdLst>
              <a:gd name="connsiteX0" fmla="*/ 0 w 963301"/>
              <a:gd name="connsiteY0" fmla="*/ 96330 h 4449199"/>
              <a:gd name="connsiteX1" fmla="*/ 96330 w 963301"/>
              <a:gd name="connsiteY1" fmla="*/ 0 h 4449199"/>
              <a:gd name="connsiteX2" fmla="*/ 866971 w 963301"/>
              <a:gd name="connsiteY2" fmla="*/ 0 h 4449199"/>
              <a:gd name="connsiteX3" fmla="*/ 963301 w 963301"/>
              <a:gd name="connsiteY3" fmla="*/ 96330 h 4449199"/>
              <a:gd name="connsiteX4" fmla="*/ 963301 w 963301"/>
              <a:gd name="connsiteY4" fmla="*/ 4352869 h 4449199"/>
              <a:gd name="connsiteX5" fmla="*/ 866971 w 963301"/>
              <a:gd name="connsiteY5" fmla="*/ 4449199 h 4449199"/>
              <a:gd name="connsiteX6" fmla="*/ 96330 w 963301"/>
              <a:gd name="connsiteY6" fmla="*/ 4449199 h 4449199"/>
              <a:gd name="connsiteX7" fmla="*/ 0 w 963301"/>
              <a:gd name="connsiteY7" fmla="*/ 4352869 h 4449199"/>
              <a:gd name="connsiteX8" fmla="*/ 0 w 963301"/>
              <a:gd name="connsiteY8" fmla="*/ 96330 h 444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301" h="4449199">
                <a:moveTo>
                  <a:pt x="0" y="96330"/>
                </a:moveTo>
                <a:cubicBezTo>
                  <a:pt x="0" y="43128"/>
                  <a:pt x="43128" y="0"/>
                  <a:pt x="96330" y="0"/>
                </a:cubicBezTo>
                <a:lnTo>
                  <a:pt x="866971" y="0"/>
                </a:lnTo>
                <a:cubicBezTo>
                  <a:pt x="920173" y="0"/>
                  <a:pt x="963301" y="43128"/>
                  <a:pt x="963301" y="96330"/>
                </a:cubicBezTo>
                <a:lnTo>
                  <a:pt x="963301" y="4352869"/>
                </a:lnTo>
                <a:cubicBezTo>
                  <a:pt x="963301" y="4406071"/>
                  <a:pt x="920173" y="4449199"/>
                  <a:pt x="866971" y="4449199"/>
                </a:cubicBezTo>
                <a:lnTo>
                  <a:pt x="96330" y="4449199"/>
                </a:lnTo>
                <a:cubicBezTo>
                  <a:pt x="43128" y="4449199"/>
                  <a:pt x="0" y="4406071"/>
                  <a:pt x="0" y="4352869"/>
                </a:cubicBezTo>
                <a:lnTo>
                  <a:pt x="0" y="96330"/>
                </a:lnTo>
                <a:close/>
              </a:path>
            </a:pathLst>
          </a:custGeom>
          <a:ln>
            <a:solidFill>
              <a:srgbClr val="92D050"/>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446" tIns="106446" rIns="106446" bIns="106446" numCol="1" spcCol="1270" anchor="t" anchorCtr="0">
            <a:noAutofit/>
          </a:bodyPr>
          <a:lstStyle/>
          <a:p>
            <a:pPr lvl="0" algn="just"/>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trải</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sóng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gặp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lành</a:t>
            </a:r>
            <a:r>
              <a:rPr lang="en-US" sz="3200" dirty="0">
                <a:latin typeface="Times New Roman" panose="02020603050405020304" pitchFamily="18" charset="0"/>
                <a:cs typeface="Times New Roman" panose="02020603050405020304" pitchFamily="18" charset="0"/>
              </a:rPr>
              <a:t>.</a:t>
            </a:r>
            <a:endParaRPr kumimoji="0" lang="en-SG" sz="6600" b="0"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endParaRPr>
          </a:p>
        </p:txBody>
      </p:sp>
      <p:pic>
        <p:nvPicPr>
          <p:cNvPr id="8" name="Picture 7" descr="A group of people in clothing&#10;&#10;Description automatically generated">
            <a:extLst>
              <a:ext uri="{FF2B5EF4-FFF2-40B4-BE49-F238E27FC236}">
                <a16:creationId xmlns:a16="http://schemas.microsoft.com/office/drawing/2014/main" id="{5540D410-F91C-6540-3D8C-91C4B032FC7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47" b="94530" l="2381" r="51465">
                        <a14:foregroundMark x1="33333" y1="71116" x2="13370" y2="48140"/>
                        <a14:foregroundMark x1="2381" y1="55361" x2="12821" y2="72210"/>
                        <a14:foregroundMark x1="11172" y1="83589" x2="29121" y2="94530"/>
                        <a14:foregroundMark x1="50000" y1="85777" x2="31319" y2="60175"/>
                        <a14:foregroundMark x1="51282" y1="38731" x2="51282" y2="38731"/>
                      </a14:backgroundRemoval>
                    </a14:imgEffect>
                  </a14:imgLayer>
                </a14:imgProps>
              </a:ext>
              <a:ext uri="{28A0092B-C50C-407E-A947-70E740481C1C}">
                <a14:useLocalDpi xmlns:a14="http://schemas.microsoft.com/office/drawing/2010/main" val="0"/>
              </a:ext>
            </a:extLst>
          </a:blip>
          <a:srcRect t="-5424" r="42532" b="-1"/>
          <a:stretch/>
        </p:blipFill>
        <p:spPr>
          <a:xfrm flipH="1">
            <a:off x="6845467" y="4317319"/>
            <a:ext cx="1857099" cy="2851482"/>
          </a:xfrm>
          <a:prstGeom prst="rect">
            <a:avLst/>
          </a:prstGeom>
        </p:spPr>
      </p:pic>
      <p:sp>
        <p:nvSpPr>
          <p:cNvPr id="2" name="Rectangle 1"/>
          <p:cNvSpPr/>
          <p:nvPr/>
        </p:nvSpPr>
        <p:spPr>
          <a:xfrm>
            <a:off x="8398412" y="4317319"/>
            <a:ext cx="3446585" cy="646331"/>
          </a:xfrm>
          <a:prstGeom prst="rect">
            <a:avLst/>
          </a:prstGeom>
        </p:spPr>
        <p:txBody>
          <a:bodyPr wrap="square">
            <a:spAutoFit/>
          </a:bodyPr>
          <a:lstStyle/>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extLst>
      <p:ext uri="{BB962C8B-B14F-4D97-AF65-F5344CB8AC3E}">
        <p14:creationId xmlns:p14="http://schemas.microsoft.com/office/powerpoint/2010/main" val="2375954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1">
          <a:extLst>
            <a:ext uri="{FF2B5EF4-FFF2-40B4-BE49-F238E27FC236}">
              <a16:creationId xmlns:a16="http://schemas.microsoft.com/office/drawing/2014/main" id="{9325F292-0AD2-4D2F-32FE-2A66651175E7}"/>
            </a:ext>
          </a:extLst>
        </p:cNvPr>
        <p:cNvGrpSpPr/>
        <p:nvPr/>
      </p:nvGrpSpPr>
      <p:grpSpPr>
        <a:xfrm>
          <a:off x="0" y="0"/>
          <a:ext cx="0" cy="0"/>
          <a:chOff x="0" y="0"/>
          <a:chExt cx="0" cy="0"/>
        </a:xfrm>
      </p:grpSpPr>
      <p:sp>
        <p:nvSpPr>
          <p:cNvPr id="242" name="Google Shape;242;p29">
            <a:extLst>
              <a:ext uri="{FF2B5EF4-FFF2-40B4-BE49-F238E27FC236}">
                <a16:creationId xmlns:a16="http://schemas.microsoft.com/office/drawing/2014/main" id="{5A4FF130-808C-7A2A-6676-C208E3A08895}"/>
              </a:ext>
            </a:extLst>
          </p:cNvPr>
          <p:cNvSpPr/>
          <p:nvPr/>
        </p:nvSpPr>
        <p:spPr>
          <a:xfrm>
            <a:off x="10778213" y="6161863"/>
            <a:ext cx="1660000" cy="112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a:extLst>
              <a:ext uri="{FF2B5EF4-FFF2-40B4-BE49-F238E27FC236}">
                <a16:creationId xmlns:a16="http://schemas.microsoft.com/office/drawing/2014/main" id="{085AE302-9311-5059-D31A-7C4181F9B3DF}"/>
              </a:ext>
            </a:extLst>
          </p:cNvPr>
          <p:cNvSpPr/>
          <p:nvPr/>
        </p:nvSpPr>
        <p:spPr>
          <a:xfrm>
            <a:off x="7240633" y="6041867"/>
            <a:ext cx="4013200" cy="194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a:extLst>
              <a:ext uri="{FF2B5EF4-FFF2-40B4-BE49-F238E27FC236}">
                <a16:creationId xmlns:a16="http://schemas.microsoft.com/office/drawing/2014/main" id="{13A13D69-5C7E-0B4A-93BF-7B25C60BB2FE}"/>
              </a:ext>
            </a:extLst>
          </p:cNvPr>
          <p:cNvSpPr/>
          <p:nvPr/>
        </p:nvSpPr>
        <p:spPr>
          <a:xfrm>
            <a:off x="6073404" y="6344133"/>
            <a:ext cx="1890800" cy="194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4" name="Google Shape;254;p29">
            <a:extLst>
              <a:ext uri="{FF2B5EF4-FFF2-40B4-BE49-F238E27FC236}">
                <a16:creationId xmlns:a16="http://schemas.microsoft.com/office/drawing/2014/main" id="{A303D3F1-A279-B2D3-4A83-90C06B317F21}"/>
              </a:ext>
            </a:extLst>
          </p:cNvPr>
          <p:cNvGrpSpPr/>
          <p:nvPr/>
        </p:nvGrpSpPr>
        <p:grpSpPr>
          <a:xfrm rot="10800000">
            <a:off x="7818300" y="1370094"/>
            <a:ext cx="3435528" cy="2731767"/>
            <a:chOff x="2061166" y="107625"/>
            <a:chExt cx="2576646" cy="2048825"/>
          </a:xfrm>
        </p:grpSpPr>
        <p:sp>
          <p:nvSpPr>
            <p:cNvPr id="255" name="Google Shape;255;p29">
              <a:extLst>
                <a:ext uri="{FF2B5EF4-FFF2-40B4-BE49-F238E27FC236}">
                  <a16:creationId xmlns:a16="http://schemas.microsoft.com/office/drawing/2014/main" id="{23FDE6FC-FFE8-2EA0-C7C7-C7251D592D63}"/>
                </a:ext>
              </a:extLst>
            </p:cNvPr>
            <p:cNvSpPr/>
            <p:nvPr/>
          </p:nvSpPr>
          <p:spPr>
            <a:xfrm>
              <a:off x="2061166" y="178505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a:extLst>
                <a:ext uri="{FF2B5EF4-FFF2-40B4-BE49-F238E27FC236}">
                  <a16:creationId xmlns:a16="http://schemas.microsoft.com/office/drawing/2014/main" id="{BDFB422E-320D-7D59-6819-BD8E621DBCAA}"/>
                </a:ext>
              </a:extLst>
            </p:cNvPr>
            <p:cNvSpPr/>
            <p:nvPr/>
          </p:nvSpPr>
          <p:spPr>
            <a:xfrm>
              <a:off x="2353419" y="1833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a:extLst>
                <a:ext uri="{FF2B5EF4-FFF2-40B4-BE49-F238E27FC236}">
                  <a16:creationId xmlns:a16="http://schemas.microsoft.com/office/drawing/2014/main" id="{87229733-F046-51C3-28EF-24CA9E57FABB}"/>
                </a:ext>
              </a:extLst>
            </p:cNvPr>
            <p:cNvSpPr/>
            <p:nvPr/>
          </p:nvSpPr>
          <p:spPr>
            <a:xfrm>
              <a:off x="3846904" y="10762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a:extLst>
                <a:ext uri="{FF2B5EF4-FFF2-40B4-BE49-F238E27FC236}">
                  <a16:creationId xmlns:a16="http://schemas.microsoft.com/office/drawing/2014/main" id="{33D8989D-6651-E704-3E6A-D426C270BE9E}"/>
                </a:ext>
              </a:extLst>
            </p:cNvPr>
            <p:cNvSpPr/>
            <p:nvPr/>
          </p:nvSpPr>
          <p:spPr>
            <a:xfrm>
              <a:off x="4200589" y="432796"/>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a:extLst>
                <a:ext uri="{FF2B5EF4-FFF2-40B4-BE49-F238E27FC236}">
                  <a16:creationId xmlns:a16="http://schemas.microsoft.com/office/drawing/2014/main" id="{91CF51C1-4E6E-C83E-44A0-25B2946B74F7}"/>
                </a:ext>
              </a:extLst>
            </p:cNvPr>
            <p:cNvSpPr/>
            <p:nvPr/>
          </p:nvSpPr>
          <p:spPr>
            <a:xfrm>
              <a:off x="2821519" y="678913"/>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a:extLst>
                <a:ext uri="{FF2B5EF4-FFF2-40B4-BE49-F238E27FC236}">
                  <a16:creationId xmlns:a16="http://schemas.microsoft.com/office/drawing/2014/main" id="{BF156D03-9B36-3FD7-72DC-0DD5DFEC321A}"/>
                </a:ext>
              </a:extLst>
            </p:cNvPr>
            <p:cNvSpPr/>
            <p:nvPr/>
          </p:nvSpPr>
          <p:spPr>
            <a:xfrm>
              <a:off x="2574255" y="366900"/>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a:extLst>
                <a:ext uri="{FF2B5EF4-FFF2-40B4-BE49-F238E27FC236}">
                  <a16:creationId xmlns:a16="http://schemas.microsoft.com/office/drawing/2014/main" id="{FA78CB79-D097-9C84-B96E-A6BA5FC4FF1C}"/>
                </a:ext>
              </a:extLst>
            </p:cNvPr>
            <p:cNvSpPr/>
            <p:nvPr/>
          </p:nvSpPr>
          <p:spPr>
            <a:xfrm>
              <a:off x="2345475" y="865083"/>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a:extLst>
                <a:ext uri="{FF2B5EF4-FFF2-40B4-BE49-F238E27FC236}">
                  <a16:creationId xmlns:a16="http://schemas.microsoft.com/office/drawing/2014/main" id="{CE6BBE48-5A37-A80D-C7C7-1D5123BA7555}"/>
                </a:ext>
              </a:extLst>
            </p:cNvPr>
            <p:cNvSpPr/>
            <p:nvPr/>
          </p:nvSpPr>
          <p:spPr>
            <a:xfrm>
              <a:off x="4517512" y="14225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 name="Google Shape;263;p29">
            <a:extLst>
              <a:ext uri="{FF2B5EF4-FFF2-40B4-BE49-F238E27FC236}">
                <a16:creationId xmlns:a16="http://schemas.microsoft.com/office/drawing/2014/main" id="{F06326E4-94EC-1DD1-0D03-FDCD75A724E6}"/>
              </a:ext>
            </a:extLst>
          </p:cNvPr>
          <p:cNvGrpSpPr/>
          <p:nvPr/>
        </p:nvGrpSpPr>
        <p:grpSpPr>
          <a:xfrm>
            <a:off x="-2444033" y="3123733"/>
            <a:ext cx="3230825" cy="1939584"/>
            <a:chOff x="1675800" y="-187150"/>
            <a:chExt cx="2423119" cy="1454688"/>
          </a:xfrm>
        </p:grpSpPr>
        <p:sp>
          <p:nvSpPr>
            <p:cNvPr id="264" name="Google Shape;264;p29">
              <a:extLst>
                <a:ext uri="{FF2B5EF4-FFF2-40B4-BE49-F238E27FC236}">
                  <a16:creationId xmlns:a16="http://schemas.microsoft.com/office/drawing/2014/main" id="{D5EB5CC3-6ABE-6E21-63DC-03BAC9F19743}"/>
                </a:ext>
              </a:extLst>
            </p:cNvPr>
            <p:cNvSpPr/>
            <p:nvPr/>
          </p:nvSpPr>
          <p:spPr>
            <a:xfrm>
              <a:off x="3925219" y="4963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a:extLst>
                <a:ext uri="{FF2B5EF4-FFF2-40B4-BE49-F238E27FC236}">
                  <a16:creationId xmlns:a16="http://schemas.microsoft.com/office/drawing/2014/main" id="{18565D4D-BD37-388D-4FE4-1B39350204AF}"/>
                </a:ext>
              </a:extLst>
            </p:cNvPr>
            <p:cNvSpPr/>
            <p:nvPr/>
          </p:nvSpPr>
          <p:spPr>
            <a:xfrm>
              <a:off x="2619329" y="5965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a:extLst>
                <a:ext uri="{FF2B5EF4-FFF2-40B4-BE49-F238E27FC236}">
                  <a16:creationId xmlns:a16="http://schemas.microsoft.com/office/drawing/2014/main" id="{21169539-BB7D-9E22-FA02-9E694C4273C5}"/>
                </a:ext>
              </a:extLst>
            </p:cNvPr>
            <p:cNvSpPr/>
            <p:nvPr/>
          </p:nvSpPr>
          <p:spPr>
            <a:xfrm>
              <a:off x="2813969" y="12408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a:extLst>
                <a:ext uri="{FF2B5EF4-FFF2-40B4-BE49-F238E27FC236}">
                  <a16:creationId xmlns:a16="http://schemas.microsoft.com/office/drawing/2014/main" id="{9F27CDC8-DAB9-4D22-61D6-CA66F0C3E857}"/>
                </a:ext>
              </a:extLst>
            </p:cNvPr>
            <p:cNvSpPr/>
            <p:nvPr/>
          </p:nvSpPr>
          <p:spPr>
            <a:xfrm>
              <a:off x="3030130" y="1186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a:extLst>
                <a:ext uri="{FF2B5EF4-FFF2-40B4-BE49-F238E27FC236}">
                  <a16:creationId xmlns:a16="http://schemas.microsoft.com/office/drawing/2014/main" id="{E682F9FF-9380-D797-6441-FA9760EFB3C9}"/>
                </a:ext>
              </a:extLst>
            </p:cNvPr>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a:extLst>
                <a:ext uri="{FF2B5EF4-FFF2-40B4-BE49-F238E27FC236}">
                  <a16:creationId xmlns:a16="http://schemas.microsoft.com/office/drawing/2014/main" id="{B75AD511-4229-0484-5F24-7A91724FAE94}"/>
                </a:ext>
              </a:extLst>
            </p:cNvPr>
            <p:cNvSpPr/>
            <p:nvPr/>
          </p:nvSpPr>
          <p:spPr>
            <a:xfrm>
              <a:off x="3600187" y="-18715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a:extLst>
                <a:ext uri="{FF2B5EF4-FFF2-40B4-BE49-F238E27FC236}">
                  <a16:creationId xmlns:a16="http://schemas.microsoft.com/office/drawing/2014/main" id="{89AA8F55-8888-0870-E6E2-28F58C9E67EF}"/>
                </a:ext>
              </a:extLst>
            </p:cNvPr>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1" name="Google Shape;271;p29">
            <a:extLst>
              <a:ext uri="{FF2B5EF4-FFF2-40B4-BE49-F238E27FC236}">
                <a16:creationId xmlns:a16="http://schemas.microsoft.com/office/drawing/2014/main" id="{CC0792EB-3692-E8B8-C62E-3503408F4B27}"/>
              </a:ext>
            </a:extLst>
          </p:cNvPr>
          <p:cNvGrpSpPr/>
          <p:nvPr/>
        </p:nvGrpSpPr>
        <p:grpSpPr>
          <a:xfrm>
            <a:off x="5329505" y="368289"/>
            <a:ext cx="3202368" cy="785615"/>
            <a:chOff x="2183554" y="134100"/>
            <a:chExt cx="2401776" cy="589211"/>
          </a:xfrm>
        </p:grpSpPr>
        <p:sp>
          <p:nvSpPr>
            <p:cNvPr id="272" name="Google Shape;272;p29">
              <a:extLst>
                <a:ext uri="{FF2B5EF4-FFF2-40B4-BE49-F238E27FC236}">
                  <a16:creationId xmlns:a16="http://schemas.microsoft.com/office/drawing/2014/main" id="{54DA133E-EC58-6E81-EB2C-0A414262B8FE}"/>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a:extLst>
                <a:ext uri="{FF2B5EF4-FFF2-40B4-BE49-F238E27FC236}">
                  <a16:creationId xmlns:a16="http://schemas.microsoft.com/office/drawing/2014/main" id="{51CC2D93-AF36-D711-3BBB-EDD07A3AEF27}"/>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a:extLst>
                <a:ext uri="{FF2B5EF4-FFF2-40B4-BE49-F238E27FC236}">
                  <a16:creationId xmlns:a16="http://schemas.microsoft.com/office/drawing/2014/main" id="{07997133-2D43-D075-9CB0-ED59C04D98DC}"/>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a:extLst>
                <a:ext uri="{FF2B5EF4-FFF2-40B4-BE49-F238E27FC236}">
                  <a16:creationId xmlns:a16="http://schemas.microsoft.com/office/drawing/2014/main" id="{214C7F64-23D8-47A8-0EB1-6998E6221C8B}"/>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a:extLst>
                <a:ext uri="{FF2B5EF4-FFF2-40B4-BE49-F238E27FC236}">
                  <a16:creationId xmlns:a16="http://schemas.microsoft.com/office/drawing/2014/main" id="{17ED7D88-9FB3-A240-6AE5-55F9948058C7}"/>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a:extLst>
                <a:ext uri="{FF2B5EF4-FFF2-40B4-BE49-F238E27FC236}">
                  <a16:creationId xmlns:a16="http://schemas.microsoft.com/office/drawing/2014/main" id="{9CD04AF4-AB4E-EB53-AB13-CF16AFE4BC9A}"/>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sp>
        <p:nvSpPr>
          <p:cNvPr id="278" name="Google Shape;278;p29">
            <a:extLst>
              <a:ext uri="{FF2B5EF4-FFF2-40B4-BE49-F238E27FC236}">
                <a16:creationId xmlns:a16="http://schemas.microsoft.com/office/drawing/2014/main" id="{322AD761-85AC-4336-E283-1AD799AD4FF2}"/>
              </a:ext>
            </a:extLst>
          </p:cNvPr>
          <p:cNvSpPr/>
          <p:nvPr/>
        </p:nvSpPr>
        <p:spPr>
          <a:xfrm>
            <a:off x="1313333" y="6078133"/>
            <a:ext cx="922800" cy="112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0" name="Picture 9" descr="A person looking at rocks&#10;&#10;Description automatically generated">
            <a:extLst>
              <a:ext uri="{FF2B5EF4-FFF2-40B4-BE49-F238E27FC236}">
                <a16:creationId xmlns:a16="http://schemas.microsoft.com/office/drawing/2014/main" id="{E02A0522-99DE-FE2F-3BEB-B9B3E53EA773}"/>
              </a:ext>
            </a:extLst>
          </p:cNvPr>
          <p:cNvPicPr>
            <a:picLocks noChangeAspect="1"/>
          </p:cNvPicPr>
          <p:nvPr/>
        </p:nvPicPr>
        <p:blipFill>
          <a:blip r:embed="rId3">
            <a:extLst>
              <a:ext uri="{28A0092B-C50C-407E-A947-70E740481C1C}">
                <a14:useLocalDpi xmlns:a14="http://schemas.microsoft.com/office/drawing/2010/main" val="0"/>
              </a:ext>
            </a:extLst>
          </a:blip>
          <a:srcRect l="271" t="-14181" r="53439" b="841"/>
          <a:stretch/>
        </p:blipFill>
        <p:spPr>
          <a:xfrm>
            <a:off x="10288391" y="4944896"/>
            <a:ext cx="1940011" cy="2371632"/>
          </a:xfrm>
          <a:prstGeom prst="rect">
            <a:avLst/>
          </a:prstGeom>
        </p:spPr>
      </p:pic>
      <p:grpSp>
        <p:nvGrpSpPr>
          <p:cNvPr id="11" name="Google Shape;927;p43">
            <a:extLst>
              <a:ext uri="{FF2B5EF4-FFF2-40B4-BE49-F238E27FC236}">
                <a16:creationId xmlns:a16="http://schemas.microsoft.com/office/drawing/2014/main" id="{949C5F38-1ECD-FA42-D48E-6DD4E488989D}"/>
              </a:ext>
            </a:extLst>
          </p:cNvPr>
          <p:cNvGrpSpPr/>
          <p:nvPr/>
        </p:nvGrpSpPr>
        <p:grpSpPr>
          <a:xfrm>
            <a:off x="6754508" y="3382223"/>
            <a:ext cx="1576541" cy="2397495"/>
            <a:chOff x="1704394" y="134100"/>
            <a:chExt cx="1182406" cy="1798121"/>
          </a:xfrm>
        </p:grpSpPr>
        <p:sp>
          <p:nvSpPr>
            <p:cNvPr id="12" name="Google Shape;928;p43">
              <a:extLst>
                <a:ext uri="{FF2B5EF4-FFF2-40B4-BE49-F238E27FC236}">
                  <a16:creationId xmlns:a16="http://schemas.microsoft.com/office/drawing/2014/main" id="{E2A85141-D399-CD11-B62F-9A239FD056D6}"/>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929;p43">
              <a:extLst>
                <a:ext uri="{FF2B5EF4-FFF2-40B4-BE49-F238E27FC236}">
                  <a16:creationId xmlns:a16="http://schemas.microsoft.com/office/drawing/2014/main" id="{8857CEDD-BA14-EC31-91FF-21F019A701C1}"/>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930;p43">
              <a:extLst>
                <a:ext uri="{FF2B5EF4-FFF2-40B4-BE49-F238E27FC236}">
                  <a16:creationId xmlns:a16="http://schemas.microsoft.com/office/drawing/2014/main" id="{5A8D730A-E573-CEE3-E440-B6D26CCFB598}"/>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931;p43">
              <a:extLst>
                <a:ext uri="{FF2B5EF4-FFF2-40B4-BE49-F238E27FC236}">
                  <a16:creationId xmlns:a16="http://schemas.microsoft.com/office/drawing/2014/main" id="{3140B50E-9B60-FAD6-B342-C62A1B15D868}"/>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932;p43">
              <a:extLst>
                <a:ext uri="{FF2B5EF4-FFF2-40B4-BE49-F238E27FC236}">
                  <a16:creationId xmlns:a16="http://schemas.microsoft.com/office/drawing/2014/main" id="{73450A39-68DE-F0D5-21F5-871F441B2D2F}"/>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933;p43">
              <a:extLst>
                <a:ext uri="{FF2B5EF4-FFF2-40B4-BE49-F238E27FC236}">
                  <a16:creationId xmlns:a16="http://schemas.microsoft.com/office/drawing/2014/main" id="{159E63D3-4585-2028-5FE8-4D6D6C7F299F}"/>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934;p43">
              <a:extLst>
                <a:ext uri="{FF2B5EF4-FFF2-40B4-BE49-F238E27FC236}">
                  <a16:creationId xmlns:a16="http://schemas.microsoft.com/office/drawing/2014/main" id="{16C7BD0A-0FC1-07A6-E784-F7FBAD47EBB5}"/>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935;p43">
              <a:extLst>
                <a:ext uri="{FF2B5EF4-FFF2-40B4-BE49-F238E27FC236}">
                  <a16:creationId xmlns:a16="http://schemas.microsoft.com/office/drawing/2014/main" id="{99E3ABF3-827F-85EC-D053-EE200172B79C}"/>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文本框 25">
            <a:extLst>
              <a:ext uri="{FF2B5EF4-FFF2-40B4-BE49-F238E27FC236}">
                <a16:creationId xmlns:a16="http://schemas.microsoft.com/office/drawing/2014/main" id="{BE7A1252-BE54-7CBC-4B57-7F1D42D890B3}"/>
              </a:ext>
            </a:extLst>
          </p:cNvPr>
          <p:cNvSpPr txBox="1"/>
          <p:nvPr/>
        </p:nvSpPr>
        <p:spPr>
          <a:xfrm>
            <a:off x="815335" y="2567223"/>
            <a:ext cx="5434250" cy="600728"/>
          </a:xfrm>
          <a:prstGeom prst="rect">
            <a:avLst/>
          </a:prstGeom>
          <a:noFill/>
        </p:spPr>
        <p:txBody>
          <a:bodyPr wrap="square" rtlCol="0">
            <a:noAutofit/>
            <a:scene3d>
              <a:camera prst="orthographicFront"/>
              <a:lightRig rig="threePt" dir="t"/>
            </a:scene3d>
            <a:sp3d contourW="12700"/>
          </a:bodyPr>
          <a:lstStyle/>
          <a:p>
            <a:pPr algn="ctr"/>
            <a:r>
              <a:rPr lang="en-US" sz="9600" b="1" dirty="0" err="1">
                <a:latin typeface="Times New Roman" panose="02020603050405020304" pitchFamily="18" charset="0"/>
                <a:cs typeface="Times New Roman" panose="02020603050405020304" pitchFamily="18" charset="0"/>
              </a:rPr>
              <a:t>Tổng</a:t>
            </a:r>
            <a:r>
              <a:rPr lang="en-US" sz="9600" b="1" dirty="0">
                <a:latin typeface="Times New Roman" panose="02020603050405020304" pitchFamily="18" charset="0"/>
                <a:cs typeface="Times New Roman" panose="02020603050405020304" pitchFamily="18" charset="0"/>
              </a:rPr>
              <a:t> </a:t>
            </a:r>
            <a:r>
              <a:rPr lang="en-US" sz="9600" b="1" dirty="0" err="1">
                <a:latin typeface="Times New Roman" panose="02020603050405020304" pitchFamily="18" charset="0"/>
                <a:cs typeface="Times New Roman" panose="02020603050405020304" pitchFamily="18" charset="0"/>
              </a:rPr>
              <a:t>kết</a:t>
            </a:r>
            <a:endParaRPr lang="en-SG" sz="9600" dirty="0">
              <a:latin typeface="Times New Roman" panose="02020603050405020304" pitchFamily="18" charset="0"/>
              <a:cs typeface="Times New Roman" panose="02020603050405020304" pitchFamily="18" charset="0"/>
            </a:endParaRPr>
          </a:p>
        </p:txBody>
      </p:sp>
      <p:grpSp>
        <p:nvGrpSpPr>
          <p:cNvPr id="3" name="Google Shape;1225;p41">
            <a:extLst>
              <a:ext uri="{FF2B5EF4-FFF2-40B4-BE49-F238E27FC236}">
                <a16:creationId xmlns:a16="http://schemas.microsoft.com/office/drawing/2014/main" id="{E1D8624E-F956-4C23-C337-EF9A50ED5210}"/>
              </a:ext>
            </a:extLst>
          </p:cNvPr>
          <p:cNvGrpSpPr/>
          <p:nvPr/>
        </p:nvGrpSpPr>
        <p:grpSpPr>
          <a:xfrm>
            <a:off x="2457354" y="300000"/>
            <a:ext cx="1835246" cy="1750555"/>
            <a:chOff x="6351724" y="1733334"/>
            <a:chExt cx="1168679" cy="1216176"/>
          </a:xfrm>
        </p:grpSpPr>
        <p:sp>
          <p:nvSpPr>
            <p:cNvPr id="4" name="Google Shape;1226;p41">
              <a:extLst>
                <a:ext uri="{FF2B5EF4-FFF2-40B4-BE49-F238E27FC236}">
                  <a16:creationId xmlns:a16="http://schemas.microsoft.com/office/drawing/2014/main" id="{97CBBF9A-911A-A0D5-DBA9-40C0CA594C3E}"/>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227;p41">
              <a:extLst>
                <a:ext uri="{FF2B5EF4-FFF2-40B4-BE49-F238E27FC236}">
                  <a16:creationId xmlns:a16="http://schemas.microsoft.com/office/drawing/2014/main" id="{73679AA3-4054-26A7-A33B-C4049B7B746D}"/>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8;p41">
              <a:extLst>
                <a:ext uri="{FF2B5EF4-FFF2-40B4-BE49-F238E27FC236}">
                  <a16:creationId xmlns:a16="http://schemas.microsoft.com/office/drawing/2014/main" id="{F1A60AD2-C334-93A3-9770-B6808BE50EE3}"/>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9;p41">
              <a:extLst>
                <a:ext uri="{FF2B5EF4-FFF2-40B4-BE49-F238E27FC236}">
                  <a16:creationId xmlns:a16="http://schemas.microsoft.com/office/drawing/2014/main" id="{86128B68-F556-B772-51E9-5C736A205B33}"/>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1230;p41">
              <a:extLst>
                <a:ext uri="{FF2B5EF4-FFF2-40B4-BE49-F238E27FC236}">
                  <a16:creationId xmlns:a16="http://schemas.microsoft.com/office/drawing/2014/main" id="{3F475704-3573-954D-A15E-F53E0BE5C7D1}"/>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31;p41">
              <a:extLst>
                <a:ext uri="{FF2B5EF4-FFF2-40B4-BE49-F238E27FC236}">
                  <a16:creationId xmlns:a16="http://schemas.microsoft.com/office/drawing/2014/main" id="{05C783BE-93FA-3098-6121-2AD3E8A8F3CC}"/>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II</a:t>
              </a:r>
              <a:r>
                <a:rPr lang="en-US" sz="4800" b="1" kern="0" dirty="0">
                  <a:latin typeface="Times New Roman" panose="02020603050405020304" pitchFamily="18" charset="0"/>
                </a:rPr>
                <a:t>I</a:t>
              </a:r>
              <a:endParaRPr kumimoji="0"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1232;p41">
              <a:extLst>
                <a:ext uri="{FF2B5EF4-FFF2-40B4-BE49-F238E27FC236}">
                  <a16:creationId xmlns:a16="http://schemas.microsoft.com/office/drawing/2014/main" id="{7B3987C3-6471-665F-BA88-327DFD4FD194}"/>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33;p41">
              <a:extLst>
                <a:ext uri="{FF2B5EF4-FFF2-40B4-BE49-F238E27FC236}">
                  <a16:creationId xmlns:a16="http://schemas.microsoft.com/office/drawing/2014/main" id="{C3DA74C0-32DD-DC22-3E14-2DDD12299BD5}"/>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34;p41">
              <a:extLst>
                <a:ext uri="{FF2B5EF4-FFF2-40B4-BE49-F238E27FC236}">
                  <a16:creationId xmlns:a16="http://schemas.microsoft.com/office/drawing/2014/main" id="{01A18455-1594-D5EB-5450-43CF62336B64}"/>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35;p41">
              <a:extLst>
                <a:ext uri="{FF2B5EF4-FFF2-40B4-BE49-F238E27FC236}">
                  <a16:creationId xmlns:a16="http://schemas.microsoft.com/office/drawing/2014/main" id="{7C9665A9-1D59-D414-80EE-C39DA40BF415}"/>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36;p41">
              <a:extLst>
                <a:ext uri="{FF2B5EF4-FFF2-40B4-BE49-F238E27FC236}">
                  <a16:creationId xmlns:a16="http://schemas.microsoft.com/office/drawing/2014/main" id="{8B7C3C7F-EC47-C16A-E685-3588E708BFD8}"/>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37;p41">
              <a:extLst>
                <a:ext uri="{FF2B5EF4-FFF2-40B4-BE49-F238E27FC236}">
                  <a16:creationId xmlns:a16="http://schemas.microsoft.com/office/drawing/2014/main" id="{DB334089-3CF7-CB9A-3628-DB35550E2E8E}"/>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38;p41">
              <a:extLst>
                <a:ext uri="{FF2B5EF4-FFF2-40B4-BE49-F238E27FC236}">
                  <a16:creationId xmlns:a16="http://schemas.microsoft.com/office/drawing/2014/main" id="{C80C8ABC-AB47-C8BD-6B1B-FC9FEFC98362}"/>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8" name="Picture 27" descr="A person holding a bow and arrow&#10;&#10;Description automatically generated">
            <a:extLst>
              <a:ext uri="{FF2B5EF4-FFF2-40B4-BE49-F238E27FC236}">
                <a16:creationId xmlns:a16="http://schemas.microsoft.com/office/drawing/2014/main" id="{E05F0DC3-904D-5053-1709-1CB393225DFD}"/>
              </a:ext>
            </a:extLst>
          </p:cNvPr>
          <p:cNvPicPr>
            <a:picLocks noChangeAspect="1"/>
          </p:cNvPicPr>
          <p:nvPr/>
        </p:nvPicPr>
        <p:blipFill>
          <a:blip r:embed="rId4"/>
          <a:stretch>
            <a:fillRect/>
          </a:stretch>
        </p:blipFill>
        <p:spPr>
          <a:xfrm rot="21136741">
            <a:off x="5880355" y="2112836"/>
            <a:ext cx="4293031" cy="5207940"/>
          </a:xfrm>
          <a:prstGeom prst="rect">
            <a:avLst/>
          </a:prstGeom>
        </p:spPr>
      </p:pic>
      <p:pic>
        <p:nvPicPr>
          <p:cNvPr id="29" name="Picture 28" descr="A cartoon of a person flying with an eagle&#10;&#10;Description automatically generated">
            <a:extLst>
              <a:ext uri="{FF2B5EF4-FFF2-40B4-BE49-F238E27FC236}">
                <a16:creationId xmlns:a16="http://schemas.microsoft.com/office/drawing/2014/main" id="{BAA585D0-E956-1948-CDF4-CCBA5F0194E3}"/>
              </a:ext>
            </a:extLst>
          </p:cNvPr>
          <p:cNvPicPr>
            <a:picLocks noChangeAspect="1"/>
          </p:cNvPicPr>
          <p:nvPr/>
        </p:nvPicPr>
        <p:blipFill>
          <a:blip r:embed="rId5"/>
          <a:stretch>
            <a:fillRect/>
          </a:stretch>
        </p:blipFill>
        <p:spPr>
          <a:xfrm>
            <a:off x="9268612" y="-77444"/>
            <a:ext cx="3160133" cy="3833605"/>
          </a:xfrm>
          <a:prstGeom prst="rect">
            <a:avLst/>
          </a:prstGeom>
        </p:spPr>
      </p:pic>
    </p:spTree>
    <p:extLst>
      <p:ext uri="{BB962C8B-B14F-4D97-AF65-F5344CB8AC3E}">
        <p14:creationId xmlns:p14="http://schemas.microsoft.com/office/powerpoint/2010/main" val="154116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7CAF60F0-D702-4BA9-670C-634C4DD53F6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2C05E0F-E74C-3C23-7914-DA05A4117D9C}"/>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B5F8AB18-2C75-25EA-A40E-59CE0FBD210B}"/>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1A31EFDF-6D0D-C8B8-53ED-7995A6D93C70}"/>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3DE899BD-1AAB-555D-6EEF-F204685104DA}"/>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8B6DA90D-98C7-5304-CE20-4CC11D05D75A}"/>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E5021ECF-0031-F50F-290D-CAC3A6E6520D}"/>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5E8D6BE2-15B5-BEEE-5AE8-0C6CD0DEA64F}"/>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533DB20E-0038-3162-37D8-85258A5404A4}"/>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A694F8FC-F31B-F7E4-CDDB-A7FEDD3A7CF9}"/>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DC24384F-1C94-9DF2-ED63-804EA1163B42}"/>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F75184C3-EEA1-6581-FC2E-0B9E1CDB6BDD}"/>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F8787D98-5B40-5F23-C7B5-128E07F76AEB}"/>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748527B7-3E67-91E5-A272-2A271F3070B7}"/>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3204B9D5-E7F6-5A1C-6F8E-829820B0DB7D}"/>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E072C809-9C93-00CF-49A5-06F43B59FCC3}"/>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CF07E6F8-6D2F-8D47-EC7C-C3EDB44EF8B6}"/>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6B15C492-7D8B-C8AA-A959-C3058C5BD163}"/>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155240D9-878C-0EF6-943D-C9EDB4FE6FB6}"/>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ADB2E71A-9A77-8884-BD8D-F420708E3191}"/>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CD46DE7B-AEF7-E07C-3FFE-EAB0D8ADA634}"/>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C229740D-CF7F-8476-CC79-5F461803A913}"/>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06136D94-0BFF-A1A9-233D-35949A61F09F}"/>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lang="en-US" sz="3600" b="1" dirty="0">
                <a:solidFill>
                  <a:srgbClr val="67021C">
                    <a:lumMod val="50000"/>
                  </a:srgbClr>
                </a:solidFill>
                <a:latin typeface="Times New Roman" panose="02020603050405020304" pitchFamily="18" charset="0"/>
                <a:ea typeface="TDTD여름이다"/>
                <a:cs typeface="Times New Roman" panose="02020603050405020304" pitchFamily="18" charset="0"/>
                <a:sym typeface="TDTD여름이다"/>
              </a:rPr>
              <a:t>III. </a:t>
            </a:r>
            <a:r>
              <a:rPr lang="en-US" sz="3600" b="1" dirty="0" err="1">
                <a:solidFill>
                  <a:srgbClr val="67021C">
                    <a:lumMod val="50000"/>
                  </a:srgbClr>
                </a:solidFill>
                <a:latin typeface="Times New Roman" panose="02020603050405020304" pitchFamily="18" charset="0"/>
                <a:ea typeface="TDTD여름이다"/>
                <a:cs typeface="Times New Roman" panose="02020603050405020304" pitchFamily="18" charset="0"/>
                <a:sym typeface="TDTD여름이다"/>
              </a:rPr>
              <a:t>Tổng</a:t>
            </a:r>
            <a:r>
              <a:rPr lang="en-US" sz="3600" b="1" dirty="0">
                <a:solidFill>
                  <a:srgbClr val="67021C">
                    <a:lumMod val="50000"/>
                  </a:srgbClr>
                </a:solidFill>
                <a:latin typeface="Times New Roman" panose="02020603050405020304" pitchFamily="18" charset="0"/>
                <a:ea typeface="TDTD여름이다"/>
                <a:cs typeface="Times New Roman" panose="02020603050405020304" pitchFamily="18" charset="0"/>
                <a:sym typeface="TDTD여름이다"/>
              </a:rPr>
              <a:t> </a:t>
            </a:r>
            <a:r>
              <a:rPr lang="en-US" sz="3600" b="1" dirty="0" err="1">
                <a:solidFill>
                  <a:srgbClr val="67021C">
                    <a:lumMod val="50000"/>
                  </a:srgbClr>
                </a:solidFill>
                <a:latin typeface="Times New Roman" panose="02020603050405020304" pitchFamily="18" charset="0"/>
                <a:ea typeface="TDTD여름이다"/>
                <a:cs typeface="Times New Roman" panose="02020603050405020304" pitchFamily="18" charset="0"/>
                <a:sym typeface="TDTD여름이다"/>
              </a:rPr>
              <a:t>kết</a:t>
            </a:r>
            <a:endPar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endParaRPr>
          </a:p>
        </p:txBody>
      </p:sp>
      <p:pic>
        <p:nvPicPr>
          <p:cNvPr id="2" name="Picture 1">
            <a:extLst>
              <a:ext uri="{FF2B5EF4-FFF2-40B4-BE49-F238E27FC236}">
                <a16:creationId xmlns:a16="http://schemas.microsoft.com/office/drawing/2014/main" id="{DDB345A6-C1FB-CE56-A11D-6C4D7BF00FD3}"/>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DCDD6F77-BB76-EDEC-7408-C6191356A06A}"/>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sp>
        <p:nvSpPr>
          <p:cNvPr id="4" name="Freeform 11">
            <a:extLst>
              <a:ext uri="{FF2B5EF4-FFF2-40B4-BE49-F238E27FC236}">
                <a16:creationId xmlns:a16="http://schemas.microsoft.com/office/drawing/2014/main" id="{6763252B-61CF-DAC1-CEA3-E79022E10F2B}"/>
              </a:ext>
            </a:extLst>
          </p:cNvPr>
          <p:cNvSpPr/>
          <p:nvPr/>
        </p:nvSpPr>
        <p:spPr>
          <a:xfrm>
            <a:off x="4430399" y="1349264"/>
            <a:ext cx="7016076" cy="4383853"/>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6"/>
            <a:stretch>
              <a:fillRect/>
            </a:stretch>
          </a:blipFill>
        </p:spPr>
        <p:txBody>
          <a:bodyPr/>
          <a:lstStyle/>
          <a:p>
            <a:pPr defTabSz="1219110">
              <a:buClr>
                <a:srgbClr val="000000"/>
              </a:buClr>
              <a:defRPr/>
            </a:pPr>
            <a:endParaRPr lang="en-SG"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5EC9796F-EF1F-D674-39F5-F5E5D33C5405}"/>
              </a:ext>
            </a:extLst>
          </p:cNvPr>
          <p:cNvSpPr txBox="1"/>
          <p:nvPr/>
        </p:nvSpPr>
        <p:spPr>
          <a:xfrm>
            <a:off x="4648202" y="2441103"/>
            <a:ext cx="6442113" cy="3046988"/>
          </a:xfrm>
          <a:prstGeom prst="rect">
            <a:avLst/>
          </a:prstGeom>
          <a:noFill/>
        </p:spPr>
        <p:txBody>
          <a:bodyPr wrap="square">
            <a:spAutoFit/>
          </a:bodyPr>
          <a:lstStyle/>
          <a:p>
            <a:pPr algn="ctr" defTabSz="1219140">
              <a:buClr>
                <a:srgbClr val="000000"/>
              </a:buClr>
              <a:defRPr/>
            </a:pPr>
            <a:r>
              <a:rPr lang="vi-VN" sz="4800" i="1" kern="0" dirty="0">
                <a:solidFill>
                  <a:srgbClr val="000000"/>
                </a:solidFill>
                <a:latin typeface="Times New Roman" panose="02020603050405020304" pitchFamily="18" charset="0"/>
                <a:cs typeface="Arial"/>
                <a:sym typeface="Arial"/>
              </a:rPr>
              <a:t>Khái quát giá trị nội dung và nghệ thuật của văn bản theo PHT (Hs làm việc cá nhân)</a:t>
            </a:r>
            <a:endParaRPr lang="en-SG" sz="4800" kern="0" dirty="0">
              <a:solidFill>
                <a:srgbClr val="000000"/>
              </a:solidFill>
              <a:latin typeface="等线 Light" panose="020F0302020204030204"/>
              <a:cs typeface="Arial"/>
              <a:sym typeface="Arial"/>
            </a:endParaRPr>
          </a:p>
        </p:txBody>
      </p:sp>
      <p:pic>
        <p:nvPicPr>
          <p:cNvPr id="6" name="Picture 5">
            <a:extLst>
              <a:ext uri="{FF2B5EF4-FFF2-40B4-BE49-F238E27FC236}">
                <a16:creationId xmlns:a16="http://schemas.microsoft.com/office/drawing/2014/main" id="{E4E1533F-58BA-4C8F-3F3E-9538FF4BD26D}"/>
              </a:ext>
            </a:extLst>
          </p:cNvPr>
          <p:cNvPicPr>
            <a:picLocks noChangeAspect="1"/>
          </p:cNvPicPr>
          <p:nvPr/>
        </p:nvPicPr>
        <p:blipFill>
          <a:blip r:embed="rId7"/>
          <a:stretch>
            <a:fillRect/>
          </a:stretch>
        </p:blipFill>
        <p:spPr>
          <a:xfrm>
            <a:off x="857249" y="3102427"/>
            <a:ext cx="3237395" cy="4067364"/>
          </a:xfrm>
          <a:prstGeom prst="rect">
            <a:avLst/>
          </a:prstGeom>
        </p:spPr>
      </p:pic>
    </p:spTree>
    <p:extLst>
      <p:ext uri="{BB962C8B-B14F-4D97-AF65-F5344CB8AC3E}">
        <p14:creationId xmlns:p14="http://schemas.microsoft.com/office/powerpoint/2010/main" val="101636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3"/>
          <a:stretch>
            <a:fillRect/>
          </a:stretch>
        </p:blipFill>
        <p:spPr>
          <a:xfrm>
            <a:off x="0" y="1676"/>
            <a:ext cx="12192000" cy="6854653"/>
          </a:xfrm>
          <a:prstGeom prst="rect">
            <a:avLst/>
          </a:prstGeom>
        </p:spPr>
      </p:pic>
    </p:spTree>
    <p:extLst>
      <p:ext uri="{BB962C8B-B14F-4D97-AF65-F5344CB8AC3E}">
        <p14:creationId xmlns:p14="http://schemas.microsoft.com/office/powerpoint/2010/main" val="2863926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676"/>
            <a:ext cx="12192000" cy="6854653"/>
          </a:xfrm>
          <a:prstGeom prst="rect">
            <a:avLst/>
          </a:prstGeom>
        </p:spPr>
      </p:pic>
      <p:sp>
        <p:nvSpPr>
          <p:cNvPr id="7" name="TextBox 6">
            <a:extLst>
              <a:ext uri="{FF2B5EF4-FFF2-40B4-BE49-F238E27FC236}">
                <a16:creationId xmlns:a16="http://schemas.microsoft.com/office/drawing/2014/main" id="{960F5C90-C33C-7793-6C77-79FAB1426124}"/>
              </a:ext>
            </a:extLst>
          </p:cNvPr>
          <p:cNvSpPr txBox="1"/>
          <p:nvPr/>
        </p:nvSpPr>
        <p:spPr>
          <a:xfrm>
            <a:off x="444775" y="1699300"/>
            <a:ext cx="5916097" cy="5078313"/>
          </a:xfrm>
          <a:prstGeom prst="rect">
            <a:avLst/>
          </a:prstGeom>
          <a:noFill/>
        </p:spPr>
        <p:txBody>
          <a:bodyPr wrap="square">
            <a:spAutoFit/>
          </a:bodyPr>
          <a:lstStyle/>
          <a:p>
            <a:pPr algn="just"/>
            <a:r>
              <a:rPr lang="vi-VN" sz="3600" dirty="0">
                <a:solidFill>
                  <a:schemeClr val="tx1">
                    <a:lumMod val="50000"/>
                  </a:schemeClr>
                </a:solidFill>
                <a:latin typeface="+mj-lt"/>
              </a:rPr>
              <a:t>Văn bản mượn hình ảnh cây đàn thần, vạch tội kẻ xấu, kẻ bất nhân. Qua đó thể hiện ước mơ và niềm tin của nhân dân ta về đạo đức, công lí xã hội, lí tưởng nhân đạo, lòng yêu chuộng hoà bình, ước mơ và chân lí về sự chiến thắng của cái thiện đối với cái ác.</a:t>
            </a:r>
            <a:endParaRPr lang="en-SG" sz="3600" dirty="0">
              <a:solidFill>
                <a:schemeClr val="tx1">
                  <a:lumMod val="50000"/>
                </a:schemeClr>
              </a:solidFill>
              <a:latin typeface="+mj-lt"/>
            </a:endParaRPr>
          </a:p>
        </p:txBody>
      </p:sp>
      <p:sp>
        <p:nvSpPr>
          <p:cNvPr id="9" name="TextBox 8">
            <a:extLst>
              <a:ext uri="{FF2B5EF4-FFF2-40B4-BE49-F238E27FC236}">
                <a16:creationId xmlns:a16="http://schemas.microsoft.com/office/drawing/2014/main" id="{3A99822D-1A82-129A-62C4-17AC2C45B97B}"/>
              </a:ext>
            </a:extLst>
          </p:cNvPr>
          <p:cNvSpPr txBox="1"/>
          <p:nvPr/>
        </p:nvSpPr>
        <p:spPr>
          <a:xfrm>
            <a:off x="6615147" y="1741250"/>
            <a:ext cx="4772214" cy="1754326"/>
          </a:xfrm>
          <a:prstGeom prst="rect">
            <a:avLst/>
          </a:prstGeom>
          <a:noFill/>
        </p:spPr>
        <p:txBody>
          <a:bodyPr wrap="square">
            <a:spAutoFit/>
          </a:bodyPr>
          <a:lstStyle/>
          <a:p>
            <a:pPr algn="just" defTabSz="914377"/>
            <a:r>
              <a:rPr lang="vi-VN" sz="3600" dirty="0">
                <a:solidFill>
                  <a:schemeClr val="tx1">
                    <a:lumMod val="50000"/>
                  </a:schemeClr>
                </a:solidFill>
                <a:latin typeface="+mj-lt"/>
              </a:rPr>
              <a:t>Sử dụng yếu tố kì ảo, từ ngữ miêu tả sinh động, lôi cuốn.</a:t>
            </a:r>
            <a:endParaRPr lang="en-SG" sz="6600" dirty="0">
              <a:solidFill>
                <a:schemeClr val="tx1">
                  <a:lumMod val="50000"/>
                </a:schemeClr>
              </a:solidFill>
              <a:latin typeface="+mj-lt"/>
              <a:cs typeface="Arial"/>
              <a:sym typeface="Arial"/>
            </a:endParaRPr>
          </a:p>
        </p:txBody>
      </p:sp>
    </p:spTree>
    <p:extLst>
      <p:ext uri="{BB962C8B-B14F-4D97-AF65-F5344CB8AC3E}">
        <p14:creationId xmlns:p14="http://schemas.microsoft.com/office/powerpoint/2010/main" val="237814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40046-8F94-AB74-5B75-62598357A2C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FD41BDD-5CEC-2344-3CB0-779684E8E9EF}"/>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A cartoon of a person holding a pot and a musical instrument&#10;&#10;Description automatically generated">
            <a:extLst>
              <a:ext uri="{FF2B5EF4-FFF2-40B4-BE49-F238E27FC236}">
                <a16:creationId xmlns:a16="http://schemas.microsoft.com/office/drawing/2014/main" id="{8882EFDA-38CB-9B78-134C-BB4408E87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141553"/>
            <a:ext cx="6381750" cy="3754547"/>
          </a:xfrm>
          <a:prstGeom prst="rect">
            <a:avLst/>
          </a:prstGeom>
        </p:spPr>
      </p:pic>
      <p:pic>
        <p:nvPicPr>
          <p:cNvPr id="7" name="Picture 6" descr="Cartoon of a person in a yellow robe and a person in a yellow robe&#10;&#10;Description automatically generated">
            <a:extLst>
              <a:ext uri="{FF2B5EF4-FFF2-40B4-BE49-F238E27FC236}">
                <a16:creationId xmlns:a16="http://schemas.microsoft.com/office/drawing/2014/main" id="{AE7FE684-19EA-E8CB-88A1-8BCB4C46EE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44" b="95561" l="9985" r="99693">
                        <a14:foregroundMark x1="91398" y1="10444" x2="91859" y2="80679"/>
                        <a14:foregroundMark x1="86790" y1="12533" x2="86329" y2="75718"/>
                        <a14:foregroundMark x1="92934" y1="24282" x2="96313" y2="76501"/>
                        <a14:foregroundMark x1="96313" y1="15666" x2="94316" y2="80157"/>
                        <a14:foregroundMark x1="77880" y1="6005" x2="78648" y2="95822"/>
                        <a14:foregroundMark x1="72657" y1="89556" x2="99693" y2="78068"/>
                        <a14:foregroundMark x1="99693" y1="78068" x2="99693" y2="78068"/>
                        <a14:backgroundMark x1="33948" y1="17493" x2="43472" y2="93211"/>
                        <a14:backgroundMark x1="19508" y1="30809" x2="26728" y2="86423"/>
                        <a14:backgroundMark x1="30415" y1="43342" x2="36406" y2="99478"/>
                        <a14:backgroundMark x1="41782" y1="73107" x2="43011" y2="39164"/>
                        <a14:backgroundMark x1="43625" y1="30026" x2="54839" y2="74935"/>
                        <a14:backgroundMark x1="61444" y1="67885" x2="38556" y2="73890"/>
                        <a14:backgroundMark x1="61444" y1="70757" x2="21505" y2="71018"/>
                        <a14:backgroundMark x1="60829" y1="67885" x2="45315" y2="77807"/>
                        <a14:backgroundMark x1="46851" y1="69191" x2="60369" y2="74935"/>
                      </a14:backgroundRemoval>
                    </a14:imgEffect>
                  </a14:imgLayer>
                </a14:imgProps>
              </a:ext>
              <a:ext uri="{28A0092B-C50C-407E-A947-70E740481C1C}">
                <a14:useLocalDpi xmlns:a14="http://schemas.microsoft.com/office/drawing/2010/main" val="0"/>
              </a:ext>
            </a:extLst>
          </a:blip>
          <a:stretch>
            <a:fillRect/>
          </a:stretch>
        </p:blipFill>
        <p:spPr>
          <a:xfrm>
            <a:off x="4220656" y="2152650"/>
            <a:ext cx="8076119" cy="4751388"/>
          </a:xfrm>
          <a:prstGeom prst="rect">
            <a:avLst/>
          </a:prstGeom>
        </p:spPr>
      </p:pic>
      <p:pic>
        <p:nvPicPr>
          <p:cNvPr id="2" name="Picture 1">
            <a:extLst>
              <a:ext uri="{FF2B5EF4-FFF2-40B4-BE49-F238E27FC236}">
                <a16:creationId xmlns:a16="http://schemas.microsoft.com/office/drawing/2014/main" id="{1C5706B3-A4B7-4512-C338-EEE02F17C5CA}"/>
              </a:ext>
            </a:extLst>
          </p:cNvPr>
          <p:cNvPicPr>
            <a:picLocks noChangeAspect="1"/>
          </p:cNvPicPr>
          <p:nvPr/>
        </p:nvPicPr>
        <p:blipFill rotWithShape="1">
          <a:blip r:embed="rId6">
            <a:clrChange>
              <a:clrFrom>
                <a:srgbClr val="FFFFFF"/>
              </a:clrFrom>
              <a:clrTo>
                <a:srgbClr val="FFFFFF">
                  <a:alpha val="0"/>
                </a:srgbClr>
              </a:clrTo>
            </a:clrChange>
          </a:blip>
          <a:srcRect t="43829" r="15058"/>
          <a:stretch/>
        </p:blipFill>
        <p:spPr>
          <a:xfrm>
            <a:off x="718050" y="1644358"/>
            <a:ext cx="9663748" cy="4299242"/>
          </a:xfrm>
          <a:prstGeom prst="rect">
            <a:avLst/>
          </a:prstGeom>
        </p:spPr>
      </p:pic>
    </p:spTree>
    <p:extLst>
      <p:ext uri="{BB962C8B-B14F-4D97-AF65-F5344CB8AC3E}">
        <p14:creationId xmlns:p14="http://schemas.microsoft.com/office/powerpoint/2010/main" val="3673277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0" r="-10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B6AD0C-A79F-349D-ED39-7D900D108AD9}"/>
              </a:ext>
            </a:extLst>
          </p:cNvPr>
          <p:cNvPicPr>
            <a:picLocks noChangeAspect="1"/>
          </p:cNvPicPr>
          <p:nvPr/>
        </p:nvPicPr>
        <p:blipFill>
          <a:blip r:embed="rId6"/>
          <a:stretch>
            <a:fillRect/>
          </a:stretch>
        </p:blipFill>
        <p:spPr>
          <a:xfrm>
            <a:off x="0" y="0"/>
            <a:ext cx="12192000" cy="6858000"/>
          </a:xfrm>
          <a:prstGeom prst="rect">
            <a:avLst/>
          </a:prstGeom>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160314">
            <a:off x="3000325" y="3438386"/>
            <a:ext cx="1415554" cy="9215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8">
            <a:extLst>
              <a:ext uri="{28A0092B-C50C-407E-A947-70E740481C1C}">
                <a14:useLocalDpi xmlns:a14="http://schemas.microsoft.com/office/drawing/2010/main" val="0"/>
              </a:ext>
            </a:extLst>
          </a:blip>
          <a:srcRect l="12486" r="12486"/>
          <a:stretch/>
        </p:blipFill>
        <p:spPr bwMode="auto">
          <a:xfrm>
            <a:off x="10132238" y="3839997"/>
            <a:ext cx="927775" cy="17384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322962">
            <a:off x="9133451" y="1473171"/>
            <a:ext cx="1601704" cy="17121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rot="20536844" flipH="1">
            <a:off x="3466237" y="5710195"/>
            <a:ext cx="1384291" cy="10862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rot="21367407">
            <a:off x="2237534" y="623370"/>
            <a:ext cx="1929079" cy="19420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7255407" y="5086874"/>
            <a:ext cx="2436935" cy="20362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3">
            <a:extLst>
              <a:ext uri="{28A0092B-C50C-407E-A947-70E740481C1C}">
                <a14:useLocalDpi xmlns:a14="http://schemas.microsoft.com/office/drawing/2010/main" val="0"/>
              </a:ext>
            </a:extLst>
          </a:blip>
          <a:srcRect l="10140" r="10140"/>
          <a:stretch/>
        </p:blipFill>
        <p:spPr bwMode="auto">
          <a:xfrm flipH="1">
            <a:off x="145079" y="3809960"/>
            <a:ext cx="1585006" cy="1606489"/>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4" action="ppaction://hlinksldjump"/>
            <a:extLst>
              <a:ext uri="{FF2B5EF4-FFF2-40B4-BE49-F238E27FC236}">
                <a16:creationId xmlns:a16="http://schemas.microsoft.com/office/drawing/2014/main" id="{70C5A7E9-A3D4-475F-B8FA-69CF9DF50AFA}"/>
              </a:ext>
            </a:extLst>
          </p:cNvPr>
          <p:cNvSpPr/>
          <p:nvPr/>
        </p:nvSpPr>
        <p:spPr>
          <a:xfrm>
            <a:off x="2010779" y="3188768"/>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1</a:t>
            </a:r>
          </a:p>
        </p:txBody>
      </p:sp>
      <p:sp>
        <p:nvSpPr>
          <p:cNvPr id="22" name="Speech Bubble: Rectangle with Corners Rounded 21">
            <a:hlinkClick r:id="rId15" action="ppaction://hlinksldjump"/>
            <a:extLst>
              <a:ext uri="{FF2B5EF4-FFF2-40B4-BE49-F238E27FC236}">
                <a16:creationId xmlns:a16="http://schemas.microsoft.com/office/drawing/2014/main" id="{AEB1942D-2469-47BF-8615-A7230412EC23}"/>
              </a:ext>
            </a:extLst>
          </p:cNvPr>
          <p:cNvSpPr/>
          <p:nvPr/>
        </p:nvSpPr>
        <p:spPr>
          <a:xfrm>
            <a:off x="3693877" y="5027736"/>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black"/>
                </a:solidFill>
                <a:latin typeface="Calibri"/>
                <a:sym typeface="Arial"/>
              </a:rPr>
              <a:t>2</a:t>
            </a:r>
          </a:p>
        </p:txBody>
      </p:sp>
      <p:sp>
        <p:nvSpPr>
          <p:cNvPr id="23" name="Speech Bubble: Rectangle with Corners Rounded 22">
            <a:hlinkClick r:id="rId16" action="ppaction://hlinksldjump"/>
            <a:extLst>
              <a:ext uri="{FF2B5EF4-FFF2-40B4-BE49-F238E27FC236}">
                <a16:creationId xmlns:a16="http://schemas.microsoft.com/office/drawing/2014/main" id="{E85F722D-42DA-4F22-A663-1704B5956D34}"/>
              </a:ext>
            </a:extLst>
          </p:cNvPr>
          <p:cNvSpPr/>
          <p:nvPr/>
        </p:nvSpPr>
        <p:spPr>
          <a:xfrm>
            <a:off x="8473875" y="1910399"/>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3</a:t>
            </a:r>
          </a:p>
        </p:txBody>
      </p:sp>
      <p:sp>
        <p:nvSpPr>
          <p:cNvPr id="24" name="Speech Bubble: Rectangle with Corners Rounded 23">
            <a:hlinkClick r:id="rId17" action="ppaction://hlinksldjump"/>
            <a:extLst>
              <a:ext uri="{FF2B5EF4-FFF2-40B4-BE49-F238E27FC236}">
                <a16:creationId xmlns:a16="http://schemas.microsoft.com/office/drawing/2014/main" id="{CC781AEC-0CE5-4477-BC6E-C87BACCE45EC}"/>
              </a:ext>
            </a:extLst>
          </p:cNvPr>
          <p:cNvSpPr/>
          <p:nvPr/>
        </p:nvSpPr>
        <p:spPr>
          <a:xfrm>
            <a:off x="1339446" y="1826922"/>
            <a:ext cx="719931" cy="43556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black"/>
                </a:solidFill>
                <a:latin typeface="Calibri"/>
                <a:sym typeface="Arial"/>
              </a:rPr>
              <a:t>4</a:t>
            </a:r>
          </a:p>
        </p:txBody>
      </p:sp>
      <p:sp>
        <p:nvSpPr>
          <p:cNvPr id="25" name="Speech Bubble: Rectangle with Corners Rounded 24">
            <a:hlinkClick r:id="rId18" action="ppaction://hlinksldjump"/>
            <a:extLst>
              <a:ext uri="{FF2B5EF4-FFF2-40B4-BE49-F238E27FC236}">
                <a16:creationId xmlns:a16="http://schemas.microsoft.com/office/drawing/2014/main" id="{EE367C36-9662-4581-924F-BD8351E83591}"/>
              </a:ext>
            </a:extLst>
          </p:cNvPr>
          <p:cNvSpPr/>
          <p:nvPr/>
        </p:nvSpPr>
        <p:spPr>
          <a:xfrm>
            <a:off x="97393" y="3432801"/>
            <a:ext cx="719931" cy="435561"/>
          </a:xfrm>
          <a:prstGeom prst="wedgeRoundRectCallout">
            <a:avLst>
              <a:gd name="adj1" fmla="val 44105"/>
              <a:gd name="adj2" fmla="val 1146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5</a:t>
            </a:r>
          </a:p>
        </p:txBody>
      </p:sp>
      <p:sp>
        <p:nvSpPr>
          <p:cNvPr id="26" name="Speech Bubble: Rectangle with Corners Rounded 25">
            <a:hlinkClick r:id="rId19" action="ppaction://hlinksldjump"/>
            <a:extLst>
              <a:ext uri="{FF2B5EF4-FFF2-40B4-BE49-F238E27FC236}">
                <a16:creationId xmlns:a16="http://schemas.microsoft.com/office/drawing/2014/main" id="{FA8CAA92-4B2E-4B49-B7DD-5733CA3D9ED0}"/>
              </a:ext>
            </a:extLst>
          </p:cNvPr>
          <p:cNvSpPr/>
          <p:nvPr/>
        </p:nvSpPr>
        <p:spPr>
          <a:xfrm>
            <a:off x="7059791" y="5474101"/>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6</a:t>
            </a:r>
          </a:p>
        </p:txBody>
      </p:sp>
      <p:sp>
        <p:nvSpPr>
          <p:cNvPr id="28" name="Speech Bubble: Rectangle with Corners Rounded 27">
            <a:hlinkClick r:id="rId20" action="ppaction://hlinksldjump"/>
            <a:extLst>
              <a:ext uri="{FF2B5EF4-FFF2-40B4-BE49-F238E27FC236}">
                <a16:creationId xmlns:a16="http://schemas.microsoft.com/office/drawing/2014/main" id="{D4C1DFD4-5E1D-4801-8DB5-6929FDF43F37}"/>
              </a:ext>
            </a:extLst>
          </p:cNvPr>
          <p:cNvSpPr/>
          <p:nvPr/>
        </p:nvSpPr>
        <p:spPr>
          <a:xfrm>
            <a:off x="11327821" y="3305998"/>
            <a:ext cx="719931" cy="435561"/>
          </a:xfrm>
          <a:prstGeom prst="wedgeRoundRectCallout">
            <a:avLst>
              <a:gd name="adj1" fmla="val -66075"/>
              <a:gd name="adj2" fmla="val 73009"/>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black"/>
                </a:solidFill>
                <a:latin typeface="Calibri"/>
                <a:sym typeface="Arial"/>
              </a:rPr>
              <a:t>9</a:t>
            </a:r>
          </a:p>
        </p:txBody>
      </p:sp>
      <p:sp>
        <p:nvSpPr>
          <p:cNvPr id="30" name="Speech Bubble: Rectangle with Corners Rounded 29">
            <a:hlinkClick r:id="rId21" action="ppaction://hlinksldjump"/>
            <a:extLst>
              <a:ext uri="{FF2B5EF4-FFF2-40B4-BE49-F238E27FC236}">
                <a16:creationId xmlns:a16="http://schemas.microsoft.com/office/drawing/2014/main" id="{D57823D0-9DEB-446C-898F-530313280B8F}"/>
              </a:ext>
            </a:extLst>
          </p:cNvPr>
          <p:cNvSpPr/>
          <p:nvPr/>
        </p:nvSpPr>
        <p:spPr>
          <a:xfrm>
            <a:off x="2174285" y="88766"/>
            <a:ext cx="719931" cy="435561"/>
          </a:xfrm>
          <a:prstGeom prst="wedgeRoundRectCallout">
            <a:avLst>
              <a:gd name="adj1" fmla="val 12440"/>
              <a:gd name="adj2" fmla="val 9172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8</a:t>
            </a:r>
          </a:p>
        </p:txBody>
      </p:sp>
      <p:sp>
        <p:nvSpPr>
          <p:cNvPr id="5" name="Rectangle: Rounded Corners 4">
            <a:hlinkClick r:id="rId22" action="ppaction://hlinksldjump"/>
            <a:extLst>
              <a:ext uri="{FF2B5EF4-FFF2-40B4-BE49-F238E27FC236}">
                <a16:creationId xmlns:a16="http://schemas.microsoft.com/office/drawing/2014/main" id="{D6FCE8E9-A767-93E0-72DE-4F358704969D}"/>
              </a:ext>
            </a:extLst>
          </p:cNvPr>
          <p:cNvSpPr/>
          <p:nvPr/>
        </p:nvSpPr>
        <p:spPr>
          <a:xfrm>
            <a:off x="-10349" y="6149009"/>
            <a:ext cx="1740434" cy="70899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80">
              <a:buClr>
                <a:srgbClr val="000000"/>
              </a:buClr>
              <a:defRPr/>
            </a:pPr>
            <a:r>
              <a:rPr lang="vi-VN" sz="2400" b="1" kern="0" dirty="0">
                <a:solidFill>
                  <a:prstClr val="black"/>
                </a:solidFill>
                <a:latin typeface="Calibri"/>
                <a:sym typeface="Arial"/>
              </a:rPr>
              <a:t>Vận dụng</a:t>
            </a:r>
            <a:endParaRPr lang="en-US" sz="2400" b="1" kern="0" dirty="0">
              <a:solidFill>
                <a:prstClr val="black"/>
              </a:solidFill>
              <a:latin typeface="Calibri"/>
              <a:sym typeface="Arial"/>
            </a:endParaRPr>
          </a:p>
        </p:txBody>
      </p:sp>
      <p:pic>
        <p:nvPicPr>
          <p:cNvPr id="6" name="Picture 4">
            <a:extLst>
              <a:ext uri="{FF2B5EF4-FFF2-40B4-BE49-F238E27FC236}">
                <a16:creationId xmlns:a16="http://schemas.microsoft.com/office/drawing/2014/main" id="{7FC7F870-F1F4-3443-356C-E61254D678CC}"/>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5934" r="-360"/>
          <a:stretch/>
        </p:blipFill>
        <p:spPr bwMode="auto">
          <a:xfrm>
            <a:off x="7889622" y="3721938"/>
            <a:ext cx="2019951" cy="1316751"/>
          </a:xfrm>
          <a:prstGeom prst="rect">
            <a:avLst/>
          </a:prstGeom>
          <a:noFill/>
          <a:extLst>
            <a:ext uri="{909E8E84-426E-40DD-AFC4-6F175D3DCCD1}">
              <a14:hiddenFill xmlns:a14="http://schemas.microsoft.com/office/drawing/2010/main">
                <a:solidFill>
                  <a:srgbClr val="FFFFFF"/>
                </a:solidFill>
              </a14:hiddenFill>
            </a:ext>
          </a:extLst>
        </p:spPr>
      </p:pic>
      <p:pic>
        <p:nvPicPr>
          <p:cNvPr id="19" name="729379b9e2add56e08e63ca42cdec2b8021c0663a16950edeec68f925e548b7370ae53c7">
            <a:hlinkClick r:id="" action="ppaction://media"/>
            <a:extLst>
              <a:ext uri="{FF2B5EF4-FFF2-40B4-BE49-F238E27FC236}">
                <a16:creationId xmlns:a16="http://schemas.microsoft.com/office/drawing/2014/main" id="{526D324B-817C-A1ED-715B-0A796DA37F4B}"/>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7301591" y="297646"/>
            <a:ext cx="812800" cy="812800"/>
          </a:xfrm>
          <a:prstGeom prst="rect">
            <a:avLst/>
          </a:prstGeom>
        </p:spPr>
      </p:pic>
      <p:sp>
        <p:nvSpPr>
          <p:cNvPr id="20" name="Speech Bubble: Rectangle with Corners Rounded 19">
            <a:hlinkClick r:id="rId25" action="ppaction://hlinksldjump"/>
            <a:extLst>
              <a:ext uri="{FF2B5EF4-FFF2-40B4-BE49-F238E27FC236}">
                <a16:creationId xmlns:a16="http://schemas.microsoft.com/office/drawing/2014/main" id="{D5C27062-3AA5-CAFF-20D8-035E96E90B91}"/>
              </a:ext>
            </a:extLst>
          </p:cNvPr>
          <p:cNvSpPr>
            <a:spLocks/>
          </p:cNvSpPr>
          <p:nvPr/>
        </p:nvSpPr>
        <p:spPr>
          <a:xfrm>
            <a:off x="9574337" y="600729"/>
            <a:ext cx="719931" cy="435561"/>
          </a:xfrm>
          <a:prstGeom prst="wedgeRoundRectCallout">
            <a:avLst>
              <a:gd name="adj1" fmla="val 81682"/>
              <a:gd name="adj2" fmla="val 8739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7</a:t>
            </a:r>
          </a:p>
        </p:txBody>
      </p:sp>
      <p:pic>
        <p:nvPicPr>
          <p:cNvPr id="21" name="Picture 4">
            <a:extLst>
              <a:ext uri="{FF2B5EF4-FFF2-40B4-BE49-F238E27FC236}">
                <a16:creationId xmlns:a16="http://schemas.microsoft.com/office/drawing/2014/main" id="{61C70B12-ABC4-BD72-89AE-F1737DEE532D}"/>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45003" b="-11597"/>
          <a:stretch/>
        </p:blipFill>
        <p:spPr bwMode="auto">
          <a:xfrm rot="20993505">
            <a:off x="10434646" y="245100"/>
            <a:ext cx="1780267" cy="17832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27">
            <a:extLst>
              <a:ext uri="{28A0092B-C50C-407E-A947-70E740481C1C}">
                <a14:useLocalDpi xmlns:a14="http://schemas.microsoft.com/office/drawing/2010/main" val="0"/>
              </a:ext>
            </a:extLst>
          </a:blip>
          <a:srcRect l="14027" r="14027"/>
          <a:stretch/>
        </p:blipFill>
        <p:spPr bwMode="auto">
          <a:xfrm rot="253063">
            <a:off x="447860" y="2086715"/>
            <a:ext cx="1011000" cy="1183708"/>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hlinkClick r:id="rId28" action="ppaction://hlinksldjump"/>
            <a:extLst>
              <a:ext uri="{FF2B5EF4-FFF2-40B4-BE49-F238E27FC236}">
                <a16:creationId xmlns:a16="http://schemas.microsoft.com/office/drawing/2014/main" id="{4E410125-E8AC-704B-8E5E-1A5135F494E1}"/>
              </a:ext>
            </a:extLst>
          </p:cNvPr>
          <p:cNvSpPr>
            <a:spLocks/>
          </p:cNvSpPr>
          <p:nvPr/>
        </p:nvSpPr>
        <p:spPr>
          <a:xfrm>
            <a:off x="7953894" y="3020845"/>
            <a:ext cx="719931" cy="435561"/>
          </a:xfrm>
          <a:prstGeom prst="wedgeRoundRectCallout">
            <a:avLst>
              <a:gd name="adj1" fmla="val 54592"/>
              <a:gd name="adj2" fmla="val 9349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10</a:t>
            </a:r>
          </a:p>
        </p:txBody>
      </p:sp>
    </p:spTree>
    <p:extLst>
      <p:ext uri="{BB962C8B-B14F-4D97-AF65-F5344CB8AC3E}">
        <p14:creationId xmlns:p14="http://schemas.microsoft.com/office/powerpoint/2010/main" val="120719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37" fill="hold"/>
                                        <p:tgtEl>
                                          <p:spTgt spid="19"/>
                                        </p:tgtEl>
                                      </p:cBhvr>
                                    </p:cmd>
                                  </p:childTnLst>
                                </p:cTn>
                              </p:par>
                              <p:par>
                                <p:cTn id="7" presetID="55" presetClass="path" presetSubtype="0" repeatCount="indefinite" accel="50000" decel="50000" fill="hold" nodeType="withEffect">
                                  <p:stCondLst>
                                    <p:cond delay="0"/>
                                  </p:stCondLst>
                                  <p:childTnLst>
                                    <p:animMotion origin="layout" path="M 0.01445 1.48148E-6 C 0.0151 -0.02199 0.00872 -0.04074 0.00039 -0.04236 C -0.00782 -0.04352 -0.01524 -0.0294 -0.01576 -0.00764 C -0.01628 0.0118 -0.01133 0.02986 -0.00365 0.03125 C 0.00325 0.03241 0.00989 0.02014 0.01028 0.00185 C 0.0108 -0.01482 0.00638 -0.03033 3.33333E-6 -0.03148 C -0.00586 -0.03264 -0.01146 -0.02246 -0.01185 -0.00718 C -0.01211 0.00648 -0.00873 0.02014 -0.00326 0.02037 C 0.00143 0.02153 0.00586 0.01366 0.00625 0.00116 C 0.00664 -0.00996 0.00403 -0.0206 -0.00013 -0.0213 C -0.00378 -0.02199 -0.00769 -0.01597 -0.00782 -0.00648 C -0.00795 0.00162 -0.00625 0.00949 -0.00313 0.01018 C -0.00052 0.01088 0.00208 0.00717 0.00208 0.00023 C 0.00247 -0.00463 0.00143 -0.01019 -0.00052 -0.01088 C -0.00196 -0.01088 -0.00352 -0.00949 -0.00378 -0.00625 C -0.00378 -0.00371 -0.00365 -0.00162 -0.00274 -0.00023 C -0.00248 1.48148E-6 -0.00222 1.48148E-6 -0.00196 -0.00023 " pathEditMode="relative" rAng="0" ptsTypes="AAAAAAAAAAAAAAAAA">
                                      <p:cBhvr>
                                        <p:cTn id="8" dur="5000" fill="hold"/>
                                        <p:tgtEl>
                                          <p:spTgt spid="1027"/>
                                        </p:tgtEl>
                                        <p:attrNameLst>
                                          <p:attrName>ppt_x</p:attrName>
                                          <p:attrName>ppt_y</p:attrName>
                                        </p:attrNameLst>
                                      </p:cBhvr>
                                      <p:rCtr x="-1523" y="-579"/>
                                    </p:animMotion>
                                  </p:childTnLst>
                                </p:cTn>
                              </p:par>
                              <p:par>
                                <p:cTn id="9" presetID="46" presetClass="path" presetSubtype="0" repeatCount="indefinite" accel="50000" decel="50000" fill="hold" nodeType="withEffect">
                                  <p:stCondLst>
                                    <p:cond delay="0"/>
                                  </p:stCondLst>
                                  <p:childTnLst>
                                    <p:animMotion origin="layout" path="M -6.25E-7 -4.07407E-6 C -0.00039 -0.01481 0.0069 -0.02801 0.01667 -0.02893 C 0.02604 -0.02986 0.0349 -0.01967 0.03542 -0.00532 C 0.03633 0.00811 0.02982 0.02107 0.02122 0.02153 C 0.01315 0.02246 0.0056 0.01389 0.00482 0.00162 C 0.0043 -0.00995 0.00938 -0.0206 0.01706 -0.02152 C 0.02383 -0.02245 0.03021 -0.01551 0.03073 -0.00486 C 0.03112 0.00463 0.02708 0.01366 0.02083 0.01412 C 0.01524 0.01482 0.0099 0.00949 0.00951 0.00093 C 0.00925 -0.00671 0.01237 -0.01412 0.01732 -0.01458 C 0.02149 -0.01481 0.02565 -0.01111 0.02604 -0.00439 C 0.02643 0.00116 0.02409 0.00649 0.02044 0.00718 C 0.01771 0.00741 0.01458 0.00533 0.01445 0.0007 C 0.01419 -0.00301 0.01524 -0.00671 0.01758 -0.0074 C 0.01927 -0.0074 0.02096 -0.00648 0.02135 -0.00393 C 0.02149 -0.00254 0.02122 -0.00092 0.02031 -0.00023 C 0.01979 -4.07407E-6 0.0194 -4.07407E-6 0.01914 -0.00023 " pathEditMode="relative" rAng="0" ptsTypes="AAAAAAAAAAAAAAAAA">
                                      <p:cBhvr>
                                        <p:cTn id="10" dur="5000" fill="hold"/>
                                        <p:tgtEl>
                                          <p:spTgt spid="7"/>
                                        </p:tgtEl>
                                        <p:attrNameLst>
                                          <p:attrName>ppt_x</p:attrName>
                                          <p:attrName>ppt_y</p:attrName>
                                        </p:attrNameLst>
                                      </p:cBhvr>
                                      <p:rCtr x="1758" y="-394"/>
                                    </p:animMotion>
                                  </p:childTnLst>
                                </p:cTn>
                              </p:par>
                              <p:par>
                                <p:cTn id="11" presetID="55" presetClass="path" presetSubtype="0" repeatCount="indefinite" accel="50000" decel="50000" fill="hold" nodeType="withEffect">
                                  <p:stCondLst>
                                    <p:cond delay="0"/>
                                  </p:stCondLst>
                                  <p:childTnLst>
                                    <p:animMotion origin="layout" path="M 0.01446 -3.33333E-6 C 0.01511 -0.02199 0.00873 -0.04074 0.00039 -0.04236 C -0.00781 -0.04352 -0.01523 -0.02939 -0.01575 -0.00764 C -0.01627 0.01181 -0.01132 0.02986 -0.00364 0.03125 C 0.00326 0.03218 0.0099 0.02014 0.01029 0.00186 C 0.01081 -0.01481 0.00638 -0.03032 -3.54167E-6 -0.03148 C -0.00586 -0.03264 -0.01145 -0.02245 -0.01185 -0.00717 C -0.01211 0.00648 -0.00872 0.02014 -0.00325 0.02037 C 0.00144 0.02153 0.00586 0.01366 0.00625 0.00116 C 0.00664 -0.00995 0.00404 -0.0206 -0.00013 -0.02129 C -0.00377 -0.02199 -0.00768 -0.01597 -0.00781 -0.00648 C -0.00794 0.00162 -0.00625 0.00949 -0.00312 0.01019 C -0.00052 0.01088 0.00209 0.00718 0.00209 0.00023 C 0.00248 -0.00463 0.00144 -0.01018 -0.00052 -0.01088 C -0.00195 -0.01088 -0.00351 -0.00949 -0.00377 -0.00625 C -0.00377 -0.0037 -0.00364 -0.00162 -0.00273 -0.00023 C -0.00247 -3.33333E-6 -0.00221 -3.33333E-6 -0.00195 -0.00023 " pathEditMode="relative" rAng="0" ptsTypes="AAAAAAAAAAAAAAAAA">
                                      <p:cBhvr>
                                        <p:cTn id="12" dur="5000" fill="hold"/>
                                        <p:tgtEl>
                                          <p:spTgt spid="8"/>
                                        </p:tgtEl>
                                        <p:attrNameLst>
                                          <p:attrName>ppt_x</p:attrName>
                                          <p:attrName>ppt_y</p:attrName>
                                        </p:attrNameLst>
                                      </p:cBhvr>
                                      <p:rCtr x="-1523" y="-579"/>
                                    </p:animMotion>
                                  </p:childTnLst>
                                </p:cTn>
                              </p:par>
                              <p:par>
                                <p:cTn id="13" presetID="46" presetClass="path" presetSubtype="0" repeatCount="indefinite" accel="50000" decel="50000" fill="hold" nodeType="withEffect">
                                  <p:stCondLst>
                                    <p:cond delay="0"/>
                                  </p:stCondLst>
                                  <p:childTnLst>
                                    <p:animMotion origin="layout" path="M 4.375E-6 4.44444E-6 C -0.00039 -0.01482 0.0069 -0.02801 0.01666 -0.02894 C 0.02604 -0.02987 0.03489 -0.01968 0.03541 -0.00533 C 0.03632 0.0081 0.02981 0.02106 0.02122 0.02152 C 0.01315 0.02245 0.00559 0.01388 0.00481 0.00162 C 0.00429 -0.00996 0.00937 -0.02061 0.01705 -0.02153 C 0.02382 -0.02246 0.0302 -0.01551 0.03072 -0.00487 C 0.03112 0.00463 0.02708 0.01365 0.02083 0.01412 C 0.01523 0.01481 0.00989 0.00949 0.0095 0.00092 C 0.00924 -0.00672 0.01237 -0.01412 0.01731 -0.01459 C 0.02148 -0.01482 0.02565 -0.01112 0.02604 -0.0044 C 0.02643 0.00115 0.02408 0.00648 0.02044 0.00717 C 0.0177 0.0074 0.01458 0.00532 0.01445 0.00069 C 0.01419 -0.00301 0.01523 -0.00672 0.01757 -0.00741 C 0.01927 -0.00741 0.02096 -0.00649 0.02135 -0.00394 C 0.02148 -0.00255 0.02122 -0.00093 0.02031 -0.00024 C 0.01979 4.44444E-6 0.0194 4.44444E-6 0.01914 -0.00024 " pathEditMode="relative" rAng="0" ptsTypes="AAAAAAAAAAAAAAAAA">
                                      <p:cBhvr>
                                        <p:cTn id="14" dur="5000" fill="hold"/>
                                        <p:tgtEl>
                                          <p:spTgt spid="11"/>
                                        </p:tgtEl>
                                        <p:attrNameLst>
                                          <p:attrName>ppt_x</p:attrName>
                                          <p:attrName>ppt_y</p:attrName>
                                        </p:attrNameLst>
                                      </p:cBhvr>
                                      <p:rCtr x="1758" y="-394"/>
                                    </p:animMotion>
                                  </p:childTnLst>
                                </p:cTn>
                              </p:par>
                              <p:par>
                                <p:cTn id="15" presetID="55" presetClass="path" presetSubtype="0" repeatCount="indefinite" accel="50000" decel="50000" fill="hold" nodeType="withEffect">
                                  <p:stCondLst>
                                    <p:cond delay="0"/>
                                  </p:stCondLst>
                                  <p:childTnLst>
                                    <p:animMotion origin="layout" path="M 0.01445 2.59259E-6 C 0.0151 -0.02199 0.00872 -0.04074 0.00039 -0.04236 C -0.00781 -0.04352 -0.01523 -0.0294 -0.01575 -0.00764 C -0.01628 0.0118 -0.01133 0.02986 -0.00365 0.03125 C 0.00326 0.03217 0.0099 0.02014 0.01029 0.00185 C 0.01081 -0.01482 0.00638 -0.03033 -2.08333E-7 -0.03148 C -0.00586 -0.03264 -0.01146 -0.02246 -0.01185 -0.00718 C -0.01211 0.00648 -0.00872 0.02014 -0.00325 0.02037 C 0.00143 0.02153 0.00586 0.01365 0.00625 0.00115 C 0.00664 -0.00996 0.00404 -0.0206 -0.00013 -0.0213 C -0.00378 -0.02199 -0.00768 -0.01597 -0.00781 -0.00648 C -0.00794 0.00162 -0.00625 0.00949 -0.00312 0.01018 C -0.00052 0.01088 0.00208 0.00717 0.00208 0.00023 C 0.00247 -0.00463 0.00143 -0.01019 -0.00052 -0.01088 C -0.00195 -0.01088 -0.00352 -0.00949 -0.00378 -0.00625 C -0.00378 -0.00371 -0.00365 -0.00162 -0.00273 -0.00023 C -0.00247 2.59259E-6 -0.00221 2.59259E-6 -0.00195 -0.00023 " pathEditMode="relative" rAng="0" ptsTypes="AAAAAAAAAAAAAAAAA">
                                      <p:cBhvr>
                                        <p:cTn id="16" dur="5000" fill="hold"/>
                                        <p:tgtEl>
                                          <p:spTgt spid="12"/>
                                        </p:tgtEl>
                                        <p:attrNameLst>
                                          <p:attrName>ppt_x</p:attrName>
                                          <p:attrName>ppt_y</p:attrName>
                                        </p:attrNameLst>
                                      </p:cBhvr>
                                      <p:rCtr x="-1523" y="-579"/>
                                    </p:animMotion>
                                  </p:childTnLst>
                                </p:cTn>
                              </p:par>
                              <p:par>
                                <p:cTn id="17" presetID="46" presetClass="path" presetSubtype="0" repeatCount="indefinite" accel="50000" decel="50000" fill="hold" nodeType="withEffect">
                                  <p:stCondLst>
                                    <p:cond delay="0"/>
                                  </p:stCondLst>
                                  <p:childTnLst>
                                    <p:animMotion origin="layout" path="M 5E-6 7.40741E-7 C -0.00039 -0.01482 0.00691 -0.02801 0.01667 -0.02894 C 0.02605 -0.02986 0.0349 -0.01968 0.03542 -0.00532 C 0.03633 0.0081 0.02982 0.02106 0.02123 0.02153 C 0.01316 0.02245 0.0056 0.01389 0.00482 0.00162 C 0.0043 -0.00995 0.00938 -0.0206 0.01706 -0.02153 C 0.02383 -0.02245 0.03021 -0.01551 0.03073 -0.00486 C 0.03112 0.00463 0.02709 0.01366 0.02084 0.01412 C 0.01524 0.01481 0.0099 0.00949 0.00951 0.00093 C 0.00925 -0.00671 0.01237 -0.01412 0.01732 -0.01458 C 0.02149 -0.01482 0.02566 -0.01111 0.02605 -0.0044 C 0.02644 0.00116 0.02409 0.00648 0.02045 0.00718 C 0.01771 0.00741 0.01459 0.00532 0.01446 0.00069 C 0.0142 -0.00301 0.01524 -0.00671 0.01758 -0.00741 C 0.01928 -0.00741 0.02097 -0.00648 0.02136 -0.00394 C 0.02149 -0.00255 0.02123 -0.00093 0.02032 -0.00023 C 0.0198 7.40741E-7 0.01941 7.40741E-7 0.01915 -0.00023 " pathEditMode="relative" rAng="0" ptsTypes="AAAAAAAAAAAAAAAAA">
                                      <p:cBhvr>
                                        <p:cTn id="18" dur="5000" fill="hold"/>
                                        <p:tgtEl>
                                          <p:spTgt spid="13"/>
                                        </p:tgtEl>
                                        <p:attrNameLst>
                                          <p:attrName>ppt_x</p:attrName>
                                          <p:attrName>ppt_y</p:attrName>
                                        </p:attrNameLst>
                                      </p:cBhvr>
                                      <p:rCtr x="1758" y="-394"/>
                                    </p:animMotion>
                                  </p:childTnLst>
                                </p:cTn>
                              </p:par>
                              <p:par>
                                <p:cTn id="19" presetID="46" presetClass="path" presetSubtype="0" repeatCount="indefinite" accel="50000" decel="50000" fill="hold" nodeType="withEffect">
                                  <p:stCondLst>
                                    <p:cond delay="0"/>
                                  </p:stCondLst>
                                  <p:childTnLst>
                                    <p:animMotion origin="layout" path="M -1.875E-6 3.7037E-6 C -0.00039 -0.01482 0.0069 -0.02801 0.01667 -0.02894 C 0.02604 -0.02986 0.0349 -0.01968 0.03542 -0.00533 C 0.03633 0.0081 0.02982 0.02106 0.02123 0.02152 C 0.01315 0.02245 0.0056 0.01389 0.00482 0.00162 C 0.0043 -0.00996 0.00938 -0.02061 0.01706 -0.02153 C 0.02383 -0.02246 0.03021 -0.01551 0.03073 -0.00486 C 0.03112 0.00463 0.02709 0.01365 0.02084 0.01412 C 0.01524 0.01481 0.0099 0.00949 0.00951 0.00092 C 0.00925 -0.00672 0.01237 -0.01412 0.01732 -0.01459 C 0.02149 -0.01482 0.02565 -0.01111 0.02604 -0.0044 C 0.02643 0.00115 0.02409 0.00648 0.02044 0.00717 C 0.01771 0.0074 0.01459 0.00532 0.01446 0.00069 C 0.01419 -0.00301 0.01524 -0.00672 0.01758 -0.00741 C 0.01927 -0.00741 0.02097 -0.00649 0.02136 -0.00394 C 0.02149 -0.00255 0.02123 -0.00093 0.02031 -0.00024 C 0.01979 3.7037E-6 0.0194 3.7037E-6 0.01914 -0.00024 " pathEditMode="relative" rAng="0" ptsTypes="AAAAAAAAAAAAAAAAA">
                                      <p:cBhvr>
                                        <p:cTn id="20" dur="5000" fill="hold"/>
                                        <p:tgtEl>
                                          <p:spTgt spid="15"/>
                                        </p:tgtEl>
                                        <p:attrNameLst>
                                          <p:attrName>ppt_x</p:attrName>
                                          <p:attrName>ppt_y</p:attrName>
                                        </p:attrNameLst>
                                      </p:cBhvr>
                                      <p:rCtr x="1758" y="-394"/>
                                    </p:animMotion>
                                  </p:childTnLst>
                                </p:cTn>
                              </p:par>
                              <p:par>
                                <p:cTn id="21" presetID="55" presetClass="path" presetSubtype="0" repeatCount="indefinite" accel="50000" decel="50000" fill="hold" nodeType="withEffect">
                                  <p:stCondLst>
                                    <p:cond delay="0"/>
                                  </p:stCondLst>
                                  <p:childTnLst>
                                    <p:animMotion origin="layout" path="M 0.01446 4.81481E-6 C 0.01511 -0.022 0.00873 -0.04075 0.00039 -0.04237 C -0.00781 -0.04352 -0.01523 -0.0294 -0.01575 -0.00764 C -0.01627 0.0118 -0.01133 0.02986 -0.00364 0.03125 C 0.00326 0.0324 0.0099 0.02013 0.01029 0.00185 C 0.01081 -0.01482 0.00638 -0.03033 -2.91667E-6 -0.03149 C -0.00586 -0.03264 -0.01146 -0.02246 -0.01185 -0.00718 C -0.01211 0.00648 -0.00872 0.02013 -0.00325 0.02037 C 0.00144 0.02152 0.00586 0.01365 0.00625 0.00115 C 0.00664 -0.00996 0.00404 -0.02061 -0.00013 -0.0213 C -0.00377 -0.022 -0.00768 -0.01598 -0.00781 -0.00649 C -0.00794 0.00162 -0.00625 0.00949 -0.00312 0.01018 C -0.00052 0.01087 0.00209 0.00717 0.00209 0.00023 C 0.00248 -0.00463 0.00144 -0.01019 -0.00052 -0.01088 C -0.00195 -0.01088 -0.00351 -0.0095 -0.00377 -0.00625 C -0.00377 -0.00371 -0.00364 -0.00163 -0.00273 -0.00024 C -0.00247 4.81481E-6 -0.00221 4.81481E-6 -0.00195 -0.00024 " pathEditMode="relative" rAng="0" ptsTypes="AAAAAAAAAAAAAAAAA">
                                      <p:cBhvr>
                                        <p:cTn id="22" dur="5000" fill="hold"/>
                                        <p:tgtEl>
                                          <p:spTgt spid="18"/>
                                        </p:tgtEl>
                                        <p:attrNameLst>
                                          <p:attrName>ppt_x</p:attrName>
                                          <p:attrName>ppt_y</p:attrName>
                                        </p:attrNameLst>
                                      </p:cBhvr>
                                      <p:rCtr x="-1523" y="-579"/>
                                    </p:animMotion>
                                  </p:childTnLst>
                                </p:cTn>
                              </p:par>
                              <p:par>
                                <p:cTn id="23" presetID="46" presetClass="path" presetSubtype="0" repeatCount="indefinite" accel="50000" decel="50000" fill="hold" nodeType="withEffect">
                                  <p:stCondLst>
                                    <p:cond delay="0"/>
                                  </p:stCondLst>
                                  <p:childTnLst>
                                    <p:animMotion origin="layout" path="M 2.08333E-6 2.59259E-6 C -0.00039 -0.01482 0.0069 -0.02801 0.01666 -0.02894 C 0.02604 -0.02986 0.03489 -0.01968 0.03541 -0.00533 C 0.03633 0.0081 0.02982 0.02106 0.02122 0.02153 C 0.01315 0.02245 0.0056 0.01389 0.00482 0.00162 C 0.00429 -0.00996 0.00937 -0.0206 0.01706 -0.02153 C 0.02383 -0.02246 0.03021 -0.01551 0.03073 -0.00486 C 0.03112 0.00463 0.02708 0.01365 0.02083 0.01412 C 0.01523 0.01481 0.00989 0.00949 0.0095 0.00092 C 0.00924 -0.00672 0.01237 -0.01412 0.01732 -0.01459 C 0.02148 -0.01482 0.02565 -0.01111 0.02604 -0.0044 C 0.02643 0.00115 0.02409 0.00648 0.02044 0.00717 C 0.01771 0.0074 0.01458 0.00532 0.01445 0.00069 C 0.01419 -0.00301 0.01523 -0.00672 0.01758 -0.00741 C 0.01927 -0.00741 0.02096 -0.00648 0.02135 -0.00394 C 0.02148 -0.00255 0.02122 -0.00093 0.02031 -0.00023 C 0.01979 2.59259E-6 0.0194 2.59259E-6 0.01914 -0.00023 " pathEditMode="relative" rAng="0" ptsTypes="AAAAAAAAAAAAAAAAA">
                                      <p:cBhvr>
                                        <p:cTn id="24" dur="5000" fill="hold"/>
                                        <p:tgtEl>
                                          <p:spTgt spid="6"/>
                                        </p:tgtEl>
                                        <p:attrNameLst>
                                          <p:attrName>ppt_x</p:attrName>
                                          <p:attrName>ppt_y</p:attrName>
                                        </p:attrNameLst>
                                      </p:cBhvr>
                                      <p:rCtr x="1758" y="-394"/>
                                    </p:animMotion>
                                  </p:childTnLst>
                                </p:cTn>
                              </p:par>
                              <p:par>
                                <p:cTn id="25" presetID="46" presetClass="path" presetSubtype="0" repeatCount="indefinite" accel="50000" decel="50000" fill="hold" nodeType="withEffect">
                                  <p:stCondLst>
                                    <p:cond delay="0"/>
                                  </p:stCondLst>
                                  <p:childTnLst>
                                    <p:animMotion origin="layout" path="M 3.95833E-6 -7.40741E-7 C -0.00039 -0.01481 0.0069 -0.02801 0.01666 -0.02893 C 0.02604 -0.02986 0.03489 -0.01968 0.03541 -0.00532 C 0.03632 0.0081 0.02981 0.02107 0.02122 0.02153 C 0.01315 0.02245 0.0056 0.01389 0.00481 0.00162 C 0.00429 -0.00995 0.00937 -0.0206 0.01705 -0.02153 C 0.02382 -0.02245 0.0302 -0.01551 0.03073 -0.00486 C 0.03112 0.00463 0.02708 0.01366 0.02083 0.01412 C 0.01523 0.01482 0.00989 0.00949 0.0095 0.00093 C 0.00924 -0.00671 0.01237 -0.01412 0.01731 -0.01458 C 0.02148 -0.01481 0.02565 -0.01111 0.02604 -0.0044 C 0.02643 0.00116 0.02408 0.00648 0.02044 0.00718 C 0.0177 0.00741 0.01458 0.00532 0.01445 0.0007 C 0.01419 -0.00301 0.01523 -0.00671 0.01757 -0.00741 C 0.01927 -0.00741 0.02096 -0.00648 0.02135 -0.00393 C 0.02148 -0.00255 0.02122 -0.00093 0.02031 -0.00023 C 0.01979 -7.40741E-7 0.0194 -7.40741E-7 0.01914 -0.00023 " pathEditMode="relative" rAng="0" ptsTypes="AAAAAAAAAAAAAAAAA">
                                      <p:cBhvr>
                                        <p:cTn id="26" dur="5000" fill="hold"/>
                                        <p:tgtEl>
                                          <p:spTgt spid="21"/>
                                        </p:tgtEl>
                                        <p:attrNameLst>
                                          <p:attrName>ppt_x</p:attrName>
                                          <p:attrName>ppt_y</p:attrName>
                                        </p:attrNameLst>
                                      </p:cBhvr>
                                      <p:rCtr x="1758"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27"/>
                    </p:tgtEl>
                  </p:cond>
                </p:stCondLst>
                <p:endSync evt="end" delay="0">
                  <p:rtn val="all"/>
                </p:endSync>
                <p:childTnLst>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00196 -0.00023 L 0.35312 0.2794 " pathEditMode="relative" rAng="0" ptsTypes="AA">
                                      <p:cBhvr>
                                        <p:cTn id="31" dur="1000" fill="hold"/>
                                        <p:tgtEl>
                                          <p:spTgt spid="1027"/>
                                        </p:tgtEl>
                                        <p:attrNameLst>
                                          <p:attrName>ppt_x</p:attrName>
                                          <p:attrName>ppt_y</p:attrName>
                                        </p:attrNameLst>
                                      </p:cBhvr>
                                      <p:rCtr x="17747" y="13981"/>
                                    </p:animMotion>
                                  </p:childTnLst>
                                </p:cTn>
                              </p:par>
                              <p:par>
                                <p:cTn id="32" presetID="1" presetClass="exit" presetSubtype="0" fill="hold" nodeType="withEffect">
                                  <p:stCondLst>
                                    <p:cond delay="800"/>
                                  </p:stCondLst>
                                  <p:childTnLst>
                                    <p:set>
                                      <p:cBhvr>
                                        <p:cTn id="33" dur="1" fill="hold">
                                          <p:stCondLst>
                                            <p:cond delay="0"/>
                                          </p:stCondLst>
                                        </p:cTn>
                                        <p:tgtEl>
                                          <p:spTgt spid="1027"/>
                                        </p:tgtEl>
                                        <p:attrNameLst>
                                          <p:attrName>style.visibility</p:attrName>
                                        </p:attrNameLst>
                                      </p:cBhvr>
                                      <p:to>
                                        <p:strVal val="hidden"/>
                                      </p:to>
                                    </p:set>
                                  </p:childTnLst>
                                </p:cTn>
                              </p:par>
                              <p:par>
                                <p:cTn id="34" presetID="1" presetClass="exit" presetSubtype="0" fill="hold" grpId="0" nodeType="withEffect">
                                  <p:stCondLst>
                                    <p:cond delay="800"/>
                                  </p:stCondLst>
                                  <p:childTnLst>
                                    <p:set>
                                      <p:cBhvr>
                                        <p:cTn id="35"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indefinite"/>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6.25E-7 -4.07407E-6 L -0.47917 -0.15926 " pathEditMode="relative" rAng="0" ptsTypes="AA">
                                      <p:cBhvr>
                                        <p:cTn id="40" dur="1000" fill="hold"/>
                                        <p:tgtEl>
                                          <p:spTgt spid="7"/>
                                        </p:tgtEl>
                                        <p:attrNameLst>
                                          <p:attrName>ppt_x</p:attrName>
                                          <p:attrName>ppt_y</p:attrName>
                                        </p:attrNameLst>
                                      </p:cBhvr>
                                      <p:rCtr x="-23958" y="-7963"/>
                                    </p:animMotion>
                                  </p:childTnLst>
                                </p:cTn>
                              </p:par>
                              <p:par>
                                <p:cTn id="41" presetID="1" presetClass="exit" presetSubtype="0" fill="hold" nodeType="withEffect">
                                  <p:stCondLst>
                                    <p:cond delay="80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grpId="0" nodeType="withEffect">
                                  <p:stCondLst>
                                    <p:cond delay="800"/>
                                  </p:stCondLst>
                                  <p:childTnLst>
                                    <p:set>
                                      <p:cBhvr>
                                        <p:cTn id="44"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indefinite"/>
                      </p:stCondLst>
                      <p:childTnLst>
                        <p:par>
                          <p:cTn id="47" fill="hold">
                            <p:stCondLst>
                              <p:cond delay="0"/>
                            </p:stCondLst>
                            <p:childTnLst>
                              <p:par>
                                <p:cTn id="48" presetID="63" presetClass="path" presetSubtype="0" accel="50000" decel="50000" fill="hold" nodeType="clickEffect">
                                  <p:stCondLst>
                                    <p:cond delay="0"/>
                                  </p:stCondLst>
                                  <p:childTnLst>
                                    <p:animMotion origin="layout" path="M -3.54167E-6 -3.33333E-6 L 0.08138 0.22315 " pathEditMode="relative" rAng="0" ptsTypes="AA">
                                      <p:cBhvr>
                                        <p:cTn id="49" dur="1000" fill="hold"/>
                                        <p:tgtEl>
                                          <p:spTgt spid="8"/>
                                        </p:tgtEl>
                                        <p:attrNameLst>
                                          <p:attrName>ppt_x</p:attrName>
                                          <p:attrName>ppt_y</p:attrName>
                                        </p:attrNameLst>
                                      </p:cBhvr>
                                      <p:rCtr x="4062" y="11157"/>
                                    </p:animMotion>
                                  </p:childTnLst>
                                </p:cTn>
                              </p:par>
                              <p:par>
                                <p:cTn id="50" presetID="1" presetClass="exit" presetSubtype="0" fill="hold" nodeType="withEffect">
                                  <p:stCondLst>
                                    <p:cond delay="600"/>
                                  </p:stCondLst>
                                  <p:childTnLst>
                                    <p:set>
                                      <p:cBhvr>
                                        <p:cTn id="51" dur="1" fill="hold">
                                          <p:stCondLst>
                                            <p:cond delay="0"/>
                                          </p:stCondLst>
                                        </p:cTn>
                                        <p:tgtEl>
                                          <p:spTgt spid="8"/>
                                        </p:tgtEl>
                                        <p:attrNameLst>
                                          <p:attrName>style.visibility</p:attrName>
                                        </p:attrNameLst>
                                      </p:cBhvr>
                                      <p:to>
                                        <p:strVal val="hidden"/>
                                      </p:to>
                                    </p:set>
                                  </p:childTnLst>
                                </p:cTn>
                              </p:par>
                              <p:par>
                                <p:cTn id="52" presetID="1" presetClass="exit" presetSubtype="0" fill="hold" grpId="0" nodeType="withEffect">
                                  <p:stCondLst>
                                    <p:cond delay="600"/>
                                  </p:stCondLst>
                                  <p:childTnLst>
                                    <p:set>
                                      <p:cBhvr>
                                        <p:cTn id="53"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indefinite"/>
                      </p:stCondLst>
                      <p:childTnLst>
                        <p:par>
                          <p:cTn id="56" fill="hold">
                            <p:stCondLst>
                              <p:cond delay="0"/>
                            </p:stCondLst>
                            <p:childTnLst>
                              <p:par>
                                <p:cTn id="57" presetID="35" presetClass="path" presetSubtype="0" accel="50000" decel="50000" fill="hold" nodeType="clickEffect">
                                  <p:stCondLst>
                                    <p:cond delay="0"/>
                                  </p:stCondLst>
                                  <p:childTnLst>
                                    <p:animMotion origin="layout" path="M 0.01914 -0.00024 L 0.41809 -0.02662 " pathEditMode="relative" rAng="0" ptsTypes="AA">
                                      <p:cBhvr>
                                        <p:cTn id="58" dur="1000" fill="hold"/>
                                        <p:tgtEl>
                                          <p:spTgt spid="11"/>
                                        </p:tgtEl>
                                        <p:attrNameLst>
                                          <p:attrName>ppt_x</p:attrName>
                                          <p:attrName>ppt_y</p:attrName>
                                        </p:attrNameLst>
                                      </p:cBhvr>
                                      <p:rCtr x="19948" y="-1319"/>
                                    </p:animMotion>
                                  </p:childTnLst>
                                </p:cTn>
                              </p:par>
                              <p:par>
                                <p:cTn id="59" presetID="1" presetClass="exit" presetSubtype="0" fill="hold" nodeType="withEffect">
                                  <p:stCondLst>
                                    <p:cond delay="800"/>
                                  </p:stCondLst>
                                  <p:childTnLst>
                                    <p:set>
                                      <p:cBhvr>
                                        <p:cTn id="60" dur="1" fill="hold">
                                          <p:stCondLst>
                                            <p:cond delay="0"/>
                                          </p:stCondLst>
                                        </p:cTn>
                                        <p:tgtEl>
                                          <p:spTgt spid="11"/>
                                        </p:tgtEl>
                                        <p:attrNameLst>
                                          <p:attrName>style.visibility</p:attrName>
                                        </p:attrNameLst>
                                      </p:cBhvr>
                                      <p:to>
                                        <p:strVal val="hidden"/>
                                      </p:to>
                                    </p:set>
                                  </p:childTnLst>
                                </p:cTn>
                              </p:par>
                              <p:par>
                                <p:cTn id="61" presetID="1" presetClass="exit" presetSubtype="0" fill="hold" grpId="0" nodeType="withEffect">
                                  <p:stCondLst>
                                    <p:cond delay="800"/>
                                  </p:stCondLst>
                                  <p:childTnLst>
                                    <p:set>
                                      <p:cBhvr>
                                        <p:cTn id="62"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indefinite"/>
                      </p:stCondLst>
                      <p:childTnLst>
                        <p:par>
                          <p:cTn id="65" fill="hold">
                            <p:stCondLst>
                              <p:cond delay="0"/>
                            </p:stCondLst>
                            <p:childTnLst>
                              <p:par>
                                <p:cTn id="66" presetID="63" presetClass="path" presetSubtype="0" accel="50000" decel="50000" fill="hold" nodeType="clickEffect">
                                  <p:stCondLst>
                                    <p:cond delay="0"/>
                                  </p:stCondLst>
                                  <p:childTnLst>
                                    <p:animMotion origin="layout" path="M -0.00195 -0.0007 L 0.17135 -0.23912 " pathEditMode="relative" rAng="0" ptsTypes="AA">
                                      <p:cBhvr>
                                        <p:cTn id="67" dur="1000" fill="hold"/>
                                        <p:tgtEl>
                                          <p:spTgt spid="12"/>
                                        </p:tgtEl>
                                        <p:attrNameLst>
                                          <p:attrName>ppt_x</p:attrName>
                                          <p:attrName>ppt_y</p:attrName>
                                        </p:attrNameLst>
                                      </p:cBhvr>
                                      <p:rCtr x="8659" y="-11921"/>
                                    </p:animMotion>
                                  </p:childTnLst>
                                </p:cTn>
                              </p:par>
                              <p:par>
                                <p:cTn id="68" presetID="1" presetClass="exit" presetSubtype="0" fill="hold" nodeType="withEffect">
                                  <p:stCondLst>
                                    <p:cond delay="800"/>
                                  </p:stCondLst>
                                  <p:childTnLst>
                                    <p:set>
                                      <p:cBhvr>
                                        <p:cTn id="69" dur="1" fill="hold">
                                          <p:stCondLst>
                                            <p:cond delay="0"/>
                                          </p:stCondLst>
                                        </p:cTn>
                                        <p:tgtEl>
                                          <p:spTgt spid="12"/>
                                        </p:tgtEl>
                                        <p:attrNameLst>
                                          <p:attrName>style.visibility</p:attrName>
                                        </p:attrNameLst>
                                      </p:cBhvr>
                                      <p:to>
                                        <p:strVal val="hidden"/>
                                      </p:to>
                                    </p:set>
                                  </p:childTnLst>
                                </p:cTn>
                              </p:par>
                              <p:par>
                                <p:cTn id="70" presetID="1" presetClass="exit" presetSubtype="0" fill="hold" grpId="0" nodeType="withEffect">
                                  <p:stCondLst>
                                    <p:cond delay="800"/>
                                  </p:stCondLst>
                                  <p:childTnLst>
                                    <p:set>
                                      <p:cBhvr>
                                        <p:cTn id="7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2" restart="whenNotActive" fill="hold" evtFilter="cancelBubble" nodeType="interactiveSeq">
                <p:stCondLst>
                  <p:cond evt="onClick" delay="0">
                    <p:tgtEl>
                      <p:spTgt spid="13"/>
                    </p:tgtEl>
                  </p:cond>
                </p:stCondLst>
                <p:endSync evt="end" delay="0">
                  <p:rtn val="all"/>
                </p:endSync>
                <p:childTnLst>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0.01915 -0.00023 L 0.38021 -0.27986 " pathEditMode="relative" rAng="0" ptsTypes="AA">
                                      <p:cBhvr>
                                        <p:cTn id="76" dur="1000" fill="hold"/>
                                        <p:tgtEl>
                                          <p:spTgt spid="13"/>
                                        </p:tgtEl>
                                        <p:attrNameLst>
                                          <p:attrName>ppt_x</p:attrName>
                                          <p:attrName>ppt_y</p:attrName>
                                        </p:attrNameLst>
                                      </p:cBhvr>
                                      <p:rCtr x="18047" y="-13981"/>
                                    </p:animMotion>
                                  </p:childTnLst>
                                </p:cTn>
                              </p:par>
                              <p:par>
                                <p:cTn id="77" presetID="1" presetClass="exit" presetSubtype="0" fill="hold" nodeType="withEffect">
                                  <p:stCondLst>
                                    <p:cond delay="800"/>
                                  </p:stCondLst>
                                  <p:childTnLst>
                                    <p:set>
                                      <p:cBhvr>
                                        <p:cTn id="78" dur="1" fill="hold">
                                          <p:stCondLst>
                                            <p:cond delay="0"/>
                                          </p:stCondLst>
                                        </p:cTn>
                                        <p:tgtEl>
                                          <p:spTgt spid="13"/>
                                        </p:tgtEl>
                                        <p:attrNameLst>
                                          <p:attrName>style.visibility</p:attrName>
                                        </p:attrNameLst>
                                      </p:cBhvr>
                                      <p:to>
                                        <p:strVal val="hidden"/>
                                      </p:to>
                                    </p:set>
                                  </p:childTnLst>
                                </p:cTn>
                              </p:par>
                              <p:par>
                                <p:cTn id="79" presetID="1" presetClass="exit" presetSubtype="0" fill="hold" grpId="0" nodeType="withEffect">
                                  <p:stCondLst>
                                    <p:cond delay="800"/>
                                  </p:stCondLst>
                                  <p:childTnLst>
                                    <p:set>
                                      <p:cBhvr>
                                        <p:cTn id="80"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indefinite"/>
                      </p:stCondLst>
                      <p:childTnLst>
                        <p:par>
                          <p:cTn id="83" fill="hold">
                            <p:stCondLst>
                              <p:cond delay="0"/>
                            </p:stCondLst>
                            <p:childTnLst>
                              <p:par>
                                <p:cTn id="84" presetID="35" presetClass="path" presetSubtype="0" accel="50000" decel="50000" fill="hold" nodeType="clickEffect">
                                  <p:stCondLst>
                                    <p:cond delay="0"/>
                                  </p:stCondLst>
                                  <p:childTnLst>
                                    <p:animMotion origin="layout" path="M -1.875E-6 -0.00024 L -0.11836 -0.3426 " pathEditMode="relative" rAng="0" ptsTypes="AA">
                                      <p:cBhvr>
                                        <p:cTn id="85" dur="1000" fill="hold"/>
                                        <p:tgtEl>
                                          <p:spTgt spid="15"/>
                                        </p:tgtEl>
                                        <p:attrNameLst>
                                          <p:attrName>ppt_x</p:attrName>
                                          <p:attrName>ppt_y</p:attrName>
                                        </p:attrNameLst>
                                      </p:cBhvr>
                                      <p:rCtr x="-5924" y="-17130"/>
                                    </p:animMotion>
                                  </p:childTnLst>
                                </p:cTn>
                              </p:par>
                              <p:par>
                                <p:cTn id="86" presetID="1" presetClass="exit" presetSubtype="0" fill="hold" nodeType="withEffect">
                                  <p:stCondLst>
                                    <p:cond delay="800"/>
                                  </p:stCondLst>
                                  <p:childTnLst>
                                    <p:set>
                                      <p:cBhvr>
                                        <p:cTn id="87" dur="1" fill="hold">
                                          <p:stCondLst>
                                            <p:cond delay="0"/>
                                          </p:stCondLst>
                                        </p:cTn>
                                        <p:tgtEl>
                                          <p:spTgt spid="15"/>
                                        </p:tgtEl>
                                        <p:attrNameLst>
                                          <p:attrName>style.visibility</p:attrName>
                                        </p:attrNameLst>
                                      </p:cBhvr>
                                      <p:to>
                                        <p:strVal val="hidden"/>
                                      </p:to>
                                    </p:set>
                                  </p:childTnLst>
                                </p:cTn>
                              </p:par>
                              <p:par>
                                <p:cTn id="88" presetID="1" presetClass="exit" presetSubtype="0" fill="hold" grpId="0" nodeType="withEffect">
                                  <p:stCondLst>
                                    <p:cond delay="800"/>
                                  </p:stCondLst>
                                  <p:childTnLst>
                                    <p:set>
                                      <p:cBhvr>
                                        <p:cTn id="89"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0" restart="whenNotActive" fill="hold" evtFilter="cancelBubble" nodeType="interactiveSeq">
                <p:stCondLst>
                  <p:cond evt="onClick" delay="0">
                    <p:tgtEl>
                      <p:spTgt spid="18"/>
                    </p:tgtEl>
                  </p:cond>
                </p:stCondLst>
                <p:endSync evt="end" delay="0">
                  <p:rtn val="all"/>
                </p:endSync>
                <p:childTnLst>
                  <p:par>
                    <p:cTn id="91" fill="hold">
                      <p:stCondLst>
                        <p:cond delay="0"/>
                      </p:stCondLst>
                      <p:childTnLst>
                        <p:par>
                          <p:cTn id="92" fill="hold">
                            <p:stCondLst>
                              <p:cond delay="0"/>
                            </p:stCondLst>
                            <p:childTnLst>
                              <p:par>
                                <p:cTn id="93" presetID="63" presetClass="path" presetSubtype="0" accel="50000" decel="50000" fill="hold" nodeType="clickEffect">
                                  <p:stCondLst>
                                    <p:cond delay="0"/>
                                  </p:stCondLst>
                                  <p:childTnLst>
                                    <p:animMotion origin="layout" path="M -0.00195 -0.00024 L 0.26003 -0.48519 " pathEditMode="relative" rAng="0" ptsTypes="AA">
                                      <p:cBhvr>
                                        <p:cTn id="94" dur="1000" fill="hold"/>
                                        <p:tgtEl>
                                          <p:spTgt spid="18"/>
                                        </p:tgtEl>
                                        <p:attrNameLst>
                                          <p:attrName>ppt_x</p:attrName>
                                          <p:attrName>ppt_y</p:attrName>
                                        </p:attrNameLst>
                                      </p:cBhvr>
                                      <p:rCtr x="13099" y="-24259"/>
                                    </p:animMotion>
                                  </p:childTnLst>
                                </p:cTn>
                              </p:par>
                              <p:par>
                                <p:cTn id="95" presetID="1" presetClass="exit" presetSubtype="0" fill="hold" nodeType="withEffect">
                                  <p:stCondLst>
                                    <p:cond delay="800"/>
                                  </p:stCondLst>
                                  <p:childTnLst>
                                    <p:set>
                                      <p:cBhvr>
                                        <p:cTn id="96" dur="1" fill="hold">
                                          <p:stCondLst>
                                            <p:cond delay="0"/>
                                          </p:stCondLst>
                                        </p:cTn>
                                        <p:tgtEl>
                                          <p:spTgt spid="18"/>
                                        </p:tgtEl>
                                        <p:attrNameLst>
                                          <p:attrName>style.visibility</p:attrName>
                                        </p:attrNameLst>
                                      </p:cBhvr>
                                      <p:to>
                                        <p:strVal val="hidden"/>
                                      </p:to>
                                    </p:set>
                                  </p:childTnLst>
                                </p:cTn>
                              </p:par>
                              <p:par>
                                <p:cTn id="97" presetID="1" presetClass="exit" presetSubtype="0" fill="hold" grpId="0" nodeType="withEffect">
                                  <p:stCondLst>
                                    <p:cond delay="800"/>
                                  </p:stCondLst>
                                  <p:childTnLst>
                                    <p:set>
                                      <p:cBhvr>
                                        <p:cTn id="98"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6"/>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0.01914 -0.00023 L -0.34688 0.27523 " pathEditMode="relative" rAng="0" ptsTypes="AA">
                                      <p:cBhvr>
                                        <p:cTn id="103" dur="1000" fill="hold"/>
                                        <p:tgtEl>
                                          <p:spTgt spid="6"/>
                                        </p:tgtEl>
                                        <p:attrNameLst>
                                          <p:attrName>ppt_x</p:attrName>
                                          <p:attrName>ppt_y</p:attrName>
                                        </p:attrNameLst>
                                      </p:cBhvr>
                                      <p:rCtr x="-18307" y="13773"/>
                                    </p:animMotion>
                                  </p:childTnLst>
                                </p:cTn>
                              </p:par>
                              <p:par>
                                <p:cTn id="104" presetID="1" presetClass="exit" presetSubtype="0" fill="hold" nodeType="withEffect">
                                  <p:stCondLst>
                                    <p:cond delay="800"/>
                                  </p:stCondLst>
                                  <p:childTnLst>
                                    <p:set>
                                      <p:cBhvr>
                                        <p:cTn id="105" dur="1" fill="hold">
                                          <p:stCondLst>
                                            <p:cond delay="0"/>
                                          </p:stCondLst>
                                        </p:cTn>
                                        <p:tgtEl>
                                          <p:spTgt spid="6"/>
                                        </p:tgtEl>
                                        <p:attrNameLst>
                                          <p:attrName>style.visibility</p:attrName>
                                        </p:attrNameLst>
                                      </p:cBhvr>
                                      <p:to>
                                        <p:strVal val="hidden"/>
                                      </p:to>
                                    </p:set>
                                  </p:childTnLst>
                                </p:cTn>
                              </p:par>
                              <p:par>
                                <p:cTn id="106" presetID="1" presetClass="exit" presetSubtype="0" fill="hold" grpId="0" nodeType="withEffect">
                                  <p:stCondLst>
                                    <p:cond delay="800"/>
                                  </p:stCondLst>
                                  <p:childTnLst>
                                    <p:set>
                                      <p:cBhvr>
                                        <p:cTn id="10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audio>
              <p:cMediaNode vol="80000" showWhenStopped="0">
                <p:cTn id="108" repeatCount="indefinite" fill="remove" display="0">
                  <p:stCondLst>
                    <p:cond delay="indefinite"/>
                  </p:stCondLst>
                  <p:endCondLst>
                    <p:cond evt="onStopAudio" delay="0">
                      <p:tgtEl>
                        <p:sldTgt/>
                      </p:tgtEl>
                    </p:cond>
                  </p:endCondLst>
                </p:cTn>
                <p:tgtEl>
                  <p:spTgt spid="19"/>
                </p:tgtEl>
              </p:cMediaNode>
            </p:audio>
            <p:seq concurrent="1" nextAc="seek">
              <p:cTn id="109" restart="whenNotActive" fill="hold" evtFilter="cancelBubble" nodeType="interactiveSeq">
                <p:stCondLst>
                  <p:cond evt="onClick" delay="0">
                    <p:tgtEl>
                      <p:spTgt spid="21"/>
                    </p:tgtEl>
                  </p:cond>
                </p:stCondLst>
                <p:endSync evt="end" delay="0">
                  <p:rtn val="all"/>
                </p:endSync>
                <p:childTnLst>
                  <p:par>
                    <p:cTn id="110" fill="hold">
                      <p:stCondLst>
                        <p:cond delay="0"/>
                      </p:stCondLst>
                      <p:childTnLst>
                        <p:par>
                          <p:cTn id="111" fill="hold">
                            <p:stCondLst>
                              <p:cond delay="0"/>
                            </p:stCondLst>
                            <p:childTnLst>
                              <p:par>
                                <p:cTn id="112" presetID="35" presetClass="path" presetSubtype="0" accel="50000" decel="50000" fill="hold" nodeType="clickEffect">
                                  <p:stCondLst>
                                    <p:cond delay="0"/>
                                  </p:stCondLst>
                                  <p:childTnLst>
                                    <p:animMotion origin="layout" path="M 0.01914 -0.00023 L -0.34688 0.27523 " pathEditMode="relative" rAng="0" ptsTypes="AA">
                                      <p:cBhvr>
                                        <p:cTn id="113" dur="1000" fill="hold"/>
                                        <p:tgtEl>
                                          <p:spTgt spid="21"/>
                                        </p:tgtEl>
                                        <p:attrNameLst>
                                          <p:attrName>ppt_x</p:attrName>
                                          <p:attrName>ppt_y</p:attrName>
                                        </p:attrNameLst>
                                      </p:cBhvr>
                                      <p:rCtr x="-18307" y="13773"/>
                                    </p:animMotion>
                                  </p:childTnLst>
                                </p:cTn>
                              </p:par>
                              <p:par>
                                <p:cTn id="114" presetID="1" presetClass="exit" presetSubtype="0" fill="hold" nodeType="withEffect">
                                  <p:stCondLst>
                                    <p:cond delay="800"/>
                                  </p:stCondLst>
                                  <p:childTnLst>
                                    <p:set>
                                      <p:cBhvr>
                                        <p:cTn id="115" dur="1" fill="hold">
                                          <p:stCondLst>
                                            <p:cond delay="0"/>
                                          </p:stCondLst>
                                        </p:cTn>
                                        <p:tgtEl>
                                          <p:spTgt spid="21"/>
                                        </p:tgtEl>
                                        <p:attrNameLst>
                                          <p:attrName>style.visibility</p:attrName>
                                        </p:attrNameLst>
                                      </p:cBhvr>
                                      <p:to>
                                        <p:strVal val="hidden"/>
                                      </p:to>
                                    </p:set>
                                  </p:childTnLst>
                                </p:cTn>
                              </p:par>
                              <p:par>
                                <p:cTn id="116" presetID="1" presetClass="exit" presetSubtype="0" fill="hold" grpId="0" nodeType="withEffect">
                                  <p:stCondLst>
                                    <p:cond delay="800"/>
                                  </p:stCondLst>
                                  <p:childTnLst>
                                    <p:set>
                                      <p:cBhvr>
                                        <p:cTn id="11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 grpId="0" animBg="1"/>
      <p:bldP spid="22" grpId="0" animBg="1"/>
      <p:bldP spid="23" grpId="0" animBg="1"/>
      <p:bldP spid="24" grpId="0" animBg="1"/>
      <p:bldP spid="25" grpId="0" animBg="1"/>
      <p:bldP spid="26" grpId="0" animBg="1"/>
      <p:bldP spid="28" grpId="0" animBg="1"/>
      <p:bldP spid="30" grpId="0" animBg="1"/>
      <p:bldP spid="20"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5976399A-5430-FE54-773D-EE990A124D4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1AB5582-589E-7623-4F04-5D49E8985ABA}"/>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89D67F12-381C-8F21-505A-AE01859B87C9}"/>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E69C8A64-F8F1-9FDF-FFC5-B55DCA0DFFE0}"/>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43">
              <a:extLst>
                <a:ext uri="{FF2B5EF4-FFF2-40B4-BE49-F238E27FC236}">
                  <a16:creationId xmlns:a16="http://schemas.microsoft.com/office/drawing/2014/main" id="{78998300-E42D-AF4F-C1C3-4E489B3F9522}"/>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43">
              <a:extLst>
                <a:ext uri="{FF2B5EF4-FFF2-40B4-BE49-F238E27FC236}">
                  <a16:creationId xmlns:a16="http://schemas.microsoft.com/office/drawing/2014/main" id="{5BACE8F7-CA67-D94A-65D2-BCFB3A760944}"/>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1" name="Google Shape;931;p43">
              <a:extLst>
                <a:ext uri="{FF2B5EF4-FFF2-40B4-BE49-F238E27FC236}">
                  <a16:creationId xmlns:a16="http://schemas.microsoft.com/office/drawing/2014/main" id="{904313C0-9FD8-2CC9-AFD5-BA1CBEB2A48E}"/>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43">
              <a:extLst>
                <a:ext uri="{FF2B5EF4-FFF2-40B4-BE49-F238E27FC236}">
                  <a16:creationId xmlns:a16="http://schemas.microsoft.com/office/drawing/2014/main" id="{684628BD-1266-24CE-DB21-39404409023E}"/>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3" name="Google Shape;933;p43">
              <a:extLst>
                <a:ext uri="{FF2B5EF4-FFF2-40B4-BE49-F238E27FC236}">
                  <a16:creationId xmlns:a16="http://schemas.microsoft.com/office/drawing/2014/main" id="{657999FE-3AA6-6605-A56B-E8CF899FED98}"/>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4" name="Google Shape;934;p43">
              <a:extLst>
                <a:ext uri="{FF2B5EF4-FFF2-40B4-BE49-F238E27FC236}">
                  <a16:creationId xmlns:a16="http://schemas.microsoft.com/office/drawing/2014/main" id="{297B3EE0-E15D-06BF-4E72-238A2210B94A}"/>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5" name="Google Shape;935;p43">
              <a:extLst>
                <a:ext uri="{FF2B5EF4-FFF2-40B4-BE49-F238E27FC236}">
                  <a16:creationId xmlns:a16="http://schemas.microsoft.com/office/drawing/2014/main" id="{C71A42B2-E03E-71F6-51AD-D6C3C61C166D}"/>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953" name="Google Shape;953;p43">
            <a:extLst>
              <a:ext uri="{FF2B5EF4-FFF2-40B4-BE49-F238E27FC236}">
                <a16:creationId xmlns:a16="http://schemas.microsoft.com/office/drawing/2014/main" id="{FB6D96C0-9DE9-0724-034B-24DE311AD7CF}"/>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811F7E4A-22FA-61CF-CCCD-FAC83A84F520}"/>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936" name="Google Shape;936;p43">
            <a:extLst>
              <a:ext uri="{FF2B5EF4-FFF2-40B4-BE49-F238E27FC236}">
                <a16:creationId xmlns:a16="http://schemas.microsoft.com/office/drawing/2014/main" id="{A85EB5E3-2667-DE87-90BF-AE43C8426188}"/>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607A9ED0-2671-5D56-16E3-8839AFB0D4A8}"/>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43">
              <a:extLst>
                <a:ext uri="{FF2B5EF4-FFF2-40B4-BE49-F238E27FC236}">
                  <a16:creationId xmlns:a16="http://schemas.microsoft.com/office/drawing/2014/main" id="{3F1EB85A-DE07-F715-C2F2-F04709993CBB}"/>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9" name="Google Shape;939;p43">
              <a:extLst>
                <a:ext uri="{FF2B5EF4-FFF2-40B4-BE49-F238E27FC236}">
                  <a16:creationId xmlns:a16="http://schemas.microsoft.com/office/drawing/2014/main" id="{7CE0F6AB-F51B-BBD1-EE8D-5B3BD30EF90A}"/>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0" name="Google Shape;940;p43">
              <a:extLst>
                <a:ext uri="{FF2B5EF4-FFF2-40B4-BE49-F238E27FC236}">
                  <a16:creationId xmlns:a16="http://schemas.microsoft.com/office/drawing/2014/main" id="{1FFFD580-D55B-11DD-7877-2FA8F5280F74}"/>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1" name="Google Shape;941;p43">
              <a:extLst>
                <a:ext uri="{FF2B5EF4-FFF2-40B4-BE49-F238E27FC236}">
                  <a16:creationId xmlns:a16="http://schemas.microsoft.com/office/drawing/2014/main" id="{313391CF-D9D6-F0D7-B2DB-5DABA204A995}"/>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2" name="Google Shape;942;p43">
              <a:extLst>
                <a:ext uri="{FF2B5EF4-FFF2-40B4-BE49-F238E27FC236}">
                  <a16:creationId xmlns:a16="http://schemas.microsoft.com/office/drawing/2014/main" id="{92A1B383-88E3-50AA-0DED-1F5F74A4E370}"/>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3" name="Google Shape;943;p43">
              <a:extLst>
                <a:ext uri="{FF2B5EF4-FFF2-40B4-BE49-F238E27FC236}">
                  <a16:creationId xmlns:a16="http://schemas.microsoft.com/office/drawing/2014/main" id="{671D7072-01CE-91AF-399F-D4ABB84AC0C5}"/>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4" name="Google Shape;944;p43">
              <a:extLst>
                <a:ext uri="{FF2B5EF4-FFF2-40B4-BE49-F238E27FC236}">
                  <a16:creationId xmlns:a16="http://schemas.microsoft.com/office/drawing/2014/main" id="{0524E063-F7F1-4237-9512-3C6EC13F70DF}"/>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TextBox 46">
            <a:extLst>
              <a:ext uri="{FF2B5EF4-FFF2-40B4-BE49-F238E27FC236}">
                <a16:creationId xmlns:a16="http://schemas.microsoft.com/office/drawing/2014/main" id="{D8370490-C1C3-1903-E4AE-5CC7761009E0}"/>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375"/>
              </a:lnSpc>
            </a:pPr>
            <a:r>
              <a:rPr lang="en-US" sz="3600" b="1" dirty="0">
                <a:solidFill>
                  <a:schemeClr val="bg1">
                    <a:lumMod val="50000"/>
                  </a:schemeClr>
                </a:solidFill>
                <a:latin typeface="Times New Roman" panose="02020603050405020304" pitchFamily="18" charset="0"/>
                <a:ea typeface="TDTD여름이다"/>
                <a:cs typeface="Times New Roman" panose="02020603050405020304" pitchFamily="18" charset="0"/>
                <a:sym typeface="TDTD여름이다"/>
              </a:rPr>
              <a:t>HOẠT ĐỘNG MỞ ĐẦU</a:t>
            </a:r>
          </a:p>
        </p:txBody>
      </p:sp>
      <p:pic>
        <p:nvPicPr>
          <p:cNvPr id="2" name="Picture 1">
            <a:extLst>
              <a:ext uri="{FF2B5EF4-FFF2-40B4-BE49-F238E27FC236}">
                <a16:creationId xmlns:a16="http://schemas.microsoft.com/office/drawing/2014/main" id="{2F31E547-9619-448F-C73B-9A1555486029}"/>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19E2EABE-C45A-C405-A99C-8FBFA8BF685A}"/>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pic>
        <p:nvPicPr>
          <p:cNvPr id="10" name="图片 13">
            <a:extLst>
              <a:ext uri="{FF2B5EF4-FFF2-40B4-BE49-F238E27FC236}">
                <a16:creationId xmlns:a16="http://schemas.microsoft.com/office/drawing/2014/main" id="{1BDDB609-9237-E3C5-475A-AD08AAA13F18}"/>
              </a:ext>
            </a:extLst>
          </p:cNvPr>
          <p:cNvPicPr>
            <a:picLocks noChangeAspect="1"/>
          </p:cNvPicPr>
          <p:nvPr/>
        </p:nvPicPr>
        <p:blipFill>
          <a:blip r:embed="rId6">
            <a:extLst>
              <a:ext uri="{28A0092B-C50C-407E-A947-70E740481C1C}">
                <a14:useLocalDpi xmlns:a14="http://schemas.microsoft.com/office/drawing/2010/main" val="0"/>
              </a:ext>
            </a:extLst>
          </a:blip>
          <a:srcRect l="16902" t="13886" r="20267" b="17589"/>
          <a:stretch>
            <a:fillRect/>
          </a:stretch>
        </p:blipFill>
        <p:spPr>
          <a:xfrm>
            <a:off x="1121801" y="1102510"/>
            <a:ext cx="10046374" cy="4496205"/>
          </a:xfrm>
          <a:prstGeom prst="rect">
            <a:avLst/>
          </a:prstGeom>
        </p:spPr>
      </p:pic>
      <p:grpSp>
        <p:nvGrpSpPr>
          <p:cNvPr id="15" name="Group 14">
            <a:extLst>
              <a:ext uri="{FF2B5EF4-FFF2-40B4-BE49-F238E27FC236}">
                <a16:creationId xmlns:a16="http://schemas.microsoft.com/office/drawing/2014/main" id="{E2FC4496-462C-C3C4-01D1-EAD2F02B17CB}"/>
              </a:ext>
            </a:extLst>
          </p:cNvPr>
          <p:cNvGrpSpPr/>
          <p:nvPr/>
        </p:nvGrpSpPr>
        <p:grpSpPr>
          <a:xfrm>
            <a:off x="-85320" y="2567606"/>
            <a:ext cx="2998621" cy="4938913"/>
            <a:chOff x="-84820" y="1936425"/>
            <a:chExt cx="3281981" cy="5502737"/>
          </a:xfrm>
        </p:grpSpPr>
        <p:sp>
          <p:nvSpPr>
            <p:cNvPr id="16" name="Google Shape;763;p46">
              <a:extLst>
                <a:ext uri="{FF2B5EF4-FFF2-40B4-BE49-F238E27FC236}">
                  <a16:creationId xmlns:a16="http://schemas.microsoft.com/office/drawing/2014/main" id="{088A15FA-FECD-604D-5874-D55215C5C957}"/>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rgbClr val="5388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7" name="Google Shape;994;p31">
              <a:extLst>
                <a:ext uri="{FF2B5EF4-FFF2-40B4-BE49-F238E27FC236}">
                  <a16:creationId xmlns:a16="http://schemas.microsoft.com/office/drawing/2014/main" id="{77E7ABEA-D47F-596C-7790-9035EAF9A714}"/>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95;p31">
              <a:extLst>
                <a:ext uri="{FF2B5EF4-FFF2-40B4-BE49-F238E27FC236}">
                  <a16:creationId xmlns:a16="http://schemas.microsoft.com/office/drawing/2014/main" id="{2A3841B1-A6DC-C726-30A1-AD837A493168}"/>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96;p31">
              <a:extLst>
                <a:ext uri="{FF2B5EF4-FFF2-40B4-BE49-F238E27FC236}">
                  <a16:creationId xmlns:a16="http://schemas.microsoft.com/office/drawing/2014/main" id="{733816B5-111C-0A45-5151-C6C7C722A728}"/>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997;p31">
              <a:extLst>
                <a:ext uri="{FF2B5EF4-FFF2-40B4-BE49-F238E27FC236}">
                  <a16:creationId xmlns:a16="http://schemas.microsoft.com/office/drawing/2014/main" id="{696A5E21-5B9B-A4F0-4BCB-8091A54B56CA}"/>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998;p31">
              <a:extLst>
                <a:ext uri="{FF2B5EF4-FFF2-40B4-BE49-F238E27FC236}">
                  <a16:creationId xmlns:a16="http://schemas.microsoft.com/office/drawing/2014/main" id="{4E4AC109-D2DD-64E1-893B-FB8165C888D8}"/>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999;p31">
              <a:extLst>
                <a:ext uri="{FF2B5EF4-FFF2-40B4-BE49-F238E27FC236}">
                  <a16:creationId xmlns:a16="http://schemas.microsoft.com/office/drawing/2014/main" id="{EE614D86-1C04-9632-619A-5BDD2249AF65}"/>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00;p31">
              <a:extLst>
                <a:ext uri="{FF2B5EF4-FFF2-40B4-BE49-F238E27FC236}">
                  <a16:creationId xmlns:a16="http://schemas.microsoft.com/office/drawing/2014/main" id="{0030CBF2-AD5F-84AA-7DD7-E45D24E70A7C}"/>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01;p31">
              <a:extLst>
                <a:ext uri="{FF2B5EF4-FFF2-40B4-BE49-F238E27FC236}">
                  <a16:creationId xmlns:a16="http://schemas.microsoft.com/office/drawing/2014/main" id="{C88F003A-2275-F66C-F356-6DA41988C351}"/>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02;p31">
              <a:extLst>
                <a:ext uri="{FF2B5EF4-FFF2-40B4-BE49-F238E27FC236}">
                  <a16:creationId xmlns:a16="http://schemas.microsoft.com/office/drawing/2014/main" id="{F6668CEF-B34C-4145-91C4-4903647466CA}"/>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03;p31">
              <a:extLst>
                <a:ext uri="{FF2B5EF4-FFF2-40B4-BE49-F238E27FC236}">
                  <a16:creationId xmlns:a16="http://schemas.microsoft.com/office/drawing/2014/main" id="{7098D571-5C47-661D-B16C-D9B1C1ADAE96}"/>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04;p31">
              <a:extLst>
                <a:ext uri="{FF2B5EF4-FFF2-40B4-BE49-F238E27FC236}">
                  <a16:creationId xmlns:a16="http://schemas.microsoft.com/office/drawing/2014/main" id="{A85512ED-B7C6-35F8-2D90-F1215796FB65}"/>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05;p31">
              <a:extLst>
                <a:ext uri="{FF2B5EF4-FFF2-40B4-BE49-F238E27FC236}">
                  <a16:creationId xmlns:a16="http://schemas.microsoft.com/office/drawing/2014/main" id="{14F4F9D5-E5FC-62C1-4820-B750F7EAE47A}"/>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06;p31">
              <a:extLst>
                <a:ext uri="{FF2B5EF4-FFF2-40B4-BE49-F238E27FC236}">
                  <a16:creationId xmlns:a16="http://schemas.microsoft.com/office/drawing/2014/main" id="{CA644CCD-0D59-E2EF-7E7F-49327EEF5ACB}"/>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07;p31">
              <a:extLst>
                <a:ext uri="{FF2B5EF4-FFF2-40B4-BE49-F238E27FC236}">
                  <a16:creationId xmlns:a16="http://schemas.microsoft.com/office/drawing/2014/main" id="{60D30183-FD3D-1121-09F1-6FF95F603F3D}"/>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08;p31">
              <a:extLst>
                <a:ext uri="{FF2B5EF4-FFF2-40B4-BE49-F238E27FC236}">
                  <a16:creationId xmlns:a16="http://schemas.microsoft.com/office/drawing/2014/main" id="{A6266806-E231-CB8A-C653-2455A59BC716}"/>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009;p31">
              <a:extLst>
                <a:ext uri="{FF2B5EF4-FFF2-40B4-BE49-F238E27FC236}">
                  <a16:creationId xmlns:a16="http://schemas.microsoft.com/office/drawing/2014/main" id="{87C9ECBD-14EC-BC06-A283-CA615D2D5905}"/>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10;p31">
              <a:extLst>
                <a:ext uri="{FF2B5EF4-FFF2-40B4-BE49-F238E27FC236}">
                  <a16:creationId xmlns:a16="http://schemas.microsoft.com/office/drawing/2014/main" id="{4E497A9C-8CE1-F654-3BA6-C57B45B55A19}"/>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11;p31">
              <a:extLst>
                <a:ext uri="{FF2B5EF4-FFF2-40B4-BE49-F238E27FC236}">
                  <a16:creationId xmlns:a16="http://schemas.microsoft.com/office/drawing/2014/main" id="{6E2DBE78-41FC-800C-D260-54132ADD0E88}"/>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12;p31">
              <a:extLst>
                <a:ext uri="{FF2B5EF4-FFF2-40B4-BE49-F238E27FC236}">
                  <a16:creationId xmlns:a16="http://schemas.microsoft.com/office/drawing/2014/main" id="{5CE89123-E874-569A-7289-AA3D9ECE7B33}"/>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13;p31">
              <a:extLst>
                <a:ext uri="{FF2B5EF4-FFF2-40B4-BE49-F238E27FC236}">
                  <a16:creationId xmlns:a16="http://schemas.microsoft.com/office/drawing/2014/main" id="{3A9C1ABA-9302-C24C-F225-74D8EE7E5C43}"/>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14;p31">
              <a:extLst>
                <a:ext uri="{FF2B5EF4-FFF2-40B4-BE49-F238E27FC236}">
                  <a16:creationId xmlns:a16="http://schemas.microsoft.com/office/drawing/2014/main" id="{32F6A438-6833-6DD9-B709-993459032224}"/>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15;p31">
              <a:extLst>
                <a:ext uri="{FF2B5EF4-FFF2-40B4-BE49-F238E27FC236}">
                  <a16:creationId xmlns:a16="http://schemas.microsoft.com/office/drawing/2014/main" id="{322C9A62-642A-3835-40EA-D890CFBE5E4E}"/>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16;p31">
              <a:extLst>
                <a:ext uri="{FF2B5EF4-FFF2-40B4-BE49-F238E27FC236}">
                  <a16:creationId xmlns:a16="http://schemas.microsoft.com/office/drawing/2014/main" id="{6613C58D-9D6E-015E-1341-E607AD27769A}"/>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17;p31">
              <a:extLst>
                <a:ext uri="{FF2B5EF4-FFF2-40B4-BE49-F238E27FC236}">
                  <a16:creationId xmlns:a16="http://schemas.microsoft.com/office/drawing/2014/main" id="{571783FC-CE3E-3075-8256-89A389C06C89}"/>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18;p31">
              <a:extLst>
                <a:ext uri="{FF2B5EF4-FFF2-40B4-BE49-F238E27FC236}">
                  <a16:creationId xmlns:a16="http://schemas.microsoft.com/office/drawing/2014/main" id="{8B0DD0FF-A74C-54BD-2388-B21A04D268E7}"/>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019;p31">
              <a:extLst>
                <a:ext uri="{FF2B5EF4-FFF2-40B4-BE49-F238E27FC236}">
                  <a16:creationId xmlns:a16="http://schemas.microsoft.com/office/drawing/2014/main" id="{12D8D72B-3628-594C-A2CF-707F86D036E6}"/>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20;p31">
              <a:extLst>
                <a:ext uri="{FF2B5EF4-FFF2-40B4-BE49-F238E27FC236}">
                  <a16:creationId xmlns:a16="http://schemas.microsoft.com/office/drawing/2014/main" id="{DB9ABFE2-490B-F398-DEB6-5E3A0D6A432D}"/>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21;p31">
              <a:extLst>
                <a:ext uri="{FF2B5EF4-FFF2-40B4-BE49-F238E27FC236}">
                  <a16:creationId xmlns:a16="http://schemas.microsoft.com/office/drawing/2014/main" id="{04249AB1-D6BC-31FC-A294-AE104FCBEB7A}"/>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022;p31">
              <a:extLst>
                <a:ext uri="{FF2B5EF4-FFF2-40B4-BE49-F238E27FC236}">
                  <a16:creationId xmlns:a16="http://schemas.microsoft.com/office/drawing/2014/main" id="{A91E97C5-6CE8-8F1E-A84A-1990432032CD}"/>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23;p31">
              <a:extLst>
                <a:ext uri="{FF2B5EF4-FFF2-40B4-BE49-F238E27FC236}">
                  <a16:creationId xmlns:a16="http://schemas.microsoft.com/office/drawing/2014/main" id="{08875492-456A-90A0-54CB-44956D54DECA}"/>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024;p31">
              <a:extLst>
                <a:ext uri="{FF2B5EF4-FFF2-40B4-BE49-F238E27FC236}">
                  <a16:creationId xmlns:a16="http://schemas.microsoft.com/office/drawing/2014/main" id="{2B54296C-863A-67FB-9290-DBFC7FCDE172}"/>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25;p31">
              <a:extLst>
                <a:ext uri="{FF2B5EF4-FFF2-40B4-BE49-F238E27FC236}">
                  <a16:creationId xmlns:a16="http://schemas.microsoft.com/office/drawing/2014/main" id="{88340431-F83C-2B06-84C4-6A4E79A9F14A}"/>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49" name="Google Shape;1026;p31">
              <a:extLst>
                <a:ext uri="{FF2B5EF4-FFF2-40B4-BE49-F238E27FC236}">
                  <a16:creationId xmlns:a16="http://schemas.microsoft.com/office/drawing/2014/main" id="{9FB53ECA-FFFD-094D-99A5-10DF03F375F6}"/>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27;p31">
              <a:extLst>
                <a:ext uri="{FF2B5EF4-FFF2-40B4-BE49-F238E27FC236}">
                  <a16:creationId xmlns:a16="http://schemas.microsoft.com/office/drawing/2014/main" id="{7FD95E21-C6B2-F0C7-FF94-88478AD2E514}"/>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28;p31">
              <a:extLst>
                <a:ext uri="{FF2B5EF4-FFF2-40B4-BE49-F238E27FC236}">
                  <a16:creationId xmlns:a16="http://schemas.microsoft.com/office/drawing/2014/main" id="{23D27FA5-F60C-55F4-640E-0E04F27FA84D}"/>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29;p31">
              <a:extLst>
                <a:ext uri="{FF2B5EF4-FFF2-40B4-BE49-F238E27FC236}">
                  <a16:creationId xmlns:a16="http://schemas.microsoft.com/office/drawing/2014/main" id="{141412F9-2707-D080-92F6-79728E4CADE4}"/>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30;p31">
              <a:extLst>
                <a:ext uri="{FF2B5EF4-FFF2-40B4-BE49-F238E27FC236}">
                  <a16:creationId xmlns:a16="http://schemas.microsoft.com/office/drawing/2014/main" id="{92CDB44C-6443-044C-6A8B-CDD41439FB05}"/>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31;p31">
              <a:extLst>
                <a:ext uri="{FF2B5EF4-FFF2-40B4-BE49-F238E27FC236}">
                  <a16:creationId xmlns:a16="http://schemas.microsoft.com/office/drawing/2014/main" id="{63B53DDC-AAA6-262C-E8EE-1C9C5F8F1C8F}"/>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32;p31">
              <a:extLst>
                <a:ext uri="{FF2B5EF4-FFF2-40B4-BE49-F238E27FC236}">
                  <a16:creationId xmlns:a16="http://schemas.microsoft.com/office/drawing/2014/main" id="{4427DA85-3E04-A44B-AAB3-3DA96BFB6B12}"/>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33;p31">
              <a:extLst>
                <a:ext uri="{FF2B5EF4-FFF2-40B4-BE49-F238E27FC236}">
                  <a16:creationId xmlns:a16="http://schemas.microsoft.com/office/drawing/2014/main" id="{D7C8AC09-4BEE-A742-FBE4-9B9155DE444A}"/>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34;p31">
              <a:extLst>
                <a:ext uri="{FF2B5EF4-FFF2-40B4-BE49-F238E27FC236}">
                  <a16:creationId xmlns:a16="http://schemas.microsoft.com/office/drawing/2014/main" id="{722E331F-DF21-34D5-4CC1-24D59AE2F116}"/>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35;p31">
              <a:extLst>
                <a:ext uri="{FF2B5EF4-FFF2-40B4-BE49-F238E27FC236}">
                  <a16:creationId xmlns:a16="http://schemas.microsoft.com/office/drawing/2014/main" id="{AC61E09C-DDF4-FDD2-5771-D3D650628B66}"/>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sp>
        <p:nvSpPr>
          <p:cNvPr id="59" name="TextBox 58">
            <a:extLst>
              <a:ext uri="{FF2B5EF4-FFF2-40B4-BE49-F238E27FC236}">
                <a16:creationId xmlns:a16="http://schemas.microsoft.com/office/drawing/2014/main" id="{97F9922C-0308-2B07-2A4B-82A2884617D7}"/>
              </a:ext>
            </a:extLst>
          </p:cNvPr>
          <p:cNvSpPr txBox="1"/>
          <p:nvPr/>
        </p:nvSpPr>
        <p:spPr>
          <a:xfrm>
            <a:off x="2594744" y="2378050"/>
            <a:ext cx="7345460" cy="2334742"/>
          </a:xfrm>
          <a:prstGeom prst="rect">
            <a:avLst/>
          </a:prstGeom>
          <a:noFill/>
        </p:spPr>
        <p:txBody>
          <a:bodyPr wrap="square">
            <a:spAutoFit/>
          </a:bodyPr>
          <a:lstStyle/>
          <a:p>
            <a:pPr lvl="0" algn="ctr">
              <a:lnSpc>
                <a:spcPct val="115000"/>
              </a:lnSpc>
              <a:spcBef>
                <a:spcPts val="400"/>
              </a:spcBef>
              <a:spcAft>
                <a:spcPts val="400"/>
              </a:spcAft>
              <a:defRPr/>
            </a:pPr>
            <a:r>
              <a:rPr lang="en-US" sz="6600" b="1" dirty="0">
                <a:solidFill>
                  <a:schemeClr val="bg1">
                    <a:lumMod val="50000"/>
                  </a:schemeClr>
                </a:solidFill>
                <a:latin typeface="Times New Roman" panose="02020603050405020304" pitchFamily="18" charset="0"/>
                <a:cs typeface="Times New Roman" panose="02020603050405020304" pitchFamily="18" charset="0"/>
              </a:rPr>
              <a:t>VƯỢT CHƯỚNG NGẠI VẬT</a:t>
            </a:r>
            <a:endParaRPr kumimoji="0" lang="en-SG" sz="49600" b="0" i="0" u="none" strike="noStrike" kern="1200" cap="none" spc="0" normalizeH="0" baseline="0" noProof="0" dirty="0">
              <a:ln>
                <a:noFill/>
              </a:ln>
              <a:solidFill>
                <a:schemeClr val="bg1">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8037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2351724" y="479024"/>
            <a:ext cx="9653248" cy="3785652"/>
          </a:xfrm>
          <a:prstGeom prst="rect">
            <a:avLst/>
          </a:prstGeom>
          <a:noFill/>
        </p:spPr>
        <p:txBody>
          <a:bodyPr wrap="square" rtlCol="0">
            <a:spAutoFit/>
          </a:bodyPr>
          <a:lstStyle/>
          <a:p>
            <a:r>
              <a:rPr lang="vi-VN" sz="4000" b="1" dirty="0">
                <a:latin typeface="+mj-lt"/>
              </a:rPr>
              <a:t>Câu 1: Truyện thơ Nôm Thạch Sanh được triển khai theo mô hình nào?</a:t>
            </a:r>
            <a:endParaRPr lang="en-SG" sz="4000" b="1" dirty="0">
              <a:latin typeface="+mj-lt"/>
            </a:endParaRPr>
          </a:p>
          <a:p>
            <a:r>
              <a:rPr lang="vi-VN" sz="4000" dirty="0">
                <a:latin typeface="+mj-lt"/>
              </a:rPr>
              <a:t>A. Gặp gỡ - tai biến – đoàn tụ.</a:t>
            </a:r>
            <a:endParaRPr lang="en-SG" sz="4000" dirty="0">
              <a:latin typeface="+mj-lt"/>
            </a:endParaRPr>
          </a:p>
          <a:p>
            <a:r>
              <a:rPr lang="vi-VN" sz="4000" dirty="0">
                <a:latin typeface="+mj-lt"/>
              </a:rPr>
              <a:t>B. Gặp gỡ - đoàn tụ - lưu lạc.</a:t>
            </a:r>
            <a:endParaRPr lang="en-SG" sz="4000" dirty="0">
              <a:latin typeface="+mj-lt"/>
            </a:endParaRPr>
          </a:p>
          <a:p>
            <a:r>
              <a:rPr lang="vi-VN" sz="4000" dirty="0">
                <a:latin typeface="+mj-lt"/>
              </a:rPr>
              <a:t>C. Nhân – quả.</a:t>
            </a:r>
            <a:endParaRPr lang="en-SG" sz="4000" dirty="0">
              <a:latin typeface="+mj-lt"/>
            </a:endParaRPr>
          </a:p>
          <a:p>
            <a:r>
              <a:rPr lang="vi-VN" sz="4000" dirty="0">
                <a:latin typeface="+mj-lt"/>
              </a:rPr>
              <a:t>D. Gặp gỡ - tai biến – đoàn tụ và nhân – quả.</a:t>
            </a:r>
            <a:endParaRPr lang="en-SG" sz="4000" dirty="0">
              <a:latin typeface="+mj-lt"/>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269354" y="4880791"/>
            <a:ext cx="3035883" cy="1976380"/>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FB6F7859-F46F-1076-4DC6-16DC3EC347BE}"/>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BA5246C2-CC85-9628-7692-053B1DAC9A3E}"/>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0DDE3C06-F7F7-BFA0-446B-1F28AA9628C1}"/>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C</a:t>
              </a:r>
            </a:p>
          </p:txBody>
        </p:sp>
      </p:grpSp>
    </p:spTree>
    <p:extLst>
      <p:ext uri="{BB962C8B-B14F-4D97-AF65-F5344CB8AC3E}">
        <p14:creationId xmlns:p14="http://schemas.microsoft.com/office/powerpoint/2010/main" val="3407519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7CD8124-D471-792A-5118-22A5E500DA87}"/>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17E665EC-9FB5-363D-50C1-F4B8AEABB69B}"/>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E5B6ABD5-C891-E65E-1498-FFFABEA8277B}"/>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E8569A09-ABBA-0957-8995-C8EC11C6C4CD}"/>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19F1A62B-8602-433B-6DE0-EF4539DD1A4F}"/>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05F169D7-B890-39AF-AD30-0D82044AE36F}"/>
              </a:ext>
            </a:extLst>
          </p:cNvPr>
          <p:cNvSpPr txBox="1"/>
          <p:nvPr/>
        </p:nvSpPr>
        <p:spPr>
          <a:xfrm>
            <a:off x="2351725" y="402204"/>
            <a:ext cx="9403255" cy="4524315"/>
          </a:xfrm>
          <a:prstGeom prst="rect">
            <a:avLst/>
          </a:prstGeom>
          <a:noFill/>
        </p:spPr>
        <p:txBody>
          <a:bodyPr wrap="square" rtlCol="0">
            <a:spAutoFit/>
          </a:bodyPr>
          <a:lstStyle/>
          <a:p>
            <a:r>
              <a:rPr lang="vi-VN" sz="3600" b="1" dirty="0">
                <a:latin typeface="+mj-lt"/>
              </a:rPr>
              <a:t>Câu 2: Thạch Sanh có những phẩm chất đáng quý nào?</a:t>
            </a:r>
            <a:endParaRPr lang="en-SG" sz="3600" b="1" dirty="0">
              <a:latin typeface="+mj-lt"/>
            </a:endParaRPr>
          </a:p>
          <a:p>
            <a:r>
              <a:rPr lang="vi-VN" sz="3600" dirty="0">
                <a:latin typeface="+mj-lt"/>
              </a:rPr>
              <a:t>A. Lương thiện, hiền lành, bao dung, dũng cảm và yêu thương mọi người.</a:t>
            </a:r>
            <a:endParaRPr lang="en-SG" sz="3600" dirty="0">
              <a:latin typeface="+mj-lt"/>
            </a:endParaRPr>
          </a:p>
          <a:p>
            <a:r>
              <a:rPr lang="vi-VN" sz="3600" dirty="0">
                <a:latin typeface="+mj-lt"/>
              </a:rPr>
              <a:t>B. Dũng cảm, chiến đấu mạnh mẽ, kiên cường.</a:t>
            </a:r>
            <a:endParaRPr lang="en-SG" sz="3600" dirty="0">
              <a:latin typeface="+mj-lt"/>
            </a:endParaRPr>
          </a:p>
          <a:p>
            <a:r>
              <a:rPr lang="vi-VN" sz="3600" dirty="0">
                <a:latin typeface="+mj-lt"/>
              </a:rPr>
              <a:t>C. Thông minh, đa mưu túc trí.</a:t>
            </a:r>
            <a:endParaRPr lang="en-SG" sz="3600" dirty="0">
              <a:latin typeface="+mj-lt"/>
            </a:endParaRPr>
          </a:p>
          <a:p>
            <a:r>
              <a:rPr lang="vi-VN" sz="3600" dirty="0">
                <a:latin typeface="+mj-lt"/>
              </a:rPr>
              <a:t>D. Lương thiện, luôn yêu thương mọi người nhưng có tính đa nghi.</a:t>
            </a:r>
            <a:endParaRPr lang="en-SG" sz="3600" dirty="0">
              <a:latin typeface="+mj-lt"/>
            </a:endParaRPr>
          </a:p>
        </p:txBody>
      </p:sp>
      <p:pic>
        <p:nvPicPr>
          <p:cNvPr id="18" name="nvnu">
            <a:extLst>
              <a:ext uri="{FF2B5EF4-FFF2-40B4-BE49-F238E27FC236}">
                <a16:creationId xmlns:a16="http://schemas.microsoft.com/office/drawing/2014/main" id="{41FCAB11-5784-AAE6-44F4-9E139F79FEE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874383" y="4471175"/>
            <a:ext cx="3772100" cy="295988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30ED2516-8751-2F2D-D691-53910E9F57D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E34AB3FF-486C-9C59-B03F-50AA35A84837}"/>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B2408ED0-5344-1350-EBE2-E84B22C470D0}"/>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D8D03EAB-2B43-8ACC-6606-E3436152B493}"/>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A</a:t>
              </a:r>
            </a:p>
          </p:txBody>
        </p:sp>
      </p:grpSp>
    </p:spTree>
    <p:extLst>
      <p:ext uri="{BB962C8B-B14F-4D97-AF65-F5344CB8AC3E}">
        <p14:creationId xmlns:p14="http://schemas.microsoft.com/office/powerpoint/2010/main" val="1014206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A7F818C-B908-6A6B-5F7F-A2BDE644D86C}"/>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214F1145-65D1-DFF6-2976-BE98FD668FB6}"/>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309FDEDB-AF17-313C-EE0B-D6AF6B9919F4}"/>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C46C7863-0DDE-1E30-88F5-834E9FF030D9}"/>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67DCAA46-18EF-57F3-30D6-F8E01D913015}"/>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658BBD67-7283-F487-998D-A604D6459C98}"/>
              </a:ext>
            </a:extLst>
          </p:cNvPr>
          <p:cNvSpPr txBox="1"/>
          <p:nvPr/>
        </p:nvSpPr>
        <p:spPr>
          <a:xfrm>
            <a:off x="2351725" y="420376"/>
            <a:ext cx="9403255" cy="3785652"/>
          </a:xfrm>
          <a:prstGeom prst="rect">
            <a:avLst/>
          </a:prstGeom>
          <a:noFill/>
        </p:spPr>
        <p:txBody>
          <a:bodyPr wrap="square" rtlCol="0">
            <a:spAutoFit/>
          </a:bodyPr>
          <a:lstStyle/>
          <a:p>
            <a:r>
              <a:rPr lang="vi-VN" sz="4000" b="1" dirty="0">
                <a:latin typeface="+mj-lt"/>
              </a:rPr>
              <a:t>Câu 3: Truyện thơ Nôm Thạch Sanh dựa theo nguyên mẫu của tác phẩm nào?</a:t>
            </a:r>
            <a:endParaRPr lang="en-SG" sz="4000" b="1" dirty="0">
              <a:latin typeface="+mj-lt"/>
            </a:endParaRPr>
          </a:p>
          <a:p>
            <a:r>
              <a:rPr lang="vi-VN" sz="4000" dirty="0">
                <a:latin typeface="+mj-lt"/>
              </a:rPr>
              <a:t>A. Truyền thuyết Thạch Sanh.</a:t>
            </a:r>
            <a:endParaRPr lang="en-SG" sz="4000" dirty="0">
              <a:latin typeface="+mj-lt"/>
            </a:endParaRPr>
          </a:p>
          <a:p>
            <a:r>
              <a:rPr lang="vi-VN" sz="4000" dirty="0">
                <a:latin typeface="+mj-lt"/>
              </a:rPr>
              <a:t>B. Truyện cổ tích Thạch Sanh.</a:t>
            </a:r>
            <a:endParaRPr lang="en-SG" sz="4000" dirty="0">
              <a:latin typeface="+mj-lt"/>
            </a:endParaRPr>
          </a:p>
          <a:p>
            <a:r>
              <a:rPr lang="vi-VN" sz="4000" dirty="0">
                <a:latin typeface="+mj-lt"/>
              </a:rPr>
              <a:t>C. Tiểu thuyết Thạch Sanh.</a:t>
            </a:r>
            <a:endParaRPr lang="en-SG" sz="4000" dirty="0">
              <a:latin typeface="+mj-lt"/>
            </a:endParaRPr>
          </a:p>
          <a:p>
            <a:r>
              <a:rPr lang="vi-VN" sz="4000" dirty="0">
                <a:latin typeface="+mj-lt"/>
              </a:rPr>
              <a:t>D. Truyện truyền kì Thạch Sanh.</a:t>
            </a:r>
            <a:endParaRPr lang="en-SG" sz="4000" dirty="0">
              <a:latin typeface="+mj-lt"/>
            </a:endParaRPr>
          </a:p>
        </p:txBody>
      </p:sp>
      <p:pic>
        <p:nvPicPr>
          <p:cNvPr id="18" name="nvnu">
            <a:extLst>
              <a:ext uri="{FF2B5EF4-FFF2-40B4-BE49-F238E27FC236}">
                <a16:creationId xmlns:a16="http://schemas.microsoft.com/office/drawing/2014/main" id="{4F7CB4B9-9B67-092D-5985-2513A3FDE5F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1302" y="1990322"/>
            <a:ext cx="2495999" cy="4867679"/>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8C928DD0-7B72-6BBF-D072-7790207712C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B1E167DD-FAC3-262C-F271-E5EE591DD99F}"/>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44B24762-0CBC-C810-918A-F70D06987051}"/>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BAB2F6C1-36C4-3852-7298-E966D8DE21BA}"/>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B</a:t>
              </a:r>
            </a:p>
          </p:txBody>
        </p:sp>
      </p:grpSp>
    </p:spTree>
    <p:extLst>
      <p:ext uri="{BB962C8B-B14F-4D97-AF65-F5344CB8AC3E}">
        <p14:creationId xmlns:p14="http://schemas.microsoft.com/office/powerpoint/2010/main" val="1477106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4298B74-8214-B99F-DA1D-81BE54416CC6}"/>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E68251F7-7655-1F6A-0690-6AB1CA2F3662}"/>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1B397E76-3C24-58F3-E70E-B1DC3AE61AC2}"/>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02894019-D9A0-4A3B-3DA9-EE1EF6347E09}"/>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395A2EF1-DA13-AAD0-CC4F-7F6BBD30EC88}"/>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0E911AD3-28FF-BFAA-DE76-0AD231EE91D6}"/>
              </a:ext>
            </a:extLst>
          </p:cNvPr>
          <p:cNvSpPr txBox="1"/>
          <p:nvPr/>
        </p:nvSpPr>
        <p:spPr>
          <a:xfrm>
            <a:off x="2425771" y="426548"/>
            <a:ext cx="9395344" cy="4401205"/>
          </a:xfrm>
          <a:prstGeom prst="rect">
            <a:avLst/>
          </a:prstGeom>
          <a:noFill/>
        </p:spPr>
        <p:txBody>
          <a:bodyPr wrap="square" rtlCol="0">
            <a:spAutoFit/>
          </a:bodyPr>
          <a:lstStyle/>
          <a:p>
            <a:r>
              <a:rPr lang="vi-VN" sz="2800" b="1" dirty="0">
                <a:latin typeface="+mj-lt"/>
              </a:rPr>
              <a:t>Câu 4: Giá trị nội dung rút ra từ văn bản Tiếng đàn giải oan là gì?</a:t>
            </a:r>
            <a:endParaRPr lang="en-SG" sz="2800" b="1" dirty="0">
              <a:latin typeface="+mj-lt"/>
            </a:endParaRPr>
          </a:p>
          <a:p>
            <a:r>
              <a:rPr lang="vi-VN" sz="2800" dirty="0">
                <a:latin typeface="+mj-lt"/>
              </a:rPr>
              <a:t>A. Ngợi ca phẩm chất anh hùng của Thạch Sanh.</a:t>
            </a:r>
            <a:endParaRPr lang="en-SG" sz="2800" dirty="0">
              <a:latin typeface="+mj-lt"/>
            </a:endParaRPr>
          </a:p>
          <a:p>
            <a:r>
              <a:rPr lang="vi-VN" sz="2800" dirty="0">
                <a:latin typeface="+mj-lt"/>
              </a:rPr>
              <a:t>B. Tố cáo tầng lớp thống trị mê muội, hưởng lạc, thể hiện niềm tin của nhân dân vào luật nhân quả báo ứng.</a:t>
            </a:r>
            <a:endParaRPr lang="en-SG" sz="2800" dirty="0">
              <a:latin typeface="+mj-lt"/>
            </a:endParaRPr>
          </a:p>
          <a:p>
            <a:r>
              <a:rPr lang="vi-VN" sz="2800" dirty="0">
                <a:latin typeface="+mj-lt"/>
              </a:rPr>
              <a:t>C. Tố cáo xã hội phong kiến biến chất, đẩy con người vào hoàn cảnh éo le, đau khổ.</a:t>
            </a:r>
            <a:endParaRPr lang="en-SG" sz="2800" dirty="0">
              <a:latin typeface="+mj-lt"/>
            </a:endParaRPr>
          </a:p>
          <a:p>
            <a:r>
              <a:rPr lang="vi-VN" sz="2800" dirty="0">
                <a:latin typeface="+mj-lt"/>
              </a:rPr>
              <a:t>D. Tố cáo mạnh mẽ hành động bạc ác như bóc lột, cướp công, hãm hại người khác, đề cao tinh thần lao động, công lý, thể hiện niềm tin tưởng, lạc quan của nhân dân vào lẽ phải ở đời.</a:t>
            </a:r>
            <a:endParaRPr lang="en-SG" sz="2800" dirty="0">
              <a:latin typeface="+mj-lt"/>
            </a:endParaRPr>
          </a:p>
        </p:txBody>
      </p:sp>
      <p:pic>
        <p:nvPicPr>
          <p:cNvPr id="18" name="nvnu">
            <a:extLst>
              <a:ext uri="{FF2B5EF4-FFF2-40B4-BE49-F238E27FC236}">
                <a16:creationId xmlns:a16="http://schemas.microsoft.com/office/drawing/2014/main" id="{6771BA9C-BA83-896D-C7C3-3F078597561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87027" y="3874662"/>
            <a:ext cx="3036244" cy="2557624"/>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CAED4A50-A6FE-3CD8-C867-BDB0C6E2713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F853151E-22F7-7DBF-6408-45EA22C274CF}"/>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7014ED11-1FA6-C22B-F130-E72CA310DFD2}"/>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2C8D98A6-3C61-B660-106D-D3DB42AEE9B6}"/>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D</a:t>
              </a:r>
            </a:p>
          </p:txBody>
        </p:sp>
      </p:grpSp>
    </p:spTree>
    <p:extLst>
      <p:ext uri="{BB962C8B-B14F-4D97-AF65-F5344CB8AC3E}">
        <p14:creationId xmlns:p14="http://schemas.microsoft.com/office/powerpoint/2010/main" val="2844105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A20D4B1-1CDC-96DB-C861-AD2821E1FC1A}"/>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CF552744-AB1D-0922-9E70-CAC0181008A9}"/>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25284B30-C827-5A01-2E0B-A3A4B3D1CB7B}"/>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1581F683-3C5C-EBAA-E3CB-76C049483B33}"/>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6E2C72BA-C473-B736-84D0-EB77113587A6}"/>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C5868475-E2BB-1A3D-98B0-507E9B22C827}"/>
              </a:ext>
            </a:extLst>
          </p:cNvPr>
          <p:cNvSpPr txBox="1"/>
          <p:nvPr/>
        </p:nvSpPr>
        <p:spPr>
          <a:xfrm>
            <a:off x="2421815" y="418273"/>
            <a:ext cx="9403255" cy="5447645"/>
          </a:xfrm>
          <a:prstGeom prst="rect">
            <a:avLst/>
          </a:prstGeom>
          <a:noFill/>
        </p:spPr>
        <p:txBody>
          <a:bodyPr wrap="square" rtlCol="0">
            <a:spAutoFit/>
          </a:bodyPr>
          <a:lstStyle/>
          <a:p>
            <a:r>
              <a:rPr lang="vi-VN" sz="3200" b="1" dirty="0">
                <a:latin typeface="+mj-lt"/>
              </a:rPr>
              <a:t>Câu 5: Qua văn bản Tiếng đàn giải oan, ta có thể nhận thấy Lý Thông là một con người như thế nào?</a:t>
            </a:r>
            <a:endParaRPr lang="en-SG" sz="3200" b="1" dirty="0">
              <a:latin typeface="+mj-lt"/>
            </a:endParaRPr>
          </a:p>
          <a:p>
            <a:r>
              <a:rPr lang="vi-VN" sz="3200" dirty="0">
                <a:latin typeface="+mj-lt"/>
              </a:rPr>
              <a:t>A. Gian trá, nham hiểm, cạn tàu ráo máng, ích kỷ hại nhân.</a:t>
            </a:r>
            <a:endParaRPr lang="en-SG" sz="3200" dirty="0">
              <a:latin typeface="+mj-lt"/>
            </a:endParaRPr>
          </a:p>
          <a:p>
            <a:r>
              <a:rPr lang="vi-VN" sz="3200" dirty="0">
                <a:latin typeface="+mj-lt"/>
              </a:rPr>
              <a:t>B. Ham sống sợ chết, hèn nhát, luôn chối bỏ trách nhiệm.</a:t>
            </a:r>
            <a:endParaRPr lang="en-SG" sz="3200" dirty="0">
              <a:latin typeface="+mj-lt"/>
            </a:endParaRPr>
          </a:p>
          <a:p>
            <a:r>
              <a:rPr lang="vi-VN" sz="3200" dirty="0">
                <a:latin typeface="+mj-lt"/>
              </a:rPr>
              <a:t>C. Bội bạc, bội tín.</a:t>
            </a:r>
            <a:endParaRPr lang="en-SG" sz="3200" dirty="0">
              <a:latin typeface="+mj-lt"/>
            </a:endParaRPr>
          </a:p>
          <a:p>
            <a:r>
              <a:rPr lang="vi-VN" sz="3200" dirty="0">
                <a:latin typeface="+mj-lt"/>
              </a:rPr>
              <a:t>D. Yếu đuối, đáng thương, là một kẻ cô độc không nơi nương tựa.</a:t>
            </a:r>
            <a:endParaRPr lang="en-SG" sz="3200" dirty="0">
              <a:latin typeface="+mj-lt"/>
            </a:endParaRPr>
          </a:p>
          <a:p>
            <a:pPr defTabSz="1219170">
              <a:buClr>
                <a:srgbClr val="000000"/>
              </a:buClr>
            </a:pPr>
            <a:endParaRPr lang="en-SG" sz="5400" kern="0" dirty="0">
              <a:solidFill>
                <a:srgbClr val="000000"/>
              </a:solidFill>
              <a:latin typeface="+mj-lt"/>
              <a:cs typeface="Arial"/>
              <a:sym typeface="Arial"/>
            </a:endParaRPr>
          </a:p>
        </p:txBody>
      </p:sp>
      <p:pic>
        <p:nvPicPr>
          <p:cNvPr id="18" name="nvnu">
            <a:extLst>
              <a:ext uri="{FF2B5EF4-FFF2-40B4-BE49-F238E27FC236}">
                <a16:creationId xmlns:a16="http://schemas.microsoft.com/office/drawing/2014/main" id="{9CD25411-BA2A-12FA-D2CB-D3DFE83D4F1E}"/>
              </a:ext>
            </a:extLst>
          </p:cNvPr>
          <p:cNvPicPr>
            <a:picLocks noChangeAspect="1"/>
          </p:cNvPicPr>
          <p:nvPr/>
        </p:nvPicPr>
        <p:blipFill>
          <a:blip r:embed="rId6">
            <a:extLst>
              <a:ext uri="{28A0092B-C50C-407E-A947-70E740481C1C}">
                <a14:useLocalDpi xmlns:a14="http://schemas.microsoft.com/office/drawing/2010/main" val="0"/>
              </a:ext>
            </a:extLst>
          </a:blip>
          <a:srcRect l="21234" t="6637"/>
          <a:stretch/>
        </p:blipFill>
        <p:spPr>
          <a:xfrm flipH="1">
            <a:off x="-187027" y="3840407"/>
            <a:ext cx="2869127" cy="2747880"/>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4B76B1B0-A40C-E08D-CFBD-D7504A93C04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050C94C4-94A5-CB69-369D-29AF7F3E939F}"/>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4F0F1CFE-27DE-F205-ECB4-5EBF68C7C364}"/>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DC4B3193-1F9C-ECE1-565F-FF449B60DFE6}"/>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A</a:t>
              </a:r>
            </a:p>
          </p:txBody>
        </p:sp>
      </p:grpSp>
    </p:spTree>
    <p:extLst>
      <p:ext uri="{BB962C8B-B14F-4D97-AF65-F5344CB8AC3E}">
        <p14:creationId xmlns:p14="http://schemas.microsoft.com/office/powerpoint/2010/main" val="112123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159FBF4-7A29-B316-4A41-9E2CE98672A5}"/>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86EDB492-DAEE-9D78-4C6F-7C7EA52C0437}"/>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77AA490A-D4A8-1061-01E1-5E85587F77CD}"/>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0D0E8991-E0B3-A23D-C552-D5604984BAA0}"/>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B7C5CFA2-BF65-D0E5-7B3F-880B04FC175E}"/>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4C82C61F-8705-5E1F-B26E-E7D31100438F}"/>
              </a:ext>
            </a:extLst>
          </p:cNvPr>
          <p:cNvSpPr txBox="1"/>
          <p:nvPr/>
        </p:nvSpPr>
        <p:spPr>
          <a:xfrm>
            <a:off x="2351725" y="479024"/>
            <a:ext cx="9403255" cy="3785652"/>
          </a:xfrm>
          <a:prstGeom prst="rect">
            <a:avLst/>
          </a:prstGeom>
          <a:noFill/>
        </p:spPr>
        <p:txBody>
          <a:bodyPr wrap="square" rtlCol="0">
            <a:spAutoFit/>
          </a:bodyPr>
          <a:lstStyle/>
          <a:p>
            <a:r>
              <a:rPr lang="vi-VN" sz="4000" b="1" dirty="0">
                <a:solidFill>
                  <a:schemeClr val="bg1">
                    <a:lumMod val="10000"/>
                  </a:schemeClr>
                </a:solidFill>
                <a:latin typeface="+mj-lt"/>
              </a:rPr>
              <a:t>Câu 6: Truyện thơ Nôm Thạch Sanh được viết bằng thể thơ nào?</a:t>
            </a:r>
            <a:endParaRPr lang="en-SG" sz="4000" b="1" dirty="0">
              <a:solidFill>
                <a:schemeClr val="bg1">
                  <a:lumMod val="10000"/>
                </a:schemeClr>
              </a:solidFill>
              <a:latin typeface="+mj-lt"/>
            </a:endParaRPr>
          </a:p>
          <a:p>
            <a:r>
              <a:rPr lang="vi-VN" sz="4000" dirty="0">
                <a:solidFill>
                  <a:schemeClr val="bg1">
                    <a:lumMod val="10000"/>
                  </a:schemeClr>
                </a:solidFill>
                <a:latin typeface="+mj-lt"/>
              </a:rPr>
              <a:t>A. Lục bát.</a:t>
            </a:r>
            <a:endParaRPr lang="en-SG" sz="4000" dirty="0">
              <a:solidFill>
                <a:schemeClr val="bg1">
                  <a:lumMod val="10000"/>
                </a:schemeClr>
              </a:solidFill>
              <a:latin typeface="+mj-lt"/>
            </a:endParaRPr>
          </a:p>
          <a:p>
            <a:r>
              <a:rPr lang="vi-VN" sz="4000" dirty="0">
                <a:solidFill>
                  <a:schemeClr val="bg1">
                    <a:lumMod val="10000"/>
                  </a:schemeClr>
                </a:solidFill>
                <a:latin typeface="+mj-lt"/>
              </a:rPr>
              <a:t>B. Song thất lục bát.</a:t>
            </a:r>
            <a:endParaRPr lang="en-SG" sz="4000" dirty="0">
              <a:solidFill>
                <a:schemeClr val="bg1">
                  <a:lumMod val="10000"/>
                </a:schemeClr>
              </a:solidFill>
              <a:latin typeface="+mj-lt"/>
            </a:endParaRPr>
          </a:p>
          <a:p>
            <a:r>
              <a:rPr lang="vi-VN" sz="4000" dirty="0">
                <a:solidFill>
                  <a:schemeClr val="bg1">
                    <a:lumMod val="10000"/>
                  </a:schemeClr>
                </a:solidFill>
                <a:latin typeface="+mj-lt"/>
              </a:rPr>
              <a:t>C. Thất ngôn bát cú.</a:t>
            </a:r>
            <a:endParaRPr lang="en-SG" sz="4000" dirty="0">
              <a:solidFill>
                <a:schemeClr val="bg1">
                  <a:lumMod val="10000"/>
                </a:schemeClr>
              </a:solidFill>
              <a:latin typeface="+mj-lt"/>
            </a:endParaRPr>
          </a:p>
          <a:p>
            <a:r>
              <a:rPr lang="vi-VN" sz="4000" dirty="0">
                <a:solidFill>
                  <a:schemeClr val="bg1">
                    <a:lumMod val="10000"/>
                  </a:schemeClr>
                </a:solidFill>
                <a:latin typeface="+mj-lt"/>
              </a:rPr>
              <a:t>D. Đường luật.</a:t>
            </a:r>
            <a:endParaRPr lang="en-SG" sz="4000" dirty="0">
              <a:solidFill>
                <a:schemeClr val="bg1">
                  <a:lumMod val="10000"/>
                </a:schemeClr>
              </a:solidFill>
              <a:latin typeface="+mj-lt"/>
            </a:endParaRPr>
          </a:p>
        </p:txBody>
      </p:sp>
      <p:pic>
        <p:nvPicPr>
          <p:cNvPr id="18" name="nvnu">
            <a:extLst>
              <a:ext uri="{FF2B5EF4-FFF2-40B4-BE49-F238E27FC236}">
                <a16:creationId xmlns:a16="http://schemas.microsoft.com/office/drawing/2014/main" id="{704B15F2-BE89-D24D-9D5B-8178DDF7A0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15362" y="4543368"/>
            <a:ext cx="3369555" cy="2815501"/>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9665EB3-5427-A8CA-03F4-1B325BD836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E7C7F8FF-731E-593E-8382-F1D0705B0786}"/>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ED39E749-BE5B-5E95-0475-10267C9C164C}"/>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D7B4DACD-74D6-2A89-035E-B8DD38CBB493}"/>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A</a:t>
              </a:r>
            </a:p>
          </p:txBody>
        </p:sp>
      </p:grpSp>
    </p:spTree>
    <p:extLst>
      <p:ext uri="{BB962C8B-B14F-4D97-AF65-F5344CB8AC3E}">
        <p14:creationId xmlns:p14="http://schemas.microsoft.com/office/powerpoint/2010/main" val="1907581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0274CD57-B28C-48C1-D002-F90F7EAD89D1}"/>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CE7C22F0-9CDA-1F5F-182B-8F539B329440}"/>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EC60F078-30A1-E296-FC20-A29A60F6ED71}"/>
                </a:ext>
              </a:extLst>
            </p:cNvPr>
            <p:cNvPicPr/>
            <p:nvPr/>
          </p:nvPicPr>
          <p:blipFill rotWithShape="1">
            <a:blip r:embed="rId5"/>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95A04939-E332-BEEF-6EAA-F58758764DF6}"/>
                </a:ext>
              </a:extLst>
            </p:cNvPr>
            <p:cNvPicPr/>
            <p:nvPr/>
          </p:nvPicPr>
          <p:blipFill rotWithShape="1">
            <a:blip r:embed="rId5"/>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490C2720-C6D8-8CBD-E7F6-B00E0A3E01FB}"/>
              </a:ext>
            </a:extLst>
          </p:cNvPr>
          <p:cNvPicPr>
            <a:picLocks noChangeAspect="1"/>
          </p:cNvPicPr>
          <p:nvPr/>
        </p:nvPicPr>
        <p:blipFill>
          <a:blip r:embed="rId6"/>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4B5AFF07-2F40-5C73-2222-2BA144D56F35}"/>
              </a:ext>
            </a:extLst>
          </p:cNvPr>
          <p:cNvSpPr txBox="1"/>
          <p:nvPr/>
        </p:nvSpPr>
        <p:spPr>
          <a:xfrm>
            <a:off x="2351725" y="479024"/>
            <a:ext cx="9403255" cy="4031873"/>
          </a:xfrm>
          <a:prstGeom prst="rect">
            <a:avLst/>
          </a:prstGeom>
          <a:noFill/>
        </p:spPr>
        <p:txBody>
          <a:bodyPr wrap="square" rtlCol="0">
            <a:spAutoFit/>
          </a:bodyPr>
          <a:lstStyle/>
          <a:p>
            <a:r>
              <a:rPr lang="vi-VN" sz="3200" b="1" dirty="0">
                <a:latin typeface="+mj-lt"/>
              </a:rPr>
              <a:t>Câu 7: Theo em, Thạch Sanh trong truyện thơ Nôm có sự khác biệt nào là lớn nhất so với trong truyện cổ?</a:t>
            </a:r>
            <a:endParaRPr lang="en-SG" sz="3200" b="1" dirty="0">
              <a:latin typeface="+mj-lt"/>
            </a:endParaRPr>
          </a:p>
          <a:p>
            <a:r>
              <a:rPr lang="vi-VN" sz="3200" dirty="0">
                <a:latin typeface="+mj-lt"/>
              </a:rPr>
              <a:t>A. Thạch Sanh đã có nhiều năng lực đặc biệt hơn.</a:t>
            </a:r>
            <a:endParaRPr lang="en-SG" sz="3200" dirty="0">
              <a:latin typeface="+mj-lt"/>
            </a:endParaRPr>
          </a:p>
          <a:p>
            <a:r>
              <a:rPr lang="vi-VN" sz="3200" dirty="0">
                <a:latin typeface="+mj-lt"/>
              </a:rPr>
              <a:t>B. Thạch Sanh được miêu tả đời sống nội tâm, diễn biến tâm lý chi tiết và rõ ràng hơn.</a:t>
            </a:r>
            <a:endParaRPr lang="en-SG" sz="3200" dirty="0">
              <a:latin typeface="+mj-lt"/>
            </a:endParaRPr>
          </a:p>
          <a:p>
            <a:r>
              <a:rPr lang="vi-VN" sz="3200" dirty="0">
                <a:latin typeface="+mj-lt"/>
              </a:rPr>
              <a:t>C. Thạch Sanh được miêu tả ngoại hình chi tiết hơn.</a:t>
            </a:r>
            <a:endParaRPr lang="en-SG" sz="3200" dirty="0">
              <a:latin typeface="+mj-lt"/>
            </a:endParaRPr>
          </a:p>
          <a:p>
            <a:r>
              <a:rPr lang="vi-VN" sz="3200" dirty="0">
                <a:latin typeface="+mj-lt"/>
              </a:rPr>
              <a:t>D. Thạch Sanh xuất hiện với tuần suất ít hơn.</a:t>
            </a:r>
            <a:endParaRPr lang="en-SG" sz="3200" dirty="0">
              <a:latin typeface="+mj-lt"/>
            </a:endParaRPr>
          </a:p>
        </p:txBody>
      </p:sp>
      <p:pic>
        <p:nvPicPr>
          <p:cNvPr id="18" name="nvnu">
            <a:extLst>
              <a:ext uri="{FF2B5EF4-FFF2-40B4-BE49-F238E27FC236}">
                <a16:creationId xmlns:a16="http://schemas.microsoft.com/office/drawing/2014/main" id="{E51EF68E-2F0C-1BA5-47E3-6861C5B2A158}"/>
              </a:ext>
            </a:extLst>
          </p:cNvPr>
          <p:cNvPicPr>
            <a:picLocks noChangeAspect="1"/>
          </p:cNvPicPr>
          <p:nvPr/>
        </p:nvPicPr>
        <p:blipFill>
          <a:blip r:embed="rId7">
            <a:extLst>
              <a:ext uri="{28A0092B-C50C-407E-A947-70E740481C1C}">
                <a14:useLocalDpi xmlns:a14="http://schemas.microsoft.com/office/drawing/2010/main" val="0"/>
              </a:ext>
            </a:extLst>
          </a:blip>
          <a:srcRect l="42953" t="-1212" b="1"/>
          <a:stretch/>
        </p:blipFill>
        <p:spPr>
          <a:xfrm flipH="1">
            <a:off x="-187027" y="3978573"/>
            <a:ext cx="3111259" cy="2724847"/>
          </a:xfrm>
          <a:prstGeom prst="rect">
            <a:avLst/>
          </a:prstGeom>
        </p:spPr>
      </p:pic>
      <p:pic>
        <p:nvPicPr>
          <p:cNvPr id="21" name="Picture 20" descr="Icon&#10;&#10;Description automatically generated">
            <a:hlinkClick r:id="rId8" action="ppaction://hlinksldjump"/>
            <a:extLst>
              <a:ext uri="{FF2B5EF4-FFF2-40B4-BE49-F238E27FC236}">
                <a16:creationId xmlns:a16="http://schemas.microsoft.com/office/drawing/2014/main" id="{2A1017B5-DC99-2667-9A64-0BE4FA777DA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ADA66C41-9E87-834A-0222-EA95A05F67FB}"/>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A970E1CF-013E-ADDE-E0C0-D88CB0C5F19B}"/>
                </a:ext>
              </a:extLst>
            </p:cNvPr>
            <p:cNvPicPr>
              <a:picLocks noChangeAspect="1"/>
            </p:cNvPicPr>
            <p:nvPr/>
          </p:nvPicPr>
          <p:blipFill>
            <a:blip r:embed="rId10"/>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B3C9AC34-8C8C-F98D-38AC-BB64D03DF76F}"/>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B</a:t>
              </a:r>
            </a:p>
          </p:txBody>
        </p:sp>
      </p:grpSp>
    </p:spTree>
    <p:extLst>
      <p:ext uri="{BB962C8B-B14F-4D97-AF65-F5344CB8AC3E}">
        <p14:creationId xmlns:p14="http://schemas.microsoft.com/office/powerpoint/2010/main" val="2542643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65C3D5D-2B45-DB12-4D04-DBC74AD2D5D9}"/>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744168C1-EEFC-50C1-C4D8-EE85B9E7A6AC}"/>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067C5CDB-845E-5DC0-6E5B-3B37BAE1256A}"/>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FF7A205F-A925-2A06-7410-0AA313824EF8}"/>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50F86DB7-34B1-01B7-A80D-4084E82E94AA}"/>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F5EAC4C1-B86D-E2B9-DA11-E4EAB9DEA98B}"/>
              </a:ext>
            </a:extLst>
          </p:cNvPr>
          <p:cNvSpPr txBox="1"/>
          <p:nvPr/>
        </p:nvSpPr>
        <p:spPr>
          <a:xfrm>
            <a:off x="2351725" y="479024"/>
            <a:ext cx="9403255" cy="4616648"/>
          </a:xfrm>
          <a:prstGeom prst="rect">
            <a:avLst/>
          </a:prstGeom>
          <a:noFill/>
        </p:spPr>
        <p:txBody>
          <a:bodyPr wrap="square" rtlCol="0">
            <a:spAutoFit/>
          </a:bodyPr>
          <a:lstStyle/>
          <a:p>
            <a:r>
              <a:rPr lang="vi-VN" sz="4000" b="1" dirty="0">
                <a:latin typeface="+mj-lt"/>
              </a:rPr>
              <a:t>Câu 8: Truyện thơ Nôm Thạch Sanh được xếp vào loại truyện thơ Nôm nào?</a:t>
            </a:r>
            <a:endParaRPr lang="en-SG" sz="4000" b="1" dirty="0">
              <a:latin typeface="+mj-lt"/>
            </a:endParaRPr>
          </a:p>
          <a:p>
            <a:r>
              <a:rPr lang="vi-VN" sz="4000" dirty="0">
                <a:latin typeface="+mj-lt"/>
              </a:rPr>
              <a:t>A. Bác học.</a:t>
            </a:r>
            <a:endParaRPr lang="en-SG" sz="4000" dirty="0">
              <a:latin typeface="+mj-lt"/>
            </a:endParaRPr>
          </a:p>
          <a:p>
            <a:r>
              <a:rPr lang="vi-VN" sz="4000" dirty="0">
                <a:latin typeface="+mj-lt"/>
              </a:rPr>
              <a:t>B. Dị bản.</a:t>
            </a:r>
            <a:endParaRPr lang="en-SG" sz="4000" dirty="0">
              <a:latin typeface="+mj-lt"/>
            </a:endParaRPr>
          </a:p>
          <a:p>
            <a:r>
              <a:rPr lang="vi-VN" sz="4000" dirty="0">
                <a:latin typeface="+mj-lt"/>
              </a:rPr>
              <a:t>C. Bình dân.</a:t>
            </a:r>
            <a:endParaRPr lang="en-SG" sz="4000" dirty="0">
              <a:latin typeface="+mj-lt"/>
            </a:endParaRPr>
          </a:p>
          <a:p>
            <a:r>
              <a:rPr lang="vi-VN" sz="4000" dirty="0">
                <a:latin typeface="+mj-lt"/>
              </a:rPr>
              <a:t>D. Dân gian.</a:t>
            </a:r>
            <a:endParaRPr lang="en-SG" sz="4000" dirty="0">
              <a:latin typeface="+mj-lt"/>
            </a:endParaRPr>
          </a:p>
          <a:p>
            <a:pPr defTabSz="1219170">
              <a:buClr>
                <a:srgbClr val="000000"/>
              </a:buClr>
            </a:pPr>
            <a:endParaRPr lang="en-SG" sz="5400" kern="0" dirty="0">
              <a:solidFill>
                <a:srgbClr val="000000"/>
              </a:solidFill>
              <a:latin typeface="+mj-lt"/>
              <a:cs typeface="Arial"/>
              <a:sym typeface="Arial"/>
            </a:endParaRPr>
          </a:p>
        </p:txBody>
      </p:sp>
      <p:pic>
        <p:nvPicPr>
          <p:cNvPr id="18" name="nvnu">
            <a:extLst>
              <a:ext uri="{FF2B5EF4-FFF2-40B4-BE49-F238E27FC236}">
                <a16:creationId xmlns:a16="http://schemas.microsoft.com/office/drawing/2014/main" id="{4FCBB983-A93B-50BB-3BFE-FC7115C8773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853360" y="3429000"/>
            <a:ext cx="3257677" cy="3279541"/>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1008A4D1-F374-6D0E-B833-770A016A7C3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629B6AD1-0324-96A1-3AC2-75F02863C909}"/>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5E891D61-1C27-7AA7-99E0-E1565CD1727F}"/>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123CB822-929F-63D9-B128-872ECC1EA80C}"/>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C</a:t>
              </a:r>
            </a:p>
          </p:txBody>
        </p:sp>
      </p:grpSp>
    </p:spTree>
    <p:extLst>
      <p:ext uri="{BB962C8B-B14F-4D97-AF65-F5344CB8AC3E}">
        <p14:creationId xmlns:p14="http://schemas.microsoft.com/office/powerpoint/2010/main" val="1480719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4A86FD4-308C-B261-A4CF-55D8B21A6D48}"/>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DCBDB003-7F86-B8E5-4EB0-AD192A6FF9DC}"/>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16E5D428-2E03-B472-4CB0-C358E9DDC515}"/>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E0680D59-773D-CC78-395D-E1FFEEB04DC6}"/>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48C9DAA4-414F-5C48-2242-2E3C25435BBD}"/>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166FABFD-8A12-1162-6C4E-58F2DF4CD118}"/>
              </a:ext>
            </a:extLst>
          </p:cNvPr>
          <p:cNvSpPr txBox="1"/>
          <p:nvPr/>
        </p:nvSpPr>
        <p:spPr>
          <a:xfrm>
            <a:off x="2351725" y="479025"/>
            <a:ext cx="9403255" cy="4401205"/>
          </a:xfrm>
          <a:prstGeom prst="rect">
            <a:avLst/>
          </a:prstGeom>
          <a:noFill/>
        </p:spPr>
        <p:txBody>
          <a:bodyPr wrap="square" rtlCol="0">
            <a:spAutoFit/>
          </a:bodyPr>
          <a:lstStyle/>
          <a:p>
            <a:r>
              <a:rPr lang="vi-VN" sz="2800" b="1" dirty="0">
                <a:latin typeface="+mj-lt"/>
              </a:rPr>
              <a:t>Câu 9: Nhận xét về ngôn ngữ của đoạn trích Tiếng đàn giải oan?</a:t>
            </a:r>
            <a:endParaRPr lang="en-SG" sz="2800" b="1" dirty="0">
              <a:latin typeface="+mj-lt"/>
            </a:endParaRPr>
          </a:p>
          <a:p>
            <a:r>
              <a:rPr lang="vi-VN" sz="2800" dirty="0">
                <a:latin typeface="+mj-lt"/>
              </a:rPr>
              <a:t>A. Xuồng xã, thô tục, nhiều từ ngữ gần với lời ăn tiếng nói hằng ngày của nhân dân.</a:t>
            </a:r>
            <a:endParaRPr lang="en-SG" sz="2800" dirty="0">
              <a:latin typeface="+mj-lt"/>
            </a:endParaRPr>
          </a:p>
          <a:p>
            <a:r>
              <a:rPr lang="vi-VN" sz="2800" dirty="0">
                <a:latin typeface="+mj-lt"/>
              </a:rPr>
              <a:t>B. Ngôn ngữ bình dân gần với lời ăn tiếng nói hằng ngày của nhân dân.</a:t>
            </a:r>
            <a:endParaRPr lang="en-SG" sz="2800" dirty="0">
              <a:latin typeface="+mj-lt"/>
            </a:endParaRPr>
          </a:p>
          <a:p>
            <a:r>
              <a:rPr lang="vi-VN" sz="2800" dirty="0">
                <a:latin typeface="+mj-lt"/>
              </a:rPr>
              <a:t>C. Trau chuốt, mỹ lệ, sang trọng, dùng nhiều từ ngữ của các tầng lớp trí thức </a:t>
            </a:r>
            <a:endParaRPr lang="en-SG" sz="2800" dirty="0">
              <a:latin typeface="+mj-lt"/>
            </a:endParaRPr>
          </a:p>
          <a:p>
            <a:r>
              <a:rPr lang="vi-VN" sz="2800" dirty="0">
                <a:latin typeface="+mj-lt"/>
              </a:rPr>
              <a:t>D. Mực thước, nghiêm trang, dùng nhiều từ ngữ của học thuyết Nho giáo.</a:t>
            </a:r>
            <a:endParaRPr lang="en-SG" sz="2800" dirty="0">
              <a:latin typeface="+mj-lt"/>
            </a:endParaRPr>
          </a:p>
        </p:txBody>
      </p:sp>
      <p:pic>
        <p:nvPicPr>
          <p:cNvPr id="18" name="nvnu">
            <a:extLst>
              <a:ext uri="{FF2B5EF4-FFF2-40B4-BE49-F238E27FC236}">
                <a16:creationId xmlns:a16="http://schemas.microsoft.com/office/drawing/2014/main" id="{E3BF4E59-5203-CA4A-CD90-10D536BF378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917" y="4191313"/>
            <a:ext cx="1801742" cy="253303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F7087DEA-F682-8FC2-88C8-977EADF77A9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1F2FC4FB-DC06-06A7-A98F-3D234856D799}"/>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E59463BB-8119-F1C6-433E-A5899D7EC6CD}"/>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08615591-A34B-71B7-5076-E61803C5E6E3}"/>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B</a:t>
              </a:r>
            </a:p>
          </p:txBody>
        </p:sp>
      </p:grpSp>
    </p:spTree>
    <p:extLst>
      <p:ext uri="{BB962C8B-B14F-4D97-AF65-F5344CB8AC3E}">
        <p14:creationId xmlns:p14="http://schemas.microsoft.com/office/powerpoint/2010/main" val="130478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C7BE815-09D0-73DC-CD17-C8018D485F27}"/>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D47E4E8D-E350-8A39-A80D-953C74782D6C}"/>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EB8FD048-1B87-1F3F-712F-4F7EE67DDF3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E4F66C2F-E0E5-A3F9-BDEF-51D19088427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033CDDC4-FDEF-F95F-E5C7-F593EEA46715}"/>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2078AB28-C31D-4D55-AC4F-756314DEA8B5}"/>
              </a:ext>
            </a:extLst>
          </p:cNvPr>
          <p:cNvSpPr txBox="1"/>
          <p:nvPr/>
        </p:nvSpPr>
        <p:spPr>
          <a:xfrm>
            <a:off x="2601719" y="741280"/>
            <a:ext cx="9403255" cy="4401205"/>
          </a:xfrm>
          <a:prstGeom prst="rect">
            <a:avLst/>
          </a:prstGeom>
          <a:noFill/>
        </p:spPr>
        <p:txBody>
          <a:bodyPr wrap="square" rtlCol="0">
            <a:spAutoFit/>
          </a:bodyPr>
          <a:lstStyle/>
          <a:p>
            <a:r>
              <a:rPr lang="vi-VN" sz="4000" b="1" dirty="0">
                <a:latin typeface="+mj-lt"/>
              </a:rPr>
              <a:t>Câu 10: Đâu là điển tích, điển cố được sử dụng trong văn bản Tiếng đàn giải oan?</a:t>
            </a:r>
            <a:endParaRPr lang="en-SG" sz="4000" b="1" dirty="0">
              <a:latin typeface="+mj-lt"/>
            </a:endParaRPr>
          </a:p>
          <a:p>
            <a:r>
              <a:rPr lang="vi-VN" sz="4000" dirty="0">
                <a:latin typeface="+mj-lt"/>
              </a:rPr>
              <a:t>A. Trách Tần quên Sở, trách Ngô quên Tề.</a:t>
            </a:r>
            <a:endParaRPr lang="en-SG" sz="4000" dirty="0">
              <a:latin typeface="+mj-lt"/>
            </a:endParaRPr>
          </a:p>
          <a:p>
            <a:r>
              <a:rPr lang="vi-VN" sz="4000" dirty="0">
                <a:latin typeface="+mj-lt"/>
              </a:rPr>
              <a:t>B. Khác nào như cỏ phùng xuân.</a:t>
            </a:r>
            <a:endParaRPr lang="en-SG" sz="4000" dirty="0">
              <a:latin typeface="+mj-lt"/>
            </a:endParaRPr>
          </a:p>
          <a:p>
            <a:r>
              <a:rPr lang="vi-VN" sz="4000" dirty="0">
                <a:latin typeface="+mj-lt"/>
              </a:rPr>
              <a:t>C. Lấy đàn mới gảy nhặt khoan tính tình.</a:t>
            </a:r>
            <a:endParaRPr lang="en-SG" sz="4000" dirty="0">
              <a:latin typeface="+mj-lt"/>
            </a:endParaRPr>
          </a:p>
          <a:p>
            <a:r>
              <a:rPr lang="vi-VN" sz="4000" dirty="0">
                <a:latin typeface="+mj-lt"/>
              </a:rPr>
              <a:t>D. Biết rằng Thông thực là người bất nhân.</a:t>
            </a:r>
            <a:r>
              <a:rPr lang="en-US" sz="4000" dirty="0">
                <a:latin typeface="+mj-lt"/>
              </a:rPr>
              <a:t>TI</a:t>
            </a:r>
          </a:p>
          <a:p>
            <a:endParaRPr lang="en-SG" sz="4000" dirty="0">
              <a:latin typeface="+mj-lt"/>
            </a:endParaRPr>
          </a:p>
        </p:txBody>
      </p:sp>
      <p:pic>
        <p:nvPicPr>
          <p:cNvPr id="18" name="nvnu">
            <a:extLst>
              <a:ext uri="{FF2B5EF4-FFF2-40B4-BE49-F238E27FC236}">
                <a16:creationId xmlns:a16="http://schemas.microsoft.com/office/drawing/2014/main" id="{F5409B6D-1A98-645B-5293-3AD25BFDD98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301607" y="4868216"/>
            <a:ext cx="3603046" cy="2496396"/>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7EB51359-E595-FC09-1CDF-C2A128BBFAF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8A94BF97-5096-35F0-709B-11D146318393}"/>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F4471C92-4802-E6F6-8B60-35D573D6C2A7}"/>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BE57BA71-3355-B271-8BC5-B69563C87BB6}"/>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A</a:t>
              </a:r>
            </a:p>
          </p:txBody>
        </p:sp>
      </p:grpSp>
      <p:pic>
        <p:nvPicPr>
          <p:cNvPr id="3" name="Picture 2" descr="A pink petals on a black background&#10;&#10;Description automatically generated">
            <a:extLst>
              <a:ext uri="{FF2B5EF4-FFF2-40B4-BE49-F238E27FC236}">
                <a16:creationId xmlns:a16="http://schemas.microsoft.com/office/drawing/2014/main" id="{EB43FD21-8B44-A88F-CADF-2034E35DC709}"/>
              </a:ext>
            </a:extLst>
          </p:cNvPr>
          <p:cNvPicPr>
            <a:picLocks noChangeAspect="1"/>
          </p:cNvPicPr>
          <p:nvPr/>
        </p:nvPicPr>
        <p:blipFill>
          <a:blip r:embed="rId10"/>
          <a:stretch>
            <a:fillRect/>
          </a:stretch>
        </p:blipFill>
        <p:spPr>
          <a:xfrm flipH="1">
            <a:off x="-1" y="0"/>
            <a:ext cx="2959888" cy="2959888"/>
          </a:xfrm>
          <a:prstGeom prst="rect">
            <a:avLst/>
          </a:prstGeom>
        </p:spPr>
      </p:pic>
    </p:spTree>
    <p:extLst>
      <p:ext uri="{BB962C8B-B14F-4D97-AF65-F5344CB8AC3E}">
        <p14:creationId xmlns:p14="http://schemas.microsoft.com/office/powerpoint/2010/main" val="4141393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F47943DC-8B99-B998-AB0C-D5CD5BD943F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1EA4CF1-F6CB-9B26-E58D-0F7053DE918C}"/>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03D0DC28-74CC-694C-E756-7DA3EF814F44}"/>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284E75D8-D018-F792-E654-AAB2B528D447}"/>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43">
              <a:extLst>
                <a:ext uri="{FF2B5EF4-FFF2-40B4-BE49-F238E27FC236}">
                  <a16:creationId xmlns:a16="http://schemas.microsoft.com/office/drawing/2014/main" id="{EE4A420B-F7C9-D9CD-C1FC-FCC316753D33}"/>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43">
              <a:extLst>
                <a:ext uri="{FF2B5EF4-FFF2-40B4-BE49-F238E27FC236}">
                  <a16:creationId xmlns:a16="http://schemas.microsoft.com/office/drawing/2014/main" id="{931120D3-EE60-D6B9-D2CC-E60763BCAEF7}"/>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1" name="Google Shape;931;p43">
              <a:extLst>
                <a:ext uri="{FF2B5EF4-FFF2-40B4-BE49-F238E27FC236}">
                  <a16:creationId xmlns:a16="http://schemas.microsoft.com/office/drawing/2014/main" id="{40DA528E-8364-2D55-8849-EE2A356451AA}"/>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43">
              <a:extLst>
                <a:ext uri="{FF2B5EF4-FFF2-40B4-BE49-F238E27FC236}">
                  <a16:creationId xmlns:a16="http://schemas.microsoft.com/office/drawing/2014/main" id="{9EC106C4-1A9E-58E7-CD5B-98A552326856}"/>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3" name="Google Shape;933;p43">
              <a:extLst>
                <a:ext uri="{FF2B5EF4-FFF2-40B4-BE49-F238E27FC236}">
                  <a16:creationId xmlns:a16="http://schemas.microsoft.com/office/drawing/2014/main" id="{14997F8B-4C6D-5805-BA16-3108845F0D65}"/>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4" name="Google Shape;934;p43">
              <a:extLst>
                <a:ext uri="{FF2B5EF4-FFF2-40B4-BE49-F238E27FC236}">
                  <a16:creationId xmlns:a16="http://schemas.microsoft.com/office/drawing/2014/main" id="{2179F667-1E80-1305-C05C-D8947AA2A0CE}"/>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5" name="Google Shape;935;p43">
              <a:extLst>
                <a:ext uri="{FF2B5EF4-FFF2-40B4-BE49-F238E27FC236}">
                  <a16:creationId xmlns:a16="http://schemas.microsoft.com/office/drawing/2014/main" id="{9D76DA28-E97B-3EF9-A23C-A323C1AE4A1B}"/>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953" name="Google Shape;953;p43">
            <a:extLst>
              <a:ext uri="{FF2B5EF4-FFF2-40B4-BE49-F238E27FC236}">
                <a16:creationId xmlns:a16="http://schemas.microsoft.com/office/drawing/2014/main" id="{0E8DAF82-0028-47EE-A05A-88B5AB15EEF2}"/>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741E9455-A6E9-8AA5-6AA1-399915BC7ECF}"/>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936" name="Google Shape;936;p43">
            <a:extLst>
              <a:ext uri="{FF2B5EF4-FFF2-40B4-BE49-F238E27FC236}">
                <a16:creationId xmlns:a16="http://schemas.microsoft.com/office/drawing/2014/main" id="{387A4770-3A3D-D104-32A6-74F95E47B058}"/>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E50F1164-0B1A-8C86-B958-DA610FCB2138}"/>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43">
              <a:extLst>
                <a:ext uri="{FF2B5EF4-FFF2-40B4-BE49-F238E27FC236}">
                  <a16:creationId xmlns:a16="http://schemas.microsoft.com/office/drawing/2014/main" id="{E4D9680F-F7B5-7A4D-557B-BA63B3ACF166}"/>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9" name="Google Shape;939;p43">
              <a:extLst>
                <a:ext uri="{FF2B5EF4-FFF2-40B4-BE49-F238E27FC236}">
                  <a16:creationId xmlns:a16="http://schemas.microsoft.com/office/drawing/2014/main" id="{04956164-8FA0-4B1E-7570-5ED39B6E8CFB}"/>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0" name="Google Shape;940;p43">
              <a:extLst>
                <a:ext uri="{FF2B5EF4-FFF2-40B4-BE49-F238E27FC236}">
                  <a16:creationId xmlns:a16="http://schemas.microsoft.com/office/drawing/2014/main" id="{93B094DF-41A4-D3A4-8AE3-36930BD9ADA2}"/>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1" name="Google Shape;941;p43">
              <a:extLst>
                <a:ext uri="{FF2B5EF4-FFF2-40B4-BE49-F238E27FC236}">
                  <a16:creationId xmlns:a16="http://schemas.microsoft.com/office/drawing/2014/main" id="{B05123A8-4491-4E12-6E65-CA624A23A465}"/>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2" name="Google Shape;942;p43">
              <a:extLst>
                <a:ext uri="{FF2B5EF4-FFF2-40B4-BE49-F238E27FC236}">
                  <a16:creationId xmlns:a16="http://schemas.microsoft.com/office/drawing/2014/main" id="{A7C4D0E1-38C6-85EE-DA2F-DB8BC959F637}"/>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3" name="Google Shape;943;p43">
              <a:extLst>
                <a:ext uri="{FF2B5EF4-FFF2-40B4-BE49-F238E27FC236}">
                  <a16:creationId xmlns:a16="http://schemas.microsoft.com/office/drawing/2014/main" id="{55BE09D1-4D4E-4696-2424-3D5FDC4BC585}"/>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4" name="Google Shape;944;p43">
              <a:extLst>
                <a:ext uri="{FF2B5EF4-FFF2-40B4-BE49-F238E27FC236}">
                  <a16:creationId xmlns:a16="http://schemas.microsoft.com/office/drawing/2014/main" id="{258E4FB7-34D8-5D2A-40CB-4A00058EB9B7}"/>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TextBox 46">
            <a:extLst>
              <a:ext uri="{FF2B5EF4-FFF2-40B4-BE49-F238E27FC236}">
                <a16:creationId xmlns:a16="http://schemas.microsoft.com/office/drawing/2014/main" id="{5298E567-C5E9-3C48-AA71-2AA4931557FE}"/>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375"/>
              </a:lnSpc>
            </a:pPr>
            <a:r>
              <a:rPr lang="en-US" sz="3600" b="1" dirty="0">
                <a:solidFill>
                  <a:schemeClr val="bg1">
                    <a:lumMod val="50000"/>
                  </a:schemeClr>
                </a:solidFill>
                <a:latin typeface="Times New Roman" panose="02020603050405020304" pitchFamily="18" charset="0"/>
                <a:ea typeface="TDTD여름이다"/>
                <a:cs typeface="Times New Roman" panose="02020603050405020304" pitchFamily="18" charset="0"/>
                <a:sym typeface="TDTD여름이다"/>
              </a:rPr>
              <a:t>HOẠT ĐỘNG MỞ ĐẦU</a:t>
            </a:r>
          </a:p>
        </p:txBody>
      </p:sp>
      <p:pic>
        <p:nvPicPr>
          <p:cNvPr id="2" name="Picture 1">
            <a:extLst>
              <a:ext uri="{FF2B5EF4-FFF2-40B4-BE49-F238E27FC236}">
                <a16:creationId xmlns:a16="http://schemas.microsoft.com/office/drawing/2014/main" id="{01354B67-E194-02F7-350A-6E7A7814E95E}"/>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1CE97CB4-1001-881F-F410-AE43441A806C}"/>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sp>
        <p:nvSpPr>
          <p:cNvPr id="53" name="Freeform 11">
            <a:extLst>
              <a:ext uri="{FF2B5EF4-FFF2-40B4-BE49-F238E27FC236}">
                <a16:creationId xmlns:a16="http://schemas.microsoft.com/office/drawing/2014/main" id="{091D6E53-C47C-07F7-F742-03DDABC2AE96}"/>
              </a:ext>
            </a:extLst>
          </p:cNvPr>
          <p:cNvSpPr/>
          <p:nvPr/>
        </p:nvSpPr>
        <p:spPr>
          <a:xfrm>
            <a:off x="1580779" y="955637"/>
            <a:ext cx="9398544" cy="5486400"/>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等线" panose="020F0502020204030204"/>
              <a:ea typeface="等线" panose="020F0502020204030204"/>
              <a:cs typeface="Arial"/>
            </a:endParaRPr>
          </a:p>
        </p:txBody>
      </p:sp>
      <p:pic>
        <p:nvPicPr>
          <p:cNvPr id="54" name="Picture 16">
            <a:extLst>
              <a:ext uri="{FF2B5EF4-FFF2-40B4-BE49-F238E27FC236}">
                <a16:creationId xmlns:a16="http://schemas.microsoft.com/office/drawing/2014/main" id="{BB030D66-E066-2555-D340-799D03083DFD}"/>
              </a:ext>
            </a:extLst>
          </p:cNvPr>
          <p:cNvPicPr>
            <a:picLocks noChangeAspect="1"/>
          </p:cNvPicPr>
          <p:nvPr/>
        </p:nvPicPr>
        <p:blipFill>
          <a:blip r:embed="rId7"/>
          <a:srcRect/>
          <a:stretch>
            <a:fillRect/>
          </a:stretch>
        </p:blipFill>
        <p:spPr>
          <a:xfrm>
            <a:off x="1396509" y="1547662"/>
            <a:ext cx="1039215" cy="982058"/>
          </a:xfrm>
          <a:prstGeom prst="rect">
            <a:avLst/>
          </a:prstGeom>
        </p:spPr>
      </p:pic>
      <p:sp>
        <p:nvSpPr>
          <p:cNvPr id="55" name="TextBox 54">
            <a:extLst>
              <a:ext uri="{FF2B5EF4-FFF2-40B4-BE49-F238E27FC236}">
                <a16:creationId xmlns:a16="http://schemas.microsoft.com/office/drawing/2014/main" id="{527DC77C-1B4F-94C8-B19F-B014BDCC858F}"/>
              </a:ext>
            </a:extLst>
          </p:cNvPr>
          <p:cNvSpPr txBox="1"/>
          <p:nvPr/>
        </p:nvSpPr>
        <p:spPr>
          <a:xfrm>
            <a:off x="1891314" y="2529720"/>
            <a:ext cx="8625385"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Hs có 4 dữ kiện gợi ý, xuất hiện từ khó đến dễ. Trả lời đúng từ khóa ở dữ kiện nào, học sinh sẽ được cộng điểm tương ứng với dữ kiện đó. Mỗi dữ kiện có 15 giây để suy nghĩ. </a:t>
            </a:r>
            <a:endParaRPr kumimoji="0" lang="en-SG" sz="40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768010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500" fill="hold"/>
                                        <p:tgtEl>
                                          <p:spTgt spid="53"/>
                                        </p:tgtEl>
                                        <p:attrNameLst>
                                          <p:attrName>ppt_w</p:attrName>
                                        </p:attrNameLst>
                                      </p:cBhvr>
                                      <p:tavLst>
                                        <p:tav tm="0">
                                          <p:val>
                                            <p:fltVal val="0"/>
                                          </p:val>
                                        </p:tav>
                                        <p:tav tm="100000">
                                          <p:val>
                                            <p:strVal val="#ppt_w"/>
                                          </p:val>
                                        </p:tav>
                                      </p:tavLst>
                                    </p:anim>
                                    <p:anim calcmode="lin" valueType="num">
                                      <p:cBhvr>
                                        <p:cTn id="13" dur="500" fill="hold"/>
                                        <p:tgtEl>
                                          <p:spTgt spid="53"/>
                                        </p:tgtEl>
                                        <p:attrNameLst>
                                          <p:attrName>ppt_h</p:attrName>
                                        </p:attrNameLst>
                                      </p:cBhvr>
                                      <p:tavLst>
                                        <p:tav tm="0">
                                          <p:val>
                                            <p:fltVal val="0"/>
                                          </p:val>
                                        </p:tav>
                                        <p:tav tm="100000">
                                          <p:val>
                                            <p:strVal val="#ppt_h"/>
                                          </p:val>
                                        </p:tav>
                                      </p:tavLst>
                                    </p:anim>
                                    <p:animEffect transition="in" filter="fade">
                                      <p:cBhvr>
                                        <p:cTn id="14" dur="500"/>
                                        <p:tgtEl>
                                          <p:spTgt spid="5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6F46-64DC-4D57-0D6A-007FEC4C00E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BC94648-A5A4-D98B-0AB2-D95D21380AEC}"/>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A cartoon of a person holding a pot and a musical instrument&#10;&#10;Description automatically generated">
            <a:extLst>
              <a:ext uri="{FF2B5EF4-FFF2-40B4-BE49-F238E27FC236}">
                <a16:creationId xmlns:a16="http://schemas.microsoft.com/office/drawing/2014/main" id="{57C37D44-F441-FEFC-7B2B-705853392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141553"/>
            <a:ext cx="6381750" cy="3754547"/>
          </a:xfrm>
          <a:prstGeom prst="rect">
            <a:avLst/>
          </a:prstGeom>
        </p:spPr>
      </p:pic>
      <p:pic>
        <p:nvPicPr>
          <p:cNvPr id="7" name="Picture 6" descr="Cartoon of a person in a yellow robe and a person in a yellow robe&#10;&#10;Description automatically generated">
            <a:extLst>
              <a:ext uri="{FF2B5EF4-FFF2-40B4-BE49-F238E27FC236}">
                <a16:creationId xmlns:a16="http://schemas.microsoft.com/office/drawing/2014/main" id="{170B8FBF-E0A0-0DD7-8269-DE541FC1254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44" b="95561" l="9985" r="99693">
                        <a14:foregroundMark x1="91398" y1="10444" x2="91859" y2="80679"/>
                        <a14:foregroundMark x1="86790" y1="12533" x2="86329" y2="75718"/>
                        <a14:foregroundMark x1="92934" y1="24282" x2="96313" y2="76501"/>
                        <a14:foregroundMark x1="96313" y1="15666" x2="94316" y2="80157"/>
                        <a14:foregroundMark x1="77880" y1="6005" x2="78648" y2="95822"/>
                        <a14:foregroundMark x1="72657" y1="89556" x2="99693" y2="78068"/>
                        <a14:foregroundMark x1="99693" y1="78068" x2="99693" y2="78068"/>
                        <a14:backgroundMark x1="33948" y1="17493" x2="43472" y2="93211"/>
                        <a14:backgroundMark x1="19508" y1="30809" x2="26728" y2="86423"/>
                        <a14:backgroundMark x1="30415" y1="43342" x2="36406" y2="99478"/>
                        <a14:backgroundMark x1="41782" y1="73107" x2="43011" y2="39164"/>
                        <a14:backgroundMark x1="43625" y1="30026" x2="54839" y2="74935"/>
                        <a14:backgroundMark x1="61444" y1="67885" x2="38556" y2="73890"/>
                        <a14:backgroundMark x1="61444" y1="70757" x2="21505" y2="71018"/>
                        <a14:backgroundMark x1="60829" y1="67885" x2="45315" y2="77807"/>
                        <a14:backgroundMark x1="46851" y1="69191" x2="60369" y2="74935"/>
                      </a14:backgroundRemoval>
                    </a14:imgEffect>
                  </a14:imgLayer>
                </a14:imgProps>
              </a:ext>
              <a:ext uri="{28A0092B-C50C-407E-A947-70E740481C1C}">
                <a14:useLocalDpi xmlns:a14="http://schemas.microsoft.com/office/drawing/2010/main" val="0"/>
              </a:ext>
            </a:extLst>
          </a:blip>
          <a:stretch>
            <a:fillRect/>
          </a:stretch>
        </p:blipFill>
        <p:spPr>
          <a:xfrm>
            <a:off x="4220656" y="2152650"/>
            <a:ext cx="8076119" cy="4751388"/>
          </a:xfrm>
          <a:prstGeom prst="rect">
            <a:avLst/>
          </a:prstGeom>
        </p:spPr>
      </p:pic>
      <p:pic>
        <p:nvPicPr>
          <p:cNvPr id="2" name="Picture 1">
            <a:extLst>
              <a:ext uri="{FF2B5EF4-FFF2-40B4-BE49-F238E27FC236}">
                <a16:creationId xmlns:a16="http://schemas.microsoft.com/office/drawing/2014/main" id="{C642DDD2-DE47-C1C4-4891-691F2C5CA62A}"/>
              </a:ext>
            </a:extLst>
          </p:cNvPr>
          <p:cNvPicPr>
            <a:picLocks noChangeAspect="1"/>
          </p:cNvPicPr>
          <p:nvPr/>
        </p:nvPicPr>
        <p:blipFill rotWithShape="1">
          <a:blip r:embed="rId6">
            <a:clrChange>
              <a:clrFrom>
                <a:srgbClr val="FFFFFF"/>
              </a:clrFrom>
              <a:clrTo>
                <a:srgbClr val="FFFFFF">
                  <a:alpha val="0"/>
                </a:srgbClr>
              </a:clrTo>
            </a:clrChange>
          </a:blip>
          <a:srcRect t="38989" r="4286"/>
          <a:stretch/>
        </p:blipFill>
        <p:spPr>
          <a:xfrm>
            <a:off x="849568" y="1267654"/>
            <a:ext cx="10492864" cy="4322692"/>
          </a:xfrm>
          <a:prstGeom prst="rect">
            <a:avLst/>
          </a:prstGeom>
        </p:spPr>
      </p:pic>
    </p:spTree>
    <p:extLst>
      <p:ext uri="{BB962C8B-B14F-4D97-AF65-F5344CB8AC3E}">
        <p14:creationId xmlns:p14="http://schemas.microsoft.com/office/powerpoint/2010/main" val="1610186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D4692141-3897-354B-7A8D-FB7937939E1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D485411-8D6E-10A6-3F5C-2BF44E5C860D}"/>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91017BEB-0758-80CB-BF7F-280D6C58CB00}"/>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8221F9CA-34D9-955E-AC16-05A1B41B1FFA}"/>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DBF1F743-7021-5A50-A144-CF2985964C37}"/>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AA3223C4-A802-7791-1001-7E967A8C43DB}"/>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913B8B7E-2F5A-E2AC-E1CE-AE637D654F9B}"/>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8EDAD653-6FAB-A75B-FBCF-B1BBE81685BD}"/>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5BF0746E-331E-4EA8-9FB1-D53DCC2DC840}"/>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01572695-667A-2167-8698-15603A251B29}"/>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1F28A85F-9EF9-1FF9-3ECB-FC8D5A293D89}"/>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2663738A-8277-DA2F-9814-E841271857F0}"/>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257F24C9-8FD0-90C0-B49C-E767D05C28C9}"/>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20D71ABB-216C-8B3C-469D-F2BE94A19893}"/>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E555E2C2-14A7-3306-CAF0-CE4686F628FC}"/>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88DA5EC4-DB07-8DB8-E961-C43841D6880B}"/>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D00E26D1-8CCC-23B1-FEFC-A48BEB33C0E9}"/>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5ED09257-2111-A930-1A22-0A90369AE18D}"/>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C56B0860-E787-794C-115B-F9DE3F7AA10E}"/>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E8506FE4-6623-3854-7C6B-2A4530F3E9F7}"/>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780CC775-9316-FCD1-22D4-63FAB11BBCEB}"/>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457E212F-ECDA-7695-0EBF-340456DBBADE}"/>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60FD26EB-1D20-909F-3948-44EA1D50F51B}"/>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HOẠT ĐỘNG VẬN DỤNG</a:t>
            </a:r>
          </a:p>
        </p:txBody>
      </p:sp>
      <p:pic>
        <p:nvPicPr>
          <p:cNvPr id="2" name="Picture 1">
            <a:extLst>
              <a:ext uri="{FF2B5EF4-FFF2-40B4-BE49-F238E27FC236}">
                <a16:creationId xmlns:a16="http://schemas.microsoft.com/office/drawing/2014/main" id="{F709F1A9-0D6B-0266-0100-D02B038F1B2C}"/>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AB5C7248-C87D-1129-68E1-37E70BA9BE5E}"/>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grpSp>
        <p:nvGrpSpPr>
          <p:cNvPr id="4" name="Group 3">
            <a:extLst>
              <a:ext uri="{FF2B5EF4-FFF2-40B4-BE49-F238E27FC236}">
                <a16:creationId xmlns:a16="http://schemas.microsoft.com/office/drawing/2014/main" id="{33274528-A5C9-B73D-2E22-2D1A4BB2FE1F}"/>
              </a:ext>
            </a:extLst>
          </p:cNvPr>
          <p:cNvGrpSpPr/>
          <p:nvPr/>
        </p:nvGrpSpPr>
        <p:grpSpPr>
          <a:xfrm>
            <a:off x="3286068" y="1496350"/>
            <a:ext cx="8737062" cy="5232758"/>
            <a:chOff x="0" y="0"/>
            <a:chExt cx="9942739" cy="5850937"/>
          </a:xfrm>
        </p:grpSpPr>
        <p:sp>
          <p:nvSpPr>
            <p:cNvPr id="5" name="Freeform 3">
              <a:extLst>
                <a:ext uri="{FF2B5EF4-FFF2-40B4-BE49-F238E27FC236}">
                  <a16:creationId xmlns:a16="http://schemas.microsoft.com/office/drawing/2014/main" id="{839C4EB6-37A5-BE56-165E-2F1B2E113C6D}"/>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Freeform 4">
              <a:extLst>
                <a:ext uri="{FF2B5EF4-FFF2-40B4-BE49-F238E27FC236}">
                  <a16:creationId xmlns:a16="http://schemas.microsoft.com/office/drawing/2014/main" id="{A74D4EE3-E0EA-7F87-F723-8D878FED635D}"/>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Freeform 5">
              <a:extLst>
                <a:ext uri="{FF2B5EF4-FFF2-40B4-BE49-F238E27FC236}">
                  <a16:creationId xmlns:a16="http://schemas.microsoft.com/office/drawing/2014/main" id="{AE0D2EE6-541D-E1AB-050E-74A448AAB97E}"/>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BD9FB417-09CD-2571-90DF-2D52F2EC46CC}"/>
              </a:ext>
            </a:extLst>
          </p:cNvPr>
          <p:cNvSpPr txBox="1"/>
          <p:nvPr/>
        </p:nvSpPr>
        <p:spPr>
          <a:xfrm>
            <a:off x="4202463" y="2690979"/>
            <a:ext cx="7122329" cy="2554545"/>
          </a:xfrm>
          <a:prstGeom prst="rect">
            <a:avLst/>
          </a:prstGeom>
          <a:noFill/>
        </p:spPr>
        <p:txBody>
          <a:bodyPr wrap="square">
            <a:spAutoFit/>
          </a:bodyPr>
          <a:lstStyle/>
          <a:p>
            <a:pPr algn="ctr"/>
            <a:r>
              <a:rPr lang="vi-VN" sz="4000" dirty="0">
                <a:solidFill>
                  <a:schemeClr val="bg1">
                    <a:lumMod val="10000"/>
                  </a:schemeClr>
                </a:solidFill>
                <a:latin typeface="+mj-lt"/>
              </a:rPr>
              <a:t>Qua văn bản </a:t>
            </a:r>
            <a:r>
              <a:rPr lang="vi-VN" sz="4000" b="1" i="1" dirty="0">
                <a:solidFill>
                  <a:schemeClr val="bg1">
                    <a:lumMod val="10000"/>
                  </a:schemeClr>
                </a:solidFill>
                <a:latin typeface="+mj-lt"/>
              </a:rPr>
              <a:t>Tiếng đàn giải oan</a:t>
            </a:r>
            <a:r>
              <a:rPr lang="vi-VN" sz="4000" b="1" dirty="0">
                <a:solidFill>
                  <a:schemeClr val="bg1">
                    <a:lumMod val="10000"/>
                  </a:schemeClr>
                </a:solidFill>
                <a:latin typeface="+mj-lt"/>
              </a:rPr>
              <a:t>, </a:t>
            </a:r>
            <a:r>
              <a:rPr lang="vi-VN" sz="4000" dirty="0">
                <a:solidFill>
                  <a:schemeClr val="bg1">
                    <a:lumMod val="10000"/>
                  </a:schemeClr>
                </a:solidFill>
                <a:latin typeface="+mj-lt"/>
              </a:rPr>
              <a:t>em rút được bài học gì có nghĩa đối với bản thân (trình bày đoạn văn khoảng 7-10 dòng)</a:t>
            </a:r>
            <a:endParaRPr lang="en-SG" sz="4000" dirty="0">
              <a:solidFill>
                <a:schemeClr val="bg1">
                  <a:lumMod val="10000"/>
                </a:schemeClr>
              </a:solidFill>
              <a:latin typeface="+mj-lt"/>
            </a:endParaRPr>
          </a:p>
        </p:txBody>
      </p:sp>
      <p:pic>
        <p:nvPicPr>
          <p:cNvPr id="13" name="Picture 12" descr="Cartoon of a person and a child&#10;&#10;Description automatically generated">
            <a:extLst>
              <a:ext uri="{FF2B5EF4-FFF2-40B4-BE49-F238E27FC236}">
                <a16:creationId xmlns:a16="http://schemas.microsoft.com/office/drawing/2014/main" id="{FA844280-8B0C-873B-9B1E-9D38A3A87B77}"/>
              </a:ext>
            </a:extLst>
          </p:cNvPr>
          <p:cNvPicPr>
            <a:picLocks noChangeAspect="1"/>
          </p:cNvPicPr>
          <p:nvPr/>
        </p:nvPicPr>
        <p:blipFill>
          <a:blip r:embed="rId12">
            <a:extLst>
              <a:ext uri="{28A0092B-C50C-407E-A947-70E740481C1C}">
                <a14:useLocalDpi xmlns:a14="http://schemas.microsoft.com/office/drawing/2010/main" val="0"/>
              </a:ext>
            </a:extLst>
          </a:blip>
          <a:srcRect t="-14950" r="53744" b="1"/>
          <a:stretch/>
        </p:blipFill>
        <p:spPr>
          <a:xfrm>
            <a:off x="-202253" y="2006299"/>
            <a:ext cx="2484919" cy="4850388"/>
          </a:xfrm>
          <a:prstGeom prst="rect">
            <a:avLst/>
          </a:prstGeom>
        </p:spPr>
      </p:pic>
      <p:pic>
        <p:nvPicPr>
          <p:cNvPr id="14" name="Picture 13" descr="Cartoon of a person and a child&#10;&#10;Description automatically generated">
            <a:extLst>
              <a:ext uri="{FF2B5EF4-FFF2-40B4-BE49-F238E27FC236}">
                <a16:creationId xmlns:a16="http://schemas.microsoft.com/office/drawing/2014/main" id="{DE513BD0-0530-485C-DD20-DA73B80D6D2E}"/>
              </a:ext>
            </a:extLst>
          </p:cNvPr>
          <p:cNvPicPr>
            <a:picLocks noChangeAspect="1"/>
          </p:cNvPicPr>
          <p:nvPr/>
        </p:nvPicPr>
        <p:blipFill>
          <a:blip r:embed="rId12">
            <a:extLst>
              <a:ext uri="{28A0092B-C50C-407E-A947-70E740481C1C}">
                <a14:useLocalDpi xmlns:a14="http://schemas.microsoft.com/office/drawing/2010/main" val="0"/>
              </a:ext>
            </a:extLst>
          </a:blip>
          <a:srcRect l="55001" t="-6319" r="-1257" b="-8630"/>
          <a:stretch/>
        </p:blipFill>
        <p:spPr>
          <a:xfrm>
            <a:off x="1681944" y="2381568"/>
            <a:ext cx="2484919" cy="4850388"/>
          </a:xfrm>
          <a:prstGeom prst="rect">
            <a:avLst/>
          </a:prstGeom>
        </p:spPr>
      </p:pic>
    </p:spTree>
    <p:extLst>
      <p:ext uri="{BB962C8B-B14F-4D97-AF65-F5344CB8AC3E}">
        <p14:creationId xmlns:p14="http://schemas.microsoft.com/office/powerpoint/2010/main" val="2202083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08090" y="1104699"/>
            <a:ext cx="9375819" cy="187515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b="1" dirty="0">
                <a:solidFill>
                  <a:schemeClr val="tx1"/>
                </a:solidFill>
                <a:highlight>
                  <a:srgbClr val="FFFFFF"/>
                </a:highlight>
                <a:latin typeface="+mj-lt"/>
              </a:rPr>
              <a:t>Đây là một đạo lý của dân tộc</a:t>
            </a:r>
            <a:endParaRPr lang="en-SG" sz="5400" b="1" dirty="0">
              <a:solidFill>
                <a:schemeClr val="tx1"/>
              </a:solidFill>
              <a:highlight>
                <a:srgbClr val="FFFFFF"/>
              </a:highlight>
              <a:latin typeface="+mj-lt"/>
            </a:endParaRPr>
          </a:p>
        </p:txBody>
      </p:sp>
      <p:sp>
        <p:nvSpPr>
          <p:cNvPr id="15" name="Rectangle 14"/>
          <p:cNvSpPr/>
          <p:nvPr/>
        </p:nvSpPr>
        <p:spPr>
          <a:xfrm>
            <a:off x="3231277" y="3712425"/>
            <a:ext cx="572945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nhận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được</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3đ</a:t>
            </a:r>
          </a:p>
        </p:txBody>
      </p:sp>
      <p:pic>
        <p:nvPicPr>
          <p:cNvPr id="2" name="Picture 14" descr="kim phut">
            <a:extLst>
              <a:ext uri="{FF2B5EF4-FFF2-40B4-BE49-F238E27FC236}">
                <a16:creationId xmlns:a16="http://schemas.microsoft.com/office/drawing/2014/main" id="{024D5C84-FF6B-E7EC-F928-2BE91849003D}"/>
              </a:ext>
            </a:extLst>
          </p:cNvPr>
          <p:cNvPicPr>
            <a:picLocks noChangeAspect="1" noChangeArrowheads="1"/>
          </p:cNvPicPr>
          <p:nvPr/>
        </p:nvPicPr>
        <p:blipFill>
          <a:blip r:embed="rId8" cstate="print"/>
          <a:srcRect/>
          <a:stretch>
            <a:fillRect/>
          </a:stretch>
        </p:blipFill>
        <p:spPr bwMode="auto">
          <a:xfrm>
            <a:off x="10588906" y="5423325"/>
            <a:ext cx="1143000" cy="1075765"/>
          </a:xfrm>
          <a:prstGeom prst="rect">
            <a:avLst/>
          </a:prstGeom>
          <a:noFill/>
          <a:ln w="9525">
            <a:noFill/>
            <a:miter lim="800000"/>
            <a:headEnd/>
            <a:tailEnd/>
          </a:ln>
        </p:spPr>
      </p:pic>
      <p:pic>
        <p:nvPicPr>
          <p:cNvPr id="3" name="Picture 2" descr="dongho1">
            <a:extLst>
              <a:ext uri="{FF2B5EF4-FFF2-40B4-BE49-F238E27FC236}">
                <a16:creationId xmlns:a16="http://schemas.microsoft.com/office/drawing/2014/main" id="{106357A3-E9B7-201A-B50B-E3385FE70465}"/>
              </a:ext>
            </a:extLst>
          </p:cNvPr>
          <p:cNvPicPr>
            <a:picLocks noChangeAspect="1" noChangeArrowheads="1"/>
          </p:cNvPicPr>
          <p:nvPr/>
        </p:nvPicPr>
        <p:blipFill>
          <a:blip r:embed="rId9" cstate="print"/>
          <a:srcRect/>
          <a:stretch>
            <a:fillRect/>
          </a:stretch>
        </p:blipFill>
        <p:spPr bwMode="auto">
          <a:xfrm>
            <a:off x="10284106" y="4966125"/>
            <a:ext cx="1752600" cy="1768573"/>
          </a:xfrm>
          <a:prstGeom prst="rect">
            <a:avLst/>
          </a:prstGeom>
          <a:noFill/>
        </p:spPr>
      </p:pic>
      <p:sp>
        <p:nvSpPr>
          <p:cNvPr id="4" name="Cloud 3">
            <a:extLst>
              <a:ext uri="{FF2B5EF4-FFF2-40B4-BE49-F238E27FC236}">
                <a16:creationId xmlns:a16="http://schemas.microsoft.com/office/drawing/2014/main" id="{0E8A1015-0D86-67BC-8FFD-517FD364E205}"/>
              </a:ext>
            </a:extLst>
          </p:cNvPr>
          <p:cNvSpPr/>
          <p:nvPr/>
        </p:nvSpPr>
        <p:spPr>
          <a:xfrm>
            <a:off x="10284106" y="3844499"/>
            <a:ext cx="1752600" cy="914400"/>
          </a:xfrm>
          <a:prstGeom prst="cloud">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5" name="Freeform 13">
            <a:hlinkClick r:id="rId10" action="ppaction://hlinksldjump"/>
            <a:extLst>
              <a:ext uri="{FF2B5EF4-FFF2-40B4-BE49-F238E27FC236}">
                <a16:creationId xmlns:a16="http://schemas.microsoft.com/office/drawing/2014/main" id="{FED2B053-A879-998F-9276-D942AD357C0C}"/>
              </a:ext>
            </a:extLst>
          </p:cNvPr>
          <p:cNvSpPr/>
          <p:nvPr/>
        </p:nvSpPr>
        <p:spPr>
          <a:xfrm>
            <a:off x="155294" y="3488717"/>
            <a:ext cx="1775891" cy="1449643"/>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hlinkClick r:id="rId10" action="ppaction://hlinksldjump"/>
            <a:extLst>
              <a:ext uri="{FF2B5EF4-FFF2-40B4-BE49-F238E27FC236}">
                <a16:creationId xmlns:a16="http://schemas.microsoft.com/office/drawing/2014/main" id="{0430E947-3EDE-C006-33EB-5684083DF416}"/>
              </a:ext>
            </a:extLst>
          </p:cNvPr>
          <p:cNvSpPr txBox="1"/>
          <p:nvPr/>
        </p:nvSpPr>
        <p:spPr>
          <a:xfrm>
            <a:off x="245640" y="3778479"/>
            <a:ext cx="15967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TỪ KHÓA</a:t>
            </a:r>
            <a:endParaRPr kumimoji="0" lang="en-SG"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062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23" presetClass="entr" presetSubtype="3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4*#ppt_w"/>
                                          </p:val>
                                        </p:tav>
                                        <p:tav tm="100000">
                                          <p:val>
                                            <p:strVal val="#ppt_w"/>
                                          </p:val>
                                        </p:tav>
                                      </p:tavLst>
                                    </p:anim>
                                    <p:anim calcmode="lin" valueType="num">
                                      <p:cBhvr>
                                        <p:cTn id="34" dur="500" fill="hold"/>
                                        <p:tgtEl>
                                          <p:spTgt spid="15"/>
                                        </p:tgtEl>
                                        <p:attrNameLst>
                                          <p:attrName>ppt_h</p:attrName>
                                        </p:attrNameLst>
                                      </p:cBhvr>
                                      <p:tavLst>
                                        <p:tav tm="0">
                                          <p:val>
                                            <p:strVal val="4*#ppt_h"/>
                                          </p:val>
                                        </p:tav>
                                        <p:tav tm="100000">
                                          <p:val>
                                            <p:strVal val="#ppt_h"/>
                                          </p:val>
                                        </p:tav>
                                      </p:tavLst>
                                    </p:anim>
                                  </p:childTnLst>
                                </p:cTn>
                              </p:par>
                              <p:par>
                                <p:cTn id="35" presetID="21" presetClass="emph" presetSubtype="0" repeatCount="indefinite" fill="hold" grpId="1" nodeType="withEffect">
                                  <p:stCondLst>
                                    <p:cond delay="0"/>
                                  </p:stCondLst>
                                  <p:childTnLst>
                                    <p:animClr clrSpc="hsl" dir="cw">
                                      <p:cBhvr override="childStyle">
                                        <p:cTn id="36" dur="500" fill="hold"/>
                                        <p:tgtEl>
                                          <p:spTgt spid="15"/>
                                        </p:tgtEl>
                                        <p:attrNameLst>
                                          <p:attrName>style.color</p:attrName>
                                        </p:attrNameLst>
                                      </p:cBhvr>
                                      <p:by>
                                        <p:hsl h="7200000" s="0" l="0"/>
                                      </p:by>
                                    </p:animClr>
                                    <p:animClr clrSpc="hsl" dir="cw">
                                      <p:cBhvr>
                                        <p:cTn id="37" dur="500" fill="hold"/>
                                        <p:tgtEl>
                                          <p:spTgt spid="15"/>
                                        </p:tgtEl>
                                        <p:attrNameLst>
                                          <p:attrName>fillcolor</p:attrName>
                                        </p:attrNameLst>
                                      </p:cBhvr>
                                      <p:by>
                                        <p:hsl h="7200000" s="0" l="0"/>
                                      </p:by>
                                    </p:animClr>
                                    <p:animClr clrSpc="hsl" dir="cw">
                                      <p:cBhvr>
                                        <p:cTn id="38" dur="500" fill="hold"/>
                                        <p:tgtEl>
                                          <p:spTgt spid="15"/>
                                        </p:tgtEl>
                                        <p:attrNameLst>
                                          <p:attrName>stroke.color</p:attrName>
                                        </p:attrNameLst>
                                      </p:cBhvr>
                                      <p:by>
                                        <p:hsl h="7200000" s="0" l="0"/>
                                      </p:by>
                                    </p:animClr>
                                    <p:set>
                                      <p:cBhvr>
                                        <p:cTn id="39" dur="500" fill="hold"/>
                                        <p:tgtEl>
                                          <p:spTgt spid="15"/>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213087" y="1538712"/>
            <a:ext cx="9375819" cy="2401342"/>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chemeClr val="tx1"/>
                </a:solidFill>
                <a:highlight>
                  <a:srgbClr val="DEEBF7"/>
                </a:highlight>
                <a:latin typeface="+mj-lt"/>
              </a:rPr>
              <a:t>Xuất hiện nhiều trong truyện cổ tích</a:t>
            </a:r>
            <a:endParaRPr lang="en-SG" sz="6000" b="1" dirty="0">
              <a:solidFill>
                <a:schemeClr val="tx1"/>
              </a:solidFill>
              <a:highlight>
                <a:srgbClr val="DEEBF7"/>
              </a:highlight>
              <a:latin typeface="+mj-lt"/>
            </a:endParaRPr>
          </a:p>
        </p:txBody>
      </p:sp>
      <p:sp>
        <p:nvSpPr>
          <p:cNvPr id="15" name="Rectangle 14"/>
          <p:cNvSpPr/>
          <p:nvPr/>
        </p:nvSpPr>
        <p:spPr>
          <a:xfrm>
            <a:off x="2525731" y="3877718"/>
            <a:ext cx="6200736"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nhận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được</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1,5đ</a:t>
            </a:r>
          </a:p>
        </p:txBody>
      </p:sp>
      <p:pic>
        <p:nvPicPr>
          <p:cNvPr id="4" name="Picture 14" descr="kim phut">
            <a:extLst>
              <a:ext uri="{FF2B5EF4-FFF2-40B4-BE49-F238E27FC236}">
                <a16:creationId xmlns:a16="http://schemas.microsoft.com/office/drawing/2014/main" id="{8DCEDCB5-9D0F-C5F2-F5AB-A85628B900AE}"/>
              </a:ext>
            </a:extLst>
          </p:cNvPr>
          <p:cNvPicPr>
            <a:picLocks noChangeAspect="1" noChangeArrowheads="1"/>
          </p:cNvPicPr>
          <p:nvPr/>
        </p:nvPicPr>
        <p:blipFill>
          <a:blip r:embed="rId8" cstate="print"/>
          <a:srcRect/>
          <a:stretch>
            <a:fillRect/>
          </a:stretch>
        </p:blipFill>
        <p:spPr bwMode="auto">
          <a:xfrm>
            <a:off x="10588906" y="5423325"/>
            <a:ext cx="1143000" cy="1075765"/>
          </a:xfrm>
          <a:prstGeom prst="rect">
            <a:avLst/>
          </a:prstGeom>
          <a:noFill/>
          <a:ln w="9525">
            <a:noFill/>
            <a:miter lim="800000"/>
            <a:headEnd/>
            <a:tailEnd/>
          </a:ln>
        </p:spPr>
      </p:pic>
      <p:pic>
        <p:nvPicPr>
          <p:cNvPr id="6" name="Picture 5" descr="dongho1">
            <a:extLst>
              <a:ext uri="{FF2B5EF4-FFF2-40B4-BE49-F238E27FC236}">
                <a16:creationId xmlns:a16="http://schemas.microsoft.com/office/drawing/2014/main" id="{F061CAFE-8CBE-B618-84C3-0B14C2894E83}"/>
              </a:ext>
            </a:extLst>
          </p:cNvPr>
          <p:cNvPicPr>
            <a:picLocks noChangeAspect="1" noChangeArrowheads="1"/>
          </p:cNvPicPr>
          <p:nvPr/>
        </p:nvPicPr>
        <p:blipFill>
          <a:blip r:embed="rId9" cstate="print"/>
          <a:srcRect/>
          <a:stretch>
            <a:fillRect/>
          </a:stretch>
        </p:blipFill>
        <p:spPr bwMode="auto">
          <a:xfrm>
            <a:off x="10284106" y="4966125"/>
            <a:ext cx="1752600" cy="1768573"/>
          </a:xfrm>
          <a:prstGeom prst="rect">
            <a:avLst/>
          </a:prstGeom>
          <a:noFill/>
        </p:spPr>
      </p:pic>
      <p:sp>
        <p:nvSpPr>
          <p:cNvPr id="7" name="Cloud 6">
            <a:extLst>
              <a:ext uri="{FF2B5EF4-FFF2-40B4-BE49-F238E27FC236}">
                <a16:creationId xmlns:a16="http://schemas.microsoft.com/office/drawing/2014/main" id="{C8DC9D38-034A-CD79-FE31-F6AE73CD33B6}"/>
              </a:ext>
            </a:extLst>
          </p:cNvPr>
          <p:cNvSpPr/>
          <p:nvPr/>
        </p:nvSpPr>
        <p:spPr>
          <a:xfrm>
            <a:off x="10284106" y="3844499"/>
            <a:ext cx="1752600" cy="914400"/>
          </a:xfrm>
          <a:prstGeom prst="cloud">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2" name="Freeform 13">
            <a:hlinkClick r:id="rId10" action="ppaction://hlinksldjump"/>
            <a:extLst>
              <a:ext uri="{FF2B5EF4-FFF2-40B4-BE49-F238E27FC236}">
                <a16:creationId xmlns:a16="http://schemas.microsoft.com/office/drawing/2014/main" id="{490188C3-E8E5-B710-D583-1563049FD7D7}"/>
              </a:ext>
            </a:extLst>
          </p:cNvPr>
          <p:cNvSpPr/>
          <p:nvPr/>
        </p:nvSpPr>
        <p:spPr>
          <a:xfrm>
            <a:off x="10280402" y="279013"/>
            <a:ext cx="1775891" cy="1449643"/>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hlinkClick r:id="rId10" action="ppaction://hlinksldjump"/>
            <a:extLst>
              <a:ext uri="{FF2B5EF4-FFF2-40B4-BE49-F238E27FC236}">
                <a16:creationId xmlns:a16="http://schemas.microsoft.com/office/drawing/2014/main" id="{3C5D32F5-349B-5783-6BDE-A381C3DFD8A0}"/>
              </a:ext>
            </a:extLst>
          </p:cNvPr>
          <p:cNvSpPr txBox="1"/>
          <p:nvPr/>
        </p:nvSpPr>
        <p:spPr>
          <a:xfrm>
            <a:off x="10370748" y="568775"/>
            <a:ext cx="15967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TỪ KHÓA</a:t>
            </a:r>
            <a:endParaRPr kumimoji="0" lang="en-SG"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4"/>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23" presetClass="entr" presetSubtype="3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4*#ppt_w"/>
                                          </p:val>
                                        </p:tav>
                                        <p:tav tm="100000">
                                          <p:val>
                                            <p:strVal val="#ppt_w"/>
                                          </p:val>
                                        </p:tav>
                                      </p:tavLst>
                                    </p:anim>
                                    <p:anim calcmode="lin" valueType="num">
                                      <p:cBhvr>
                                        <p:cTn id="34" dur="500" fill="hold"/>
                                        <p:tgtEl>
                                          <p:spTgt spid="15"/>
                                        </p:tgtEl>
                                        <p:attrNameLst>
                                          <p:attrName>ppt_h</p:attrName>
                                        </p:attrNameLst>
                                      </p:cBhvr>
                                      <p:tavLst>
                                        <p:tav tm="0">
                                          <p:val>
                                            <p:strVal val="4*#ppt_h"/>
                                          </p:val>
                                        </p:tav>
                                        <p:tav tm="100000">
                                          <p:val>
                                            <p:strVal val="#ppt_h"/>
                                          </p:val>
                                        </p:tav>
                                      </p:tavLst>
                                    </p:anim>
                                  </p:childTnLst>
                                </p:cTn>
                              </p:par>
                              <p:par>
                                <p:cTn id="35" presetID="21" presetClass="emph" presetSubtype="0" repeatCount="indefinite" fill="hold" grpId="1" nodeType="withEffect">
                                  <p:stCondLst>
                                    <p:cond delay="0"/>
                                  </p:stCondLst>
                                  <p:childTnLst>
                                    <p:animClr clrSpc="hsl" dir="cw">
                                      <p:cBhvr override="childStyle">
                                        <p:cTn id="36" dur="500" fill="hold"/>
                                        <p:tgtEl>
                                          <p:spTgt spid="15"/>
                                        </p:tgtEl>
                                        <p:attrNameLst>
                                          <p:attrName>style.color</p:attrName>
                                        </p:attrNameLst>
                                      </p:cBhvr>
                                      <p:by>
                                        <p:hsl h="7200000" s="0" l="0"/>
                                      </p:by>
                                    </p:animClr>
                                    <p:animClr clrSpc="hsl" dir="cw">
                                      <p:cBhvr>
                                        <p:cTn id="37" dur="500" fill="hold"/>
                                        <p:tgtEl>
                                          <p:spTgt spid="15"/>
                                        </p:tgtEl>
                                        <p:attrNameLst>
                                          <p:attrName>fillcolor</p:attrName>
                                        </p:attrNameLst>
                                      </p:cBhvr>
                                      <p:by>
                                        <p:hsl h="7200000" s="0" l="0"/>
                                      </p:by>
                                    </p:animClr>
                                    <p:animClr clrSpc="hsl" dir="cw">
                                      <p:cBhvr>
                                        <p:cTn id="38" dur="500" fill="hold"/>
                                        <p:tgtEl>
                                          <p:spTgt spid="15"/>
                                        </p:tgtEl>
                                        <p:attrNameLst>
                                          <p:attrName>stroke.color</p:attrName>
                                        </p:attrNameLst>
                                      </p:cBhvr>
                                      <p:by>
                                        <p:hsl h="7200000" s="0" l="0"/>
                                      </p:by>
                                    </p:animClr>
                                    <p:set>
                                      <p:cBhvr>
                                        <p:cTn id="39" dur="500" fill="hold"/>
                                        <p:tgtEl>
                                          <p:spTgt spid="15"/>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2" y="1564537"/>
            <a:ext cx="9375819" cy="2641575"/>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i="1" dirty="0">
                <a:solidFill>
                  <a:schemeClr val="tx1"/>
                </a:solidFill>
                <a:highlight>
                  <a:srgbClr val="F9F9EB"/>
                </a:highlight>
                <a:latin typeface="+mj-lt"/>
              </a:rPr>
              <a:t>Khuyến khích sống nhân hậu, giúp đỡ người khác và tin rằng điều tốt đẹp sẽ đến với mình</a:t>
            </a:r>
            <a:endParaRPr lang="en-SG" sz="4400" b="1" i="1" dirty="0">
              <a:solidFill>
                <a:schemeClr val="tx1"/>
              </a:solidFill>
              <a:highlight>
                <a:srgbClr val="F9F9EB"/>
              </a:highlight>
              <a:latin typeface="+mj-lt"/>
            </a:endParaRPr>
          </a:p>
        </p:txBody>
      </p:sp>
      <p:sp>
        <p:nvSpPr>
          <p:cNvPr id="15" name="Rectangle 14"/>
          <p:cNvSpPr/>
          <p:nvPr/>
        </p:nvSpPr>
        <p:spPr>
          <a:xfrm>
            <a:off x="3231272" y="4215526"/>
            <a:ext cx="572945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nhận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được</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1đ</a:t>
            </a:r>
          </a:p>
        </p:txBody>
      </p:sp>
      <p:pic>
        <p:nvPicPr>
          <p:cNvPr id="2" name="Picture 14" descr="kim phut">
            <a:extLst>
              <a:ext uri="{FF2B5EF4-FFF2-40B4-BE49-F238E27FC236}">
                <a16:creationId xmlns:a16="http://schemas.microsoft.com/office/drawing/2014/main" id="{E7F741DC-3F5C-7FFF-01C3-F3220D3B800A}"/>
              </a:ext>
            </a:extLst>
          </p:cNvPr>
          <p:cNvPicPr>
            <a:picLocks noChangeAspect="1" noChangeArrowheads="1"/>
          </p:cNvPicPr>
          <p:nvPr/>
        </p:nvPicPr>
        <p:blipFill>
          <a:blip r:embed="rId8" cstate="print"/>
          <a:srcRect/>
          <a:stretch>
            <a:fillRect/>
          </a:stretch>
        </p:blipFill>
        <p:spPr bwMode="auto">
          <a:xfrm>
            <a:off x="10588906" y="5423325"/>
            <a:ext cx="1143000" cy="1075765"/>
          </a:xfrm>
          <a:prstGeom prst="rect">
            <a:avLst/>
          </a:prstGeom>
          <a:noFill/>
          <a:ln w="9525">
            <a:noFill/>
            <a:miter lim="800000"/>
            <a:headEnd/>
            <a:tailEnd/>
          </a:ln>
        </p:spPr>
      </p:pic>
      <p:pic>
        <p:nvPicPr>
          <p:cNvPr id="3" name="Picture 2" descr="dongho1">
            <a:extLst>
              <a:ext uri="{FF2B5EF4-FFF2-40B4-BE49-F238E27FC236}">
                <a16:creationId xmlns:a16="http://schemas.microsoft.com/office/drawing/2014/main" id="{29295B66-659E-B3B6-7CD0-C83460ADA876}"/>
              </a:ext>
            </a:extLst>
          </p:cNvPr>
          <p:cNvPicPr>
            <a:picLocks noChangeAspect="1" noChangeArrowheads="1"/>
          </p:cNvPicPr>
          <p:nvPr/>
        </p:nvPicPr>
        <p:blipFill>
          <a:blip r:embed="rId9" cstate="print"/>
          <a:srcRect/>
          <a:stretch>
            <a:fillRect/>
          </a:stretch>
        </p:blipFill>
        <p:spPr bwMode="auto">
          <a:xfrm>
            <a:off x="10284106" y="4966125"/>
            <a:ext cx="1752600" cy="1768573"/>
          </a:xfrm>
          <a:prstGeom prst="rect">
            <a:avLst/>
          </a:prstGeom>
          <a:noFill/>
        </p:spPr>
      </p:pic>
      <p:sp>
        <p:nvSpPr>
          <p:cNvPr id="4" name="Cloud 3">
            <a:extLst>
              <a:ext uri="{FF2B5EF4-FFF2-40B4-BE49-F238E27FC236}">
                <a16:creationId xmlns:a16="http://schemas.microsoft.com/office/drawing/2014/main" id="{1D9692DC-4A59-5851-95F1-600F2B0B7C7C}"/>
              </a:ext>
            </a:extLst>
          </p:cNvPr>
          <p:cNvSpPr/>
          <p:nvPr/>
        </p:nvSpPr>
        <p:spPr>
          <a:xfrm>
            <a:off x="10284106" y="3844499"/>
            <a:ext cx="1752600" cy="914400"/>
          </a:xfrm>
          <a:prstGeom prst="cloud">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5" name="Freeform 13">
            <a:hlinkClick r:id="rId10" action="ppaction://hlinksldjump"/>
            <a:extLst>
              <a:ext uri="{FF2B5EF4-FFF2-40B4-BE49-F238E27FC236}">
                <a16:creationId xmlns:a16="http://schemas.microsoft.com/office/drawing/2014/main" id="{490AF3D0-3F9A-C458-A1DC-439F01DE5E59}"/>
              </a:ext>
            </a:extLst>
          </p:cNvPr>
          <p:cNvSpPr/>
          <p:nvPr/>
        </p:nvSpPr>
        <p:spPr>
          <a:xfrm>
            <a:off x="10353280" y="237700"/>
            <a:ext cx="1775891" cy="1449643"/>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hlinkClick r:id="rId10" action="ppaction://hlinksldjump"/>
            <a:extLst>
              <a:ext uri="{FF2B5EF4-FFF2-40B4-BE49-F238E27FC236}">
                <a16:creationId xmlns:a16="http://schemas.microsoft.com/office/drawing/2014/main" id="{C2589675-07E0-B89D-5688-F9091566CFB4}"/>
              </a:ext>
            </a:extLst>
          </p:cNvPr>
          <p:cNvSpPr txBox="1"/>
          <p:nvPr/>
        </p:nvSpPr>
        <p:spPr>
          <a:xfrm>
            <a:off x="10439922" y="542914"/>
            <a:ext cx="15967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TỪ KHÓA</a:t>
            </a:r>
            <a:endParaRPr kumimoji="0" lang="en-SG"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010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23" presetClass="entr" presetSubtype="3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4*#ppt_w"/>
                                          </p:val>
                                        </p:tav>
                                        <p:tav tm="100000">
                                          <p:val>
                                            <p:strVal val="#ppt_w"/>
                                          </p:val>
                                        </p:tav>
                                      </p:tavLst>
                                    </p:anim>
                                    <p:anim calcmode="lin" valueType="num">
                                      <p:cBhvr>
                                        <p:cTn id="34" dur="500" fill="hold"/>
                                        <p:tgtEl>
                                          <p:spTgt spid="15"/>
                                        </p:tgtEl>
                                        <p:attrNameLst>
                                          <p:attrName>ppt_h</p:attrName>
                                        </p:attrNameLst>
                                      </p:cBhvr>
                                      <p:tavLst>
                                        <p:tav tm="0">
                                          <p:val>
                                            <p:strVal val="4*#ppt_h"/>
                                          </p:val>
                                        </p:tav>
                                        <p:tav tm="100000">
                                          <p:val>
                                            <p:strVal val="#ppt_h"/>
                                          </p:val>
                                        </p:tav>
                                      </p:tavLst>
                                    </p:anim>
                                  </p:childTnLst>
                                </p:cTn>
                              </p:par>
                              <p:par>
                                <p:cTn id="35" presetID="21" presetClass="emph" presetSubtype="0" repeatCount="indefinite" fill="hold" grpId="1" nodeType="withEffect">
                                  <p:stCondLst>
                                    <p:cond delay="0"/>
                                  </p:stCondLst>
                                  <p:childTnLst>
                                    <p:animClr clrSpc="hsl" dir="cw">
                                      <p:cBhvr override="childStyle">
                                        <p:cTn id="36" dur="500" fill="hold"/>
                                        <p:tgtEl>
                                          <p:spTgt spid="15"/>
                                        </p:tgtEl>
                                        <p:attrNameLst>
                                          <p:attrName>style.color</p:attrName>
                                        </p:attrNameLst>
                                      </p:cBhvr>
                                      <p:by>
                                        <p:hsl h="7200000" s="0" l="0"/>
                                      </p:by>
                                    </p:animClr>
                                    <p:animClr clrSpc="hsl" dir="cw">
                                      <p:cBhvr>
                                        <p:cTn id="37" dur="500" fill="hold"/>
                                        <p:tgtEl>
                                          <p:spTgt spid="15"/>
                                        </p:tgtEl>
                                        <p:attrNameLst>
                                          <p:attrName>fillcolor</p:attrName>
                                        </p:attrNameLst>
                                      </p:cBhvr>
                                      <p:by>
                                        <p:hsl h="7200000" s="0" l="0"/>
                                      </p:by>
                                    </p:animClr>
                                    <p:animClr clrSpc="hsl" dir="cw">
                                      <p:cBhvr>
                                        <p:cTn id="38" dur="500" fill="hold"/>
                                        <p:tgtEl>
                                          <p:spTgt spid="15"/>
                                        </p:tgtEl>
                                        <p:attrNameLst>
                                          <p:attrName>stroke.color</p:attrName>
                                        </p:attrNameLst>
                                      </p:cBhvr>
                                      <p:by>
                                        <p:hsl h="7200000" s="0" l="0"/>
                                      </p:by>
                                    </p:animClr>
                                    <p:set>
                                      <p:cBhvr>
                                        <p:cTn id="39" dur="500" fill="hold"/>
                                        <p:tgtEl>
                                          <p:spTgt spid="15"/>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B64328A9-8215-2B53-D7F0-476EF399F735}"/>
              </a:ext>
            </a:extLst>
          </p:cNvPr>
          <p:cNvPicPr>
            <a:picLocks noChangeAspect="1"/>
          </p:cNvPicPr>
          <p:nvPr/>
        </p:nvPicPr>
        <p:blipFill>
          <a:blip r:embed="rId3"/>
          <a:srcRect b="11420"/>
          <a:stretch/>
        </p:blipFill>
        <p:spPr>
          <a:xfrm>
            <a:off x="0" y="0"/>
            <a:ext cx="12192000" cy="6858000"/>
          </a:xfrm>
          <a:prstGeom prst="rect">
            <a:avLst/>
          </a:prstGeom>
        </p:spPr>
      </p:pic>
      <p:pic>
        <p:nvPicPr>
          <p:cNvPr id="63" name="Picture 62">
            <a:extLst>
              <a:ext uri="{FF2B5EF4-FFF2-40B4-BE49-F238E27FC236}">
                <a16:creationId xmlns:a16="http://schemas.microsoft.com/office/drawing/2014/main" id="{4F91A66B-020C-9A36-B606-36D45BF5E11D}"/>
              </a:ext>
            </a:extLst>
          </p:cNvPr>
          <p:cNvPicPr>
            <a:picLocks noChangeAspect="1"/>
          </p:cNvPicPr>
          <p:nvPr/>
        </p:nvPicPr>
        <p:blipFill>
          <a:blip r:embed="rId4">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64" name="Picture 63">
            <a:extLst>
              <a:ext uri="{FF2B5EF4-FFF2-40B4-BE49-F238E27FC236}">
                <a16:creationId xmlns:a16="http://schemas.microsoft.com/office/drawing/2014/main" id="{8CD739AC-F146-F06C-FE69-9D6ED3B8822F}"/>
              </a:ext>
            </a:extLst>
          </p:cNvPr>
          <p:cNvPicPr>
            <a:picLocks noChangeAspect="1"/>
          </p:cNvPicPr>
          <p:nvPr/>
        </p:nvPicPr>
        <p:blipFill>
          <a:blip r:embed="rId4">
            <a:clrChange>
              <a:clrFrom>
                <a:srgbClr val="FFFFFF"/>
              </a:clrFrom>
              <a:clrTo>
                <a:srgbClr val="FFFFFF">
                  <a:alpha val="0"/>
                </a:srgbClr>
              </a:clrTo>
            </a:clrChange>
          </a:blip>
          <a:srcRect l="52224" t="34853"/>
          <a:stretch/>
        </p:blipFill>
        <p:spPr>
          <a:xfrm>
            <a:off x="9331055" y="-53048"/>
            <a:ext cx="3657496" cy="2805408"/>
          </a:xfrm>
          <a:prstGeom prst="rect">
            <a:avLst/>
          </a:prstGeom>
        </p:spPr>
      </p:pic>
      <p:sp>
        <p:nvSpPr>
          <p:cNvPr id="3" name="矩形 2">
            <a:extLst>
              <a:ext uri="{FF2B5EF4-FFF2-40B4-BE49-F238E27FC236}">
                <a16:creationId xmlns:a16="http://schemas.microsoft.com/office/drawing/2014/main" id="{004DB5BC-5C69-3138-0661-713D8CF74E63}"/>
              </a:ext>
            </a:extLst>
          </p:cNvPr>
          <p:cNvSpPr/>
          <p:nvPr/>
        </p:nvSpPr>
        <p:spPr>
          <a:xfrm>
            <a:off x="2782958" y="-2"/>
            <a:ext cx="6694136" cy="758745"/>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95号-手刻宋" panose="00000500000000000000" pitchFamily="2" charset="-122"/>
              <a:ea typeface="字魂95号-手刻宋" panose="00000500000000000000" pitchFamily="2" charset="-122"/>
              <a:cs typeface="Arial"/>
            </a:endParaRPr>
          </a:p>
        </p:txBody>
      </p:sp>
      <p:pic>
        <p:nvPicPr>
          <p:cNvPr id="14" name="图片 103">
            <a:extLst>
              <a:ext uri="{FF2B5EF4-FFF2-40B4-BE49-F238E27FC236}">
                <a16:creationId xmlns:a16="http://schemas.microsoft.com/office/drawing/2014/main" id="{2992E818-D086-320D-D0B6-996DC06FC015}"/>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9834227" y="-55305"/>
            <a:ext cx="1106926" cy="888060"/>
          </a:xfrm>
          <a:prstGeom prst="rect">
            <a:avLst/>
          </a:prstGeom>
        </p:spPr>
      </p:pic>
      <p:pic>
        <p:nvPicPr>
          <p:cNvPr id="17" name="图片 32">
            <a:extLst>
              <a:ext uri="{FF2B5EF4-FFF2-40B4-BE49-F238E27FC236}">
                <a16:creationId xmlns:a16="http://schemas.microsoft.com/office/drawing/2014/main" id="{050D0B04-CFC4-4664-D4FD-01576C6FF6E2}"/>
              </a:ext>
            </a:extLst>
          </p:cNvPr>
          <p:cNvPicPr>
            <a:picLocks noChangeAspect="1"/>
          </p:cNvPicPr>
          <p:nvPr/>
        </p:nvPicPr>
        <p:blipFill rotWithShape="1">
          <a:blip r:embed="rId6" cstate="screen">
            <a:alphaModFix amt="50000"/>
          </a:blip>
          <a:srcRect/>
          <a:stretch>
            <a:fillRect/>
          </a:stretch>
        </p:blipFill>
        <p:spPr>
          <a:xfrm rot="941536">
            <a:off x="10929655" y="426608"/>
            <a:ext cx="1016359" cy="935306"/>
          </a:xfrm>
          <a:prstGeom prst="rect">
            <a:avLst/>
          </a:prstGeom>
        </p:spPr>
      </p:pic>
      <p:pic>
        <p:nvPicPr>
          <p:cNvPr id="29" name="图片 286">
            <a:extLst>
              <a:ext uri="{FF2B5EF4-FFF2-40B4-BE49-F238E27FC236}">
                <a16:creationId xmlns:a16="http://schemas.microsoft.com/office/drawing/2014/main" id="{202CE05A-9A90-4851-01F6-F6177A4B18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7094" y="5488606"/>
            <a:ext cx="2993026" cy="1675984"/>
          </a:xfrm>
          <a:prstGeom prst="rect">
            <a:avLst/>
          </a:prstGeom>
        </p:spPr>
      </p:pic>
      <p:sp>
        <p:nvSpPr>
          <p:cNvPr id="30" name="TextBox 14">
            <a:extLst>
              <a:ext uri="{FF2B5EF4-FFF2-40B4-BE49-F238E27FC236}">
                <a16:creationId xmlns:a16="http://schemas.microsoft.com/office/drawing/2014/main" id="{5C8421F1-B6F0-34C3-8090-B3E428823AFD}"/>
              </a:ext>
            </a:extLst>
          </p:cNvPr>
          <p:cNvSpPr txBox="1"/>
          <p:nvPr/>
        </p:nvSpPr>
        <p:spPr>
          <a:xfrm>
            <a:off x="3105506" y="27568"/>
            <a:ext cx="5932170" cy="70788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Arial"/>
              </a:rPr>
              <a:t>TỪ KHÓA</a:t>
            </a:r>
            <a:endParaRPr kumimoji="0" lang="zh-CN" altLang="en-US" sz="25800" b="1" i="0" u="none"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sp>
        <p:nvSpPr>
          <p:cNvPr id="2" name="Google Shape;763;p46">
            <a:extLst>
              <a:ext uri="{FF2B5EF4-FFF2-40B4-BE49-F238E27FC236}">
                <a16:creationId xmlns:a16="http://schemas.microsoft.com/office/drawing/2014/main" id="{579E6097-C9F4-5B29-F63B-4E0D7303EE7C}"/>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pic>
        <p:nvPicPr>
          <p:cNvPr id="4" name="图片 13">
            <a:extLst>
              <a:ext uri="{FF2B5EF4-FFF2-40B4-BE49-F238E27FC236}">
                <a16:creationId xmlns:a16="http://schemas.microsoft.com/office/drawing/2014/main" id="{5C3BAAEA-8BA2-1A4D-91A9-A48891AD3D84}"/>
              </a:ext>
            </a:extLst>
          </p:cNvPr>
          <p:cNvPicPr>
            <a:picLocks noChangeAspect="1"/>
          </p:cNvPicPr>
          <p:nvPr/>
        </p:nvPicPr>
        <p:blipFill>
          <a:blip r:embed="rId8">
            <a:extLst>
              <a:ext uri="{28A0092B-C50C-407E-A947-70E740481C1C}">
                <a14:useLocalDpi xmlns:a14="http://schemas.microsoft.com/office/drawing/2010/main" val="0"/>
              </a:ext>
            </a:extLst>
          </a:blip>
          <a:srcRect l="16902" t="13886" r="20267" b="17589"/>
          <a:stretch>
            <a:fillRect/>
          </a:stretch>
        </p:blipFill>
        <p:spPr>
          <a:xfrm>
            <a:off x="899291" y="1065334"/>
            <a:ext cx="10068724" cy="4541356"/>
          </a:xfrm>
          <a:prstGeom prst="rect">
            <a:avLst/>
          </a:prstGeom>
        </p:spPr>
      </p:pic>
      <p:pic>
        <p:nvPicPr>
          <p:cNvPr id="5" name="图片 21">
            <a:extLst>
              <a:ext uri="{FF2B5EF4-FFF2-40B4-BE49-F238E27FC236}">
                <a16:creationId xmlns:a16="http://schemas.microsoft.com/office/drawing/2014/main" id="{9B3E5239-1DA6-E808-0DF6-89819FE0A969}"/>
              </a:ext>
            </a:extLst>
          </p:cNvPr>
          <p:cNvPicPr>
            <a:picLocks noChangeAspect="1"/>
          </p:cNvPicPr>
          <p:nvPr/>
        </p:nvPicPr>
        <p:blipFill>
          <a:blip r:embed="rId9">
            <a:duotone>
              <a:schemeClr val="accent2">
                <a:shade val="45000"/>
                <a:satMod val="135000"/>
              </a:schemeClr>
              <a:prstClr val="white"/>
            </a:duotone>
          </a:blip>
          <a:stretch>
            <a:fillRect/>
          </a:stretch>
        </p:blipFill>
        <p:spPr>
          <a:xfrm>
            <a:off x="9253314" y="1254766"/>
            <a:ext cx="1664352" cy="1359526"/>
          </a:xfrm>
          <a:prstGeom prst="rect">
            <a:avLst/>
          </a:prstGeom>
        </p:spPr>
      </p:pic>
      <p:grpSp>
        <p:nvGrpSpPr>
          <p:cNvPr id="6" name="Group 5">
            <a:extLst>
              <a:ext uri="{FF2B5EF4-FFF2-40B4-BE49-F238E27FC236}">
                <a16:creationId xmlns:a16="http://schemas.microsoft.com/office/drawing/2014/main" id="{732BB5C8-618F-25EE-CC70-22FFE5245CB8}"/>
              </a:ext>
            </a:extLst>
          </p:cNvPr>
          <p:cNvGrpSpPr/>
          <p:nvPr/>
        </p:nvGrpSpPr>
        <p:grpSpPr>
          <a:xfrm>
            <a:off x="1798721" y="2662743"/>
            <a:ext cx="1132104" cy="1165337"/>
            <a:chOff x="1682354" y="1936425"/>
            <a:chExt cx="1514807" cy="1484261"/>
          </a:xfrm>
        </p:grpSpPr>
        <p:sp>
          <p:nvSpPr>
            <p:cNvPr id="7" name="Google Shape;994;p31">
              <a:extLst>
                <a:ext uri="{FF2B5EF4-FFF2-40B4-BE49-F238E27FC236}">
                  <a16:creationId xmlns:a16="http://schemas.microsoft.com/office/drawing/2014/main" id="{E20F4C2D-F0FD-0A68-1D9F-A3275FF7849D}"/>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995;p31">
              <a:extLst>
                <a:ext uri="{FF2B5EF4-FFF2-40B4-BE49-F238E27FC236}">
                  <a16:creationId xmlns:a16="http://schemas.microsoft.com/office/drawing/2014/main" id="{8F804AAD-2693-0EA9-FF2B-36299178DE6A}"/>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96;p31">
              <a:extLst>
                <a:ext uri="{FF2B5EF4-FFF2-40B4-BE49-F238E27FC236}">
                  <a16:creationId xmlns:a16="http://schemas.microsoft.com/office/drawing/2014/main" id="{7B33D6E0-ED42-9EEC-EF86-D3AAB3CFF1F0}"/>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97;p31">
              <a:extLst>
                <a:ext uri="{FF2B5EF4-FFF2-40B4-BE49-F238E27FC236}">
                  <a16:creationId xmlns:a16="http://schemas.microsoft.com/office/drawing/2014/main" id="{26E95629-53CD-7034-472D-240984981A78}"/>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998;p31">
              <a:extLst>
                <a:ext uri="{FF2B5EF4-FFF2-40B4-BE49-F238E27FC236}">
                  <a16:creationId xmlns:a16="http://schemas.microsoft.com/office/drawing/2014/main" id="{C87D8B8A-520B-87EA-8F0C-E2BBE216CC9D}"/>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999;p31">
              <a:extLst>
                <a:ext uri="{FF2B5EF4-FFF2-40B4-BE49-F238E27FC236}">
                  <a16:creationId xmlns:a16="http://schemas.microsoft.com/office/drawing/2014/main" id="{1A54A1F1-BBAA-639F-F689-08AD687E5104}"/>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00;p31">
              <a:extLst>
                <a:ext uri="{FF2B5EF4-FFF2-40B4-BE49-F238E27FC236}">
                  <a16:creationId xmlns:a16="http://schemas.microsoft.com/office/drawing/2014/main" id="{2873A078-FCDA-DDA1-315E-58B90AE6BF91}"/>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01;p31">
              <a:extLst>
                <a:ext uri="{FF2B5EF4-FFF2-40B4-BE49-F238E27FC236}">
                  <a16:creationId xmlns:a16="http://schemas.microsoft.com/office/drawing/2014/main" id="{C7140AB9-458D-7014-B64C-78EC2AA6E94F}"/>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02;p31">
              <a:extLst>
                <a:ext uri="{FF2B5EF4-FFF2-40B4-BE49-F238E27FC236}">
                  <a16:creationId xmlns:a16="http://schemas.microsoft.com/office/drawing/2014/main" id="{D3FCD488-9574-5744-F9DA-FF5EB34C7CC0}"/>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03;p31">
              <a:extLst>
                <a:ext uri="{FF2B5EF4-FFF2-40B4-BE49-F238E27FC236}">
                  <a16:creationId xmlns:a16="http://schemas.microsoft.com/office/drawing/2014/main" id="{C94C11BA-EC03-3D3E-8F38-90E1CD391EC3}"/>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04;p31">
              <a:extLst>
                <a:ext uri="{FF2B5EF4-FFF2-40B4-BE49-F238E27FC236}">
                  <a16:creationId xmlns:a16="http://schemas.microsoft.com/office/drawing/2014/main" id="{CF9C8EF3-FC6A-07FF-B62A-73BEE627E49B}"/>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05;p31">
              <a:extLst>
                <a:ext uri="{FF2B5EF4-FFF2-40B4-BE49-F238E27FC236}">
                  <a16:creationId xmlns:a16="http://schemas.microsoft.com/office/drawing/2014/main" id="{EABF3445-96CA-6CA0-CFFF-7442BA97D67D}"/>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06;p31">
              <a:extLst>
                <a:ext uri="{FF2B5EF4-FFF2-40B4-BE49-F238E27FC236}">
                  <a16:creationId xmlns:a16="http://schemas.microsoft.com/office/drawing/2014/main" id="{221523E8-7D76-1357-BDBE-2FF4052CD39D}"/>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007;p31">
              <a:extLst>
                <a:ext uri="{FF2B5EF4-FFF2-40B4-BE49-F238E27FC236}">
                  <a16:creationId xmlns:a16="http://schemas.microsoft.com/office/drawing/2014/main" id="{C7C42497-67B1-F41F-8E0E-3CCC4FD62508}"/>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08;p31">
              <a:extLst>
                <a:ext uri="{FF2B5EF4-FFF2-40B4-BE49-F238E27FC236}">
                  <a16:creationId xmlns:a16="http://schemas.microsoft.com/office/drawing/2014/main" id="{B0686D9F-F39A-E7D9-589E-32E87E2975EF}"/>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09;p31">
              <a:extLst>
                <a:ext uri="{FF2B5EF4-FFF2-40B4-BE49-F238E27FC236}">
                  <a16:creationId xmlns:a16="http://schemas.microsoft.com/office/drawing/2014/main" id="{46F3F98E-56F3-BA42-0225-35D5769237BB}"/>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10;p31">
              <a:extLst>
                <a:ext uri="{FF2B5EF4-FFF2-40B4-BE49-F238E27FC236}">
                  <a16:creationId xmlns:a16="http://schemas.microsoft.com/office/drawing/2014/main" id="{3E299AAA-6C80-6E02-83EA-067246060DB0}"/>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sp>
        <p:nvSpPr>
          <p:cNvPr id="36" name="Google Shape;1011;p31">
            <a:extLst>
              <a:ext uri="{FF2B5EF4-FFF2-40B4-BE49-F238E27FC236}">
                <a16:creationId xmlns:a16="http://schemas.microsoft.com/office/drawing/2014/main" id="{0B1AC256-3EF3-0782-517A-C979888BF0D8}"/>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12;p31">
            <a:extLst>
              <a:ext uri="{FF2B5EF4-FFF2-40B4-BE49-F238E27FC236}">
                <a16:creationId xmlns:a16="http://schemas.microsoft.com/office/drawing/2014/main" id="{A36CF6AB-DAC5-E2A2-03F5-9D85DF8C80A1}"/>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13;p31">
            <a:extLst>
              <a:ext uri="{FF2B5EF4-FFF2-40B4-BE49-F238E27FC236}">
                <a16:creationId xmlns:a16="http://schemas.microsoft.com/office/drawing/2014/main" id="{26D892B8-76EF-139F-4C0E-17E5B50968E3}"/>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14;p31">
            <a:extLst>
              <a:ext uri="{FF2B5EF4-FFF2-40B4-BE49-F238E27FC236}">
                <a16:creationId xmlns:a16="http://schemas.microsoft.com/office/drawing/2014/main" id="{78E96FC0-CA11-5B40-A5EB-C94411DB5B80}"/>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15;p31">
            <a:extLst>
              <a:ext uri="{FF2B5EF4-FFF2-40B4-BE49-F238E27FC236}">
                <a16:creationId xmlns:a16="http://schemas.microsoft.com/office/drawing/2014/main" id="{8590FD71-CD11-87D9-1681-754EB61C4EAC}"/>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16;p31">
            <a:extLst>
              <a:ext uri="{FF2B5EF4-FFF2-40B4-BE49-F238E27FC236}">
                <a16:creationId xmlns:a16="http://schemas.microsoft.com/office/drawing/2014/main" id="{A8AF06DA-2A6D-5279-0964-FB75E5B501D9}"/>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017;p31">
            <a:extLst>
              <a:ext uri="{FF2B5EF4-FFF2-40B4-BE49-F238E27FC236}">
                <a16:creationId xmlns:a16="http://schemas.microsoft.com/office/drawing/2014/main" id="{4FFDFCAD-02C0-98E3-40EA-4C19F1EAB701}"/>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18;p31">
            <a:extLst>
              <a:ext uri="{FF2B5EF4-FFF2-40B4-BE49-F238E27FC236}">
                <a16:creationId xmlns:a16="http://schemas.microsoft.com/office/drawing/2014/main" id="{1A461A9B-4ABF-8B08-5EE2-EF0B53C7B795}"/>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19;p31">
            <a:extLst>
              <a:ext uri="{FF2B5EF4-FFF2-40B4-BE49-F238E27FC236}">
                <a16:creationId xmlns:a16="http://schemas.microsoft.com/office/drawing/2014/main" id="{74598335-C016-87A4-128B-E2293D3C8CC7}"/>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020;p31">
            <a:extLst>
              <a:ext uri="{FF2B5EF4-FFF2-40B4-BE49-F238E27FC236}">
                <a16:creationId xmlns:a16="http://schemas.microsoft.com/office/drawing/2014/main" id="{E22401BF-5CCB-0C70-678E-D1333248A5A2}"/>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21;p31">
            <a:extLst>
              <a:ext uri="{FF2B5EF4-FFF2-40B4-BE49-F238E27FC236}">
                <a16:creationId xmlns:a16="http://schemas.microsoft.com/office/drawing/2014/main" id="{FFD0DD9F-E4FF-4EED-8491-698246155414}"/>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022;p31">
            <a:extLst>
              <a:ext uri="{FF2B5EF4-FFF2-40B4-BE49-F238E27FC236}">
                <a16:creationId xmlns:a16="http://schemas.microsoft.com/office/drawing/2014/main" id="{C5B13681-B493-3443-9655-28F1D001956D}"/>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23;p31">
            <a:extLst>
              <a:ext uri="{FF2B5EF4-FFF2-40B4-BE49-F238E27FC236}">
                <a16:creationId xmlns:a16="http://schemas.microsoft.com/office/drawing/2014/main" id="{53242964-C283-2B7A-7EFD-48A7D277EC49}"/>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24;p31">
            <a:extLst>
              <a:ext uri="{FF2B5EF4-FFF2-40B4-BE49-F238E27FC236}">
                <a16:creationId xmlns:a16="http://schemas.microsoft.com/office/drawing/2014/main" id="{9E9CB539-0CDF-6C49-870F-307F199CE542}"/>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25;p31">
            <a:extLst>
              <a:ext uri="{FF2B5EF4-FFF2-40B4-BE49-F238E27FC236}">
                <a16:creationId xmlns:a16="http://schemas.microsoft.com/office/drawing/2014/main" id="{BC65EE6E-E881-3B4C-FD50-6CBF851F920E}"/>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1" name="Google Shape;1026;p31">
            <a:extLst>
              <a:ext uri="{FF2B5EF4-FFF2-40B4-BE49-F238E27FC236}">
                <a16:creationId xmlns:a16="http://schemas.microsoft.com/office/drawing/2014/main" id="{DAEAFDA9-1983-A4C6-7002-85DAE948EF1A}"/>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27;p31">
            <a:extLst>
              <a:ext uri="{FF2B5EF4-FFF2-40B4-BE49-F238E27FC236}">
                <a16:creationId xmlns:a16="http://schemas.microsoft.com/office/drawing/2014/main" id="{21A6019E-F2AE-CC40-9BC9-49134B0E6D04}"/>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28;p31">
            <a:extLst>
              <a:ext uri="{FF2B5EF4-FFF2-40B4-BE49-F238E27FC236}">
                <a16:creationId xmlns:a16="http://schemas.microsoft.com/office/drawing/2014/main" id="{CD718556-D074-9908-6F3E-336BDFF8AD97}"/>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29;p31">
            <a:extLst>
              <a:ext uri="{FF2B5EF4-FFF2-40B4-BE49-F238E27FC236}">
                <a16:creationId xmlns:a16="http://schemas.microsoft.com/office/drawing/2014/main" id="{7A14FC36-1905-CC8C-CF95-398BA68F7026}"/>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30;p31">
            <a:extLst>
              <a:ext uri="{FF2B5EF4-FFF2-40B4-BE49-F238E27FC236}">
                <a16:creationId xmlns:a16="http://schemas.microsoft.com/office/drawing/2014/main" id="{D22BA420-39DD-0184-1B6E-ED85D1E8F502}"/>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31;p31">
            <a:extLst>
              <a:ext uri="{FF2B5EF4-FFF2-40B4-BE49-F238E27FC236}">
                <a16:creationId xmlns:a16="http://schemas.microsoft.com/office/drawing/2014/main" id="{8F8E3E1B-A0F2-7BA9-36EE-98F3DF1C36D5}"/>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32;p31">
            <a:extLst>
              <a:ext uri="{FF2B5EF4-FFF2-40B4-BE49-F238E27FC236}">
                <a16:creationId xmlns:a16="http://schemas.microsoft.com/office/drawing/2014/main" id="{EF25A87A-ACBB-29F9-BAF8-C0955E72C350}"/>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33;p31">
            <a:extLst>
              <a:ext uri="{FF2B5EF4-FFF2-40B4-BE49-F238E27FC236}">
                <a16:creationId xmlns:a16="http://schemas.microsoft.com/office/drawing/2014/main" id="{0FF5174D-E4CC-BA03-188F-AB85FA2523DA}"/>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34;p31">
            <a:extLst>
              <a:ext uri="{FF2B5EF4-FFF2-40B4-BE49-F238E27FC236}">
                <a16:creationId xmlns:a16="http://schemas.microsoft.com/office/drawing/2014/main" id="{4E6AEC5D-18E8-D192-814F-B9E0C30B5AB2}"/>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35;p31">
            <a:extLst>
              <a:ext uri="{FF2B5EF4-FFF2-40B4-BE49-F238E27FC236}">
                <a16:creationId xmlns:a16="http://schemas.microsoft.com/office/drawing/2014/main" id="{9535130C-6B6B-D9A2-E9A3-61DB16289A2A}"/>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1" name="TextBox 60">
            <a:extLst>
              <a:ext uri="{FF2B5EF4-FFF2-40B4-BE49-F238E27FC236}">
                <a16:creationId xmlns:a16="http://schemas.microsoft.com/office/drawing/2014/main" id="{031A4F8D-0B49-6967-391C-7DA9B721A3A5}"/>
              </a:ext>
            </a:extLst>
          </p:cNvPr>
          <p:cNvSpPr txBox="1"/>
          <p:nvPr/>
        </p:nvSpPr>
        <p:spPr>
          <a:xfrm>
            <a:off x="1880532" y="2158008"/>
            <a:ext cx="7798813" cy="2410916"/>
          </a:xfrm>
          <a:prstGeom prst="rect">
            <a:avLst/>
          </a:prstGeom>
          <a:noFill/>
        </p:spPr>
        <p:txBody>
          <a:bodyPr wrap="square">
            <a:spAutoFit/>
          </a:bodyPr>
          <a:lstStyle/>
          <a:p>
            <a:pPr algn="ctr">
              <a:spcAft>
                <a:spcPts val="800"/>
              </a:spcAft>
            </a:pPr>
            <a:r>
              <a:rPr lang="en-US" sz="7200" b="1" dirty="0">
                <a:effectLst/>
                <a:latin typeface="Times New Roman" panose="02020603050405020304" pitchFamily="18" charset="0"/>
                <a:ea typeface="Calibri" panose="020F0502020204030204" pitchFamily="34" charset="0"/>
                <a:cs typeface="Times New Roman" panose="02020603050405020304" pitchFamily="18" charset="0"/>
              </a:rPr>
              <a:t>Ở HIỀN </a:t>
            </a:r>
          </a:p>
          <a:p>
            <a:pPr algn="ctr">
              <a:spcAft>
                <a:spcPts val="800"/>
              </a:spcAft>
            </a:pPr>
            <a:r>
              <a:rPr lang="en-US" sz="7200" b="1" dirty="0">
                <a:effectLst/>
                <a:latin typeface="Times New Roman" panose="02020603050405020304" pitchFamily="18" charset="0"/>
                <a:ea typeface="Calibri" panose="020F0502020204030204" pitchFamily="34" charset="0"/>
                <a:cs typeface="Times New Roman" panose="02020603050405020304" pitchFamily="18" charset="0"/>
              </a:rPr>
              <a:t>GẶ</a:t>
            </a:r>
            <a:r>
              <a:rPr lang="en-US" sz="7200" b="1" dirty="0">
                <a:latin typeface="Times New Roman" panose="02020603050405020304" pitchFamily="18" charset="0"/>
                <a:ea typeface="Calibri" panose="020F0502020204030204" pitchFamily="34" charset="0"/>
                <a:cs typeface="Times New Roman" panose="02020603050405020304" pitchFamily="18" charset="0"/>
              </a:rPr>
              <a:t>P LÀNH</a:t>
            </a:r>
            <a:endParaRPr lang="en-SG" sz="7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949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64.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65.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66.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0B2342"/>
      </a:accent1>
      <a:accent2>
        <a:srgbClr val="487EA2"/>
      </a:accent2>
      <a:accent3>
        <a:srgbClr val="354558"/>
      </a:accent3>
      <a:accent4>
        <a:srgbClr val="0B2342"/>
      </a:accent4>
      <a:accent5>
        <a:srgbClr val="487EA2"/>
      </a:accent5>
      <a:accent6>
        <a:srgbClr val="354558"/>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千图.potx" id="{A94BCD76-B219-433F-BA5C-5BD7EC5950C5}" vid="{3418832C-F13D-4A66-8456-67D2A382EF15}"/>
    </a:ext>
  </a:extLst>
</a:theme>
</file>

<file path=ppt/theme/theme3.xml><?xml version="1.0" encoding="utf-8"?>
<a:theme xmlns:a="http://schemas.openxmlformats.org/drawingml/2006/main" name="Fantasy Tinkerknell Fairy Magical House Minitheme by Slidesgo">
  <a:themeElements>
    <a:clrScheme name="Simple Light">
      <a:dk1>
        <a:srgbClr val="FFFFFF"/>
      </a:dk1>
      <a:lt1>
        <a:srgbClr val="67021C"/>
      </a:lt1>
      <a:dk2>
        <a:srgbClr val="970C20"/>
      </a:dk2>
      <a:lt2>
        <a:srgbClr val="FF4A14"/>
      </a:lt2>
      <a:accent1>
        <a:srgbClr val="FFB000"/>
      </a:accent1>
      <a:accent2>
        <a:srgbClr val="FFE598"/>
      </a:accent2>
      <a:accent3>
        <a:srgbClr val="FBC48E"/>
      </a:accent3>
      <a:accent4>
        <a:srgbClr val="6AAFA0"/>
      </a:accent4>
      <a:accent5>
        <a:srgbClr val="067977"/>
      </a:accent5>
      <a:accent6>
        <a:srgbClr val="07474E"/>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TotalTime>
  <Words>2133</Words>
  <Application>Microsoft Office PowerPoint</Application>
  <PresentationFormat>Widescreen</PresentationFormat>
  <Paragraphs>195</Paragraphs>
  <Slides>51</Slides>
  <Notes>32</Notes>
  <HiddenSlides>0</HiddenSlides>
  <MMClips>2</MMClips>
  <ScaleCrop>false</ScaleCrop>
  <HeadingPairs>
    <vt:vector size="6" baseType="variant">
      <vt:variant>
        <vt:lpstr>Fonts Used</vt:lpstr>
      </vt:variant>
      <vt:variant>
        <vt:i4>25</vt:i4>
      </vt:variant>
      <vt:variant>
        <vt:lpstr>Theme</vt:lpstr>
      </vt:variant>
      <vt:variant>
        <vt:i4>9</vt:i4>
      </vt:variant>
      <vt:variant>
        <vt:lpstr>Slide Titles</vt:lpstr>
      </vt:variant>
      <vt:variant>
        <vt:i4>51</vt:i4>
      </vt:variant>
    </vt:vector>
  </HeadingPairs>
  <TitlesOfParts>
    <vt:vector size="85" baseType="lpstr">
      <vt:lpstr>等线</vt:lpstr>
      <vt:lpstr>等线 Light</vt:lpstr>
      <vt:lpstr>#9Slide07 IcielLa Chic Pro Shad</vt:lpstr>
      <vt:lpstr>Amarante</vt:lpstr>
      <vt:lpstr>Anaheim</vt:lpstr>
      <vt:lpstr>Aptos</vt:lpstr>
      <vt:lpstr>Aptos Display</vt:lpstr>
      <vt:lpstr>Arial</vt:lpstr>
      <vt:lpstr>Barlow</vt:lpstr>
      <vt:lpstr>Bebas Neue</vt:lpstr>
      <vt:lpstr>Calibri</vt:lpstr>
      <vt:lpstr>Calibri Light</vt:lpstr>
      <vt:lpstr>DM Sans</vt:lpstr>
      <vt:lpstr>Fira Sans Extra Condensed</vt:lpstr>
      <vt:lpstr>Fira Sans Extra Condensed SemiBold</vt:lpstr>
      <vt:lpstr>Josefin Sans</vt:lpstr>
      <vt:lpstr>Montserrat</vt:lpstr>
      <vt:lpstr>Nunito Light</vt:lpstr>
      <vt:lpstr>Reggae One</vt:lpstr>
      <vt:lpstr>Roboto Condensed Light</vt:lpstr>
      <vt:lpstr>Times New Roman</vt:lpstr>
      <vt:lpstr>Wingdings</vt:lpstr>
      <vt:lpstr>字魂95号-手刻宋</vt:lpstr>
      <vt:lpstr>思源宋体 CN Light</vt:lpstr>
      <vt:lpstr>方正宋刻本秀楷简体</vt:lpstr>
      <vt:lpstr>Office Theme</vt:lpstr>
      <vt:lpstr>PPT定制1801380800</vt:lpstr>
      <vt:lpstr>Fantasy Tinkerknell Fairy Magical House Minitheme by Slidesgo</vt:lpstr>
      <vt:lpstr>Office 主题​​</vt:lpstr>
      <vt:lpstr>3_Office Theme</vt:lpstr>
      <vt:lpstr>Jungle Fauna and Landscapes MK Campaign by Slidesgo</vt:lpstr>
      <vt:lpstr>Career Day for Elementary Students Infographics by Slidesgo</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16</cp:revision>
  <dcterms:created xsi:type="dcterms:W3CDTF">2024-11-04T10:04:34Z</dcterms:created>
  <dcterms:modified xsi:type="dcterms:W3CDTF">2026-02-23T13:57:52Z</dcterms:modified>
</cp:coreProperties>
</file>