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Default Extension="crdownload"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7.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8.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9.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0.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828" r:id="rId9"/>
    <p:sldMasterId id="2147483845" r:id="rId10"/>
    <p:sldMasterId id="2147483857" r:id="rId11"/>
    <p:sldMasterId id="2147483874" r:id="rId12"/>
    <p:sldMasterId id="2147483891" r:id="rId13"/>
    <p:sldMasterId id="2147483908" r:id="rId14"/>
    <p:sldMasterId id="2147483925" r:id="rId15"/>
    <p:sldMasterId id="2147483937" r:id="rId16"/>
    <p:sldMasterId id="2147483954" r:id="rId17"/>
    <p:sldMasterId id="2147483971" r:id="rId18"/>
    <p:sldMasterId id="2147483988" r:id="rId19"/>
    <p:sldMasterId id="2147484005" r:id="rId20"/>
    <p:sldMasterId id="2147484022" r:id="rId21"/>
  </p:sldMasterIdLst>
  <p:sldIdLst>
    <p:sldId id="366" r:id="rId22"/>
    <p:sldId id="330" r:id="rId23"/>
    <p:sldId id="331" r:id="rId24"/>
    <p:sldId id="285" r:id="rId25"/>
    <p:sldId id="332" r:id="rId26"/>
    <p:sldId id="333" r:id="rId27"/>
    <p:sldId id="334" r:id="rId28"/>
    <p:sldId id="335" r:id="rId29"/>
    <p:sldId id="336" r:id="rId30"/>
    <p:sldId id="337" r:id="rId31"/>
    <p:sldId id="359" r:id="rId32"/>
    <p:sldId id="338" r:id="rId33"/>
    <p:sldId id="360" r:id="rId34"/>
    <p:sldId id="361" r:id="rId35"/>
    <p:sldId id="362" r:id="rId36"/>
    <p:sldId id="340" r:id="rId37"/>
    <p:sldId id="342" r:id="rId38"/>
    <p:sldId id="343" r:id="rId39"/>
    <p:sldId id="363" r:id="rId40"/>
    <p:sldId id="346" r:id="rId41"/>
    <p:sldId id="344" r:id="rId42"/>
    <p:sldId id="349" r:id="rId43"/>
    <p:sldId id="347" r:id="rId44"/>
    <p:sldId id="364" r:id="rId45"/>
    <p:sldId id="365" r:id="rId46"/>
    <p:sldId id="352" r:id="rId47"/>
    <p:sldId id="353" r:id="rId48"/>
    <p:sldId id="306" r:id="rId49"/>
    <p:sldId id="307" r:id="rId50"/>
    <p:sldId id="309" r:id="rId51"/>
    <p:sldId id="310" r:id="rId52"/>
    <p:sldId id="311" r:id="rId53"/>
    <p:sldId id="312" r:id="rId54"/>
    <p:sldId id="354" r:id="rId55"/>
    <p:sldId id="355" r:id="rId56"/>
    <p:sldId id="356" r:id="rId57"/>
    <p:sldId id="358" r:id="rId58"/>
    <p:sldId id="357" r:id="rId59"/>
    <p:sldId id="320" r:id="rId60"/>
  </p:sldIdLst>
  <p:sldSz cx="12192000" cy="6858000"/>
  <p:notesSz cx="6858000" cy="9144000"/>
  <p:defaultText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70" d="100"/>
          <a:sy n="70"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0EC6D-A0C4-AE40-582E-9E5B277A0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9740DC-04EA-BF4A-C551-89BC5BA7F8A5}"/>
              </a:ext>
            </a:extLst>
          </p:cNvPr>
          <p:cNvSpPr>
            <a:spLocks noGrp="1"/>
          </p:cNvSpPr>
          <p:nvPr>
            <p:ph type="subTitle" idx="1"/>
          </p:nvPr>
        </p:nvSpPr>
        <p:spPr>
          <a:xfrm>
            <a:off x="1524000" y="3602037"/>
            <a:ext cx="9144000" cy="1655763"/>
          </a:xfrm>
        </p:spPr>
        <p:txBody>
          <a:bodyPr/>
          <a:lstStyle>
            <a:lvl1pPr marL="0" indent="0" algn="ctr">
              <a:buNone/>
              <a:defRPr sz="2400"/>
            </a:lvl1pPr>
            <a:lvl2pPr marL="456831" indent="0" algn="ctr">
              <a:buNone/>
              <a:defRPr sz="2000"/>
            </a:lvl2pPr>
            <a:lvl3pPr marL="913697" indent="0" algn="ctr">
              <a:buNone/>
              <a:defRPr sz="1900"/>
            </a:lvl3pPr>
            <a:lvl4pPr marL="1370546" indent="0" algn="ctr">
              <a:buNone/>
              <a:defRPr sz="1600"/>
            </a:lvl4pPr>
            <a:lvl5pPr marL="1827394" indent="0" algn="ctr">
              <a:buNone/>
              <a:defRPr sz="1600"/>
            </a:lvl5pPr>
            <a:lvl6pPr marL="2284262" indent="0" algn="ctr">
              <a:buNone/>
              <a:defRPr sz="1600"/>
            </a:lvl6pPr>
            <a:lvl7pPr marL="2741090" indent="0" algn="ctr">
              <a:buNone/>
              <a:defRPr sz="1600"/>
            </a:lvl7pPr>
            <a:lvl8pPr marL="3197920" indent="0" algn="ctr">
              <a:buNone/>
              <a:defRPr sz="1600"/>
            </a:lvl8pPr>
            <a:lvl9pPr marL="365475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E2504A-54DD-D869-0F3D-AE4D9C27DCBA}"/>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187776D-6C52-8A17-AB28-71265E81E653}"/>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AF37628-36A4-CCBC-D3C1-F8D0AD146609}"/>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648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09D55-26DA-B094-973C-FE85FE030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A7B30B-81D9-C9BA-B59E-B501C37F9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910983-29D5-41AC-9226-4BCE454335D1}"/>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ACF8EC9-E68D-C69A-448D-6E30FA6F22D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7814298-D4BB-4765-A5F6-192DE67445A1}"/>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8220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99529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78"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795" indent="0">
              <a:buFontTx/>
              <a:buNone/>
              <a:defRPr/>
            </a:lvl2pPr>
            <a:lvl3pPr marL="913629" indent="0">
              <a:buFontTx/>
              <a:buNone/>
              <a:defRPr/>
            </a:lvl3pPr>
            <a:lvl4pPr marL="1370444" indent="0">
              <a:buFontTx/>
              <a:buNone/>
              <a:defRPr/>
            </a:lvl4pPr>
            <a:lvl5pPr marL="1827258"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372" tIns="45718" rIns="91372" bIns="45718" rtlCol="0" anchor="ctr">
            <a:noAutofit/>
          </a:bodyPr>
          <a:lstStyle/>
          <a:p>
            <a:pPr defTabSz="121818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372" tIns="45718" rIns="91372" bIns="45718" rtlCol="0" anchor="ctr">
            <a:noAutofit/>
          </a:bodyPr>
          <a:lstStyle/>
          <a:p>
            <a:pPr defTabSz="121818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580769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795" indent="0">
              <a:buFontTx/>
              <a:buNone/>
              <a:defRPr/>
            </a:lvl2pPr>
            <a:lvl3pPr marL="913629" indent="0">
              <a:buFontTx/>
              <a:buNone/>
              <a:defRPr/>
            </a:lvl3pPr>
            <a:lvl4pPr marL="1370444" indent="0">
              <a:buFontTx/>
              <a:buNone/>
              <a:defRPr/>
            </a:lvl4pPr>
            <a:lvl5pPr marL="1827258"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76145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339744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18"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79"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1101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0EC6D-A0C4-AE40-582E-9E5B277A0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9740DC-04EA-BF4A-C551-89BC5BA7F8A5}"/>
              </a:ext>
            </a:extLst>
          </p:cNvPr>
          <p:cNvSpPr>
            <a:spLocks noGrp="1"/>
          </p:cNvSpPr>
          <p:nvPr>
            <p:ph type="subTitle" idx="1"/>
          </p:nvPr>
        </p:nvSpPr>
        <p:spPr>
          <a:xfrm>
            <a:off x="1524000" y="3602037"/>
            <a:ext cx="9144000" cy="1655763"/>
          </a:xfrm>
        </p:spPr>
        <p:txBody>
          <a:bodyPr/>
          <a:lstStyle>
            <a:lvl1pPr marL="0" indent="0" algn="ctr">
              <a:buNone/>
              <a:defRPr sz="2400"/>
            </a:lvl1pPr>
            <a:lvl2pPr marL="456831" indent="0" algn="ctr">
              <a:buNone/>
              <a:defRPr sz="2000"/>
            </a:lvl2pPr>
            <a:lvl3pPr marL="913697" indent="0" algn="ctr">
              <a:buNone/>
              <a:defRPr sz="1900"/>
            </a:lvl3pPr>
            <a:lvl4pPr marL="1370546" indent="0" algn="ctr">
              <a:buNone/>
              <a:defRPr sz="1600"/>
            </a:lvl4pPr>
            <a:lvl5pPr marL="1827394" indent="0" algn="ctr">
              <a:buNone/>
              <a:defRPr sz="1600"/>
            </a:lvl5pPr>
            <a:lvl6pPr marL="2284262" indent="0" algn="ctr">
              <a:buNone/>
              <a:defRPr sz="1600"/>
            </a:lvl6pPr>
            <a:lvl7pPr marL="2741090" indent="0" algn="ctr">
              <a:buNone/>
              <a:defRPr sz="1600"/>
            </a:lvl7pPr>
            <a:lvl8pPr marL="3197920" indent="0" algn="ctr">
              <a:buNone/>
              <a:defRPr sz="1600"/>
            </a:lvl8pPr>
            <a:lvl9pPr marL="365475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E2504A-54DD-D869-0F3D-AE4D9C27DCBA}"/>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187776D-6C52-8A17-AB28-71265E81E653}"/>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AF37628-36A4-CCBC-D3C1-F8D0AD146609}"/>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5337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D8292-30A3-AA1B-FF5E-CD56F807D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5C0F5A-0C24-B1EF-DF45-C5B00DD73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0A35E-B418-2A4A-39C5-BDD07392E38C}"/>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ACFE517-39D4-F35A-70E0-4661C28E42F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2EF56F2-BBED-667A-71E2-60E6DBC0B79A}"/>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63436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1612C-2454-0DC2-4E34-7E67F1620378}"/>
              </a:ext>
            </a:extLst>
          </p:cNvPr>
          <p:cNvSpPr>
            <a:spLocks noGrp="1"/>
          </p:cNvSpPr>
          <p:nvPr>
            <p:ph type="title"/>
          </p:nvPr>
        </p:nvSpPr>
        <p:spPr>
          <a:xfrm>
            <a:off x="831851" y="170978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7225AFB-72D1-AEF6-66F8-31271B86CBB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31" indent="0">
              <a:buNone/>
              <a:defRPr sz="2000">
                <a:solidFill>
                  <a:schemeClr val="tx1">
                    <a:tint val="75000"/>
                  </a:schemeClr>
                </a:solidFill>
              </a:defRPr>
            </a:lvl2pPr>
            <a:lvl3pPr marL="913697" indent="0">
              <a:buNone/>
              <a:defRPr sz="1900">
                <a:solidFill>
                  <a:schemeClr val="tx1">
                    <a:tint val="75000"/>
                  </a:schemeClr>
                </a:solidFill>
              </a:defRPr>
            </a:lvl3pPr>
            <a:lvl4pPr marL="1370546" indent="0">
              <a:buNone/>
              <a:defRPr sz="1600">
                <a:solidFill>
                  <a:schemeClr val="tx1">
                    <a:tint val="75000"/>
                  </a:schemeClr>
                </a:solidFill>
              </a:defRPr>
            </a:lvl4pPr>
            <a:lvl5pPr marL="1827394" indent="0">
              <a:buNone/>
              <a:defRPr sz="1600">
                <a:solidFill>
                  <a:schemeClr val="tx1">
                    <a:tint val="75000"/>
                  </a:schemeClr>
                </a:solidFill>
              </a:defRPr>
            </a:lvl5pPr>
            <a:lvl6pPr marL="2284262" indent="0">
              <a:buNone/>
              <a:defRPr sz="1600">
                <a:solidFill>
                  <a:schemeClr val="tx1">
                    <a:tint val="75000"/>
                  </a:schemeClr>
                </a:solidFill>
              </a:defRPr>
            </a:lvl6pPr>
            <a:lvl7pPr marL="2741090" indent="0">
              <a:buNone/>
              <a:defRPr sz="1600">
                <a:solidFill>
                  <a:schemeClr val="tx1">
                    <a:tint val="75000"/>
                  </a:schemeClr>
                </a:solidFill>
              </a:defRPr>
            </a:lvl7pPr>
            <a:lvl8pPr marL="3197920" indent="0">
              <a:buNone/>
              <a:defRPr sz="1600">
                <a:solidFill>
                  <a:schemeClr val="tx1">
                    <a:tint val="75000"/>
                  </a:schemeClr>
                </a:solidFill>
              </a:defRPr>
            </a:lvl8pPr>
            <a:lvl9pPr marL="36547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8BE84F-AD63-E0FB-1465-BEF4877493B9}"/>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0B5A40C-93C2-A7F0-5064-0CA695B4472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4E9CC8-0660-1C7E-A3EA-AE9ECD094306}"/>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6959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52242-FB7B-367B-7F23-DC90835B3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371851-654B-F18D-3958-E0A2FCA7CF6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18EC93-CA7D-E577-5FD6-6CC488DD08A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F3E53A-5F75-4512-F52B-012F00460E1F}"/>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80E67B4-139C-81FD-F905-337A4DC640A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BF4655E-BFE7-947B-DFD0-62B1B2715992}"/>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8668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559F2-2549-EBCE-344B-F582A36B82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B1D4DD-7D31-E927-449A-FD3F65B19FF8}"/>
              </a:ext>
            </a:extLst>
          </p:cNvPr>
          <p:cNvSpPr>
            <a:spLocks noGrp="1"/>
          </p:cNvSpPr>
          <p:nvPr>
            <p:ph type="body" idx="1"/>
          </p:nvPr>
        </p:nvSpPr>
        <p:spPr>
          <a:xfrm>
            <a:off x="839789" y="1681163"/>
            <a:ext cx="5157787" cy="823912"/>
          </a:xfrm>
        </p:spPr>
        <p:txBody>
          <a:bodyPr anchor="b"/>
          <a:lstStyle>
            <a:lvl1pPr marL="0" indent="0">
              <a:buNone/>
              <a:defRPr sz="2400" b="1"/>
            </a:lvl1pPr>
            <a:lvl2pPr marL="456831" indent="0">
              <a:buNone/>
              <a:defRPr sz="20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8D54E1-D451-712F-86BF-63ADC762FF1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60D896B-F760-C1F8-3FE9-0B70A1F4F3E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31" indent="0">
              <a:buNone/>
              <a:defRPr sz="20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C52F8D-E0A1-E387-F780-D2396E8CBEB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A7BE390-4E1E-98F9-FBF5-6F78ACE60258}"/>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113043A-85D8-E804-5DB8-E69B057E879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A32A26B-5D48-324C-4012-CF5C8AF1488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4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D1AE3C-0CB7-2E88-BC2E-39766775D158}"/>
              </a:ext>
            </a:extLst>
          </p:cNvPr>
          <p:cNvSpPr>
            <a:spLocks noGrp="1"/>
          </p:cNvSpPr>
          <p:nvPr>
            <p:ph type="title" orient="vert"/>
          </p:nvPr>
        </p:nvSpPr>
        <p:spPr>
          <a:xfrm>
            <a:off x="8724902" y="36516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D738EC-26D9-B5BA-6966-A6F6BE1D6493}"/>
              </a:ext>
            </a:extLst>
          </p:cNvPr>
          <p:cNvSpPr>
            <a:spLocks noGrp="1"/>
          </p:cNvSpPr>
          <p:nvPr>
            <p:ph type="body" orient="vert" idx="1"/>
          </p:nvPr>
        </p:nvSpPr>
        <p:spPr>
          <a:xfrm>
            <a:off x="838203" y="36516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9EED96-3487-01C2-24FE-08B2EBCCF40B}"/>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9E0559-3D0A-0C85-B326-EFB33820A69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1175B7-E564-B75A-AEA9-890056EE59C8}"/>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8819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24A6C-714D-63BD-E1D6-2D64CA40A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FA656F-8DBA-F046-2512-9FC4AD094D49}"/>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3F4FAE6A-AFAF-A99D-447F-06C441204D2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2D67D2D-8178-E039-A702-ACC92B82BE0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61936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56C800-8C94-EEE6-F072-1A37914E85AF}"/>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0132846-64CD-9064-B55F-5EC901EF1DC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A9F7E51-1B15-7822-6BFB-AA2C01F0E0E0}"/>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75073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16A6B-0E81-0C94-A1FD-9B59EFABE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BB8A26-F7BC-9E05-42DD-F2F7969BBA0D}"/>
              </a:ext>
            </a:extLst>
          </p:cNvPr>
          <p:cNvSpPr>
            <a:spLocks noGrp="1"/>
          </p:cNvSpPr>
          <p:nvPr>
            <p:ph idx="1"/>
          </p:nvPr>
        </p:nvSpPr>
        <p:spPr>
          <a:xfrm>
            <a:off x="5183188" y="98746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A9512A-36E6-BBBD-CB3C-3C7BC74FEE5E}"/>
              </a:ext>
            </a:extLst>
          </p:cNvPr>
          <p:cNvSpPr>
            <a:spLocks noGrp="1"/>
          </p:cNvSpPr>
          <p:nvPr>
            <p:ph type="body" sz="half" idx="2"/>
          </p:nvPr>
        </p:nvSpPr>
        <p:spPr>
          <a:xfrm>
            <a:off x="839788" y="2057403"/>
            <a:ext cx="3932237" cy="3811588"/>
          </a:xfrm>
        </p:spPr>
        <p:txBody>
          <a:bodyPr/>
          <a:lstStyle>
            <a:lvl1pPr marL="0" indent="0">
              <a:buNone/>
              <a:defRPr sz="1600"/>
            </a:lvl1pPr>
            <a:lvl2pPr marL="456831" indent="0">
              <a:buNone/>
              <a:defRPr sz="1500"/>
            </a:lvl2pPr>
            <a:lvl3pPr marL="913697" indent="0">
              <a:buNone/>
              <a:defRPr sz="1200"/>
            </a:lvl3pPr>
            <a:lvl4pPr marL="1370546" indent="0">
              <a:buNone/>
              <a:defRPr sz="1100"/>
            </a:lvl4pPr>
            <a:lvl5pPr marL="1827394" indent="0">
              <a:buNone/>
              <a:defRPr sz="1100"/>
            </a:lvl5pPr>
            <a:lvl6pPr marL="2284262" indent="0">
              <a:buNone/>
              <a:defRPr sz="1100"/>
            </a:lvl6pPr>
            <a:lvl7pPr marL="2741090" indent="0">
              <a:buNone/>
              <a:defRPr sz="1100"/>
            </a:lvl7pPr>
            <a:lvl8pPr marL="3197920" indent="0">
              <a:buNone/>
              <a:defRPr sz="1100"/>
            </a:lvl8pPr>
            <a:lvl9pPr marL="36547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552E32D3-AA8B-D46A-900E-9E2FCE9F257A}"/>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8845B2E-CE85-2C92-7B9D-F064E483B10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B997303-A97D-CF83-9054-6E7B3D756F2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78572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2B7CB-0119-0F86-C721-09705B7BA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745A0A-3902-FC70-A9FA-4AAF933029EB}"/>
              </a:ext>
            </a:extLst>
          </p:cNvPr>
          <p:cNvSpPr>
            <a:spLocks noGrp="1"/>
          </p:cNvSpPr>
          <p:nvPr>
            <p:ph type="pic" idx="1"/>
          </p:nvPr>
        </p:nvSpPr>
        <p:spPr>
          <a:xfrm>
            <a:off x="5183188" y="987466"/>
            <a:ext cx="6172200" cy="4873625"/>
          </a:xfrm>
        </p:spPr>
        <p:txBody>
          <a:bodyPr/>
          <a:lstStyle>
            <a:lvl1pPr marL="0" indent="0">
              <a:buNone/>
              <a:defRPr sz="3200"/>
            </a:lvl1pPr>
            <a:lvl2pPr marL="456831" indent="0">
              <a:buNone/>
              <a:defRPr sz="2800"/>
            </a:lvl2pPr>
            <a:lvl3pPr marL="913697" indent="0">
              <a:buNone/>
              <a:defRPr sz="2400"/>
            </a:lvl3pPr>
            <a:lvl4pPr marL="1370546" indent="0">
              <a:buNone/>
              <a:defRPr sz="2000"/>
            </a:lvl4pPr>
            <a:lvl5pPr marL="1827394" indent="0">
              <a:buNone/>
              <a:defRPr sz="2000"/>
            </a:lvl5pPr>
            <a:lvl6pPr marL="2284262" indent="0">
              <a:buNone/>
              <a:defRPr sz="2000"/>
            </a:lvl6pPr>
            <a:lvl7pPr marL="2741090" indent="0">
              <a:buNone/>
              <a:defRPr sz="2000"/>
            </a:lvl7pPr>
            <a:lvl8pPr marL="3197920" indent="0">
              <a:buNone/>
              <a:defRPr sz="2000"/>
            </a:lvl8pPr>
            <a:lvl9pPr marL="3654751" indent="0">
              <a:buNone/>
              <a:defRPr sz="2000"/>
            </a:lvl9pPr>
          </a:lstStyle>
          <a:p>
            <a:endParaRPr lang="en-US"/>
          </a:p>
        </p:txBody>
      </p:sp>
      <p:sp>
        <p:nvSpPr>
          <p:cNvPr id="4" name="Text Placeholder 3">
            <a:extLst>
              <a:ext uri="{FF2B5EF4-FFF2-40B4-BE49-F238E27FC236}">
                <a16:creationId xmlns:a16="http://schemas.microsoft.com/office/drawing/2014/main" xmlns="" id="{7500AB15-8A5B-BC26-0779-B72DDF82BDF8}"/>
              </a:ext>
            </a:extLst>
          </p:cNvPr>
          <p:cNvSpPr>
            <a:spLocks noGrp="1"/>
          </p:cNvSpPr>
          <p:nvPr>
            <p:ph type="body" sz="half" idx="2"/>
          </p:nvPr>
        </p:nvSpPr>
        <p:spPr>
          <a:xfrm>
            <a:off x="839788" y="2057403"/>
            <a:ext cx="3932237" cy="3811588"/>
          </a:xfrm>
        </p:spPr>
        <p:txBody>
          <a:bodyPr/>
          <a:lstStyle>
            <a:lvl1pPr marL="0" indent="0">
              <a:buNone/>
              <a:defRPr sz="1600"/>
            </a:lvl1pPr>
            <a:lvl2pPr marL="456831" indent="0">
              <a:buNone/>
              <a:defRPr sz="1500"/>
            </a:lvl2pPr>
            <a:lvl3pPr marL="913697" indent="0">
              <a:buNone/>
              <a:defRPr sz="1200"/>
            </a:lvl3pPr>
            <a:lvl4pPr marL="1370546" indent="0">
              <a:buNone/>
              <a:defRPr sz="1100"/>
            </a:lvl4pPr>
            <a:lvl5pPr marL="1827394" indent="0">
              <a:buNone/>
              <a:defRPr sz="1100"/>
            </a:lvl5pPr>
            <a:lvl6pPr marL="2284262" indent="0">
              <a:buNone/>
              <a:defRPr sz="1100"/>
            </a:lvl6pPr>
            <a:lvl7pPr marL="2741090" indent="0">
              <a:buNone/>
              <a:defRPr sz="1100"/>
            </a:lvl7pPr>
            <a:lvl8pPr marL="3197920" indent="0">
              <a:buNone/>
              <a:defRPr sz="1100"/>
            </a:lvl8pPr>
            <a:lvl9pPr marL="36547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8DB56BEB-8F0B-4FA0-0B95-E14DEC225915}"/>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2F59F3C-EED6-E2EA-A2B4-A952D8A8796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BA0203C-A989-94DE-E4C6-0DEDB98AF22C}"/>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84068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09D55-26DA-B094-973C-FE85FE030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A7B30B-81D9-C9BA-B59E-B501C37F9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910983-29D5-41AC-9226-4BCE454335D1}"/>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ACF8EC9-E68D-C69A-448D-6E30FA6F22D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7814298-D4BB-4765-A5F6-192DE67445A1}"/>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3465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D1AE3C-0CB7-2E88-BC2E-39766775D158}"/>
              </a:ext>
            </a:extLst>
          </p:cNvPr>
          <p:cNvSpPr>
            <a:spLocks noGrp="1"/>
          </p:cNvSpPr>
          <p:nvPr>
            <p:ph type="title" orient="vert"/>
          </p:nvPr>
        </p:nvSpPr>
        <p:spPr>
          <a:xfrm>
            <a:off x="8724902" y="36516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D738EC-26D9-B5BA-6966-A6F6BE1D6493}"/>
              </a:ext>
            </a:extLst>
          </p:cNvPr>
          <p:cNvSpPr>
            <a:spLocks noGrp="1"/>
          </p:cNvSpPr>
          <p:nvPr>
            <p:ph type="body" orient="vert" idx="1"/>
          </p:nvPr>
        </p:nvSpPr>
        <p:spPr>
          <a:xfrm>
            <a:off x="838203" y="36516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9EED96-3487-01C2-24FE-08B2EBCCF40B}"/>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9E0559-3D0A-0C85-B326-EFB33820A69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1175B7-E564-B75A-AEA9-890056EE59C8}"/>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380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77"/>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807" indent="0" algn="ctr">
              <a:buNone/>
              <a:defRPr>
                <a:solidFill>
                  <a:schemeClr val="tx1">
                    <a:tint val="75000"/>
                  </a:schemeClr>
                </a:solidFill>
              </a:defRPr>
            </a:lvl2pPr>
            <a:lvl3pPr marL="913652" indent="0" algn="ctr">
              <a:buNone/>
              <a:defRPr>
                <a:solidFill>
                  <a:schemeClr val="tx1">
                    <a:tint val="75000"/>
                  </a:schemeClr>
                </a:solidFill>
              </a:defRPr>
            </a:lvl3pPr>
            <a:lvl4pPr marL="1370478" indent="0" algn="ctr">
              <a:buNone/>
              <a:defRPr>
                <a:solidFill>
                  <a:schemeClr val="tx1">
                    <a:tint val="75000"/>
                  </a:schemeClr>
                </a:solidFill>
              </a:defRPr>
            </a:lvl4pPr>
            <a:lvl5pPr marL="1827304" indent="0" algn="ctr">
              <a:buNone/>
              <a:defRPr>
                <a:solidFill>
                  <a:schemeClr val="tx1">
                    <a:tint val="75000"/>
                  </a:schemeClr>
                </a:solidFill>
              </a:defRPr>
            </a:lvl5pPr>
            <a:lvl6pPr marL="2284150" indent="0" algn="ctr">
              <a:buNone/>
              <a:defRPr>
                <a:solidFill>
                  <a:schemeClr val="tx1">
                    <a:tint val="75000"/>
                  </a:schemeClr>
                </a:solidFill>
              </a:defRPr>
            </a:lvl6pPr>
            <a:lvl7pPr marL="2740954" indent="0" algn="ctr">
              <a:buNone/>
              <a:defRPr>
                <a:solidFill>
                  <a:schemeClr val="tx1">
                    <a:tint val="75000"/>
                  </a:schemeClr>
                </a:solidFill>
              </a:defRPr>
            </a:lvl7pPr>
            <a:lvl8pPr marL="3197760"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30726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591852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468422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1237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5539677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89" y="2161026"/>
            <a:ext cx="4185623" cy="576263"/>
          </a:xfrm>
        </p:spPr>
        <p:txBody>
          <a:bodyPr anchor="b">
            <a:noAutofit/>
          </a:bodyPr>
          <a:lstStyle>
            <a:lvl1pPr marL="0" indent="0">
              <a:buNone/>
              <a:defRPr sz="2400" b="0"/>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pPr lvl="0"/>
            <a:r>
              <a:rPr lang="en-US"/>
              <a:t>Edit Master text styles</a:t>
            </a:r>
          </a:p>
        </p:txBody>
      </p:sp>
      <p:sp>
        <p:nvSpPr>
          <p:cNvPr id="4" name="Content Placeholder 3"/>
          <p:cNvSpPr>
            <a:spLocks noGrp="1"/>
          </p:cNvSpPr>
          <p:nvPr>
            <p:ph sz="half" idx="2"/>
          </p:nvPr>
        </p:nvSpPr>
        <p:spPr>
          <a:xfrm>
            <a:off x="675789"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26"/>
            <a:ext cx="4185619" cy="576263"/>
          </a:xfrm>
        </p:spPr>
        <p:txBody>
          <a:bodyPr anchor="b">
            <a:noAutofit/>
          </a:bodyPr>
          <a:lstStyle>
            <a:lvl1pPr marL="0" indent="0">
              <a:buNone/>
              <a:defRPr sz="2400" b="0"/>
            </a:lvl1pPr>
            <a:lvl2pPr marL="456807" indent="0">
              <a:buNone/>
              <a:defRPr sz="2000" b="1"/>
            </a:lvl2pPr>
            <a:lvl3pPr marL="913652" indent="0">
              <a:buNone/>
              <a:defRPr sz="1900" b="1"/>
            </a:lvl3pPr>
            <a:lvl4pPr marL="1370478" indent="0">
              <a:buNone/>
              <a:defRPr sz="1600" b="1"/>
            </a:lvl4pPr>
            <a:lvl5pPr marL="1827304" indent="0">
              <a:buNone/>
              <a:defRPr sz="1600" b="1"/>
            </a:lvl5pPr>
            <a:lvl6pPr marL="2284150" indent="0">
              <a:buNone/>
              <a:defRPr sz="1600" b="1"/>
            </a:lvl6pPr>
            <a:lvl7pPr marL="2740954" indent="0">
              <a:buNone/>
              <a:defRPr sz="1600" b="1"/>
            </a:lvl7pPr>
            <a:lvl8pPr marL="3197760" indent="0">
              <a:buNone/>
              <a:defRPr sz="1600" b="1"/>
            </a:lvl8pPr>
            <a:lvl9pPr marL="3654567" indent="0">
              <a:buNone/>
              <a:defRPr sz="1600" b="1"/>
            </a:lvl9pPr>
          </a:lstStyle>
          <a:p>
            <a:pPr lvl="0"/>
            <a:r>
              <a:rPr lang="en-US"/>
              <a:t>Edit Master text styles</a:t>
            </a:r>
          </a:p>
        </p:txBody>
      </p:sp>
      <p:sp>
        <p:nvSpPr>
          <p:cNvPr id="6" name="Content Placeholder 5"/>
          <p:cNvSpPr>
            <a:spLocks noGrp="1"/>
          </p:cNvSpPr>
          <p:nvPr>
            <p:ph sz="quarter" idx="4"/>
          </p:nvPr>
        </p:nvSpPr>
        <p:spPr>
          <a:xfrm>
            <a:off x="5088428"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79657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90911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831702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113"/>
            <a:ext cx="3854528" cy="2584449"/>
          </a:xfrm>
        </p:spPr>
        <p:txBody>
          <a:bodyPr>
            <a:normAutofit/>
          </a:bodyPr>
          <a:lstStyle>
            <a:lvl1pPr marL="0" indent="0">
              <a:buNone/>
              <a:defRPr sz="1500"/>
            </a:lvl1pPr>
            <a:lvl2pPr marL="456667" indent="0">
              <a:buNone/>
              <a:defRPr sz="1500"/>
            </a:lvl2pPr>
            <a:lvl3pPr marL="913378" indent="0">
              <a:buNone/>
              <a:defRPr sz="1200"/>
            </a:lvl3pPr>
            <a:lvl4pPr marL="1370066" indent="0">
              <a:buNone/>
              <a:defRPr sz="1100"/>
            </a:lvl4pPr>
            <a:lvl5pPr marL="1826754" indent="0">
              <a:buNone/>
              <a:defRPr sz="1100"/>
            </a:lvl5pPr>
            <a:lvl6pPr marL="2283466" indent="0">
              <a:buNone/>
              <a:defRPr sz="1100"/>
            </a:lvl6pPr>
            <a:lvl7pPr marL="2740133" indent="0">
              <a:buNone/>
              <a:defRPr sz="1100"/>
            </a:lvl7pPr>
            <a:lvl8pPr marL="3196800" indent="0">
              <a:buNone/>
              <a:defRPr sz="1100"/>
            </a:lvl8pPr>
            <a:lvl9pPr marL="36534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940751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43"/>
            <a:ext cx="8596668" cy="3845719"/>
          </a:xfrm>
        </p:spPr>
        <p:txBody>
          <a:bodyPr anchor="t">
            <a:normAutofit/>
          </a:bodyPr>
          <a:lstStyle>
            <a:lvl1pPr marL="0" indent="0" algn="ctr">
              <a:buNone/>
              <a:defRPr sz="1600"/>
            </a:lvl1pPr>
            <a:lvl2pPr marL="456807" indent="0">
              <a:buNone/>
              <a:defRPr sz="1600"/>
            </a:lvl2pPr>
            <a:lvl3pPr marL="913652" indent="0">
              <a:buNone/>
              <a:defRPr sz="1600"/>
            </a:lvl3pPr>
            <a:lvl4pPr marL="1370478" indent="0">
              <a:buNone/>
              <a:defRPr sz="1600"/>
            </a:lvl4pPr>
            <a:lvl5pPr marL="1827304" indent="0">
              <a:buNone/>
              <a:defRPr sz="1600"/>
            </a:lvl5pPr>
            <a:lvl6pPr marL="2284150" indent="0">
              <a:buNone/>
              <a:defRPr sz="1600"/>
            </a:lvl6pPr>
            <a:lvl7pPr marL="2740954" indent="0">
              <a:buNone/>
              <a:defRPr sz="1600"/>
            </a:lvl7pPr>
            <a:lvl8pPr marL="3197760" indent="0">
              <a:buNone/>
              <a:defRPr sz="1600"/>
            </a:lvl8pPr>
            <a:lvl9pPr marL="3654567"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807" indent="0">
              <a:buNone/>
              <a:defRPr sz="1200"/>
            </a:lvl2pPr>
            <a:lvl3pPr marL="913652" indent="0">
              <a:buNone/>
              <a:defRPr sz="1100"/>
            </a:lvl3pPr>
            <a:lvl4pPr marL="1370478" indent="0">
              <a:buNone/>
              <a:defRPr sz="900"/>
            </a:lvl4pPr>
            <a:lvl5pPr marL="1827304" indent="0">
              <a:buNone/>
              <a:defRPr sz="900"/>
            </a:lvl5pPr>
            <a:lvl6pPr marL="2284150" indent="0">
              <a:buNone/>
              <a:defRPr sz="900"/>
            </a:lvl6pPr>
            <a:lvl7pPr marL="2740954" indent="0">
              <a:buNone/>
              <a:defRPr sz="900"/>
            </a:lvl7pPr>
            <a:lvl8pPr marL="3197760" indent="0">
              <a:buNone/>
              <a:defRPr sz="900"/>
            </a:lvl8pPr>
            <a:lvl9pPr marL="3654567"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851452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41930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7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807" indent="0">
              <a:buFontTx/>
              <a:buNone/>
              <a:defRPr/>
            </a:lvl2pPr>
            <a:lvl3pPr marL="913652" indent="0">
              <a:buFontTx/>
              <a:buNone/>
              <a:defRPr/>
            </a:lvl3pPr>
            <a:lvl4pPr marL="1370478" indent="0">
              <a:buFontTx/>
              <a:buNone/>
              <a:defRPr/>
            </a:lvl4pPr>
            <a:lvl5pPr marL="1827304"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374" tIns="45718" rIns="91374" bIns="45718" rtlCol="0" anchor="ctr">
            <a:noAutofit/>
          </a:bodyPr>
          <a:lstStyle/>
          <a:p>
            <a:pPr defTabSz="121821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374" tIns="45718" rIns="91374" bIns="45718" rtlCol="0" anchor="ctr">
            <a:noAutofit/>
          </a:bodyPr>
          <a:lstStyle/>
          <a:p>
            <a:pPr defTabSz="121821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4410545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54238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7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807" indent="0">
              <a:buFontTx/>
              <a:buNone/>
              <a:defRPr/>
            </a:lvl2pPr>
            <a:lvl3pPr marL="913652" indent="0">
              <a:buFontTx/>
              <a:buNone/>
              <a:defRPr/>
            </a:lvl3pPr>
            <a:lvl4pPr marL="1370478" indent="0">
              <a:buFontTx/>
              <a:buNone/>
              <a:defRPr/>
            </a:lvl4pPr>
            <a:lvl5pPr marL="182730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374" tIns="45718" rIns="91374" bIns="45718" rtlCol="0" anchor="ctr">
            <a:noAutofit/>
          </a:bodyPr>
          <a:lstStyle/>
          <a:p>
            <a:pPr defTabSz="121821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374" tIns="45718" rIns="91374" bIns="45718" rtlCol="0" anchor="ctr">
            <a:noAutofit/>
          </a:bodyPr>
          <a:lstStyle/>
          <a:p>
            <a:pPr defTabSz="121821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83509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807" indent="0">
              <a:buFontTx/>
              <a:buNone/>
              <a:defRPr/>
            </a:lvl2pPr>
            <a:lvl3pPr marL="913652" indent="0">
              <a:buFontTx/>
              <a:buNone/>
              <a:defRPr/>
            </a:lvl3pPr>
            <a:lvl4pPr marL="1370478" indent="0">
              <a:buFontTx/>
              <a:buNone/>
              <a:defRPr/>
            </a:lvl4pPr>
            <a:lvl5pPr marL="182730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07" indent="0">
              <a:buNone/>
              <a:defRPr sz="1900">
                <a:solidFill>
                  <a:schemeClr val="tx1">
                    <a:tint val="75000"/>
                  </a:schemeClr>
                </a:solidFill>
              </a:defRPr>
            </a:lvl2pPr>
            <a:lvl3pPr marL="913652" indent="0">
              <a:buNone/>
              <a:defRPr sz="1600">
                <a:solidFill>
                  <a:schemeClr val="tx1">
                    <a:tint val="75000"/>
                  </a:schemeClr>
                </a:solidFill>
              </a:defRPr>
            </a:lvl3pPr>
            <a:lvl4pPr marL="1370478" indent="0">
              <a:buNone/>
              <a:defRPr sz="1500">
                <a:solidFill>
                  <a:schemeClr val="tx1">
                    <a:tint val="75000"/>
                  </a:schemeClr>
                </a:solidFill>
              </a:defRPr>
            </a:lvl4pPr>
            <a:lvl5pPr marL="1827304" indent="0">
              <a:buNone/>
              <a:defRPr sz="1500">
                <a:solidFill>
                  <a:schemeClr val="tx1">
                    <a:tint val="75000"/>
                  </a:schemeClr>
                </a:solidFill>
              </a:defRPr>
            </a:lvl5pPr>
            <a:lvl6pPr marL="2284150" indent="0">
              <a:buNone/>
              <a:defRPr sz="1500">
                <a:solidFill>
                  <a:schemeClr val="tx1">
                    <a:tint val="75000"/>
                  </a:schemeClr>
                </a:solidFill>
              </a:defRPr>
            </a:lvl6pPr>
            <a:lvl7pPr marL="2740954" indent="0">
              <a:buNone/>
              <a:defRPr sz="1500">
                <a:solidFill>
                  <a:schemeClr val="tx1">
                    <a:tint val="75000"/>
                  </a:schemeClr>
                </a:solidFill>
              </a:defRPr>
            </a:lvl7pPr>
            <a:lvl8pPr marL="3197760" indent="0">
              <a:buNone/>
              <a:defRPr sz="1500">
                <a:solidFill>
                  <a:schemeClr val="tx1">
                    <a:tint val="75000"/>
                  </a:schemeClr>
                </a:solidFill>
              </a:defRPr>
            </a:lvl8pPr>
            <a:lvl9pPr marL="365456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2015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4948065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29108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17"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78"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947199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73"/>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843" indent="0" algn="ctr">
              <a:buNone/>
              <a:defRPr>
                <a:solidFill>
                  <a:schemeClr val="tx1">
                    <a:tint val="75000"/>
                  </a:schemeClr>
                </a:solidFill>
              </a:defRPr>
            </a:lvl2pPr>
            <a:lvl3pPr marL="913720" indent="0" algn="ctr">
              <a:buNone/>
              <a:defRPr>
                <a:solidFill>
                  <a:schemeClr val="tx1">
                    <a:tint val="75000"/>
                  </a:schemeClr>
                </a:solidFill>
              </a:defRPr>
            </a:lvl3pPr>
            <a:lvl4pPr marL="1370580" indent="0" algn="ctr">
              <a:buNone/>
              <a:defRPr>
                <a:solidFill>
                  <a:schemeClr val="tx1">
                    <a:tint val="75000"/>
                  </a:schemeClr>
                </a:solidFill>
              </a:defRPr>
            </a:lvl4pPr>
            <a:lvl5pPr marL="1827440" indent="0" algn="ctr">
              <a:buNone/>
              <a:defRPr>
                <a:solidFill>
                  <a:schemeClr val="tx1">
                    <a:tint val="75000"/>
                  </a:schemeClr>
                </a:solidFill>
              </a:defRPr>
            </a:lvl5pPr>
            <a:lvl6pPr marL="2284318" indent="0" algn="ctr">
              <a:buNone/>
              <a:defRPr>
                <a:solidFill>
                  <a:schemeClr val="tx1">
                    <a:tint val="75000"/>
                  </a:schemeClr>
                </a:solidFill>
              </a:defRPr>
            </a:lvl6pPr>
            <a:lvl7pPr marL="2741158" indent="0" algn="ctr">
              <a:buNone/>
              <a:defRPr>
                <a:solidFill>
                  <a:schemeClr val="tx1">
                    <a:tint val="75000"/>
                  </a:schemeClr>
                </a:solidFill>
              </a:defRPr>
            </a:lvl7pPr>
            <a:lvl8pPr marL="3198000" indent="0" algn="ctr">
              <a:buNone/>
              <a:defRPr>
                <a:solidFill>
                  <a:schemeClr val="tx1">
                    <a:tint val="75000"/>
                  </a:schemeClr>
                </a:solidFill>
              </a:defRPr>
            </a:lvl8pPr>
            <a:lvl9pPr marL="365484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57700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32356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681367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48911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85" y="2161022"/>
            <a:ext cx="4185623" cy="576263"/>
          </a:xfrm>
        </p:spPr>
        <p:txBody>
          <a:bodyPr anchor="b">
            <a:noAutofit/>
          </a:bodyPr>
          <a:lstStyle>
            <a:lvl1pPr marL="0" indent="0">
              <a:buNone/>
              <a:defRPr sz="2400" b="0"/>
            </a:lvl1pPr>
            <a:lvl2pPr marL="456843" indent="0">
              <a:buNone/>
              <a:defRPr sz="2000" b="1"/>
            </a:lvl2pPr>
            <a:lvl3pPr marL="913720" indent="0">
              <a:buNone/>
              <a:defRPr sz="1900"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pPr lvl="0"/>
            <a:r>
              <a:rPr lang="en-US"/>
              <a:t>Edit Master text styles</a:t>
            </a:r>
          </a:p>
        </p:txBody>
      </p:sp>
      <p:sp>
        <p:nvSpPr>
          <p:cNvPr id="4" name="Content Placeholder 3"/>
          <p:cNvSpPr>
            <a:spLocks noGrp="1"/>
          </p:cNvSpPr>
          <p:nvPr>
            <p:ph sz="half" idx="2"/>
          </p:nvPr>
        </p:nvSpPr>
        <p:spPr>
          <a:xfrm>
            <a:off x="675785"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22"/>
            <a:ext cx="4185619" cy="576263"/>
          </a:xfrm>
        </p:spPr>
        <p:txBody>
          <a:bodyPr anchor="b">
            <a:noAutofit/>
          </a:bodyPr>
          <a:lstStyle>
            <a:lvl1pPr marL="0" indent="0">
              <a:buNone/>
              <a:defRPr sz="2400" b="0"/>
            </a:lvl1pPr>
            <a:lvl2pPr marL="456843" indent="0">
              <a:buNone/>
              <a:defRPr sz="2000" b="1"/>
            </a:lvl2pPr>
            <a:lvl3pPr marL="913720" indent="0">
              <a:buNone/>
              <a:defRPr sz="1900"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pPr lvl="0"/>
            <a:r>
              <a:rPr lang="en-US"/>
              <a:t>Edit Master text styles</a:t>
            </a:r>
          </a:p>
        </p:txBody>
      </p:sp>
      <p:sp>
        <p:nvSpPr>
          <p:cNvPr id="6" name="Content Placeholder 5"/>
          <p:cNvSpPr>
            <a:spLocks noGrp="1"/>
          </p:cNvSpPr>
          <p:nvPr>
            <p:ph sz="quarter" idx="4"/>
          </p:nvPr>
        </p:nvSpPr>
        <p:spPr>
          <a:xfrm>
            <a:off x="5088424"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839622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74321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279438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109"/>
            <a:ext cx="3854528" cy="2584449"/>
          </a:xfrm>
        </p:spPr>
        <p:txBody>
          <a:bodyPr>
            <a:normAutofit/>
          </a:bodyPr>
          <a:lstStyle>
            <a:lvl1pPr marL="0" indent="0">
              <a:buNone/>
              <a:defRPr sz="1500"/>
            </a:lvl1pPr>
            <a:lvl2pPr marL="456703" indent="0">
              <a:buNone/>
              <a:defRPr sz="1500"/>
            </a:lvl2pPr>
            <a:lvl3pPr marL="913446" indent="0">
              <a:buNone/>
              <a:defRPr sz="1200"/>
            </a:lvl3pPr>
            <a:lvl4pPr marL="1370168" indent="0">
              <a:buNone/>
              <a:defRPr sz="1100"/>
            </a:lvl4pPr>
            <a:lvl5pPr marL="1826890" indent="0">
              <a:buNone/>
              <a:defRPr sz="1100"/>
            </a:lvl5pPr>
            <a:lvl6pPr marL="2283634" indent="0">
              <a:buNone/>
              <a:defRPr sz="1100"/>
            </a:lvl6pPr>
            <a:lvl7pPr marL="2740337" indent="0">
              <a:buNone/>
              <a:defRPr sz="1100"/>
            </a:lvl7pPr>
            <a:lvl8pPr marL="3197040" indent="0">
              <a:buNone/>
              <a:defRPr sz="1100"/>
            </a:lvl8pPr>
            <a:lvl9pPr marL="3653743"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7520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4413800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39"/>
            <a:ext cx="8596668" cy="3845719"/>
          </a:xfrm>
        </p:spPr>
        <p:txBody>
          <a:bodyPr anchor="t">
            <a:normAutofit/>
          </a:bodyPr>
          <a:lstStyle>
            <a:lvl1pPr marL="0" indent="0" algn="ctr">
              <a:buNone/>
              <a:defRPr sz="1600"/>
            </a:lvl1pPr>
            <a:lvl2pPr marL="456843" indent="0">
              <a:buNone/>
              <a:defRPr sz="1600"/>
            </a:lvl2pPr>
            <a:lvl3pPr marL="913720" indent="0">
              <a:buNone/>
              <a:defRPr sz="1600"/>
            </a:lvl3pPr>
            <a:lvl4pPr marL="1370580" indent="0">
              <a:buNone/>
              <a:defRPr sz="1600"/>
            </a:lvl4pPr>
            <a:lvl5pPr marL="1827440" indent="0">
              <a:buNone/>
              <a:defRPr sz="1600"/>
            </a:lvl5pPr>
            <a:lvl6pPr marL="2284318" indent="0">
              <a:buNone/>
              <a:defRPr sz="1600"/>
            </a:lvl6pPr>
            <a:lvl7pPr marL="2741158" indent="0">
              <a:buNone/>
              <a:defRPr sz="1600"/>
            </a:lvl7pPr>
            <a:lvl8pPr marL="3198000" indent="0">
              <a:buNone/>
              <a:defRPr sz="1600"/>
            </a:lvl8pPr>
            <a:lvl9pPr marL="365484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843" indent="0">
              <a:buNone/>
              <a:defRPr sz="1200"/>
            </a:lvl2pPr>
            <a:lvl3pPr marL="913720" indent="0">
              <a:buNone/>
              <a:defRPr sz="1100"/>
            </a:lvl3pPr>
            <a:lvl4pPr marL="1370580" indent="0">
              <a:buNone/>
              <a:defRPr sz="900"/>
            </a:lvl4pPr>
            <a:lvl5pPr marL="1827440" indent="0">
              <a:buNone/>
              <a:defRPr sz="900"/>
            </a:lvl5pPr>
            <a:lvl6pPr marL="2284318" indent="0">
              <a:buNone/>
              <a:defRPr sz="900"/>
            </a:lvl6pPr>
            <a:lvl7pPr marL="2741158" indent="0">
              <a:buNone/>
              <a:defRPr sz="900"/>
            </a:lvl7pPr>
            <a:lvl8pPr marL="3198000" indent="0">
              <a:buNone/>
              <a:defRPr sz="900"/>
            </a:lvl8pPr>
            <a:lvl9pPr marL="365484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60624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76062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73"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380" tIns="45718" rIns="91380" bIns="45718" rtlCol="0" anchor="ctr">
            <a:noAutofit/>
          </a:bodyPr>
          <a:lstStyle/>
          <a:p>
            <a:pPr defTabSz="12183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380" tIns="45718" rIns="91380" bIns="45718" rtlCol="0" anchor="ctr">
            <a:noAutofit/>
          </a:bodyPr>
          <a:lstStyle/>
          <a:p>
            <a:pPr defTabSz="12183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1771147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405644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73"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380" tIns="45718" rIns="91380" bIns="45718" rtlCol="0" anchor="ctr">
            <a:noAutofit/>
          </a:bodyPr>
          <a:lstStyle/>
          <a:p>
            <a:pPr defTabSz="12183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380" tIns="45718" rIns="91380" bIns="45718" rtlCol="0" anchor="ctr">
            <a:noAutofit/>
          </a:bodyPr>
          <a:lstStyle/>
          <a:p>
            <a:pPr defTabSz="12183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22166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496493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484795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13"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74"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303107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53" y="2514600"/>
            <a:ext cx="8915399" cy="2262781"/>
          </a:xfrm>
        </p:spPr>
        <p:txBody>
          <a:bodyPr anchor="b">
            <a:normAutofit/>
          </a:bodyPr>
          <a:lstStyle>
            <a:lvl1pP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2589253" y="4777381"/>
            <a:ext cx="8915399" cy="1126283"/>
          </a:xfrm>
        </p:spPr>
        <p:txBody>
          <a:bodyPr anchor="t"/>
          <a:lstStyle>
            <a:lvl1pPr marL="0" indent="0" algn="l">
              <a:buNone/>
              <a:defRPr>
                <a:solidFill>
                  <a:schemeClr val="tx1">
                    <a:lumMod val="65000"/>
                    <a:lumOff val="35000"/>
                  </a:schemeClr>
                </a:solidFill>
              </a:defRPr>
            </a:lvl1pPr>
            <a:lvl2pPr marL="456843" indent="0" algn="ctr">
              <a:buNone/>
              <a:defRPr>
                <a:solidFill>
                  <a:schemeClr val="tx1">
                    <a:tint val="75000"/>
                  </a:schemeClr>
                </a:solidFill>
              </a:defRPr>
            </a:lvl2pPr>
            <a:lvl3pPr marL="913720" indent="0" algn="ctr">
              <a:buNone/>
              <a:defRPr>
                <a:solidFill>
                  <a:schemeClr val="tx1">
                    <a:tint val="75000"/>
                  </a:schemeClr>
                </a:solidFill>
              </a:defRPr>
            </a:lvl3pPr>
            <a:lvl4pPr marL="1370580" indent="0" algn="ctr">
              <a:buNone/>
              <a:defRPr>
                <a:solidFill>
                  <a:schemeClr val="tx1">
                    <a:tint val="75000"/>
                  </a:schemeClr>
                </a:solidFill>
              </a:defRPr>
            </a:lvl4pPr>
            <a:lvl5pPr marL="1827440" indent="0" algn="ctr">
              <a:buNone/>
              <a:defRPr>
                <a:solidFill>
                  <a:schemeClr val="tx1">
                    <a:tint val="75000"/>
                  </a:schemeClr>
                </a:solidFill>
              </a:defRPr>
            </a:lvl5pPr>
            <a:lvl6pPr marL="2284318" indent="0" algn="ctr">
              <a:buNone/>
              <a:defRPr>
                <a:solidFill>
                  <a:schemeClr val="tx1">
                    <a:tint val="75000"/>
                  </a:schemeClr>
                </a:solidFill>
              </a:defRPr>
            </a:lvl6pPr>
            <a:lvl7pPr marL="2741158" indent="0" algn="ctr">
              <a:buNone/>
              <a:defRPr>
                <a:solidFill>
                  <a:schemeClr val="tx1">
                    <a:tint val="75000"/>
                  </a:schemeClr>
                </a:solidFill>
              </a:defRPr>
            </a:lvl7pPr>
            <a:lvl8pPr marL="3198000" indent="0" algn="ctr">
              <a:buNone/>
              <a:defRPr>
                <a:solidFill>
                  <a:schemeClr val="tx1">
                    <a:tint val="75000"/>
                  </a:schemeClr>
                </a:solidFill>
              </a:defRPr>
            </a:lvl8pPr>
            <a:lvl9pPr marL="365484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3"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08647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109"/>
            <a:ext cx="8911687" cy="128089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8"/>
            <a:ext cx="8915400" cy="37776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44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3168661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53" y="2058751"/>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53" y="3530129"/>
            <a:ext cx="8915399" cy="860400"/>
          </a:xfrm>
        </p:spPr>
        <p:txBody>
          <a:bodyPr anchor="t"/>
          <a:lstStyle>
            <a:lvl1pPr marL="0" indent="0" algn="l">
              <a:buNone/>
              <a:defRPr sz="2000">
                <a:solidFill>
                  <a:schemeClr val="tx1">
                    <a:lumMod val="65000"/>
                    <a:lumOff val="3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17201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8"/>
            <a:ext cx="4313864" cy="377762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48"/>
            <a:ext cx="4313864" cy="377762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2114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5" y="1972742"/>
            <a:ext cx="3992732" cy="576263"/>
          </a:xfrm>
        </p:spPr>
        <p:txBody>
          <a:bodyPr anchor="b">
            <a:noAutofit/>
          </a:bodyPr>
          <a:lstStyle>
            <a:lvl1pPr marL="0" indent="0">
              <a:buNone/>
              <a:defRPr sz="2400" b="0"/>
            </a:lvl1pPr>
            <a:lvl2pPr marL="456843" indent="0">
              <a:buNone/>
              <a:defRPr sz="2000" b="1"/>
            </a:lvl2pPr>
            <a:lvl3pPr marL="913720" indent="0">
              <a:buNone/>
              <a:defRPr sz="1900"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69" y="1969514"/>
            <a:ext cx="3999001" cy="576263"/>
          </a:xfrm>
        </p:spPr>
        <p:txBody>
          <a:bodyPr anchor="b">
            <a:noAutofit/>
          </a:bodyPr>
          <a:lstStyle>
            <a:lvl1pPr marL="0" indent="0">
              <a:buNone/>
              <a:defRPr sz="2400" b="0"/>
            </a:lvl1pPr>
            <a:lvl2pPr marL="456843" indent="0">
              <a:buNone/>
              <a:defRPr sz="2000" b="1"/>
            </a:lvl2pPr>
            <a:lvl3pPr marL="913720" indent="0">
              <a:buNone/>
              <a:defRPr sz="1900" b="1"/>
            </a:lvl3pPr>
            <a:lvl4pPr marL="1370580" indent="0">
              <a:buNone/>
              <a:defRPr sz="1600" b="1"/>
            </a:lvl4pPr>
            <a:lvl5pPr marL="1827440" indent="0">
              <a:buNone/>
              <a:defRPr sz="1600" b="1"/>
            </a:lvl5pPr>
            <a:lvl6pPr marL="2284318" indent="0">
              <a:buNone/>
              <a:defRPr sz="1600" b="1"/>
            </a:lvl6pPr>
            <a:lvl7pPr marL="2741158" indent="0">
              <a:buNone/>
              <a:defRPr sz="1600" b="1"/>
            </a:lvl7pPr>
            <a:lvl8pPr marL="3198000" indent="0">
              <a:buNone/>
              <a:defRPr sz="1600" b="1"/>
            </a:lvl8pPr>
            <a:lvl9pPr marL="365484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43616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9465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64449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53"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53" y="1598615"/>
            <a:ext cx="3505199" cy="4262436"/>
          </a:xfrm>
        </p:spPr>
        <p:txBody>
          <a:bodyPr/>
          <a:lstStyle>
            <a:lvl1pPr marL="0" indent="0">
              <a:buNone/>
              <a:defRPr sz="1500"/>
            </a:lvl1pPr>
            <a:lvl2pPr marL="456843" indent="0">
              <a:buNone/>
              <a:defRPr sz="1200"/>
            </a:lvl2pPr>
            <a:lvl3pPr marL="913720" indent="0">
              <a:buNone/>
              <a:defRPr sz="1100"/>
            </a:lvl3pPr>
            <a:lvl4pPr marL="1370580" indent="0">
              <a:buNone/>
              <a:defRPr sz="900"/>
            </a:lvl4pPr>
            <a:lvl5pPr marL="1827440" indent="0">
              <a:buNone/>
              <a:defRPr sz="900"/>
            </a:lvl5pPr>
            <a:lvl6pPr marL="2284318" indent="0">
              <a:buNone/>
              <a:defRPr sz="900"/>
            </a:lvl6pPr>
            <a:lvl7pPr marL="2741158" indent="0">
              <a:buNone/>
              <a:defRPr sz="900"/>
            </a:lvl7pPr>
            <a:lvl8pPr marL="3198000" indent="0">
              <a:buNone/>
              <a:defRPr sz="900"/>
            </a:lvl8pPr>
            <a:lvl9pPr marL="365484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96310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1"/>
          </a:xfrm>
        </p:spPr>
        <p:txBody>
          <a:bodyPr anchor="t">
            <a:normAutofit/>
          </a:bodyPr>
          <a:lstStyle>
            <a:lvl1pPr marL="0" indent="0" algn="ctr">
              <a:buNone/>
              <a:defRPr sz="1600"/>
            </a:lvl1pPr>
            <a:lvl2pPr marL="456843" indent="0">
              <a:buNone/>
              <a:defRPr sz="1600"/>
            </a:lvl2pPr>
            <a:lvl3pPr marL="913720" indent="0">
              <a:buNone/>
              <a:defRPr sz="1600"/>
            </a:lvl3pPr>
            <a:lvl4pPr marL="1370580" indent="0">
              <a:buNone/>
              <a:defRPr sz="1600"/>
            </a:lvl4pPr>
            <a:lvl5pPr marL="1827440" indent="0">
              <a:buNone/>
              <a:defRPr sz="1600"/>
            </a:lvl5pPr>
            <a:lvl6pPr marL="2284318" indent="0">
              <a:buNone/>
              <a:defRPr sz="1600"/>
            </a:lvl6pPr>
            <a:lvl7pPr marL="2741158" indent="0">
              <a:buNone/>
              <a:defRPr sz="1600"/>
            </a:lvl7pPr>
            <a:lvl8pPr marL="3198000" indent="0">
              <a:buNone/>
              <a:defRPr sz="1600"/>
            </a:lvl8pPr>
            <a:lvl9pPr marL="365484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6843" indent="0">
              <a:buNone/>
              <a:defRPr sz="1200"/>
            </a:lvl2pPr>
            <a:lvl3pPr marL="913720" indent="0">
              <a:buNone/>
              <a:defRPr sz="1100"/>
            </a:lvl3pPr>
            <a:lvl4pPr marL="1370580" indent="0">
              <a:buNone/>
              <a:defRPr sz="900"/>
            </a:lvl4pPr>
            <a:lvl5pPr marL="1827440" indent="0">
              <a:buNone/>
              <a:defRPr sz="900"/>
            </a:lvl5pPr>
            <a:lvl6pPr marL="2284318" indent="0">
              <a:buNone/>
              <a:defRPr sz="900"/>
            </a:lvl6pPr>
            <a:lvl7pPr marL="2741158" indent="0">
              <a:buNone/>
              <a:defRPr sz="900"/>
            </a:lvl7pPr>
            <a:lvl8pPr marL="3198000" indent="0">
              <a:buNone/>
              <a:defRPr sz="900"/>
            </a:lvl8pPr>
            <a:lvl9pPr marL="365484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6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61018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53"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53" y="4354047"/>
            <a:ext cx="8915399" cy="1555864"/>
          </a:xfrm>
        </p:spPr>
        <p:txBody>
          <a:bodyPr anchor="ctr">
            <a:normAutofit/>
          </a:bodyPr>
          <a:lstStyle>
            <a:lvl1pPr marL="0" indent="0" algn="l">
              <a:buNone/>
              <a:defRPr sz="1900">
                <a:solidFill>
                  <a:schemeClr val="tx1">
                    <a:lumMod val="65000"/>
                    <a:lumOff val="3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13268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89"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53" y="4354047"/>
            <a:ext cx="8915399" cy="1555864"/>
          </a:xfrm>
        </p:spPr>
        <p:txBody>
          <a:bodyPr anchor="ctr">
            <a:normAutofit/>
          </a:bodyPr>
          <a:lstStyle>
            <a:lvl1pPr marL="0" indent="0" algn="l">
              <a:buNone/>
              <a:defRPr sz="1900">
                <a:solidFill>
                  <a:schemeClr val="tx1">
                    <a:lumMod val="65000"/>
                    <a:lumOff val="35000"/>
                  </a:schemeClr>
                </a:solidFill>
              </a:defRPr>
            </a:lvl1pPr>
            <a:lvl2pPr marL="456843" indent="0">
              <a:buNone/>
              <a:defRPr sz="1900">
                <a:solidFill>
                  <a:schemeClr val="tx1">
                    <a:tint val="75000"/>
                  </a:schemeClr>
                </a:solidFill>
              </a:defRPr>
            </a:lvl2pPr>
            <a:lvl3pPr marL="913720" indent="0">
              <a:buNone/>
              <a:defRPr sz="1600">
                <a:solidFill>
                  <a:schemeClr val="tx1">
                    <a:tint val="75000"/>
                  </a:schemeClr>
                </a:solidFill>
              </a:defRPr>
            </a:lvl3pPr>
            <a:lvl4pPr marL="1370580" indent="0">
              <a:buNone/>
              <a:defRPr sz="1500">
                <a:solidFill>
                  <a:schemeClr val="tx1">
                    <a:tint val="75000"/>
                  </a:schemeClr>
                </a:solidFill>
              </a:defRPr>
            </a:lvl4pPr>
            <a:lvl5pPr marL="1827440" indent="0">
              <a:buNone/>
              <a:defRPr sz="1500">
                <a:solidFill>
                  <a:schemeClr val="tx1">
                    <a:tint val="75000"/>
                  </a:schemeClr>
                </a:solidFill>
              </a:defRPr>
            </a:lvl5pPr>
            <a:lvl6pPr marL="2284318" indent="0">
              <a:buNone/>
              <a:defRPr sz="1500">
                <a:solidFill>
                  <a:schemeClr val="tx1">
                    <a:tint val="75000"/>
                  </a:schemeClr>
                </a:solidFill>
              </a:defRPr>
            </a:lvl6pPr>
            <a:lvl7pPr marL="2741158" indent="0">
              <a:buNone/>
              <a:defRPr sz="1500">
                <a:solidFill>
                  <a:schemeClr val="tx1">
                    <a:tint val="75000"/>
                  </a:schemeClr>
                </a:solidFill>
              </a:defRPr>
            </a:lvl7pPr>
            <a:lvl8pPr marL="3198000" indent="0">
              <a:buNone/>
              <a:defRPr sz="1500">
                <a:solidFill>
                  <a:schemeClr val="tx1">
                    <a:tint val="75000"/>
                  </a:schemeClr>
                </a:solidFill>
              </a:defRPr>
            </a:lvl8pPr>
            <a:lvl9pPr marL="3654843"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380" tIns="45718" rIns="91380" bIns="45718" rtlCol="0" anchor="ctr">
            <a:noAutofit/>
          </a:bodyPr>
          <a:lstStyle/>
          <a:p>
            <a:pPr defTabSz="456843"/>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380" tIns="45718" rIns="91380" bIns="45718" rtlCol="0" anchor="ctr">
            <a:noAutofit/>
          </a:bodyPr>
          <a:lstStyle/>
          <a:p>
            <a:pPr defTabSz="456843"/>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277446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39"/>
            <a:ext cx="8915400" cy="729623"/>
          </a:xfrm>
        </p:spPr>
        <p:txBody>
          <a:bodyPr vert="horz" lIns="91380" tIns="45718" rIns="91380"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6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842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9428116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89"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39"/>
            <a:ext cx="8915400" cy="729623"/>
          </a:xfrm>
        </p:spPr>
        <p:txBody>
          <a:bodyPr vert="horz" lIns="91380" tIns="45718" rIns="91380"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491176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380" tIns="45718" rIns="91380" bIns="45718" rtlCol="0" anchor="ctr">
            <a:noAutofit/>
          </a:bodyPr>
          <a:lstStyle/>
          <a:p>
            <a:pPr defTabSz="456843"/>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380" tIns="45718" rIns="91380" bIns="45718" rtlCol="0" anchor="ctr">
            <a:noAutofit/>
          </a:bodyPr>
          <a:lstStyle/>
          <a:p>
            <a:pPr defTabSz="456843"/>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264787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53"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6843" indent="0">
              <a:buFontTx/>
              <a:buNone/>
              <a:defRPr/>
            </a:lvl2pPr>
            <a:lvl3pPr marL="913720" indent="0">
              <a:buFontTx/>
              <a:buNone/>
              <a:defRPr/>
            </a:lvl3pPr>
            <a:lvl4pPr marL="1370580" indent="0">
              <a:buFontTx/>
              <a:buNone/>
              <a:defRPr/>
            </a:lvl4pPr>
            <a:lvl5pPr marL="182744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39"/>
            <a:ext cx="8915400" cy="729623"/>
          </a:xfrm>
        </p:spPr>
        <p:txBody>
          <a:bodyPr vert="horz" lIns="91380" tIns="45718" rIns="91380"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6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61427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08080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52" y="62744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4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65715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69"/>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879" indent="0" algn="ctr">
              <a:buNone/>
              <a:defRPr>
                <a:solidFill>
                  <a:schemeClr val="tx1">
                    <a:tint val="75000"/>
                  </a:schemeClr>
                </a:solidFill>
              </a:defRPr>
            </a:lvl2pPr>
            <a:lvl3pPr marL="913788" indent="0" algn="ctr">
              <a:buNone/>
              <a:defRPr>
                <a:solidFill>
                  <a:schemeClr val="tx1">
                    <a:tint val="75000"/>
                  </a:schemeClr>
                </a:solidFill>
              </a:defRPr>
            </a:lvl3pPr>
            <a:lvl4pPr marL="1370682" indent="0" algn="ctr">
              <a:buNone/>
              <a:defRPr>
                <a:solidFill>
                  <a:schemeClr val="tx1">
                    <a:tint val="75000"/>
                  </a:schemeClr>
                </a:solidFill>
              </a:defRPr>
            </a:lvl4pPr>
            <a:lvl5pPr marL="1827576" indent="0" algn="ctr">
              <a:buNone/>
              <a:defRPr>
                <a:solidFill>
                  <a:schemeClr val="tx1">
                    <a:tint val="75000"/>
                  </a:schemeClr>
                </a:solidFill>
              </a:defRPr>
            </a:lvl5pPr>
            <a:lvl6pPr marL="2284486" indent="0" algn="ctr">
              <a:buNone/>
              <a:defRPr>
                <a:solidFill>
                  <a:schemeClr val="tx1">
                    <a:tint val="75000"/>
                  </a:schemeClr>
                </a:solidFill>
              </a:defRPr>
            </a:lvl6pPr>
            <a:lvl7pPr marL="2741362" indent="0" algn="ctr">
              <a:buNone/>
              <a:defRPr>
                <a:solidFill>
                  <a:schemeClr val="tx1">
                    <a:tint val="75000"/>
                  </a:schemeClr>
                </a:solidFill>
              </a:defRPr>
            </a:lvl7pPr>
            <a:lvl8pPr marL="3198240" indent="0" algn="ctr">
              <a:buNone/>
              <a:defRPr>
                <a:solidFill>
                  <a:schemeClr val="tx1">
                    <a:tint val="75000"/>
                  </a:schemeClr>
                </a:solidFill>
              </a:defRPr>
            </a:lvl8pPr>
            <a:lvl9pPr marL="365511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193864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435800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437664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342838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81" y="2161018"/>
            <a:ext cx="4185623" cy="576263"/>
          </a:xfrm>
        </p:spPr>
        <p:txBody>
          <a:bodyPr anchor="b">
            <a:noAutofit/>
          </a:bodyPr>
          <a:lstStyle>
            <a:lvl1pPr marL="0" indent="0">
              <a:buNone/>
              <a:defRPr sz="2400" b="0"/>
            </a:lvl1pPr>
            <a:lvl2pPr marL="456879" indent="0">
              <a:buNone/>
              <a:defRPr sz="2000" b="1"/>
            </a:lvl2pPr>
            <a:lvl3pPr marL="913788" indent="0">
              <a:buNone/>
              <a:defRPr sz="1900" b="1"/>
            </a:lvl3pPr>
            <a:lvl4pPr marL="1370682" indent="0">
              <a:buNone/>
              <a:defRPr sz="1600" b="1"/>
            </a:lvl4pPr>
            <a:lvl5pPr marL="1827576" indent="0">
              <a:buNone/>
              <a:defRPr sz="1600" b="1"/>
            </a:lvl5pPr>
            <a:lvl6pPr marL="2284486" indent="0">
              <a:buNone/>
              <a:defRPr sz="1600" b="1"/>
            </a:lvl6pPr>
            <a:lvl7pPr marL="2741362" indent="0">
              <a:buNone/>
              <a:defRPr sz="1600" b="1"/>
            </a:lvl7pPr>
            <a:lvl8pPr marL="3198240" indent="0">
              <a:buNone/>
              <a:defRPr sz="1600" b="1"/>
            </a:lvl8pPr>
            <a:lvl9pPr marL="3655119" indent="0">
              <a:buNone/>
              <a:defRPr sz="1600" b="1"/>
            </a:lvl9pPr>
          </a:lstStyle>
          <a:p>
            <a:pPr lvl="0"/>
            <a:r>
              <a:rPr lang="en-US"/>
              <a:t>Edit Master text styles</a:t>
            </a:r>
          </a:p>
        </p:txBody>
      </p:sp>
      <p:sp>
        <p:nvSpPr>
          <p:cNvPr id="4" name="Content Placeholder 3"/>
          <p:cNvSpPr>
            <a:spLocks noGrp="1"/>
          </p:cNvSpPr>
          <p:nvPr>
            <p:ph sz="half" idx="2"/>
          </p:nvPr>
        </p:nvSpPr>
        <p:spPr>
          <a:xfrm>
            <a:off x="675781"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18"/>
            <a:ext cx="4185619" cy="576263"/>
          </a:xfrm>
        </p:spPr>
        <p:txBody>
          <a:bodyPr anchor="b">
            <a:noAutofit/>
          </a:bodyPr>
          <a:lstStyle>
            <a:lvl1pPr marL="0" indent="0">
              <a:buNone/>
              <a:defRPr sz="2400" b="0"/>
            </a:lvl1pPr>
            <a:lvl2pPr marL="456879" indent="0">
              <a:buNone/>
              <a:defRPr sz="2000" b="1"/>
            </a:lvl2pPr>
            <a:lvl3pPr marL="913788" indent="0">
              <a:buNone/>
              <a:defRPr sz="1900" b="1"/>
            </a:lvl3pPr>
            <a:lvl4pPr marL="1370682" indent="0">
              <a:buNone/>
              <a:defRPr sz="1600" b="1"/>
            </a:lvl4pPr>
            <a:lvl5pPr marL="1827576" indent="0">
              <a:buNone/>
              <a:defRPr sz="1600" b="1"/>
            </a:lvl5pPr>
            <a:lvl6pPr marL="2284486" indent="0">
              <a:buNone/>
              <a:defRPr sz="1600" b="1"/>
            </a:lvl6pPr>
            <a:lvl7pPr marL="2741362" indent="0">
              <a:buNone/>
              <a:defRPr sz="1600" b="1"/>
            </a:lvl7pPr>
            <a:lvl8pPr marL="3198240" indent="0">
              <a:buNone/>
              <a:defRPr sz="1600" b="1"/>
            </a:lvl8pPr>
            <a:lvl9pPr marL="3655119" indent="0">
              <a:buNone/>
              <a:defRPr sz="1600" b="1"/>
            </a:lvl9pPr>
          </a:lstStyle>
          <a:p>
            <a:pPr lvl="0"/>
            <a:r>
              <a:rPr lang="en-US"/>
              <a:t>Edit Master text styles</a:t>
            </a:r>
          </a:p>
        </p:txBody>
      </p:sp>
      <p:sp>
        <p:nvSpPr>
          <p:cNvPr id="6" name="Content Placeholder 5"/>
          <p:cNvSpPr>
            <a:spLocks noGrp="1"/>
          </p:cNvSpPr>
          <p:nvPr>
            <p:ph sz="quarter" idx="4"/>
          </p:nvPr>
        </p:nvSpPr>
        <p:spPr>
          <a:xfrm>
            <a:off x="5088420"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253365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690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5255879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632372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105"/>
            <a:ext cx="3854528" cy="2584449"/>
          </a:xfrm>
        </p:spPr>
        <p:txBody>
          <a:bodyPr>
            <a:normAutofit/>
          </a:bodyPr>
          <a:lstStyle>
            <a:lvl1pPr marL="0" indent="0">
              <a:buNone/>
              <a:defRPr sz="1500"/>
            </a:lvl1pPr>
            <a:lvl2pPr marL="456739" indent="0">
              <a:buNone/>
              <a:defRPr sz="1500"/>
            </a:lvl2pPr>
            <a:lvl3pPr marL="913514" indent="0">
              <a:buNone/>
              <a:defRPr sz="1200"/>
            </a:lvl3pPr>
            <a:lvl4pPr marL="1370270" indent="0">
              <a:buNone/>
              <a:defRPr sz="1100"/>
            </a:lvl4pPr>
            <a:lvl5pPr marL="1827026" indent="0">
              <a:buNone/>
              <a:defRPr sz="1100"/>
            </a:lvl5pPr>
            <a:lvl6pPr marL="2283802" indent="0">
              <a:buNone/>
              <a:defRPr sz="1100"/>
            </a:lvl6pPr>
            <a:lvl7pPr marL="2740541" indent="0">
              <a:buNone/>
              <a:defRPr sz="1100"/>
            </a:lvl7pPr>
            <a:lvl8pPr marL="3197280" indent="0">
              <a:buNone/>
              <a:defRPr sz="1100"/>
            </a:lvl8pPr>
            <a:lvl9pPr marL="365401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919162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35"/>
            <a:ext cx="8596668" cy="3845719"/>
          </a:xfrm>
        </p:spPr>
        <p:txBody>
          <a:bodyPr anchor="t">
            <a:normAutofit/>
          </a:bodyPr>
          <a:lstStyle>
            <a:lvl1pPr marL="0" indent="0" algn="ctr">
              <a:buNone/>
              <a:defRPr sz="1600"/>
            </a:lvl1pPr>
            <a:lvl2pPr marL="456879" indent="0">
              <a:buNone/>
              <a:defRPr sz="1600"/>
            </a:lvl2pPr>
            <a:lvl3pPr marL="913788" indent="0">
              <a:buNone/>
              <a:defRPr sz="1600"/>
            </a:lvl3pPr>
            <a:lvl4pPr marL="1370682" indent="0">
              <a:buNone/>
              <a:defRPr sz="1600"/>
            </a:lvl4pPr>
            <a:lvl5pPr marL="1827576" indent="0">
              <a:buNone/>
              <a:defRPr sz="1600"/>
            </a:lvl5pPr>
            <a:lvl6pPr marL="2284486" indent="0">
              <a:buNone/>
              <a:defRPr sz="1600"/>
            </a:lvl6pPr>
            <a:lvl7pPr marL="2741362" indent="0">
              <a:buNone/>
              <a:defRPr sz="1600"/>
            </a:lvl7pPr>
            <a:lvl8pPr marL="3198240" indent="0">
              <a:buNone/>
              <a:defRPr sz="1600"/>
            </a:lvl8pPr>
            <a:lvl9pPr marL="365511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879" indent="0">
              <a:buNone/>
              <a:defRPr sz="1200"/>
            </a:lvl2pPr>
            <a:lvl3pPr marL="913788" indent="0">
              <a:buNone/>
              <a:defRPr sz="1100"/>
            </a:lvl3pPr>
            <a:lvl4pPr marL="1370682" indent="0">
              <a:buNone/>
              <a:defRPr sz="900"/>
            </a:lvl4pPr>
            <a:lvl5pPr marL="1827576" indent="0">
              <a:buNone/>
              <a:defRPr sz="900"/>
            </a:lvl5pPr>
            <a:lvl6pPr marL="2284486" indent="0">
              <a:buNone/>
              <a:defRPr sz="900"/>
            </a:lvl6pPr>
            <a:lvl7pPr marL="2741362" indent="0">
              <a:buNone/>
              <a:defRPr sz="900"/>
            </a:lvl7pPr>
            <a:lvl8pPr marL="3198240" indent="0">
              <a:buNone/>
              <a:defRPr sz="900"/>
            </a:lvl8pPr>
            <a:lvl9pPr marL="365511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701960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448590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69"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879" indent="0">
              <a:buFontTx/>
              <a:buNone/>
              <a:defRPr/>
            </a:lvl2pPr>
            <a:lvl3pPr marL="913788" indent="0">
              <a:buFontTx/>
              <a:buNone/>
              <a:defRPr/>
            </a:lvl3pPr>
            <a:lvl4pPr marL="1370682" indent="0">
              <a:buFontTx/>
              <a:buNone/>
              <a:defRPr/>
            </a:lvl4pPr>
            <a:lvl5pPr marL="1827576"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386" tIns="45718" rIns="91386" bIns="45718" rtlCol="0" anchor="ctr">
            <a:noAutofit/>
          </a:bodyPr>
          <a:lstStyle/>
          <a:p>
            <a:pPr defTabSz="121839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386" tIns="45718" rIns="91386" bIns="45718" rtlCol="0" anchor="ctr">
            <a:noAutofit/>
          </a:bodyPr>
          <a:lstStyle/>
          <a:p>
            <a:pPr defTabSz="121839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6905497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920781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69"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879" indent="0">
              <a:buFontTx/>
              <a:buNone/>
              <a:defRPr/>
            </a:lvl2pPr>
            <a:lvl3pPr marL="913788" indent="0">
              <a:buFontTx/>
              <a:buNone/>
              <a:defRPr/>
            </a:lvl3pPr>
            <a:lvl4pPr marL="1370682" indent="0">
              <a:buFontTx/>
              <a:buNone/>
              <a:defRPr/>
            </a:lvl4pPr>
            <a:lvl5pPr marL="1827576"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386" tIns="45718" rIns="91386" bIns="45718" rtlCol="0" anchor="ctr">
            <a:noAutofit/>
          </a:bodyPr>
          <a:lstStyle/>
          <a:p>
            <a:pPr defTabSz="121839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386" tIns="45718" rIns="91386" bIns="45718" rtlCol="0" anchor="ctr">
            <a:noAutofit/>
          </a:bodyPr>
          <a:lstStyle/>
          <a:p>
            <a:pPr defTabSz="121839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542463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879" indent="0">
              <a:buFontTx/>
              <a:buNone/>
              <a:defRPr/>
            </a:lvl2pPr>
            <a:lvl3pPr marL="913788" indent="0">
              <a:buFontTx/>
              <a:buNone/>
              <a:defRPr/>
            </a:lvl3pPr>
            <a:lvl4pPr marL="1370682" indent="0">
              <a:buFontTx/>
              <a:buNone/>
              <a:defRPr/>
            </a:lvl4pPr>
            <a:lvl5pPr marL="1827576"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879" indent="0">
              <a:buNone/>
              <a:defRPr sz="1900">
                <a:solidFill>
                  <a:schemeClr val="tx1">
                    <a:tint val="75000"/>
                  </a:schemeClr>
                </a:solidFill>
              </a:defRPr>
            </a:lvl2pPr>
            <a:lvl3pPr marL="913788" indent="0">
              <a:buNone/>
              <a:defRPr sz="1600">
                <a:solidFill>
                  <a:schemeClr val="tx1">
                    <a:tint val="75000"/>
                  </a:schemeClr>
                </a:solidFill>
              </a:defRPr>
            </a:lvl3pPr>
            <a:lvl4pPr marL="1370682" indent="0">
              <a:buNone/>
              <a:defRPr sz="1500">
                <a:solidFill>
                  <a:schemeClr val="tx1">
                    <a:tint val="75000"/>
                  </a:schemeClr>
                </a:solidFill>
              </a:defRPr>
            </a:lvl4pPr>
            <a:lvl5pPr marL="1827576" indent="0">
              <a:buNone/>
              <a:defRPr sz="1500">
                <a:solidFill>
                  <a:schemeClr val="tx1">
                    <a:tint val="75000"/>
                  </a:schemeClr>
                </a:solidFill>
              </a:defRPr>
            </a:lvl5pPr>
            <a:lvl6pPr marL="2284486" indent="0">
              <a:buNone/>
              <a:defRPr sz="1500">
                <a:solidFill>
                  <a:schemeClr val="tx1">
                    <a:tint val="75000"/>
                  </a:schemeClr>
                </a:solidFill>
              </a:defRPr>
            </a:lvl6pPr>
            <a:lvl7pPr marL="2741362" indent="0">
              <a:buNone/>
              <a:defRPr sz="1500">
                <a:solidFill>
                  <a:schemeClr val="tx1">
                    <a:tint val="75000"/>
                  </a:schemeClr>
                </a:solidFill>
              </a:defRPr>
            </a:lvl7pPr>
            <a:lvl8pPr marL="3198240" indent="0">
              <a:buNone/>
              <a:defRPr sz="1500">
                <a:solidFill>
                  <a:schemeClr val="tx1">
                    <a:tint val="75000"/>
                  </a:schemeClr>
                </a:solidFill>
              </a:defRPr>
            </a:lvl8pPr>
            <a:lvl9pPr marL="365511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40706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406259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09"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70"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1929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6270449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910" y="1267770"/>
            <a:ext cx="9576263"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7"/>
            <a:ext cx="9296400" cy="4034771"/>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71"/>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18" bIns="45718"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104"/>
            <a:ext cx="9070848" cy="457201"/>
          </a:xfrm>
        </p:spPr>
        <p:txBody>
          <a:bodyPr>
            <a:normAutofit/>
          </a:bodyPr>
          <a:lstStyle>
            <a:lvl1pPr marL="0" indent="0" algn="ctr">
              <a:spcBef>
                <a:spcPts val="0"/>
              </a:spcBef>
              <a:buNone/>
              <a:defRPr sz="1600" spc="80" baseline="0">
                <a:solidFill>
                  <a:schemeClr val="tx1"/>
                </a:solidFill>
              </a:defRPr>
            </a:lvl1pPr>
            <a:lvl2pPr marL="456831" indent="0" algn="ctr">
              <a:buNone/>
              <a:defRPr sz="1600"/>
            </a:lvl2pPr>
            <a:lvl3pPr marL="913697" indent="0" algn="ctr">
              <a:buNone/>
              <a:defRPr sz="1600"/>
            </a:lvl3pPr>
            <a:lvl4pPr marL="1370546" indent="0" algn="ctr">
              <a:buNone/>
              <a:defRPr sz="1600"/>
            </a:lvl4pPr>
            <a:lvl5pPr marL="1827394" indent="0" algn="ctr">
              <a:buNone/>
              <a:defRPr sz="1600"/>
            </a:lvl5pPr>
            <a:lvl6pPr marL="2284262" indent="0" algn="ctr">
              <a:buNone/>
              <a:defRPr sz="1600"/>
            </a:lvl6pPr>
            <a:lvl7pPr marL="2741090" indent="0" algn="ctr">
              <a:buNone/>
              <a:defRPr sz="1600"/>
            </a:lvl7pPr>
            <a:lvl8pPr marL="3197920" indent="0" algn="ctr">
              <a:buNone/>
              <a:defRPr sz="1600"/>
            </a:lvl8pPr>
            <a:lvl9pPr marL="3654751"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527213"/>
          </a:xfrm>
        </p:spPr>
        <p:txBody>
          <a:bodyPr/>
          <a:lstStyle>
            <a:lvl1pPr algn="ctr">
              <a:defRPr sz="1300" spc="0" baseline="0">
                <a:solidFill>
                  <a:schemeClr val="tx1"/>
                </a:solidFill>
                <a:latin typeface="+mn-lt"/>
              </a:defRPr>
            </a:lvl1pPr>
          </a:lstStyle>
          <a:p>
            <a:pPr defTabSz="456831">
              <a:defRPr/>
            </a:pPr>
            <a:fld id="{DDA51639-B2D6-4652-B8C3-1B4C224A7BAF}" type="datetimeFigureOut">
              <a:rPr lang="en-US" smtClean="0">
                <a:solidFill>
                  <a:prstClr val="black"/>
                </a:solidFill>
              </a:rPr>
              <a:pPr defTabSz="456831">
                <a:defRPr/>
              </a:pPr>
              <a:t>2/24/2026</a:t>
            </a:fld>
            <a:endParaRPr lang="en-US" dirty="0">
              <a:solidFill>
                <a:prstClr val="black"/>
              </a:solidFill>
            </a:endParaRPr>
          </a:p>
        </p:txBody>
      </p:sp>
      <p:sp>
        <p:nvSpPr>
          <p:cNvPr id="21" name="Footer Placeholder 20"/>
          <p:cNvSpPr>
            <a:spLocks noGrp="1"/>
          </p:cNvSpPr>
          <p:nvPr>
            <p:ph type="ftr" sz="quarter" idx="11"/>
          </p:nvPr>
        </p:nvSpPr>
        <p:spPr>
          <a:xfrm>
            <a:off x="1453899" y="5211060"/>
            <a:ext cx="5905500" cy="228600"/>
          </a:xfrm>
        </p:spPr>
        <p:txBody>
          <a:bodyPr/>
          <a:lstStyle>
            <a:lvl1pPr algn="l">
              <a:defRPr>
                <a:solidFill>
                  <a:schemeClr val="tx1">
                    <a:lumMod val="75000"/>
                    <a:lumOff val="25000"/>
                  </a:schemeClr>
                </a:solidFill>
              </a:defRPr>
            </a:lvl1pPr>
          </a:lstStyle>
          <a:p>
            <a:pPr defTabSz="456831">
              <a:defRPr/>
            </a:pPr>
            <a:endParaRPr lang="en-US" dirty="0">
              <a:solidFill>
                <a:prstClr val="black">
                  <a:lumMod val="75000"/>
                  <a:lumOff val="25000"/>
                </a:prstClr>
              </a:solidFill>
            </a:endParaRPr>
          </a:p>
        </p:txBody>
      </p:sp>
      <p:sp>
        <p:nvSpPr>
          <p:cNvPr id="22" name="Slide Number Placeholder 21"/>
          <p:cNvSpPr>
            <a:spLocks noGrp="1"/>
          </p:cNvSpPr>
          <p:nvPr>
            <p:ph type="sldNum" sz="quarter" idx="12"/>
          </p:nvPr>
        </p:nvSpPr>
        <p:spPr>
          <a:xfrm>
            <a:off x="8606961" y="5212080"/>
            <a:ext cx="2111881" cy="228600"/>
          </a:xfrm>
        </p:spPr>
        <p:txBody>
          <a:bodyPr/>
          <a:lstStyle>
            <a:lvl1pPr>
              <a:defRPr>
                <a:solidFill>
                  <a:schemeClr val="tx1">
                    <a:lumMod val="75000"/>
                    <a:lumOff val="25000"/>
                  </a:schemeClr>
                </a:solidFill>
              </a:defRPr>
            </a:lvl1p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421990489"/>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6831">
              <a:defRPr/>
            </a:pPr>
            <a:fld id="{82FF5DD9-2C52-442D-92E2-8072C0C3D7CD}"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9960016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910" y="1267770"/>
            <a:ext cx="9576263"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7"/>
            <a:ext cx="9296400" cy="4034771"/>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71"/>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3"/>
            <a:ext cx="9070848" cy="457200"/>
          </a:xfrm>
        </p:spPr>
        <p:txBody>
          <a:bodyPr anchor="t">
            <a:normAutofit/>
          </a:bodyPr>
          <a:lstStyle>
            <a:lvl1pPr marL="0" indent="0" algn="ctr">
              <a:buNone/>
              <a:defRPr sz="1600">
                <a:solidFill>
                  <a:schemeClr val="tx1"/>
                </a:solidFill>
                <a:effectLst/>
              </a:defRPr>
            </a:lvl1pPr>
            <a:lvl2pPr marL="456831" indent="0">
              <a:buNone/>
              <a:defRPr sz="1600">
                <a:solidFill>
                  <a:schemeClr val="tx1">
                    <a:tint val="75000"/>
                  </a:schemeClr>
                </a:solidFill>
              </a:defRPr>
            </a:lvl2pPr>
            <a:lvl3pPr marL="913697" indent="0">
              <a:buNone/>
              <a:defRPr sz="1600">
                <a:solidFill>
                  <a:schemeClr val="tx1">
                    <a:tint val="75000"/>
                  </a:schemeClr>
                </a:solidFill>
              </a:defRPr>
            </a:lvl3pPr>
            <a:lvl4pPr marL="1370546" indent="0">
              <a:buNone/>
              <a:defRPr sz="1500">
                <a:solidFill>
                  <a:schemeClr val="tx1">
                    <a:tint val="75000"/>
                  </a:schemeClr>
                </a:solidFill>
              </a:defRPr>
            </a:lvl4pPr>
            <a:lvl5pPr marL="1827394" indent="0">
              <a:buNone/>
              <a:defRPr sz="1500">
                <a:solidFill>
                  <a:schemeClr val="tx1">
                    <a:tint val="75000"/>
                  </a:schemeClr>
                </a:solidFill>
              </a:defRPr>
            </a:lvl5pPr>
            <a:lvl6pPr marL="2284262" indent="0">
              <a:buNone/>
              <a:defRPr sz="1500">
                <a:solidFill>
                  <a:schemeClr val="tx1">
                    <a:tint val="75000"/>
                  </a:schemeClr>
                </a:solidFill>
              </a:defRPr>
            </a:lvl6pPr>
            <a:lvl7pPr marL="2741090" indent="0">
              <a:buNone/>
              <a:defRPr sz="1500">
                <a:solidFill>
                  <a:schemeClr val="tx1">
                    <a:tint val="75000"/>
                  </a:schemeClr>
                </a:solidFill>
              </a:defRPr>
            </a:lvl7pPr>
            <a:lvl8pPr marL="3197920" indent="0">
              <a:buNone/>
              <a:defRPr sz="1500">
                <a:solidFill>
                  <a:schemeClr val="tx1">
                    <a:tint val="75000"/>
                  </a:schemeClr>
                </a:solidFill>
              </a:defRPr>
            </a:lvl8pPr>
            <a:lvl9pPr marL="3654751"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3"/>
            <a:ext cx="1554480" cy="530352"/>
          </a:xfrm>
        </p:spPr>
        <p:txBody>
          <a:bodyPr/>
          <a:lstStyle>
            <a:lvl1pPr algn="ctr">
              <a:defRPr lang="en-US" sz="1300" kern="1200" spc="0" baseline="0">
                <a:solidFill>
                  <a:schemeClr val="tx1"/>
                </a:solidFill>
                <a:latin typeface="+mn-lt"/>
                <a:ea typeface="+mn-ea"/>
                <a:cs typeface="+mn-cs"/>
              </a:defRPr>
            </a:lvl1pPr>
          </a:lstStyle>
          <a:p>
            <a:pPr defTabSz="456831">
              <a:defRPr/>
            </a:pPr>
            <a:fld id="{C44961B7-6B89-48AB-966F-622E2788EECC}" type="datetimeFigureOut">
              <a:rPr lang="vi-VN" smtClean="0">
                <a:solidFill>
                  <a:prstClr val="black"/>
                </a:solidFill>
              </a:rPr>
              <a:pPr defTabSz="456831">
                <a:defRPr/>
              </a:pPr>
              <a:t>24/02/2026</a:t>
            </a:fld>
            <a:endParaRPr lang="vi-VN" dirty="0">
              <a:solidFill>
                <a:prstClr val="black"/>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8604504" y="5211060"/>
            <a:ext cx="2112264" cy="228600"/>
          </a:xfrm>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05023601"/>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6831">
              <a:defRPr/>
            </a:pPr>
            <a:fld id="{DBD3D6FB-79CC-4683-A046-BBE785BA1BED}"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7403981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5"/>
            <a:ext cx="4754880" cy="640080"/>
          </a:xfrm>
        </p:spPr>
        <p:txBody>
          <a:bodyPr anchor="ctr">
            <a:normAutofit/>
          </a:bodyPr>
          <a:lstStyle>
            <a:lvl1pPr marL="0" indent="0" algn="ctr">
              <a:spcBef>
                <a:spcPts val="0"/>
              </a:spcBef>
              <a:buNone/>
              <a:defRPr sz="1900" b="0">
                <a:solidFill>
                  <a:schemeClr val="tx2"/>
                </a:solidFill>
                <a:latin typeface="+mn-lt"/>
              </a:defRPr>
            </a:lvl1pPr>
            <a:lvl2pPr marL="456831" indent="0">
              <a:buNone/>
              <a:defRPr sz="19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9"/>
            <a:ext cx="4754880" cy="32004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5"/>
            <a:ext cx="4754880" cy="640080"/>
          </a:xfrm>
        </p:spPr>
        <p:txBody>
          <a:bodyPr anchor="ctr">
            <a:normAutofit/>
          </a:bodyPr>
          <a:lstStyle>
            <a:lvl1pPr marL="0" indent="0" algn="ctr">
              <a:spcBef>
                <a:spcPts val="0"/>
              </a:spcBef>
              <a:buNone/>
              <a:defRPr sz="1900" b="0">
                <a:solidFill>
                  <a:schemeClr val="tx2"/>
                </a:solidFill>
              </a:defRPr>
            </a:lvl1pPr>
            <a:lvl2pPr marL="456831" indent="0">
              <a:buNone/>
              <a:defRPr sz="19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6831">
              <a:defRPr/>
            </a:pPr>
            <a:fld id="{9512B3E8-48F1-4B23-8498-D8A04A81EC9C}"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1458989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6831">
              <a:defRPr/>
            </a:pPr>
            <a:fld id="{10B90D90-AA62-404D-A741-635B4370F9CB}"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6148132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6831">
              <a:defRPr/>
            </a:pPr>
            <a:fld id="{A57002E4-6836-46D1-9DBB-3C27C0DD3A89}"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8685936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3" y="607392"/>
            <a:ext cx="2430780" cy="1645920"/>
          </a:xfrm>
        </p:spPr>
        <p:txBody>
          <a:bodyPr anchor="b">
            <a:normAutofit/>
          </a:bodyPr>
          <a:lstStyle>
            <a:lvl1pPr algn="l" defTabSz="913697"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3" y="2286000"/>
            <a:ext cx="2430780" cy="3505200"/>
          </a:xfrm>
        </p:spPr>
        <p:txBody>
          <a:bodyPr>
            <a:normAutofit/>
          </a:bodyPr>
          <a:lstStyle>
            <a:lvl1pPr marL="0" indent="0">
              <a:lnSpc>
                <a:spcPct val="110000"/>
              </a:lnSpc>
              <a:spcBef>
                <a:spcPts val="800"/>
              </a:spcBef>
              <a:buNone/>
              <a:defRPr sz="1500">
                <a:solidFill>
                  <a:srgbClr val="FFFFFF"/>
                </a:solidFill>
              </a:defRPr>
            </a:lvl1pPr>
            <a:lvl2pPr marL="456831" indent="0">
              <a:buNone/>
              <a:defRPr sz="1200"/>
            </a:lvl2pPr>
            <a:lvl3pPr marL="913697" indent="0">
              <a:buNone/>
              <a:defRPr sz="1100"/>
            </a:lvl3pPr>
            <a:lvl4pPr marL="1370546" indent="0">
              <a:buNone/>
              <a:defRPr sz="900"/>
            </a:lvl4pPr>
            <a:lvl5pPr marL="1827394" indent="0">
              <a:buNone/>
              <a:defRPr sz="900"/>
            </a:lvl5pPr>
            <a:lvl6pPr marL="2284262" indent="0">
              <a:buNone/>
              <a:defRPr sz="900"/>
            </a:lvl6pPr>
            <a:lvl7pPr marL="2741090" indent="0">
              <a:buNone/>
              <a:defRPr sz="900"/>
            </a:lvl7pPr>
            <a:lvl8pPr marL="3197920" indent="0">
              <a:buNone/>
              <a:defRPr sz="900"/>
            </a:lvl8pPr>
            <a:lvl9pPr marL="3654751"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defTabSz="456831">
              <a:defRPr/>
            </a:pPr>
            <a:fld id="{1CF131DD-A141-4471-BCF9-C6073EDD7E20}"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pPr defTabSz="456831">
              <a:defRPr/>
            </a:pPr>
            <a:endParaRPr lang="en-US" dirty="0">
              <a:solidFill>
                <a:prstClr val="black">
                  <a:lumMod val="75000"/>
                  <a:lumOff val="25000"/>
                </a:prstClr>
              </a:solidFill>
            </a:endParaRPr>
          </a:p>
        </p:txBody>
      </p:sp>
      <p:sp>
        <p:nvSpPr>
          <p:cNvPr id="11" name="Slide Number Placeholder 10"/>
          <p:cNvSpPr>
            <a:spLocks noGrp="1"/>
          </p:cNvSpPr>
          <p:nvPr>
            <p:ph type="sldNum" sz="quarter" idx="12"/>
          </p:nvPr>
        </p:nvSpPr>
        <p:spPr>
          <a:xfrm>
            <a:off x="10393677" y="6223003"/>
            <a:ext cx="1463040" cy="274320"/>
          </a:xfrm>
        </p:spPr>
        <p:txBody>
          <a:bodyPr/>
          <a:lstStyle>
            <a:lvl1pPr>
              <a:defRPr>
                <a:solidFill>
                  <a:srgbClr val="FFFFFF"/>
                </a:solidFill>
              </a:defRPr>
            </a:lvl1pPr>
          </a:lstStyle>
          <a:p>
            <a:pPr defTabSz="456831">
              <a:defRPr/>
            </a:pPr>
            <a:fld id="{4FAB73BC-B049-4115-A692-8D63A059BFB8}" type="slidenum">
              <a:rPr lang="en-US" smtClean="0"/>
              <a:pPr defTabSz="456831">
                <a:defRPr/>
              </a:pPr>
              <a:t>‹#›</a:t>
            </a:fld>
            <a:endParaRPr lang="en-US" dirty="0"/>
          </a:p>
        </p:txBody>
      </p:sp>
      <p:sp>
        <p:nvSpPr>
          <p:cNvPr id="12" name="Rectangle 11"/>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63977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6831" indent="0">
              <a:buNone/>
              <a:defRPr sz="2800"/>
            </a:lvl2pPr>
            <a:lvl3pPr marL="913697" indent="0">
              <a:buNone/>
              <a:defRPr sz="2400"/>
            </a:lvl3pPr>
            <a:lvl4pPr marL="1370546" indent="0">
              <a:buNone/>
              <a:defRPr sz="2000"/>
            </a:lvl4pPr>
            <a:lvl5pPr marL="1827394" indent="0">
              <a:buNone/>
              <a:defRPr sz="2000"/>
            </a:lvl5pPr>
            <a:lvl6pPr marL="2284262" indent="0">
              <a:buNone/>
              <a:defRPr sz="2000"/>
            </a:lvl6pPr>
            <a:lvl7pPr marL="2741090" indent="0">
              <a:buNone/>
              <a:defRPr sz="2000"/>
            </a:lvl7pPr>
            <a:lvl8pPr marL="3197920" indent="0">
              <a:buNone/>
              <a:defRPr sz="2000"/>
            </a:lvl8pPr>
            <a:lvl9pPr marL="365475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500">
                <a:solidFill>
                  <a:srgbClr val="FFFFFF"/>
                </a:solidFill>
              </a:defRPr>
            </a:lvl1pPr>
            <a:lvl2pPr marL="456831" indent="0">
              <a:buNone/>
              <a:defRPr sz="1200"/>
            </a:lvl2pPr>
            <a:lvl3pPr marL="913697" indent="0">
              <a:buNone/>
              <a:defRPr sz="1100"/>
            </a:lvl3pPr>
            <a:lvl4pPr marL="1370546" indent="0">
              <a:buNone/>
              <a:defRPr sz="900"/>
            </a:lvl4pPr>
            <a:lvl5pPr marL="1827394" indent="0">
              <a:buNone/>
              <a:defRPr sz="900"/>
            </a:lvl5pPr>
            <a:lvl6pPr marL="2284262" indent="0">
              <a:buNone/>
              <a:defRPr sz="900"/>
            </a:lvl6pPr>
            <a:lvl7pPr marL="2741090" indent="0">
              <a:buNone/>
              <a:defRPr sz="900"/>
            </a:lvl7pPr>
            <a:lvl8pPr marL="3197920" indent="0">
              <a:buNone/>
              <a:defRPr sz="900"/>
            </a:lvl8pPr>
            <a:lvl9pPr marL="3654751"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defTabSz="456831">
              <a:defRPr/>
            </a:pPr>
            <a:fld id="{AB334A90-EB03-42F3-8859-2C2B2724C058}" type="datetimeFigureOut">
              <a:rPr lang="en-US" smtClean="0"/>
              <a:pPr defTabSz="456831">
                <a:defRPr/>
              </a:pPr>
              <a:t>2/24/2026</a:t>
            </a:fld>
            <a:endParaRPr lang="en-US" dirty="0"/>
          </a:p>
        </p:txBody>
      </p:sp>
      <p:sp>
        <p:nvSpPr>
          <p:cNvPr id="6" name="Footer Placeholder 5"/>
          <p:cNvSpPr>
            <a:spLocks noGrp="1"/>
          </p:cNvSpPr>
          <p:nvPr>
            <p:ph type="ftr" sz="quarter" idx="11"/>
          </p:nvPr>
        </p:nvSpPr>
        <p:spPr/>
        <p:txBody>
          <a:bodyPr/>
          <a:lstStyle>
            <a:lvl1pPr marL="0" algn="r" defTabSz="913697" rtl="0" eaLnBrk="1" latinLnBrk="0" hangingPunct="1">
              <a:defRPr lang="en-US" sz="11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defTabSz="456831">
              <a:defRPr/>
            </a:pPr>
            <a:fld id="{4FAB73BC-B049-4115-A692-8D63A059BFB8}" type="slidenum">
              <a:rPr lang="en-US" smtClean="0"/>
              <a:pPr defTabSz="456831">
                <a:defRPr/>
              </a:pPr>
              <a:t>‹#›</a:t>
            </a:fld>
            <a:endParaRPr lang="en-US" dirty="0"/>
          </a:p>
        </p:txBody>
      </p:sp>
      <p:sp>
        <p:nvSpPr>
          <p:cNvPr id="10" name="Rectangle 9"/>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83681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6831">
              <a:defRPr/>
            </a:pPr>
            <a:fld id="{D11A6AA8-A04B-4104-9AE2-BD48D340E27F}"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9006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5393194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6831">
              <a:defRPr/>
            </a:pPr>
            <a:fld id="{B4E0BF79-FAC6-4A96-8DE1-F7B82E2E1652}"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917853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63"/>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927" indent="0" algn="ctr">
              <a:buNone/>
              <a:defRPr>
                <a:solidFill>
                  <a:schemeClr val="tx1">
                    <a:tint val="75000"/>
                  </a:schemeClr>
                </a:solidFill>
              </a:defRPr>
            </a:lvl2pPr>
            <a:lvl3pPr marL="913878" indent="0" algn="ctr">
              <a:buNone/>
              <a:defRPr>
                <a:solidFill>
                  <a:schemeClr val="tx1">
                    <a:tint val="75000"/>
                  </a:schemeClr>
                </a:solidFill>
              </a:defRPr>
            </a:lvl3pPr>
            <a:lvl4pPr marL="1370818" indent="0" algn="ctr">
              <a:buNone/>
              <a:defRPr>
                <a:solidFill>
                  <a:schemeClr val="tx1">
                    <a:tint val="75000"/>
                  </a:schemeClr>
                </a:solidFill>
              </a:defRPr>
            </a:lvl4pPr>
            <a:lvl5pPr marL="1827757" indent="0" algn="ctr">
              <a:buNone/>
              <a:defRPr>
                <a:solidFill>
                  <a:schemeClr val="tx1">
                    <a:tint val="75000"/>
                  </a:schemeClr>
                </a:solidFill>
              </a:defRPr>
            </a:lvl5pPr>
            <a:lvl6pPr marL="2284710" indent="0" algn="ctr">
              <a:buNone/>
              <a:defRPr>
                <a:solidFill>
                  <a:schemeClr val="tx1">
                    <a:tint val="75000"/>
                  </a:schemeClr>
                </a:solidFill>
              </a:defRPr>
            </a:lvl6pPr>
            <a:lvl7pPr marL="2741634" indent="0" algn="ctr">
              <a:buNone/>
              <a:defRPr>
                <a:solidFill>
                  <a:schemeClr val="tx1">
                    <a:tint val="75000"/>
                  </a:schemeClr>
                </a:solidFill>
              </a:defRPr>
            </a:lvl7pPr>
            <a:lvl8pPr marL="3198560" indent="0" algn="ctr">
              <a:buNone/>
              <a:defRPr>
                <a:solidFill>
                  <a:schemeClr val="tx1">
                    <a:tint val="75000"/>
                  </a:schemeClr>
                </a:solidFill>
              </a:defRPr>
            </a:lvl8pPr>
            <a:lvl9pPr marL="365548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36802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928775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31239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869070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75" y="2161013"/>
            <a:ext cx="4185623" cy="576263"/>
          </a:xfrm>
        </p:spPr>
        <p:txBody>
          <a:bodyPr anchor="b">
            <a:noAutofit/>
          </a:bodyPr>
          <a:lstStyle>
            <a:lvl1pPr marL="0" indent="0">
              <a:buNone/>
              <a:defRPr sz="2400" b="0"/>
            </a:lvl1pPr>
            <a:lvl2pPr marL="456927" indent="0">
              <a:buNone/>
              <a:defRPr sz="2000" b="1"/>
            </a:lvl2pPr>
            <a:lvl3pPr marL="913878" indent="0">
              <a:buNone/>
              <a:defRPr sz="1900"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en-US"/>
              <a:t>Edit Master text styles</a:t>
            </a:r>
          </a:p>
        </p:txBody>
      </p:sp>
      <p:sp>
        <p:nvSpPr>
          <p:cNvPr id="4" name="Content Placeholder 3"/>
          <p:cNvSpPr>
            <a:spLocks noGrp="1"/>
          </p:cNvSpPr>
          <p:nvPr>
            <p:ph sz="half" idx="2"/>
          </p:nvPr>
        </p:nvSpPr>
        <p:spPr>
          <a:xfrm>
            <a:off x="675775"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13"/>
            <a:ext cx="4185619" cy="576263"/>
          </a:xfrm>
        </p:spPr>
        <p:txBody>
          <a:bodyPr anchor="b">
            <a:noAutofit/>
          </a:bodyPr>
          <a:lstStyle>
            <a:lvl1pPr marL="0" indent="0">
              <a:buNone/>
              <a:defRPr sz="2400" b="0"/>
            </a:lvl1pPr>
            <a:lvl2pPr marL="456927" indent="0">
              <a:buNone/>
              <a:defRPr sz="2000" b="1"/>
            </a:lvl2pPr>
            <a:lvl3pPr marL="913878" indent="0">
              <a:buNone/>
              <a:defRPr sz="1900"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en-US"/>
              <a:t>Edit Master text styles</a:t>
            </a:r>
          </a:p>
        </p:txBody>
      </p:sp>
      <p:sp>
        <p:nvSpPr>
          <p:cNvPr id="6" name="Content Placeholder 5"/>
          <p:cNvSpPr>
            <a:spLocks noGrp="1"/>
          </p:cNvSpPr>
          <p:nvPr>
            <p:ph sz="quarter" idx="4"/>
          </p:nvPr>
        </p:nvSpPr>
        <p:spPr>
          <a:xfrm>
            <a:off x="5088414"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778903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34254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717608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99"/>
            <a:ext cx="3854528" cy="2584449"/>
          </a:xfrm>
        </p:spPr>
        <p:txBody>
          <a:bodyPr>
            <a:normAutofit/>
          </a:bodyPr>
          <a:lstStyle>
            <a:lvl1pPr marL="0" indent="0">
              <a:buNone/>
              <a:defRPr sz="1500"/>
            </a:lvl1pPr>
            <a:lvl2pPr marL="456787" indent="0">
              <a:buNone/>
              <a:defRPr sz="1500"/>
            </a:lvl2pPr>
            <a:lvl3pPr marL="913605" indent="0">
              <a:buNone/>
              <a:defRPr sz="1200"/>
            </a:lvl3pPr>
            <a:lvl4pPr marL="1370406" indent="0">
              <a:buNone/>
              <a:defRPr sz="1100"/>
            </a:lvl4pPr>
            <a:lvl5pPr marL="1827208" indent="0">
              <a:buNone/>
              <a:defRPr sz="1100"/>
            </a:lvl5pPr>
            <a:lvl6pPr marL="2284026" indent="0">
              <a:buNone/>
              <a:defRPr sz="1100"/>
            </a:lvl6pPr>
            <a:lvl7pPr marL="2740813" indent="0">
              <a:buNone/>
              <a:defRPr sz="1100"/>
            </a:lvl7pPr>
            <a:lvl8pPr marL="3197600" indent="0">
              <a:buNone/>
              <a:defRPr sz="1100"/>
            </a:lvl8pPr>
            <a:lvl9pPr marL="365438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219248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30"/>
            <a:ext cx="8596668" cy="3845719"/>
          </a:xfrm>
        </p:spPr>
        <p:txBody>
          <a:bodyPr anchor="t">
            <a:normAutofit/>
          </a:bodyPr>
          <a:lstStyle>
            <a:lvl1pPr marL="0" indent="0" algn="ctr">
              <a:buNone/>
              <a:defRPr sz="1600"/>
            </a:lvl1pPr>
            <a:lvl2pPr marL="456927" indent="0">
              <a:buNone/>
              <a:defRPr sz="1600"/>
            </a:lvl2pPr>
            <a:lvl3pPr marL="913878" indent="0">
              <a:buNone/>
              <a:defRPr sz="1600"/>
            </a:lvl3pPr>
            <a:lvl4pPr marL="1370818" indent="0">
              <a:buNone/>
              <a:defRPr sz="1600"/>
            </a:lvl4pPr>
            <a:lvl5pPr marL="1827757" indent="0">
              <a:buNone/>
              <a:defRPr sz="1600"/>
            </a:lvl5pPr>
            <a:lvl6pPr marL="2284710" indent="0">
              <a:buNone/>
              <a:defRPr sz="1600"/>
            </a:lvl6pPr>
            <a:lvl7pPr marL="2741634" indent="0">
              <a:buNone/>
              <a:defRPr sz="1600"/>
            </a:lvl7pPr>
            <a:lvl8pPr marL="3198560" indent="0">
              <a:buNone/>
              <a:defRPr sz="1600"/>
            </a:lvl8pPr>
            <a:lvl9pPr marL="3655487"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927" indent="0">
              <a:buNone/>
              <a:defRPr sz="1200"/>
            </a:lvl2pPr>
            <a:lvl3pPr marL="913878" indent="0">
              <a:buNone/>
              <a:defRPr sz="1100"/>
            </a:lvl3pPr>
            <a:lvl4pPr marL="1370818" indent="0">
              <a:buNone/>
              <a:defRPr sz="900"/>
            </a:lvl4pPr>
            <a:lvl5pPr marL="1827757" indent="0">
              <a:buNone/>
              <a:defRPr sz="900"/>
            </a:lvl5pPr>
            <a:lvl6pPr marL="2284710" indent="0">
              <a:buNone/>
              <a:defRPr sz="900"/>
            </a:lvl6pPr>
            <a:lvl7pPr marL="2741634" indent="0">
              <a:buNone/>
              <a:defRPr sz="900"/>
            </a:lvl7pPr>
            <a:lvl8pPr marL="3198560" indent="0">
              <a:buNone/>
              <a:defRPr sz="900"/>
            </a:lvl8pPr>
            <a:lvl9pPr marL="3655487"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6023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D8292-30A3-AA1B-FF5E-CD56F807D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5C0F5A-0C24-B1EF-DF45-C5B00DD73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0A35E-B418-2A4A-39C5-BDD07392E38C}"/>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ACFE517-39D4-F35A-70E0-4661C28E42F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2EF56F2-BBED-667A-71E2-60E6DBC0B79A}"/>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693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4380308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064512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63"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927" indent="0">
              <a:buFontTx/>
              <a:buNone/>
              <a:defRPr/>
            </a:lvl2pPr>
            <a:lvl3pPr marL="913878" indent="0">
              <a:buFontTx/>
              <a:buNone/>
              <a:defRPr/>
            </a:lvl3pPr>
            <a:lvl4pPr marL="1370818" indent="0">
              <a:buFontTx/>
              <a:buNone/>
              <a:defRPr/>
            </a:lvl4pPr>
            <a:lvl5pPr marL="1827757"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394" tIns="45718" rIns="91394" bIns="45718" rtlCol="0" anchor="ctr">
            <a:noAutofit/>
          </a:bodyPr>
          <a:lstStyle/>
          <a:p>
            <a:pPr defTabSz="121851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394" tIns="45718" rIns="91394" bIns="45718" rtlCol="0" anchor="ctr">
            <a:noAutofit/>
          </a:bodyPr>
          <a:lstStyle/>
          <a:p>
            <a:pPr defTabSz="121851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7972454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334710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63"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927" indent="0">
              <a:buFontTx/>
              <a:buNone/>
              <a:defRPr/>
            </a:lvl2pPr>
            <a:lvl3pPr marL="913878" indent="0">
              <a:buFontTx/>
              <a:buNone/>
              <a:defRPr/>
            </a:lvl3pPr>
            <a:lvl4pPr marL="1370818" indent="0">
              <a:buFontTx/>
              <a:buNone/>
              <a:defRPr/>
            </a:lvl4pPr>
            <a:lvl5pPr marL="1827757"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394" tIns="45718" rIns="91394" bIns="45718" rtlCol="0" anchor="ctr">
            <a:noAutofit/>
          </a:bodyPr>
          <a:lstStyle/>
          <a:p>
            <a:pPr defTabSz="121851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394" tIns="45718" rIns="91394" bIns="45718" rtlCol="0" anchor="ctr">
            <a:noAutofit/>
          </a:bodyPr>
          <a:lstStyle/>
          <a:p>
            <a:pPr defTabSz="121851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6731381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927" indent="0">
              <a:buFontTx/>
              <a:buNone/>
              <a:defRPr/>
            </a:lvl2pPr>
            <a:lvl3pPr marL="913878" indent="0">
              <a:buFontTx/>
              <a:buNone/>
              <a:defRPr/>
            </a:lvl3pPr>
            <a:lvl4pPr marL="1370818" indent="0">
              <a:buFontTx/>
              <a:buNone/>
              <a:defRPr/>
            </a:lvl4pPr>
            <a:lvl5pPr marL="1827757"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927" indent="0">
              <a:buNone/>
              <a:defRPr sz="1900">
                <a:solidFill>
                  <a:schemeClr val="tx1">
                    <a:tint val="75000"/>
                  </a:schemeClr>
                </a:solidFill>
              </a:defRPr>
            </a:lvl2pPr>
            <a:lvl3pPr marL="913878" indent="0">
              <a:buNone/>
              <a:defRPr sz="1600">
                <a:solidFill>
                  <a:schemeClr val="tx1">
                    <a:tint val="75000"/>
                  </a:schemeClr>
                </a:solidFill>
              </a:defRPr>
            </a:lvl3pPr>
            <a:lvl4pPr marL="1370818" indent="0">
              <a:buNone/>
              <a:defRPr sz="1500">
                <a:solidFill>
                  <a:schemeClr val="tx1">
                    <a:tint val="75000"/>
                  </a:schemeClr>
                </a:solidFill>
              </a:defRPr>
            </a:lvl4pPr>
            <a:lvl5pPr marL="1827757" indent="0">
              <a:buNone/>
              <a:defRPr sz="1500">
                <a:solidFill>
                  <a:schemeClr val="tx1">
                    <a:tint val="75000"/>
                  </a:schemeClr>
                </a:solidFill>
              </a:defRPr>
            </a:lvl5pPr>
            <a:lvl6pPr marL="2284710" indent="0">
              <a:buNone/>
              <a:defRPr sz="1500">
                <a:solidFill>
                  <a:schemeClr val="tx1">
                    <a:tint val="75000"/>
                  </a:schemeClr>
                </a:solidFill>
              </a:defRPr>
            </a:lvl6pPr>
            <a:lvl7pPr marL="2741634" indent="0">
              <a:buNone/>
              <a:defRPr sz="1500">
                <a:solidFill>
                  <a:schemeClr val="tx1">
                    <a:tint val="75000"/>
                  </a:schemeClr>
                </a:solidFill>
              </a:defRPr>
            </a:lvl7pPr>
            <a:lvl8pPr marL="3198560" indent="0">
              <a:buNone/>
              <a:defRPr sz="1500">
                <a:solidFill>
                  <a:schemeClr val="tx1">
                    <a:tint val="75000"/>
                  </a:schemeClr>
                </a:solidFill>
              </a:defRPr>
            </a:lvl8pPr>
            <a:lvl9pPr marL="365548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376423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237395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03"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65"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298695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55"/>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999" indent="0" algn="ctr">
              <a:buNone/>
              <a:defRPr>
                <a:solidFill>
                  <a:schemeClr val="tx1">
                    <a:tint val="75000"/>
                  </a:schemeClr>
                </a:solidFill>
              </a:defRPr>
            </a:lvl2pPr>
            <a:lvl3pPr marL="914014" indent="0" algn="ctr">
              <a:buNone/>
              <a:defRPr>
                <a:solidFill>
                  <a:schemeClr val="tx1">
                    <a:tint val="75000"/>
                  </a:schemeClr>
                </a:solidFill>
              </a:defRPr>
            </a:lvl3pPr>
            <a:lvl4pPr marL="1371022" indent="0" algn="ctr">
              <a:buNone/>
              <a:defRPr>
                <a:solidFill>
                  <a:schemeClr val="tx1">
                    <a:tint val="75000"/>
                  </a:schemeClr>
                </a:solidFill>
              </a:defRPr>
            </a:lvl4pPr>
            <a:lvl5pPr marL="1828029" indent="0" algn="ctr">
              <a:buNone/>
              <a:defRPr>
                <a:solidFill>
                  <a:schemeClr val="tx1">
                    <a:tint val="75000"/>
                  </a:schemeClr>
                </a:solidFill>
              </a:defRPr>
            </a:lvl5pPr>
            <a:lvl6pPr marL="2285046" indent="0" algn="ctr">
              <a:buNone/>
              <a:defRPr>
                <a:solidFill>
                  <a:schemeClr val="tx1">
                    <a:tint val="75000"/>
                  </a:schemeClr>
                </a:solidFill>
              </a:defRPr>
            </a:lvl6pPr>
            <a:lvl7pPr marL="2742042" indent="0" algn="ctr">
              <a:buNone/>
              <a:defRPr>
                <a:solidFill>
                  <a:schemeClr val="tx1">
                    <a:tint val="75000"/>
                  </a:schemeClr>
                </a:solidFill>
              </a:defRPr>
            </a:lvl7pPr>
            <a:lvl8pPr marL="3199040" indent="0" algn="ctr">
              <a:buNone/>
              <a:defRPr>
                <a:solidFill>
                  <a:schemeClr val="tx1">
                    <a:tint val="75000"/>
                  </a:schemeClr>
                </a:solidFill>
              </a:defRPr>
            </a:lvl8pPr>
            <a:lvl9pPr marL="36560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145505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652122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2500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217624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862151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67" y="2161005"/>
            <a:ext cx="4185623" cy="576263"/>
          </a:xfrm>
        </p:spPr>
        <p:txBody>
          <a:bodyPr anchor="b">
            <a:noAutofit/>
          </a:bodyPr>
          <a:lstStyle>
            <a:lvl1pPr marL="0" indent="0">
              <a:buNone/>
              <a:defRPr sz="2400" b="0"/>
            </a:lvl1pPr>
            <a:lvl2pPr marL="456999" indent="0">
              <a:buNone/>
              <a:defRPr sz="2000" b="1"/>
            </a:lvl2pPr>
            <a:lvl3pPr marL="914014" indent="0">
              <a:buNone/>
              <a:defRPr sz="1900" b="1"/>
            </a:lvl3pPr>
            <a:lvl4pPr marL="1371022" indent="0">
              <a:buNone/>
              <a:defRPr sz="1600" b="1"/>
            </a:lvl4pPr>
            <a:lvl5pPr marL="1828029" indent="0">
              <a:buNone/>
              <a:defRPr sz="1600" b="1"/>
            </a:lvl5pPr>
            <a:lvl6pPr marL="2285046" indent="0">
              <a:buNone/>
              <a:defRPr sz="1600" b="1"/>
            </a:lvl6pPr>
            <a:lvl7pPr marL="2742042" indent="0">
              <a:buNone/>
              <a:defRPr sz="1600" b="1"/>
            </a:lvl7pPr>
            <a:lvl8pPr marL="3199040" indent="0">
              <a:buNone/>
              <a:defRPr sz="1600" b="1"/>
            </a:lvl8pPr>
            <a:lvl9pPr marL="3656039" indent="0">
              <a:buNone/>
              <a:defRPr sz="1600" b="1"/>
            </a:lvl9pPr>
          </a:lstStyle>
          <a:p>
            <a:pPr lvl="0"/>
            <a:r>
              <a:rPr lang="en-US"/>
              <a:t>Edit Master text styles</a:t>
            </a:r>
          </a:p>
        </p:txBody>
      </p:sp>
      <p:sp>
        <p:nvSpPr>
          <p:cNvPr id="4" name="Content Placeholder 3"/>
          <p:cNvSpPr>
            <a:spLocks noGrp="1"/>
          </p:cNvSpPr>
          <p:nvPr>
            <p:ph sz="half" idx="2"/>
          </p:nvPr>
        </p:nvSpPr>
        <p:spPr>
          <a:xfrm>
            <a:off x="675767"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05"/>
            <a:ext cx="4185619" cy="576263"/>
          </a:xfrm>
        </p:spPr>
        <p:txBody>
          <a:bodyPr anchor="b">
            <a:noAutofit/>
          </a:bodyPr>
          <a:lstStyle>
            <a:lvl1pPr marL="0" indent="0">
              <a:buNone/>
              <a:defRPr sz="2400" b="0"/>
            </a:lvl1pPr>
            <a:lvl2pPr marL="456999" indent="0">
              <a:buNone/>
              <a:defRPr sz="2000" b="1"/>
            </a:lvl2pPr>
            <a:lvl3pPr marL="914014" indent="0">
              <a:buNone/>
              <a:defRPr sz="1900" b="1"/>
            </a:lvl3pPr>
            <a:lvl4pPr marL="1371022" indent="0">
              <a:buNone/>
              <a:defRPr sz="1600" b="1"/>
            </a:lvl4pPr>
            <a:lvl5pPr marL="1828029" indent="0">
              <a:buNone/>
              <a:defRPr sz="1600" b="1"/>
            </a:lvl5pPr>
            <a:lvl6pPr marL="2285046" indent="0">
              <a:buNone/>
              <a:defRPr sz="1600" b="1"/>
            </a:lvl6pPr>
            <a:lvl7pPr marL="2742042" indent="0">
              <a:buNone/>
              <a:defRPr sz="1600" b="1"/>
            </a:lvl7pPr>
            <a:lvl8pPr marL="3199040" indent="0">
              <a:buNone/>
              <a:defRPr sz="1600" b="1"/>
            </a:lvl8pPr>
            <a:lvl9pPr marL="3656039" indent="0">
              <a:buNone/>
              <a:defRPr sz="1600" b="1"/>
            </a:lvl9pPr>
          </a:lstStyle>
          <a:p>
            <a:pPr lvl="0"/>
            <a:r>
              <a:rPr lang="en-US"/>
              <a:t>Edit Master text styles</a:t>
            </a:r>
          </a:p>
        </p:txBody>
      </p:sp>
      <p:sp>
        <p:nvSpPr>
          <p:cNvPr id="6" name="Content Placeholder 5"/>
          <p:cNvSpPr>
            <a:spLocks noGrp="1"/>
          </p:cNvSpPr>
          <p:nvPr>
            <p:ph sz="quarter" idx="4"/>
          </p:nvPr>
        </p:nvSpPr>
        <p:spPr>
          <a:xfrm>
            <a:off x="5088406"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655319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126977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690424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92"/>
            <a:ext cx="3854528" cy="2584449"/>
          </a:xfrm>
        </p:spPr>
        <p:txBody>
          <a:bodyPr>
            <a:normAutofit/>
          </a:bodyPr>
          <a:lstStyle>
            <a:lvl1pPr marL="0" indent="0">
              <a:buNone/>
              <a:defRPr sz="1500"/>
            </a:lvl1pPr>
            <a:lvl2pPr marL="456859" indent="0">
              <a:buNone/>
              <a:defRPr sz="1500"/>
            </a:lvl2pPr>
            <a:lvl3pPr marL="913741" indent="0">
              <a:buNone/>
              <a:defRPr sz="1200"/>
            </a:lvl3pPr>
            <a:lvl4pPr marL="1370610" indent="0">
              <a:buNone/>
              <a:defRPr sz="1100"/>
            </a:lvl4pPr>
            <a:lvl5pPr marL="1827480" indent="0">
              <a:buNone/>
              <a:defRPr sz="1100"/>
            </a:lvl5pPr>
            <a:lvl6pPr marL="2284362" indent="0">
              <a:buNone/>
              <a:defRPr sz="1100"/>
            </a:lvl6pPr>
            <a:lvl7pPr marL="2741221" indent="0">
              <a:buNone/>
              <a:defRPr sz="1100"/>
            </a:lvl7pPr>
            <a:lvl8pPr marL="3198080" indent="0">
              <a:buNone/>
              <a:defRPr sz="1100"/>
            </a:lvl8pPr>
            <a:lvl9pPr marL="365493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332669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22"/>
            <a:ext cx="8596668" cy="3845719"/>
          </a:xfrm>
        </p:spPr>
        <p:txBody>
          <a:bodyPr anchor="t">
            <a:normAutofit/>
          </a:bodyPr>
          <a:lstStyle>
            <a:lvl1pPr marL="0" indent="0" algn="ctr">
              <a:buNone/>
              <a:defRPr sz="1600"/>
            </a:lvl1pPr>
            <a:lvl2pPr marL="456999" indent="0">
              <a:buNone/>
              <a:defRPr sz="1600"/>
            </a:lvl2pPr>
            <a:lvl3pPr marL="914014" indent="0">
              <a:buNone/>
              <a:defRPr sz="1600"/>
            </a:lvl3pPr>
            <a:lvl4pPr marL="1371022" indent="0">
              <a:buNone/>
              <a:defRPr sz="1600"/>
            </a:lvl4pPr>
            <a:lvl5pPr marL="1828029" indent="0">
              <a:buNone/>
              <a:defRPr sz="1600"/>
            </a:lvl5pPr>
            <a:lvl6pPr marL="2285046" indent="0">
              <a:buNone/>
              <a:defRPr sz="1600"/>
            </a:lvl6pPr>
            <a:lvl7pPr marL="2742042" indent="0">
              <a:buNone/>
              <a:defRPr sz="1600"/>
            </a:lvl7pPr>
            <a:lvl8pPr marL="3199040" indent="0">
              <a:buNone/>
              <a:defRPr sz="1600"/>
            </a:lvl8pPr>
            <a:lvl9pPr marL="365603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999" indent="0">
              <a:buNone/>
              <a:defRPr sz="1200"/>
            </a:lvl2pPr>
            <a:lvl3pPr marL="914014" indent="0">
              <a:buNone/>
              <a:defRPr sz="1100"/>
            </a:lvl3pPr>
            <a:lvl4pPr marL="1371022" indent="0">
              <a:buNone/>
              <a:defRPr sz="900"/>
            </a:lvl4pPr>
            <a:lvl5pPr marL="1828029" indent="0">
              <a:buNone/>
              <a:defRPr sz="900"/>
            </a:lvl5pPr>
            <a:lvl6pPr marL="2285046" indent="0">
              <a:buNone/>
              <a:defRPr sz="900"/>
            </a:lvl6pPr>
            <a:lvl7pPr marL="2742042" indent="0">
              <a:buNone/>
              <a:defRPr sz="900"/>
            </a:lvl7pPr>
            <a:lvl8pPr marL="3199040" indent="0">
              <a:buNone/>
              <a:defRPr sz="900"/>
            </a:lvl8pPr>
            <a:lvl9pPr marL="365603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4353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798956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55"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999" indent="0">
              <a:buFontTx/>
              <a:buNone/>
              <a:defRPr/>
            </a:lvl2pPr>
            <a:lvl3pPr marL="914014" indent="0">
              <a:buFontTx/>
              <a:buNone/>
              <a:defRPr/>
            </a:lvl3pPr>
            <a:lvl4pPr marL="1371022" indent="0">
              <a:buFontTx/>
              <a:buNone/>
              <a:defRPr/>
            </a:lvl4pPr>
            <a:lvl5pPr marL="1828029"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406" tIns="45718" rIns="91406" bIns="45718" rtlCol="0" anchor="ctr">
            <a:noAutofit/>
          </a:bodyPr>
          <a:lstStyle/>
          <a:p>
            <a:pPr defTabSz="121869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06" tIns="45718" rIns="91406" bIns="45718" rtlCol="0" anchor="ctr">
            <a:noAutofit/>
          </a:bodyPr>
          <a:lstStyle/>
          <a:p>
            <a:pPr defTabSz="121869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82070103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308508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55"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6999" indent="0">
              <a:buFontTx/>
              <a:buNone/>
              <a:defRPr/>
            </a:lvl2pPr>
            <a:lvl3pPr marL="914014" indent="0">
              <a:buFontTx/>
              <a:buNone/>
              <a:defRPr/>
            </a:lvl3pPr>
            <a:lvl4pPr marL="1371022" indent="0">
              <a:buFontTx/>
              <a:buNone/>
              <a:defRPr/>
            </a:lvl4pPr>
            <a:lvl5pPr marL="1828029"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406" tIns="45718" rIns="91406" bIns="45718" rtlCol="0" anchor="ctr">
            <a:noAutofit/>
          </a:bodyPr>
          <a:lstStyle/>
          <a:p>
            <a:pPr defTabSz="121869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06" tIns="45718" rIns="91406" bIns="45718" rtlCol="0" anchor="ctr">
            <a:noAutofit/>
          </a:bodyPr>
          <a:lstStyle/>
          <a:p>
            <a:pPr defTabSz="121869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4050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1230050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6999" indent="0">
              <a:buFontTx/>
              <a:buNone/>
              <a:defRPr/>
            </a:lvl2pPr>
            <a:lvl3pPr marL="914014" indent="0">
              <a:buFontTx/>
              <a:buNone/>
              <a:defRPr/>
            </a:lvl3pPr>
            <a:lvl4pPr marL="1371022" indent="0">
              <a:buFontTx/>
              <a:buNone/>
              <a:defRPr/>
            </a:lvl4pPr>
            <a:lvl5pPr marL="1828029"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6999" indent="0">
              <a:buNone/>
              <a:defRPr sz="1900">
                <a:solidFill>
                  <a:schemeClr val="tx1">
                    <a:tint val="75000"/>
                  </a:schemeClr>
                </a:solidFill>
              </a:defRPr>
            </a:lvl2pPr>
            <a:lvl3pPr marL="914014" indent="0">
              <a:buNone/>
              <a:defRPr sz="1600">
                <a:solidFill>
                  <a:schemeClr val="tx1">
                    <a:tint val="75000"/>
                  </a:schemeClr>
                </a:solidFill>
              </a:defRPr>
            </a:lvl3pPr>
            <a:lvl4pPr marL="1371022" indent="0">
              <a:buNone/>
              <a:defRPr sz="1500">
                <a:solidFill>
                  <a:schemeClr val="tx1">
                    <a:tint val="75000"/>
                  </a:schemeClr>
                </a:solidFill>
              </a:defRPr>
            </a:lvl4pPr>
            <a:lvl5pPr marL="1828029" indent="0">
              <a:buNone/>
              <a:defRPr sz="1500">
                <a:solidFill>
                  <a:schemeClr val="tx1">
                    <a:tint val="75000"/>
                  </a:schemeClr>
                </a:solidFill>
              </a:defRPr>
            </a:lvl5pPr>
            <a:lvl6pPr marL="2285046" indent="0">
              <a:buNone/>
              <a:defRPr sz="1500">
                <a:solidFill>
                  <a:schemeClr val="tx1">
                    <a:tint val="75000"/>
                  </a:schemeClr>
                </a:solidFill>
              </a:defRPr>
            </a:lvl6pPr>
            <a:lvl7pPr marL="2742042" indent="0">
              <a:buNone/>
              <a:defRPr sz="1500">
                <a:solidFill>
                  <a:schemeClr val="tx1">
                    <a:tint val="75000"/>
                  </a:schemeClr>
                </a:solidFill>
              </a:defRPr>
            </a:lvl7pPr>
            <a:lvl8pPr marL="3199040" indent="0">
              <a:buNone/>
              <a:defRPr sz="1500">
                <a:solidFill>
                  <a:schemeClr val="tx1">
                    <a:tint val="75000"/>
                  </a:schemeClr>
                </a:solidFill>
              </a:defRPr>
            </a:lvl8pPr>
            <a:lvl9pPr marL="3656039"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933517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33130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95"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57"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529165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34" y="2514600"/>
            <a:ext cx="8915399" cy="2262781"/>
          </a:xfrm>
        </p:spPr>
        <p:txBody>
          <a:bodyPr anchor="b">
            <a:normAutofit/>
          </a:bodyPr>
          <a:lstStyle>
            <a:lvl1pP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2589234" y="4777381"/>
            <a:ext cx="8915399" cy="1126283"/>
          </a:xfrm>
        </p:spPr>
        <p:txBody>
          <a:bodyPr anchor="t"/>
          <a:lstStyle>
            <a:lvl1pPr marL="0" indent="0" algn="l">
              <a:buNone/>
              <a:defRPr>
                <a:solidFill>
                  <a:schemeClr val="tx1">
                    <a:lumMod val="65000"/>
                    <a:lumOff val="35000"/>
                  </a:schemeClr>
                </a:solidFill>
              </a:defRPr>
            </a:lvl1pPr>
            <a:lvl2pPr marL="457011" indent="0" algn="ctr">
              <a:buNone/>
              <a:defRPr>
                <a:solidFill>
                  <a:schemeClr val="tx1">
                    <a:tint val="75000"/>
                  </a:schemeClr>
                </a:solidFill>
              </a:defRPr>
            </a:lvl2pPr>
            <a:lvl3pPr marL="914037" indent="0" algn="ctr">
              <a:buNone/>
              <a:defRPr>
                <a:solidFill>
                  <a:schemeClr val="tx1">
                    <a:tint val="75000"/>
                  </a:schemeClr>
                </a:solidFill>
              </a:defRPr>
            </a:lvl3pPr>
            <a:lvl4pPr marL="1371056" indent="0" algn="ctr">
              <a:buNone/>
              <a:defRPr>
                <a:solidFill>
                  <a:schemeClr val="tx1">
                    <a:tint val="75000"/>
                  </a:schemeClr>
                </a:solidFill>
              </a:defRPr>
            </a:lvl4pPr>
            <a:lvl5pPr marL="1828074" indent="0" algn="ctr">
              <a:buNone/>
              <a:defRPr>
                <a:solidFill>
                  <a:schemeClr val="tx1">
                    <a:tint val="75000"/>
                  </a:schemeClr>
                </a:solidFill>
              </a:defRPr>
            </a:lvl5pPr>
            <a:lvl6pPr marL="2285102" indent="0" algn="ctr">
              <a:buNone/>
              <a:defRPr>
                <a:solidFill>
                  <a:schemeClr val="tx1">
                    <a:tint val="75000"/>
                  </a:schemeClr>
                </a:solidFill>
              </a:defRPr>
            </a:lvl6pPr>
            <a:lvl7pPr marL="2742110" indent="0" algn="ctr">
              <a:buNone/>
              <a:defRPr>
                <a:solidFill>
                  <a:schemeClr val="tx1">
                    <a:tint val="75000"/>
                  </a:schemeClr>
                </a:solidFill>
              </a:defRPr>
            </a:lvl7pPr>
            <a:lvl8pPr marL="3199120" indent="0" algn="ctr">
              <a:buNone/>
              <a:defRPr>
                <a:solidFill>
                  <a:schemeClr val="tx1">
                    <a:tint val="75000"/>
                  </a:schemeClr>
                </a:solidFill>
              </a:defRPr>
            </a:lvl8pPr>
            <a:lvl9pPr marL="365613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3"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89508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109"/>
            <a:ext cx="8911687" cy="128089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8"/>
            <a:ext cx="8915400" cy="37776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86851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34" y="2058751"/>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34" y="3530129"/>
            <a:ext cx="8915399" cy="860400"/>
          </a:xfrm>
        </p:spPr>
        <p:txBody>
          <a:bodyPr anchor="t"/>
          <a:lstStyle>
            <a:lvl1pPr marL="0" indent="0" algn="l">
              <a:buNone/>
              <a:defRPr sz="2000">
                <a:solidFill>
                  <a:schemeClr val="tx1">
                    <a:lumMod val="65000"/>
                    <a:lumOff val="35000"/>
                  </a:schemeClr>
                </a:solidFill>
              </a:defRPr>
            </a:lvl1pPr>
            <a:lvl2pPr marL="457011" indent="0">
              <a:buNone/>
              <a:defRPr sz="1900">
                <a:solidFill>
                  <a:schemeClr val="tx1">
                    <a:tint val="75000"/>
                  </a:schemeClr>
                </a:solidFill>
              </a:defRPr>
            </a:lvl2pPr>
            <a:lvl3pPr marL="914037" indent="0">
              <a:buNone/>
              <a:defRPr sz="1600">
                <a:solidFill>
                  <a:schemeClr val="tx1">
                    <a:tint val="75000"/>
                  </a:schemeClr>
                </a:solidFill>
              </a:defRPr>
            </a:lvl3pPr>
            <a:lvl4pPr marL="1371056" indent="0">
              <a:buNone/>
              <a:defRPr sz="1500">
                <a:solidFill>
                  <a:schemeClr val="tx1">
                    <a:tint val="75000"/>
                  </a:schemeClr>
                </a:solidFill>
              </a:defRPr>
            </a:lvl4pPr>
            <a:lvl5pPr marL="1828074" indent="0">
              <a:buNone/>
              <a:defRPr sz="1500">
                <a:solidFill>
                  <a:schemeClr val="tx1">
                    <a:tint val="75000"/>
                  </a:schemeClr>
                </a:solidFill>
              </a:defRPr>
            </a:lvl5pPr>
            <a:lvl6pPr marL="2285102" indent="0">
              <a:buNone/>
              <a:defRPr sz="1500">
                <a:solidFill>
                  <a:schemeClr val="tx1">
                    <a:tint val="75000"/>
                  </a:schemeClr>
                </a:solidFill>
              </a:defRPr>
            </a:lvl6pPr>
            <a:lvl7pPr marL="2742110" indent="0">
              <a:buNone/>
              <a:defRPr sz="1500">
                <a:solidFill>
                  <a:schemeClr val="tx1">
                    <a:tint val="75000"/>
                  </a:schemeClr>
                </a:solidFill>
              </a:defRPr>
            </a:lvl7pPr>
            <a:lvl8pPr marL="3199120" indent="0">
              <a:buNone/>
              <a:defRPr sz="1500">
                <a:solidFill>
                  <a:schemeClr val="tx1">
                    <a:tint val="75000"/>
                  </a:schemeClr>
                </a:solidFill>
              </a:defRPr>
            </a:lvl8pPr>
            <a:lvl9pPr marL="3656131"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54082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8"/>
            <a:ext cx="4313864" cy="377762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42"/>
            <a:ext cx="4313864" cy="377762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63551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5" y="1972723"/>
            <a:ext cx="3992732" cy="576263"/>
          </a:xfrm>
        </p:spPr>
        <p:txBody>
          <a:bodyPr anchor="b">
            <a:noAutofit/>
          </a:bodyPr>
          <a:lstStyle>
            <a:lvl1pPr marL="0" indent="0">
              <a:buNone/>
              <a:defRPr sz="2400" b="0"/>
            </a:lvl1pPr>
            <a:lvl2pPr marL="457011" indent="0">
              <a:buNone/>
              <a:defRPr sz="2000" b="1"/>
            </a:lvl2pPr>
            <a:lvl3pPr marL="914037" indent="0">
              <a:buNone/>
              <a:defRPr sz="1900"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50" y="1969495"/>
            <a:ext cx="3999001" cy="576263"/>
          </a:xfrm>
        </p:spPr>
        <p:txBody>
          <a:bodyPr anchor="b">
            <a:noAutofit/>
          </a:bodyPr>
          <a:lstStyle>
            <a:lvl1pPr marL="0" indent="0">
              <a:buNone/>
              <a:defRPr sz="2400" b="0"/>
            </a:lvl1pPr>
            <a:lvl2pPr marL="457011" indent="0">
              <a:buNone/>
              <a:defRPr sz="2000" b="1"/>
            </a:lvl2pPr>
            <a:lvl3pPr marL="914037" indent="0">
              <a:buNone/>
              <a:defRPr sz="1900"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73830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951729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7863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1948271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34"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34" y="1598615"/>
            <a:ext cx="3505199" cy="4262436"/>
          </a:xfrm>
        </p:spPr>
        <p:txBody>
          <a:bodyPr/>
          <a:lstStyle>
            <a:lvl1pPr marL="0" indent="0">
              <a:buNone/>
              <a:defRPr sz="1500"/>
            </a:lvl1pPr>
            <a:lvl2pPr marL="457011" indent="0">
              <a:buNone/>
              <a:defRPr sz="1200"/>
            </a:lvl2pPr>
            <a:lvl3pPr marL="914037" indent="0">
              <a:buNone/>
              <a:defRPr sz="1100"/>
            </a:lvl3pPr>
            <a:lvl4pPr marL="1371056" indent="0">
              <a:buNone/>
              <a:defRPr sz="900"/>
            </a:lvl4pPr>
            <a:lvl5pPr marL="1828074" indent="0">
              <a:buNone/>
              <a:defRPr sz="900"/>
            </a:lvl5pPr>
            <a:lvl6pPr marL="2285102" indent="0">
              <a:buNone/>
              <a:defRPr sz="900"/>
            </a:lvl6pPr>
            <a:lvl7pPr marL="2742110" indent="0">
              <a:buNone/>
              <a:defRPr sz="900"/>
            </a:lvl7pPr>
            <a:lvl8pPr marL="3199120" indent="0">
              <a:buNone/>
              <a:defRPr sz="900"/>
            </a:lvl8pPr>
            <a:lvl9pPr marL="3656131"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65620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1"/>
          </a:xfrm>
        </p:spPr>
        <p:txBody>
          <a:bodyPr anchor="t">
            <a:normAutofit/>
          </a:bodyPr>
          <a:lstStyle>
            <a:lvl1pPr marL="0" indent="0" algn="ctr">
              <a:buNone/>
              <a:defRPr sz="1600"/>
            </a:lvl1pPr>
            <a:lvl2pPr marL="457011" indent="0">
              <a:buNone/>
              <a:defRPr sz="1600"/>
            </a:lvl2pPr>
            <a:lvl3pPr marL="914037" indent="0">
              <a:buNone/>
              <a:defRPr sz="1600"/>
            </a:lvl3pPr>
            <a:lvl4pPr marL="1371056" indent="0">
              <a:buNone/>
              <a:defRPr sz="1600"/>
            </a:lvl4pPr>
            <a:lvl5pPr marL="1828074" indent="0">
              <a:buNone/>
              <a:defRPr sz="1600"/>
            </a:lvl5pPr>
            <a:lvl6pPr marL="2285102" indent="0">
              <a:buNone/>
              <a:defRPr sz="1600"/>
            </a:lvl6pPr>
            <a:lvl7pPr marL="2742110" indent="0">
              <a:buNone/>
              <a:defRPr sz="1600"/>
            </a:lvl7pPr>
            <a:lvl8pPr marL="3199120" indent="0">
              <a:buNone/>
              <a:defRPr sz="1600"/>
            </a:lvl8pPr>
            <a:lvl9pPr marL="3656131"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011" indent="0">
              <a:buNone/>
              <a:defRPr sz="1200"/>
            </a:lvl2pPr>
            <a:lvl3pPr marL="914037" indent="0">
              <a:buNone/>
              <a:defRPr sz="1100"/>
            </a:lvl3pPr>
            <a:lvl4pPr marL="1371056" indent="0">
              <a:buNone/>
              <a:defRPr sz="900"/>
            </a:lvl4pPr>
            <a:lvl5pPr marL="1828074" indent="0">
              <a:buNone/>
              <a:defRPr sz="900"/>
            </a:lvl5pPr>
            <a:lvl6pPr marL="2285102" indent="0">
              <a:buNone/>
              <a:defRPr sz="900"/>
            </a:lvl6pPr>
            <a:lvl7pPr marL="2742110" indent="0">
              <a:buNone/>
              <a:defRPr sz="900"/>
            </a:lvl7pPr>
            <a:lvl8pPr marL="3199120" indent="0">
              <a:buNone/>
              <a:defRPr sz="900"/>
            </a:lvl8pPr>
            <a:lvl9pPr marL="3656131"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4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91028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34"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34" y="4354047"/>
            <a:ext cx="8915399" cy="1555864"/>
          </a:xfrm>
        </p:spPr>
        <p:txBody>
          <a:bodyPr anchor="ctr">
            <a:normAutofit/>
          </a:bodyPr>
          <a:lstStyle>
            <a:lvl1pPr marL="0" indent="0" algn="l">
              <a:buNone/>
              <a:defRPr sz="1900">
                <a:solidFill>
                  <a:schemeClr val="tx1">
                    <a:lumMod val="65000"/>
                    <a:lumOff val="35000"/>
                  </a:schemeClr>
                </a:solidFill>
              </a:defRPr>
            </a:lvl1pPr>
            <a:lvl2pPr marL="457011" indent="0">
              <a:buNone/>
              <a:defRPr sz="1900">
                <a:solidFill>
                  <a:schemeClr val="tx1">
                    <a:tint val="75000"/>
                  </a:schemeClr>
                </a:solidFill>
              </a:defRPr>
            </a:lvl2pPr>
            <a:lvl3pPr marL="914037" indent="0">
              <a:buNone/>
              <a:defRPr sz="1600">
                <a:solidFill>
                  <a:schemeClr val="tx1">
                    <a:tint val="75000"/>
                  </a:schemeClr>
                </a:solidFill>
              </a:defRPr>
            </a:lvl3pPr>
            <a:lvl4pPr marL="1371056" indent="0">
              <a:buNone/>
              <a:defRPr sz="1500">
                <a:solidFill>
                  <a:schemeClr val="tx1">
                    <a:tint val="75000"/>
                  </a:schemeClr>
                </a:solidFill>
              </a:defRPr>
            </a:lvl4pPr>
            <a:lvl5pPr marL="1828074" indent="0">
              <a:buNone/>
              <a:defRPr sz="1500">
                <a:solidFill>
                  <a:schemeClr val="tx1">
                    <a:tint val="75000"/>
                  </a:schemeClr>
                </a:solidFill>
              </a:defRPr>
            </a:lvl5pPr>
            <a:lvl6pPr marL="2285102" indent="0">
              <a:buNone/>
              <a:defRPr sz="1500">
                <a:solidFill>
                  <a:schemeClr val="tx1">
                    <a:tint val="75000"/>
                  </a:schemeClr>
                </a:solidFill>
              </a:defRPr>
            </a:lvl6pPr>
            <a:lvl7pPr marL="2742110" indent="0">
              <a:buNone/>
              <a:defRPr sz="1500">
                <a:solidFill>
                  <a:schemeClr val="tx1">
                    <a:tint val="75000"/>
                  </a:schemeClr>
                </a:solidFill>
              </a:defRPr>
            </a:lvl7pPr>
            <a:lvl8pPr marL="3199120" indent="0">
              <a:buNone/>
              <a:defRPr sz="1500">
                <a:solidFill>
                  <a:schemeClr val="tx1">
                    <a:tint val="75000"/>
                  </a:schemeClr>
                </a:solidFill>
              </a:defRPr>
            </a:lvl8pPr>
            <a:lvl9pPr marL="3656131"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25444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7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011" indent="0">
              <a:buFontTx/>
              <a:buNone/>
              <a:defRPr/>
            </a:lvl2pPr>
            <a:lvl3pPr marL="914037" indent="0">
              <a:buFontTx/>
              <a:buNone/>
              <a:defRPr/>
            </a:lvl3pPr>
            <a:lvl4pPr marL="1371056" indent="0">
              <a:buFontTx/>
              <a:buNone/>
              <a:defRPr/>
            </a:lvl4pPr>
            <a:lvl5pPr marL="1828074"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34" y="4354047"/>
            <a:ext cx="8915399" cy="1555864"/>
          </a:xfrm>
        </p:spPr>
        <p:txBody>
          <a:bodyPr anchor="ctr">
            <a:normAutofit/>
          </a:bodyPr>
          <a:lstStyle>
            <a:lvl1pPr marL="0" indent="0" algn="l">
              <a:buNone/>
              <a:defRPr sz="1900">
                <a:solidFill>
                  <a:schemeClr val="tx1">
                    <a:lumMod val="65000"/>
                    <a:lumOff val="35000"/>
                  </a:schemeClr>
                </a:solidFill>
              </a:defRPr>
            </a:lvl1pPr>
            <a:lvl2pPr marL="457011" indent="0">
              <a:buNone/>
              <a:defRPr sz="1900">
                <a:solidFill>
                  <a:schemeClr val="tx1">
                    <a:tint val="75000"/>
                  </a:schemeClr>
                </a:solidFill>
              </a:defRPr>
            </a:lvl2pPr>
            <a:lvl3pPr marL="914037" indent="0">
              <a:buNone/>
              <a:defRPr sz="1600">
                <a:solidFill>
                  <a:schemeClr val="tx1">
                    <a:tint val="75000"/>
                  </a:schemeClr>
                </a:solidFill>
              </a:defRPr>
            </a:lvl3pPr>
            <a:lvl4pPr marL="1371056" indent="0">
              <a:buNone/>
              <a:defRPr sz="1500">
                <a:solidFill>
                  <a:schemeClr val="tx1">
                    <a:tint val="75000"/>
                  </a:schemeClr>
                </a:solidFill>
              </a:defRPr>
            </a:lvl4pPr>
            <a:lvl5pPr marL="1828074" indent="0">
              <a:buNone/>
              <a:defRPr sz="1500">
                <a:solidFill>
                  <a:schemeClr val="tx1">
                    <a:tint val="75000"/>
                  </a:schemeClr>
                </a:solidFill>
              </a:defRPr>
            </a:lvl5pPr>
            <a:lvl6pPr marL="2285102" indent="0">
              <a:buNone/>
              <a:defRPr sz="1500">
                <a:solidFill>
                  <a:schemeClr val="tx1">
                    <a:tint val="75000"/>
                  </a:schemeClr>
                </a:solidFill>
              </a:defRPr>
            </a:lvl6pPr>
            <a:lvl7pPr marL="2742110" indent="0">
              <a:buNone/>
              <a:defRPr sz="1500">
                <a:solidFill>
                  <a:schemeClr val="tx1">
                    <a:tint val="75000"/>
                  </a:schemeClr>
                </a:solidFill>
              </a:defRPr>
            </a:lvl7pPr>
            <a:lvl8pPr marL="3199120" indent="0">
              <a:buNone/>
              <a:defRPr sz="1500">
                <a:solidFill>
                  <a:schemeClr val="tx1">
                    <a:tint val="75000"/>
                  </a:schemeClr>
                </a:solidFill>
              </a:defRPr>
            </a:lvl8pPr>
            <a:lvl9pPr marL="3656131"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31781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40"/>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08" tIns="45718" rIns="91408" bIns="45718" rtlCol="0" anchor="ctr">
            <a:noAutofit/>
          </a:bodyPr>
          <a:lstStyle/>
          <a:p>
            <a:pPr defTabSz="457011"/>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408" tIns="45718" rIns="91408" bIns="45718" rtlCol="0" anchor="ctr">
            <a:noAutofit/>
          </a:bodyPr>
          <a:lstStyle/>
          <a:p>
            <a:pPr defTabSz="457011"/>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946781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21"/>
            <a:ext cx="8915400" cy="729623"/>
          </a:xfrm>
        </p:spPr>
        <p:txBody>
          <a:bodyPr vert="horz" lIns="91408" tIns="45718" rIns="91408"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4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8846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7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011" indent="0">
              <a:buFontTx/>
              <a:buNone/>
              <a:defRPr/>
            </a:lvl2pPr>
            <a:lvl3pPr marL="914037" indent="0">
              <a:buFontTx/>
              <a:buNone/>
              <a:defRPr/>
            </a:lvl3pPr>
            <a:lvl4pPr marL="1371056" indent="0">
              <a:buFontTx/>
              <a:buNone/>
              <a:defRPr/>
            </a:lvl4pPr>
            <a:lvl5pPr marL="1828074"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21"/>
            <a:ext cx="8915400" cy="729623"/>
          </a:xfrm>
        </p:spPr>
        <p:txBody>
          <a:bodyPr vert="horz" lIns="91408" tIns="45718" rIns="91408"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491174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08" tIns="45718" rIns="91408" bIns="45718" rtlCol="0" anchor="ctr">
            <a:noAutofit/>
          </a:bodyPr>
          <a:lstStyle/>
          <a:p>
            <a:pPr defTabSz="457011"/>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408" tIns="45718" rIns="91408" bIns="45718" rtlCol="0" anchor="ctr">
            <a:noAutofit/>
          </a:bodyPr>
          <a:lstStyle/>
          <a:p>
            <a:pPr defTabSz="457011"/>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908033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34"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011" indent="0">
              <a:buFontTx/>
              <a:buNone/>
              <a:defRPr/>
            </a:lvl2pPr>
            <a:lvl3pPr marL="914037" indent="0">
              <a:buFontTx/>
              <a:buNone/>
              <a:defRPr/>
            </a:lvl3pPr>
            <a:lvl4pPr marL="1371056" indent="0">
              <a:buFontTx/>
              <a:buNone/>
              <a:defRPr/>
            </a:lvl4pPr>
            <a:lvl5pPr marL="1828074"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21"/>
            <a:ext cx="8915400" cy="729623"/>
          </a:xfrm>
        </p:spPr>
        <p:txBody>
          <a:bodyPr vert="horz" lIns="91408" tIns="45718" rIns="91408" bIns="45718"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4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088"/>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04462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42543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33" y="627426"/>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26"/>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2/24/2026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9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50534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46"/>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083" indent="0" algn="ctr">
              <a:buNone/>
              <a:defRPr>
                <a:solidFill>
                  <a:schemeClr val="tx1">
                    <a:tint val="75000"/>
                  </a:schemeClr>
                </a:solidFill>
              </a:defRPr>
            </a:lvl2pPr>
            <a:lvl3pPr marL="914173" indent="0" algn="ctr">
              <a:buNone/>
              <a:defRPr>
                <a:solidFill>
                  <a:schemeClr val="tx1">
                    <a:tint val="75000"/>
                  </a:schemeClr>
                </a:solidFill>
              </a:defRPr>
            </a:lvl3pPr>
            <a:lvl4pPr marL="1371260" indent="0" algn="ctr">
              <a:buNone/>
              <a:defRPr>
                <a:solidFill>
                  <a:schemeClr val="tx1">
                    <a:tint val="75000"/>
                  </a:schemeClr>
                </a:solidFill>
              </a:defRPr>
            </a:lvl4pPr>
            <a:lvl5pPr marL="1828346" indent="0" algn="ctr">
              <a:buNone/>
              <a:defRPr>
                <a:solidFill>
                  <a:schemeClr val="tx1">
                    <a:tint val="75000"/>
                  </a:schemeClr>
                </a:solidFill>
              </a:defRPr>
            </a:lvl5pPr>
            <a:lvl6pPr marL="2285438" indent="0" algn="ctr">
              <a:buNone/>
              <a:defRPr>
                <a:solidFill>
                  <a:schemeClr val="tx1">
                    <a:tint val="75000"/>
                  </a:schemeClr>
                </a:solidFill>
              </a:defRPr>
            </a:lvl6pPr>
            <a:lvl7pPr marL="2742518" indent="0" algn="ctr">
              <a:buNone/>
              <a:defRPr>
                <a:solidFill>
                  <a:schemeClr val="tx1">
                    <a:tint val="75000"/>
                  </a:schemeClr>
                </a:solidFill>
              </a:defRPr>
            </a:lvl7pPr>
            <a:lvl8pPr marL="3199600" indent="0" algn="ctr">
              <a:buNone/>
              <a:defRPr>
                <a:solidFill>
                  <a:schemeClr val="tx1">
                    <a:tint val="75000"/>
                  </a:schemeClr>
                </a:solidFill>
              </a:defRPr>
            </a:lvl8pPr>
            <a:lvl9pPr marL="365668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5240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76283109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468231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596989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8497005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58" y="2160995"/>
            <a:ext cx="4185623" cy="576263"/>
          </a:xfrm>
        </p:spPr>
        <p:txBody>
          <a:bodyPr anchor="b">
            <a:noAutofit/>
          </a:bodyPr>
          <a:lstStyle>
            <a:lvl1pPr marL="0" indent="0">
              <a:buNone/>
              <a:defRPr sz="2400" b="0"/>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Edit Master text styles</a:t>
            </a:r>
          </a:p>
        </p:txBody>
      </p:sp>
      <p:sp>
        <p:nvSpPr>
          <p:cNvPr id="4" name="Content Placeholder 3"/>
          <p:cNvSpPr>
            <a:spLocks noGrp="1"/>
          </p:cNvSpPr>
          <p:nvPr>
            <p:ph sz="half" idx="2"/>
          </p:nvPr>
        </p:nvSpPr>
        <p:spPr>
          <a:xfrm>
            <a:off x="675758"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95"/>
            <a:ext cx="4185619" cy="576263"/>
          </a:xfrm>
        </p:spPr>
        <p:txBody>
          <a:bodyPr anchor="b">
            <a:noAutofit/>
          </a:bodyPr>
          <a:lstStyle>
            <a:lvl1pPr marL="0" indent="0">
              <a:buNone/>
              <a:defRPr sz="2400" b="0"/>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Edit Master text styles</a:t>
            </a:r>
          </a:p>
        </p:txBody>
      </p:sp>
      <p:sp>
        <p:nvSpPr>
          <p:cNvPr id="6" name="Content Placeholder 5"/>
          <p:cNvSpPr>
            <a:spLocks noGrp="1"/>
          </p:cNvSpPr>
          <p:nvPr>
            <p:ph sz="quarter" idx="4"/>
          </p:nvPr>
        </p:nvSpPr>
        <p:spPr>
          <a:xfrm>
            <a:off x="5088397"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743708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76024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832861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82"/>
            <a:ext cx="3854528" cy="2584449"/>
          </a:xfrm>
        </p:spPr>
        <p:txBody>
          <a:bodyPr>
            <a:normAutofit/>
          </a:bodyPr>
          <a:lstStyle>
            <a:lvl1pPr marL="0" indent="0">
              <a:buNone/>
              <a:defRPr sz="1500"/>
            </a:lvl1pPr>
            <a:lvl2pPr marL="456943" indent="0">
              <a:buNone/>
              <a:defRPr sz="1500"/>
            </a:lvl2pPr>
            <a:lvl3pPr marL="913900" indent="0">
              <a:buNone/>
              <a:defRPr sz="1200"/>
            </a:lvl3pPr>
            <a:lvl4pPr marL="1370848" indent="0">
              <a:buNone/>
              <a:defRPr sz="1100"/>
            </a:lvl4pPr>
            <a:lvl5pPr marL="1827797" indent="0">
              <a:buNone/>
              <a:defRPr sz="1100"/>
            </a:lvl5pPr>
            <a:lvl6pPr marL="2284754" indent="0">
              <a:buNone/>
              <a:defRPr sz="1100"/>
            </a:lvl6pPr>
            <a:lvl7pPr marL="2741697" indent="0">
              <a:buNone/>
              <a:defRPr sz="1100"/>
            </a:lvl7pPr>
            <a:lvl8pPr marL="3198640" indent="0">
              <a:buNone/>
              <a:defRPr sz="1100"/>
            </a:lvl8pPr>
            <a:lvl9pPr marL="3655583"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654361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13"/>
            <a:ext cx="8596668" cy="3845719"/>
          </a:xfrm>
        </p:spPr>
        <p:txBody>
          <a:bodyPr anchor="t">
            <a:normAutofit/>
          </a:bodyPr>
          <a:lstStyle>
            <a:lvl1pPr marL="0" indent="0" algn="ctr">
              <a:buNone/>
              <a:defRPr sz="1600"/>
            </a:lvl1pPr>
            <a:lvl2pPr marL="457083" indent="0">
              <a:buNone/>
              <a:defRPr sz="1600"/>
            </a:lvl2pPr>
            <a:lvl3pPr marL="914173" indent="0">
              <a:buNone/>
              <a:defRPr sz="1600"/>
            </a:lvl3pPr>
            <a:lvl4pPr marL="1371260" indent="0">
              <a:buNone/>
              <a:defRPr sz="1600"/>
            </a:lvl4pPr>
            <a:lvl5pPr marL="1828346" indent="0">
              <a:buNone/>
              <a:defRPr sz="1600"/>
            </a:lvl5pPr>
            <a:lvl6pPr marL="2285438" indent="0">
              <a:buNone/>
              <a:defRPr sz="1600"/>
            </a:lvl6pPr>
            <a:lvl7pPr marL="2742518" indent="0">
              <a:buNone/>
              <a:defRPr sz="1600"/>
            </a:lvl7pPr>
            <a:lvl8pPr marL="3199600" indent="0">
              <a:buNone/>
              <a:defRPr sz="1600"/>
            </a:lvl8pPr>
            <a:lvl9pPr marL="365668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7083" indent="0">
              <a:buNone/>
              <a:defRPr sz="1200"/>
            </a:lvl2pPr>
            <a:lvl3pPr marL="914173" indent="0">
              <a:buNone/>
              <a:defRPr sz="1100"/>
            </a:lvl3pPr>
            <a:lvl4pPr marL="1371260" indent="0">
              <a:buNone/>
              <a:defRPr sz="900"/>
            </a:lvl4pPr>
            <a:lvl5pPr marL="1828346" indent="0">
              <a:buNone/>
              <a:defRPr sz="900"/>
            </a:lvl5pPr>
            <a:lvl6pPr marL="2285438" indent="0">
              <a:buNone/>
              <a:defRPr sz="900"/>
            </a:lvl6pPr>
            <a:lvl7pPr marL="2742518" indent="0">
              <a:buNone/>
              <a:defRPr sz="900"/>
            </a:lvl7pPr>
            <a:lvl8pPr marL="3199600" indent="0">
              <a:buNone/>
              <a:defRPr sz="900"/>
            </a:lvl8pPr>
            <a:lvl9pPr marL="365668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625426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601938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46"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083" indent="0">
              <a:buFontTx/>
              <a:buNone/>
              <a:defRPr/>
            </a:lvl2pPr>
            <a:lvl3pPr marL="914173" indent="0">
              <a:buFontTx/>
              <a:buNone/>
              <a:defRPr/>
            </a:lvl3pPr>
            <a:lvl4pPr marL="1371260" indent="0">
              <a:buFontTx/>
              <a:buNone/>
              <a:defRPr/>
            </a:lvl4pPr>
            <a:lvl5pPr marL="1828346"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420" tIns="45718" rIns="91420" bIns="45718" rtlCol="0" anchor="ctr">
            <a:noAutofit/>
          </a:bodyPr>
          <a:lstStyle/>
          <a:p>
            <a:pPr defTabSz="12189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20" tIns="45718" rIns="91420" bIns="45718" rtlCol="0" anchor="ctr">
            <a:noAutofit/>
          </a:bodyPr>
          <a:lstStyle/>
          <a:p>
            <a:pPr defTabSz="12189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48935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39712437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507605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46"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083" indent="0">
              <a:buFontTx/>
              <a:buNone/>
              <a:defRPr/>
            </a:lvl2pPr>
            <a:lvl3pPr marL="914173" indent="0">
              <a:buFontTx/>
              <a:buNone/>
              <a:defRPr/>
            </a:lvl3pPr>
            <a:lvl4pPr marL="1371260" indent="0">
              <a:buFontTx/>
              <a:buNone/>
              <a:defRPr/>
            </a:lvl4pPr>
            <a:lvl5pPr marL="1828346"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420" tIns="45718" rIns="91420" bIns="45718" rtlCol="0" anchor="ctr">
            <a:noAutofit/>
          </a:bodyPr>
          <a:lstStyle/>
          <a:p>
            <a:pPr defTabSz="12189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20" tIns="45718" rIns="91420" bIns="45718" rtlCol="0" anchor="ctr">
            <a:noAutofit/>
          </a:bodyPr>
          <a:lstStyle/>
          <a:p>
            <a:pPr defTabSz="12189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24045533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083" indent="0">
              <a:buFontTx/>
              <a:buNone/>
              <a:defRPr/>
            </a:lvl2pPr>
            <a:lvl3pPr marL="914173" indent="0">
              <a:buFontTx/>
              <a:buNone/>
              <a:defRPr/>
            </a:lvl3pPr>
            <a:lvl4pPr marL="1371260" indent="0">
              <a:buFontTx/>
              <a:buNone/>
              <a:defRPr/>
            </a:lvl4pPr>
            <a:lvl5pPr marL="1828346"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083" indent="0">
              <a:buNone/>
              <a:defRPr sz="1900">
                <a:solidFill>
                  <a:schemeClr val="tx1">
                    <a:tint val="75000"/>
                  </a:schemeClr>
                </a:solidFill>
              </a:defRPr>
            </a:lvl2pPr>
            <a:lvl3pPr marL="914173" indent="0">
              <a:buNone/>
              <a:defRPr sz="1600">
                <a:solidFill>
                  <a:schemeClr val="tx1">
                    <a:tint val="75000"/>
                  </a:schemeClr>
                </a:solidFill>
              </a:defRPr>
            </a:lvl3pPr>
            <a:lvl4pPr marL="1371260" indent="0">
              <a:buNone/>
              <a:defRPr sz="1500">
                <a:solidFill>
                  <a:schemeClr val="tx1">
                    <a:tint val="75000"/>
                  </a:schemeClr>
                </a:solidFill>
              </a:defRPr>
            </a:lvl4pPr>
            <a:lvl5pPr marL="1828346" indent="0">
              <a:buNone/>
              <a:defRPr sz="1500">
                <a:solidFill>
                  <a:schemeClr val="tx1">
                    <a:tint val="75000"/>
                  </a:schemeClr>
                </a:solidFill>
              </a:defRPr>
            </a:lvl5pPr>
            <a:lvl6pPr marL="2285438" indent="0">
              <a:buNone/>
              <a:defRPr sz="1500">
                <a:solidFill>
                  <a:schemeClr val="tx1">
                    <a:tint val="75000"/>
                  </a:schemeClr>
                </a:solidFill>
              </a:defRPr>
            </a:lvl6pPr>
            <a:lvl7pPr marL="2742518" indent="0">
              <a:buNone/>
              <a:defRPr sz="1500">
                <a:solidFill>
                  <a:schemeClr val="tx1">
                    <a:tint val="75000"/>
                  </a:schemeClr>
                </a:solidFill>
              </a:defRPr>
            </a:lvl7pPr>
            <a:lvl8pPr marL="3199600" indent="0">
              <a:buNone/>
              <a:defRPr sz="1500">
                <a:solidFill>
                  <a:schemeClr val="tx1">
                    <a:tint val="75000"/>
                  </a:schemeClr>
                </a:solidFill>
              </a:defRPr>
            </a:lvl8pPr>
            <a:lvl9pPr marL="3656683"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729343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314239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86"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47"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7732457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7"/>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8386732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051006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55600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816066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9" y="2160986"/>
            <a:ext cx="4185623" cy="576263"/>
          </a:xfrm>
        </p:spPr>
        <p:txBody>
          <a:bodyPr anchor="b">
            <a:noAutofit/>
          </a:bodyPr>
          <a:lstStyle>
            <a:lvl1pPr marL="0" indent="0">
              <a:buNone/>
              <a:defRPr sz="2400" b="0"/>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675749"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6"/>
            <a:ext cx="4185619" cy="576263"/>
          </a:xfrm>
        </p:spPr>
        <p:txBody>
          <a:bodyPr anchor="b">
            <a:noAutofit/>
          </a:bodyPr>
          <a:lstStyle>
            <a:lvl1pPr marL="0" indent="0">
              <a:buNone/>
              <a:defRPr sz="2400" b="0"/>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5088388"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4680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835992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3936409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428222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73"/>
            <a:ext cx="3854528" cy="2584449"/>
          </a:xfrm>
        </p:spPr>
        <p:txBody>
          <a:bodyPr>
            <a:normAutofit/>
          </a:bodyPr>
          <a:lstStyle>
            <a:lvl1pPr marL="0" indent="0">
              <a:buNone/>
              <a:defRPr sz="1500"/>
            </a:lvl1pPr>
            <a:lvl2pPr marL="457027" indent="0">
              <a:buNone/>
              <a:defRPr sz="1500"/>
            </a:lvl2pPr>
            <a:lvl3pPr marL="914058" indent="0">
              <a:buNone/>
              <a:defRPr sz="1200"/>
            </a:lvl3pPr>
            <a:lvl4pPr marL="1371086" indent="0">
              <a:buNone/>
              <a:defRPr sz="1100"/>
            </a:lvl4pPr>
            <a:lvl5pPr marL="1828114" indent="0">
              <a:buNone/>
              <a:defRPr sz="1100"/>
            </a:lvl5pPr>
            <a:lvl6pPr marL="2285146" indent="0">
              <a:buNone/>
              <a:defRPr sz="1100"/>
            </a:lvl6pPr>
            <a:lvl7pPr marL="2742173" indent="0">
              <a:buNone/>
              <a:defRPr sz="1100"/>
            </a:lvl7pPr>
            <a:lvl8pPr marL="3199200" indent="0">
              <a:buNone/>
              <a:defRPr sz="1100"/>
            </a:lvl8pPr>
            <a:lvl9pPr marL="365622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587452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3"/>
            <a:ext cx="8596668" cy="3845719"/>
          </a:xfrm>
        </p:spPr>
        <p:txBody>
          <a:bodyPr anchor="t">
            <a:normAutofit/>
          </a:bodyPr>
          <a:lstStyle>
            <a:lvl1pPr marL="0" indent="0" algn="ctr">
              <a:buNone/>
              <a:defRPr sz="1600"/>
            </a:lvl1pPr>
            <a:lvl2pPr marL="457167" indent="0">
              <a:buNone/>
              <a:defRPr sz="1600"/>
            </a:lvl2pPr>
            <a:lvl3pPr marL="914332" indent="0">
              <a:buNone/>
              <a:defRPr sz="16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975669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927595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434" tIns="45718" rIns="91434" bIns="45718" rtlCol="0" anchor="ctr">
            <a:noAutofit/>
          </a:bodyPr>
          <a:lstStyle/>
          <a:p>
            <a:pPr defTabSz="121911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34" tIns="45718" rIns="91434" bIns="45718" rtlCol="0" anchor="ctr">
            <a:noAutofit/>
          </a:bodyPr>
          <a:lstStyle/>
          <a:p>
            <a:pPr defTabSz="121911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0019292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15080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1" y="790379"/>
            <a:ext cx="609600" cy="584776"/>
          </a:xfrm>
          <a:prstGeom prst="rect">
            <a:avLst/>
          </a:prstGeom>
        </p:spPr>
        <p:txBody>
          <a:bodyPr vert="horz" lIns="91434" tIns="45718" rIns="91434" bIns="45718" rtlCol="0" anchor="ctr">
            <a:noAutofit/>
          </a:bodyPr>
          <a:lstStyle/>
          <a:p>
            <a:pPr defTabSz="121911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34" tIns="45718" rIns="91434" bIns="45718" rtlCol="0" anchor="ctr">
            <a:noAutofit/>
          </a:bodyPr>
          <a:lstStyle/>
          <a:p>
            <a:pPr defTabSz="121911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2348249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729109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6781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37056794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7"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8" y="609601"/>
            <a:ext cx="706015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638214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EEE4D7-1FC6-47D9-AE8A-28F99F2D8E50}" type="datetimeFigureOut">
              <a:rPr lang="en-US">
                <a:solidFill>
                  <a:prstClr val="black">
                    <a:tint val="75000"/>
                  </a:prstClr>
                </a:solidFill>
              </a:rPr>
              <a:pPr>
                <a:def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A35E07-59BD-48CB-98B1-DA77253BC95B}" type="slidenum">
              <a:rPr lang="en-US" altLang="en-US"/>
              <a:pPr>
                <a:defRPr/>
              </a:pPr>
              <a:t>‹#›</a:t>
            </a:fld>
            <a:endParaRPr lang="en-US" altLang="en-US"/>
          </a:p>
        </p:txBody>
      </p:sp>
    </p:spTree>
    <p:extLst>
      <p:ext uri="{BB962C8B-B14F-4D97-AF65-F5344CB8AC3E}">
        <p14:creationId xmlns:p14="http://schemas.microsoft.com/office/powerpoint/2010/main" val="17959934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441B82-4E63-4FB8-8AC6-C33D2725F518}" type="datetimeFigureOut">
              <a:rPr lang="en-US">
                <a:solidFill>
                  <a:prstClr val="black">
                    <a:tint val="75000"/>
                  </a:prstClr>
                </a:solidFill>
              </a:rPr>
              <a:pPr>
                <a:def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7B6428-F487-4BA5-BE69-2B1A3F12B2A6}" type="slidenum">
              <a:rPr lang="en-US" altLang="en-US"/>
              <a:pPr>
                <a:defRPr/>
              </a:pPr>
              <a:t>‹#›</a:t>
            </a:fld>
            <a:endParaRPr lang="en-US" altLang="en-US"/>
          </a:p>
        </p:txBody>
      </p:sp>
    </p:spTree>
    <p:extLst>
      <p:ext uri="{BB962C8B-B14F-4D97-AF65-F5344CB8AC3E}">
        <p14:creationId xmlns:p14="http://schemas.microsoft.com/office/powerpoint/2010/main" val="30427459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ABF1D0-EC2F-49CA-A5A5-C6BA6524E5CE}" type="datetimeFigureOut">
              <a:rPr lang="en-US">
                <a:solidFill>
                  <a:prstClr val="black">
                    <a:tint val="75000"/>
                  </a:prstClr>
                </a:solidFill>
              </a:rPr>
              <a:pPr>
                <a:def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D275E-3012-4FD2-980D-5B49D97AD041}" type="slidenum">
              <a:rPr lang="en-US" altLang="en-US"/>
              <a:pPr>
                <a:defRPr/>
              </a:pPr>
              <a:t>‹#›</a:t>
            </a:fld>
            <a:endParaRPr lang="en-US" altLang="en-US"/>
          </a:p>
        </p:txBody>
      </p:sp>
    </p:spTree>
    <p:extLst>
      <p:ext uri="{BB962C8B-B14F-4D97-AF65-F5344CB8AC3E}">
        <p14:creationId xmlns:p14="http://schemas.microsoft.com/office/powerpoint/2010/main" val="33657978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4F61E3-A3AB-4BAE-A8B3-6746B7F137A5}" type="datetimeFigureOut">
              <a:rPr lang="en-US">
                <a:solidFill>
                  <a:prstClr val="black">
                    <a:tint val="75000"/>
                  </a:prstClr>
                </a:solidFill>
              </a:rPr>
              <a:pPr>
                <a:defRPr/>
              </a:pPr>
              <a:t>2/24/2026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A4B26B-821C-4006-AFC9-4C95D7224FA8}" type="slidenum">
              <a:rPr lang="en-US" altLang="en-US"/>
              <a:pPr>
                <a:defRPr/>
              </a:pPr>
              <a:t>‹#›</a:t>
            </a:fld>
            <a:endParaRPr lang="en-US" altLang="en-US"/>
          </a:p>
        </p:txBody>
      </p:sp>
    </p:spTree>
    <p:extLst>
      <p:ext uri="{BB962C8B-B14F-4D97-AF65-F5344CB8AC3E}">
        <p14:creationId xmlns:p14="http://schemas.microsoft.com/office/powerpoint/2010/main" val="5883657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CF164B-757F-4E82-AE3D-D8166FCF36C9}" type="datetimeFigureOut">
              <a:rPr lang="en-US">
                <a:solidFill>
                  <a:prstClr val="black">
                    <a:tint val="75000"/>
                  </a:prstClr>
                </a:solidFill>
              </a:rPr>
              <a:pPr>
                <a:defRPr/>
              </a:pPr>
              <a:t>2/24/2026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6DE2B3-6FFB-487A-B678-52A6C4D50AD3}" type="slidenum">
              <a:rPr lang="en-US" altLang="en-US"/>
              <a:pPr>
                <a:defRPr/>
              </a:pPr>
              <a:t>‹#›</a:t>
            </a:fld>
            <a:endParaRPr lang="en-US" altLang="en-US"/>
          </a:p>
        </p:txBody>
      </p:sp>
    </p:spTree>
    <p:extLst>
      <p:ext uri="{BB962C8B-B14F-4D97-AF65-F5344CB8AC3E}">
        <p14:creationId xmlns:p14="http://schemas.microsoft.com/office/powerpoint/2010/main" val="112649207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9101D4-0832-4BA8-AE4A-F2879E3010C4}" type="datetimeFigureOut">
              <a:rPr lang="en-US">
                <a:solidFill>
                  <a:prstClr val="black">
                    <a:tint val="75000"/>
                  </a:prstClr>
                </a:solidFill>
              </a:rPr>
              <a:pPr>
                <a:defRPr/>
              </a:pPr>
              <a:t>2/24/2026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8B7258D-A2E0-4291-BD13-F8738E31687C}" type="slidenum">
              <a:rPr lang="en-US" altLang="en-US"/>
              <a:pPr>
                <a:defRPr/>
              </a:pPr>
              <a:t>‹#›</a:t>
            </a:fld>
            <a:endParaRPr lang="en-US" altLang="en-US"/>
          </a:p>
        </p:txBody>
      </p:sp>
    </p:spTree>
    <p:extLst>
      <p:ext uri="{BB962C8B-B14F-4D97-AF65-F5344CB8AC3E}">
        <p14:creationId xmlns:p14="http://schemas.microsoft.com/office/powerpoint/2010/main" val="81891581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3EFF1D-DA18-42E0-9DDE-332D1A280F83}" type="datetimeFigureOut">
              <a:rPr lang="en-US">
                <a:solidFill>
                  <a:prstClr val="black">
                    <a:tint val="75000"/>
                  </a:prstClr>
                </a:solidFill>
              </a:rPr>
              <a:pPr>
                <a:defRPr/>
              </a:pPr>
              <a:t>2/24/2026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33E07F1-2925-419E-9775-6F66632FA175}" type="slidenum">
              <a:rPr lang="en-US" altLang="en-US"/>
              <a:pPr>
                <a:defRPr/>
              </a:pPr>
              <a:t>‹#›</a:t>
            </a:fld>
            <a:endParaRPr lang="en-US" altLang="en-US"/>
          </a:p>
        </p:txBody>
      </p:sp>
    </p:spTree>
    <p:extLst>
      <p:ext uri="{BB962C8B-B14F-4D97-AF65-F5344CB8AC3E}">
        <p14:creationId xmlns:p14="http://schemas.microsoft.com/office/powerpoint/2010/main" val="19529239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0BDA97-2694-4800-80F4-3383A47F75E5}" type="datetimeFigureOut">
              <a:rPr lang="en-US">
                <a:solidFill>
                  <a:prstClr val="black">
                    <a:tint val="75000"/>
                  </a:prstClr>
                </a:solidFill>
              </a:rPr>
              <a:pPr>
                <a:defRPr/>
              </a:pPr>
              <a:t>2/24/2026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EE5178-5C03-4BDA-92C7-45B28F40D092}" type="slidenum">
              <a:rPr lang="en-US" altLang="en-US"/>
              <a:pPr>
                <a:defRPr/>
              </a:pPr>
              <a:t>‹#›</a:t>
            </a:fld>
            <a:endParaRPr lang="en-US" altLang="en-US"/>
          </a:p>
        </p:txBody>
      </p:sp>
    </p:spTree>
    <p:extLst>
      <p:ext uri="{BB962C8B-B14F-4D97-AF65-F5344CB8AC3E}">
        <p14:creationId xmlns:p14="http://schemas.microsoft.com/office/powerpoint/2010/main" val="41306005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7A9F80-918A-47A3-88B4-D6CD883890DC}" type="datetimeFigureOut">
              <a:rPr lang="en-US">
                <a:solidFill>
                  <a:prstClr val="black">
                    <a:tint val="75000"/>
                  </a:prstClr>
                </a:solidFill>
              </a:rPr>
              <a:pPr>
                <a:defRPr/>
              </a:pPr>
              <a:t>2/24/2026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C3D90D-9041-4C80-934C-7414B342F83F}" type="slidenum">
              <a:rPr lang="en-US" altLang="en-US"/>
              <a:pPr>
                <a:defRPr/>
              </a:pPr>
              <a:t>‹#›</a:t>
            </a:fld>
            <a:endParaRPr lang="en-US" altLang="en-US"/>
          </a:p>
        </p:txBody>
      </p:sp>
    </p:spTree>
    <p:extLst>
      <p:ext uri="{BB962C8B-B14F-4D97-AF65-F5344CB8AC3E}">
        <p14:creationId xmlns:p14="http://schemas.microsoft.com/office/powerpoint/2010/main" val="333616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9566415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85626B-7F23-45CC-A505-91AD8E83A33F}" type="datetimeFigureOut">
              <a:rPr lang="en-US">
                <a:solidFill>
                  <a:prstClr val="black">
                    <a:tint val="75000"/>
                  </a:prstClr>
                </a:solidFill>
              </a:rPr>
              <a:pPr>
                <a:def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C82E8A-B0B0-4227-A92B-30226AFD37B0}" type="slidenum">
              <a:rPr lang="en-US" altLang="en-US"/>
              <a:pPr>
                <a:defRPr/>
              </a:pPr>
              <a:t>‹#›</a:t>
            </a:fld>
            <a:endParaRPr lang="en-US" altLang="en-US"/>
          </a:p>
        </p:txBody>
      </p:sp>
    </p:spTree>
    <p:extLst>
      <p:ext uri="{BB962C8B-B14F-4D97-AF65-F5344CB8AC3E}">
        <p14:creationId xmlns:p14="http://schemas.microsoft.com/office/powerpoint/2010/main" val="26668710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559059-7641-4CB3-952B-7D328F712F95}" type="datetimeFigureOut">
              <a:rPr lang="en-US">
                <a:solidFill>
                  <a:prstClr val="black">
                    <a:tint val="75000"/>
                  </a:prstClr>
                </a:solidFill>
              </a:rPr>
              <a:pPr>
                <a:def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52E646-3D60-4ACE-A8FC-34076CAF7D8F}" type="slidenum">
              <a:rPr lang="en-US" altLang="en-US"/>
              <a:pPr>
                <a:defRPr/>
              </a:pPr>
              <a:t>‹#›</a:t>
            </a:fld>
            <a:endParaRPr lang="en-US" altLang="en-US"/>
          </a:p>
        </p:txBody>
      </p:sp>
    </p:spTree>
    <p:extLst>
      <p:ext uri="{BB962C8B-B14F-4D97-AF65-F5344CB8AC3E}">
        <p14:creationId xmlns:p14="http://schemas.microsoft.com/office/powerpoint/2010/main" val="335084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90360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1612C-2454-0DC2-4E34-7E67F1620378}"/>
              </a:ext>
            </a:extLst>
          </p:cNvPr>
          <p:cNvSpPr>
            <a:spLocks noGrp="1"/>
          </p:cNvSpPr>
          <p:nvPr>
            <p:ph type="title"/>
          </p:nvPr>
        </p:nvSpPr>
        <p:spPr>
          <a:xfrm>
            <a:off x="831851" y="170978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7225AFB-72D1-AEF6-66F8-31271B86CBB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31" indent="0">
              <a:buNone/>
              <a:defRPr sz="2000">
                <a:solidFill>
                  <a:schemeClr val="tx1">
                    <a:tint val="75000"/>
                  </a:schemeClr>
                </a:solidFill>
              </a:defRPr>
            </a:lvl2pPr>
            <a:lvl3pPr marL="913697" indent="0">
              <a:buNone/>
              <a:defRPr sz="1900">
                <a:solidFill>
                  <a:schemeClr val="tx1">
                    <a:tint val="75000"/>
                  </a:schemeClr>
                </a:solidFill>
              </a:defRPr>
            </a:lvl3pPr>
            <a:lvl4pPr marL="1370546" indent="0">
              <a:buNone/>
              <a:defRPr sz="1600">
                <a:solidFill>
                  <a:schemeClr val="tx1">
                    <a:tint val="75000"/>
                  </a:schemeClr>
                </a:solidFill>
              </a:defRPr>
            </a:lvl4pPr>
            <a:lvl5pPr marL="1827394" indent="0">
              <a:buNone/>
              <a:defRPr sz="1600">
                <a:solidFill>
                  <a:schemeClr val="tx1">
                    <a:tint val="75000"/>
                  </a:schemeClr>
                </a:solidFill>
              </a:defRPr>
            </a:lvl5pPr>
            <a:lvl6pPr marL="2284262" indent="0">
              <a:buNone/>
              <a:defRPr sz="1600">
                <a:solidFill>
                  <a:schemeClr val="tx1">
                    <a:tint val="75000"/>
                  </a:schemeClr>
                </a:solidFill>
              </a:defRPr>
            </a:lvl6pPr>
            <a:lvl7pPr marL="2741090" indent="0">
              <a:buNone/>
              <a:defRPr sz="1600">
                <a:solidFill>
                  <a:schemeClr val="tx1">
                    <a:tint val="75000"/>
                  </a:schemeClr>
                </a:solidFill>
              </a:defRPr>
            </a:lvl7pPr>
            <a:lvl8pPr marL="3197920" indent="0">
              <a:buNone/>
              <a:defRPr sz="1600">
                <a:solidFill>
                  <a:schemeClr val="tx1">
                    <a:tint val="75000"/>
                  </a:schemeClr>
                </a:solidFill>
              </a:defRPr>
            </a:lvl8pPr>
            <a:lvl9pPr marL="36547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8BE84F-AD63-E0FB-1465-BEF4877493B9}"/>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0B5A40C-93C2-A7F0-5064-0CA695B4472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4E9CC8-0660-1C7E-A3EA-AE9ECD094306}"/>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7802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79392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16836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133813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885214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83319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999003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257503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626494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025067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3434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52242-FB7B-367B-7F23-DC90835B3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371851-654B-F18D-3958-E0A2FCA7CF6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18EC93-CA7D-E577-5FD6-6CC488DD08A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F3E53A-5F75-4512-F52B-012F00460E1F}"/>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80E67B4-139C-81FD-F905-337A4DC640A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BF4655E-BFE7-947B-DFD0-62B1B2715992}"/>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1159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807357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691974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673040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988792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848268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8095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085222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684747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178303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72941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559F2-2549-EBCE-344B-F582A36B82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B1D4DD-7D31-E927-449A-FD3F65B19FF8}"/>
              </a:ext>
            </a:extLst>
          </p:cNvPr>
          <p:cNvSpPr>
            <a:spLocks noGrp="1"/>
          </p:cNvSpPr>
          <p:nvPr>
            <p:ph type="body" idx="1"/>
          </p:nvPr>
        </p:nvSpPr>
        <p:spPr>
          <a:xfrm>
            <a:off x="839789" y="1681163"/>
            <a:ext cx="5157787" cy="823912"/>
          </a:xfrm>
        </p:spPr>
        <p:txBody>
          <a:bodyPr anchor="b"/>
          <a:lstStyle>
            <a:lvl1pPr marL="0" indent="0">
              <a:buNone/>
              <a:defRPr sz="2400" b="1"/>
            </a:lvl1pPr>
            <a:lvl2pPr marL="456831" indent="0">
              <a:buNone/>
              <a:defRPr sz="20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8D54E1-D451-712F-86BF-63ADC762FF1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60D896B-F760-C1F8-3FE9-0B70A1F4F3E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31" indent="0">
              <a:buNone/>
              <a:defRPr sz="20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C52F8D-E0A1-E387-F780-D2396E8CBEB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A7BE390-4E1E-98F9-FBF5-6F78ACE60258}"/>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113043A-85D8-E804-5DB8-E69B057E879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A32A26B-5D48-324C-4012-CF5C8AF1488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9472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43014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145620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431047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706062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992648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168604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82519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07225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015353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65809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24A6C-714D-63BD-E1D6-2D64CA40A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FA656F-8DBA-F046-2512-9FC4AD094D49}"/>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3F4FAE6A-AFAF-A99D-447F-06C441204D2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2D67D2D-8178-E039-A702-ACC92B82BE0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5451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485594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368205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572456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898118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318404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048117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088645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56573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199578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57313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56C800-8C94-EEE6-F072-1A37914E85AF}"/>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0132846-64CD-9064-B55F-5EC901EF1DC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A9F7E51-1B15-7822-6BFB-AA2C01F0E0E0}"/>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4029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188241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3"/>
          </a:xfrm>
        </p:spPr>
        <p:txBody>
          <a:bodyPr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2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020634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2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967270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2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5838261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737797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2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212620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61161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2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7479726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910" y="1267770"/>
            <a:ext cx="9576263"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7"/>
            <a:ext cx="9296400" cy="4034771"/>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71"/>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18" bIns="45718"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104"/>
            <a:ext cx="9070848" cy="457201"/>
          </a:xfrm>
        </p:spPr>
        <p:txBody>
          <a:bodyPr>
            <a:normAutofit/>
          </a:bodyPr>
          <a:lstStyle>
            <a:lvl1pPr marL="0" indent="0" algn="ctr">
              <a:spcBef>
                <a:spcPts val="0"/>
              </a:spcBef>
              <a:buNone/>
              <a:defRPr sz="1600" spc="80" baseline="0">
                <a:solidFill>
                  <a:schemeClr val="tx1"/>
                </a:solidFill>
              </a:defRPr>
            </a:lvl1pPr>
            <a:lvl2pPr marL="456831" indent="0" algn="ctr">
              <a:buNone/>
              <a:defRPr sz="1600"/>
            </a:lvl2pPr>
            <a:lvl3pPr marL="913697" indent="0" algn="ctr">
              <a:buNone/>
              <a:defRPr sz="1600"/>
            </a:lvl3pPr>
            <a:lvl4pPr marL="1370546" indent="0" algn="ctr">
              <a:buNone/>
              <a:defRPr sz="1600"/>
            </a:lvl4pPr>
            <a:lvl5pPr marL="1827394" indent="0" algn="ctr">
              <a:buNone/>
              <a:defRPr sz="1600"/>
            </a:lvl5pPr>
            <a:lvl6pPr marL="2284262" indent="0" algn="ctr">
              <a:buNone/>
              <a:defRPr sz="1600"/>
            </a:lvl6pPr>
            <a:lvl7pPr marL="2741090" indent="0" algn="ctr">
              <a:buNone/>
              <a:defRPr sz="1600"/>
            </a:lvl7pPr>
            <a:lvl8pPr marL="3197920" indent="0" algn="ctr">
              <a:buNone/>
              <a:defRPr sz="1600"/>
            </a:lvl8pPr>
            <a:lvl9pPr marL="3654751"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527213"/>
          </a:xfrm>
        </p:spPr>
        <p:txBody>
          <a:bodyPr/>
          <a:lstStyle>
            <a:lvl1pPr algn="ctr">
              <a:defRPr sz="1300" spc="0" baseline="0">
                <a:solidFill>
                  <a:schemeClr val="tx1"/>
                </a:solidFill>
                <a:latin typeface="+mn-lt"/>
              </a:defRPr>
            </a:lvl1pPr>
          </a:lstStyle>
          <a:p>
            <a:pPr defTabSz="456831">
              <a:defRPr/>
            </a:pPr>
            <a:fld id="{DDA51639-B2D6-4652-B8C3-1B4C224A7BAF}" type="datetimeFigureOut">
              <a:rPr lang="en-US" smtClean="0">
                <a:solidFill>
                  <a:prstClr val="black"/>
                </a:solidFill>
              </a:rPr>
              <a:pPr defTabSz="456831">
                <a:defRPr/>
              </a:pPr>
              <a:t>2/24/2026</a:t>
            </a:fld>
            <a:endParaRPr lang="en-US" dirty="0">
              <a:solidFill>
                <a:prstClr val="black"/>
              </a:solidFill>
            </a:endParaRPr>
          </a:p>
        </p:txBody>
      </p:sp>
      <p:sp>
        <p:nvSpPr>
          <p:cNvPr id="21" name="Footer Placeholder 20"/>
          <p:cNvSpPr>
            <a:spLocks noGrp="1"/>
          </p:cNvSpPr>
          <p:nvPr>
            <p:ph type="ftr" sz="quarter" idx="11"/>
          </p:nvPr>
        </p:nvSpPr>
        <p:spPr>
          <a:xfrm>
            <a:off x="1453899" y="5211060"/>
            <a:ext cx="5905500" cy="228600"/>
          </a:xfrm>
        </p:spPr>
        <p:txBody>
          <a:bodyPr/>
          <a:lstStyle>
            <a:lvl1pPr algn="l">
              <a:defRPr>
                <a:solidFill>
                  <a:schemeClr val="tx1">
                    <a:lumMod val="75000"/>
                    <a:lumOff val="25000"/>
                  </a:schemeClr>
                </a:solidFill>
              </a:defRPr>
            </a:lvl1pPr>
          </a:lstStyle>
          <a:p>
            <a:pPr defTabSz="456831">
              <a:defRPr/>
            </a:pPr>
            <a:endParaRPr lang="en-US" dirty="0">
              <a:solidFill>
                <a:prstClr val="black">
                  <a:lumMod val="75000"/>
                  <a:lumOff val="25000"/>
                </a:prstClr>
              </a:solidFill>
            </a:endParaRPr>
          </a:p>
        </p:txBody>
      </p:sp>
      <p:sp>
        <p:nvSpPr>
          <p:cNvPr id="22" name="Slide Number Placeholder 21"/>
          <p:cNvSpPr>
            <a:spLocks noGrp="1"/>
          </p:cNvSpPr>
          <p:nvPr>
            <p:ph type="sldNum" sz="quarter" idx="12"/>
          </p:nvPr>
        </p:nvSpPr>
        <p:spPr>
          <a:xfrm>
            <a:off x="8606961" y="5212080"/>
            <a:ext cx="2111881" cy="228600"/>
          </a:xfrm>
        </p:spPr>
        <p:txBody>
          <a:bodyPr/>
          <a:lstStyle>
            <a:lvl1pPr>
              <a:defRPr>
                <a:solidFill>
                  <a:schemeClr val="tx1">
                    <a:lumMod val="75000"/>
                    <a:lumOff val="25000"/>
                  </a:schemeClr>
                </a:solidFill>
              </a:defRPr>
            </a:lvl1p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89745030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6831">
              <a:defRPr/>
            </a:pPr>
            <a:fld id="{82FF5DD9-2C52-442D-92E2-8072C0C3D7CD}"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6610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16A6B-0E81-0C94-A1FD-9B59EFABE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BB8A26-F7BC-9E05-42DD-F2F7969BBA0D}"/>
              </a:ext>
            </a:extLst>
          </p:cNvPr>
          <p:cNvSpPr>
            <a:spLocks noGrp="1"/>
          </p:cNvSpPr>
          <p:nvPr>
            <p:ph idx="1"/>
          </p:nvPr>
        </p:nvSpPr>
        <p:spPr>
          <a:xfrm>
            <a:off x="5183188" y="98746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A9512A-36E6-BBBD-CB3C-3C7BC74FEE5E}"/>
              </a:ext>
            </a:extLst>
          </p:cNvPr>
          <p:cNvSpPr>
            <a:spLocks noGrp="1"/>
          </p:cNvSpPr>
          <p:nvPr>
            <p:ph type="body" sz="half" idx="2"/>
          </p:nvPr>
        </p:nvSpPr>
        <p:spPr>
          <a:xfrm>
            <a:off x="839788" y="2057403"/>
            <a:ext cx="3932237" cy="3811588"/>
          </a:xfrm>
        </p:spPr>
        <p:txBody>
          <a:bodyPr/>
          <a:lstStyle>
            <a:lvl1pPr marL="0" indent="0">
              <a:buNone/>
              <a:defRPr sz="1600"/>
            </a:lvl1pPr>
            <a:lvl2pPr marL="456831" indent="0">
              <a:buNone/>
              <a:defRPr sz="1500"/>
            </a:lvl2pPr>
            <a:lvl3pPr marL="913697" indent="0">
              <a:buNone/>
              <a:defRPr sz="1200"/>
            </a:lvl3pPr>
            <a:lvl4pPr marL="1370546" indent="0">
              <a:buNone/>
              <a:defRPr sz="1100"/>
            </a:lvl4pPr>
            <a:lvl5pPr marL="1827394" indent="0">
              <a:buNone/>
              <a:defRPr sz="1100"/>
            </a:lvl5pPr>
            <a:lvl6pPr marL="2284262" indent="0">
              <a:buNone/>
              <a:defRPr sz="1100"/>
            </a:lvl6pPr>
            <a:lvl7pPr marL="2741090" indent="0">
              <a:buNone/>
              <a:defRPr sz="1100"/>
            </a:lvl7pPr>
            <a:lvl8pPr marL="3197920" indent="0">
              <a:buNone/>
              <a:defRPr sz="1100"/>
            </a:lvl8pPr>
            <a:lvl9pPr marL="36547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552E32D3-AA8B-D46A-900E-9E2FCE9F257A}"/>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8845B2E-CE85-2C92-7B9D-F064E483B10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B997303-A97D-CF83-9054-6E7B3D756F27}"/>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5565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910" y="1267770"/>
            <a:ext cx="9576263"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7"/>
            <a:ext cx="9296400" cy="4034771"/>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71"/>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3"/>
            <a:ext cx="9070848" cy="457200"/>
          </a:xfrm>
        </p:spPr>
        <p:txBody>
          <a:bodyPr anchor="t">
            <a:normAutofit/>
          </a:bodyPr>
          <a:lstStyle>
            <a:lvl1pPr marL="0" indent="0" algn="ctr">
              <a:buNone/>
              <a:defRPr sz="1600">
                <a:solidFill>
                  <a:schemeClr val="tx1"/>
                </a:solidFill>
                <a:effectLst/>
              </a:defRPr>
            </a:lvl1pPr>
            <a:lvl2pPr marL="456831" indent="0">
              <a:buNone/>
              <a:defRPr sz="1600">
                <a:solidFill>
                  <a:schemeClr val="tx1">
                    <a:tint val="75000"/>
                  </a:schemeClr>
                </a:solidFill>
              </a:defRPr>
            </a:lvl2pPr>
            <a:lvl3pPr marL="913697" indent="0">
              <a:buNone/>
              <a:defRPr sz="1600">
                <a:solidFill>
                  <a:schemeClr val="tx1">
                    <a:tint val="75000"/>
                  </a:schemeClr>
                </a:solidFill>
              </a:defRPr>
            </a:lvl3pPr>
            <a:lvl4pPr marL="1370546" indent="0">
              <a:buNone/>
              <a:defRPr sz="1500">
                <a:solidFill>
                  <a:schemeClr val="tx1">
                    <a:tint val="75000"/>
                  </a:schemeClr>
                </a:solidFill>
              </a:defRPr>
            </a:lvl4pPr>
            <a:lvl5pPr marL="1827394" indent="0">
              <a:buNone/>
              <a:defRPr sz="1500">
                <a:solidFill>
                  <a:schemeClr val="tx1">
                    <a:tint val="75000"/>
                  </a:schemeClr>
                </a:solidFill>
              </a:defRPr>
            </a:lvl5pPr>
            <a:lvl6pPr marL="2284262" indent="0">
              <a:buNone/>
              <a:defRPr sz="1500">
                <a:solidFill>
                  <a:schemeClr val="tx1">
                    <a:tint val="75000"/>
                  </a:schemeClr>
                </a:solidFill>
              </a:defRPr>
            </a:lvl6pPr>
            <a:lvl7pPr marL="2741090" indent="0">
              <a:buNone/>
              <a:defRPr sz="1500">
                <a:solidFill>
                  <a:schemeClr val="tx1">
                    <a:tint val="75000"/>
                  </a:schemeClr>
                </a:solidFill>
              </a:defRPr>
            </a:lvl7pPr>
            <a:lvl8pPr marL="3197920" indent="0">
              <a:buNone/>
              <a:defRPr sz="1500">
                <a:solidFill>
                  <a:schemeClr val="tx1">
                    <a:tint val="75000"/>
                  </a:schemeClr>
                </a:solidFill>
              </a:defRPr>
            </a:lvl8pPr>
            <a:lvl9pPr marL="3654751"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3"/>
            <a:ext cx="1554480" cy="530352"/>
          </a:xfrm>
        </p:spPr>
        <p:txBody>
          <a:bodyPr/>
          <a:lstStyle>
            <a:lvl1pPr algn="ctr">
              <a:defRPr lang="en-US" sz="1300" kern="1200" spc="0" baseline="0">
                <a:solidFill>
                  <a:schemeClr val="tx1"/>
                </a:solidFill>
                <a:latin typeface="+mn-lt"/>
                <a:ea typeface="+mn-ea"/>
                <a:cs typeface="+mn-cs"/>
              </a:defRPr>
            </a:lvl1pPr>
          </a:lstStyle>
          <a:p>
            <a:pPr defTabSz="456831">
              <a:defRPr/>
            </a:pPr>
            <a:fld id="{C44961B7-6B89-48AB-966F-622E2788EECC}" type="datetimeFigureOut">
              <a:rPr lang="vi-VN" smtClean="0">
                <a:solidFill>
                  <a:prstClr val="black"/>
                </a:solidFill>
              </a:rPr>
              <a:pPr defTabSz="456831">
                <a:defRPr/>
              </a:pPr>
              <a:t>24/02/2026</a:t>
            </a:fld>
            <a:endParaRPr lang="vi-VN" dirty="0">
              <a:solidFill>
                <a:prstClr val="black"/>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8604504" y="5211060"/>
            <a:ext cx="2112264" cy="228600"/>
          </a:xfrm>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5940817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6831">
              <a:defRPr/>
            </a:pPr>
            <a:fld id="{DBD3D6FB-79CC-4683-A046-BBE785BA1BED}"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663784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5"/>
            <a:ext cx="4754880" cy="640080"/>
          </a:xfrm>
        </p:spPr>
        <p:txBody>
          <a:bodyPr anchor="ctr">
            <a:normAutofit/>
          </a:bodyPr>
          <a:lstStyle>
            <a:lvl1pPr marL="0" indent="0" algn="ctr">
              <a:spcBef>
                <a:spcPts val="0"/>
              </a:spcBef>
              <a:buNone/>
              <a:defRPr sz="1900" b="0">
                <a:solidFill>
                  <a:schemeClr val="tx2"/>
                </a:solidFill>
                <a:latin typeface="+mn-lt"/>
              </a:defRPr>
            </a:lvl1pPr>
            <a:lvl2pPr marL="456831" indent="0">
              <a:buNone/>
              <a:defRPr sz="19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9"/>
            <a:ext cx="4754880" cy="32004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5"/>
            <a:ext cx="4754880" cy="640080"/>
          </a:xfrm>
        </p:spPr>
        <p:txBody>
          <a:bodyPr anchor="ctr">
            <a:normAutofit/>
          </a:bodyPr>
          <a:lstStyle>
            <a:lvl1pPr marL="0" indent="0" algn="ctr">
              <a:spcBef>
                <a:spcPts val="0"/>
              </a:spcBef>
              <a:buNone/>
              <a:defRPr sz="1900" b="0">
                <a:solidFill>
                  <a:schemeClr val="tx2"/>
                </a:solidFill>
              </a:defRPr>
            </a:lvl1pPr>
            <a:lvl2pPr marL="456831" indent="0">
              <a:buNone/>
              <a:defRPr sz="1900" b="1"/>
            </a:lvl2pPr>
            <a:lvl3pPr marL="913697" indent="0">
              <a:buNone/>
              <a:defRPr sz="1900" b="1"/>
            </a:lvl3pPr>
            <a:lvl4pPr marL="1370546" indent="0">
              <a:buNone/>
              <a:defRPr sz="1600" b="1"/>
            </a:lvl4pPr>
            <a:lvl5pPr marL="1827394" indent="0">
              <a:buNone/>
              <a:defRPr sz="1600" b="1"/>
            </a:lvl5pPr>
            <a:lvl6pPr marL="2284262" indent="0">
              <a:buNone/>
              <a:defRPr sz="1600" b="1"/>
            </a:lvl6pPr>
            <a:lvl7pPr marL="2741090" indent="0">
              <a:buNone/>
              <a:defRPr sz="1600" b="1"/>
            </a:lvl7pPr>
            <a:lvl8pPr marL="3197920" indent="0">
              <a:buNone/>
              <a:defRPr sz="1600" b="1"/>
            </a:lvl8pPr>
            <a:lvl9pPr marL="3654751"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6831">
              <a:defRPr/>
            </a:pPr>
            <a:fld id="{9512B3E8-48F1-4B23-8498-D8A04A81EC9C}"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51467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6831">
              <a:defRPr/>
            </a:pPr>
            <a:fld id="{10B90D90-AA62-404D-A741-635B4370F9CB}"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77230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6831">
              <a:defRPr/>
            </a:pPr>
            <a:fld id="{A57002E4-6836-46D1-9DBB-3C27C0DD3A89}"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820220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3" y="607392"/>
            <a:ext cx="2430780" cy="1645920"/>
          </a:xfrm>
        </p:spPr>
        <p:txBody>
          <a:bodyPr anchor="b">
            <a:normAutofit/>
          </a:bodyPr>
          <a:lstStyle>
            <a:lvl1pPr algn="l" defTabSz="913697"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3" y="2286000"/>
            <a:ext cx="2430780" cy="3505200"/>
          </a:xfrm>
        </p:spPr>
        <p:txBody>
          <a:bodyPr>
            <a:normAutofit/>
          </a:bodyPr>
          <a:lstStyle>
            <a:lvl1pPr marL="0" indent="0">
              <a:lnSpc>
                <a:spcPct val="110000"/>
              </a:lnSpc>
              <a:spcBef>
                <a:spcPts val="800"/>
              </a:spcBef>
              <a:buNone/>
              <a:defRPr sz="1500">
                <a:solidFill>
                  <a:srgbClr val="FFFFFF"/>
                </a:solidFill>
              </a:defRPr>
            </a:lvl1pPr>
            <a:lvl2pPr marL="456831" indent="0">
              <a:buNone/>
              <a:defRPr sz="1200"/>
            </a:lvl2pPr>
            <a:lvl3pPr marL="913697" indent="0">
              <a:buNone/>
              <a:defRPr sz="1100"/>
            </a:lvl3pPr>
            <a:lvl4pPr marL="1370546" indent="0">
              <a:buNone/>
              <a:defRPr sz="900"/>
            </a:lvl4pPr>
            <a:lvl5pPr marL="1827394" indent="0">
              <a:buNone/>
              <a:defRPr sz="900"/>
            </a:lvl5pPr>
            <a:lvl6pPr marL="2284262" indent="0">
              <a:buNone/>
              <a:defRPr sz="900"/>
            </a:lvl6pPr>
            <a:lvl7pPr marL="2741090" indent="0">
              <a:buNone/>
              <a:defRPr sz="900"/>
            </a:lvl7pPr>
            <a:lvl8pPr marL="3197920" indent="0">
              <a:buNone/>
              <a:defRPr sz="900"/>
            </a:lvl8pPr>
            <a:lvl9pPr marL="3654751"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defTabSz="456831">
              <a:defRPr/>
            </a:pPr>
            <a:fld id="{1CF131DD-A141-4471-BCF9-C6073EDD7E20}"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pPr defTabSz="456831">
              <a:defRPr/>
            </a:pPr>
            <a:endParaRPr lang="en-US" dirty="0">
              <a:solidFill>
                <a:prstClr val="black">
                  <a:lumMod val="75000"/>
                  <a:lumOff val="25000"/>
                </a:prstClr>
              </a:solidFill>
            </a:endParaRPr>
          </a:p>
        </p:txBody>
      </p:sp>
      <p:sp>
        <p:nvSpPr>
          <p:cNvPr id="11" name="Slide Number Placeholder 10"/>
          <p:cNvSpPr>
            <a:spLocks noGrp="1"/>
          </p:cNvSpPr>
          <p:nvPr>
            <p:ph type="sldNum" sz="quarter" idx="12"/>
          </p:nvPr>
        </p:nvSpPr>
        <p:spPr>
          <a:xfrm>
            <a:off x="10393677" y="6223003"/>
            <a:ext cx="1463040" cy="274320"/>
          </a:xfrm>
        </p:spPr>
        <p:txBody>
          <a:bodyPr/>
          <a:lstStyle>
            <a:lvl1pPr>
              <a:defRPr>
                <a:solidFill>
                  <a:srgbClr val="FFFFFF"/>
                </a:solidFill>
              </a:defRPr>
            </a:lvl1pPr>
          </a:lstStyle>
          <a:p>
            <a:pPr defTabSz="456831">
              <a:defRPr/>
            </a:pPr>
            <a:fld id="{4FAB73BC-B049-4115-A692-8D63A059BFB8}" type="slidenum">
              <a:rPr lang="en-US" smtClean="0"/>
              <a:pPr defTabSz="456831">
                <a:defRPr/>
              </a:pPr>
              <a:t>‹#›</a:t>
            </a:fld>
            <a:endParaRPr lang="en-US" dirty="0"/>
          </a:p>
        </p:txBody>
      </p:sp>
      <p:sp>
        <p:nvSpPr>
          <p:cNvPr id="12" name="Rectangle 11"/>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582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6831" indent="0">
              <a:buNone/>
              <a:defRPr sz="2800"/>
            </a:lvl2pPr>
            <a:lvl3pPr marL="913697" indent="0">
              <a:buNone/>
              <a:defRPr sz="2400"/>
            </a:lvl3pPr>
            <a:lvl4pPr marL="1370546" indent="0">
              <a:buNone/>
              <a:defRPr sz="2000"/>
            </a:lvl4pPr>
            <a:lvl5pPr marL="1827394" indent="0">
              <a:buNone/>
              <a:defRPr sz="2000"/>
            </a:lvl5pPr>
            <a:lvl6pPr marL="2284262" indent="0">
              <a:buNone/>
              <a:defRPr sz="2000"/>
            </a:lvl6pPr>
            <a:lvl7pPr marL="2741090" indent="0">
              <a:buNone/>
              <a:defRPr sz="2000"/>
            </a:lvl7pPr>
            <a:lvl8pPr marL="3197920" indent="0">
              <a:buNone/>
              <a:defRPr sz="2000"/>
            </a:lvl8pPr>
            <a:lvl9pPr marL="365475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500">
                <a:solidFill>
                  <a:srgbClr val="FFFFFF"/>
                </a:solidFill>
              </a:defRPr>
            </a:lvl1pPr>
            <a:lvl2pPr marL="456831" indent="0">
              <a:buNone/>
              <a:defRPr sz="1200"/>
            </a:lvl2pPr>
            <a:lvl3pPr marL="913697" indent="0">
              <a:buNone/>
              <a:defRPr sz="1100"/>
            </a:lvl3pPr>
            <a:lvl4pPr marL="1370546" indent="0">
              <a:buNone/>
              <a:defRPr sz="900"/>
            </a:lvl4pPr>
            <a:lvl5pPr marL="1827394" indent="0">
              <a:buNone/>
              <a:defRPr sz="900"/>
            </a:lvl5pPr>
            <a:lvl6pPr marL="2284262" indent="0">
              <a:buNone/>
              <a:defRPr sz="900"/>
            </a:lvl6pPr>
            <a:lvl7pPr marL="2741090" indent="0">
              <a:buNone/>
              <a:defRPr sz="900"/>
            </a:lvl7pPr>
            <a:lvl8pPr marL="3197920" indent="0">
              <a:buNone/>
              <a:defRPr sz="900"/>
            </a:lvl8pPr>
            <a:lvl9pPr marL="3654751"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defTabSz="456831">
              <a:defRPr/>
            </a:pPr>
            <a:fld id="{AB334A90-EB03-42F3-8859-2C2B2724C058}" type="datetimeFigureOut">
              <a:rPr lang="en-US" smtClean="0"/>
              <a:pPr defTabSz="456831">
                <a:defRPr/>
              </a:pPr>
              <a:t>2/24/2026</a:t>
            </a:fld>
            <a:endParaRPr lang="en-US" dirty="0"/>
          </a:p>
        </p:txBody>
      </p:sp>
      <p:sp>
        <p:nvSpPr>
          <p:cNvPr id="6" name="Footer Placeholder 5"/>
          <p:cNvSpPr>
            <a:spLocks noGrp="1"/>
          </p:cNvSpPr>
          <p:nvPr>
            <p:ph type="ftr" sz="quarter" idx="11"/>
          </p:nvPr>
        </p:nvSpPr>
        <p:spPr/>
        <p:txBody>
          <a:bodyPr/>
          <a:lstStyle>
            <a:lvl1pPr marL="0" algn="r" defTabSz="913697" rtl="0" eaLnBrk="1" latinLnBrk="0" hangingPunct="1">
              <a:defRPr lang="en-US" sz="11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vi-VN"/>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defTabSz="456831">
              <a:defRPr/>
            </a:pPr>
            <a:fld id="{4FAB73BC-B049-4115-A692-8D63A059BFB8}" type="slidenum">
              <a:rPr lang="en-US" smtClean="0"/>
              <a:pPr defTabSz="456831">
                <a:defRPr/>
              </a:pPr>
              <a:t>‹#›</a:t>
            </a:fld>
            <a:endParaRPr lang="en-US" dirty="0"/>
          </a:p>
        </p:txBody>
      </p:sp>
      <p:sp>
        <p:nvSpPr>
          <p:cNvPr id="10" name="Rectangle 9"/>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1198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6831">
              <a:defRPr/>
            </a:pPr>
            <a:fld id="{D11A6AA8-A04B-4104-9AE2-BD48D340E27F}"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9375422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6831">
              <a:defRPr/>
            </a:pPr>
            <a:fld id="{B4E0BF79-FAC6-4A96-8DE1-F7B82E2E1652}"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74380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78"/>
            <a:ext cx="7766936" cy="1646303"/>
          </a:xfrm>
        </p:spPr>
        <p:txBody>
          <a:bodyPr anchor="b">
            <a:noAutofit/>
          </a:bodyPr>
          <a:lstStyle>
            <a:lvl1pPr algn="r">
              <a:defRPr sz="5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6795" indent="0" algn="ctr">
              <a:buNone/>
              <a:defRPr>
                <a:solidFill>
                  <a:schemeClr val="tx1">
                    <a:tint val="75000"/>
                  </a:schemeClr>
                </a:solidFill>
              </a:defRPr>
            </a:lvl2pPr>
            <a:lvl3pPr marL="913629" indent="0" algn="ctr">
              <a:buNone/>
              <a:defRPr>
                <a:solidFill>
                  <a:schemeClr val="tx1">
                    <a:tint val="75000"/>
                  </a:schemeClr>
                </a:solidFill>
              </a:defRPr>
            </a:lvl3pPr>
            <a:lvl4pPr marL="1370444" indent="0" algn="ctr">
              <a:buNone/>
              <a:defRPr>
                <a:solidFill>
                  <a:schemeClr val="tx1">
                    <a:tint val="75000"/>
                  </a:schemeClr>
                </a:solidFill>
              </a:defRPr>
            </a:lvl4pPr>
            <a:lvl5pPr marL="1827258" indent="0" algn="ctr">
              <a:buNone/>
              <a:defRPr>
                <a:solidFill>
                  <a:schemeClr val="tx1">
                    <a:tint val="75000"/>
                  </a:schemeClr>
                </a:solidFill>
              </a:defRPr>
            </a:lvl5pPr>
            <a:lvl6pPr marL="2284094" indent="0" algn="ctr">
              <a:buNone/>
              <a:defRPr>
                <a:solidFill>
                  <a:schemeClr val="tx1">
                    <a:tint val="75000"/>
                  </a:schemeClr>
                </a:solidFill>
              </a:defRPr>
            </a:lvl6pPr>
            <a:lvl7pPr marL="2740886" indent="0" algn="ctr">
              <a:buNone/>
              <a:defRPr>
                <a:solidFill>
                  <a:schemeClr val="tx1">
                    <a:tint val="75000"/>
                  </a:schemeClr>
                </a:solidFill>
              </a:defRPr>
            </a:lvl7pPr>
            <a:lvl8pPr marL="3197680" indent="0" algn="ctr">
              <a:buNone/>
              <a:defRPr>
                <a:solidFill>
                  <a:schemeClr val="tx1">
                    <a:tint val="75000"/>
                  </a:schemeClr>
                </a:solidFill>
              </a:defRPr>
            </a:lvl8pPr>
            <a:lvl9pPr marL="365447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608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2B7CB-0119-0F86-C721-09705B7BA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745A0A-3902-FC70-A9FA-4AAF933029EB}"/>
              </a:ext>
            </a:extLst>
          </p:cNvPr>
          <p:cNvSpPr>
            <a:spLocks noGrp="1"/>
          </p:cNvSpPr>
          <p:nvPr>
            <p:ph type="pic" idx="1"/>
          </p:nvPr>
        </p:nvSpPr>
        <p:spPr>
          <a:xfrm>
            <a:off x="5183188" y="987466"/>
            <a:ext cx="6172200" cy="4873625"/>
          </a:xfrm>
        </p:spPr>
        <p:txBody>
          <a:bodyPr/>
          <a:lstStyle>
            <a:lvl1pPr marL="0" indent="0">
              <a:buNone/>
              <a:defRPr sz="3200"/>
            </a:lvl1pPr>
            <a:lvl2pPr marL="456831" indent="0">
              <a:buNone/>
              <a:defRPr sz="2800"/>
            </a:lvl2pPr>
            <a:lvl3pPr marL="913697" indent="0">
              <a:buNone/>
              <a:defRPr sz="2400"/>
            </a:lvl3pPr>
            <a:lvl4pPr marL="1370546" indent="0">
              <a:buNone/>
              <a:defRPr sz="2000"/>
            </a:lvl4pPr>
            <a:lvl5pPr marL="1827394" indent="0">
              <a:buNone/>
              <a:defRPr sz="2000"/>
            </a:lvl5pPr>
            <a:lvl6pPr marL="2284262" indent="0">
              <a:buNone/>
              <a:defRPr sz="2000"/>
            </a:lvl6pPr>
            <a:lvl7pPr marL="2741090" indent="0">
              <a:buNone/>
              <a:defRPr sz="2000"/>
            </a:lvl7pPr>
            <a:lvl8pPr marL="3197920" indent="0">
              <a:buNone/>
              <a:defRPr sz="2000"/>
            </a:lvl8pPr>
            <a:lvl9pPr marL="3654751" indent="0">
              <a:buNone/>
              <a:defRPr sz="2000"/>
            </a:lvl9pPr>
          </a:lstStyle>
          <a:p>
            <a:endParaRPr lang="en-US"/>
          </a:p>
        </p:txBody>
      </p:sp>
      <p:sp>
        <p:nvSpPr>
          <p:cNvPr id="4" name="Text Placeholder 3">
            <a:extLst>
              <a:ext uri="{FF2B5EF4-FFF2-40B4-BE49-F238E27FC236}">
                <a16:creationId xmlns:a16="http://schemas.microsoft.com/office/drawing/2014/main" xmlns="" id="{7500AB15-8A5B-BC26-0779-B72DDF82BDF8}"/>
              </a:ext>
            </a:extLst>
          </p:cNvPr>
          <p:cNvSpPr>
            <a:spLocks noGrp="1"/>
          </p:cNvSpPr>
          <p:nvPr>
            <p:ph type="body" sz="half" idx="2"/>
          </p:nvPr>
        </p:nvSpPr>
        <p:spPr>
          <a:xfrm>
            <a:off x="839788" y="2057403"/>
            <a:ext cx="3932237" cy="3811588"/>
          </a:xfrm>
        </p:spPr>
        <p:txBody>
          <a:bodyPr/>
          <a:lstStyle>
            <a:lvl1pPr marL="0" indent="0">
              <a:buNone/>
              <a:defRPr sz="1600"/>
            </a:lvl1pPr>
            <a:lvl2pPr marL="456831" indent="0">
              <a:buNone/>
              <a:defRPr sz="1500"/>
            </a:lvl2pPr>
            <a:lvl3pPr marL="913697" indent="0">
              <a:buNone/>
              <a:defRPr sz="1200"/>
            </a:lvl3pPr>
            <a:lvl4pPr marL="1370546" indent="0">
              <a:buNone/>
              <a:defRPr sz="1100"/>
            </a:lvl4pPr>
            <a:lvl5pPr marL="1827394" indent="0">
              <a:buNone/>
              <a:defRPr sz="1100"/>
            </a:lvl5pPr>
            <a:lvl6pPr marL="2284262" indent="0">
              <a:buNone/>
              <a:defRPr sz="1100"/>
            </a:lvl6pPr>
            <a:lvl7pPr marL="2741090" indent="0">
              <a:buNone/>
              <a:defRPr sz="1100"/>
            </a:lvl7pPr>
            <a:lvl8pPr marL="3197920" indent="0">
              <a:buNone/>
              <a:defRPr sz="1100"/>
            </a:lvl8pPr>
            <a:lvl9pPr marL="36547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8DB56BEB-8F0B-4FA0-0B95-E14DEC225915}"/>
              </a:ext>
            </a:extLst>
          </p:cNvPr>
          <p:cNvSpPr>
            <a:spLocks noGrp="1"/>
          </p:cNvSpPr>
          <p:nvPr>
            <p:ph type="dt" sz="half" idx="10"/>
          </p:nvPr>
        </p:nvSpPr>
        <p:spPr/>
        <p:txBody>
          <a:body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2F59F3C-EED6-E2EA-A2B4-A952D8A8796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BA0203C-A989-94DE-E4C6-0DEDB98AF22C}"/>
              </a:ext>
            </a:extLst>
          </p:cNvPr>
          <p:cNvSpPr>
            <a:spLocks noGrp="1"/>
          </p:cNvSpPr>
          <p:nvPr>
            <p:ph type="sldNum" sz="quarter" idx="12"/>
          </p:nvPr>
        </p:nvSpPr>
        <p:spPr/>
        <p:txBody>
          <a:body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9816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29497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49708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0101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90" y="2161027"/>
            <a:ext cx="4185623" cy="576263"/>
          </a:xfrm>
        </p:spPr>
        <p:txBody>
          <a:bodyPr anchor="b">
            <a:noAutofit/>
          </a:bodyPr>
          <a:lstStyle>
            <a:lvl1pPr marL="0" indent="0">
              <a:buNone/>
              <a:defRPr sz="2400" b="0"/>
            </a:lvl1pPr>
            <a:lvl2pPr marL="456795" indent="0">
              <a:buNone/>
              <a:defRPr sz="2000" b="1"/>
            </a:lvl2pPr>
            <a:lvl3pPr marL="913629" indent="0">
              <a:buNone/>
              <a:defRPr sz="1900" b="1"/>
            </a:lvl3pPr>
            <a:lvl4pPr marL="1370444" indent="0">
              <a:buNone/>
              <a:defRPr sz="1600" b="1"/>
            </a:lvl4pPr>
            <a:lvl5pPr marL="1827258" indent="0">
              <a:buNone/>
              <a:defRPr sz="1600" b="1"/>
            </a:lvl5pPr>
            <a:lvl6pPr marL="2284094" indent="0">
              <a:buNone/>
              <a:defRPr sz="1600" b="1"/>
            </a:lvl6pPr>
            <a:lvl7pPr marL="2740886" indent="0">
              <a:buNone/>
              <a:defRPr sz="1600" b="1"/>
            </a:lvl7pPr>
            <a:lvl8pPr marL="3197680" indent="0">
              <a:buNone/>
              <a:defRPr sz="1600" b="1"/>
            </a:lvl8pPr>
            <a:lvl9pPr marL="3654475" indent="0">
              <a:buNone/>
              <a:defRPr sz="1600" b="1"/>
            </a:lvl9pPr>
          </a:lstStyle>
          <a:p>
            <a:pPr lvl="0"/>
            <a:r>
              <a:rPr lang="en-US"/>
              <a:t>Edit Master text styles</a:t>
            </a:r>
          </a:p>
        </p:txBody>
      </p:sp>
      <p:sp>
        <p:nvSpPr>
          <p:cNvPr id="4" name="Content Placeholder 3"/>
          <p:cNvSpPr>
            <a:spLocks noGrp="1"/>
          </p:cNvSpPr>
          <p:nvPr>
            <p:ph sz="half" idx="2"/>
          </p:nvPr>
        </p:nvSpPr>
        <p:spPr>
          <a:xfrm>
            <a:off x="675790" y="2737248"/>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1027"/>
            <a:ext cx="4185619" cy="576263"/>
          </a:xfrm>
        </p:spPr>
        <p:txBody>
          <a:bodyPr anchor="b">
            <a:noAutofit/>
          </a:bodyPr>
          <a:lstStyle>
            <a:lvl1pPr marL="0" indent="0">
              <a:buNone/>
              <a:defRPr sz="2400" b="0"/>
            </a:lvl1pPr>
            <a:lvl2pPr marL="456795" indent="0">
              <a:buNone/>
              <a:defRPr sz="2000" b="1"/>
            </a:lvl2pPr>
            <a:lvl3pPr marL="913629" indent="0">
              <a:buNone/>
              <a:defRPr sz="1900" b="1"/>
            </a:lvl3pPr>
            <a:lvl4pPr marL="1370444" indent="0">
              <a:buNone/>
              <a:defRPr sz="1600" b="1"/>
            </a:lvl4pPr>
            <a:lvl5pPr marL="1827258" indent="0">
              <a:buNone/>
              <a:defRPr sz="1600" b="1"/>
            </a:lvl5pPr>
            <a:lvl6pPr marL="2284094" indent="0">
              <a:buNone/>
              <a:defRPr sz="1600" b="1"/>
            </a:lvl6pPr>
            <a:lvl7pPr marL="2740886" indent="0">
              <a:buNone/>
              <a:defRPr sz="1600" b="1"/>
            </a:lvl7pPr>
            <a:lvl8pPr marL="3197680" indent="0">
              <a:buNone/>
              <a:defRPr sz="1600" b="1"/>
            </a:lvl8pPr>
            <a:lvl9pPr marL="3654475" indent="0">
              <a:buNone/>
              <a:defRPr sz="1600" b="1"/>
            </a:lvl9pPr>
          </a:lstStyle>
          <a:p>
            <a:pPr lvl="0"/>
            <a:r>
              <a:rPr lang="en-US"/>
              <a:t>Edit Master text styles</a:t>
            </a:r>
          </a:p>
        </p:txBody>
      </p:sp>
      <p:sp>
        <p:nvSpPr>
          <p:cNvPr id="6" name="Content Placeholder 5"/>
          <p:cNvSpPr>
            <a:spLocks noGrp="1"/>
          </p:cNvSpPr>
          <p:nvPr>
            <p:ph sz="quarter" idx="4"/>
          </p:nvPr>
        </p:nvSpPr>
        <p:spPr>
          <a:xfrm>
            <a:off x="5088429" y="2737248"/>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85737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7808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306685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114"/>
            <a:ext cx="3854528" cy="2584449"/>
          </a:xfrm>
        </p:spPr>
        <p:txBody>
          <a:bodyPr>
            <a:normAutofit/>
          </a:bodyPr>
          <a:lstStyle>
            <a:lvl1pPr marL="0" indent="0">
              <a:buNone/>
              <a:defRPr sz="1500"/>
            </a:lvl1pPr>
            <a:lvl2pPr marL="456655" indent="0">
              <a:buNone/>
              <a:defRPr sz="1500"/>
            </a:lvl2pPr>
            <a:lvl3pPr marL="913356" indent="0">
              <a:buNone/>
              <a:defRPr sz="1200"/>
            </a:lvl3pPr>
            <a:lvl4pPr marL="1370032" indent="0">
              <a:buNone/>
              <a:defRPr sz="1100"/>
            </a:lvl4pPr>
            <a:lvl5pPr marL="1826709" indent="0">
              <a:buNone/>
              <a:defRPr sz="1100"/>
            </a:lvl5pPr>
            <a:lvl6pPr marL="2283410" indent="0">
              <a:buNone/>
              <a:defRPr sz="1100"/>
            </a:lvl6pPr>
            <a:lvl7pPr marL="2740065" indent="0">
              <a:buNone/>
              <a:defRPr sz="1100"/>
            </a:lvl7pPr>
            <a:lvl8pPr marL="3196720" indent="0">
              <a:buNone/>
              <a:defRPr sz="1100"/>
            </a:lvl8pPr>
            <a:lvl9pPr marL="3653375"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91632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45"/>
            <a:ext cx="8596668" cy="3845719"/>
          </a:xfrm>
        </p:spPr>
        <p:txBody>
          <a:bodyPr anchor="t">
            <a:normAutofit/>
          </a:bodyPr>
          <a:lstStyle>
            <a:lvl1pPr marL="0" indent="0" algn="ctr">
              <a:buNone/>
              <a:defRPr sz="1600"/>
            </a:lvl1pPr>
            <a:lvl2pPr marL="456795" indent="0">
              <a:buNone/>
              <a:defRPr sz="1600"/>
            </a:lvl2pPr>
            <a:lvl3pPr marL="913629" indent="0">
              <a:buNone/>
              <a:defRPr sz="1600"/>
            </a:lvl3pPr>
            <a:lvl4pPr marL="1370444" indent="0">
              <a:buNone/>
              <a:defRPr sz="1600"/>
            </a:lvl4pPr>
            <a:lvl5pPr marL="1827258" indent="0">
              <a:buNone/>
              <a:defRPr sz="1600"/>
            </a:lvl5pPr>
            <a:lvl6pPr marL="2284094" indent="0">
              <a:buNone/>
              <a:defRPr sz="1600"/>
            </a:lvl6pPr>
            <a:lvl7pPr marL="2740886" indent="0">
              <a:buNone/>
              <a:defRPr sz="1600"/>
            </a:lvl7pPr>
            <a:lvl8pPr marL="3197680" indent="0">
              <a:buNone/>
              <a:defRPr sz="1600"/>
            </a:lvl8pPr>
            <a:lvl9pPr marL="365447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6795" indent="0">
              <a:buNone/>
              <a:defRPr sz="1200"/>
            </a:lvl2pPr>
            <a:lvl3pPr marL="913629" indent="0">
              <a:buNone/>
              <a:defRPr sz="1100"/>
            </a:lvl3pPr>
            <a:lvl4pPr marL="1370444" indent="0">
              <a:buNone/>
              <a:defRPr sz="900"/>
            </a:lvl4pPr>
            <a:lvl5pPr marL="1827258" indent="0">
              <a:buNone/>
              <a:defRPr sz="900"/>
            </a:lvl5pPr>
            <a:lvl6pPr marL="2284094" indent="0">
              <a:buNone/>
              <a:defRPr sz="900"/>
            </a:lvl6pPr>
            <a:lvl7pPr marL="2740886" indent="0">
              <a:buNone/>
              <a:defRPr sz="900"/>
            </a:lvl7pPr>
            <a:lvl8pPr marL="3197680" indent="0">
              <a:buNone/>
              <a:defRPr sz="900"/>
            </a:lvl8pPr>
            <a:lvl9pPr marL="3654475"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46277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95583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78"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6795" indent="0">
              <a:buFontTx/>
              <a:buNone/>
              <a:defRPr/>
            </a:lvl2pPr>
            <a:lvl3pPr marL="913629" indent="0">
              <a:buFontTx/>
              <a:buNone/>
              <a:defRPr/>
            </a:lvl3pPr>
            <a:lvl4pPr marL="1370444" indent="0">
              <a:buFontTx/>
              <a:buNone/>
              <a:defRPr/>
            </a:lvl4pPr>
            <a:lvl5pPr marL="1827258"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6795" indent="0">
              <a:buNone/>
              <a:defRPr sz="1900">
                <a:solidFill>
                  <a:schemeClr val="tx1">
                    <a:tint val="75000"/>
                  </a:schemeClr>
                </a:solidFill>
              </a:defRPr>
            </a:lvl2pPr>
            <a:lvl3pPr marL="913629" indent="0">
              <a:buNone/>
              <a:defRPr sz="1600">
                <a:solidFill>
                  <a:schemeClr val="tx1">
                    <a:tint val="75000"/>
                  </a:schemeClr>
                </a:solidFill>
              </a:defRPr>
            </a:lvl3pPr>
            <a:lvl4pPr marL="1370444" indent="0">
              <a:buNone/>
              <a:defRPr sz="1500">
                <a:solidFill>
                  <a:schemeClr val="tx1">
                    <a:tint val="75000"/>
                  </a:schemeClr>
                </a:solidFill>
              </a:defRPr>
            </a:lvl4pPr>
            <a:lvl5pPr marL="1827258" indent="0">
              <a:buNone/>
              <a:defRPr sz="1500">
                <a:solidFill>
                  <a:schemeClr val="tx1">
                    <a:tint val="75000"/>
                  </a:schemeClr>
                </a:solidFill>
              </a:defRPr>
            </a:lvl5pPr>
            <a:lvl6pPr marL="2284094" indent="0">
              <a:buNone/>
              <a:defRPr sz="1500">
                <a:solidFill>
                  <a:schemeClr val="tx1">
                    <a:tint val="75000"/>
                  </a:schemeClr>
                </a:solidFill>
              </a:defRPr>
            </a:lvl6pPr>
            <a:lvl7pPr marL="2740886" indent="0">
              <a:buNone/>
              <a:defRPr sz="1500">
                <a:solidFill>
                  <a:schemeClr val="tx1">
                    <a:tint val="75000"/>
                  </a:schemeClr>
                </a:solidFill>
              </a:defRPr>
            </a:lvl7pPr>
            <a:lvl8pPr marL="3197680" indent="0">
              <a:buNone/>
              <a:defRPr sz="1500">
                <a:solidFill>
                  <a:schemeClr val="tx1">
                    <a:tint val="75000"/>
                  </a:schemeClr>
                </a:solidFill>
              </a:defRPr>
            </a:lvl8pPr>
            <a:lvl9pPr marL="36544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1" y="790379"/>
            <a:ext cx="609600" cy="584776"/>
          </a:xfrm>
          <a:prstGeom prst="rect">
            <a:avLst/>
          </a:prstGeom>
        </p:spPr>
        <p:txBody>
          <a:bodyPr vert="horz" lIns="91372" tIns="45718" rIns="91372" bIns="45718" rtlCol="0" anchor="ctr">
            <a:noAutofit/>
          </a:bodyPr>
          <a:lstStyle/>
          <a:p>
            <a:pPr defTabSz="121818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372" tIns="45718" rIns="91372" bIns="45718" rtlCol="0" anchor="ctr">
            <a:noAutofit/>
          </a:bodyPr>
          <a:lstStyle/>
          <a:p>
            <a:pPr defTabSz="1218180"/>
            <a:r>
              <a:rPr lang="en-US" sz="8000" dirty="0">
                <a:ln w="3175" cmpd="sng">
                  <a:noFill/>
                </a:ln>
                <a:solidFill>
                  <a:srgbClr val="90C226">
                    <a:lumMod val="60000"/>
                    <a:lumOff val="40000"/>
                  </a:srgbClr>
                </a:solidFill>
                <a:latin typeface="Arial"/>
              </a:rPr>
              <a:t>”</a:t>
            </a:r>
            <a:endParaRPr lang="en-US" sz="1900" dirty="0">
              <a:solidFill>
                <a:srgbClr val="90C226">
                  <a:lumMod val="60000"/>
                  <a:lumOff val="40000"/>
                </a:srgbClr>
              </a:solidFill>
              <a:latin typeface="Arial"/>
            </a:endParaRPr>
          </a:p>
        </p:txBody>
      </p:sp>
    </p:spTree>
    <p:extLst>
      <p:ext uri="{BB962C8B-B14F-4D97-AF65-F5344CB8AC3E}">
        <p14:creationId xmlns:p14="http://schemas.microsoft.com/office/powerpoint/2010/main" val="160359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heme" Target="../theme/theme11.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12.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theme" Target="../theme/theme13.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theme" Target="../theme/theme14.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5.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theme" Target="../theme/theme16.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theme" Target="../theme/theme17.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theme" Target="../theme/theme18.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theme" Target="../theme/theme19.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theme" Target="../theme/theme20.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1.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1ADD19-5C6B-BF98-231B-9CA8331E1555}"/>
              </a:ext>
            </a:extLst>
          </p:cNvPr>
          <p:cNvSpPr>
            <a:spLocks noGrp="1"/>
          </p:cNvSpPr>
          <p:nvPr>
            <p:ph type="title"/>
          </p:nvPr>
        </p:nvSpPr>
        <p:spPr>
          <a:xfrm>
            <a:off x="838200" y="365125"/>
            <a:ext cx="10515600" cy="1325563"/>
          </a:xfrm>
          <a:prstGeom prst="rect">
            <a:avLst/>
          </a:prstGeom>
        </p:spPr>
        <p:txBody>
          <a:bodyPr vert="horz" lIns="91378" tIns="45718" rIns="91378"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81D169-5E52-E391-796F-2D72CF6695CD}"/>
              </a:ext>
            </a:extLst>
          </p:cNvPr>
          <p:cNvSpPr>
            <a:spLocks noGrp="1"/>
          </p:cNvSpPr>
          <p:nvPr>
            <p:ph type="body" idx="1"/>
          </p:nvPr>
        </p:nvSpPr>
        <p:spPr>
          <a:xfrm>
            <a:off x="838200" y="1825625"/>
            <a:ext cx="10515600" cy="4351339"/>
          </a:xfrm>
          <a:prstGeom prst="rect">
            <a:avLst/>
          </a:prstGeom>
        </p:spPr>
        <p:txBody>
          <a:bodyPr vert="horz" lIns="91378" tIns="45718" rIns="9137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F6B128-9B2F-7460-894C-0F82F1D54487}"/>
              </a:ext>
            </a:extLst>
          </p:cNvPr>
          <p:cNvSpPr>
            <a:spLocks noGrp="1"/>
          </p:cNvSpPr>
          <p:nvPr>
            <p:ph type="dt" sz="half" idx="2"/>
          </p:nvPr>
        </p:nvSpPr>
        <p:spPr>
          <a:xfrm>
            <a:off x="838200" y="6356352"/>
            <a:ext cx="2743200" cy="365125"/>
          </a:xfrm>
          <a:prstGeom prst="rect">
            <a:avLst/>
          </a:prstGeom>
        </p:spPr>
        <p:txBody>
          <a:bodyPr vert="horz" lIns="91378" tIns="45718" rIns="91378" bIns="45718" rtlCol="0" anchor="ctr"/>
          <a:lstStyle>
            <a:lvl1pPr algn="l">
              <a:defRPr sz="1200">
                <a:solidFill>
                  <a:schemeClr val="tx1">
                    <a:tint val="75000"/>
                  </a:schemeClr>
                </a:solidFill>
              </a:defRPr>
            </a:lvl1p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9F793B-D9B1-6050-7769-D35E31952B1F}"/>
              </a:ext>
            </a:extLst>
          </p:cNvPr>
          <p:cNvSpPr>
            <a:spLocks noGrp="1"/>
          </p:cNvSpPr>
          <p:nvPr>
            <p:ph type="ftr" sz="quarter" idx="3"/>
          </p:nvPr>
        </p:nvSpPr>
        <p:spPr>
          <a:xfrm>
            <a:off x="4038600" y="6356352"/>
            <a:ext cx="4114800" cy="365125"/>
          </a:xfrm>
          <a:prstGeom prst="rect">
            <a:avLst/>
          </a:prstGeom>
        </p:spPr>
        <p:txBody>
          <a:bodyPr vert="horz" lIns="91378" tIns="45718" rIns="91378" bIns="45718"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2B3FD37-C146-E56E-0178-84496F572FE0}"/>
              </a:ext>
            </a:extLst>
          </p:cNvPr>
          <p:cNvSpPr>
            <a:spLocks noGrp="1"/>
          </p:cNvSpPr>
          <p:nvPr>
            <p:ph type="sldNum" sz="quarter" idx="4"/>
          </p:nvPr>
        </p:nvSpPr>
        <p:spPr>
          <a:xfrm>
            <a:off x="8610600" y="6356352"/>
            <a:ext cx="2743200" cy="365125"/>
          </a:xfrm>
          <a:prstGeom prst="rect">
            <a:avLst/>
          </a:prstGeom>
        </p:spPr>
        <p:txBody>
          <a:bodyPr vert="horz" lIns="91378" tIns="45718" rIns="91378" bIns="45718" rtlCol="0" anchor="ctr"/>
          <a:lstStyle>
            <a:lvl1pPr algn="r">
              <a:defRPr sz="1200">
                <a:solidFill>
                  <a:schemeClr val="tx1">
                    <a:tint val="75000"/>
                  </a:schemeClr>
                </a:solidFill>
              </a:defRPr>
            </a:lvl1p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851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36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34" indent="-228434" algn="l" defTabSz="9136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02" indent="-228434" algn="l" defTabSz="9136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30" indent="-228434" algn="l" defTabSz="9136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60"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91"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657"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506"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354"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222"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1ADD19-5C6B-BF98-231B-9CA8331E1555}"/>
              </a:ext>
            </a:extLst>
          </p:cNvPr>
          <p:cNvSpPr>
            <a:spLocks noGrp="1"/>
          </p:cNvSpPr>
          <p:nvPr>
            <p:ph type="title"/>
          </p:nvPr>
        </p:nvSpPr>
        <p:spPr>
          <a:xfrm>
            <a:off x="838200" y="365125"/>
            <a:ext cx="10515600" cy="1325563"/>
          </a:xfrm>
          <a:prstGeom prst="rect">
            <a:avLst/>
          </a:prstGeom>
        </p:spPr>
        <p:txBody>
          <a:bodyPr vert="horz" lIns="91378" tIns="45718" rIns="91378"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81D169-5E52-E391-796F-2D72CF6695CD}"/>
              </a:ext>
            </a:extLst>
          </p:cNvPr>
          <p:cNvSpPr>
            <a:spLocks noGrp="1"/>
          </p:cNvSpPr>
          <p:nvPr>
            <p:ph type="body" idx="1"/>
          </p:nvPr>
        </p:nvSpPr>
        <p:spPr>
          <a:xfrm>
            <a:off x="838200" y="1825625"/>
            <a:ext cx="10515600" cy="4351339"/>
          </a:xfrm>
          <a:prstGeom prst="rect">
            <a:avLst/>
          </a:prstGeom>
        </p:spPr>
        <p:txBody>
          <a:bodyPr vert="horz" lIns="91378" tIns="45718" rIns="9137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F6B128-9B2F-7460-894C-0F82F1D54487}"/>
              </a:ext>
            </a:extLst>
          </p:cNvPr>
          <p:cNvSpPr>
            <a:spLocks noGrp="1"/>
          </p:cNvSpPr>
          <p:nvPr>
            <p:ph type="dt" sz="half" idx="2"/>
          </p:nvPr>
        </p:nvSpPr>
        <p:spPr>
          <a:xfrm>
            <a:off x="838200" y="6356352"/>
            <a:ext cx="2743200" cy="365125"/>
          </a:xfrm>
          <a:prstGeom prst="rect">
            <a:avLst/>
          </a:prstGeom>
        </p:spPr>
        <p:txBody>
          <a:bodyPr vert="horz" lIns="91378" tIns="45718" rIns="91378" bIns="45718" rtlCol="0" anchor="ctr"/>
          <a:lstStyle>
            <a:lvl1pPr algn="l">
              <a:defRPr sz="1200">
                <a:solidFill>
                  <a:schemeClr val="tx1">
                    <a:tint val="75000"/>
                  </a:schemeClr>
                </a:solidFill>
              </a:defRPr>
            </a:lvl1pPr>
          </a:lstStyle>
          <a:p>
            <a:pPr>
              <a:defRPr/>
            </a:pPr>
            <a:fld id="{5925FAB7-D4F6-49B3-85CE-67D6A23FE3C6}" type="datetimeFigureOut">
              <a:rPr lang="en-US" smtClean="0">
                <a:solidFill>
                  <a:prstClr val="black">
                    <a:tint val="75000"/>
                  </a:prstClr>
                </a:solidFill>
              </a:rPr>
              <a:pPr>
                <a:defRPr/>
              </a:pPr>
              <a:t>2/24/2026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9F793B-D9B1-6050-7769-D35E31952B1F}"/>
              </a:ext>
            </a:extLst>
          </p:cNvPr>
          <p:cNvSpPr>
            <a:spLocks noGrp="1"/>
          </p:cNvSpPr>
          <p:nvPr>
            <p:ph type="ftr" sz="quarter" idx="3"/>
          </p:nvPr>
        </p:nvSpPr>
        <p:spPr>
          <a:xfrm>
            <a:off x="4038600" y="6356352"/>
            <a:ext cx="4114800" cy="365125"/>
          </a:xfrm>
          <a:prstGeom prst="rect">
            <a:avLst/>
          </a:prstGeom>
        </p:spPr>
        <p:txBody>
          <a:bodyPr vert="horz" lIns="91378" tIns="45718" rIns="91378" bIns="45718"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2B3FD37-C146-E56E-0178-84496F572FE0}"/>
              </a:ext>
            </a:extLst>
          </p:cNvPr>
          <p:cNvSpPr>
            <a:spLocks noGrp="1"/>
          </p:cNvSpPr>
          <p:nvPr>
            <p:ph type="sldNum" sz="quarter" idx="4"/>
          </p:nvPr>
        </p:nvSpPr>
        <p:spPr>
          <a:xfrm>
            <a:off x="8610600" y="6356352"/>
            <a:ext cx="2743200" cy="365125"/>
          </a:xfrm>
          <a:prstGeom prst="rect">
            <a:avLst/>
          </a:prstGeom>
        </p:spPr>
        <p:txBody>
          <a:bodyPr vert="horz" lIns="91378" tIns="45718" rIns="91378" bIns="45718" rtlCol="0" anchor="ctr"/>
          <a:lstStyle>
            <a:lvl1pPr algn="r">
              <a:defRPr sz="1200">
                <a:solidFill>
                  <a:schemeClr val="tx1">
                    <a:tint val="75000"/>
                  </a:schemeClr>
                </a:solidFill>
              </a:defRPr>
            </a:lvl1pPr>
          </a:lstStyle>
          <a:p>
            <a:pPr>
              <a:defRPr/>
            </a:pPr>
            <a:fld id="{1579633A-548A-49DE-8A8C-1D605C7BE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51281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36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34" indent="-228434" algn="l" defTabSz="9136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02" indent="-228434" algn="l" defTabSz="9136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30" indent="-228434" algn="l" defTabSz="9136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60"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91"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657"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506"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354"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222"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32" tIns="60916" rIns="121832" bIns="60916"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32" tIns="60916" rIns="121832" bIns="6091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32" tIns="60916" rIns="121832" bIns="60916" rtlCol="0" anchor="ctr"/>
          <a:lstStyle>
            <a:lvl1pPr algn="r">
              <a:defRPr sz="900">
                <a:solidFill>
                  <a:schemeClr val="tx1">
                    <a:tint val="75000"/>
                  </a:schemeClr>
                </a:solidFill>
              </a:defRPr>
            </a:lvl1pPr>
          </a:lstStyle>
          <a:p>
            <a:pPr defTabSz="1218210"/>
            <a:fld id="{1D8BD707-D9CF-40AE-B4C6-C98DA3205C09}" type="datetimeFigureOut">
              <a:rPr lang="en-US" smtClean="0">
                <a:solidFill>
                  <a:prstClr val="black">
                    <a:tint val="75000"/>
                  </a:prstClr>
                </a:solidFill>
              </a:rPr>
              <a:pPr defTabSz="121821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32" tIns="60916" rIns="121832" bIns="60916" rtlCol="0" anchor="ctr"/>
          <a:lstStyle>
            <a:lvl1pPr algn="l">
              <a:defRPr sz="900">
                <a:solidFill>
                  <a:schemeClr val="tx1">
                    <a:tint val="75000"/>
                  </a:schemeClr>
                </a:solidFill>
              </a:defRPr>
            </a:lvl1pPr>
          </a:lstStyle>
          <a:p>
            <a:pPr defTabSz="121821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32" tIns="60916" rIns="121832" bIns="60916" rtlCol="0" anchor="ctr"/>
          <a:lstStyle>
            <a:lvl1pPr algn="r">
              <a:defRPr sz="900">
                <a:solidFill>
                  <a:schemeClr val="accent1"/>
                </a:solidFill>
              </a:defRPr>
            </a:lvl1pPr>
          </a:lstStyle>
          <a:p>
            <a:pPr defTabSz="1218210"/>
            <a:fld id="{B6F15528-21DE-4FAA-801E-634DDDAF4B2B}" type="slidenum">
              <a:rPr lang="en-US" smtClean="0">
                <a:solidFill>
                  <a:srgbClr val="90C226"/>
                </a:solidFill>
              </a:rPr>
              <a:pPr defTabSz="1218210"/>
              <a:t>‹#›</a:t>
            </a:fld>
            <a:endParaRPr lang="en-US">
              <a:solidFill>
                <a:srgbClr val="90C226"/>
              </a:solidFill>
            </a:endParaRPr>
          </a:p>
        </p:txBody>
      </p:sp>
    </p:spTree>
    <p:extLst>
      <p:ext uri="{BB962C8B-B14F-4D97-AF65-F5344CB8AC3E}">
        <p14:creationId xmlns:p14="http://schemas.microsoft.com/office/powerpoint/2010/main" val="289229855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680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34" indent="-342634" algn="l" defTabSz="45680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335" indent="-285530" algn="l" defTabSz="45680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074" indent="-228424" algn="l" defTabSz="45680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8880"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5687"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2532"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69358"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6184"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3030" indent="-228424" algn="l" defTabSz="45680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807" rtl="0" eaLnBrk="1" latinLnBrk="0" hangingPunct="1">
        <a:defRPr sz="1900" kern="1200">
          <a:solidFill>
            <a:schemeClr val="tx1"/>
          </a:solidFill>
          <a:latin typeface="+mn-lt"/>
          <a:ea typeface="+mn-ea"/>
          <a:cs typeface="+mn-cs"/>
        </a:defRPr>
      </a:lvl1pPr>
      <a:lvl2pPr marL="456807" algn="l" defTabSz="456807" rtl="0" eaLnBrk="1" latinLnBrk="0" hangingPunct="1">
        <a:defRPr sz="1900" kern="1200">
          <a:solidFill>
            <a:schemeClr val="tx1"/>
          </a:solidFill>
          <a:latin typeface="+mn-lt"/>
          <a:ea typeface="+mn-ea"/>
          <a:cs typeface="+mn-cs"/>
        </a:defRPr>
      </a:lvl2pPr>
      <a:lvl3pPr marL="913652" algn="l" defTabSz="456807" rtl="0" eaLnBrk="1" latinLnBrk="0" hangingPunct="1">
        <a:defRPr sz="1900" kern="1200">
          <a:solidFill>
            <a:schemeClr val="tx1"/>
          </a:solidFill>
          <a:latin typeface="+mn-lt"/>
          <a:ea typeface="+mn-ea"/>
          <a:cs typeface="+mn-cs"/>
        </a:defRPr>
      </a:lvl3pPr>
      <a:lvl4pPr marL="1370478" algn="l" defTabSz="456807" rtl="0" eaLnBrk="1" latinLnBrk="0" hangingPunct="1">
        <a:defRPr sz="1900" kern="1200">
          <a:solidFill>
            <a:schemeClr val="tx1"/>
          </a:solidFill>
          <a:latin typeface="+mn-lt"/>
          <a:ea typeface="+mn-ea"/>
          <a:cs typeface="+mn-cs"/>
        </a:defRPr>
      </a:lvl4pPr>
      <a:lvl5pPr marL="1827304" algn="l" defTabSz="456807" rtl="0" eaLnBrk="1" latinLnBrk="0" hangingPunct="1">
        <a:defRPr sz="1900" kern="1200">
          <a:solidFill>
            <a:schemeClr val="tx1"/>
          </a:solidFill>
          <a:latin typeface="+mn-lt"/>
          <a:ea typeface="+mn-ea"/>
          <a:cs typeface="+mn-cs"/>
        </a:defRPr>
      </a:lvl5pPr>
      <a:lvl6pPr marL="2284150" algn="l" defTabSz="456807" rtl="0" eaLnBrk="1" latinLnBrk="0" hangingPunct="1">
        <a:defRPr sz="1900" kern="1200">
          <a:solidFill>
            <a:schemeClr val="tx1"/>
          </a:solidFill>
          <a:latin typeface="+mn-lt"/>
          <a:ea typeface="+mn-ea"/>
          <a:cs typeface="+mn-cs"/>
        </a:defRPr>
      </a:lvl6pPr>
      <a:lvl7pPr marL="2740954" algn="l" defTabSz="456807" rtl="0" eaLnBrk="1" latinLnBrk="0" hangingPunct="1">
        <a:defRPr sz="1900" kern="1200">
          <a:solidFill>
            <a:schemeClr val="tx1"/>
          </a:solidFill>
          <a:latin typeface="+mn-lt"/>
          <a:ea typeface="+mn-ea"/>
          <a:cs typeface="+mn-cs"/>
        </a:defRPr>
      </a:lvl7pPr>
      <a:lvl8pPr marL="3197760" algn="l" defTabSz="456807" rtl="0" eaLnBrk="1" latinLnBrk="0" hangingPunct="1">
        <a:defRPr sz="1900" kern="1200">
          <a:solidFill>
            <a:schemeClr val="tx1"/>
          </a:solidFill>
          <a:latin typeface="+mn-lt"/>
          <a:ea typeface="+mn-ea"/>
          <a:cs typeface="+mn-cs"/>
        </a:defRPr>
      </a:lvl8pPr>
      <a:lvl9pPr marL="3654567" algn="l" defTabSz="456807"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40" tIns="60920" rIns="121840" bIns="609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40" tIns="60920" rIns="121840" bIns="609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40" tIns="60920" rIns="121840" bIns="60920" rtlCol="0" anchor="ctr"/>
          <a:lstStyle>
            <a:lvl1pPr algn="r">
              <a:defRPr sz="900">
                <a:solidFill>
                  <a:schemeClr val="tx1">
                    <a:tint val="75000"/>
                  </a:schemeClr>
                </a:solidFill>
              </a:defRPr>
            </a:lvl1pPr>
          </a:lstStyle>
          <a:p>
            <a:pPr defTabSz="1218300"/>
            <a:fld id="{1D8BD707-D9CF-40AE-B4C6-C98DA3205C09}" type="datetimeFigureOut">
              <a:rPr lang="en-US" smtClean="0">
                <a:solidFill>
                  <a:prstClr val="black">
                    <a:tint val="75000"/>
                  </a:prstClr>
                </a:solidFill>
              </a:rPr>
              <a:pPr defTabSz="121830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40" tIns="60920" rIns="121840" bIns="60920" rtlCol="0" anchor="ctr"/>
          <a:lstStyle>
            <a:lvl1pPr algn="l">
              <a:defRPr sz="900">
                <a:solidFill>
                  <a:schemeClr val="tx1">
                    <a:tint val="75000"/>
                  </a:schemeClr>
                </a:solidFill>
              </a:defRPr>
            </a:lvl1pPr>
          </a:lstStyle>
          <a:p>
            <a:pPr defTabSz="121830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40" tIns="60920" rIns="121840" bIns="60920" rtlCol="0" anchor="ctr"/>
          <a:lstStyle>
            <a:lvl1pPr algn="r">
              <a:defRPr sz="900">
                <a:solidFill>
                  <a:schemeClr val="accent1"/>
                </a:solidFill>
              </a:defRPr>
            </a:lvl1pPr>
          </a:lstStyle>
          <a:p>
            <a:pPr defTabSz="1218300"/>
            <a:fld id="{B6F15528-21DE-4FAA-801E-634DDDAF4B2B}" type="slidenum">
              <a:rPr lang="en-US" smtClean="0">
                <a:solidFill>
                  <a:srgbClr val="90C226"/>
                </a:solidFill>
              </a:rPr>
              <a:pPr defTabSz="1218300"/>
              <a:t>‹#›</a:t>
            </a:fld>
            <a:endParaRPr lang="en-US">
              <a:solidFill>
                <a:srgbClr val="90C226"/>
              </a:solidFill>
            </a:endParaRPr>
          </a:p>
        </p:txBody>
      </p:sp>
    </p:spTree>
    <p:extLst>
      <p:ext uri="{BB962C8B-B14F-4D97-AF65-F5344CB8AC3E}">
        <p14:creationId xmlns:p14="http://schemas.microsoft.com/office/powerpoint/2010/main" val="20084659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6843"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58" indent="-342658" algn="l" defTabSz="456843"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391" indent="-285550" algn="l" defTabSz="45684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158" indent="-228440" algn="l" defTabSz="456843"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9000"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5843"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2720"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69580"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6440"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3318" indent="-228440" algn="l" defTabSz="45684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843" rtl="0" eaLnBrk="1" latinLnBrk="0" hangingPunct="1">
        <a:defRPr sz="1900" kern="1200">
          <a:solidFill>
            <a:schemeClr val="tx1"/>
          </a:solidFill>
          <a:latin typeface="+mn-lt"/>
          <a:ea typeface="+mn-ea"/>
          <a:cs typeface="+mn-cs"/>
        </a:defRPr>
      </a:lvl1pPr>
      <a:lvl2pPr marL="456843" algn="l" defTabSz="456843" rtl="0" eaLnBrk="1" latinLnBrk="0" hangingPunct="1">
        <a:defRPr sz="1900" kern="1200">
          <a:solidFill>
            <a:schemeClr val="tx1"/>
          </a:solidFill>
          <a:latin typeface="+mn-lt"/>
          <a:ea typeface="+mn-ea"/>
          <a:cs typeface="+mn-cs"/>
        </a:defRPr>
      </a:lvl2pPr>
      <a:lvl3pPr marL="913720" algn="l" defTabSz="456843" rtl="0" eaLnBrk="1" latinLnBrk="0" hangingPunct="1">
        <a:defRPr sz="1900" kern="1200">
          <a:solidFill>
            <a:schemeClr val="tx1"/>
          </a:solidFill>
          <a:latin typeface="+mn-lt"/>
          <a:ea typeface="+mn-ea"/>
          <a:cs typeface="+mn-cs"/>
        </a:defRPr>
      </a:lvl3pPr>
      <a:lvl4pPr marL="1370580" algn="l" defTabSz="456843" rtl="0" eaLnBrk="1" latinLnBrk="0" hangingPunct="1">
        <a:defRPr sz="1900" kern="1200">
          <a:solidFill>
            <a:schemeClr val="tx1"/>
          </a:solidFill>
          <a:latin typeface="+mn-lt"/>
          <a:ea typeface="+mn-ea"/>
          <a:cs typeface="+mn-cs"/>
        </a:defRPr>
      </a:lvl4pPr>
      <a:lvl5pPr marL="1827440" algn="l" defTabSz="456843" rtl="0" eaLnBrk="1" latinLnBrk="0" hangingPunct="1">
        <a:defRPr sz="1900" kern="1200">
          <a:solidFill>
            <a:schemeClr val="tx1"/>
          </a:solidFill>
          <a:latin typeface="+mn-lt"/>
          <a:ea typeface="+mn-ea"/>
          <a:cs typeface="+mn-cs"/>
        </a:defRPr>
      </a:lvl5pPr>
      <a:lvl6pPr marL="2284318" algn="l" defTabSz="456843" rtl="0" eaLnBrk="1" latinLnBrk="0" hangingPunct="1">
        <a:defRPr sz="1900" kern="1200">
          <a:solidFill>
            <a:schemeClr val="tx1"/>
          </a:solidFill>
          <a:latin typeface="+mn-lt"/>
          <a:ea typeface="+mn-ea"/>
          <a:cs typeface="+mn-cs"/>
        </a:defRPr>
      </a:lvl6pPr>
      <a:lvl7pPr marL="2741158" algn="l" defTabSz="456843" rtl="0" eaLnBrk="1" latinLnBrk="0" hangingPunct="1">
        <a:defRPr sz="1900" kern="1200">
          <a:solidFill>
            <a:schemeClr val="tx1"/>
          </a:solidFill>
          <a:latin typeface="+mn-lt"/>
          <a:ea typeface="+mn-ea"/>
          <a:cs typeface="+mn-cs"/>
        </a:defRPr>
      </a:lvl7pPr>
      <a:lvl8pPr marL="3198000" algn="l" defTabSz="456843" rtl="0" eaLnBrk="1" latinLnBrk="0" hangingPunct="1">
        <a:defRPr sz="1900" kern="1200">
          <a:solidFill>
            <a:schemeClr val="tx1"/>
          </a:solidFill>
          <a:latin typeface="+mn-lt"/>
          <a:ea typeface="+mn-ea"/>
          <a:cs typeface="+mn-cs"/>
        </a:defRPr>
      </a:lvl8pPr>
      <a:lvl9pPr marL="3654843" algn="l" defTabSz="456843"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3"/>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4"/>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109"/>
            <a:ext cx="8911687" cy="1280891"/>
          </a:xfrm>
          <a:prstGeom prst="rect">
            <a:avLst/>
          </a:prstGeom>
        </p:spPr>
        <p:txBody>
          <a:bodyPr vert="horz" lIns="91380" tIns="45718" rIns="91380" bIns="45718"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380" tIns="45718" rIns="91380"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3" y="6130439"/>
            <a:ext cx="1146283" cy="370396"/>
          </a:xfrm>
          <a:prstGeom prst="rect">
            <a:avLst/>
          </a:prstGeom>
        </p:spPr>
        <p:txBody>
          <a:bodyPr vert="horz" lIns="91380" tIns="45718" rIns="91380" bIns="45718" rtlCol="0" anchor="ctr"/>
          <a:lstStyle>
            <a:lvl1pPr algn="r">
              <a:defRPr sz="900">
                <a:solidFill>
                  <a:schemeClr val="tx1">
                    <a:tint val="75000"/>
                  </a:schemeClr>
                </a:solidFill>
              </a:defRPr>
            </a:lvl1pPr>
          </a:lstStyle>
          <a:p>
            <a:pPr defTabSz="456843"/>
            <a:fld id="{B61BEF0D-F0BB-DE4B-95CE-6DB70DBA9567}" type="datetimeFigureOut">
              <a:rPr lang="en-US" smtClean="0">
                <a:solidFill>
                  <a:prstClr val="black">
                    <a:tint val="75000"/>
                  </a:prstClr>
                </a:solidFill>
              </a:rPr>
              <a:pPr defTabSz="456843"/>
              <a:t>2/24/2026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53" y="6135808"/>
            <a:ext cx="7619999" cy="365125"/>
          </a:xfrm>
          <a:prstGeom prst="rect">
            <a:avLst/>
          </a:prstGeom>
        </p:spPr>
        <p:txBody>
          <a:bodyPr vert="horz" lIns="91380" tIns="45718" rIns="91380" bIns="45718" rtlCol="0" anchor="ctr"/>
          <a:lstStyle>
            <a:lvl1pPr algn="l">
              <a:defRPr sz="900">
                <a:solidFill>
                  <a:schemeClr val="tx1">
                    <a:tint val="75000"/>
                  </a:schemeClr>
                </a:solidFill>
              </a:defRPr>
            </a:lvl1pPr>
          </a:lstStyle>
          <a:p>
            <a:pPr defTabSz="456843"/>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24" y="787784"/>
            <a:ext cx="779767" cy="365125"/>
          </a:xfrm>
          <a:prstGeom prst="rect">
            <a:avLst/>
          </a:prstGeom>
        </p:spPr>
        <p:txBody>
          <a:bodyPr vert="horz" lIns="91380" tIns="45718" rIns="91380" bIns="45718" rtlCol="0" anchor="ctr"/>
          <a:lstStyle>
            <a:lvl1pPr algn="r">
              <a:defRPr sz="2000">
                <a:solidFill>
                  <a:srgbClr val="FEFFFF"/>
                </a:solidFill>
              </a:defRPr>
            </a:lvl1pPr>
          </a:lstStyle>
          <a:p>
            <a:pPr defTabSz="456843"/>
            <a:fld id="{D57F1E4F-1CFF-5643-939E-217C01CDF565}" type="slidenum">
              <a:rPr lang="en-US" smtClean="0"/>
              <a:pPr defTabSz="456843"/>
              <a:t>‹#›</a:t>
            </a:fld>
            <a:endParaRPr lang="en-US" dirty="0"/>
          </a:p>
        </p:txBody>
      </p:sp>
    </p:spTree>
    <p:extLst>
      <p:ext uri="{BB962C8B-B14F-4D97-AF65-F5344CB8AC3E}">
        <p14:creationId xmlns:p14="http://schemas.microsoft.com/office/powerpoint/2010/main" val="329307895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txStyles>
    <p:titleStyle>
      <a:lvl1pPr algn="l" defTabSz="45684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58" indent="-342658" algn="l" defTabSz="456843"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391" indent="-285550" algn="l" defTabSz="45684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158" indent="-228440" algn="l" defTabSz="456843"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9000"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5843"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2720"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69580"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6440"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3318" indent="-228440" algn="l" defTabSz="45684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843" rtl="0" eaLnBrk="1" latinLnBrk="0" hangingPunct="1">
        <a:defRPr sz="1900" kern="1200">
          <a:solidFill>
            <a:schemeClr val="tx1"/>
          </a:solidFill>
          <a:latin typeface="+mn-lt"/>
          <a:ea typeface="+mn-ea"/>
          <a:cs typeface="+mn-cs"/>
        </a:defRPr>
      </a:lvl1pPr>
      <a:lvl2pPr marL="456843" algn="l" defTabSz="456843" rtl="0" eaLnBrk="1" latinLnBrk="0" hangingPunct="1">
        <a:defRPr sz="1900" kern="1200">
          <a:solidFill>
            <a:schemeClr val="tx1"/>
          </a:solidFill>
          <a:latin typeface="+mn-lt"/>
          <a:ea typeface="+mn-ea"/>
          <a:cs typeface="+mn-cs"/>
        </a:defRPr>
      </a:lvl2pPr>
      <a:lvl3pPr marL="913720" algn="l" defTabSz="456843" rtl="0" eaLnBrk="1" latinLnBrk="0" hangingPunct="1">
        <a:defRPr sz="1900" kern="1200">
          <a:solidFill>
            <a:schemeClr val="tx1"/>
          </a:solidFill>
          <a:latin typeface="+mn-lt"/>
          <a:ea typeface="+mn-ea"/>
          <a:cs typeface="+mn-cs"/>
        </a:defRPr>
      </a:lvl3pPr>
      <a:lvl4pPr marL="1370580" algn="l" defTabSz="456843" rtl="0" eaLnBrk="1" latinLnBrk="0" hangingPunct="1">
        <a:defRPr sz="1900" kern="1200">
          <a:solidFill>
            <a:schemeClr val="tx1"/>
          </a:solidFill>
          <a:latin typeface="+mn-lt"/>
          <a:ea typeface="+mn-ea"/>
          <a:cs typeface="+mn-cs"/>
        </a:defRPr>
      </a:lvl4pPr>
      <a:lvl5pPr marL="1827440" algn="l" defTabSz="456843" rtl="0" eaLnBrk="1" latinLnBrk="0" hangingPunct="1">
        <a:defRPr sz="1900" kern="1200">
          <a:solidFill>
            <a:schemeClr val="tx1"/>
          </a:solidFill>
          <a:latin typeface="+mn-lt"/>
          <a:ea typeface="+mn-ea"/>
          <a:cs typeface="+mn-cs"/>
        </a:defRPr>
      </a:lvl5pPr>
      <a:lvl6pPr marL="2284318" algn="l" defTabSz="456843" rtl="0" eaLnBrk="1" latinLnBrk="0" hangingPunct="1">
        <a:defRPr sz="1900" kern="1200">
          <a:solidFill>
            <a:schemeClr val="tx1"/>
          </a:solidFill>
          <a:latin typeface="+mn-lt"/>
          <a:ea typeface="+mn-ea"/>
          <a:cs typeface="+mn-cs"/>
        </a:defRPr>
      </a:lvl6pPr>
      <a:lvl7pPr marL="2741158" algn="l" defTabSz="456843" rtl="0" eaLnBrk="1" latinLnBrk="0" hangingPunct="1">
        <a:defRPr sz="1900" kern="1200">
          <a:solidFill>
            <a:schemeClr val="tx1"/>
          </a:solidFill>
          <a:latin typeface="+mn-lt"/>
          <a:ea typeface="+mn-ea"/>
          <a:cs typeface="+mn-cs"/>
        </a:defRPr>
      </a:lvl7pPr>
      <a:lvl8pPr marL="3198000" algn="l" defTabSz="456843" rtl="0" eaLnBrk="1" latinLnBrk="0" hangingPunct="1">
        <a:defRPr sz="1900" kern="1200">
          <a:solidFill>
            <a:schemeClr val="tx1"/>
          </a:solidFill>
          <a:latin typeface="+mn-lt"/>
          <a:ea typeface="+mn-ea"/>
          <a:cs typeface="+mn-cs"/>
        </a:defRPr>
      </a:lvl8pPr>
      <a:lvl9pPr marL="3654843" algn="l" defTabSz="456843"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48" tIns="60924" rIns="121848" bIns="60924"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48" tIns="60924" rIns="121848" bIns="6092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48" tIns="60924" rIns="121848" bIns="60924" rtlCol="0" anchor="ctr"/>
          <a:lstStyle>
            <a:lvl1pPr algn="r">
              <a:defRPr sz="900">
                <a:solidFill>
                  <a:schemeClr val="tx1">
                    <a:tint val="75000"/>
                  </a:schemeClr>
                </a:solidFill>
              </a:defRPr>
            </a:lvl1pPr>
          </a:lstStyle>
          <a:p>
            <a:pPr defTabSz="1218390"/>
            <a:fld id="{1D8BD707-D9CF-40AE-B4C6-C98DA3205C09}" type="datetimeFigureOut">
              <a:rPr lang="en-US" smtClean="0">
                <a:solidFill>
                  <a:prstClr val="black">
                    <a:tint val="75000"/>
                  </a:prstClr>
                </a:solidFill>
              </a:rPr>
              <a:pPr defTabSz="121839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48" tIns="60924" rIns="121848" bIns="60924" rtlCol="0" anchor="ctr"/>
          <a:lstStyle>
            <a:lvl1pPr algn="l">
              <a:defRPr sz="900">
                <a:solidFill>
                  <a:schemeClr val="tx1">
                    <a:tint val="75000"/>
                  </a:schemeClr>
                </a:solidFill>
              </a:defRPr>
            </a:lvl1pPr>
          </a:lstStyle>
          <a:p>
            <a:pPr defTabSz="121839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48" tIns="60924" rIns="121848" bIns="60924" rtlCol="0" anchor="ctr"/>
          <a:lstStyle>
            <a:lvl1pPr algn="r">
              <a:defRPr sz="900">
                <a:solidFill>
                  <a:schemeClr val="accent1"/>
                </a:solidFill>
              </a:defRPr>
            </a:lvl1pPr>
          </a:lstStyle>
          <a:p>
            <a:pPr defTabSz="1218390"/>
            <a:fld id="{B6F15528-21DE-4FAA-801E-634DDDAF4B2B}" type="slidenum">
              <a:rPr lang="en-US" smtClean="0">
                <a:solidFill>
                  <a:srgbClr val="90C226"/>
                </a:solidFill>
              </a:rPr>
              <a:pPr defTabSz="1218390"/>
              <a:t>‹#›</a:t>
            </a:fld>
            <a:endParaRPr lang="en-US">
              <a:solidFill>
                <a:srgbClr val="90C226"/>
              </a:solidFill>
            </a:endParaRPr>
          </a:p>
        </p:txBody>
      </p:sp>
    </p:spTree>
    <p:extLst>
      <p:ext uri="{BB962C8B-B14F-4D97-AF65-F5344CB8AC3E}">
        <p14:creationId xmlns:p14="http://schemas.microsoft.com/office/powerpoint/2010/main" val="331103772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45687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82" indent="-342682" algn="l" defTabSz="456879"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447" indent="-285570" algn="l" defTabSz="45687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242" indent="-228456" algn="l" defTabSz="456879"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9120"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5999"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2908"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69802"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6696"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3606" indent="-228456" algn="l" defTabSz="45687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879" rtl="0" eaLnBrk="1" latinLnBrk="0" hangingPunct="1">
        <a:defRPr sz="1900" kern="1200">
          <a:solidFill>
            <a:schemeClr val="tx1"/>
          </a:solidFill>
          <a:latin typeface="+mn-lt"/>
          <a:ea typeface="+mn-ea"/>
          <a:cs typeface="+mn-cs"/>
        </a:defRPr>
      </a:lvl1pPr>
      <a:lvl2pPr marL="456879" algn="l" defTabSz="456879" rtl="0" eaLnBrk="1" latinLnBrk="0" hangingPunct="1">
        <a:defRPr sz="1900" kern="1200">
          <a:solidFill>
            <a:schemeClr val="tx1"/>
          </a:solidFill>
          <a:latin typeface="+mn-lt"/>
          <a:ea typeface="+mn-ea"/>
          <a:cs typeface="+mn-cs"/>
        </a:defRPr>
      </a:lvl2pPr>
      <a:lvl3pPr marL="913788" algn="l" defTabSz="456879" rtl="0" eaLnBrk="1" latinLnBrk="0" hangingPunct="1">
        <a:defRPr sz="1900" kern="1200">
          <a:solidFill>
            <a:schemeClr val="tx1"/>
          </a:solidFill>
          <a:latin typeface="+mn-lt"/>
          <a:ea typeface="+mn-ea"/>
          <a:cs typeface="+mn-cs"/>
        </a:defRPr>
      </a:lvl3pPr>
      <a:lvl4pPr marL="1370682" algn="l" defTabSz="456879" rtl="0" eaLnBrk="1" latinLnBrk="0" hangingPunct="1">
        <a:defRPr sz="1900" kern="1200">
          <a:solidFill>
            <a:schemeClr val="tx1"/>
          </a:solidFill>
          <a:latin typeface="+mn-lt"/>
          <a:ea typeface="+mn-ea"/>
          <a:cs typeface="+mn-cs"/>
        </a:defRPr>
      </a:lvl4pPr>
      <a:lvl5pPr marL="1827576" algn="l" defTabSz="456879" rtl="0" eaLnBrk="1" latinLnBrk="0" hangingPunct="1">
        <a:defRPr sz="1900" kern="1200">
          <a:solidFill>
            <a:schemeClr val="tx1"/>
          </a:solidFill>
          <a:latin typeface="+mn-lt"/>
          <a:ea typeface="+mn-ea"/>
          <a:cs typeface="+mn-cs"/>
        </a:defRPr>
      </a:lvl5pPr>
      <a:lvl6pPr marL="2284486" algn="l" defTabSz="456879" rtl="0" eaLnBrk="1" latinLnBrk="0" hangingPunct="1">
        <a:defRPr sz="1900" kern="1200">
          <a:solidFill>
            <a:schemeClr val="tx1"/>
          </a:solidFill>
          <a:latin typeface="+mn-lt"/>
          <a:ea typeface="+mn-ea"/>
          <a:cs typeface="+mn-cs"/>
        </a:defRPr>
      </a:lvl6pPr>
      <a:lvl7pPr marL="2741362" algn="l" defTabSz="456879" rtl="0" eaLnBrk="1" latinLnBrk="0" hangingPunct="1">
        <a:defRPr sz="1900" kern="1200">
          <a:solidFill>
            <a:schemeClr val="tx1"/>
          </a:solidFill>
          <a:latin typeface="+mn-lt"/>
          <a:ea typeface="+mn-ea"/>
          <a:cs typeface="+mn-cs"/>
        </a:defRPr>
      </a:lvl7pPr>
      <a:lvl8pPr marL="3198240" algn="l" defTabSz="456879" rtl="0" eaLnBrk="1" latinLnBrk="0" hangingPunct="1">
        <a:defRPr sz="1900" kern="1200">
          <a:solidFill>
            <a:schemeClr val="tx1"/>
          </a:solidFill>
          <a:latin typeface="+mn-lt"/>
          <a:ea typeface="+mn-ea"/>
          <a:cs typeface="+mn-cs"/>
        </a:defRPr>
      </a:lvl8pPr>
      <a:lvl9pPr marL="3655119" algn="l" defTabSz="456879"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5"/>
            <a:ext cx="10058400" cy="1371600"/>
          </a:xfrm>
          <a:prstGeom prst="rect">
            <a:avLst/>
          </a:prstGeom>
        </p:spPr>
        <p:txBody>
          <a:bodyPr vert="horz" lIns="91378" tIns="45718" rIns="91378"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378" tIns="45718" rIns="9137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378" tIns="45718" rIns="91378" bIns="45718" rtlCol="0" anchor="b"/>
          <a:lstStyle>
            <a:lvl1pPr algn="l">
              <a:defRPr sz="1100">
                <a:solidFill>
                  <a:schemeClr val="tx1">
                    <a:lumMod val="75000"/>
                    <a:lumOff val="25000"/>
                  </a:schemeClr>
                </a:solidFill>
              </a:defRPr>
            </a:lvl1pPr>
          </a:lstStyle>
          <a:p>
            <a:pPr defTabSz="456831">
              <a:defRPr/>
            </a:pPr>
            <a:fld id="{CBC48EC7-AF6A-48D3-8284-14BACBEBDD84}"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378" tIns="45718" rIns="91378" bIns="45718" rtlCol="0" anchor="b"/>
          <a:lstStyle>
            <a:lvl1pPr algn="ctr">
              <a:defRPr sz="1100">
                <a:solidFill>
                  <a:schemeClr val="tx1">
                    <a:lumMod val="75000"/>
                    <a:lumOff val="25000"/>
                  </a:schemeClr>
                </a:solidFill>
              </a:defRPr>
            </a:lvl1p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378" tIns="45718" rIns="91378" bIns="45718" rtlCol="0" anchor="b"/>
          <a:lstStyle>
            <a:lvl1pPr algn="r">
              <a:defRPr sz="1100">
                <a:solidFill>
                  <a:schemeClr val="tx1">
                    <a:lumMod val="75000"/>
                    <a:lumOff val="25000"/>
                  </a:schemeClr>
                </a:solidFill>
              </a:defRPr>
            </a:lvl1p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62972601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ftr="0" dt="0"/>
  <p:txStyles>
    <p:titleStyle>
      <a:lvl1pPr algn="l" defTabSz="913697"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754" indent="-182754" algn="l" defTabSz="913697"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900" kern="1200">
          <a:solidFill>
            <a:schemeClr val="tx1"/>
          </a:solidFill>
          <a:latin typeface="+mn-lt"/>
          <a:ea typeface="+mn-ea"/>
          <a:cs typeface="+mn-cs"/>
        </a:defRPr>
      </a:lvl1pPr>
      <a:lvl2pPr marL="456831"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0962"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3pPr>
      <a:lvl4pPr marL="1005094"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4pPr>
      <a:lvl5pPr marL="1279168"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5pPr>
      <a:lvl6pPr marL="1598760"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6pPr>
      <a:lvl7pPr marL="1898515"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7pPr>
      <a:lvl8pPr marL="2198305"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8pPr>
      <a:lvl9pPr marL="2498078"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58" tIns="60929" rIns="121858" bIns="6092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58" tIns="60929" rIns="121858" bIns="6092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58" tIns="60929" rIns="121858" bIns="60929" rtlCol="0" anchor="ctr"/>
          <a:lstStyle>
            <a:lvl1pPr algn="r">
              <a:defRPr sz="900">
                <a:solidFill>
                  <a:schemeClr val="tx1">
                    <a:tint val="75000"/>
                  </a:schemeClr>
                </a:solidFill>
              </a:defRPr>
            </a:lvl1pPr>
          </a:lstStyle>
          <a:p>
            <a:pPr defTabSz="1218510"/>
            <a:fld id="{1D8BD707-D9CF-40AE-B4C6-C98DA3205C09}" type="datetimeFigureOut">
              <a:rPr lang="en-US" smtClean="0">
                <a:solidFill>
                  <a:prstClr val="black">
                    <a:tint val="75000"/>
                  </a:prstClr>
                </a:solidFill>
              </a:rPr>
              <a:pPr defTabSz="121851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58" tIns="60929" rIns="121858" bIns="60929" rtlCol="0" anchor="ctr"/>
          <a:lstStyle>
            <a:lvl1pPr algn="l">
              <a:defRPr sz="900">
                <a:solidFill>
                  <a:schemeClr val="tx1">
                    <a:tint val="75000"/>
                  </a:schemeClr>
                </a:solidFill>
              </a:defRPr>
            </a:lvl1pPr>
          </a:lstStyle>
          <a:p>
            <a:pPr defTabSz="121851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58" tIns="60929" rIns="121858" bIns="60929" rtlCol="0" anchor="ctr"/>
          <a:lstStyle>
            <a:lvl1pPr algn="r">
              <a:defRPr sz="900">
                <a:solidFill>
                  <a:schemeClr val="accent1"/>
                </a:solidFill>
              </a:defRPr>
            </a:lvl1pPr>
          </a:lstStyle>
          <a:p>
            <a:pPr defTabSz="1218510"/>
            <a:fld id="{B6F15528-21DE-4FAA-801E-634DDDAF4B2B}" type="slidenum">
              <a:rPr lang="en-US" smtClean="0">
                <a:solidFill>
                  <a:srgbClr val="90C226"/>
                </a:solidFill>
              </a:rPr>
              <a:pPr defTabSz="1218510"/>
              <a:t>‹#›</a:t>
            </a:fld>
            <a:endParaRPr lang="en-US">
              <a:solidFill>
                <a:srgbClr val="90C226"/>
              </a:solidFill>
            </a:endParaRPr>
          </a:p>
        </p:txBody>
      </p:sp>
    </p:spTree>
    <p:extLst>
      <p:ext uri="{BB962C8B-B14F-4D97-AF65-F5344CB8AC3E}">
        <p14:creationId xmlns:p14="http://schemas.microsoft.com/office/powerpoint/2010/main" val="126906322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xStyles>
    <p:titleStyle>
      <a:lvl1pPr algn="l" defTabSz="45692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14" indent="-342714" algn="l" defTabSz="45692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521" indent="-285597" algn="l" defTabSz="45692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354" indent="-228477" algn="l" defTabSz="45692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9280"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207"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159"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098"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037"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3990" indent="-228477" algn="l" defTabSz="45692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927" rtl="0" eaLnBrk="1" latinLnBrk="0" hangingPunct="1">
        <a:defRPr sz="1900" kern="1200">
          <a:solidFill>
            <a:schemeClr val="tx1"/>
          </a:solidFill>
          <a:latin typeface="+mn-lt"/>
          <a:ea typeface="+mn-ea"/>
          <a:cs typeface="+mn-cs"/>
        </a:defRPr>
      </a:lvl1pPr>
      <a:lvl2pPr marL="456927" algn="l" defTabSz="456927" rtl="0" eaLnBrk="1" latinLnBrk="0" hangingPunct="1">
        <a:defRPr sz="1900" kern="1200">
          <a:solidFill>
            <a:schemeClr val="tx1"/>
          </a:solidFill>
          <a:latin typeface="+mn-lt"/>
          <a:ea typeface="+mn-ea"/>
          <a:cs typeface="+mn-cs"/>
        </a:defRPr>
      </a:lvl2pPr>
      <a:lvl3pPr marL="913878" algn="l" defTabSz="456927" rtl="0" eaLnBrk="1" latinLnBrk="0" hangingPunct="1">
        <a:defRPr sz="1900" kern="1200">
          <a:solidFill>
            <a:schemeClr val="tx1"/>
          </a:solidFill>
          <a:latin typeface="+mn-lt"/>
          <a:ea typeface="+mn-ea"/>
          <a:cs typeface="+mn-cs"/>
        </a:defRPr>
      </a:lvl3pPr>
      <a:lvl4pPr marL="1370818" algn="l" defTabSz="456927" rtl="0" eaLnBrk="1" latinLnBrk="0" hangingPunct="1">
        <a:defRPr sz="1900" kern="1200">
          <a:solidFill>
            <a:schemeClr val="tx1"/>
          </a:solidFill>
          <a:latin typeface="+mn-lt"/>
          <a:ea typeface="+mn-ea"/>
          <a:cs typeface="+mn-cs"/>
        </a:defRPr>
      </a:lvl4pPr>
      <a:lvl5pPr marL="1827757" algn="l" defTabSz="456927" rtl="0" eaLnBrk="1" latinLnBrk="0" hangingPunct="1">
        <a:defRPr sz="1900" kern="1200">
          <a:solidFill>
            <a:schemeClr val="tx1"/>
          </a:solidFill>
          <a:latin typeface="+mn-lt"/>
          <a:ea typeface="+mn-ea"/>
          <a:cs typeface="+mn-cs"/>
        </a:defRPr>
      </a:lvl5pPr>
      <a:lvl6pPr marL="2284710" algn="l" defTabSz="456927" rtl="0" eaLnBrk="1" latinLnBrk="0" hangingPunct="1">
        <a:defRPr sz="1900" kern="1200">
          <a:solidFill>
            <a:schemeClr val="tx1"/>
          </a:solidFill>
          <a:latin typeface="+mn-lt"/>
          <a:ea typeface="+mn-ea"/>
          <a:cs typeface="+mn-cs"/>
        </a:defRPr>
      </a:lvl6pPr>
      <a:lvl7pPr marL="2741634" algn="l" defTabSz="456927" rtl="0" eaLnBrk="1" latinLnBrk="0" hangingPunct="1">
        <a:defRPr sz="1900" kern="1200">
          <a:solidFill>
            <a:schemeClr val="tx1"/>
          </a:solidFill>
          <a:latin typeface="+mn-lt"/>
          <a:ea typeface="+mn-ea"/>
          <a:cs typeface="+mn-cs"/>
        </a:defRPr>
      </a:lvl7pPr>
      <a:lvl8pPr marL="3198560" algn="l" defTabSz="456927" rtl="0" eaLnBrk="1" latinLnBrk="0" hangingPunct="1">
        <a:defRPr sz="1900" kern="1200">
          <a:solidFill>
            <a:schemeClr val="tx1"/>
          </a:solidFill>
          <a:latin typeface="+mn-lt"/>
          <a:ea typeface="+mn-ea"/>
          <a:cs typeface="+mn-cs"/>
        </a:defRPr>
      </a:lvl8pPr>
      <a:lvl9pPr marL="3655487" algn="l" defTabSz="456927"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74" tIns="60937" rIns="121874" bIns="6093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74" tIns="60937" rIns="121874" bIns="6093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74" tIns="60937" rIns="121874" bIns="60937" rtlCol="0" anchor="ctr"/>
          <a:lstStyle>
            <a:lvl1pPr algn="r">
              <a:defRPr sz="900">
                <a:solidFill>
                  <a:schemeClr val="tx1">
                    <a:tint val="75000"/>
                  </a:schemeClr>
                </a:solidFill>
              </a:defRPr>
            </a:lvl1pPr>
          </a:lstStyle>
          <a:p>
            <a:pPr defTabSz="1218690"/>
            <a:fld id="{1D8BD707-D9CF-40AE-B4C6-C98DA3205C09}" type="datetimeFigureOut">
              <a:rPr lang="en-US" smtClean="0">
                <a:solidFill>
                  <a:prstClr val="black">
                    <a:tint val="75000"/>
                  </a:prstClr>
                </a:solidFill>
              </a:rPr>
              <a:pPr defTabSz="121869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74" tIns="60937" rIns="121874" bIns="60937" rtlCol="0" anchor="ctr"/>
          <a:lstStyle>
            <a:lvl1pPr algn="l">
              <a:defRPr sz="900">
                <a:solidFill>
                  <a:schemeClr val="tx1">
                    <a:tint val="75000"/>
                  </a:schemeClr>
                </a:solidFill>
              </a:defRPr>
            </a:lvl1pPr>
          </a:lstStyle>
          <a:p>
            <a:pPr defTabSz="121869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74" tIns="60937" rIns="121874" bIns="60937" rtlCol="0" anchor="ctr"/>
          <a:lstStyle>
            <a:lvl1pPr algn="r">
              <a:defRPr sz="900">
                <a:solidFill>
                  <a:schemeClr val="accent1"/>
                </a:solidFill>
              </a:defRPr>
            </a:lvl1pPr>
          </a:lstStyle>
          <a:p>
            <a:pPr defTabSz="1218690"/>
            <a:fld id="{B6F15528-21DE-4FAA-801E-634DDDAF4B2B}" type="slidenum">
              <a:rPr lang="en-US" smtClean="0">
                <a:solidFill>
                  <a:srgbClr val="90C226"/>
                </a:solidFill>
              </a:rPr>
              <a:pPr defTabSz="1218690"/>
              <a:t>‹#›</a:t>
            </a:fld>
            <a:endParaRPr lang="en-US">
              <a:solidFill>
                <a:srgbClr val="90C226"/>
              </a:solidFill>
            </a:endParaRPr>
          </a:p>
        </p:txBody>
      </p:sp>
    </p:spTree>
    <p:extLst>
      <p:ext uri="{BB962C8B-B14F-4D97-AF65-F5344CB8AC3E}">
        <p14:creationId xmlns:p14="http://schemas.microsoft.com/office/powerpoint/2010/main" val="237838104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Lst>
  <p:txStyles>
    <p:titleStyle>
      <a:lvl1pPr algn="l" defTabSz="45699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62" indent="-342762" algn="l" defTabSz="456999"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633" indent="-285637" algn="l" defTabSz="45699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522" indent="-228509" algn="l" defTabSz="456999"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9520"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519"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534"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542"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549"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4566" indent="-228509" algn="l" defTabSz="45699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999" rtl="0" eaLnBrk="1" latinLnBrk="0" hangingPunct="1">
        <a:defRPr sz="1900" kern="1200">
          <a:solidFill>
            <a:schemeClr val="tx1"/>
          </a:solidFill>
          <a:latin typeface="+mn-lt"/>
          <a:ea typeface="+mn-ea"/>
          <a:cs typeface="+mn-cs"/>
        </a:defRPr>
      </a:lvl1pPr>
      <a:lvl2pPr marL="456999" algn="l" defTabSz="456999" rtl="0" eaLnBrk="1" latinLnBrk="0" hangingPunct="1">
        <a:defRPr sz="1900" kern="1200">
          <a:solidFill>
            <a:schemeClr val="tx1"/>
          </a:solidFill>
          <a:latin typeface="+mn-lt"/>
          <a:ea typeface="+mn-ea"/>
          <a:cs typeface="+mn-cs"/>
        </a:defRPr>
      </a:lvl2pPr>
      <a:lvl3pPr marL="914014" algn="l" defTabSz="456999" rtl="0" eaLnBrk="1" latinLnBrk="0" hangingPunct="1">
        <a:defRPr sz="1900" kern="1200">
          <a:solidFill>
            <a:schemeClr val="tx1"/>
          </a:solidFill>
          <a:latin typeface="+mn-lt"/>
          <a:ea typeface="+mn-ea"/>
          <a:cs typeface="+mn-cs"/>
        </a:defRPr>
      </a:lvl3pPr>
      <a:lvl4pPr marL="1371022" algn="l" defTabSz="456999" rtl="0" eaLnBrk="1" latinLnBrk="0" hangingPunct="1">
        <a:defRPr sz="1900" kern="1200">
          <a:solidFill>
            <a:schemeClr val="tx1"/>
          </a:solidFill>
          <a:latin typeface="+mn-lt"/>
          <a:ea typeface="+mn-ea"/>
          <a:cs typeface="+mn-cs"/>
        </a:defRPr>
      </a:lvl4pPr>
      <a:lvl5pPr marL="1828029" algn="l" defTabSz="456999" rtl="0" eaLnBrk="1" latinLnBrk="0" hangingPunct="1">
        <a:defRPr sz="1900" kern="1200">
          <a:solidFill>
            <a:schemeClr val="tx1"/>
          </a:solidFill>
          <a:latin typeface="+mn-lt"/>
          <a:ea typeface="+mn-ea"/>
          <a:cs typeface="+mn-cs"/>
        </a:defRPr>
      </a:lvl5pPr>
      <a:lvl6pPr marL="2285046" algn="l" defTabSz="456999" rtl="0" eaLnBrk="1" latinLnBrk="0" hangingPunct="1">
        <a:defRPr sz="1900" kern="1200">
          <a:solidFill>
            <a:schemeClr val="tx1"/>
          </a:solidFill>
          <a:latin typeface="+mn-lt"/>
          <a:ea typeface="+mn-ea"/>
          <a:cs typeface="+mn-cs"/>
        </a:defRPr>
      </a:lvl6pPr>
      <a:lvl7pPr marL="2742042" algn="l" defTabSz="456999" rtl="0" eaLnBrk="1" latinLnBrk="0" hangingPunct="1">
        <a:defRPr sz="1900" kern="1200">
          <a:solidFill>
            <a:schemeClr val="tx1"/>
          </a:solidFill>
          <a:latin typeface="+mn-lt"/>
          <a:ea typeface="+mn-ea"/>
          <a:cs typeface="+mn-cs"/>
        </a:defRPr>
      </a:lvl7pPr>
      <a:lvl8pPr marL="3199040" algn="l" defTabSz="456999" rtl="0" eaLnBrk="1" latinLnBrk="0" hangingPunct="1">
        <a:defRPr sz="1900" kern="1200">
          <a:solidFill>
            <a:schemeClr val="tx1"/>
          </a:solidFill>
          <a:latin typeface="+mn-lt"/>
          <a:ea typeface="+mn-ea"/>
          <a:cs typeface="+mn-cs"/>
        </a:defRPr>
      </a:lvl8pPr>
      <a:lvl9pPr marL="3656039" algn="l" defTabSz="456999"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3"/>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4"/>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109"/>
            <a:ext cx="8911687" cy="1280891"/>
          </a:xfrm>
          <a:prstGeom prst="rect">
            <a:avLst/>
          </a:prstGeom>
        </p:spPr>
        <p:txBody>
          <a:bodyPr vert="horz" lIns="91408" tIns="45718" rIns="91408" bIns="45718"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08" tIns="45718" rIns="91408"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3" y="6130439"/>
            <a:ext cx="1146283" cy="370396"/>
          </a:xfrm>
          <a:prstGeom prst="rect">
            <a:avLst/>
          </a:prstGeom>
        </p:spPr>
        <p:txBody>
          <a:bodyPr vert="horz" lIns="91408" tIns="45718" rIns="91408" bIns="45718" rtlCol="0" anchor="ctr"/>
          <a:lstStyle>
            <a:lvl1pPr algn="r">
              <a:defRPr sz="900">
                <a:solidFill>
                  <a:schemeClr val="tx1">
                    <a:tint val="75000"/>
                  </a:schemeClr>
                </a:solidFill>
              </a:defRPr>
            </a:lvl1pPr>
          </a:lstStyle>
          <a:p>
            <a:pPr defTabSz="457011"/>
            <a:fld id="{B61BEF0D-F0BB-DE4B-95CE-6DB70DBA9567}" type="datetimeFigureOut">
              <a:rPr lang="en-US" smtClean="0">
                <a:solidFill>
                  <a:prstClr val="black">
                    <a:tint val="75000"/>
                  </a:prstClr>
                </a:solidFill>
              </a:rPr>
              <a:pPr defTabSz="457011"/>
              <a:t>2/24/2026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34" y="6135808"/>
            <a:ext cx="7619999" cy="365125"/>
          </a:xfrm>
          <a:prstGeom prst="rect">
            <a:avLst/>
          </a:prstGeom>
        </p:spPr>
        <p:txBody>
          <a:bodyPr vert="horz" lIns="91408" tIns="45718" rIns="91408" bIns="45718" rtlCol="0" anchor="ctr"/>
          <a:lstStyle>
            <a:lvl1pPr algn="l">
              <a:defRPr sz="900">
                <a:solidFill>
                  <a:schemeClr val="tx1">
                    <a:tint val="75000"/>
                  </a:schemeClr>
                </a:solidFill>
              </a:defRPr>
            </a:lvl1pPr>
          </a:lstStyle>
          <a:p>
            <a:pPr defTabSz="457011"/>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24" y="787784"/>
            <a:ext cx="779767" cy="365125"/>
          </a:xfrm>
          <a:prstGeom prst="rect">
            <a:avLst/>
          </a:prstGeom>
        </p:spPr>
        <p:txBody>
          <a:bodyPr vert="horz" lIns="91408" tIns="45718" rIns="91408" bIns="45718" rtlCol="0" anchor="ctr"/>
          <a:lstStyle>
            <a:lvl1pPr algn="r">
              <a:defRPr sz="2000">
                <a:solidFill>
                  <a:srgbClr val="FEFFFF"/>
                </a:solidFill>
              </a:defRPr>
            </a:lvl1pPr>
          </a:lstStyle>
          <a:p>
            <a:pPr defTabSz="457011"/>
            <a:fld id="{D57F1E4F-1CFF-5643-939E-217C01CDF565}" type="slidenum">
              <a:rPr lang="en-US" smtClean="0"/>
              <a:pPr defTabSz="457011"/>
              <a:t>‹#›</a:t>
            </a:fld>
            <a:endParaRPr lang="en-US" dirty="0"/>
          </a:p>
        </p:txBody>
      </p:sp>
    </p:spTree>
    <p:extLst>
      <p:ext uri="{BB962C8B-B14F-4D97-AF65-F5344CB8AC3E}">
        <p14:creationId xmlns:p14="http://schemas.microsoft.com/office/powerpoint/2010/main" val="350927599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Lst>
  <p:txStyles>
    <p:titleStyle>
      <a:lvl1pPr algn="l" defTabSz="457011"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70" indent="-342770" algn="l" defTabSz="457011"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652" indent="-285644" algn="l" defTabSz="457011"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550" indent="-228514" algn="l" defTabSz="457011"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9560"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571"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597"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616"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634"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4662" indent="-228514" algn="l" defTabSz="45701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11" rtl="0" eaLnBrk="1" latinLnBrk="0" hangingPunct="1">
        <a:defRPr sz="1900" kern="1200">
          <a:solidFill>
            <a:schemeClr val="tx1"/>
          </a:solidFill>
          <a:latin typeface="+mn-lt"/>
          <a:ea typeface="+mn-ea"/>
          <a:cs typeface="+mn-cs"/>
        </a:defRPr>
      </a:lvl1pPr>
      <a:lvl2pPr marL="457011" algn="l" defTabSz="457011" rtl="0" eaLnBrk="1" latinLnBrk="0" hangingPunct="1">
        <a:defRPr sz="1900" kern="1200">
          <a:solidFill>
            <a:schemeClr val="tx1"/>
          </a:solidFill>
          <a:latin typeface="+mn-lt"/>
          <a:ea typeface="+mn-ea"/>
          <a:cs typeface="+mn-cs"/>
        </a:defRPr>
      </a:lvl2pPr>
      <a:lvl3pPr marL="914037" algn="l" defTabSz="457011" rtl="0" eaLnBrk="1" latinLnBrk="0" hangingPunct="1">
        <a:defRPr sz="1900" kern="1200">
          <a:solidFill>
            <a:schemeClr val="tx1"/>
          </a:solidFill>
          <a:latin typeface="+mn-lt"/>
          <a:ea typeface="+mn-ea"/>
          <a:cs typeface="+mn-cs"/>
        </a:defRPr>
      </a:lvl3pPr>
      <a:lvl4pPr marL="1371056" algn="l" defTabSz="457011" rtl="0" eaLnBrk="1" latinLnBrk="0" hangingPunct="1">
        <a:defRPr sz="1900" kern="1200">
          <a:solidFill>
            <a:schemeClr val="tx1"/>
          </a:solidFill>
          <a:latin typeface="+mn-lt"/>
          <a:ea typeface="+mn-ea"/>
          <a:cs typeface="+mn-cs"/>
        </a:defRPr>
      </a:lvl4pPr>
      <a:lvl5pPr marL="1828074" algn="l" defTabSz="457011" rtl="0" eaLnBrk="1" latinLnBrk="0" hangingPunct="1">
        <a:defRPr sz="1900" kern="1200">
          <a:solidFill>
            <a:schemeClr val="tx1"/>
          </a:solidFill>
          <a:latin typeface="+mn-lt"/>
          <a:ea typeface="+mn-ea"/>
          <a:cs typeface="+mn-cs"/>
        </a:defRPr>
      </a:lvl5pPr>
      <a:lvl6pPr marL="2285102" algn="l" defTabSz="457011" rtl="0" eaLnBrk="1" latinLnBrk="0" hangingPunct="1">
        <a:defRPr sz="1900" kern="1200">
          <a:solidFill>
            <a:schemeClr val="tx1"/>
          </a:solidFill>
          <a:latin typeface="+mn-lt"/>
          <a:ea typeface="+mn-ea"/>
          <a:cs typeface="+mn-cs"/>
        </a:defRPr>
      </a:lvl6pPr>
      <a:lvl7pPr marL="2742110" algn="l" defTabSz="457011" rtl="0" eaLnBrk="1" latinLnBrk="0" hangingPunct="1">
        <a:defRPr sz="1900" kern="1200">
          <a:solidFill>
            <a:schemeClr val="tx1"/>
          </a:solidFill>
          <a:latin typeface="+mn-lt"/>
          <a:ea typeface="+mn-ea"/>
          <a:cs typeface="+mn-cs"/>
        </a:defRPr>
      </a:lvl7pPr>
      <a:lvl8pPr marL="3199120" algn="l" defTabSz="457011" rtl="0" eaLnBrk="1" latinLnBrk="0" hangingPunct="1">
        <a:defRPr sz="1900" kern="1200">
          <a:solidFill>
            <a:schemeClr val="tx1"/>
          </a:solidFill>
          <a:latin typeface="+mn-lt"/>
          <a:ea typeface="+mn-ea"/>
          <a:cs typeface="+mn-cs"/>
        </a:defRPr>
      </a:lvl8pPr>
      <a:lvl9pPr marL="3656131" algn="l" defTabSz="457011"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93" tIns="60946" rIns="121893" bIns="60946"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93" tIns="60946" rIns="121893" bIns="6094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93" tIns="60946" rIns="121893" bIns="60946" rtlCol="0" anchor="ctr"/>
          <a:lstStyle>
            <a:lvl1pPr algn="r">
              <a:defRPr sz="900">
                <a:solidFill>
                  <a:schemeClr val="tx1">
                    <a:tint val="75000"/>
                  </a:schemeClr>
                </a:solidFill>
              </a:defRPr>
            </a:lvl1pPr>
          </a:lstStyle>
          <a:p>
            <a:pPr defTabSz="1218900"/>
            <a:fld id="{1D8BD707-D9CF-40AE-B4C6-C98DA3205C09}" type="datetimeFigureOut">
              <a:rPr lang="en-US" smtClean="0">
                <a:solidFill>
                  <a:prstClr val="black">
                    <a:tint val="75000"/>
                  </a:prstClr>
                </a:solidFill>
              </a:rPr>
              <a:pPr defTabSz="121890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93" tIns="60946" rIns="121893" bIns="60946" rtlCol="0" anchor="ctr"/>
          <a:lstStyle>
            <a:lvl1pPr algn="l">
              <a:defRPr sz="900">
                <a:solidFill>
                  <a:schemeClr val="tx1">
                    <a:tint val="75000"/>
                  </a:schemeClr>
                </a:solidFill>
              </a:defRPr>
            </a:lvl1pPr>
          </a:lstStyle>
          <a:p>
            <a:pPr defTabSz="121890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93" tIns="60946" rIns="121893" bIns="60946" rtlCol="0" anchor="ctr"/>
          <a:lstStyle>
            <a:lvl1pPr algn="r">
              <a:defRPr sz="900">
                <a:solidFill>
                  <a:schemeClr val="accent1"/>
                </a:solidFill>
              </a:defRPr>
            </a:lvl1pPr>
          </a:lstStyle>
          <a:p>
            <a:pPr defTabSz="1218900"/>
            <a:fld id="{B6F15528-21DE-4FAA-801E-634DDDAF4B2B}" type="slidenum">
              <a:rPr lang="en-US" smtClean="0">
                <a:solidFill>
                  <a:srgbClr val="90C226"/>
                </a:solidFill>
              </a:rPr>
              <a:pPr defTabSz="1218900"/>
              <a:t>‹#›</a:t>
            </a:fld>
            <a:endParaRPr lang="en-US">
              <a:solidFill>
                <a:srgbClr val="90C226"/>
              </a:solidFill>
            </a:endParaRPr>
          </a:p>
        </p:txBody>
      </p:sp>
    </p:spTree>
    <p:extLst>
      <p:ext uri="{BB962C8B-B14F-4D97-AF65-F5344CB8AC3E}">
        <p14:creationId xmlns:p14="http://schemas.microsoft.com/office/powerpoint/2010/main" val="98257174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xStyles>
    <p:titleStyle>
      <a:lvl1pPr algn="l" defTabSz="457083"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18" indent="-342818" algn="l" defTabSz="457083"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764" indent="-285684" algn="l" defTabSz="45708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18" indent="-228546" algn="l" defTabSz="457083"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9800"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883"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973"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060"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146"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238" indent="-228546" algn="l" defTabSz="45708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83" rtl="0" eaLnBrk="1" latinLnBrk="0" hangingPunct="1">
        <a:defRPr sz="1900" kern="1200">
          <a:solidFill>
            <a:schemeClr val="tx1"/>
          </a:solidFill>
          <a:latin typeface="+mn-lt"/>
          <a:ea typeface="+mn-ea"/>
          <a:cs typeface="+mn-cs"/>
        </a:defRPr>
      </a:lvl1pPr>
      <a:lvl2pPr marL="457083" algn="l" defTabSz="457083" rtl="0" eaLnBrk="1" latinLnBrk="0" hangingPunct="1">
        <a:defRPr sz="1900" kern="1200">
          <a:solidFill>
            <a:schemeClr val="tx1"/>
          </a:solidFill>
          <a:latin typeface="+mn-lt"/>
          <a:ea typeface="+mn-ea"/>
          <a:cs typeface="+mn-cs"/>
        </a:defRPr>
      </a:lvl2pPr>
      <a:lvl3pPr marL="914173" algn="l" defTabSz="457083" rtl="0" eaLnBrk="1" latinLnBrk="0" hangingPunct="1">
        <a:defRPr sz="1900" kern="1200">
          <a:solidFill>
            <a:schemeClr val="tx1"/>
          </a:solidFill>
          <a:latin typeface="+mn-lt"/>
          <a:ea typeface="+mn-ea"/>
          <a:cs typeface="+mn-cs"/>
        </a:defRPr>
      </a:lvl3pPr>
      <a:lvl4pPr marL="1371260" algn="l" defTabSz="457083" rtl="0" eaLnBrk="1" latinLnBrk="0" hangingPunct="1">
        <a:defRPr sz="1900" kern="1200">
          <a:solidFill>
            <a:schemeClr val="tx1"/>
          </a:solidFill>
          <a:latin typeface="+mn-lt"/>
          <a:ea typeface="+mn-ea"/>
          <a:cs typeface="+mn-cs"/>
        </a:defRPr>
      </a:lvl4pPr>
      <a:lvl5pPr marL="1828346" algn="l" defTabSz="457083" rtl="0" eaLnBrk="1" latinLnBrk="0" hangingPunct="1">
        <a:defRPr sz="1900" kern="1200">
          <a:solidFill>
            <a:schemeClr val="tx1"/>
          </a:solidFill>
          <a:latin typeface="+mn-lt"/>
          <a:ea typeface="+mn-ea"/>
          <a:cs typeface="+mn-cs"/>
        </a:defRPr>
      </a:lvl5pPr>
      <a:lvl6pPr marL="2285438" algn="l" defTabSz="457083" rtl="0" eaLnBrk="1" latinLnBrk="0" hangingPunct="1">
        <a:defRPr sz="1900" kern="1200">
          <a:solidFill>
            <a:schemeClr val="tx1"/>
          </a:solidFill>
          <a:latin typeface="+mn-lt"/>
          <a:ea typeface="+mn-ea"/>
          <a:cs typeface="+mn-cs"/>
        </a:defRPr>
      </a:lvl6pPr>
      <a:lvl7pPr marL="2742518" algn="l" defTabSz="457083" rtl="0" eaLnBrk="1" latinLnBrk="0" hangingPunct="1">
        <a:defRPr sz="1900" kern="1200">
          <a:solidFill>
            <a:schemeClr val="tx1"/>
          </a:solidFill>
          <a:latin typeface="+mn-lt"/>
          <a:ea typeface="+mn-ea"/>
          <a:cs typeface="+mn-cs"/>
        </a:defRPr>
      </a:lvl7pPr>
      <a:lvl8pPr marL="3199600" algn="l" defTabSz="457083" rtl="0" eaLnBrk="1" latinLnBrk="0" hangingPunct="1">
        <a:defRPr sz="1900" kern="1200">
          <a:solidFill>
            <a:schemeClr val="tx1"/>
          </a:solidFill>
          <a:latin typeface="+mn-lt"/>
          <a:ea typeface="+mn-ea"/>
          <a:cs typeface="+mn-cs"/>
        </a:defRPr>
      </a:lvl8pPr>
      <a:lvl9pPr marL="3656683" algn="l" defTabSz="45708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299797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912" tIns="60956" rIns="121912" bIns="60956"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912" tIns="60956" rIns="121912" bIns="6095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912" tIns="60956" rIns="121912" bIns="60956" rtlCol="0" anchor="ctr"/>
          <a:lstStyle>
            <a:lvl1pPr algn="r">
              <a:defRPr sz="900">
                <a:solidFill>
                  <a:schemeClr val="tx1">
                    <a:tint val="75000"/>
                  </a:schemeClr>
                </a:solidFill>
              </a:defRPr>
            </a:lvl1pPr>
          </a:lstStyle>
          <a:p>
            <a:pPr defTabSz="1219110"/>
            <a:fld id="{1D8BD707-D9CF-40AE-B4C6-C98DA3205C09}" type="datetimeFigureOut">
              <a:rPr lang="en-US" smtClean="0">
                <a:solidFill>
                  <a:prstClr val="black">
                    <a:tint val="75000"/>
                  </a:prstClr>
                </a:solidFill>
              </a:rPr>
              <a:pPr defTabSz="121911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912" tIns="60956" rIns="121912" bIns="60956" rtlCol="0" anchor="ctr"/>
          <a:lstStyle>
            <a:lvl1pPr algn="l">
              <a:defRPr sz="900">
                <a:solidFill>
                  <a:schemeClr val="tx1">
                    <a:tint val="75000"/>
                  </a:schemeClr>
                </a:solidFill>
              </a:defRPr>
            </a:lvl1pPr>
          </a:lstStyle>
          <a:p>
            <a:pPr defTabSz="121911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912" tIns="60956" rIns="121912" bIns="60956" rtlCol="0" anchor="ctr"/>
          <a:lstStyle>
            <a:lvl1pPr algn="r">
              <a:defRPr sz="900">
                <a:solidFill>
                  <a:schemeClr val="accent1"/>
                </a:solidFill>
              </a:defRPr>
            </a:lvl1pPr>
          </a:lstStyle>
          <a:p>
            <a:pPr defTabSz="1219110"/>
            <a:fld id="{B6F15528-21DE-4FAA-801E-634DDDAF4B2B}" type="slidenum">
              <a:rPr lang="en-US" smtClean="0">
                <a:solidFill>
                  <a:srgbClr val="90C226"/>
                </a:solidFill>
              </a:rPr>
              <a:pPr defTabSz="1219110"/>
              <a:t>‹#›</a:t>
            </a:fld>
            <a:endParaRPr lang="en-US">
              <a:solidFill>
                <a:srgbClr val="90C226"/>
              </a:solidFill>
            </a:endParaRPr>
          </a:p>
        </p:txBody>
      </p:sp>
    </p:spTree>
    <p:extLst>
      <p:ext uri="{BB962C8B-B14F-4D97-AF65-F5344CB8AC3E}">
        <p14:creationId xmlns:p14="http://schemas.microsoft.com/office/powerpoint/2010/main" val="384304348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Lst>
  <p:txStyles>
    <p:titleStyle>
      <a:lvl1pPr algn="l" defTabSz="45716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4" indent="-342874" algn="l" defTabSz="45716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895" indent="-285730" algn="l" defTabSz="45716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14" indent="-228584" algn="l" defTabSz="45716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600080"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247"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412"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78"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744"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910"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2486D9B5-FCEC-432D-9F9C-9D56B99302EC}" type="datetimeFigureOut">
              <a:rPr lang="en-US">
                <a:solidFill>
                  <a:prstClr val="black">
                    <a:tint val="75000"/>
                  </a:prstClr>
                </a:solidFill>
              </a:rPr>
              <a:pPr defTabSz="914400">
                <a:def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914400" fontAlgn="base">
              <a:spcBef>
                <a:spcPct val="0"/>
              </a:spcBef>
              <a:spcAft>
                <a:spcPct val="0"/>
              </a:spcAft>
              <a:defRPr/>
            </a:pPr>
            <a:fld id="{86A070FD-C67A-42B1-8887-03393211CB09}" type="slidenum">
              <a:rPr lang="en-US" altLang="en-US">
                <a:cs typeface="Arial" pitchFamily="34" charset="0"/>
              </a:rPr>
              <a:pPr defTabSz="914400"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404802590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742994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067607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3082122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14681199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8" rIns="9137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78" tIns="45718" rIns="9137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78" tIns="45718" rIns="91378" bIns="45718" rtlCol="0" anchor="ctr"/>
          <a:lstStyle>
            <a:lvl1pPr algn="l">
              <a:defRPr sz="1600">
                <a:solidFill>
                  <a:schemeClr val="tx1">
                    <a:tint val="75000"/>
                  </a:schemeClr>
                </a:solidFill>
              </a:defRPr>
            </a:lvl1pPr>
          </a:lstStyle>
          <a:p>
            <a:pPr defTabSz="1218240"/>
            <a:fld id="{425EB4B6-BD15-4E68-8BFA-8A2D3AAA4790}" type="datetimeFigureOut">
              <a:rPr lang="en-US" smtClean="0">
                <a:solidFill>
                  <a:prstClr val="black">
                    <a:tint val="75000"/>
                  </a:prstClr>
                </a:solidFill>
              </a:rPr>
              <a:pPr defTabSz="1218240"/>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78" tIns="45718" rIns="91378" bIns="45718" rtlCol="0" anchor="ctr"/>
          <a:lstStyle>
            <a:lvl1pPr algn="ctr">
              <a:defRPr sz="1600">
                <a:solidFill>
                  <a:schemeClr val="tx1">
                    <a:tint val="75000"/>
                  </a:schemeClr>
                </a:solidFill>
              </a:defRPr>
            </a:lvl1pPr>
          </a:lstStyle>
          <a:p>
            <a:pPr defTabSz="12182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78" tIns="45718" rIns="91378" bIns="45718" rtlCol="0" anchor="ctr"/>
          <a:lstStyle>
            <a:lvl1pPr algn="r">
              <a:defRPr sz="1600">
                <a:solidFill>
                  <a:schemeClr val="tx1">
                    <a:tint val="75000"/>
                  </a:schemeClr>
                </a:solidFill>
              </a:defRPr>
            </a:lvl1pPr>
          </a:lstStyle>
          <a:p>
            <a:pPr defTabSz="1218240"/>
            <a:fld id="{FA026279-CC7E-44C3-BE74-605769375488}" type="slidenum">
              <a:rPr lang="en-US" smtClean="0">
                <a:solidFill>
                  <a:prstClr val="black">
                    <a:tint val="75000"/>
                  </a:prstClr>
                </a:solidFill>
              </a:rPr>
              <a:pPr defTabSz="1218240"/>
              <a:t>‹#›</a:t>
            </a:fld>
            <a:endParaRPr lang="en-US">
              <a:solidFill>
                <a:prstClr val="black">
                  <a:tint val="75000"/>
                </a:prstClr>
              </a:solidFill>
            </a:endParaRPr>
          </a:p>
        </p:txBody>
      </p:sp>
    </p:spTree>
    <p:extLst>
      <p:ext uri="{BB962C8B-B14F-4D97-AF65-F5344CB8AC3E}">
        <p14:creationId xmlns:p14="http://schemas.microsoft.com/office/powerpoint/2010/main" val="42177849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8240" rtl="0" eaLnBrk="1" latinLnBrk="0" hangingPunct="1">
        <a:spcBef>
          <a:spcPct val="0"/>
        </a:spcBef>
        <a:buNone/>
        <a:defRPr sz="5900" kern="1200">
          <a:solidFill>
            <a:schemeClr val="tx1"/>
          </a:solidFill>
          <a:latin typeface="+mj-lt"/>
          <a:ea typeface="+mj-ea"/>
          <a:cs typeface="+mj-cs"/>
        </a:defRPr>
      </a:lvl1pPr>
    </p:titleStyle>
    <p:bodyStyle>
      <a:lvl1pPr marL="456819" indent="-456819" algn="l" defTabSz="12182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830" indent="-380701" algn="l" defTabSz="12182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85" indent="-304544" algn="l" defTabSz="121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893"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02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5"/>
            <a:ext cx="10058400" cy="1371600"/>
          </a:xfrm>
          <a:prstGeom prst="rect">
            <a:avLst/>
          </a:prstGeom>
        </p:spPr>
        <p:txBody>
          <a:bodyPr vert="horz" lIns="91378" tIns="45718" rIns="91378"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378" tIns="45718" rIns="9137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378" tIns="45718" rIns="91378" bIns="45718" rtlCol="0" anchor="b"/>
          <a:lstStyle>
            <a:lvl1pPr algn="l">
              <a:defRPr sz="1100">
                <a:solidFill>
                  <a:schemeClr val="tx1">
                    <a:lumMod val="75000"/>
                    <a:lumOff val="25000"/>
                  </a:schemeClr>
                </a:solidFill>
              </a:defRPr>
            </a:lvl1pPr>
          </a:lstStyle>
          <a:p>
            <a:pPr defTabSz="456831">
              <a:defRPr/>
            </a:pPr>
            <a:fld id="{CBC48EC7-AF6A-48D3-8284-14BACBEBDD84}" type="datetimeFigureOut">
              <a:rPr lang="en-US" smtClean="0">
                <a:solidFill>
                  <a:prstClr val="black">
                    <a:lumMod val="75000"/>
                    <a:lumOff val="25000"/>
                  </a:prstClr>
                </a:solidFill>
              </a:rPr>
              <a:pPr defTabSz="456831">
                <a:defRPr/>
              </a:pPr>
              <a:t>2/24/2026</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378" tIns="45718" rIns="91378" bIns="45718" rtlCol="0" anchor="b"/>
          <a:lstStyle>
            <a:lvl1pPr algn="ctr">
              <a:defRPr sz="1100">
                <a:solidFill>
                  <a:schemeClr val="tx1">
                    <a:lumMod val="75000"/>
                    <a:lumOff val="25000"/>
                  </a:schemeClr>
                </a:solidFill>
              </a:defRPr>
            </a:lvl1pPr>
          </a:lstStyle>
          <a:p>
            <a:pPr defTabSz="456831">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378" tIns="45718" rIns="91378" bIns="45718" rtlCol="0" anchor="b"/>
          <a:lstStyle>
            <a:lvl1pPr algn="r">
              <a:defRPr sz="1100">
                <a:solidFill>
                  <a:schemeClr val="tx1">
                    <a:lumMod val="75000"/>
                    <a:lumOff val="25000"/>
                  </a:schemeClr>
                </a:solidFill>
              </a:defRPr>
            </a:lvl1pPr>
          </a:lstStyle>
          <a:p>
            <a:pPr defTabSz="456831">
              <a:defRPr/>
            </a:pPr>
            <a:fld id="{4FAB73BC-B049-4115-A692-8D63A059BFB8}" type="slidenum">
              <a:rPr lang="en-US" smtClean="0">
                <a:solidFill>
                  <a:prstClr val="black">
                    <a:lumMod val="75000"/>
                    <a:lumOff val="25000"/>
                  </a:prstClr>
                </a:solidFill>
              </a:rPr>
              <a:pPr defTabSz="456831">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628736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3697"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754" indent="-182754" algn="l" defTabSz="913697"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900" kern="1200">
          <a:solidFill>
            <a:schemeClr val="tx1"/>
          </a:solidFill>
          <a:latin typeface="+mn-lt"/>
          <a:ea typeface="+mn-ea"/>
          <a:cs typeface="+mn-cs"/>
        </a:defRPr>
      </a:lvl1pPr>
      <a:lvl2pPr marL="456831"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0962"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3pPr>
      <a:lvl4pPr marL="1005094"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4pPr>
      <a:lvl5pPr marL="1279168" indent="-18275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5pPr>
      <a:lvl6pPr marL="1598760"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6pPr>
      <a:lvl7pPr marL="1898515"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7pPr>
      <a:lvl8pPr marL="2198305"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8pPr>
      <a:lvl9pPr marL="2498078" indent="-228434" algn="l" defTabSz="913697"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121829" tIns="60914" rIns="121829" bIns="60914"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121829" tIns="60914" rIns="121829" bIns="6091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121829" tIns="60914" rIns="121829" bIns="60914" rtlCol="0" anchor="ctr"/>
          <a:lstStyle>
            <a:lvl1pPr algn="r">
              <a:defRPr sz="900">
                <a:solidFill>
                  <a:schemeClr val="tx1">
                    <a:tint val="75000"/>
                  </a:schemeClr>
                </a:solidFill>
              </a:defRPr>
            </a:lvl1pPr>
          </a:lstStyle>
          <a:p>
            <a:pPr defTabSz="1218180"/>
            <a:fld id="{1D8BD707-D9CF-40AE-B4C6-C98DA3205C09}" type="datetimeFigureOut">
              <a:rPr lang="en-US" smtClean="0">
                <a:solidFill>
                  <a:prstClr val="black">
                    <a:tint val="75000"/>
                  </a:prstClr>
                </a:solidFill>
              </a:rPr>
              <a:pPr defTabSz="1218180"/>
              <a:t>2/24/2026</a:t>
            </a:fld>
            <a:endParaRPr lang="en-US">
              <a:solidFill>
                <a:prstClr val="black">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121829" tIns="60914" rIns="121829" bIns="60914" rtlCol="0" anchor="ctr"/>
          <a:lstStyle>
            <a:lvl1pPr algn="l">
              <a:defRPr sz="900">
                <a:solidFill>
                  <a:schemeClr val="tx1">
                    <a:tint val="75000"/>
                  </a:schemeClr>
                </a:solidFill>
              </a:defRPr>
            </a:lvl1pPr>
          </a:lstStyle>
          <a:p>
            <a:pPr defTabSz="1218180"/>
            <a:endParaRPr lang="en-US">
              <a:solidFill>
                <a:prstClr val="black">
                  <a:tint val="75000"/>
                </a:prstClr>
              </a:solidFill>
            </a:endParaRPr>
          </a:p>
        </p:txBody>
      </p:sp>
      <p:sp>
        <p:nvSpPr>
          <p:cNvPr id="6" name="Slide Number Placeholder 5"/>
          <p:cNvSpPr>
            <a:spLocks noGrp="1"/>
          </p:cNvSpPr>
          <p:nvPr>
            <p:ph type="sldNum" sz="quarter" idx="4"/>
          </p:nvPr>
        </p:nvSpPr>
        <p:spPr>
          <a:xfrm>
            <a:off x="8590665" y="6041364"/>
            <a:ext cx="683339" cy="365125"/>
          </a:xfrm>
          <a:prstGeom prst="rect">
            <a:avLst/>
          </a:prstGeom>
        </p:spPr>
        <p:txBody>
          <a:bodyPr vert="horz" lIns="121829" tIns="60914" rIns="121829" bIns="60914" rtlCol="0" anchor="ctr"/>
          <a:lstStyle>
            <a:lvl1pPr algn="r">
              <a:defRPr sz="900">
                <a:solidFill>
                  <a:schemeClr val="accent1"/>
                </a:solidFill>
              </a:defRPr>
            </a:lvl1pPr>
          </a:lstStyle>
          <a:p>
            <a:pPr defTabSz="1218180"/>
            <a:fld id="{B6F15528-21DE-4FAA-801E-634DDDAF4B2B}" type="slidenum">
              <a:rPr lang="en-US" smtClean="0">
                <a:solidFill>
                  <a:srgbClr val="90C226"/>
                </a:solidFill>
              </a:rPr>
              <a:pPr defTabSz="1218180"/>
              <a:t>‹#›</a:t>
            </a:fld>
            <a:endParaRPr lang="en-US">
              <a:solidFill>
                <a:srgbClr val="90C226"/>
              </a:solidFill>
            </a:endParaRPr>
          </a:p>
        </p:txBody>
      </p:sp>
    </p:spTree>
    <p:extLst>
      <p:ext uri="{BB962C8B-B14F-4D97-AF65-F5344CB8AC3E}">
        <p14:creationId xmlns:p14="http://schemas.microsoft.com/office/powerpoint/2010/main" val="15425643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456795"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26" indent="-342626" algn="l" defTabSz="456795"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316" indent="-285524" algn="l" defTabSz="456795"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046" indent="-228418" algn="l" defTabSz="456795"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98840"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5635"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2469"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69284"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6098"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2934" indent="-228418" algn="l" defTabSz="45679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795" rtl="0" eaLnBrk="1" latinLnBrk="0" hangingPunct="1">
        <a:defRPr sz="1900" kern="1200">
          <a:solidFill>
            <a:schemeClr val="tx1"/>
          </a:solidFill>
          <a:latin typeface="+mn-lt"/>
          <a:ea typeface="+mn-ea"/>
          <a:cs typeface="+mn-cs"/>
        </a:defRPr>
      </a:lvl1pPr>
      <a:lvl2pPr marL="456795" algn="l" defTabSz="456795" rtl="0" eaLnBrk="1" latinLnBrk="0" hangingPunct="1">
        <a:defRPr sz="1900" kern="1200">
          <a:solidFill>
            <a:schemeClr val="tx1"/>
          </a:solidFill>
          <a:latin typeface="+mn-lt"/>
          <a:ea typeface="+mn-ea"/>
          <a:cs typeface="+mn-cs"/>
        </a:defRPr>
      </a:lvl2pPr>
      <a:lvl3pPr marL="913629" algn="l" defTabSz="456795" rtl="0" eaLnBrk="1" latinLnBrk="0" hangingPunct="1">
        <a:defRPr sz="1900" kern="1200">
          <a:solidFill>
            <a:schemeClr val="tx1"/>
          </a:solidFill>
          <a:latin typeface="+mn-lt"/>
          <a:ea typeface="+mn-ea"/>
          <a:cs typeface="+mn-cs"/>
        </a:defRPr>
      </a:lvl3pPr>
      <a:lvl4pPr marL="1370444" algn="l" defTabSz="456795" rtl="0" eaLnBrk="1" latinLnBrk="0" hangingPunct="1">
        <a:defRPr sz="1900" kern="1200">
          <a:solidFill>
            <a:schemeClr val="tx1"/>
          </a:solidFill>
          <a:latin typeface="+mn-lt"/>
          <a:ea typeface="+mn-ea"/>
          <a:cs typeface="+mn-cs"/>
        </a:defRPr>
      </a:lvl4pPr>
      <a:lvl5pPr marL="1827258" algn="l" defTabSz="456795" rtl="0" eaLnBrk="1" latinLnBrk="0" hangingPunct="1">
        <a:defRPr sz="1900" kern="1200">
          <a:solidFill>
            <a:schemeClr val="tx1"/>
          </a:solidFill>
          <a:latin typeface="+mn-lt"/>
          <a:ea typeface="+mn-ea"/>
          <a:cs typeface="+mn-cs"/>
        </a:defRPr>
      </a:lvl5pPr>
      <a:lvl6pPr marL="2284094" algn="l" defTabSz="456795" rtl="0" eaLnBrk="1" latinLnBrk="0" hangingPunct="1">
        <a:defRPr sz="1900" kern="1200">
          <a:solidFill>
            <a:schemeClr val="tx1"/>
          </a:solidFill>
          <a:latin typeface="+mn-lt"/>
          <a:ea typeface="+mn-ea"/>
          <a:cs typeface="+mn-cs"/>
        </a:defRPr>
      </a:lvl6pPr>
      <a:lvl7pPr marL="2740886" algn="l" defTabSz="456795" rtl="0" eaLnBrk="1" latinLnBrk="0" hangingPunct="1">
        <a:defRPr sz="1900" kern="1200">
          <a:solidFill>
            <a:schemeClr val="tx1"/>
          </a:solidFill>
          <a:latin typeface="+mn-lt"/>
          <a:ea typeface="+mn-ea"/>
          <a:cs typeface="+mn-cs"/>
        </a:defRPr>
      </a:lvl7pPr>
      <a:lvl8pPr marL="3197680" algn="l" defTabSz="456795" rtl="0" eaLnBrk="1" latinLnBrk="0" hangingPunct="1">
        <a:defRPr sz="1900" kern="1200">
          <a:solidFill>
            <a:schemeClr val="tx1"/>
          </a:solidFill>
          <a:latin typeface="+mn-lt"/>
          <a:ea typeface="+mn-ea"/>
          <a:cs typeface="+mn-cs"/>
        </a:defRPr>
      </a:lvl8pPr>
      <a:lvl9pPr marL="3654475" algn="l" defTabSz="45679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image" Target="../media/image9.jpeg"/><Relationship Id="rId16" Type="http://schemas.openxmlformats.org/officeDocument/2006/relationships/image" Target="../media/image16.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slide" Target="slide4.xm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 Id="rId1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25.png"/><Relationship Id="rId26" Type="http://schemas.microsoft.com/office/2007/relationships/hdphoto" Target="../media/hdphoto13.wdp"/><Relationship Id="rId3" Type="http://schemas.openxmlformats.org/officeDocument/2006/relationships/image" Target="../media/image18.png"/><Relationship Id="rId21"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slide" Target="slide5.xml"/><Relationship Id="rId17" Type="http://schemas.openxmlformats.org/officeDocument/2006/relationships/slide" Target="slide36.xml"/><Relationship Id="rId25" Type="http://schemas.openxmlformats.org/officeDocument/2006/relationships/image" Target="../media/image30.png"/><Relationship Id="rId2" Type="http://schemas.openxmlformats.org/officeDocument/2006/relationships/image" Target="../media/image17.jpeg"/><Relationship Id="rId16" Type="http://schemas.openxmlformats.org/officeDocument/2006/relationships/slide" Target="slide7.xml"/><Relationship Id="rId20" Type="http://schemas.microsoft.com/office/2007/relationships/hdphoto" Target="../media/hdphoto11.wdp"/><Relationship Id="rId1" Type="http://schemas.openxmlformats.org/officeDocument/2006/relationships/slideLayout" Target="../slideLayouts/slideLayout23.xml"/><Relationship Id="rId6" Type="http://schemas.microsoft.com/office/2007/relationships/hdphoto" Target="../media/hdphoto8.wdp"/><Relationship Id="rId11" Type="http://schemas.microsoft.com/office/2007/relationships/hdphoto" Target="../media/hdphoto10.wdp"/><Relationship Id="rId24" Type="http://schemas.openxmlformats.org/officeDocument/2006/relationships/image" Target="../media/image29.pn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28.png"/><Relationship Id="rId28" Type="http://schemas.microsoft.com/office/2007/relationships/hdphoto" Target="../media/hdphoto14.wdp"/><Relationship Id="rId10" Type="http://schemas.openxmlformats.org/officeDocument/2006/relationships/image" Target="../media/image22.png"/><Relationship Id="rId19" Type="http://schemas.openxmlformats.org/officeDocument/2006/relationships/image" Target="../media/image26.png"/><Relationship Id="rId4" Type="http://schemas.microsoft.com/office/2007/relationships/hdphoto" Target="../media/hdphoto7.wdp"/><Relationship Id="rId9" Type="http://schemas.microsoft.com/office/2007/relationships/hdphoto" Target="../media/hdphoto9.wdp"/><Relationship Id="rId14" Type="http://schemas.openxmlformats.org/officeDocument/2006/relationships/slide" Target="slide6.xml"/><Relationship Id="rId22" Type="http://schemas.microsoft.com/office/2007/relationships/hdphoto" Target="../media/hdphoto12.wdp"/><Relationship Id="rId27"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7.wdp"/><Relationship Id="rId3" Type="http://schemas.openxmlformats.org/officeDocument/2006/relationships/slide" Target="slide4.xml"/><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32.png"/><Relationship Id="rId9" Type="http://schemas.microsoft.com/office/2007/relationships/hdphoto" Target="../media/hdphoto16.wdp"/></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7.wdp"/><Relationship Id="rId3" Type="http://schemas.openxmlformats.org/officeDocument/2006/relationships/slide" Target="slide4.xml"/><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32.png"/><Relationship Id="rId9" Type="http://schemas.microsoft.com/office/2007/relationships/hdphoto" Target="../media/hdphoto16.wdp"/></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7.wdp"/><Relationship Id="rId3" Type="http://schemas.openxmlformats.org/officeDocument/2006/relationships/slide" Target="slide4.xml"/><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56.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32.png"/><Relationship Id="rId9" Type="http://schemas.microsoft.com/office/2007/relationships/hdphoto" Target="../media/hdphoto16.wdp"/></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7.wdp"/><Relationship Id="rId3" Type="http://schemas.openxmlformats.org/officeDocument/2006/relationships/slide" Target="slide4.xml"/><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67.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32.png"/><Relationship Id="rId9" Type="http://schemas.microsoft.com/office/2007/relationships/hdphoto" Target="../media/hdphoto16.wdp"/></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2" Type="http://schemas.openxmlformats.org/officeDocument/2006/relationships/image" Target="../media/image36.crdownload"/><Relationship Id="rId1" Type="http://schemas.openxmlformats.org/officeDocument/2006/relationships/slideLayout" Target="../slideLayouts/slideLayout20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61.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45.xm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4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14400" y="685800"/>
            <a:ext cx="10363200" cy="1219200"/>
          </a:xfrm>
        </p:spPr>
        <p:txBody>
          <a:bodyPr/>
          <a:lstStyle/>
          <a:p>
            <a:r>
              <a:rPr lang="vi-VN" sz="2800" b="1" smtClean="0">
                <a:solidFill>
                  <a:srgbClr val="FF0000"/>
                </a:solidFill>
              </a:rPr>
              <a:t>TRƯỜNG THCS VÕ XÁN</a:t>
            </a:r>
            <a:br>
              <a:rPr lang="vi-VN" sz="2800" b="1" smtClean="0">
                <a:solidFill>
                  <a:srgbClr val="FF0000"/>
                </a:solidFill>
              </a:rPr>
            </a:br>
            <a:r>
              <a:rPr lang="vi-VN" sz="2800" b="1" smtClean="0">
                <a:solidFill>
                  <a:srgbClr val="FF0000"/>
                </a:solidFill>
              </a:rPr>
              <a:t>TỔ KHXH</a:t>
            </a:r>
          </a:p>
        </p:txBody>
      </p:sp>
      <p:sp>
        <p:nvSpPr>
          <p:cNvPr id="3" name="Subtitle 2"/>
          <p:cNvSpPr>
            <a:spLocks noGrp="1"/>
          </p:cNvSpPr>
          <p:nvPr>
            <p:ph type="subTitle" idx="1"/>
          </p:nvPr>
        </p:nvSpPr>
        <p:spPr>
          <a:xfrm>
            <a:off x="1447800" y="1905000"/>
            <a:ext cx="9677400" cy="3810000"/>
          </a:xfrm>
        </p:spPr>
        <p:txBody>
          <a:bodyPr/>
          <a:lstStyle/>
          <a:p>
            <a:pPr>
              <a:defRPr/>
            </a:pPr>
            <a:r>
              <a:rPr lang="vi-VN" b="1" dirty="0" smtClean="0">
                <a:solidFill>
                  <a:srgbClr val="3C1DF5"/>
                </a:solidFill>
                <a:latin typeface="+mj-lt"/>
              </a:rPr>
              <a:t>BÀI </a:t>
            </a:r>
            <a:r>
              <a:rPr lang="vi-VN" b="1" dirty="0" smtClean="0">
                <a:solidFill>
                  <a:srgbClr val="3C1DF5"/>
                </a:solidFill>
                <a:latin typeface="+mj-lt"/>
              </a:rPr>
              <a:t>2. </a:t>
            </a:r>
            <a:r>
              <a:rPr lang="vi-VN" b="1" dirty="0" smtClean="0">
                <a:solidFill>
                  <a:srgbClr val="3C1DF5"/>
                </a:solidFill>
                <a:latin typeface="+mj-lt"/>
              </a:rPr>
              <a:t>MIỀN CỔ TÍCH</a:t>
            </a:r>
            <a:endParaRPr lang="vi-VN" b="1" dirty="0" smtClean="0">
              <a:solidFill>
                <a:srgbClr val="3C1DF5"/>
              </a:solidFill>
              <a:latin typeface="+mj-lt"/>
            </a:endParaRPr>
          </a:p>
          <a:p>
            <a:pPr>
              <a:defRPr/>
            </a:pPr>
            <a:r>
              <a:rPr lang="vi-VN" b="1" dirty="0" smtClean="0">
                <a:solidFill>
                  <a:srgbClr val="3C1DF5"/>
                </a:solidFill>
                <a:latin typeface="+mj-lt"/>
              </a:rPr>
              <a:t>ÔN TẬP</a:t>
            </a:r>
            <a:r>
              <a:rPr lang="vi-VN" b="1" dirty="0" smtClean="0">
                <a:solidFill>
                  <a:srgbClr val="3C1DF5"/>
                </a:solidFill>
                <a:latin typeface="+mj-lt"/>
              </a:rPr>
              <a:t> </a:t>
            </a:r>
            <a:r>
              <a:rPr lang="vi-VN" b="1" dirty="0" smtClean="0">
                <a:solidFill>
                  <a:srgbClr val="3C1DF5"/>
                </a:solidFill>
                <a:latin typeface="+mj-lt"/>
              </a:rPr>
              <a:t>( TIẾT </a:t>
            </a:r>
            <a:r>
              <a:rPr lang="vi-VN" b="1" dirty="0">
                <a:solidFill>
                  <a:srgbClr val="3C1DF5"/>
                </a:solidFill>
                <a:latin typeface="+mj-lt"/>
              </a:rPr>
              <a:t>28</a:t>
            </a:r>
            <a:r>
              <a:rPr lang="vi-VN" b="1" dirty="0" smtClean="0">
                <a:solidFill>
                  <a:srgbClr val="3C1DF5"/>
                </a:solidFill>
                <a:latin typeface="+mj-lt"/>
              </a:rPr>
              <a:t>)</a:t>
            </a:r>
            <a:endParaRPr lang="vi-VN" b="1" dirty="0" smtClean="0">
              <a:solidFill>
                <a:srgbClr val="3C1DF5"/>
              </a:solidFill>
              <a:latin typeface="+mj-lt"/>
            </a:endParaRPr>
          </a:p>
          <a:p>
            <a:pPr>
              <a:defRPr/>
            </a:pPr>
            <a:endParaRPr lang="vi-VN" b="1" dirty="0" smtClean="0">
              <a:solidFill>
                <a:srgbClr val="EE6C24"/>
              </a:solidFill>
              <a:latin typeface="+mj-lt"/>
            </a:endParaRPr>
          </a:p>
          <a:p>
            <a:pPr>
              <a:defRPr/>
            </a:pPr>
            <a:r>
              <a:rPr lang="vi-VN" b="1" dirty="0" smtClean="0">
                <a:solidFill>
                  <a:srgbClr val="EE6C24"/>
                </a:solidFill>
                <a:latin typeface="+mj-lt"/>
              </a:rPr>
              <a:t>Giáo viên: Trần Thị Lan Phương  </a:t>
            </a:r>
          </a:p>
          <a:p>
            <a:pPr>
              <a:defRPr/>
            </a:pPr>
            <a:endParaRPr lang="vi-VN" sz="2800" b="1" dirty="0" smtClean="0">
              <a:solidFill>
                <a:srgbClr val="FF0000"/>
              </a:solidFill>
              <a:latin typeface="+mj-lt"/>
            </a:endParaRPr>
          </a:p>
          <a:p>
            <a:pPr>
              <a:defRPr/>
            </a:pPr>
            <a:r>
              <a:rPr lang="vi-VN" sz="2800" b="1" dirty="0" smtClean="0">
                <a:solidFill>
                  <a:srgbClr val="FF0000"/>
                </a:solidFill>
                <a:latin typeface="+mj-lt"/>
              </a:rPr>
              <a:t>NĂM HỌC</a:t>
            </a:r>
            <a:r>
              <a:rPr lang="vi-VN" sz="2800" b="1" smtClean="0">
                <a:solidFill>
                  <a:srgbClr val="FF0000"/>
                </a:solidFill>
                <a:latin typeface="+mj-lt"/>
              </a:rPr>
              <a:t>: </a:t>
            </a:r>
            <a:r>
              <a:rPr lang="vi-VN" sz="2800" b="1" smtClean="0">
                <a:solidFill>
                  <a:srgbClr val="FF0000"/>
                </a:solidFill>
                <a:latin typeface="+mj-lt"/>
              </a:rPr>
              <a:t>2025-2026</a:t>
            </a:r>
            <a:endParaRPr lang="vi-VN" sz="2800" b="1" dirty="0" smtClean="0">
              <a:solidFill>
                <a:srgbClr val="FF0000"/>
              </a:solidFill>
              <a:latin typeface="+mj-lt"/>
            </a:endParaRPr>
          </a:p>
          <a:p>
            <a:pPr>
              <a:defRPr/>
            </a:pPr>
            <a:endParaRPr lang="vi-VN" b="1" dirty="0" smtClean="0">
              <a:solidFill>
                <a:srgbClr val="3C1DF5"/>
              </a:solidFill>
              <a:latin typeface="+mj-lt"/>
            </a:endParaRPr>
          </a:p>
          <a:p>
            <a:pPr>
              <a:defRPr/>
            </a:pPr>
            <a:endParaRPr lang="vi-VN" b="1" dirty="0" smtClean="0">
              <a:solidFill>
                <a:srgbClr val="3C1DF5"/>
              </a:solidFill>
              <a:latin typeface="+mj-lt"/>
            </a:endParaRPr>
          </a:p>
        </p:txBody>
      </p:sp>
    </p:spTree>
    <p:extLst>
      <p:ext uri="{BB962C8B-B14F-4D97-AF65-F5344CB8AC3E}">
        <p14:creationId xmlns:p14="http://schemas.microsoft.com/office/powerpoint/2010/main" val="351947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sp>
        <p:nvSpPr>
          <p:cNvPr id="3" name="Rectangle 2"/>
          <p:cNvSpPr/>
          <p:nvPr/>
        </p:nvSpPr>
        <p:spPr>
          <a:xfrm>
            <a:off x="1619805" y="386398"/>
            <a:ext cx="8567387" cy="584771"/>
          </a:xfrm>
          <a:prstGeom prst="rect">
            <a:avLst/>
          </a:prstGeom>
        </p:spPr>
        <p:txBody>
          <a:bodyPr wrap="square" lIns="91378" tIns="45718" rIns="91378" bIns="45718">
            <a:spAutoFit/>
          </a:bodyPr>
          <a:lstStyle/>
          <a:p>
            <a:pPr marL="456915" indent="-456915">
              <a:buFont typeface="Arial" pitchFamily="34" charset="0"/>
              <a:buChar char="•"/>
            </a:pPr>
            <a:r>
              <a:rPr lang="pt-BR"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pt-BR"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pt-BR"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vi-VN"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84857" y="1803041"/>
            <a:ext cx="10406131" cy="3046984"/>
          </a:xfrm>
          <a:prstGeom prst="rect">
            <a:avLst/>
          </a:prstGeom>
        </p:spPr>
        <p:txBody>
          <a:bodyPr wrap="square" lIns="91378" tIns="45718" rIns="91378" bIns="45718">
            <a:spAutoFit/>
          </a:bodyPr>
          <a:lstStyle/>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1: Tóm tắt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cốt truyện của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 </a:t>
            </a:r>
            <a:r>
              <a:rPr lang="da-DK"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Sọ Dừa</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Nêu chủ đề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 </a:t>
            </a:r>
            <a:r>
              <a:rPr lang="da-DK"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Sọ Dừa</a:t>
            </a:r>
            <a:r>
              <a:rPr lang="vi-VN"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:Tóm tắt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cốt truyện của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 </a:t>
            </a:r>
            <a:r>
              <a:rPr lang="da-DK"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bé thông minh</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Nêu chủ đề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bé thông minh</a:t>
            </a:r>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Tóm tắt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cốt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 truyện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Non–</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 và Heng-</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 .</a:t>
            </a:r>
          </a:p>
          <a:p>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Nêu chủ đề của truyện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Non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 và Heng-</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da-DK"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a:t>
            </a:r>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293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08829734"/>
              </p:ext>
            </p:extLst>
          </p:nvPr>
        </p:nvGraphicFramePr>
        <p:xfrm>
          <a:off x="346263" y="386398"/>
          <a:ext cx="11114468" cy="6449570"/>
        </p:xfrm>
        <a:graphic>
          <a:graphicData uri="http://schemas.openxmlformats.org/drawingml/2006/table">
            <a:tbl>
              <a:tblPr firstRow="1" firstCol="1" bandRow="1"/>
              <a:tblGrid>
                <a:gridCol w="1456780"/>
                <a:gridCol w="7881870"/>
                <a:gridCol w="1775818"/>
              </a:tblGrid>
              <a:tr h="1209295">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Tên truyện</a:t>
                      </a:r>
                      <a:endParaRPr lang="vi-VN" sz="2300" dirty="0">
                        <a:solidFill>
                          <a:srgbClr val="FF0000"/>
                        </a:solidFill>
                        <a:effectLst/>
                        <a:latin typeface="+mj-lt"/>
                        <a:ea typeface="Arial"/>
                        <a:cs typeface="Times New Roman"/>
                      </a:endParaRPr>
                    </a:p>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 </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Tóm tắt cốt truyện (ngắn gọn)</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Chủ đề của truyện</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5">
                <a:tc>
                  <a:txBody>
                    <a:bodyPr/>
                    <a:lstStyle/>
                    <a:p>
                      <a:pPr marL="0" marR="0">
                        <a:lnSpc>
                          <a:spcPct val="115000"/>
                        </a:lnSpc>
                        <a:spcBef>
                          <a:spcPts val="0"/>
                        </a:spcBef>
                        <a:spcAft>
                          <a:spcPts val="0"/>
                        </a:spcAft>
                      </a:pPr>
                      <a:r>
                        <a:rPr lang="vi-VN" sz="2300" b="1" dirty="0">
                          <a:solidFill>
                            <a:srgbClr val="FF0000"/>
                          </a:solidFill>
                          <a:effectLst/>
                          <a:latin typeface="+mj-lt"/>
                          <a:ea typeface="Arial"/>
                          <a:cs typeface="Times New Roman"/>
                        </a:rPr>
                        <a:t>1.Sọ Dừa</a:t>
                      </a:r>
                    </a:p>
                    <a:p>
                      <a:pPr marL="0" marR="0">
                        <a:lnSpc>
                          <a:spcPct val="115000"/>
                        </a:lnSpc>
                        <a:spcBef>
                          <a:spcPts val="0"/>
                        </a:spcBef>
                        <a:spcAft>
                          <a:spcPts val="0"/>
                        </a:spcAft>
                      </a:pPr>
                      <a:r>
                        <a:rPr lang="vi-VN" sz="2300" b="1" dirty="0">
                          <a:effectLst/>
                          <a:latin typeface="+mj-lt"/>
                          <a:ea typeface="Arial"/>
                          <a:cs typeface="Times New Roman"/>
                        </a:rPr>
                        <a:t> </a:t>
                      </a: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300" b="1" dirty="0">
                          <a:effectLst/>
                          <a:latin typeface="+mj-lt"/>
                          <a:ea typeface="Arial"/>
                          <a:cs typeface="Times New Roman"/>
                        </a:rPr>
                        <a:t> </a:t>
                      </a: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vi-VN" sz="2300" b="1" dirty="0">
                        <a:solidFill>
                          <a:srgbClr val="0000FF"/>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65660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35138456"/>
              </p:ext>
            </p:extLst>
          </p:nvPr>
        </p:nvGraphicFramePr>
        <p:xfrm>
          <a:off x="346263" y="386398"/>
          <a:ext cx="11114468" cy="6449570"/>
        </p:xfrm>
        <a:graphic>
          <a:graphicData uri="http://schemas.openxmlformats.org/drawingml/2006/table">
            <a:tbl>
              <a:tblPr firstRow="1" firstCol="1" bandRow="1"/>
              <a:tblGrid>
                <a:gridCol w="1456780"/>
                <a:gridCol w="7881870"/>
                <a:gridCol w="1775818"/>
              </a:tblGrid>
              <a:tr h="1209295">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Tên truyện</a:t>
                      </a:r>
                      <a:endParaRPr lang="vi-VN" sz="2300" dirty="0">
                        <a:solidFill>
                          <a:srgbClr val="FF0000"/>
                        </a:solidFill>
                        <a:effectLst/>
                        <a:latin typeface="+mj-lt"/>
                        <a:ea typeface="Arial"/>
                        <a:cs typeface="Times New Roman"/>
                      </a:endParaRPr>
                    </a:p>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 </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Tóm tắt cốt truyện (ngắn gọn)</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Chủ đề của truyện</a:t>
                      </a:r>
                      <a:endParaRPr lang="vi-VN" sz="2300" dirty="0">
                        <a:solidFill>
                          <a:srgbClr val="FF0000"/>
                        </a:solidFill>
                        <a:effectLst/>
                        <a:latin typeface="+mj-lt"/>
                        <a:ea typeface="Arial"/>
                        <a:cs typeface="Times New Roman"/>
                      </a:endParaRP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5">
                <a:tc>
                  <a:txBody>
                    <a:bodyPr/>
                    <a:lstStyle/>
                    <a:p>
                      <a:pPr marL="0" marR="0">
                        <a:lnSpc>
                          <a:spcPct val="115000"/>
                        </a:lnSpc>
                        <a:spcBef>
                          <a:spcPts val="0"/>
                        </a:spcBef>
                        <a:spcAft>
                          <a:spcPts val="0"/>
                        </a:spcAft>
                      </a:pPr>
                      <a:r>
                        <a:rPr lang="vi-VN" sz="2300" b="1" dirty="0">
                          <a:solidFill>
                            <a:srgbClr val="FF0000"/>
                          </a:solidFill>
                          <a:effectLst/>
                          <a:latin typeface="+mj-lt"/>
                          <a:ea typeface="Arial"/>
                          <a:cs typeface="Times New Roman"/>
                        </a:rPr>
                        <a:t>1.Sọ Dừa</a:t>
                      </a:r>
                    </a:p>
                    <a:p>
                      <a:pPr marL="0" marR="0">
                        <a:lnSpc>
                          <a:spcPct val="115000"/>
                        </a:lnSpc>
                        <a:spcBef>
                          <a:spcPts val="0"/>
                        </a:spcBef>
                        <a:spcAft>
                          <a:spcPts val="0"/>
                        </a:spcAft>
                      </a:pPr>
                      <a:r>
                        <a:rPr lang="vi-VN" sz="2300" b="1" dirty="0">
                          <a:effectLst/>
                          <a:latin typeface="+mj-lt"/>
                          <a:ea typeface="Arial"/>
                          <a:cs typeface="Times New Roman"/>
                        </a:rPr>
                        <a:t> </a:t>
                      </a: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300" b="1" dirty="0" smtClean="0">
                          <a:effectLst/>
                          <a:latin typeface="+mj-lt"/>
                          <a:ea typeface="Arial"/>
                          <a:cs typeface="Times New Roman"/>
                        </a:rPr>
                        <a:t>   Ngày xưa,</a:t>
                      </a:r>
                      <a:r>
                        <a:rPr lang="vi-VN" sz="2300" b="1" baseline="0" dirty="0" smtClean="0">
                          <a:effectLst/>
                          <a:latin typeface="+mj-lt"/>
                          <a:ea typeface="Arial"/>
                          <a:cs typeface="Times New Roman"/>
                        </a:rPr>
                        <a:t> người mẹ nghèo </a:t>
                      </a:r>
                      <a:r>
                        <a:rPr lang="vi-VN" sz="2300" b="1" dirty="0" smtClean="0">
                          <a:effectLst/>
                          <a:latin typeface="+mj-lt"/>
                          <a:ea typeface="Arial"/>
                          <a:cs typeface="Times New Roman"/>
                        </a:rPr>
                        <a:t>uống </a:t>
                      </a:r>
                      <a:r>
                        <a:rPr lang="vi-VN" sz="2300" b="1" dirty="0">
                          <a:effectLst/>
                          <a:latin typeface="+mj-lt"/>
                          <a:ea typeface="Arial"/>
                          <a:cs typeface="Times New Roman"/>
                        </a:rPr>
                        <a:t>nước trong cái sọ </a:t>
                      </a:r>
                      <a:r>
                        <a:rPr lang="vi-VN" sz="2300" b="1" dirty="0" smtClean="0">
                          <a:effectLst/>
                          <a:latin typeface="+mj-lt"/>
                          <a:ea typeface="Arial"/>
                          <a:cs typeface="Times New Roman"/>
                        </a:rPr>
                        <a:t>dừa</a:t>
                      </a:r>
                      <a:r>
                        <a:rPr lang="vi-VN" sz="2300" b="1" baseline="0" dirty="0" smtClean="0">
                          <a:effectLst/>
                          <a:latin typeface="+mj-lt"/>
                          <a:ea typeface="Arial"/>
                          <a:cs typeface="Times New Roman"/>
                        </a:rPr>
                        <a:t> rồi</a:t>
                      </a:r>
                      <a:r>
                        <a:rPr lang="vi-VN" sz="2300" b="1" dirty="0" smtClean="0">
                          <a:effectLst/>
                          <a:latin typeface="+mj-lt"/>
                          <a:ea typeface="Arial"/>
                          <a:cs typeface="Times New Roman"/>
                        </a:rPr>
                        <a:t> </a:t>
                      </a:r>
                      <a:r>
                        <a:rPr lang="vi-VN" sz="2300" b="1" dirty="0">
                          <a:effectLst/>
                          <a:latin typeface="+mj-lt"/>
                          <a:ea typeface="Arial"/>
                          <a:cs typeface="Times New Roman"/>
                        </a:rPr>
                        <a:t>mang thai </a:t>
                      </a:r>
                      <a:r>
                        <a:rPr lang="vi-VN" sz="2300" b="1" dirty="0" smtClean="0">
                          <a:effectLst/>
                          <a:latin typeface="+mj-lt"/>
                          <a:ea typeface="Arial"/>
                          <a:cs typeface="Times New Roman"/>
                        </a:rPr>
                        <a:t>và sinh </a:t>
                      </a:r>
                      <a:r>
                        <a:rPr lang="vi-VN" sz="2300" b="1" dirty="0">
                          <a:effectLst/>
                          <a:latin typeface="+mj-lt"/>
                          <a:ea typeface="Arial"/>
                          <a:cs typeface="Times New Roman"/>
                        </a:rPr>
                        <a:t>ra một đứa bé </a:t>
                      </a:r>
                      <a:r>
                        <a:rPr lang="vi-VN" sz="2300" b="1" dirty="0" smtClean="0">
                          <a:effectLst/>
                          <a:latin typeface="+mj-lt"/>
                          <a:ea typeface="Arial"/>
                          <a:cs typeface="Times New Roman"/>
                        </a:rPr>
                        <a:t>hình hài dị biệt đặt </a:t>
                      </a:r>
                      <a:r>
                        <a:rPr lang="vi-VN" sz="2300" b="1" dirty="0">
                          <a:effectLst/>
                          <a:latin typeface="+mj-lt"/>
                          <a:ea typeface="Arial"/>
                          <a:cs typeface="Times New Roman"/>
                        </a:rPr>
                        <a:t>tên là Sọ Dừa. Lớn lên Sọ Dừa đi ở chăn bò cho nhà phú ông rất </a:t>
                      </a:r>
                      <a:r>
                        <a:rPr lang="vi-VN" sz="2300" b="1" dirty="0" smtClean="0">
                          <a:effectLst/>
                          <a:latin typeface="+mj-lt"/>
                          <a:ea typeface="Arial"/>
                          <a:cs typeface="Times New Roman"/>
                        </a:rPr>
                        <a:t>giỏi</a:t>
                      </a:r>
                      <a:r>
                        <a:rPr lang="vi-VN" sz="2300" b="1" baseline="0" dirty="0" smtClean="0">
                          <a:effectLst/>
                          <a:latin typeface="+mj-lt"/>
                          <a:ea typeface="Arial"/>
                          <a:cs typeface="Times New Roman"/>
                        </a:rPr>
                        <a:t> và đã </a:t>
                      </a:r>
                      <a:r>
                        <a:rPr lang="vi-VN" sz="2300" b="1" dirty="0" smtClean="0">
                          <a:effectLst/>
                          <a:latin typeface="+mj-lt"/>
                          <a:ea typeface="Arial"/>
                          <a:cs typeface="Times New Roman"/>
                        </a:rPr>
                        <a:t>cưới cô út, con gái phú ông </a:t>
                      </a:r>
                      <a:r>
                        <a:rPr lang="vi-VN" sz="2300" b="1" dirty="0">
                          <a:effectLst/>
                          <a:latin typeface="+mj-lt"/>
                          <a:ea typeface="Arial"/>
                          <a:cs typeface="Times New Roman"/>
                        </a:rPr>
                        <a:t>làm </a:t>
                      </a:r>
                      <a:r>
                        <a:rPr lang="vi-VN" sz="2300" b="1" dirty="0" smtClean="0">
                          <a:effectLst/>
                          <a:latin typeface="+mj-lt"/>
                          <a:ea typeface="Arial"/>
                          <a:cs typeface="Times New Roman"/>
                        </a:rPr>
                        <a:t>vợ. </a:t>
                      </a:r>
                      <a:r>
                        <a:rPr lang="vi-VN" sz="2300" b="1" dirty="0">
                          <a:effectLst/>
                          <a:latin typeface="+mj-lt"/>
                          <a:ea typeface="Arial"/>
                          <a:cs typeface="Times New Roman"/>
                        </a:rPr>
                        <a:t>Ngày cưới, Sọ Dừa biến thành một chàng </a:t>
                      </a:r>
                      <a:r>
                        <a:rPr lang="vi-VN" sz="2300" b="1" dirty="0" smtClean="0">
                          <a:effectLst/>
                          <a:latin typeface="+mj-lt"/>
                          <a:ea typeface="Arial"/>
                          <a:cs typeface="Times New Roman"/>
                        </a:rPr>
                        <a:t>trai</a:t>
                      </a:r>
                      <a:r>
                        <a:rPr lang="vi-VN" sz="2300" b="1" baseline="0" dirty="0" smtClean="0">
                          <a:effectLst/>
                          <a:latin typeface="+mj-lt"/>
                          <a:ea typeface="Arial"/>
                          <a:cs typeface="Times New Roman"/>
                        </a:rPr>
                        <a:t> </a:t>
                      </a:r>
                      <a:r>
                        <a:rPr lang="vi-VN" sz="2300" b="1" dirty="0" smtClean="0">
                          <a:effectLst/>
                          <a:latin typeface="+mj-lt"/>
                          <a:ea typeface="Arial"/>
                          <a:cs typeface="Times New Roman"/>
                        </a:rPr>
                        <a:t>tuấn </a:t>
                      </a:r>
                      <a:r>
                        <a:rPr lang="vi-VN" sz="2300" b="1" dirty="0">
                          <a:effectLst/>
                          <a:latin typeface="+mj-lt"/>
                          <a:ea typeface="Arial"/>
                          <a:cs typeface="Times New Roman"/>
                        </a:rPr>
                        <a:t>tú sánh đôi cùng cô út. Hai vợ chồng Sọ Dừa </a:t>
                      </a:r>
                      <a:r>
                        <a:rPr lang="vi-VN" sz="2300" b="1" dirty="0" smtClean="0">
                          <a:effectLst/>
                          <a:latin typeface="+mj-lt"/>
                          <a:ea typeface="Arial"/>
                          <a:cs typeface="Times New Roman"/>
                        </a:rPr>
                        <a:t>sống với </a:t>
                      </a:r>
                      <a:r>
                        <a:rPr lang="vi-VN" sz="2300" b="1" dirty="0">
                          <a:effectLst/>
                          <a:latin typeface="+mj-lt"/>
                          <a:ea typeface="Arial"/>
                          <a:cs typeface="Times New Roman"/>
                        </a:rPr>
                        <a:t>nhau rất hạnh phúc. Sọ Dừa chăm chỉ học tập và thi </a:t>
                      </a:r>
                      <a:r>
                        <a:rPr lang="vi-VN" sz="2300" b="1" dirty="0" smtClean="0">
                          <a:effectLst/>
                          <a:latin typeface="+mj-lt"/>
                          <a:ea typeface="Arial"/>
                          <a:cs typeface="Times New Roman"/>
                        </a:rPr>
                        <a:t>đỗ </a:t>
                      </a:r>
                      <a:r>
                        <a:rPr lang="vi-VN" sz="2300" b="1" dirty="0">
                          <a:effectLst/>
                          <a:latin typeface="+mj-lt"/>
                          <a:ea typeface="Arial"/>
                          <a:cs typeface="Times New Roman"/>
                        </a:rPr>
                        <a:t>trạng nguyên. Khi Sọ Dừa đi sứ, cô út bị hai cô chị hãm hại nhưng may mắn thoát chết, vợ chồng lại đoàn tụ còn hai cô chị </a:t>
                      </a:r>
                      <a:r>
                        <a:rPr lang="vi-VN" sz="2300" b="1" dirty="0" smtClean="0">
                          <a:effectLst/>
                          <a:latin typeface="+mj-lt"/>
                          <a:ea typeface="Arial"/>
                          <a:cs typeface="Times New Roman"/>
                        </a:rPr>
                        <a:t>bỏ </a:t>
                      </a:r>
                      <a:r>
                        <a:rPr lang="vi-VN" sz="2300" b="1" dirty="0">
                          <a:effectLst/>
                          <a:latin typeface="+mj-lt"/>
                          <a:ea typeface="Arial"/>
                          <a:cs typeface="Times New Roman"/>
                        </a:rPr>
                        <a:t>đi biệt xứ.</a:t>
                      </a:r>
                    </a:p>
                    <a:p>
                      <a:pPr marL="0" marR="0">
                        <a:lnSpc>
                          <a:spcPct val="115000"/>
                        </a:lnSpc>
                        <a:spcBef>
                          <a:spcPts val="0"/>
                        </a:spcBef>
                        <a:spcAft>
                          <a:spcPts val="0"/>
                        </a:spcAft>
                      </a:pPr>
                      <a:r>
                        <a:rPr lang="vi-VN" sz="2300" b="1" dirty="0">
                          <a:effectLst/>
                          <a:latin typeface="+mj-lt"/>
                          <a:ea typeface="Arial"/>
                          <a:cs typeface="Times New Roman"/>
                        </a:rPr>
                        <a:t> </a:t>
                      </a: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300" b="1" dirty="0">
                          <a:solidFill>
                            <a:srgbClr val="0000FF"/>
                          </a:solidFill>
                          <a:effectLst/>
                          <a:latin typeface="+mj-lt"/>
                          <a:ea typeface="Arial"/>
                          <a:cs typeface="Times New Roman"/>
                        </a:rPr>
                        <a:t>Thể hiện ước mơ của nhân dân về một xã hội công bằng, đề cao nhân cách, trí tuệ và lòng nhân hậu.</a:t>
                      </a:r>
                    </a:p>
                  </a:txBody>
                  <a:tcPr marL="64011" marR="64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052898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47258166"/>
              </p:ext>
            </p:extLst>
          </p:nvPr>
        </p:nvGraphicFramePr>
        <p:xfrm>
          <a:off x="643977" y="553796"/>
          <a:ext cx="11075832" cy="6046471"/>
        </p:xfrm>
        <a:graphic>
          <a:graphicData uri="http://schemas.openxmlformats.org/drawingml/2006/table">
            <a:tbl>
              <a:tblPr firstRow="1" firstCol="1" bandRow="1"/>
              <a:tblGrid>
                <a:gridCol w="1568025"/>
                <a:gridCol w="6970668"/>
                <a:gridCol w="2537139"/>
              </a:tblGrid>
              <a:tr h="806196">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Tên truyện</a:t>
                      </a:r>
                    </a:p>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Tóm tắt cốt truyện (ngắn gọn)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Chủ đề của truyện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5">
                <a:tc>
                  <a:txBody>
                    <a:bodyPr/>
                    <a:lstStyle/>
                    <a:p>
                      <a:pPr marL="0" marR="0">
                        <a:lnSpc>
                          <a:spcPct val="115000"/>
                        </a:lnSpc>
                        <a:spcBef>
                          <a:spcPts val="0"/>
                        </a:spcBef>
                        <a:spcAft>
                          <a:spcPts val="0"/>
                        </a:spcAft>
                      </a:pPr>
                      <a:r>
                        <a:rPr lang="vi-VN" sz="2300" b="1" dirty="0">
                          <a:solidFill>
                            <a:srgbClr val="FF0000"/>
                          </a:solidFill>
                          <a:effectLst/>
                          <a:latin typeface="+mj-lt"/>
                          <a:ea typeface="Arial"/>
                          <a:cs typeface="Times New Roman"/>
                        </a:rPr>
                        <a:t>2.Em bé thông minh</a:t>
                      </a:r>
                    </a:p>
                    <a:p>
                      <a:pPr marL="0" marR="0">
                        <a:lnSpc>
                          <a:spcPct val="115000"/>
                        </a:lnSpc>
                        <a:spcBef>
                          <a:spcPts val="0"/>
                        </a:spcBef>
                        <a:spcAft>
                          <a:spcPts val="0"/>
                        </a:spcAft>
                      </a:pPr>
                      <a:r>
                        <a:rPr lang="vi-VN" sz="2300" b="1" dirty="0">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300" b="1" dirty="0">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vi-VN" sz="2300" b="1" dirty="0">
                        <a:solidFill>
                          <a:srgbClr val="0000FF"/>
                        </a:solidFill>
                        <a:effectLst/>
                        <a:latin typeface="+mj-lt"/>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378550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51110909"/>
              </p:ext>
            </p:extLst>
          </p:nvPr>
        </p:nvGraphicFramePr>
        <p:xfrm>
          <a:off x="643977" y="553796"/>
          <a:ext cx="11075832" cy="6046471"/>
        </p:xfrm>
        <a:graphic>
          <a:graphicData uri="http://schemas.openxmlformats.org/drawingml/2006/table">
            <a:tbl>
              <a:tblPr firstRow="1" firstCol="1" bandRow="1"/>
              <a:tblGrid>
                <a:gridCol w="1568025"/>
                <a:gridCol w="6970668"/>
                <a:gridCol w="2537139"/>
              </a:tblGrid>
              <a:tr h="806196">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Tên truyện</a:t>
                      </a:r>
                    </a:p>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Tóm tắt cốt truyện (ngắn gọn)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mj-lt"/>
                          <a:ea typeface="Arial"/>
                          <a:cs typeface="Times New Roman"/>
                        </a:rPr>
                        <a:t>Chủ đề của truyện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5">
                <a:tc>
                  <a:txBody>
                    <a:bodyPr/>
                    <a:lstStyle/>
                    <a:p>
                      <a:pPr marL="0" marR="0">
                        <a:lnSpc>
                          <a:spcPct val="115000"/>
                        </a:lnSpc>
                        <a:spcBef>
                          <a:spcPts val="0"/>
                        </a:spcBef>
                        <a:spcAft>
                          <a:spcPts val="0"/>
                        </a:spcAft>
                      </a:pPr>
                      <a:r>
                        <a:rPr lang="vi-VN" sz="2300" b="1" dirty="0">
                          <a:solidFill>
                            <a:srgbClr val="FF0000"/>
                          </a:solidFill>
                          <a:effectLst/>
                          <a:latin typeface="+mj-lt"/>
                          <a:ea typeface="Arial"/>
                          <a:cs typeface="Times New Roman"/>
                        </a:rPr>
                        <a:t>2.Em bé thông minh</a:t>
                      </a:r>
                    </a:p>
                    <a:p>
                      <a:pPr marL="0" marR="0">
                        <a:lnSpc>
                          <a:spcPct val="115000"/>
                        </a:lnSpc>
                        <a:spcBef>
                          <a:spcPts val="0"/>
                        </a:spcBef>
                        <a:spcAft>
                          <a:spcPts val="0"/>
                        </a:spcAft>
                      </a:pPr>
                      <a:r>
                        <a:rPr lang="vi-VN" sz="2300" b="1" dirty="0">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300" b="1" dirty="0">
                          <a:effectLst/>
                          <a:latin typeface="+mj-lt"/>
                          <a:ea typeface="Arial"/>
                          <a:cs typeface="Times New Roman"/>
                        </a:rPr>
                        <a:t>Ngày xưa, có ông vua </a:t>
                      </a:r>
                      <a:r>
                        <a:rPr lang="vi-VN" sz="2300" b="1" dirty="0" smtClean="0">
                          <a:effectLst/>
                          <a:latin typeface="+mj-lt"/>
                          <a:ea typeface="Arial"/>
                          <a:cs typeface="Times New Roman"/>
                        </a:rPr>
                        <a:t>sai </a:t>
                      </a:r>
                      <a:r>
                        <a:rPr lang="vi-VN" sz="2300" b="1" dirty="0">
                          <a:effectLst/>
                          <a:latin typeface="+mj-lt"/>
                          <a:ea typeface="Arial"/>
                          <a:cs typeface="Times New Roman"/>
                        </a:rPr>
                        <a:t>viên quan đi tìm người tài giỏi để giúp </a:t>
                      </a:r>
                      <a:r>
                        <a:rPr lang="vi-VN" sz="2300" b="1" dirty="0" smtClean="0">
                          <a:effectLst/>
                          <a:latin typeface="+mj-lt"/>
                          <a:ea typeface="Arial"/>
                          <a:cs typeface="Times New Roman"/>
                        </a:rPr>
                        <a:t>nước</a:t>
                      </a:r>
                      <a:r>
                        <a:rPr lang="vi-VN" sz="2300" b="1" baseline="0" dirty="0" smtClean="0">
                          <a:effectLst/>
                          <a:latin typeface="+mj-lt"/>
                          <a:ea typeface="Arial"/>
                          <a:cs typeface="Times New Roman"/>
                        </a:rPr>
                        <a:t> </a:t>
                      </a:r>
                      <a:r>
                        <a:rPr lang="vi-VN" sz="2300" b="1" dirty="0" smtClean="0">
                          <a:effectLst/>
                          <a:latin typeface="+mj-lt"/>
                          <a:ea typeface="Arial"/>
                          <a:cs typeface="Times New Roman"/>
                        </a:rPr>
                        <a:t>và </a:t>
                      </a:r>
                      <a:r>
                        <a:rPr lang="vi-VN" sz="2300" b="1" dirty="0">
                          <a:effectLst/>
                          <a:latin typeface="+mj-lt"/>
                          <a:ea typeface="Arial"/>
                          <a:cs typeface="Times New Roman"/>
                        </a:rPr>
                        <a:t>phát hiện được một cậu bé con nhà nông. Ông về tâu với vua. Vua rất mừng </a:t>
                      </a:r>
                      <a:r>
                        <a:rPr lang="vi-VN" sz="2300" b="1" dirty="0" smtClean="0">
                          <a:effectLst/>
                          <a:latin typeface="+mj-lt"/>
                          <a:ea typeface="Arial"/>
                          <a:cs typeface="Times New Roman"/>
                        </a:rPr>
                        <a:t>nhưng vẫn đặt</a:t>
                      </a:r>
                      <a:r>
                        <a:rPr lang="vi-VN" sz="2300" b="1" baseline="0" dirty="0" smtClean="0">
                          <a:effectLst/>
                          <a:latin typeface="+mj-lt"/>
                          <a:ea typeface="Arial"/>
                          <a:cs typeface="Times New Roman"/>
                        </a:rPr>
                        <a:t> </a:t>
                      </a:r>
                      <a:r>
                        <a:rPr lang="vi-VN" sz="2300" b="1" dirty="0" smtClean="0">
                          <a:effectLst/>
                          <a:latin typeface="+mj-lt"/>
                          <a:ea typeface="Arial"/>
                          <a:cs typeface="Times New Roman"/>
                        </a:rPr>
                        <a:t>thêm </a:t>
                      </a:r>
                      <a:r>
                        <a:rPr lang="vi-VN" sz="2300" b="1" dirty="0">
                          <a:effectLst/>
                          <a:latin typeface="+mj-lt"/>
                          <a:ea typeface="Arial"/>
                          <a:cs typeface="Times New Roman"/>
                        </a:rPr>
                        <a:t>hai thử thách </a:t>
                      </a:r>
                      <a:r>
                        <a:rPr lang="vi-VN" sz="2300" b="1" dirty="0" smtClean="0">
                          <a:effectLst/>
                          <a:latin typeface="+mj-lt"/>
                          <a:ea typeface="Arial"/>
                          <a:cs typeface="Times New Roman"/>
                        </a:rPr>
                        <a:t>cho</a:t>
                      </a:r>
                      <a:r>
                        <a:rPr lang="vi-VN" sz="2300" b="1" baseline="0" dirty="0" smtClean="0">
                          <a:effectLst/>
                          <a:latin typeface="+mj-lt"/>
                          <a:ea typeface="Arial"/>
                          <a:cs typeface="Times New Roman"/>
                        </a:rPr>
                        <a:t> </a:t>
                      </a:r>
                      <a:r>
                        <a:rPr lang="vi-VN" sz="2300" b="1" dirty="0" smtClean="0">
                          <a:effectLst/>
                          <a:latin typeface="+mj-lt"/>
                          <a:ea typeface="Arial"/>
                          <a:cs typeface="Times New Roman"/>
                        </a:rPr>
                        <a:t>cậu </a:t>
                      </a:r>
                      <a:r>
                        <a:rPr lang="vi-VN" sz="2300" b="1" dirty="0">
                          <a:effectLst/>
                          <a:latin typeface="+mj-lt"/>
                          <a:ea typeface="Arial"/>
                          <a:cs typeface="Times New Roman"/>
                        </a:rPr>
                        <a:t>bé </a:t>
                      </a:r>
                      <a:r>
                        <a:rPr lang="vi-VN" sz="2300" b="1" dirty="0" smtClean="0">
                          <a:effectLst/>
                          <a:latin typeface="+mj-lt"/>
                          <a:ea typeface="Arial"/>
                          <a:cs typeface="Times New Roman"/>
                        </a:rPr>
                        <a:t>và cậu đều </a:t>
                      </a:r>
                      <a:r>
                        <a:rPr lang="vi-VN" sz="2300" b="1" dirty="0">
                          <a:effectLst/>
                          <a:latin typeface="+mj-lt"/>
                          <a:ea typeface="Arial"/>
                          <a:cs typeface="Times New Roman"/>
                        </a:rPr>
                        <a:t>nhanh </a:t>
                      </a:r>
                      <a:r>
                        <a:rPr lang="vi-VN" sz="2300" b="1" dirty="0" smtClean="0">
                          <a:effectLst/>
                          <a:latin typeface="+mj-lt"/>
                          <a:ea typeface="Arial"/>
                          <a:cs typeface="Times New Roman"/>
                        </a:rPr>
                        <a:t>chóng</a:t>
                      </a:r>
                      <a:r>
                        <a:rPr lang="vi-VN" sz="2300" b="1" baseline="0" dirty="0" smtClean="0">
                          <a:effectLst/>
                          <a:latin typeface="+mj-lt"/>
                          <a:ea typeface="Arial"/>
                          <a:cs typeface="Times New Roman"/>
                        </a:rPr>
                        <a:t> </a:t>
                      </a:r>
                      <a:r>
                        <a:rPr lang="vi-VN" sz="2300" b="1" dirty="0" smtClean="0">
                          <a:effectLst/>
                          <a:latin typeface="+mj-lt"/>
                          <a:ea typeface="Arial"/>
                          <a:cs typeface="Times New Roman"/>
                        </a:rPr>
                        <a:t>xử lý</a:t>
                      </a:r>
                      <a:r>
                        <a:rPr lang="vi-VN" sz="2300" b="1" baseline="0" dirty="0" smtClean="0">
                          <a:effectLst/>
                          <a:latin typeface="+mj-lt"/>
                          <a:ea typeface="Arial"/>
                          <a:cs typeface="Times New Roman"/>
                        </a:rPr>
                        <a:t> </a:t>
                      </a:r>
                      <a:r>
                        <a:rPr lang="vi-VN" sz="2300" b="1" dirty="0" smtClean="0">
                          <a:effectLst/>
                          <a:latin typeface="+mj-lt"/>
                          <a:ea typeface="Arial"/>
                          <a:cs typeface="Times New Roman"/>
                        </a:rPr>
                        <a:t>rất </a:t>
                      </a:r>
                      <a:r>
                        <a:rPr lang="vi-VN" sz="2300" b="1" dirty="0">
                          <a:effectLst/>
                          <a:latin typeface="+mj-lt"/>
                          <a:ea typeface="Arial"/>
                          <a:cs typeface="Times New Roman"/>
                        </a:rPr>
                        <a:t>tốt khiến vua phục và ban thưởng rất hậu. </a:t>
                      </a:r>
                      <a:r>
                        <a:rPr lang="vi-VN" sz="2300" b="1" baseline="0" dirty="0" smtClean="0">
                          <a:effectLst/>
                          <a:latin typeface="+mj-lt"/>
                          <a:ea typeface="Arial"/>
                          <a:cs typeface="Times New Roman"/>
                        </a:rPr>
                        <a:t> Sau đó, c</a:t>
                      </a:r>
                      <a:r>
                        <a:rPr lang="vi-VN" sz="2300" b="1" dirty="0" smtClean="0">
                          <a:effectLst/>
                          <a:latin typeface="+mj-lt"/>
                          <a:ea typeface="Arial"/>
                          <a:cs typeface="Times New Roman"/>
                        </a:rPr>
                        <a:t>ậu </a:t>
                      </a:r>
                      <a:r>
                        <a:rPr lang="vi-VN" sz="2300" b="1" dirty="0">
                          <a:effectLst/>
                          <a:latin typeface="+mj-lt"/>
                          <a:ea typeface="Arial"/>
                          <a:cs typeface="Times New Roman"/>
                        </a:rPr>
                        <a:t>bé giúp vua giải </a:t>
                      </a:r>
                      <a:r>
                        <a:rPr lang="vi-VN" sz="2300" b="1" dirty="0" smtClean="0">
                          <a:effectLst/>
                          <a:latin typeface="+mj-lt"/>
                          <a:ea typeface="Arial"/>
                          <a:cs typeface="Times New Roman"/>
                        </a:rPr>
                        <a:t>câu đố của sứ thần nước láng giềng chỉ </a:t>
                      </a:r>
                      <a:r>
                        <a:rPr lang="vi-VN" sz="2300" b="1" dirty="0">
                          <a:effectLst/>
                          <a:latin typeface="+mj-lt"/>
                          <a:ea typeface="Arial"/>
                          <a:cs typeface="Times New Roman"/>
                        </a:rPr>
                        <a:t>bằng một bài hát </a:t>
                      </a:r>
                      <a:r>
                        <a:rPr lang="vi-VN" sz="2300" b="1" dirty="0" smtClean="0">
                          <a:effectLst/>
                          <a:latin typeface="+mj-lt"/>
                          <a:ea typeface="Arial"/>
                          <a:cs typeface="Times New Roman"/>
                        </a:rPr>
                        <a:t>khiến mọi người thán phục. </a:t>
                      </a:r>
                      <a:r>
                        <a:rPr lang="vi-VN" sz="2300" b="1" dirty="0">
                          <a:effectLst/>
                          <a:latin typeface="+mj-lt"/>
                          <a:ea typeface="Arial"/>
                          <a:cs typeface="Times New Roman"/>
                        </a:rPr>
                        <a:t>Vua phong em bé làm trạng nguyên và xây dinh thự bên hoàng cung để tiện hỏi han.</a:t>
                      </a:r>
                    </a:p>
                    <a:p>
                      <a:pPr marL="0" marR="0" algn="just">
                        <a:lnSpc>
                          <a:spcPct val="115000"/>
                        </a:lnSpc>
                        <a:spcBef>
                          <a:spcPts val="0"/>
                        </a:spcBef>
                        <a:spcAft>
                          <a:spcPts val="0"/>
                        </a:spcAft>
                      </a:pPr>
                      <a:r>
                        <a:rPr lang="vi-VN" sz="2300" b="1" dirty="0">
                          <a:effectLst/>
                          <a:latin typeface="+mj-lt"/>
                          <a:ea typeface="Arial"/>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300" b="1" dirty="0">
                          <a:solidFill>
                            <a:srgbClr val="0000FF"/>
                          </a:solidFill>
                          <a:effectLst/>
                          <a:latin typeface="+mj-lt"/>
                          <a:ea typeface="Arial"/>
                          <a:cs typeface="Times New Roman"/>
                        </a:rPr>
                        <a:t>Thể hiện ước mơ của nhân dân về một xã hội công bằng, đề </a:t>
                      </a:r>
                      <a:r>
                        <a:rPr lang="vi-VN" sz="2300" b="1" dirty="0" smtClean="0">
                          <a:solidFill>
                            <a:srgbClr val="0000FF"/>
                          </a:solidFill>
                          <a:effectLst/>
                          <a:latin typeface="+mj-lt"/>
                          <a:ea typeface="Arial"/>
                          <a:cs typeface="Times New Roman"/>
                        </a:rPr>
                        <a:t>cao giá </a:t>
                      </a:r>
                      <a:r>
                        <a:rPr lang="vi-VN" sz="2300" b="1" dirty="0">
                          <a:solidFill>
                            <a:srgbClr val="0000FF"/>
                          </a:solidFill>
                          <a:effectLst/>
                          <a:latin typeface="+mj-lt"/>
                          <a:ea typeface="Arial"/>
                          <a:cs typeface="Times New Roman"/>
                        </a:rPr>
                        <a:t>trị của trí tuệ, sự thông minh và bản lĩnh con </a:t>
                      </a:r>
                      <a:r>
                        <a:rPr lang="vi-VN" sz="2300" b="1" dirty="0" smtClean="0">
                          <a:solidFill>
                            <a:srgbClr val="0000FF"/>
                          </a:solidFill>
                          <a:effectLst/>
                          <a:latin typeface="+mj-lt"/>
                          <a:ea typeface="Arial"/>
                          <a:cs typeface="Times New Roman"/>
                        </a:rPr>
                        <a:t>người.</a:t>
                      </a:r>
                      <a:endParaRPr lang="vi-VN" sz="2300" b="1" dirty="0">
                        <a:solidFill>
                          <a:srgbClr val="0000FF"/>
                        </a:solidFill>
                        <a:effectLst/>
                        <a:latin typeface="+mj-lt"/>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388543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02501313"/>
              </p:ext>
            </p:extLst>
          </p:nvPr>
        </p:nvGraphicFramePr>
        <p:xfrm>
          <a:off x="193184" y="283337"/>
          <a:ext cx="11745534" cy="6784735"/>
        </p:xfrm>
        <a:graphic>
          <a:graphicData uri="http://schemas.openxmlformats.org/drawingml/2006/table">
            <a:tbl>
              <a:tblPr firstRow="1" firstCol="1" bandRow="1"/>
              <a:tblGrid>
                <a:gridCol w="1645092"/>
                <a:gridCol w="8050427"/>
                <a:gridCol w="2050015"/>
              </a:tblGrid>
              <a:tr h="806196">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Tên truyện</a:t>
                      </a:r>
                      <a:endParaRPr lang="vi-VN" sz="2300" dirty="0">
                        <a:solidFill>
                          <a:srgbClr val="FF0000"/>
                        </a:solidFill>
                        <a:effectLst/>
                        <a:latin typeface="Arial"/>
                        <a:ea typeface="Arial"/>
                        <a:cs typeface="Times New Roman"/>
                      </a:endParaRPr>
                    </a:p>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 </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Tóm tắt cốt truyện (ngắn gọn)</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Chủ đề của truyện</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8539">
                <a:tc>
                  <a:txBody>
                    <a:bodyPr/>
                    <a:lstStyle/>
                    <a:p>
                      <a:pPr marL="0" marR="0">
                        <a:lnSpc>
                          <a:spcPct val="115000"/>
                        </a:lnSpc>
                        <a:spcBef>
                          <a:spcPts val="0"/>
                        </a:spcBef>
                        <a:spcAft>
                          <a:spcPts val="0"/>
                        </a:spcAft>
                      </a:pPr>
                      <a:r>
                        <a:rPr lang="vi-VN" sz="2300" b="1" dirty="0">
                          <a:solidFill>
                            <a:srgbClr val="FF0000"/>
                          </a:solidFill>
                          <a:effectLst/>
                          <a:latin typeface="Times New Roman"/>
                          <a:ea typeface="Arial"/>
                          <a:cs typeface="Times New Roman"/>
                        </a:rPr>
                        <a:t>3.Non-bu và Heng-bu</a:t>
                      </a:r>
                      <a:endParaRPr lang="vi-VN" sz="2300" b="1" dirty="0">
                        <a:solidFill>
                          <a:srgbClr val="FF0000"/>
                        </a:solidFill>
                        <a:effectLst/>
                        <a:latin typeface="Arial"/>
                        <a:ea typeface="Arial"/>
                        <a:cs typeface="Times New Roman"/>
                      </a:endParaRPr>
                    </a:p>
                    <a:p>
                      <a:pPr marL="0" marR="0">
                        <a:lnSpc>
                          <a:spcPct val="115000"/>
                        </a:lnSpc>
                        <a:spcBef>
                          <a:spcPts val="0"/>
                        </a:spcBef>
                        <a:spcAft>
                          <a:spcPts val="0"/>
                        </a:spcAft>
                      </a:pPr>
                      <a:r>
                        <a:rPr lang="vi-VN" sz="2300" dirty="0">
                          <a:effectLst/>
                          <a:latin typeface="Times New Roman"/>
                          <a:ea typeface="Arial"/>
                          <a:cs typeface="Times New Roman"/>
                        </a:rPr>
                        <a:t> </a:t>
                      </a:r>
                      <a:endParaRPr lang="vi-VN" sz="2300" dirty="0">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vi-VN" sz="2300" b="1" dirty="0">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vi-VN" sz="2300" b="1" dirty="0">
                        <a:solidFill>
                          <a:srgbClr val="0000FF"/>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074372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21186899"/>
              </p:ext>
            </p:extLst>
          </p:nvPr>
        </p:nvGraphicFramePr>
        <p:xfrm>
          <a:off x="193184" y="283337"/>
          <a:ext cx="11745534" cy="6784735"/>
        </p:xfrm>
        <a:graphic>
          <a:graphicData uri="http://schemas.openxmlformats.org/drawingml/2006/table">
            <a:tbl>
              <a:tblPr firstRow="1" firstCol="1" bandRow="1"/>
              <a:tblGrid>
                <a:gridCol w="1645092"/>
                <a:gridCol w="8050427"/>
                <a:gridCol w="2050015"/>
              </a:tblGrid>
              <a:tr h="806196">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Tên truyện</a:t>
                      </a:r>
                      <a:endParaRPr lang="vi-VN" sz="2300" dirty="0">
                        <a:solidFill>
                          <a:srgbClr val="FF0000"/>
                        </a:solidFill>
                        <a:effectLst/>
                        <a:latin typeface="Arial"/>
                        <a:ea typeface="Arial"/>
                        <a:cs typeface="Times New Roman"/>
                      </a:endParaRPr>
                    </a:p>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 </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Tóm tắt cốt truyện (ngắn gọn)</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300" b="1" dirty="0">
                          <a:solidFill>
                            <a:srgbClr val="FF0000"/>
                          </a:solidFill>
                          <a:effectLst/>
                          <a:latin typeface="Times New Roman"/>
                          <a:ea typeface="Arial"/>
                          <a:cs typeface="Times New Roman"/>
                        </a:rPr>
                        <a:t>Chủ đề của truyện</a:t>
                      </a:r>
                      <a:endParaRPr lang="vi-VN" sz="2300" dirty="0">
                        <a:solidFill>
                          <a:srgbClr val="FF0000"/>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8539">
                <a:tc>
                  <a:txBody>
                    <a:bodyPr/>
                    <a:lstStyle/>
                    <a:p>
                      <a:pPr marL="0" marR="0">
                        <a:lnSpc>
                          <a:spcPct val="115000"/>
                        </a:lnSpc>
                        <a:spcBef>
                          <a:spcPts val="0"/>
                        </a:spcBef>
                        <a:spcAft>
                          <a:spcPts val="0"/>
                        </a:spcAft>
                      </a:pPr>
                      <a:r>
                        <a:rPr lang="vi-VN" sz="2300" b="1" dirty="0">
                          <a:solidFill>
                            <a:srgbClr val="FF0000"/>
                          </a:solidFill>
                          <a:effectLst/>
                          <a:latin typeface="Times New Roman"/>
                          <a:ea typeface="Arial"/>
                          <a:cs typeface="Times New Roman"/>
                        </a:rPr>
                        <a:t>3.Non-bu và Heng-bu</a:t>
                      </a:r>
                      <a:endParaRPr lang="vi-VN" sz="2300" b="1" dirty="0">
                        <a:solidFill>
                          <a:srgbClr val="FF0000"/>
                        </a:solidFill>
                        <a:effectLst/>
                        <a:latin typeface="Arial"/>
                        <a:ea typeface="Arial"/>
                        <a:cs typeface="Times New Roman"/>
                      </a:endParaRPr>
                    </a:p>
                    <a:p>
                      <a:pPr marL="0" marR="0">
                        <a:lnSpc>
                          <a:spcPct val="115000"/>
                        </a:lnSpc>
                        <a:spcBef>
                          <a:spcPts val="0"/>
                        </a:spcBef>
                        <a:spcAft>
                          <a:spcPts val="0"/>
                        </a:spcAft>
                      </a:pPr>
                      <a:r>
                        <a:rPr lang="vi-VN" sz="2300" dirty="0">
                          <a:effectLst/>
                          <a:latin typeface="Times New Roman"/>
                          <a:ea typeface="Arial"/>
                          <a:cs typeface="Times New Roman"/>
                        </a:rPr>
                        <a:t> </a:t>
                      </a:r>
                      <a:endParaRPr lang="vi-VN" sz="2300" dirty="0">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300" b="1" dirty="0">
                          <a:effectLst/>
                          <a:latin typeface="Times New Roman"/>
                          <a:ea typeface="Arial"/>
                          <a:cs typeface="Times New Roman"/>
                        </a:rPr>
                        <a:t>Ngày xưa, trong một gia đình có hai anh em. Người anh là Non-bu tham lam, xấu tính nên giành hết tài </a:t>
                      </a:r>
                      <a:r>
                        <a:rPr lang="vi-VN" sz="2300" b="1" dirty="0" smtClean="0">
                          <a:effectLst/>
                          <a:latin typeface="Times New Roman"/>
                          <a:ea typeface="Arial"/>
                          <a:cs typeface="Times New Roman"/>
                        </a:rPr>
                        <a:t>sản. </a:t>
                      </a:r>
                      <a:r>
                        <a:rPr lang="vi-VN" sz="2300" b="1" dirty="0">
                          <a:effectLst/>
                          <a:latin typeface="Times New Roman"/>
                          <a:ea typeface="Arial"/>
                          <a:cs typeface="Times New Roman"/>
                        </a:rPr>
                        <a:t>Người em là Heng-bu hiền lành, tốt bụng, </a:t>
                      </a:r>
                      <a:r>
                        <a:rPr lang="vi-VN" sz="2300" b="1" dirty="0" smtClean="0">
                          <a:effectLst/>
                          <a:latin typeface="Times New Roman"/>
                          <a:ea typeface="Arial"/>
                          <a:cs typeface="Times New Roman"/>
                        </a:rPr>
                        <a:t>siêng </a:t>
                      </a:r>
                      <a:r>
                        <a:rPr lang="vi-VN" sz="2300" b="1" dirty="0">
                          <a:effectLst/>
                          <a:latin typeface="Times New Roman"/>
                          <a:ea typeface="Arial"/>
                          <a:cs typeface="Times New Roman"/>
                        </a:rPr>
                        <a:t>năng làm </a:t>
                      </a:r>
                      <a:r>
                        <a:rPr lang="vi-VN" sz="2300" b="1" dirty="0" smtClean="0">
                          <a:effectLst/>
                          <a:latin typeface="Times New Roman"/>
                          <a:ea typeface="Arial"/>
                          <a:cs typeface="Times New Roman"/>
                        </a:rPr>
                        <a:t>lụng. </a:t>
                      </a:r>
                      <a:r>
                        <a:rPr lang="vi-VN" sz="2300" b="1" dirty="0">
                          <a:effectLst/>
                          <a:latin typeface="Times New Roman"/>
                          <a:ea typeface="Arial"/>
                          <a:cs typeface="Times New Roman"/>
                        </a:rPr>
                        <a:t>Một năm, người em đã cứu con chim nhạn khỏi hiểm nguy và được trả </a:t>
                      </a:r>
                      <a:r>
                        <a:rPr lang="vi-VN" sz="2300" b="1" dirty="0" smtClean="0">
                          <a:effectLst/>
                          <a:latin typeface="Times New Roman"/>
                          <a:ea typeface="Arial"/>
                          <a:cs typeface="Times New Roman"/>
                        </a:rPr>
                        <a:t>ơn trở </a:t>
                      </a:r>
                      <a:r>
                        <a:rPr lang="vi-VN" sz="2300" b="1" dirty="0">
                          <a:effectLst/>
                          <a:latin typeface="Times New Roman"/>
                          <a:ea typeface="Arial"/>
                          <a:cs typeface="Times New Roman"/>
                        </a:rPr>
                        <a:t>nên giàu có. Người anh thấy vậy, cũng đã làm theo nhưng lại </a:t>
                      </a:r>
                      <a:r>
                        <a:rPr lang="vi-VN" sz="2300" b="1" dirty="0" smtClean="0">
                          <a:effectLst/>
                          <a:latin typeface="Times New Roman"/>
                          <a:ea typeface="Arial"/>
                          <a:cs typeface="Times New Roman"/>
                        </a:rPr>
                        <a:t>hại con </a:t>
                      </a:r>
                      <a:r>
                        <a:rPr lang="vi-VN" sz="2300" b="1" dirty="0">
                          <a:effectLst/>
                          <a:latin typeface="Times New Roman"/>
                          <a:ea typeface="Arial"/>
                          <a:cs typeface="Times New Roman"/>
                        </a:rPr>
                        <a:t>chim nhạn non </a:t>
                      </a:r>
                      <a:r>
                        <a:rPr lang="vi-VN" sz="2300" b="1" dirty="0" smtClean="0">
                          <a:effectLst/>
                          <a:latin typeface="Times New Roman"/>
                          <a:ea typeface="Arial"/>
                          <a:cs typeface="Times New Roman"/>
                        </a:rPr>
                        <a:t>và bị trừng phạt </a:t>
                      </a:r>
                      <a:r>
                        <a:rPr lang="vi-VN" sz="2300" b="1" dirty="0">
                          <a:effectLst/>
                          <a:latin typeface="Times New Roman"/>
                          <a:ea typeface="Arial"/>
                          <a:cs typeface="Times New Roman"/>
                        </a:rPr>
                        <a:t>trở thành kẻ ăn mày. Người em thương xót đã đưa gia đình người anh về sống cùng với </a:t>
                      </a:r>
                      <a:r>
                        <a:rPr lang="vi-VN" sz="2300" b="1" dirty="0" smtClean="0">
                          <a:effectLst/>
                          <a:latin typeface="Times New Roman"/>
                          <a:ea typeface="Arial"/>
                          <a:cs typeface="Times New Roman"/>
                        </a:rPr>
                        <a:t>mình.</a:t>
                      </a:r>
                      <a:endParaRPr lang="vi-VN" sz="2300" b="1" dirty="0">
                        <a:effectLst/>
                        <a:latin typeface="Arial"/>
                        <a:ea typeface="Arial"/>
                        <a:cs typeface="Times New Roman"/>
                      </a:endParaRPr>
                    </a:p>
                    <a:p>
                      <a:pPr marL="0" marR="0" algn="just">
                        <a:lnSpc>
                          <a:spcPct val="115000"/>
                        </a:lnSpc>
                        <a:spcBef>
                          <a:spcPts val="0"/>
                        </a:spcBef>
                        <a:spcAft>
                          <a:spcPts val="0"/>
                        </a:spcAft>
                      </a:pPr>
                      <a:r>
                        <a:rPr lang="vi-VN" sz="2300" b="1" dirty="0">
                          <a:effectLst/>
                          <a:latin typeface="Times New Roman"/>
                          <a:ea typeface="Arial"/>
                          <a:cs typeface="Times New Roman"/>
                        </a:rPr>
                        <a:t> </a:t>
                      </a:r>
                      <a:endParaRPr lang="vi-VN" sz="2300" b="1" dirty="0">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300" b="1" dirty="0">
                          <a:solidFill>
                            <a:srgbClr val="0000FF"/>
                          </a:solidFill>
                          <a:effectLst/>
                          <a:latin typeface="Times New Roman"/>
                          <a:ea typeface="Arial"/>
                          <a:cs typeface="Times New Roman"/>
                        </a:rPr>
                        <a:t>Thể hiện ước mơ của nhân dân về cuộc sống công bằng </a:t>
                      </a:r>
                      <a:r>
                        <a:rPr lang="vi-VN" sz="2300" b="1" dirty="0" smtClean="0">
                          <a:solidFill>
                            <a:srgbClr val="0000FF"/>
                          </a:solidFill>
                          <a:effectLst/>
                          <a:latin typeface="Times New Roman"/>
                          <a:ea typeface="Arial"/>
                          <a:cs typeface="Times New Roman"/>
                        </a:rPr>
                        <a:t>và </a:t>
                      </a:r>
                      <a:r>
                        <a:rPr lang="vi-VN" sz="2300" b="1" dirty="0">
                          <a:solidFill>
                            <a:srgbClr val="0000FF"/>
                          </a:solidFill>
                          <a:effectLst/>
                          <a:latin typeface="Times New Roman"/>
                          <a:ea typeface="Arial"/>
                          <a:cs typeface="Times New Roman"/>
                        </a:rPr>
                        <a:t>niềm tin vào đạo lý nhân quả </a:t>
                      </a:r>
                      <a:r>
                        <a:rPr lang="vi-VN" sz="2300" b="1" dirty="0" smtClean="0">
                          <a:solidFill>
                            <a:srgbClr val="0000FF"/>
                          </a:solidFill>
                          <a:effectLst/>
                          <a:latin typeface="Times New Roman"/>
                          <a:ea typeface="Arial"/>
                          <a:cs typeface="Times New Roman"/>
                        </a:rPr>
                        <a:t>.</a:t>
                      </a:r>
                      <a:endParaRPr lang="vi-VN" sz="2300" b="1" dirty="0">
                        <a:solidFill>
                          <a:srgbClr val="0000FF"/>
                        </a:solidFill>
                        <a:effectLst/>
                        <a:latin typeface="Arial"/>
                        <a:ea typeface="Arial"/>
                        <a:cs typeface="Times New Roman"/>
                      </a:endParaRPr>
                    </a:p>
                  </a:txBody>
                  <a:tcPr marL="55283" marR="55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3283804"/>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2911564"/>
              </p:ext>
            </p:extLst>
          </p:nvPr>
        </p:nvGraphicFramePr>
        <p:xfrm>
          <a:off x="231850" y="386368"/>
          <a:ext cx="11629622" cy="6844574"/>
        </p:xfrm>
        <a:graphic>
          <a:graphicData uri="http://schemas.openxmlformats.org/drawingml/2006/table">
            <a:tbl>
              <a:tblPr firstRow="1" firstCol="1" bandRow="1"/>
              <a:tblGrid>
                <a:gridCol w="976684"/>
                <a:gridCol w="8360499"/>
                <a:gridCol w="2292439"/>
              </a:tblGrid>
              <a:tr h="525780">
                <a:tc>
                  <a:txBody>
                    <a:bodyPr/>
                    <a:lstStyle/>
                    <a:p>
                      <a:pPr marL="0" marR="0" algn="ctr">
                        <a:lnSpc>
                          <a:spcPct val="115000"/>
                        </a:lnSpc>
                        <a:spcBef>
                          <a:spcPts val="0"/>
                        </a:spcBef>
                        <a:spcAft>
                          <a:spcPts val="0"/>
                        </a:spcAft>
                      </a:pPr>
                      <a:r>
                        <a:rPr lang="vi-VN" sz="1500" b="1" dirty="0">
                          <a:solidFill>
                            <a:srgbClr val="FF0000"/>
                          </a:solidFill>
                          <a:effectLst/>
                          <a:latin typeface="Times New Roman"/>
                          <a:ea typeface="Arial"/>
                          <a:cs typeface="Times New Roman"/>
                        </a:rPr>
                        <a:t>Tên truyện</a:t>
                      </a:r>
                      <a:endParaRPr lang="vi-VN" sz="1500" b="1" dirty="0">
                        <a:solidFill>
                          <a:srgbClr val="FF0000"/>
                        </a:solidFill>
                        <a:effectLst/>
                        <a:latin typeface="Arial"/>
                        <a:ea typeface="Arial"/>
                        <a:cs typeface="Times New Roman"/>
                      </a:endParaRPr>
                    </a:p>
                    <a:p>
                      <a:pPr marL="0" marR="0" algn="ctr">
                        <a:lnSpc>
                          <a:spcPct val="115000"/>
                        </a:lnSpc>
                        <a:spcBef>
                          <a:spcPts val="0"/>
                        </a:spcBef>
                        <a:spcAft>
                          <a:spcPts val="0"/>
                        </a:spcAft>
                      </a:pPr>
                      <a:r>
                        <a:rPr lang="vi-VN" sz="1500" b="1" dirty="0">
                          <a:solidFill>
                            <a:srgbClr val="FF0000"/>
                          </a:solidFill>
                          <a:effectLst/>
                          <a:latin typeface="Times New Roman"/>
                          <a:ea typeface="Arial"/>
                          <a:cs typeface="Times New Roman"/>
                        </a:rPr>
                        <a:t> </a:t>
                      </a:r>
                      <a:endParaRPr lang="vi-VN" sz="1500" b="1" dirty="0">
                        <a:solidFill>
                          <a:srgbClr val="FF0000"/>
                        </a:solidFill>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500" b="1" dirty="0">
                          <a:solidFill>
                            <a:srgbClr val="FF0000"/>
                          </a:solidFill>
                          <a:effectLst/>
                          <a:latin typeface="Times New Roman"/>
                          <a:ea typeface="Arial"/>
                          <a:cs typeface="Times New Roman"/>
                        </a:rPr>
                        <a:t>Tóm tắt cốt truyện (ngắn gọn)</a:t>
                      </a:r>
                      <a:endParaRPr lang="vi-VN" sz="1500" b="1" dirty="0">
                        <a:solidFill>
                          <a:srgbClr val="FF0000"/>
                        </a:solidFill>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500" b="1" dirty="0">
                          <a:solidFill>
                            <a:srgbClr val="FF0000"/>
                          </a:solidFill>
                          <a:effectLst/>
                          <a:latin typeface="Times New Roman"/>
                          <a:ea typeface="Arial"/>
                          <a:cs typeface="Times New Roman"/>
                        </a:rPr>
                        <a:t>Chủ đề của truyện</a:t>
                      </a:r>
                      <a:endParaRPr lang="vi-VN" sz="1500" b="1" dirty="0">
                        <a:solidFill>
                          <a:srgbClr val="FF0000"/>
                        </a:solidFill>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231">
                <a:tc>
                  <a:txBody>
                    <a:bodyPr/>
                    <a:lstStyle/>
                    <a:p>
                      <a:pPr marL="0" marR="0" algn="just">
                        <a:lnSpc>
                          <a:spcPct val="115000"/>
                        </a:lnSpc>
                        <a:spcBef>
                          <a:spcPts val="0"/>
                        </a:spcBef>
                        <a:spcAft>
                          <a:spcPts val="0"/>
                        </a:spcAft>
                      </a:pPr>
                      <a:r>
                        <a:rPr lang="vi-VN" sz="1500" b="1">
                          <a:effectLst/>
                          <a:latin typeface="Times New Roman"/>
                          <a:ea typeface="Arial"/>
                          <a:cs typeface="Times New Roman"/>
                        </a:rPr>
                        <a:t>1.Sọ Dừa</a:t>
                      </a:r>
                      <a:endParaRPr lang="vi-VN" sz="1500" b="1">
                        <a:effectLst/>
                        <a:latin typeface="Arial"/>
                        <a:ea typeface="Arial"/>
                        <a:cs typeface="Times New Roman"/>
                      </a:endParaRPr>
                    </a:p>
                    <a:p>
                      <a:pPr marL="0" marR="0" algn="just">
                        <a:lnSpc>
                          <a:spcPct val="115000"/>
                        </a:lnSpc>
                        <a:spcBef>
                          <a:spcPts val="0"/>
                        </a:spcBef>
                        <a:spcAft>
                          <a:spcPts val="0"/>
                        </a:spcAft>
                      </a:pPr>
                      <a:r>
                        <a:rPr lang="vi-VN" sz="1500" b="1">
                          <a:effectLst/>
                          <a:latin typeface="Times New Roman"/>
                          <a:ea typeface="Arial"/>
                          <a:cs typeface="Times New Roman"/>
                        </a:rPr>
                        <a:t> </a:t>
                      </a:r>
                      <a:endParaRPr lang="vi-VN" sz="1500" b="1">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Ngày xưa có hai vợ chồng nghèo, hiền lành nhưng mãi không có con. Và sau một lần uống nước trong cái sọ dừa người vợ mang thai rồi sinh ra một đứa bé không chân không tay tròn như một quả dừa nên đặt tên là Sọ Dừa. Lớn lên Sọ Dừa đi ở chăn bò cho nhà phú ông rất giỏi. Hết mùa ở, Sọ Dừa cùng mẹ xin hỏi cưới cô út làm vợ và được đồng ý sau khi đáp ứng đủ các sính lễ của phú ông. Ngày cưới, Sọ Dừa biến thành một chàng trai khôi ngô tuấn tú sánh đôi cùng cô út. Hai vợ chồng Sọ Dừa ở với nhau rất hạnh phúc. Sọ Dừa chăm chỉ học tập và thi đậu trạng nguyên. Khi Sọ Dừa đi sứ, cô út bị hai cô chị hãm hại nhưng may mắn thoát chết, vợ chồng lại đoàn tụ còn hai cô chị phải bỏ đi biệt xứ</a:t>
                      </a:r>
                      <a:r>
                        <a:rPr lang="vi-VN" sz="1500" b="1" dirty="0" smtClean="0">
                          <a:effectLst/>
                          <a:latin typeface="Times New Roman"/>
                          <a:ea typeface="Arial"/>
                          <a:cs typeface="Times New Roman"/>
                        </a:rPr>
                        <a:t>.</a:t>
                      </a: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Thể hiện ước mơ của nhân dân về một xã hội công bằng, đề cao nhân cách, trí tuệ và lòng nhân hậu.</a:t>
                      </a: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20">
                <a:tc>
                  <a:txBody>
                    <a:bodyPr/>
                    <a:lstStyle/>
                    <a:p>
                      <a:pPr marL="0" marR="0" algn="just">
                        <a:lnSpc>
                          <a:spcPct val="115000"/>
                        </a:lnSpc>
                        <a:spcBef>
                          <a:spcPts val="0"/>
                        </a:spcBef>
                        <a:spcAft>
                          <a:spcPts val="0"/>
                        </a:spcAft>
                      </a:pPr>
                      <a:r>
                        <a:rPr lang="vi-VN" sz="1500" b="1">
                          <a:effectLst/>
                          <a:latin typeface="Times New Roman"/>
                          <a:ea typeface="Arial"/>
                          <a:cs typeface="Times New Roman"/>
                        </a:rPr>
                        <a:t>2.Em bé thông minh</a:t>
                      </a:r>
                      <a:endParaRPr lang="vi-VN" sz="1500" b="1">
                        <a:effectLst/>
                        <a:latin typeface="Arial"/>
                        <a:ea typeface="Arial"/>
                        <a:cs typeface="Times New Roman"/>
                      </a:endParaRPr>
                    </a:p>
                    <a:p>
                      <a:pPr marL="0" marR="0" algn="just">
                        <a:lnSpc>
                          <a:spcPct val="115000"/>
                        </a:lnSpc>
                        <a:spcBef>
                          <a:spcPts val="0"/>
                        </a:spcBef>
                        <a:spcAft>
                          <a:spcPts val="0"/>
                        </a:spcAft>
                      </a:pPr>
                      <a:r>
                        <a:rPr lang="vi-VN" sz="1500" b="1">
                          <a:effectLst/>
                          <a:latin typeface="Times New Roman"/>
                          <a:ea typeface="Arial"/>
                          <a:cs typeface="Times New Roman"/>
                        </a:rPr>
                        <a:t> </a:t>
                      </a:r>
                      <a:endParaRPr lang="vi-VN" sz="1500" b="1">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Ngày xưa, có ông vua nọ sai viên quan đi tìm người tài giỏi để giúp nước. Viên quan đi khắp nơi và phát hiện được một cậu bé con nhà nông. Ông về tâu với vua. Vua rất mừng  nhưng để biết chính xác vua đặt ra thêm hai thử thách cho cậu bé nhưng cậu bé đều nhanh chóng xử lý rất tốt khiến vua phục và ban thưởng rất hậu. Hồi đó vua nước láng giềng muốn xâm phạm bờ cõi nước ta nên sai sứ đem một vỏ ốc đố làm cách nào xâu sợi chỉ mảnh qua được. Cậu bé giúp vua giải đố chỉ bằng một bài hát trước sự thán phục của sứ giả. Vua phong em bé làm trạng nguyên và xây dinh thự bên hoàng cung để tiện hỏi han.</a:t>
                      </a:r>
                      <a:endParaRPr lang="vi-VN" sz="1500" b="1" dirty="0">
                        <a:effectLst/>
                        <a:latin typeface="Arial"/>
                        <a:ea typeface="Arial"/>
                        <a:cs typeface="Times New Roman"/>
                      </a:endParaRPr>
                    </a:p>
                    <a:p>
                      <a:pPr marL="0" marR="0" algn="just">
                        <a:lnSpc>
                          <a:spcPct val="115000"/>
                        </a:lnSpc>
                        <a:spcBef>
                          <a:spcPts val="0"/>
                        </a:spcBef>
                        <a:spcAft>
                          <a:spcPts val="0"/>
                        </a:spcAft>
                      </a:pPr>
                      <a:r>
                        <a:rPr lang="vi-VN" sz="1500" b="1" dirty="0">
                          <a:effectLst/>
                          <a:latin typeface="Times New Roman"/>
                          <a:ea typeface="Arial"/>
                          <a:cs typeface="Times New Roman"/>
                        </a:rPr>
                        <a:t> </a:t>
                      </a: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Thể hiện ước mơ của nhân dân về một xã hội công bằng, đề giá trị của trí tuệ, sự thông minh và bản lĩnh con người, (thể hiện tinh thần lạc quan, yêu đời của nhân dân lao động.)</a:t>
                      </a: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443">
                <a:tc>
                  <a:txBody>
                    <a:bodyPr/>
                    <a:lstStyle/>
                    <a:p>
                      <a:pPr marL="0" marR="0" algn="just">
                        <a:lnSpc>
                          <a:spcPct val="115000"/>
                        </a:lnSpc>
                        <a:spcBef>
                          <a:spcPts val="0"/>
                        </a:spcBef>
                        <a:spcAft>
                          <a:spcPts val="0"/>
                        </a:spcAft>
                      </a:pPr>
                      <a:r>
                        <a:rPr lang="vi-VN" sz="1500" b="1">
                          <a:effectLst/>
                          <a:latin typeface="Times New Roman"/>
                          <a:ea typeface="Arial"/>
                          <a:cs typeface="Times New Roman"/>
                        </a:rPr>
                        <a:t>3.Non-bu và Heng-bu</a:t>
                      </a:r>
                      <a:endParaRPr lang="vi-VN" sz="1500" b="1">
                        <a:effectLst/>
                        <a:latin typeface="Arial"/>
                        <a:ea typeface="Arial"/>
                        <a:cs typeface="Times New Roman"/>
                      </a:endParaRPr>
                    </a:p>
                    <a:p>
                      <a:pPr marL="0" marR="0" algn="just">
                        <a:lnSpc>
                          <a:spcPct val="115000"/>
                        </a:lnSpc>
                        <a:spcBef>
                          <a:spcPts val="0"/>
                        </a:spcBef>
                        <a:spcAft>
                          <a:spcPts val="0"/>
                        </a:spcAft>
                      </a:pPr>
                      <a:r>
                        <a:rPr lang="vi-VN" sz="1500" b="1">
                          <a:effectLst/>
                          <a:latin typeface="Times New Roman"/>
                          <a:ea typeface="Arial"/>
                          <a:cs typeface="Times New Roman"/>
                        </a:rPr>
                        <a:t> </a:t>
                      </a:r>
                      <a:endParaRPr lang="vi-VN" sz="1500" b="1">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 </a:t>
                      </a:r>
                      <a:r>
                        <a:rPr lang="vi-VN" sz="1500" b="1" dirty="0" smtClean="0">
                          <a:effectLst/>
                          <a:latin typeface="Times New Roman"/>
                          <a:ea typeface="Arial"/>
                          <a:cs typeface="Times New Roman"/>
                        </a:rPr>
                        <a:t>Ngày xưa, trong một gia đình có hai anh em. Người anh là Non-bu tham lam, xấu tính nên giành hết tài sản và từ chối giúp đỡ khi em khó khăn. Người em là Heng-bu hiền lành, tốt bụng, dù chẳng nhận được tài sản gì nhưng vẫn siêng năng làm lụng, thường giúp đỡ những người nghèo khổ. Một năm, người em đã cứu con chim nhạn khỏi hiểm nguy và được trả ơn bằng một hạt bầu, chàng trở nên giàu có. Người anh thấy vậy, cũng đã làm theo nhưng lại bẻ gãy chân một con chim nhạn non với hi vọng sẽ được trả ơn nhưng người anh bị trừng phạt trở thành kẻ ăn mày. Người em thương xót đã đưa gia đình người anh về sống cùng với mình.</a:t>
                      </a:r>
                    </a:p>
                    <a:p>
                      <a:pPr marL="0" marR="0" algn="just">
                        <a:lnSpc>
                          <a:spcPct val="115000"/>
                        </a:lnSpc>
                        <a:spcBef>
                          <a:spcPts val="0"/>
                        </a:spcBef>
                        <a:spcAft>
                          <a:spcPts val="0"/>
                        </a:spcAft>
                      </a:pPr>
                      <a:r>
                        <a:rPr lang="vi-VN" sz="1500" b="1" dirty="0" smtClean="0">
                          <a:effectLst/>
                          <a:latin typeface="Times New Roman"/>
                          <a:ea typeface="Arial"/>
                          <a:cs typeface="Times New Roman"/>
                        </a:rPr>
                        <a:t> </a:t>
                      </a:r>
                    </a:p>
                    <a:p>
                      <a:pPr marL="0" marR="0" algn="just">
                        <a:lnSpc>
                          <a:spcPct val="115000"/>
                        </a:lnSpc>
                        <a:spcBef>
                          <a:spcPts val="0"/>
                        </a:spcBef>
                        <a:spcAft>
                          <a:spcPts val="0"/>
                        </a:spcAft>
                      </a:pP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500" b="1" dirty="0">
                          <a:effectLst/>
                          <a:latin typeface="Times New Roman"/>
                          <a:ea typeface="Arial"/>
                          <a:cs typeface="Times New Roman"/>
                        </a:rPr>
                        <a:t>Thể hiện ước mơ của nhân dân về cuộc sống công bằng </a:t>
                      </a:r>
                      <a:r>
                        <a:rPr lang="vi-VN" sz="1500" b="1" dirty="0" smtClean="0">
                          <a:effectLst/>
                          <a:latin typeface="Times New Roman"/>
                          <a:ea typeface="Arial"/>
                          <a:cs typeface="Times New Roman"/>
                        </a:rPr>
                        <a:t>và </a:t>
                      </a:r>
                      <a:r>
                        <a:rPr lang="vi-VN" sz="1500" b="1" dirty="0">
                          <a:effectLst/>
                          <a:latin typeface="Times New Roman"/>
                          <a:ea typeface="Arial"/>
                          <a:cs typeface="Times New Roman"/>
                        </a:rPr>
                        <a:t>niềm tin vào đạo lý nhân quả của nhân dân: người tốt sẽ được đền đáp, kẻ xấu sẽ bị trừng trị. </a:t>
                      </a:r>
                      <a:endParaRPr lang="vi-VN" sz="1500" b="1" dirty="0">
                        <a:effectLst/>
                        <a:latin typeface="Arial"/>
                        <a:ea typeface="Arial"/>
                        <a:cs typeface="Times New Roman"/>
                      </a:endParaRPr>
                    </a:p>
                  </a:txBody>
                  <a:tcPr marL="30847" marR="30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970799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218941" y="-25756"/>
            <a:ext cx="12192528" cy="6858000"/>
          </a:xfrm>
          <a:prstGeom prst="rect">
            <a:avLst/>
          </a:prstGeom>
        </p:spPr>
      </p:pic>
      <p:sp>
        <p:nvSpPr>
          <p:cNvPr id="3" name="Rectangle 2"/>
          <p:cNvSpPr/>
          <p:nvPr/>
        </p:nvSpPr>
        <p:spPr>
          <a:xfrm>
            <a:off x="1107584" y="850009"/>
            <a:ext cx="10637949" cy="584771"/>
          </a:xfrm>
          <a:prstGeom prst="rect">
            <a:avLst/>
          </a:prstGeom>
          <a:ln>
            <a:solidFill>
              <a:srgbClr val="FFC000"/>
            </a:solidFill>
          </a:ln>
        </p:spPr>
        <p:txBody>
          <a:bodyPr wrap="square" lIns="91378" tIns="45718" rIns="91378" bIns="45718">
            <a:spAutoFit/>
          </a:bodyPr>
          <a:lstStyle/>
          <a:p>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thích nhất truyện nào trong các truyện trên?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469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2" name="Rectangle 1"/>
          <p:cNvSpPr/>
          <p:nvPr/>
        </p:nvSpPr>
        <p:spPr>
          <a:xfrm>
            <a:off x="579549" y="695459"/>
            <a:ext cx="11217498" cy="3539426"/>
          </a:xfrm>
          <a:prstGeom prst="rect">
            <a:avLst/>
          </a:prstGeom>
        </p:spPr>
        <p:txBody>
          <a:bodyPr wrap="square" lIns="91378" tIns="45718" rIns="91378" bIns="45718">
            <a:spAutoFit/>
          </a:bodyPr>
          <a:lstStyle/>
          <a:p>
            <a:pPr algn="just"/>
            <a:r>
              <a:rPr lang="vi-VN" sz="3200" dirty="0">
                <a:solidFill>
                  <a:prstClr val="black"/>
                </a:solidFill>
              </a:rPr>
              <a:t>Em thích nhất truyện «</a:t>
            </a:r>
            <a:r>
              <a:rPr lang="vi-VN" sz="3200" b="1" dirty="0">
                <a:solidFill>
                  <a:prstClr val="black"/>
                </a:solidFill>
              </a:rPr>
              <a:t>Sọ Dừa»</a:t>
            </a:r>
            <a:r>
              <a:rPr lang="vi-VN" sz="3200" dirty="0">
                <a:solidFill>
                  <a:prstClr val="black"/>
                </a:solidFill>
              </a:rPr>
              <a:t> vì câu chuyện </a:t>
            </a:r>
            <a:r>
              <a:rPr lang="vi-VN" sz="3200" dirty="0" smtClean="0">
                <a:solidFill>
                  <a:prstClr val="black"/>
                </a:solidFill>
              </a:rPr>
              <a:t>giàu </a:t>
            </a:r>
            <a:r>
              <a:rPr lang="vi-VN" sz="3200" dirty="0">
                <a:solidFill>
                  <a:prstClr val="black"/>
                </a:solidFill>
              </a:rPr>
              <a:t>ý nghĩa nhân văn. Nhân vật Sọ Dừa tuy có hình dạng khác thường nhưng lại thông minh, hiền lành và có tấm lòng nhân hậu. Em khâm phục cô út vì cô biết nhìn vào tâm hồn và đức hạnh chứ không coi trọng vẻ bề ngoài. Truyện </a:t>
            </a:r>
            <a:r>
              <a:rPr lang="vi-VN" sz="3200" dirty="0" smtClean="0">
                <a:solidFill>
                  <a:prstClr val="black"/>
                </a:solidFill>
              </a:rPr>
              <a:t>còn dạy </a:t>
            </a:r>
            <a:r>
              <a:rPr lang="vi-VN" sz="3200" dirty="0">
                <a:solidFill>
                  <a:prstClr val="black"/>
                </a:solidFill>
              </a:rPr>
              <a:t>em bài học về lòng nhân ái, sự công bằng và niềm tin rằng người tốt sẽ luôn gặp điều tốt đẹp trong cuộc sống.</a:t>
            </a:r>
            <a:endParaRPr lang="en-US" sz="3200" dirty="0">
              <a:solidFill>
                <a:prstClr val="black"/>
              </a:solidFill>
            </a:endParaRPr>
          </a:p>
        </p:txBody>
      </p:sp>
    </p:spTree>
    <p:extLst>
      <p:ext uri="{BB962C8B-B14F-4D97-AF65-F5344CB8AC3E}">
        <p14:creationId xmlns:p14="http://schemas.microsoft.com/office/powerpoint/2010/main" val="188617233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8"/>
          <p:cNvPicPr>
            <a:picLocks noChangeAspect="1" noChangeArrowheads="1"/>
          </p:cNvPicPr>
          <p:nvPr/>
        </p:nvPicPr>
        <p:blipFill>
          <a:blip r:embed="rId2"/>
          <a:srcRect/>
          <a:stretch>
            <a:fillRect/>
          </a:stretch>
        </p:blipFill>
        <p:spPr bwMode="auto">
          <a:xfrm flipH="1">
            <a:off x="0" y="5486400"/>
            <a:ext cx="2743200" cy="1614488"/>
          </a:xfrm>
          <a:prstGeom prst="rect">
            <a:avLst/>
          </a:prstGeom>
          <a:noFill/>
          <a:ln w="9525">
            <a:noFill/>
            <a:miter lim="800000"/>
            <a:headEnd/>
            <a:tailEnd/>
          </a:ln>
        </p:spPr>
      </p:pic>
      <p:pic>
        <p:nvPicPr>
          <p:cNvPr id="7" name="图片 18"/>
          <p:cNvPicPr>
            <a:picLocks noChangeAspect="1" noChangeArrowheads="1"/>
          </p:cNvPicPr>
          <p:nvPr/>
        </p:nvPicPr>
        <p:blipFill>
          <a:blip r:embed="rId2"/>
          <a:srcRect/>
          <a:stretch>
            <a:fillRect/>
          </a:stretch>
        </p:blipFill>
        <p:spPr bwMode="auto">
          <a:xfrm flipH="1">
            <a:off x="8534400" y="304800"/>
            <a:ext cx="3657600" cy="1614488"/>
          </a:xfrm>
          <a:prstGeom prst="rect">
            <a:avLst/>
          </a:prstGeom>
          <a:noFill/>
          <a:ln w="9525">
            <a:noFill/>
            <a:miter lim="800000"/>
            <a:headEnd/>
            <a:tailEnd/>
          </a:ln>
        </p:spPr>
      </p:pic>
      <p:pic>
        <p:nvPicPr>
          <p:cNvPr id="8" name="Picture 7"/>
          <p:cNvPicPr>
            <a:picLocks noChangeAspect="1" noChangeArrowheads="1"/>
          </p:cNvPicPr>
          <p:nvPr/>
        </p:nvPicPr>
        <p:blipFill>
          <a:blip r:embed="rId3"/>
          <a:srcRect/>
          <a:stretch>
            <a:fillRect/>
          </a:stretch>
        </p:blipFill>
        <p:spPr bwMode="auto">
          <a:xfrm>
            <a:off x="5181600" y="6248447"/>
            <a:ext cx="7010400" cy="609599"/>
          </a:xfrm>
          <a:prstGeom prst="rect">
            <a:avLst/>
          </a:prstGeom>
          <a:noFill/>
          <a:ln w="9525">
            <a:noFill/>
            <a:miter lim="800000"/>
            <a:headEnd/>
            <a:tailEnd/>
          </a:ln>
        </p:spPr>
      </p:pic>
      <p:sp>
        <p:nvSpPr>
          <p:cNvPr id="2" name="Rectangle 1"/>
          <p:cNvSpPr/>
          <p:nvPr/>
        </p:nvSpPr>
        <p:spPr>
          <a:xfrm>
            <a:off x="1016000" y="1524000"/>
            <a:ext cx="10566400" cy="2971800"/>
          </a:xfrm>
          <a:prstGeom prst="rect">
            <a:avLst/>
          </a:prstGeom>
          <a:noFill/>
        </p:spPr>
        <p:txBody>
          <a:bodyPr wrap="none" lIns="121826" tIns="60913" rIns="121826" bIns="60913">
            <a:prstTxWarp prst="textChevronInverted">
              <a:avLst/>
            </a:prstTxWarp>
            <a:spAutoFit/>
          </a:bodyPr>
          <a:lstStyle/>
          <a:p>
            <a:pPr algn="ctr" defTabSz="1218150"/>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Nhiệt liệt chào </a:t>
            </a:r>
            <a:r>
              <a:rPr lang="en-US" sz="7200" b="1" cap="all" dirty="0" err="1">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mừng</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vi-VN"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QUÝ THẦY CÔ </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p>
          <a:p>
            <a:pPr algn="ctr" defTabSz="1218150"/>
            <a:r>
              <a:rPr lang="vi-VN"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VỀ DỰ </a:t>
            </a:r>
            <a:r>
              <a:rPr lang="en-US" sz="7200" b="1" cap="all" dirty="0" err="1">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giờ</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vi-VN"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MÔN</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7200" b="1" cap="all" dirty="0" err="1">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ngữ</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7200" b="1" cap="all" dirty="0" err="1">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văn</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vi-VN"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LỚP</a:t>
            </a:r>
            <a:r>
              <a:rPr lang="en-US" sz="7200" b="1" cap="all" dirty="0">
                <a:ln w="9000" cmpd="sng">
                  <a:solidFill>
                    <a:srgbClr val="E76618">
                      <a:shade val="50000"/>
                      <a:satMod val="120000"/>
                    </a:srgbClr>
                  </a:solidFill>
                  <a:prstDash val="solid"/>
                </a:ln>
                <a:gradFill>
                  <a:gsLst>
                    <a:gs pos="0">
                      <a:srgbClr val="E76618">
                        <a:shade val="20000"/>
                        <a:satMod val="245000"/>
                      </a:srgbClr>
                    </a:gs>
                    <a:gs pos="43000">
                      <a:srgbClr val="E76618">
                        <a:satMod val="255000"/>
                      </a:srgbClr>
                    </a:gs>
                    <a:gs pos="48000">
                      <a:srgbClr val="E76618">
                        <a:shade val="85000"/>
                        <a:satMod val="255000"/>
                      </a:srgbClr>
                    </a:gs>
                    <a:gs pos="100000">
                      <a:srgbClr val="E76618">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6A4</a:t>
            </a:r>
          </a:p>
        </p:txBody>
      </p:sp>
    </p:spTree>
    <p:extLst>
      <p:ext uri="{BB962C8B-B14F-4D97-AF65-F5344CB8AC3E}">
        <p14:creationId xmlns:p14="http://schemas.microsoft.com/office/powerpoint/2010/main" val="30585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3" name="Rectangle 2"/>
          <p:cNvSpPr/>
          <p:nvPr/>
        </p:nvSpPr>
        <p:spPr>
          <a:xfrm>
            <a:off x="1084220" y="2448196"/>
            <a:ext cx="10554789" cy="584771"/>
          </a:xfrm>
          <a:prstGeom prst="rect">
            <a:avLst/>
          </a:prstGeom>
        </p:spPr>
        <p:txBody>
          <a:bodyPr wrap="square" lIns="91378" tIns="45718" rIns="91378" bIns="45718">
            <a:spAutoFit/>
          </a:bodyPr>
          <a:lstStyle/>
          <a:p>
            <a:pPr>
              <a:defRPr/>
            </a:pPr>
            <a:r>
              <a:rPr lang="en-US" sz="3200" dirty="0">
                <a:solidFill>
                  <a:srgbClr val="4A4A4A"/>
                </a:solidFill>
                <a:latin typeface="Muli"/>
              </a:rPr>
              <a:t>-</a:t>
            </a:r>
            <a:endParaRPr lang="en-US" sz="3200" dirty="0">
              <a:solidFill>
                <a:prstClr val="black"/>
              </a:solidFill>
            </a:endParaRPr>
          </a:p>
        </p:txBody>
      </p:sp>
      <p:sp>
        <p:nvSpPr>
          <p:cNvPr id="2" name="Rectangle 1"/>
          <p:cNvSpPr/>
          <p:nvPr/>
        </p:nvSpPr>
        <p:spPr>
          <a:xfrm>
            <a:off x="1084221" y="927310"/>
            <a:ext cx="10184795" cy="3108539"/>
          </a:xfrm>
          <a:prstGeom prst="rect">
            <a:avLst/>
          </a:prstGeom>
        </p:spPr>
        <p:txBody>
          <a:bodyPr wrap="square" lIns="91392" tIns="45718" rIns="91392" bIns="45718">
            <a:spAutoFit/>
          </a:bodyPr>
          <a:lstStyle/>
          <a:p>
            <a:pPr lvl="0" algn="just"/>
            <a:r>
              <a:rPr lang="vi-VN" sz="2800" dirty="0">
                <a:latin typeface="+mj-lt"/>
              </a:rPr>
              <a:t>	Em thích nhất là truyện «</a:t>
            </a:r>
            <a:r>
              <a:rPr lang="vi-VN" sz="2800" b="1" dirty="0">
                <a:latin typeface="+mj-lt"/>
              </a:rPr>
              <a:t>Non-bu và Heng-bu»</a:t>
            </a:r>
            <a:r>
              <a:rPr lang="vi-VN" sz="2800" dirty="0">
                <a:latin typeface="+mj-lt"/>
              </a:rPr>
              <a:t> vì câu chuyện mang đến cho em nhiều bài học ý nghĩa trong cuộc </a:t>
            </a:r>
            <a:r>
              <a:rPr lang="vi-VN" sz="2800" dirty="0" smtClean="0">
                <a:latin typeface="+mj-lt"/>
              </a:rPr>
              <a:t>sống. </a:t>
            </a:r>
            <a:r>
              <a:rPr lang="vi-VN" sz="2800" dirty="0">
                <a:solidFill>
                  <a:prstClr val="black"/>
                </a:solidFill>
                <a:latin typeface="Times New Roman"/>
              </a:rPr>
              <a:t>Mỗi lần đọc lại truyện, em càng thêm yêu quý những con người tốt bụng và ghét thói tham lam, ích </a:t>
            </a:r>
            <a:r>
              <a:rPr lang="vi-VN" sz="2800" dirty="0" smtClean="0">
                <a:solidFill>
                  <a:prstClr val="black"/>
                </a:solidFill>
                <a:latin typeface="Times New Roman"/>
              </a:rPr>
              <a:t>kỷ. </a:t>
            </a:r>
            <a:r>
              <a:rPr lang="vi-VN" sz="2800" dirty="0" smtClean="0">
                <a:latin typeface="+mj-lt"/>
              </a:rPr>
              <a:t>Em </a:t>
            </a:r>
            <a:r>
              <a:rPr lang="vi-VN" sz="2800" dirty="0">
                <a:latin typeface="+mj-lt"/>
              </a:rPr>
              <a:t>cảm động trước lòng tốt của Heng-bu khi giúp đỡ chim nhạn bị </a:t>
            </a:r>
            <a:r>
              <a:rPr lang="vi-VN" sz="2800" dirty="0" smtClean="0">
                <a:latin typeface="+mj-lt"/>
              </a:rPr>
              <a:t>nạn và </a:t>
            </a:r>
            <a:r>
              <a:rPr lang="vi-VN" sz="2800" dirty="0">
                <a:latin typeface="+mj-lt"/>
              </a:rPr>
              <a:t>được </a:t>
            </a:r>
            <a:r>
              <a:rPr lang="vi-VN" sz="2800" dirty="0" smtClean="0">
                <a:latin typeface="+mj-lt"/>
              </a:rPr>
              <a:t>đền </a:t>
            </a:r>
            <a:r>
              <a:rPr lang="vi-VN" sz="2800" dirty="0">
                <a:latin typeface="+mj-lt"/>
              </a:rPr>
              <a:t>đáp xứng đáng. Câu chuyện dạy em rằng ở hiền sẽ gặp lành, người sống lương thiện sẽ luôn được hạnh phúc. </a:t>
            </a:r>
          </a:p>
        </p:txBody>
      </p:sp>
    </p:spTree>
    <p:extLst>
      <p:ext uri="{BB962C8B-B14F-4D97-AF65-F5344CB8AC3E}">
        <p14:creationId xmlns:p14="http://schemas.microsoft.com/office/powerpoint/2010/main" val="24291016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104503" y="182883"/>
            <a:ext cx="12192528" cy="6858000"/>
          </a:xfrm>
          <a:prstGeom prst="rect">
            <a:avLst/>
          </a:prstGeom>
        </p:spPr>
      </p:pic>
      <p:sp>
        <p:nvSpPr>
          <p:cNvPr id="4" name="Rectangle 3"/>
          <p:cNvSpPr/>
          <p:nvPr/>
        </p:nvSpPr>
        <p:spPr>
          <a:xfrm>
            <a:off x="1429559" y="1611665"/>
            <a:ext cx="8371268" cy="3108539"/>
          </a:xfrm>
          <a:prstGeom prst="rect">
            <a:avLst/>
          </a:prstGeom>
        </p:spPr>
        <p:txBody>
          <a:bodyPr wrap="square" lIns="91378" tIns="45718" rIns="91378" bIns="45718">
            <a:spAutoFit/>
          </a:bodyPr>
          <a:lstStyle/>
          <a:p>
            <a:pPr>
              <a:defRPr/>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thích nhất truyện cổ tích </a:t>
            </a:r>
            <a:r>
              <a:rPr lang="vi-VN"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bé thông minh</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vì truyện có các thử thách đặt ra với nhân vật rất hấp dẫn và thú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vị. Qua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 nhân vật bộc lộ được trí thông minh, cách xử lí tình huống rất khéo léo và bất ngờ, mang lại tiếng cười cho người đọc. Truyện còn cho em bài học sâu sắc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 biệt là trong việc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 tập, tích lũy vốn tri thức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 đáp ứng được yêu cầu của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đại mới.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FFBDE4C9-2A88-774D-895C-2794726B5DB8}"/>
              </a:ext>
            </a:extLst>
          </p:cNvPr>
          <p:cNvPicPr>
            <a:picLocks noChangeAspect="1"/>
          </p:cNvPicPr>
          <p:nvPr/>
        </p:nvPicPr>
        <p:blipFill>
          <a:blip r:embed="rId3"/>
          <a:stretch>
            <a:fillRect/>
          </a:stretch>
        </p:blipFill>
        <p:spPr>
          <a:xfrm>
            <a:off x="8072195" y="182885"/>
            <a:ext cx="2939796" cy="1428779"/>
          </a:xfrm>
          <a:prstGeom prst="rect">
            <a:avLst/>
          </a:prstGeom>
        </p:spPr>
      </p:pic>
    </p:spTree>
    <p:extLst>
      <p:ext uri="{BB962C8B-B14F-4D97-AF65-F5344CB8AC3E}">
        <p14:creationId xmlns:p14="http://schemas.microsoft.com/office/powerpoint/2010/main" val="31053250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2" name="Rectangle 1"/>
          <p:cNvSpPr/>
          <p:nvPr/>
        </p:nvSpPr>
        <p:spPr>
          <a:xfrm>
            <a:off x="1227908" y="1576051"/>
            <a:ext cx="10189029" cy="1569660"/>
          </a:xfrm>
          <a:prstGeom prst="rect">
            <a:avLst/>
          </a:prstGeom>
        </p:spPr>
        <p:txBody>
          <a:bodyPr wrap="square" lIns="91378" tIns="45718" rIns="91378" bIns="45718">
            <a:spAutoFit/>
          </a:bodyPr>
          <a:lstStyle/>
          <a:p>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3.Theo em, để có thể kể lại truyện cổ tích một cách sinh động, hấp dẫn (bằng hình thức viết và nói) thì cần phải chú ý những điều gì?</a:t>
            </a:r>
            <a:endParaRPr lang="en-US" sz="3200" b="1" dirty="0">
              <a:solidFill>
                <a:srgbClr val="FF0000"/>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76125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3" name="Rectangle 2"/>
          <p:cNvSpPr/>
          <p:nvPr/>
        </p:nvSpPr>
        <p:spPr>
          <a:xfrm>
            <a:off x="1300767" y="463664"/>
            <a:ext cx="8912180" cy="1077215"/>
          </a:xfrm>
          <a:prstGeom prst="rect">
            <a:avLst/>
          </a:prstGeom>
        </p:spPr>
        <p:txBody>
          <a:bodyPr wrap="square" lIns="91378" tIns="45718" rIns="91378" bIns="45718">
            <a:spAutoFit/>
          </a:bodyPr>
          <a:lstStyle/>
          <a:p>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Những lưu ý khi kể lại một truyện cổ tích (bằng hình thức viết và nói)</a:t>
            </a:r>
            <a:endParaRPr lang="en-US" sz="32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42435"/>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3" name="Rectangle 2"/>
          <p:cNvSpPr/>
          <p:nvPr/>
        </p:nvSpPr>
        <p:spPr>
          <a:xfrm>
            <a:off x="412124" y="257577"/>
            <a:ext cx="11359166" cy="5447641"/>
          </a:xfrm>
          <a:prstGeom prst="rect">
            <a:avLst/>
          </a:prstGeom>
        </p:spPr>
        <p:txBody>
          <a:bodyPr wrap="square" lIns="91378" tIns="45718" rIns="91378" bIns="45718">
            <a:spAutoFit/>
          </a:bodyPr>
          <a:lstStyle/>
          <a:p>
            <a:pPr lvl="0"/>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rPr>
              <a:t> </a:t>
            </a:r>
            <a:r>
              <a:rPr lang="vi-VN" sz="2800" b="1" dirty="0" smtClean="0">
                <a:solidFill>
                  <a:srgbClr val="C00000"/>
                </a:solidFill>
                <a:latin typeface="Times New Roman" panose="02020603050405020304" pitchFamily="18" charset="0"/>
                <a:ea typeface="Times New Roman" panose="02020603050405020304" pitchFamily="18" charset="0"/>
              </a:rPr>
              <a:t>*Với </a:t>
            </a:r>
            <a:r>
              <a:rPr lang="vi-VN" sz="2800" b="1" dirty="0">
                <a:solidFill>
                  <a:srgbClr val="C00000"/>
                </a:solidFill>
                <a:latin typeface="Times New Roman" panose="02020603050405020304" pitchFamily="18" charset="0"/>
                <a:ea typeface="Times New Roman" panose="02020603050405020304" pitchFamily="18" charset="0"/>
              </a:rPr>
              <a:t>hình thức </a:t>
            </a:r>
            <a:r>
              <a:rPr lang="vi-VN" sz="2800" b="1" dirty="0" smtClean="0">
                <a:solidFill>
                  <a:srgbClr val="C00000"/>
                </a:solidFill>
                <a:latin typeface="Times New Roman" panose="02020603050405020304" pitchFamily="18" charset="0"/>
                <a:ea typeface="Times New Roman" panose="02020603050405020304" pitchFamily="18" charset="0"/>
              </a:rPr>
              <a:t>viết</a:t>
            </a:r>
          </a:p>
          <a:p>
            <a:pPr lvl="0"/>
            <a:r>
              <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trước khi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Cần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đọc truyện cổ tích. Trong truyện đó, chi tiết nào gây ấn tượng sâu sắc nhất, có nhân vật đáng nhớ nhất, có cốt truyện thú vị nhất</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Tìm ý và lập dàn ý. Cần đọc kĩ truyện đã chọn và tìm ý cho truyện như hoàn cảnh xảy ra câu chuyện, nhân vật, sự việc xảy ra, cảm nghĩ của em về truyện và từ đó có thể sắp xếp các ý đã tìm theo một dàn ý</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rPr>
              <a:t> </a:t>
            </a:r>
            <a:endParaRPr lang="vi-VN" sz="2800" b="1" dirty="0" smtClean="0">
              <a:solidFill>
                <a:srgbClr val="C00000"/>
              </a:solidFill>
              <a:latin typeface="Times New Roman" panose="02020603050405020304" pitchFamily="18" charset="0"/>
              <a:ea typeface="Times New Roman" panose="02020603050405020304" pitchFamily="18" charset="0"/>
            </a:endParaRPr>
          </a:p>
          <a:p>
            <a:pPr lvl="0"/>
            <a:r>
              <a:rPr lang="vi-VN" sz="2800" b="1" dirty="0" smtClean="0">
                <a:solidFill>
                  <a:srgbClr val="C00000"/>
                </a:solidFill>
                <a:latin typeface="Times New Roman" panose="02020603050405020304" pitchFamily="18" charset="0"/>
                <a:ea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rPr>
              <a:t>Bước 3:</a:t>
            </a:r>
            <a:r>
              <a:rPr lang="vi-VN" sz="2800" dirty="0">
                <a:solidFill>
                  <a:prstClr val="black"/>
                </a:solidFill>
                <a:latin typeface="Times New Roman" panose="02020603050405020304" pitchFamily="18" charset="0"/>
                <a:ea typeface="Times New Roman" panose="02020603050405020304" pitchFamily="18" charset="0"/>
              </a:rPr>
              <a:t> Khi viết bài, cần đảm bảo thể hiện được các đặc điểm của kiểu bài kể lại một truyện cổ </a:t>
            </a:r>
            <a:r>
              <a:rPr lang="vi-VN" sz="2800" dirty="0" smtClean="0">
                <a:solidFill>
                  <a:prstClr val="black"/>
                </a:solidFill>
                <a:latin typeface="Times New Roman" panose="02020603050405020304" pitchFamily="18" charset="0"/>
                <a:ea typeface="Times New Roman" panose="02020603050405020304" pitchFamily="18" charset="0"/>
              </a:rPr>
              <a:t>tích.</a:t>
            </a:r>
            <a:endParaRPr lang="en-US" sz="2800" dirty="0">
              <a:solidFill>
                <a:prstClr val="black"/>
              </a:solidFill>
              <a:latin typeface="VNI-Times" pitchFamily="2" charset="0"/>
              <a:ea typeface="Times New Roman" panose="02020603050405020304" pitchFamily="18" charset="0"/>
              <a:cs typeface="Times New Roman" panose="02020603050405020304" pitchFamily="18" charset="0"/>
            </a:endParaRPr>
          </a:p>
          <a:p>
            <a:pPr lvl="0"/>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pPr lvl="0"/>
            <a:r>
              <a:rPr lang="vi-VN" sz="3200" b="1" dirty="0" smtClean="0">
                <a:solidFill>
                  <a:srgbClr val="C00000"/>
                </a:solidFill>
                <a:latin typeface="Times New Roman" panose="02020603050405020304" pitchFamily="18" charset="0"/>
                <a:ea typeface="Times New Roman" panose="02020603050405020304" pitchFamily="18" charset="0"/>
              </a:rPr>
              <a:t> </a:t>
            </a:r>
            <a:endParaRPr lang="en-US" sz="3200" dirty="0">
              <a:solidFill>
                <a:prstClr val="black"/>
              </a:solidFill>
            </a:endParaRPr>
          </a:p>
          <a:p>
            <a:r>
              <a:rPr lang="vi-VN"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59661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0"/>
            <a:ext cx="12192528" cy="6858000"/>
          </a:xfrm>
          <a:prstGeom prst="rect">
            <a:avLst/>
          </a:prstGeom>
        </p:spPr>
      </p:pic>
      <p:sp>
        <p:nvSpPr>
          <p:cNvPr id="3" name="Rectangle 2"/>
          <p:cNvSpPr/>
          <p:nvPr/>
        </p:nvSpPr>
        <p:spPr>
          <a:xfrm>
            <a:off x="412124" y="257577"/>
            <a:ext cx="11359166" cy="6494081"/>
          </a:xfrm>
          <a:prstGeom prst="rect">
            <a:avLst/>
          </a:prstGeom>
        </p:spPr>
        <p:txBody>
          <a:bodyPr wrap="square" lIns="91378" tIns="45718" rIns="91378" bIns="45718">
            <a:spAutoFit/>
          </a:bodyPr>
          <a:lstStyle/>
          <a:p>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rPr>
              <a:t> </a:t>
            </a:r>
            <a:r>
              <a:rPr lang="vi-VN" sz="2800" b="1" dirty="0" smtClean="0">
                <a:solidFill>
                  <a:srgbClr val="C00000"/>
                </a:solidFill>
                <a:latin typeface="Times New Roman" panose="02020603050405020304" pitchFamily="18" charset="0"/>
                <a:ea typeface="Times New Roman" panose="02020603050405020304" pitchFamily="18" charset="0"/>
              </a:rPr>
              <a:t>*Với </a:t>
            </a:r>
            <a:r>
              <a:rPr lang="vi-VN" sz="2800" b="1" dirty="0">
                <a:solidFill>
                  <a:srgbClr val="C00000"/>
                </a:solidFill>
                <a:latin typeface="Times New Roman" panose="02020603050405020304" pitchFamily="18" charset="0"/>
                <a:ea typeface="Times New Roman" panose="02020603050405020304" pitchFamily="18" charset="0"/>
              </a:rPr>
              <a:t>hình thức </a:t>
            </a:r>
            <a:r>
              <a:rPr lang="vi-VN" sz="2800" b="1" dirty="0" smtClean="0">
                <a:solidFill>
                  <a:srgbClr val="C00000"/>
                </a:solidFill>
                <a:latin typeface="Times New Roman" panose="02020603050405020304" pitchFamily="18" charset="0"/>
                <a:ea typeface="Times New Roman" panose="02020603050405020304" pitchFamily="18" charset="0"/>
              </a:rPr>
              <a:t>nói</a:t>
            </a:r>
          </a:p>
          <a:p>
            <a:pPr lvl="0" algn="just"/>
            <a:r>
              <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đề tài, người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nghe,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mục đích, không gian và thời gian nói.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 sẽ định hướng được nội dung bài nói, tăng hiệu quả giao tiếp</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 ý tưởng cho bài nói, có thể sử dụng thêm hình ảnh, tranh vẽ để bài nói được sinh động</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Bước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kể cần chú ý giọng điệu, phù hợp với nhân vật, sự việc khác nhau. Kết hợp với cử chỉ, nét mặt, điệu bộ để nội dung được hấp dẫn hơn. Chú ý lựa chọn từ ngữ thích hợp với ngôi kể, tránh dùng ngôn ngữ viết.</a:t>
            </a:r>
            <a:endParaRPr lang="en-US" sz="2800" dirty="0">
              <a:solidFill>
                <a:prstClr val="black"/>
              </a:solidFill>
              <a:latin typeface="VNI-Times" pitchFamily="2" charset="0"/>
              <a:ea typeface="Times New Roman" panose="02020603050405020304" pitchFamily="18" charset="0"/>
              <a:cs typeface="Times New Roman" panose="02020603050405020304" pitchFamily="18" charset="0"/>
            </a:endParaRPr>
          </a:p>
          <a:p>
            <a:pPr lvl="0" algn="just"/>
            <a:endParaRPr lang="vi-VN"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pPr lvl="0" algn="just"/>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endParaRPr lang="en-US" sz="3200" dirty="0">
              <a:solidFill>
                <a:prstClr val="black"/>
              </a:solidFill>
              <a:latin typeface="VNI-Times" pitchFamily="2" charset="0"/>
              <a:ea typeface="Times New Roman" panose="02020603050405020304" pitchFamily="18" charset="0"/>
              <a:cs typeface="Times New Roman" panose="02020603050405020304" pitchFamily="18" charset="0"/>
            </a:endParaRPr>
          </a:p>
          <a:p>
            <a:r>
              <a:rPr lang="vi-VN" sz="3200" b="1" dirty="0" smtClean="0">
                <a:solidFill>
                  <a:srgbClr val="C00000"/>
                </a:solidFill>
                <a:latin typeface="Times New Roman" panose="02020603050405020304" pitchFamily="18" charset="0"/>
                <a:ea typeface="Times New Roman" panose="02020603050405020304" pitchFamily="18" charset="0"/>
              </a:rPr>
              <a:t> </a:t>
            </a:r>
            <a:endParaRPr lang="en-US" sz="3200" dirty="0">
              <a:solidFill>
                <a:prstClr val="black"/>
              </a:solidFill>
            </a:endParaRPr>
          </a:p>
          <a:p>
            <a:r>
              <a:rPr lang="vi-VN"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14173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0" y="104503"/>
            <a:ext cx="12192528" cy="6858000"/>
          </a:xfrm>
          <a:prstGeom prst="rect">
            <a:avLst/>
          </a:prstGeom>
        </p:spPr>
      </p:pic>
      <p:sp>
        <p:nvSpPr>
          <p:cNvPr id="4" name="Rectangle 3"/>
          <p:cNvSpPr/>
          <p:nvPr/>
        </p:nvSpPr>
        <p:spPr>
          <a:xfrm>
            <a:off x="1632857" y="401825"/>
            <a:ext cx="9326880" cy="1077219"/>
          </a:xfrm>
          <a:prstGeom prst="rect">
            <a:avLst/>
          </a:prstGeom>
        </p:spPr>
        <p:txBody>
          <a:bodyPr wrap="square" lIns="91378" tIns="45718" rIns="91378" bIns="45718">
            <a:spAutoFit/>
          </a:bodyPr>
          <a:lstStyle/>
          <a:p>
            <a:r>
              <a:rPr lang="vi-VN" sz="3200" b="1" dirty="0">
                <a:solidFill>
                  <a:srgbClr val="FF0000"/>
                </a:solidFill>
                <a:latin typeface="Times New Roman"/>
              </a:rPr>
              <a:t>4. Truyện cổ tích có ý nghĩa như thế nào đối với cuộc sống của chúng ta?</a:t>
            </a:r>
            <a:endParaRPr lang="en-US" sz="3200" b="1" dirty="0">
              <a:solidFill>
                <a:srgbClr val="FF0000"/>
              </a:solidFill>
              <a:latin typeface="Calibri Light"/>
            </a:endParaRPr>
          </a:p>
        </p:txBody>
      </p:sp>
    </p:spTree>
    <p:extLst>
      <p:ext uri="{BB962C8B-B14F-4D97-AF65-F5344CB8AC3E}">
        <p14:creationId xmlns:p14="http://schemas.microsoft.com/office/powerpoint/2010/main" val="113330528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xmlns="" id="{39026F13-499B-4EC7-B5BA-99A52E90C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232" y="457201"/>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14">
            <a:extLst>
              <a:ext uri="{FF2B5EF4-FFF2-40B4-BE49-F238E27FC236}">
                <a16:creationId xmlns:a16="http://schemas.microsoft.com/office/drawing/2014/main" xmlns="" id="{6D4A3EB8-C534-4357-BED1-BD1378622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9"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Rectangle 1"/>
          <p:cNvSpPr/>
          <p:nvPr/>
        </p:nvSpPr>
        <p:spPr>
          <a:xfrm>
            <a:off x="616739" y="721217"/>
            <a:ext cx="10678033" cy="2677652"/>
          </a:xfrm>
          <a:prstGeom prst="rect">
            <a:avLst/>
          </a:prstGeom>
        </p:spPr>
        <p:txBody>
          <a:bodyPr wrap="square" lIns="91378" tIns="45718" rIns="91378" bIns="45718">
            <a:spAutoFit/>
          </a:bodyPr>
          <a:lstStyle/>
          <a:p>
            <a:pPr algn="just" defTabSz="456831">
              <a:defRPr/>
            </a:pPr>
            <a:r>
              <a:rPr lang="vi-VN" sz="2800" b="1" dirty="0" smtClean="0">
                <a:solidFill>
                  <a:srgbClr val="FF0000"/>
                </a:solidFill>
                <a:latin typeface="Times New Roman" pitchFamily="18" charset="0"/>
                <a:cs typeface="Times New Roman" pitchFamily="18" charset="0"/>
              </a:rPr>
              <a:t>4. Truyện </a:t>
            </a:r>
            <a:r>
              <a:rPr lang="vi-VN" sz="2800" b="1" dirty="0">
                <a:solidFill>
                  <a:srgbClr val="FF0000"/>
                </a:solidFill>
                <a:latin typeface="Times New Roman" pitchFamily="18" charset="0"/>
                <a:cs typeface="Times New Roman" pitchFamily="18" charset="0"/>
              </a:rPr>
              <a:t>cổ tích có ý nghĩa rất lớn trong cuộc sống của chúng ta</a:t>
            </a:r>
            <a:r>
              <a:rPr lang="vi-VN" sz="2800" b="1" dirty="0">
                <a:solidFill>
                  <a:prstClr val="black"/>
                </a:solidFill>
                <a:latin typeface="Times New Roman" pitchFamily="18" charset="0"/>
                <a:cs typeface="Times New Roman" pitchFamily="18" charset="0"/>
              </a:rPr>
              <a:t>. </a:t>
            </a:r>
            <a:endParaRPr lang="vi-VN" sz="2800" b="1" dirty="0" smtClean="0">
              <a:solidFill>
                <a:prstClr val="black"/>
              </a:solidFill>
              <a:latin typeface="Times New Roman" pitchFamily="18" charset="0"/>
              <a:cs typeface="Times New Roman" pitchFamily="18" charset="0"/>
            </a:endParaRPr>
          </a:p>
          <a:p>
            <a:pPr algn="just" defTabSz="456831">
              <a:defRPr/>
            </a:pPr>
            <a:r>
              <a:rPr lang="vi-VN" sz="2800" b="1" dirty="0" smtClean="0">
                <a:solidFill>
                  <a:prstClr val="black"/>
                </a:solidFill>
                <a:latin typeface="Times New Roman" pitchFamily="18" charset="0"/>
                <a:cs typeface="Times New Roman" pitchFamily="18" charset="0"/>
              </a:rPr>
              <a:t>- Giúp </a:t>
            </a:r>
            <a:r>
              <a:rPr lang="vi-VN" sz="2800" b="1" dirty="0">
                <a:solidFill>
                  <a:prstClr val="black"/>
                </a:solidFill>
                <a:latin typeface="Times New Roman" pitchFamily="18" charset="0"/>
                <a:cs typeface="Times New Roman" pitchFamily="18" charset="0"/>
              </a:rPr>
              <a:t>ta hiểu được ước mơ, tình cảm và trí tuệ của nhân </a:t>
            </a:r>
            <a:r>
              <a:rPr lang="vi-VN" sz="2800" b="1" dirty="0" smtClean="0">
                <a:solidFill>
                  <a:prstClr val="black"/>
                </a:solidFill>
                <a:latin typeface="Times New Roman" pitchFamily="18" charset="0"/>
                <a:cs typeface="Times New Roman" pitchFamily="18" charset="0"/>
              </a:rPr>
              <a:t>dân. </a:t>
            </a:r>
          </a:p>
          <a:p>
            <a:pPr algn="just" defTabSz="456831">
              <a:defRPr/>
            </a:pPr>
            <a:r>
              <a:rPr lang="vi-VN" sz="2800" b="1" dirty="0" smtClean="0">
                <a:solidFill>
                  <a:prstClr val="black"/>
                </a:solidFill>
                <a:latin typeface="Times New Roman" pitchFamily="18" charset="0"/>
                <a:cs typeface="Times New Roman" pitchFamily="18" charset="0"/>
              </a:rPr>
              <a:t>- Nuôi </a:t>
            </a:r>
            <a:r>
              <a:rPr lang="vi-VN" sz="2800" b="1" dirty="0">
                <a:solidFill>
                  <a:prstClr val="black"/>
                </a:solidFill>
                <a:latin typeface="Times New Roman" pitchFamily="18" charset="0"/>
                <a:cs typeface="Times New Roman" pitchFamily="18" charset="0"/>
              </a:rPr>
              <a:t>dưỡng tâm hồn, </a:t>
            </a:r>
            <a:r>
              <a:rPr lang="vi-VN" sz="2800" b="1" dirty="0" smtClean="0">
                <a:solidFill>
                  <a:prstClr val="black"/>
                </a:solidFill>
                <a:latin typeface="Times New Roman" pitchFamily="18" charset="0"/>
                <a:cs typeface="Times New Roman" pitchFamily="18" charset="0"/>
              </a:rPr>
              <a:t>định hướng về cách sống, bồi </a:t>
            </a:r>
            <a:r>
              <a:rPr lang="vi-VN" sz="2800" b="1" dirty="0">
                <a:solidFill>
                  <a:prstClr val="black"/>
                </a:solidFill>
                <a:latin typeface="Times New Roman" pitchFamily="18" charset="0"/>
                <a:cs typeface="Times New Roman" pitchFamily="18" charset="0"/>
              </a:rPr>
              <a:t>đắp trí tưởng tượng và óc sáng tạo cho con </a:t>
            </a:r>
            <a:r>
              <a:rPr lang="vi-VN" sz="2800" b="1" dirty="0" smtClean="0">
                <a:solidFill>
                  <a:prstClr val="black"/>
                </a:solidFill>
                <a:latin typeface="Times New Roman" pitchFamily="18" charset="0"/>
                <a:cs typeface="Times New Roman" pitchFamily="18" charset="0"/>
              </a:rPr>
              <a:t>người...</a:t>
            </a:r>
          </a:p>
          <a:p>
            <a:pPr algn="just" defTabSz="456831">
              <a:defRPr/>
            </a:pPr>
            <a:r>
              <a:rPr lang="vi-VN" sz="2800" b="1" dirty="0" smtClean="0">
                <a:solidFill>
                  <a:prstClr val="black"/>
                </a:solidFill>
                <a:latin typeface="Times New Roman" pitchFamily="18" charset="0"/>
                <a:cs typeface="Times New Roman" pitchFamily="18" charset="0"/>
              </a:rPr>
              <a:t>- Tự </a:t>
            </a:r>
            <a:r>
              <a:rPr lang="vi-VN" sz="2800" b="1" dirty="0">
                <a:solidFill>
                  <a:prstClr val="black"/>
                </a:solidFill>
                <a:latin typeface="Times New Roman" pitchFamily="18" charset="0"/>
                <a:cs typeface="Times New Roman" pitchFamily="18" charset="0"/>
              </a:rPr>
              <a:t>hào và gìn giữ văn hoá dân </a:t>
            </a:r>
            <a:r>
              <a:rPr lang="vi-VN" sz="2800" b="1" dirty="0" smtClean="0">
                <a:solidFill>
                  <a:prstClr val="black"/>
                </a:solidFill>
                <a:latin typeface="Times New Roman" pitchFamily="18" charset="0"/>
                <a:cs typeface="Times New Roman" pitchFamily="18" charset="0"/>
              </a:rPr>
              <a:t>tộc.</a:t>
            </a:r>
          </a:p>
          <a:p>
            <a:pPr algn="just" defTabSz="456831">
              <a:defRPr/>
            </a:pPr>
            <a:r>
              <a:rPr lang="vi-VN" sz="2800" b="1" dirty="0" smtClean="0">
                <a:solidFill>
                  <a:prstClr val="black"/>
                </a:solidFill>
                <a:latin typeface="Times New Roman" pitchFamily="18" charset="0"/>
                <a:cs typeface="Times New Roman" pitchFamily="18" charset="0"/>
              </a:rPr>
              <a:t> </a:t>
            </a:r>
            <a:endParaRPr lang="en-US" sz="2400" dirty="0">
              <a:solidFill>
                <a:prstClr val="black"/>
              </a:solidFill>
            </a:endParaRPr>
          </a:p>
        </p:txBody>
      </p:sp>
    </p:spTree>
    <p:extLst>
      <p:ext uri="{BB962C8B-B14F-4D97-AF65-F5344CB8AC3E}">
        <p14:creationId xmlns:p14="http://schemas.microsoft.com/office/powerpoint/2010/main" val="238828594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34763" y="3499848"/>
            <a:ext cx="2964989" cy="38688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91842" y="198258"/>
            <a:ext cx="5612191" cy="56121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Giai cuu con vat\historieta-linda-de-los-ciervos-47108548.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1236336">
            <a:off x="2729218" y="2817157"/>
            <a:ext cx="1040815" cy="971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96792" y="4547143"/>
            <a:ext cx="2934896" cy="2831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7619193" y="2314115"/>
            <a:ext cx="4595363" cy="5483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ADMIN\Desktop\Tai nguyen thiet ke tro choi\Bảng gỗ\images.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63192" y="-950823"/>
            <a:ext cx="3556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98768" y="628809"/>
            <a:ext cx="2714205" cy="1077219"/>
          </a:xfrm>
          <a:prstGeom prst="rect">
            <a:avLst/>
          </a:prstGeom>
          <a:noFill/>
        </p:spPr>
        <p:txBody>
          <a:bodyPr wrap="none" lIns="91378" tIns="45718" rIns="91378" bIns="45718" rtlCol="0">
            <a:spAutoFit/>
          </a:bodyPr>
          <a:lstStyle/>
          <a:p>
            <a:pPr algn="ctr" defTabSz="1218240"/>
            <a:r>
              <a:rPr lang="en-US" sz="3200" b="1" dirty="0">
                <a:solidFill>
                  <a:srgbClr val="008000"/>
                </a:solidFill>
                <a:latin typeface="Arial" panose="020B0604020202020204" pitchFamily="34" charset="0"/>
                <a:cs typeface="Arial" panose="020B0604020202020204" pitchFamily="34" charset="0"/>
              </a:rPr>
              <a:t>GIẢI CỨU</a:t>
            </a:r>
          </a:p>
          <a:p>
            <a:pPr algn="ctr" defTabSz="1218240"/>
            <a:r>
              <a:rPr lang="en-US" sz="3200" b="1" dirty="0">
                <a:solidFill>
                  <a:srgbClr val="008000"/>
                </a:solidFill>
                <a:latin typeface="Arial" panose="020B0604020202020204" pitchFamily="34" charset="0"/>
                <a:cs typeface="Arial" panose="020B0604020202020204" pitchFamily="34" charset="0"/>
              </a:rPr>
              <a:t>RỪNG XANH</a:t>
            </a:r>
          </a:p>
        </p:txBody>
      </p:sp>
      <p:pic>
        <p:nvPicPr>
          <p:cNvPr id="18"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80792" y="2621053"/>
            <a:ext cx="1681872" cy="102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pic>
        <p:nvPicPr>
          <p:cNvPr id="10" name="Picture 2" descr="G:\TRO CHOI POWERPOINT\Giai cuu rung xanh\flor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14020800" cy="8026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42" y="2789769"/>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con vat\860b43d1f72858179212c60650ccfc0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356" y1="4000" x2="13136" y2="15667"/>
                        <a14:foregroundMark x1="64831" y1="1333" x2="64831" y2="15000"/>
                        <a14:foregroundMark x1="16525" y1="33667" x2="20763" y2="39000"/>
                        <a14:foregroundMark x1="58051" y1="29667" x2="51695" y2="36667"/>
                        <a14:foregroundMark x1="30932" y1="42667" x2="27542" y2="53333"/>
                      </a14:backgroundRemoval>
                    </a14:imgEffect>
                  </a14:imgLayer>
                </a14:imgProps>
              </a:ext>
              <a:ext uri="{28A0092B-C50C-407E-A947-70E740481C1C}">
                <a14:useLocalDpi xmlns:a14="http://schemas.microsoft.com/office/drawing/2010/main" val="0"/>
              </a:ext>
            </a:extLst>
          </a:blip>
          <a:srcRect/>
          <a:stretch>
            <a:fillRect/>
          </a:stretch>
        </p:blipFill>
        <p:spPr bwMode="auto">
          <a:xfrm>
            <a:off x="3352820" y="4531684"/>
            <a:ext cx="1342159" cy="17061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con vat\Baby-Elephant-Clipart_7.png.137942904405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613" y="4211833"/>
            <a:ext cx="2330787" cy="23307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Users\ADMIN\Desktop\Giai cuu con vat\clipbear4.g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backgroundMark x1="40102" y1="27511" x2="40102" y2="28603"/>
                        <a14:backgroundMark x1="33249" y1="35153" x2="32487" y2="36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40800" y="2933239"/>
            <a:ext cx="2641600" cy="307069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ADMIN\Desktop\Giai cuu con vat\cute-deer-cartoon-illustration-47171319.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720" y1="4667" x2="13786" y2="12778"/>
                        <a14:foregroundMark x1="72429" y1="4444" x2="68928" y2="12222"/>
                        <a14:foregroundMark x1="38293" y1="30333" x2="29540" y2="52333"/>
                        <a14:foregroundMark x1="46608" y1="69222" x2="69803" y2="67333"/>
                        <a14:foregroundMark x1="89934" y1="52111" x2="92123" y2="56222"/>
                        <a14:foregroundMark x1="32385" y1="97000" x2="40700" y2="98889"/>
                        <a14:foregroundMark x1="59300" y1="97222" x2="63895" y2="95333"/>
                        <a14:foregroundMark x1="92560" y1="98889" x2="95405" y2="97444"/>
                        <a14:backgroundMark x1="97155" y1="99000" x2="98249"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840382" y="4319177"/>
            <a:ext cx="933521" cy="1839367"/>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1" descr="Hình ảnh có liên quan"/>
          <p:cNvSpPr>
            <a:spLocks noChangeAspect="1" noChangeArrowheads="1"/>
          </p:cNvSpPr>
          <p:nvPr/>
        </p:nvSpPr>
        <p:spPr bwMode="auto">
          <a:xfrm>
            <a:off x="207433" y="-12699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37" tIns="60918" rIns="121837" bIns="60918" numCol="1" anchor="t" anchorCtr="0" compatLnSpc="1">
            <a:prstTxWarp prst="textNoShape">
              <a:avLst/>
            </a:prstTxWarp>
          </a:bodyPr>
          <a:lstStyle/>
          <a:p>
            <a:pPr defTabSz="1218240"/>
            <a:endParaRPr lang="en-US" sz="2400">
              <a:solidFill>
                <a:prstClr val="black"/>
              </a:solidFill>
              <a:latin typeface="Calibri"/>
            </a:endParaRPr>
          </a:p>
        </p:txBody>
      </p:sp>
      <p:pic>
        <p:nvPicPr>
          <p:cNvPr id="41" name="Picture 13" descr="C:\Users\ADMIN\Desktop\Picture1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43200" y="4397177"/>
            <a:ext cx="2345011" cy="20438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3" descr="C:\Users\ADMIN\Desktop\Picture1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11800" y="4409060"/>
            <a:ext cx="2819400" cy="22080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C:\Users\ADMIN\Desktop\Picture1 (2).png">
            <a:hlinkClick r:id="rId16"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39200" y="3225800"/>
            <a:ext cx="2819400" cy="31085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C:\Users\ADMIN\Desktop\Picture1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2382" y="4409017"/>
            <a:ext cx="1757927" cy="1930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Desktop\Giai cuu con vat\historieta-linda-de-los-ciervos-4710854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0829338">
            <a:off x="588680" y="4893055"/>
            <a:ext cx="1695065" cy="15825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ADMIN\Desktop\Giai cuu con vat\dessin-animé-mignon-de-tigre-43198987.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12308" y1="14741" x2="6538" y2="26693"/>
                        <a14:foregroundMark x1="16154" y1="17928" x2="14231" y2="30279"/>
                        <a14:foregroundMark x1="32692" y1="17530" x2="26538" y2="35060"/>
                        <a14:foregroundMark x1="46538" y1="13944" x2="50000" y2="20319"/>
                        <a14:foregroundMark x1="7692" y1="7968" x2="6538" y2="15139"/>
                        <a14:foregroundMark x1="35000" y1="4781" x2="38462" y2="11554"/>
                        <a14:foregroundMark x1="34231" y1="3984" x2="23077" y2="2390"/>
                        <a14:foregroundMark x1="35385" y1="57371" x2="34615" y2="91633"/>
                        <a14:foregroundMark x1="31538" y1="73307" x2="30385" y2="83665"/>
                        <a14:foregroundMark x1="40000" y1="62948" x2="36923" y2="81673"/>
                        <a14:foregroundMark x1="34231" y1="56175" x2="57692" y2="63347"/>
                        <a14:foregroundMark x1="56538" y1="54980" x2="46538" y2="56574"/>
                        <a14:foregroundMark x1="68077" y1="54183" x2="66923" y2="83267"/>
                        <a14:foregroundMark x1="61538" y1="60558" x2="61538" y2="80478"/>
                        <a14:foregroundMark x1="76923" y1="81275" x2="76154" y2="88446"/>
                        <a14:foregroundMark x1="93462" y1="15538" x2="77692" y2="21116"/>
                        <a14:foregroundMark x1="93077" y1="12749" x2="96154" y2="18327"/>
                        <a14:foregroundMark x1="76923" y1="22311" x2="67308" y2="50996"/>
                      </a14:backgroundRemoval>
                    </a14:imgEffect>
                  </a14:imgLayer>
                </a14:imgProps>
              </a:ext>
              <a:ext uri="{28A0092B-C50C-407E-A947-70E740481C1C}">
                <a14:useLocalDpi xmlns:a14="http://schemas.microsoft.com/office/drawing/2010/main" val="0"/>
              </a:ext>
            </a:extLst>
          </a:blip>
          <a:srcRect/>
          <a:stretch>
            <a:fillRect/>
          </a:stretch>
        </p:blipFill>
        <p:spPr bwMode="auto">
          <a:xfrm>
            <a:off x="3443830" y="4757348"/>
            <a:ext cx="1442953" cy="1392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ADMIN\Desktop\Giai cuu con vat\elephant-cartoon-clip-art.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5571361" y="4050936"/>
            <a:ext cx="2579291" cy="25276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C:\Users\ADMIN\Desktop\Giai cuu con vat\bear  mother and baby cartoon image 5.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49397" y="3632201"/>
            <a:ext cx="3742603" cy="37426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C:\Users\ADMIN\Desktop\vector-fruits-cartoon-icons (2).jp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9664" b="96218" l="9886" r="89734"/>
                    </a14:imgEffect>
                  </a14:imgLayer>
                </a14:imgProps>
              </a:ext>
              <a:ext uri="{28A0092B-C50C-407E-A947-70E740481C1C}">
                <a14:useLocalDpi xmlns:a14="http://schemas.microsoft.com/office/drawing/2010/main" val="0"/>
              </a:ext>
            </a:extLst>
          </a:blip>
          <a:srcRect/>
          <a:stretch>
            <a:fillRect/>
          </a:stretch>
        </p:blipFill>
        <p:spPr bwMode="auto">
          <a:xfrm>
            <a:off x="435956" y="-56492"/>
            <a:ext cx="830904" cy="751920"/>
          </a:xfrm>
          <a:prstGeom prst="rect">
            <a:avLst/>
          </a:prstGeom>
          <a:noFill/>
          <a:extLst>
            <a:ext uri="{909E8E84-426E-40DD-AFC4-6F175D3DCCD1}">
              <a14:hiddenFill xmlns:a14="http://schemas.microsoft.com/office/drawing/2010/main">
                <a:solidFill>
                  <a:srgbClr val="FFFFFF"/>
                </a:solidFill>
              </a14:hiddenFill>
            </a:ext>
          </a:extLst>
        </p:spPr>
      </p:pic>
      <p:sp>
        <p:nvSpPr>
          <p:cNvPr id="50" name="Explosion 2 49"/>
          <p:cNvSpPr/>
          <p:nvPr/>
        </p:nvSpPr>
        <p:spPr>
          <a:xfrm rot="1364045">
            <a:off x="258667" y="2425185"/>
            <a:ext cx="1336984" cy="949579"/>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8" tIns="45718" rIns="91378" bIns="45718" rtlCol="0" anchor="ctr"/>
          <a:lstStyle/>
          <a:p>
            <a:pPr algn="ctr" defTabSz="1218240"/>
            <a:endParaRPr lang="en-US" sz="2400" dirty="0">
              <a:solidFill>
                <a:prstClr val="white"/>
              </a:solidFill>
              <a:latin typeface="Calibri"/>
            </a:endParaRPr>
          </a:p>
        </p:txBody>
      </p:sp>
      <p:sp>
        <p:nvSpPr>
          <p:cNvPr id="51" name="TextBox 50"/>
          <p:cNvSpPr txBox="1"/>
          <p:nvPr/>
        </p:nvSpPr>
        <p:spPr>
          <a:xfrm rot="560109">
            <a:off x="481807" y="2828529"/>
            <a:ext cx="1546967" cy="338555"/>
          </a:xfrm>
          <a:prstGeom prst="rect">
            <a:avLst/>
          </a:prstGeom>
          <a:noFill/>
        </p:spPr>
        <p:txBody>
          <a:bodyPr wrap="square" lIns="91378" tIns="45718" rIns="91378" bIns="45718" rtlCol="0">
            <a:spAutoFit/>
          </a:bodyPr>
          <a:lstStyle/>
          <a:p>
            <a:pPr defTabSz="1218240"/>
            <a:r>
              <a:rPr lang="en-US" sz="1600" b="1" dirty="0">
                <a:solidFill>
                  <a:srgbClr val="FF0000"/>
                </a:solidFill>
                <a:latin typeface="Comic Sans MS" panose="030F0702030302020204" pitchFamily="66" charset="0"/>
              </a:rPr>
              <a:t>POW!</a:t>
            </a:r>
          </a:p>
        </p:txBody>
      </p:sp>
      <p:pic>
        <p:nvPicPr>
          <p:cNvPr id="52"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rot="15843971" flipH="1">
            <a:off x="499283" y="3208497"/>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C:\Users\ADMIN\Desktop\monkey_drawing_branch_hang_54278_2048x2048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foregroundMark x1="59619" y1="6027" x2="62549" y2="13058"/>
                        <a14:foregroundMark x1="58984" y1="6027" x2="52246" y2="12612"/>
                        <a14:foregroundMark x1="35693" y1="19420" x2="28760" y2="19085"/>
                        <a14:foregroundMark x1="13135" y1="4464" x2="17188" y2="10268"/>
                        <a14:foregroundMark x1="17188" y1="10268" x2="22314" y2="15067"/>
                        <a14:foregroundMark x1="26514" y1="17634" x2="22607" y2="15625"/>
                        <a14:foregroundMark x1="37109" y1="18862" x2="38770" y2="18192"/>
                        <a14:backgroundMark x1="7715" y1="23438" x2="20166" y2="77790"/>
                        <a14:backgroundMark x1="7715" y1="71987" x2="26660" y2="91071"/>
                        <a14:backgroundMark x1="42627" y1="84152" x2="40625" y2="84152"/>
                        <a14:backgroundMark x1="39453" y1="84487" x2="36621" y2="81138"/>
                        <a14:backgroundMark x1="36914" y1="81920" x2="36182" y2="78571"/>
                        <a14:backgroundMark x1="60010" y1="25446" x2="70215" y2="56362"/>
                        <a14:backgroundMark x1="53760" y1="62388" x2="53662" y2="66406"/>
                        <a14:backgroundMark x1="54688" y1="78906" x2="50928" y2="84710"/>
                        <a14:backgroundMark x1="43994" y1="20647" x2="41846" y2="22991"/>
                        <a14:backgroundMark x1="75146" y1="39397" x2="78125" y2="65179"/>
                        <a14:backgroundMark x1="42041" y1="26786" x2="42969" y2="25670"/>
                      </a14:backgroundRemoval>
                    </a14:imgEffect>
                  </a14:imgLayer>
                </a14:imgProps>
              </a:ext>
              <a:ext uri="{28A0092B-C50C-407E-A947-70E740481C1C}">
                <a14:useLocalDpi xmlns:a14="http://schemas.microsoft.com/office/drawing/2010/main" val="0"/>
              </a:ext>
            </a:extLst>
          </a:blip>
          <a:srcRect/>
          <a:stretch>
            <a:fillRect/>
          </a:stretch>
        </p:blipFill>
        <p:spPr bwMode="auto">
          <a:xfrm>
            <a:off x="3" y="27216"/>
            <a:ext cx="1763300" cy="82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53"/>
                                        </p:tgtEl>
                                        <p:attrNameLst>
                                          <p:attrName>r</p:attrName>
                                        </p:attrNameLst>
                                      </p:cBhvr>
                                    </p:animRot>
                                    <p:animRot by="-240000">
                                      <p:cBhvr>
                                        <p:cTn id="7" dur="400" fill="hold">
                                          <p:stCondLst>
                                            <p:cond delay="400"/>
                                          </p:stCondLst>
                                        </p:cTn>
                                        <p:tgtEl>
                                          <p:spTgt spid="53"/>
                                        </p:tgtEl>
                                        <p:attrNameLst>
                                          <p:attrName>r</p:attrName>
                                        </p:attrNameLst>
                                      </p:cBhvr>
                                    </p:animRot>
                                    <p:animRot by="240000">
                                      <p:cBhvr>
                                        <p:cTn id="8" dur="400" fill="hold">
                                          <p:stCondLst>
                                            <p:cond delay="800"/>
                                          </p:stCondLst>
                                        </p:cTn>
                                        <p:tgtEl>
                                          <p:spTgt spid="53"/>
                                        </p:tgtEl>
                                        <p:attrNameLst>
                                          <p:attrName>r</p:attrName>
                                        </p:attrNameLst>
                                      </p:cBhvr>
                                    </p:animRot>
                                    <p:animRot by="-240000">
                                      <p:cBhvr>
                                        <p:cTn id="9" dur="400" fill="hold">
                                          <p:stCondLst>
                                            <p:cond delay="1200"/>
                                          </p:stCondLst>
                                        </p:cTn>
                                        <p:tgtEl>
                                          <p:spTgt spid="53"/>
                                        </p:tgtEl>
                                        <p:attrNameLst>
                                          <p:attrName>r</p:attrName>
                                        </p:attrNameLst>
                                      </p:cBhvr>
                                    </p:animRot>
                                    <p:animRot by="120000">
                                      <p:cBhvr>
                                        <p:cTn id="10"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44"/>
                                        </p:tgtEl>
                                        <p:attrNameLst>
                                          <p:attrName>ppt_x</p:attrName>
                                        </p:attrNameLst>
                                      </p:cBhvr>
                                      <p:tavLst>
                                        <p:tav tm="0">
                                          <p:val>
                                            <p:strVal val="ppt_x"/>
                                          </p:val>
                                        </p:tav>
                                        <p:tav tm="100000">
                                          <p:val>
                                            <p:strVal val="ppt_x"/>
                                          </p:val>
                                        </p:tav>
                                      </p:tavLst>
                                    </p:anim>
                                    <p:anim calcmode="lin" valueType="num">
                                      <p:cBhvr additive="base">
                                        <p:cTn id="16" dur="500"/>
                                        <p:tgtEl>
                                          <p:spTgt spid="44"/>
                                        </p:tgtEl>
                                        <p:attrNameLst>
                                          <p:attrName>ppt_y</p:attrName>
                                        </p:attrNameLst>
                                      </p:cBhvr>
                                      <p:tavLst>
                                        <p:tav tm="0">
                                          <p:val>
                                            <p:strVal val="ppt_y"/>
                                          </p:val>
                                        </p:tav>
                                        <p:tav tm="100000">
                                          <p:val>
                                            <p:strVal val="1+ppt_h/2"/>
                                          </p:val>
                                        </p:tav>
                                      </p:tavLst>
                                    </p:anim>
                                    <p:set>
                                      <p:cBhvr>
                                        <p:cTn id="17" dur="1" fill="hold">
                                          <p:stCondLst>
                                            <p:cond delay="499"/>
                                          </p:stCondLst>
                                        </p:cTn>
                                        <p:tgtEl>
                                          <p:spTgt spid="44"/>
                                        </p:tgtEl>
                                        <p:attrNameLst>
                                          <p:attrName>style.visibility</p:attrName>
                                        </p:attrNameLst>
                                      </p:cBhvr>
                                      <p:to>
                                        <p:strVal val="hidden"/>
                                      </p:to>
                                    </p:set>
                                  </p:childTnLst>
                                </p:cTn>
                              </p:par>
                            </p:childTnLst>
                          </p:cTn>
                        </p:par>
                        <p:par>
                          <p:cTn id="18" fill="hold">
                            <p:stCondLst>
                              <p:cond delay="500"/>
                            </p:stCondLst>
                            <p:childTnLst>
                              <p:par>
                                <p:cTn id="19" presetID="1" presetClass="exit" presetSubtype="0" fill="hold" nodeType="after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45"/>
                                        </p:tgtEl>
                                        <p:attrNameLst>
                                          <p:attrName>r</p:attrName>
                                        </p:attrNameLst>
                                      </p:cBhvr>
                                    </p:animRot>
                                    <p:animRot by="-240000">
                                      <p:cBhvr>
                                        <p:cTn id="25" dur="400" fill="hold">
                                          <p:stCondLst>
                                            <p:cond delay="400"/>
                                          </p:stCondLst>
                                        </p:cTn>
                                        <p:tgtEl>
                                          <p:spTgt spid="45"/>
                                        </p:tgtEl>
                                        <p:attrNameLst>
                                          <p:attrName>r</p:attrName>
                                        </p:attrNameLst>
                                      </p:cBhvr>
                                    </p:animRot>
                                    <p:animRot by="240000">
                                      <p:cBhvr>
                                        <p:cTn id="26" dur="400" fill="hold">
                                          <p:stCondLst>
                                            <p:cond delay="800"/>
                                          </p:stCondLst>
                                        </p:cTn>
                                        <p:tgtEl>
                                          <p:spTgt spid="45"/>
                                        </p:tgtEl>
                                        <p:attrNameLst>
                                          <p:attrName>r</p:attrName>
                                        </p:attrNameLst>
                                      </p:cBhvr>
                                    </p:animRot>
                                    <p:animRot by="-240000">
                                      <p:cBhvr>
                                        <p:cTn id="27" dur="400" fill="hold">
                                          <p:stCondLst>
                                            <p:cond delay="1200"/>
                                          </p:stCondLst>
                                        </p:cTn>
                                        <p:tgtEl>
                                          <p:spTgt spid="45"/>
                                        </p:tgtEl>
                                        <p:attrNameLst>
                                          <p:attrName>r</p:attrName>
                                        </p:attrNameLst>
                                      </p:cBhvr>
                                    </p:animRot>
                                    <p:animRot by="120000">
                                      <p:cBhvr>
                                        <p:cTn id="28" dur="400" fill="hold">
                                          <p:stCondLst>
                                            <p:cond delay="1600"/>
                                          </p:stCondLst>
                                        </p:cTn>
                                        <p:tgtEl>
                                          <p:spTgt spid="45"/>
                                        </p:tgtEl>
                                        <p:attrNameLst>
                                          <p:attrName>r</p:attrName>
                                        </p:attrNameLst>
                                      </p:cBhvr>
                                    </p:animRot>
                                  </p:childTnLst>
                                </p:cTn>
                              </p:par>
                              <p:par>
                                <p:cTn id="29" presetID="35" presetClass="path" presetSubtype="0" accel="50000" decel="50000" fill="hold" nodeType="withEffect">
                                  <p:stCondLst>
                                    <p:cond delay="0"/>
                                  </p:stCondLst>
                                  <p:childTnLst>
                                    <p:animMotion origin="layout" path="M 4.44444E-6 -4.44444E-6 L -0.23056 0.00186 " pathEditMode="relative" rAng="0" ptsTypes="AA">
                                      <p:cBhvr>
                                        <p:cTn id="30" dur="3000" fill="hold"/>
                                        <p:tgtEl>
                                          <p:spTgt spid="45"/>
                                        </p:tgtEl>
                                        <p:attrNameLst>
                                          <p:attrName>ppt_x</p:attrName>
                                          <p:attrName>ppt_y</p:attrName>
                                        </p:attrNameLst>
                                      </p:cBhvr>
                                      <p:rCtr x="-11528" y="93"/>
                                    </p:animMotion>
                                  </p:childTnLst>
                                </p:cTn>
                              </p:par>
                            </p:childTnLst>
                          </p:cTn>
                        </p:par>
                      </p:childTnLst>
                    </p:cTn>
                  </p:par>
                </p:childTnLst>
              </p:cTn>
              <p:nextCondLst>
                <p:cond evt="onClick" delay="0">
                  <p:tgtEl>
                    <p:spTgt spid="44"/>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withEffect">
                                  <p:stCondLst>
                                    <p:cond delay="0"/>
                                  </p:stCondLst>
                                  <p:childTnLst>
                                    <p:anim calcmode="lin" valueType="num">
                                      <p:cBhvr additive="base">
                                        <p:cTn id="35" dur="500"/>
                                        <p:tgtEl>
                                          <p:spTgt spid="41"/>
                                        </p:tgtEl>
                                        <p:attrNameLst>
                                          <p:attrName>ppt_x</p:attrName>
                                        </p:attrNameLst>
                                      </p:cBhvr>
                                      <p:tavLst>
                                        <p:tav tm="0">
                                          <p:val>
                                            <p:strVal val="ppt_x"/>
                                          </p:val>
                                        </p:tav>
                                        <p:tav tm="100000">
                                          <p:val>
                                            <p:strVal val="ppt_x"/>
                                          </p:val>
                                        </p:tav>
                                      </p:tavLst>
                                    </p:anim>
                                    <p:anim calcmode="lin" valueType="num">
                                      <p:cBhvr additive="base">
                                        <p:cTn id="36" dur="500"/>
                                        <p:tgtEl>
                                          <p:spTgt spid="41"/>
                                        </p:tgtEl>
                                        <p:attrNameLst>
                                          <p:attrName>ppt_y</p:attrName>
                                        </p:attrNameLst>
                                      </p:cBhvr>
                                      <p:tavLst>
                                        <p:tav tm="0">
                                          <p:val>
                                            <p:strVal val="ppt_y"/>
                                          </p:val>
                                        </p:tav>
                                        <p:tav tm="100000">
                                          <p:val>
                                            <p:strVal val="1+ppt_h/2"/>
                                          </p:val>
                                        </p:tav>
                                      </p:tavLst>
                                    </p:anim>
                                    <p:set>
                                      <p:cBhvr>
                                        <p:cTn id="37" dur="1" fill="hold">
                                          <p:stCondLst>
                                            <p:cond delay="499"/>
                                          </p:stCondLst>
                                        </p:cTn>
                                        <p:tgtEl>
                                          <p:spTgt spid="41"/>
                                        </p:tgtEl>
                                        <p:attrNameLst>
                                          <p:attrName>style.visibility</p:attrName>
                                        </p:attrNameLst>
                                      </p:cBhvr>
                                      <p:to>
                                        <p:strVal val="hidden"/>
                                      </p:to>
                                    </p:set>
                                  </p:childTnLst>
                                </p:cTn>
                              </p:par>
                            </p:childTnLst>
                          </p:cTn>
                        </p:par>
                        <p:par>
                          <p:cTn id="38" fill="hold">
                            <p:stCondLst>
                              <p:cond delay="500"/>
                            </p:stCondLst>
                            <p:childTnLst>
                              <p:par>
                                <p:cTn id="39" presetID="1" presetClass="exit" presetSubtype="0" fill="hold" nodeType="after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32" presetClass="emph" presetSubtype="0" fill="hold" nodeType="withEffect">
                                  <p:stCondLst>
                                    <p:cond delay="0"/>
                                  </p:stCondLst>
                                  <p:childTnLst>
                                    <p:animRot by="120000">
                                      <p:cBhvr>
                                        <p:cTn id="44" dur="300" fill="hold">
                                          <p:stCondLst>
                                            <p:cond delay="0"/>
                                          </p:stCondLst>
                                        </p:cTn>
                                        <p:tgtEl>
                                          <p:spTgt spid="46"/>
                                        </p:tgtEl>
                                        <p:attrNameLst>
                                          <p:attrName>r</p:attrName>
                                        </p:attrNameLst>
                                      </p:cBhvr>
                                    </p:animRot>
                                    <p:animRot by="-240000">
                                      <p:cBhvr>
                                        <p:cTn id="45" dur="600" fill="hold">
                                          <p:stCondLst>
                                            <p:cond delay="600"/>
                                          </p:stCondLst>
                                        </p:cTn>
                                        <p:tgtEl>
                                          <p:spTgt spid="46"/>
                                        </p:tgtEl>
                                        <p:attrNameLst>
                                          <p:attrName>r</p:attrName>
                                        </p:attrNameLst>
                                      </p:cBhvr>
                                    </p:animRot>
                                    <p:animRot by="240000">
                                      <p:cBhvr>
                                        <p:cTn id="46" dur="600" fill="hold">
                                          <p:stCondLst>
                                            <p:cond delay="1200"/>
                                          </p:stCondLst>
                                        </p:cTn>
                                        <p:tgtEl>
                                          <p:spTgt spid="46"/>
                                        </p:tgtEl>
                                        <p:attrNameLst>
                                          <p:attrName>r</p:attrName>
                                        </p:attrNameLst>
                                      </p:cBhvr>
                                    </p:animRot>
                                    <p:animRot by="-240000">
                                      <p:cBhvr>
                                        <p:cTn id="47" dur="600" fill="hold">
                                          <p:stCondLst>
                                            <p:cond delay="1800"/>
                                          </p:stCondLst>
                                        </p:cTn>
                                        <p:tgtEl>
                                          <p:spTgt spid="46"/>
                                        </p:tgtEl>
                                        <p:attrNameLst>
                                          <p:attrName>r</p:attrName>
                                        </p:attrNameLst>
                                      </p:cBhvr>
                                    </p:animRot>
                                    <p:animRot by="120000">
                                      <p:cBhvr>
                                        <p:cTn id="48" dur="600" fill="hold">
                                          <p:stCondLst>
                                            <p:cond delay="2400"/>
                                          </p:stCondLst>
                                        </p:cTn>
                                        <p:tgtEl>
                                          <p:spTgt spid="46"/>
                                        </p:tgtEl>
                                        <p:attrNameLst>
                                          <p:attrName>r</p:attrName>
                                        </p:attrNameLst>
                                      </p:cBhvr>
                                    </p:animRot>
                                  </p:childTnLst>
                                </p:cTn>
                              </p:par>
                              <p:par>
                                <p:cTn id="49" presetID="35" presetClass="path" presetSubtype="0" accel="50000" decel="50000" fill="hold" nodeType="withEffect">
                                  <p:stCondLst>
                                    <p:cond delay="0"/>
                                  </p:stCondLst>
                                  <p:childTnLst>
                                    <p:animMotion origin="layout" path="M -3.33333E-6 2.80913E-6 L -0.50833 0.01079 " pathEditMode="relative" rAng="0" ptsTypes="AA">
                                      <p:cBhvr>
                                        <p:cTn id="50" dur="3000" fill="hold"/>
                                        <p:tgtEl>
                                          <p:spTgt spid="46"/>
                                        </p:tgtEl>
                                        <p:attrNameLst>
                                          <p:attrName>ppt_x</p:attrName>
                                          <p:attrName>ppt_y</p:attrName>
                                        </p:attrNameLst>
                                      </p:cBhvr>
                                      <p:rCtr x="-25417" y="524"/>
                                    </p:animMotion>
                                  </p:childTnLst>
                                </p:cTn>
                              </p:par>
                            </p:childTnLst>
                          </p:cTn>
                        </p:par>
                      </p:childTnLst>
                    </p:cTn>
                  </p:par>
                </p:childTnLst>
              </p:cTn>
              <p:nextCondLst>
                <p:cond evt="onClick" delay="0">
                  <p:tgtEl>
                    <p:spTgt spid="41"/>
                  </p:tgtEl>
                </p:cond>
              </p:nextCondLst>
            </p:seq>
            <p:seq concurrent="1" nextAc="seek">
              <p:cTn id="51" restart="whenNotActive" fill="hold" evtFilter="cancelBubble" nodeType="interactiveSeq">
                <p:stCondLst>
                  <p:cond evt="onClick" delay="0">
                    <p:tgtEl>
                      <p:spTgt spid="35"/>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par>
                                <p:cTn id="56" presetID="42" presetClass="path" presetSubtype="0" accel="50000" decel="50000" fill="hold" nodeType="withEffect">
                                  <p:stCondLst>
                                    <p:cond delay="0"/>
                                  </p:stCondLst>
                                  <p:childTnLst>
                                    <p:animMotion origin="layout" path="M -1.66667E-6 2.96296E-6 L -0.00312 0.37407 " pathEditMode="relative" rAng="0" ptsTypes="AA">
                                      <p:cBhvr>
                                        <p:cTn id="57" dur="1000" fill="hold"/>
                                        <p:tgtEl>
                                          <p:spTgt spid="49"/>
                                        </p:tgtEl>
                                        <p:attrNameLst>
                                          <p:attrName>ppt_x</p:attrName>
                                          <p:attrName>ppt_y</p:attrName>
                                        </p:attrNameLst>
                                      </p:cBhvr>
                                      <p:rCtr x="-156" y="18704"/>
                                    </p:animMotion>
                                  </p:childTnLst>
                                </p:cTn>
                              </p:par>
                              <p:par>
                                <p:cTn id="58" presetID="9" presetClass="entr" presetSubtype="0" fill="hold" grpId="0" nodeType="withEffect">
                                  <p:stCondLst>
                                    <p:cond delay="50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par>
                                <p:cTn id="61" presetID="9" presetClass="entr" presetSubtype="0" fill="hold" grpId="0" nodeType="withEffect">
                                  <p:stCondLst>
                                    <p:cond delay="500"/>
                                  </p:stCondLst>
                                  <p:childTnLst>
                                    <p:set>
                                      <p:cBhvr>
                                        <p:cTn id="62" dur="1" fill="hold">
                                          <p:stCondLst>
                                            <p:cond delay="0"/>
                                          </p:stCondLst>
                                        </p:cTn>
                                        <p:tgtEl>
                                          <p:spTgt spid="51"/>
                                        </p:tgtEl>
                                        <p:attrNameLst>
                                          <p:attrName>style.visibility</p:attrName>
                                        </p:attrNameLst>
                                      </p:cBhvr>
                                      <p:to>
                                        <p:strVal val="visible"/>
                                      </p:to>
                                    </p:set>
                                    <p:animEffect transition="in" filter="dissolve">
                                      <p:cBhvr>
                                        <p:cTn id="63" dur="500"/>
                                        <p:tgtEl>
                                          <p:spTgt spid="51"/>
                                        </p:tgtEl>
                                      </p:cBhvr>
                                    </p:animEffect>
                                  </p:childTnLst>
                                </p:cTn>
                              </p:par>
                            </p:childTnLst>
                          </p:cTn>
                        </p:par>
                        <p:par>
                          <p:cTn id="64" fill="hold">
                            <p:stCondLst>
                              <p:cond delay="1000"/>
                            </p:stCondLst>
                            <p:childTnLst>
                              <p:par>
                                <p:cTn id="65" presetID="1" presetClass="exit" presetSubtype="0" fill="hold" nodeType="afterEffect">
                                  <p:stCondLst>
                                    <p:cond delay="0"/>
                                  </p:stCondLst>
                                  <p:childTnLst>
                                    <p:set>
                                      <p:cBhvr>
                                        <p:cTn id="66" dur="1" fill="hold">
                                          <p:stCondLst>
                                            <p:cond delay="0"/>
                                          </p:stCondLst>
                                        </p:cTn>
                                        <p:tgtEl>
                                          <p:spTgt spid="49"/>
                                        </p:tgtEl>
                                        <p:attrNameLst>
                                          <p:attrName>style.visibility</p:attrName>
                                        </p:attrNameLst>
                                      </p:cBhvr>
                                      <p:to>
                                        <p:strVal val="hidden"/>
                                      </p:to>
                                    </p:set>
                                  </p:childTnLst>
                                </p:cTn>
                              </p:par>
                              <p:par>
                                <p:cTn id="67" presetID="1" presetClass="exit" presetSubtype="0" fill="hold" grpId="1" nodeType="withEffect">
                                  <p:stCondLst>
                                    <p:cond delay="1000"/>
                                  </p:stCondLst>
                                  <p:childTnLst>
                                    <p:set>
                                      <p:cBhvr>
                                        <p:cTn id="68" dur="1" fill="hold">
                                          <p:stCondLst>
                                            <p:cond delay="0"/>
                                          </p:stCondLst>
                                        </p:cTn>
                                        <p:tgtEl>
                                          <p:spTgt spid="50"/>
                                        </p:tgtEl>
                                        <p:attrNameLst>
                                          <p:attrName>style.visibility</p:attrName>
                                        </p:attrNameLst>
                                      </p:cBhvr>
                                      <p:to>
                                        <p:strVal val="hidden"/>
                                      </p:to>
                                    </p:set>
                                  </p:childTnLst>
                                </p:cTn>
                              </p:par>
                              <p:par>
                                <p:cTn id="69" presetID="1" presetClass="exit" presetSubtype="0" fill="hold" grpId="1" nodeType="withEffect">
                                  <p:stCondLst>
                                    <p:cond delay="100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xit" presetSubtype="0" fill="hold" nodeType="withEffect">
                                  <p:stCondLst>
                                    <p:cond delay="50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ntr" presetSubtype="0" fill="hold" nodeType="withEffect">
                                  <p:stCondLst>
                                    <p:cond delay="50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42"/>
                    </p:tgtEl>
                  </p:cond>
                </p:stCondLst>
                <p:endSync evt="end" delay="0">
                  <p:rtn val="all"/>
                </p:endSync>
                <p:childTnLst>
                  <p:par>
                    <p:cTn id="76" fill="hold">
                      <p:stCondLst>
                        <p:cond delay="0"/>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42"/>
                                        </p:tgtEl>
                                        <p:attrNameLst>
                                          <p:attrName>ppt_x</p:attrName>
                                        </p:attrNameLst>
                                      </p:cBhvr>
                                      <p:tavLst>
                                        <p:tav tm="0">
                                          <p:val>
                                            <p:strVal val="ppt_x"/>
                                          </p:val>
                                        </p:tav>
                                        <p:tav tm="100000">
                                          <p:val>
                                            <p:strVal val="ppt_x"/>
                                          </p:val>
                                        </p:tav>
                                      </p:tavLst>
                                    </p:anim>
                                    <p:anim calcmode="lin" valueType="num">
                                      <p:cBhvr additive="base">
                                        <p:cTn id="80" dur="500"/>
                                        <p:tgtEl>
                                          <p:spTgt spid="42"/>
                                        </p:tgtEl>
                                        <p:attrNameLst>
                                          <p:attrName>ppt_y</p:attrName>
                                        </p:attrNameLst>
                                      </p:cBhvr>
                                      <p:tavLst>
                                        <p:tav tm="0">
                                          <p:val>
                                            <p:strVal val="ppt_y"/>
                                          </p:val>
                                        </p:tav>
                                        <p:tav tm="100000">
                                          <p:val>
                                            <p:strVal val="1+ppt_h/2"/>
                                          </p:val>
                                        </p:tav>
                                      </p:tavLst>
                                    </p:anim>
                                    <p:set>
                                      <p:cBhvr>
                                        <p:cTn id="81" dur="1" fill="hold">
                                          <p:stCondLst>
                                            <p:cond delay="499"/>
                                          </p:stCondLst>
                                        </p:cTn>
                                        <p:tgtEl>
                                          <p:spTgt spid="42"/>
                                        </p:tgtEl>
                                        <p:attrNameLst>
                                          <p:attrName>style.visibility</p:attrName>
                                        </p:attrNameLst>
                                      </p:cBhvr>
                                      <p:to>
                                        <p:strVal val="hidden"/>
                                      </p:to>
                                    </p:set>
                                  </p:childTnLst>
                                </p:cTn>
                              </p:par>
                            </p:childTnLst>
                          </p:cTn>
                        </p:par>
                        <p:par>
                          <p:cTn id="82" fill="hold">
                            <p:stCondLst>
                              <p:cond delay="500"/>
                            </p:stCondLst>
                            <p:childTnLst>
                              <p:par>
                                <p:cTn id="83" presetID="1" presetClass="exit" presetSubtype="0" fill="hold" nodeType="after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35" presetClass="path" presetSubtype="0" accel="50000" decel="50000" fill="hold" nodeType="withEffect">
                                  <p:stCondLst>
                                    <p:cond delay="0"/>
                                  </p:stCondLst>
                                  <p:childTnLst>
                                    <p:animMotion origin="layout" path="M -5.55556E-7 -4.44444E-6 L -0.75243 0.03612 " pathEditMode="relative" rAng="0" ptsTypes="AA">
                                      <p:cBhvr>
                                        <p:cTn id="88" dur="3000" fill="hold"/>
                                        <p:tgtEl>
                                          <p:spTgt spid="47"/>
                                        </p:tgtEl>
                                        <p:attrNameLst>
                                          <p:attrName>ppt_x</p:attrName>
                                          <p:attrName>ppt_y</p:attrName>
                                        </p:attrNameLst>
                                      </p:cBhvr>
                                      <p:rCtr x="-37622" y="1790"/>
                                    </p:animMotion>
                                  </p:childTnLst>
                                </p:cTn>
                              </p:par>
                              <p:par>
                                <p:cTn id="89" presetID="32" presetClass="emph" presetSubtype="0" repeatCount="indefinite" fill="hold" nodeType="withEffect">
                                  <p:stCondLst>
                                    <p:cond delay="0"/>
                                  </p:stCondLst>
                                  <p:childTnLst>
                                    <p:animRot by="120000">
                                      <p:cBhvr>
                                        <p:cTn id="90" dur="100" fill="hold">
                                          <p:stCondLst>
                                            <p:cond delay="0"/>
                                          </p:stCondLst>
                                        </p:cTn>
                                        <p:tgtEl>
                                          <p:spTgt spid="47"/>
                                        </p:tgtEl>
                                        <p:attrNameLst>
                                          <p:attrName>r</p:attrName>
                                        </p:attrNameLst>
                                      </p:cBhvr>
                                    </p:animRot>
                                    <p:animRot by="-240000">
                                      <p:cBhvr>
                                        <p:cTn id="91" dur="200" fill="hold">
                                          <p:stCondLst>
                                            <p:cond delay="200"/>
                                          </p:stCondLst>
                                        </p:cTn>
                                        <p:tgtEl>
                                          <p:spTgt spid="47"/>
                                        </p:tgtEl>
                                        <p:attrNameLst>
                                          <p:attrName>r</p:attrName>
                                        </p:attrNameLst>
                                      </p:cBhvr>
                                    </p:animRot>
                                    <p:animRot by="240000">
                                      <p:cBhvr>
                                        <p:cTn id="92" dur="200" fill="hold">
                                          <p:stCondLst>
                                            <p:cond delay="400"/>
                                          </p:stCondLst>
                                        </p:cTn>
                                        <p:tgtEl>
                                          <p:spTgt spid="47"/>
                                        </p:tgtEl>
                                        <p:attrNameLst>
                                          <p:attrName>r</p:attrName>
                                        </p:attrNameLst>
                                      </p:cBhvr>
                                    </p:animRot>
                                    <p:animRot by="-240000">
                                      <p:cBhvr>
                                        <p:cTn id="93" dur="200" fill="hold">
                                          <p:stCondLst>
                                            <p:cond delay="600"/>
                                          </p:stCondLst>
                                        </p:cTn>
                                        <p:tgtEl>
                                          <p:spTgt spid="47"/>
                                        </p:tgtEl>
                                        <p:attrNameLst>
                                          <p:attrName>r</p:attrName>
                                        </p:attrNameLst>
                                      </p:cBhvr>
                                    </p:animRot>
                                    <p:animRot by="120000">
                                      <p:cBhvr>
                                        <p:cTn id="94" dur="200" fill="hold">
                                          <p:stCondLst>
                                            <p:cond delay="800"/>
                                          </p:stCondLst>
                                        </p:cTn>
                                        <p:tgtEl>
                                          <p:spTgt spid="47"/>
                                        </p:tgtEl>
                                        <p:attrNameLst>
                                          <p:attrName>r</p:attrName>
                                        </p:attrNameLst>
                                      </p:cBhvr>
                                    </p:animRot>
                                  </p:childTnLst>
                                </p:cTn>
                              </p:par>
                            </p:childTnLst>
                          </p:cTn>
                        </p:par>
                      </p:childTnLst>
                    </p:cTn>
                  </p:par>
                </p:childTnLst>
              </p:cTn>
              <p:nextCondLst>
                <p:cond evt="onClick" delay="0">
                  <p:tgtEl>
                    <p:spTgt spid="42"/>
                  </p:tgtEl>
                </p:cond>
              </p:nextCondLst>
            </p:seq>
            <p:seq concurrent="1" nextAc="seek">
              <p:cTn id="95" restart="whenNotActive" fill="hold" evtFilter="cancelBubble" nodeType="interactiveSeq">
                <p:stCondLst>
                  <p:cond evt="onClick" delay="0">
                    <p:tgtEl>
                      <p:spTgt spid="43"/>
                    </p:tgtEl>
                  </p:cond>
                </p:stCondLst>
                <p:endSync evt="end" delay="0">
                  <p:rtn val="all"/>
                </p:endSync>
                <p:childTnLst>
                  <p:par>
                    <p:cTn id="96" fill="hold">
                      <p:stCondLst>
                        <p:cond delay="0"/>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43"/>
                                        </p:tgtEl>
                                        <p:attrNameLst>
                                          <p:attrName>ppt_x</p:attrName>
                                        </p:attrNameLst>
                                      </p:cBhvr>
                                      <p:tavLst>
                                        <p:tav tm="0">
                                          <p:val>
                                            <p:strVal val="ppt_x"/>
                                          </p:val>
                                        </p:tav>
                                        <p:tav tm="100000">
                                          <p:val>
                                            <p:strVal val="ppt_x"/>
                                          </p:val>
                                        </p:tav>
                                      </p:tavLst>
                                    </p:anim>
                                    <p:anim calcmode="lin" valueType="num">
                                      <p:cBhvr additive="base">
                                        <p:cTn id="100" dur="500"/>
                                        <p:tgtEl>
                                          <p:spTgt spid="43"/>
                                        </p:tgtEl>
                                        <p:attrNameLst>
                                          <p:attrName>ppt_y</p:attrName>
                                        </p:attrNameLst>
                                      </p:cBhvr>
                                      <p:tavLst>
                                        <p:tav tm="0">
                                          <p:val>
                                            <p:strVal val="ppt_y"/>
                                          </p:val>
                                        </p:tav>
                                        <p:tav tm="100000">
                                          <p:val>
                                            <p:strVal val="1+ppt_h/2"/>
                                          </p:val>
                                        </p:tav>
                                      </p:tavLst>
                                    </p:anim>
                                    <p:set>
                                      <p:cBhvr>
                                        <p:cTn id="101" dur="1" fill="hold">
                                          <p:stCondLst>
                                            <p:cond delay="499"/>
                                          </p:stCondLst>
                                        </p:cTn>
                                        <p:tgtEl>
                                          <p:spTgt spid="43"/>
                                        </p:tgtEl>
                                        <p:attrNameLst>
                                          <p:attrName>style.visibility</p:attrName>
                                        </p:attrNameLst>
                                      </p:cBhvr>
                                      <p:to>
                                        <p:strVal val="hidden"/>
                                      </p:to>
                                    </p:set>
                                  </p:childTnLst>
                                </p:cTn>
                              </p:par>
                            </p:childTnLst>
                          </p:cTn>
                        </p:par>
                        <p:par>
                          <p:cTn id="102" fill="hold">
                            <p:stCondLst>
                              <p:cond delay="500"/>
                            </p:stCondLst>
                            <p:childTnLst>
                              <p:par>
                                <p:cTn id="103" presetID="1" presetClass="exit" presetSubtype="0" fill="hold" nodeType="afterEffect">
                                  <p:stCondLst>
                                    <p:cond delay="0"/>
                                  </p:stCondLst>
                                  <p:childTnLst>
                                    <p:set>
                                      <p:cBhvr>
                                        <p:cTn id="104" dur="1" fill="hold">
                                          <p:stCondLst>
                                            <p:cond delay="0"/>
                                          </p:stCondLst>
                                        </p:cTn>
                                        <p:tgtEl>
                                          <p:spTgt spid="38"/>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32" presetClass="emph" presetSubtype="0" repeatCount="indefinite" fill="hold" nodeType="withEffect">
                                  <p:stCondLst>
                                    <p:cond delay="0"/>
                                  </p:stCondLst>
                                  <p:childTnLst>
                                    <p:animRot by="120000">
                                      <p:cBhvr>
                                        <p:cTn id="108" dur="100" fill="hold">
                                          <p:stCondLst>
                                            <p:cond delay="0"/>
                                          </p:stCondLst>
                                        </p:cTn>
                                        <p:tgtEl>
                                          <p:spTgt spid="48"/>
                                        </p:tgtEl>
                                        <p:attrNameLst>
                                          <p:attrName>r</p:attrName>
                                        </p:attrNameLst>
                                      </p:cBhvr>
                                    </p:animRot>
                                    <p:animRot by="-240000">
                                      <p:cBhvr>
                                        <p:cTn id="109" dur="200" fill="hold">
                                          <p:stCondLst>
                                            <p:cond delay="200"/>
                                          </p:stCondLst>
                                        </p:cTn>
                                        <p:tgtEl>
                                          <p:spTgt spid="48"/>
                                        </p:tgtEl>
                                        <p:attrNameLst>
                                          <p:attrName>r</p:attrName>
                                        </p:attrNameLst>
                                      </p:cBhvr>
                                    </p:animRot>
                                    <p:animRot by="240000">
                                      <p:cBhvr>
                                        <p:cTn id="110" dur="200" fill="hold">
                                          <p:stCondLst>
                                            <p:cond delay="400"/>
                                          </p:stCondLst>
                                        </p:cTn>
                                        <p:tgtEl>
                                          <p:spTgt spid="48"/>
                                        </p:tgtEl>
                                        <p:attrNameLst>
                                          <p:attrName>r</p:attrName>
                                        </p:attrNameLst>
                                      </p:cBhvr>
                                    </p:animRot>
                                    <p:animRot by="-240000">
                                      <p:cBhvr>
                                        <p:cTn id="111" dur="200" fill="hold">
                                          <p:stCondLst>
                                            <p:cond delay="600"/>
                                          </p:stCondLst>
                                        </p:cTn>
                                        <p:tgtEl>
                                          <p:spTgt spid="48"/>
                                        </p:tgtEl>
                                        <p:attrNameLst>
                                          <p:attrName>r</p:attrName>
                                        </p:attrNameLst>
                                      </p:cBhvr>
                                    </p:animRot>
                                    <p:animRot by="120000">
                                      <p:cBhvr>
                                        <p:cTn id="112" dur="200" fill="hold">
                                          <p:stCondLst>
                                            <p:cond delay="800"/>
                                          </p:stCondLst>
                                        </p:cTn>
                                        <p:tgtEl>
                                          <p:spTgt spid="48"/>
                                        </p:tgtEl>
                                        <p:attrNameLst>
                                          <p:attrName>r</p:attrName>
                                        </p:attrNameLst>
                                      </p:cBhvr>
                                    </p:animRot>
                                  </p:childTnLst>
                                </p:cTn>
                              </p:par>
                              <p:par>
                                <p:cTn id="113" presetID="35" presetClass="path" presetSubtype="0" accel="50000" decel="50000" fill="hold" nodeType="withEffect">
                                  <p:stCondLst>
                                    <p:cond delay="0"/>
                                  </p:stCondLst>
                                  <p:childTnLst>
                                    <p:animMotion origin="layout" path="M 2.22222E-6 -2.82051E-6 L -1.12153 0.02101 " pathEditMode="relative" rAng="0" ptsTypes="AA">
                                      <p:cBhvr>
                                        <p:cTn id="114" dur="3000" fill="hold"/>
                                        <p:tgtEl>
                                          <p:spTgt spid="48"/>
                                        </p:tgtEl>
                                        <p:attrNameLst>
                                          <p:attrName>ppt_x</p:attrName>
                                          <p:attrName>ppt_y</p:attrName>
                                        </p:attrNameLst>
                                      </p:cBhvr>
                                      <p:rCtr x="-56076" y="1050"/>
                                    </p:animMotion>
                                  </p:childTnLst>
                                </p:cTn>
                              </p:par>
                            </p:childTnLst>
                          </p:cTn>
                        </p:par>
                      </p:childTnLst>
                    </p:cTn>
                  </p:par>
                </p:childTnLst>
              </p:cTn>
              <p:nextCondLst>
                <p:cond evt="onClick" delay="0">
                  <p:tgtEl>
                    <p:spTgt spid="43"/>
                  </p:tgtEl>
                </p:cond>
              </p:nextCondLst>
            </p:seq>
          </p:childTnLst>
        </p:cTn>
      </p:par>
    </p:tnLst>
    <p:bldLst>
      <p:bldP spid="50" grpId="0" animBg="1"/>
      <p:bldP spid="50" grpId="1" animBg="1"/>
      <p:bldP spid="51" grpId="0"/>
      <p:bldP spid="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103975" y="0"/>
            <a:ext cx="12192528" cy="6858000"/>
          </a:xfrm>
          <a:prstGeom prst="rect">
            <a:avLst/>
          </a:prstGeom>
        </p:spPr>
      </p:pic>
      <p:sp>
        <p:nvSpPr>
          <p:cNvPr id="2" name="Rectangle 1"/>
          <p:cNvSpPr/>
          <p:nvPr/>
        </p:nvSpPr>
        <p:spPr>
          <a:xfrm>
            <a:off x="431115" y="1136471"/>
            <a:ext cx="11077303" cy="2308324"/>
          </a:xfrm>
          <a:prstGeom prst="rect">
            <a:avLst/>
          </a:prstGeom>
        </p:spPr>
        <p:txBody>
          <a:bodyPr wrap="square" lIns="91378" tIns="45718" rIns="91378" bIns="45718">
            <a:spAutoFit/>
          </a:bodyPr>
          <a:lstStyle/>
          <a:p>
            <a:pPr marR="50759" algn="ctr"/>
            <a:r>
              <a:rPr lang="nl-NL" sz="7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MIỀN CỔ TÍCH</a:t>
            </a:r>
          </a:p>
          <a:p>
            <a:pPr marR="50759" algn="ctr"/>
            <a:r>
              <a:rPr lang="nl-NL" sz="7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ÔN TẬP  </a:t>
            </a:r>
            <a:endParaRPr lang="en-US" sz="7200" dirty="0">
              <a:solidFill>
                <a:prstClr val="black"/>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905748"/>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2"/>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65" y="5879633"/>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3"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0"/>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3" y="3632203"/>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9300" y="1029877"/>
            <a:ext cx="4572000" cy="1077219"/>
          </a:xfrm>
          <a:prstGeom prst="rect">
            <a:avLst/>
          </a:prstGeom>
          <a:noFill/>
        </p:spPr>
        <p:txBody>
          <a:bodyPr wrap="square" lIns="91378" tIns="45718" rIns="91378" bIns="45718" rtlCol="0">
            <a:spAutoFit/>
          </a:bodyPr>
          <a:lstStyle/>
          <a:p>
            <a:pPr algn="ctr" defTabSz="1218240"/>
            <a:r>
              <a:rPr lang="en-US" sz="3200" dirty="0" err="1">
                <a:solidFill>
                  <a:srgbClr val="FF0000"/>
                </a:solidFill>
                <a:latin typeface="Arial" panose="020B0604020202020204" pitchFamily="34" charset="0"/>
                <a:cs typeface="Arial" panose="020B0604020202020204" pitchFamily="34" charset="0"/>
              </a:rPr>
              <a:t>Sọ</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Dừa</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việc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gì</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để</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giúp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mẹ</a:t>
            </a:r>
            <a:r>
              <a:rPr lang="en-US" sz="3200" dirty="0">
                <a:solidFill>
                  <a:srgbClr val="FF0000"/>
                </a:solidFill>
                <a:latin typeface="Arial" panose="020B0604020202020204" pitchFamily="34" charset="0"/>
                <a:cs typeface="Arial" panose="020B0604020202020204" pitchFamily="34" charset="0"/>
              </a:rPr>
              <a:t> ?</a:t>
            </a:r>
          </a:p>
        </p:txBody>
      </p:sp>
      <p:sp>
        <p:nvSpPr>
          <p:cNvPr id="10" name="TextBox 9"/>
          <p:cNvSpPr txBox="1"/>
          <p:nvPr/>
        </p:nvSpPr>
        <p:spPr>
          <a:xfrm>
            <a:off x="3860800" y="4894457"/>
            <a:ext cx="4572000" cy="1077215"/>
          </a:xfrm>
          <a:prstGeom prst="rect">
            <a:avLst/>
          </a:prstGeom>
          <a:noFill/>
        </p:spPr>
        <p:txBody>
          <a:bodyPr wrap="square" lIns="91378" tIns="45718" rIns="91378" bIns="45718" rtlCol="0">
            <a:spAutoFit/>
          </a:bodyPr>
          <a:lstStyle/>
          <a:p>
            <a:pPr algn="ctr" defTabSz="1218240"/>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ở </a:t>
            </a:r>
            <a:r>
              <a:rPr lang="vi-VN" sz="3200" b="1" dirty="0">
                <a:latin typeface="Arial" panose="020B0604020202020204" pitchFamily="34" charset="0"/>
                <a:cs typeface="Arial" panose="020B0604020202020204" pitchFamily="34" charset="0"/>
              </a:rPr>
              <a:t>chăn bò</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ông</a:t>
            </a:r>
            <a:r>
              <a:rPr lang="en-US"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804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2"/>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65" y="5879633"/>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3"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0"/>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3" y="3632203"/>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9600" y="914787"/>
            <a:ext cx="5689600" cy="1569660"/>
          </a:xfrm>
          <a:prstGeom prst="rect">
            <a:avLst/>
          </a:prstGeom>
          <a:noFill/>
        </p:spPr>
        <p:txBody>
          <a:bodyPr wrap="square" lIns="91378" tIns="45718" rIns="91378" bIns="45718" rtlCol="0">
            <a:spAutoFit/>
          </a:bodyPr>
          <a:lstStyle/>
          <a:p>
            <a:pPr algn="ctr" defTabSz="1218240"/>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kiểu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nhân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Sọ</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Dừa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Em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bé</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thông</a:t>
            </a:r>
            <a:r>
              <a:rPr lang="en-US" sz="3200" b="1" dirty="0">
                <a:solidFill>
                  <a:srgbClr val="FF0000"/>
                </a:solidFill>
                <a:latin typeface="Arial" panose="020B0604020202020204" pitchFamily="34" charset="0"/>
                <a:cs typeface="Arial" panose="020B0604020202020204" pitchFamily="34" charset="0"/>
              </a:rPr>
              <a:t> minh, Non-</a:t>
            </a:r>
            <a:r>
              <a:rPr lang="en-US" sz="3200" b="1" dirty="0" err="1">
                <a:solidFill>
                  <a:srgbClr val="FF0000"/>
                </a:solidFill>
                <a:latin typeface="Arial" panose="020B0604020202020204" pitchFamily="34" charset="0"/>
                <a:cs typeface="Arial" panose="020B0604020202020204" pitchFamily="34" charset="0"/>
              </a:rPr>
              <a:t>bu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Heng</a:t>
            </a:r>
            <a:r>
              <a:rPr lang="en-US" sz="3200" b="1" dirty="0">
                <a:solidFill>
                  <a:srgbClr val="FF0000"/>
                </a:solidFill>
                <a:latin typeface="Arial" panose="020B0604020202020204" pitchFamily="34" charset="0"/>
                <a:cs typeface="Arial" panose="020B0604020202020204" pitchFamily="34" charset="0"/>
              </a:rPr>
              <a:t>-bu.</a:t>
            </a:r>
          </a:p>
        </p:txBody>
      </p:sp>
      <p:sp>
        <p:nvSpPr>
          <p:cNvPr id="10" name="TextBox 9"/>
          <p:cNvSpPr txBox="1"/>
          <p:nvPr/>
        </p:nvSpPr>
        <p:spPr>
          <a:xfrm>
            <a:off x="3374115" y="4255679"/>
            <a:ext cx="4572000" cy="1569660"/>
          </a:xfrm>
          <a:prstGeom prst="rect">
            <a:avLst/>
          </a:prstGeom>
          <a:noFill/>
        </p:spPr>
        <p:txBody>
          <a:bodyPr wrap="square" lIns="91378" tIns="45718" rIns="91378" bIns="45718" rtlCol="0">
            <a:spAutoFit/>
          </a:bodyPr>
          <a:lstStyle/>
          <a:p>
            <a:pPr algn="ctr" defTabSz="1218240"/>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Bất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hạnh</a:t>
            </a:r>
            <a:r>
              <a:rPr lang="en-US" sz="3200" b="1" dirty="0">
                <a:latin typeface="Arial" panose="020B0604020202020204" pitchFamily="34" charset="0"/>
                <a:cs typeface="Arial" panose="020B0604020202020204" pitchFamily="34" charset="0"/>
              </a:rPr>
              <a:t> </a:t>
            </a:r>
          </a:p>
          <a:p>
            <a:pPr algn="ctr" defTabSz="1218240"/>
            <a:r>
              <a:rPr lang="en-US" sz="3200" b="1" dirty="0">
                <a:latin typeface="Arial" panose="020B0604020202020204" pitchFamily="34" charset="0"/>
                <a:cs typeface="Arial" panose="020B0604020202020204" pitchFamily="34" charset="0"/>
              </a:rPr>
              <a:t> - </a:t>
            </a:r>
            <a:r>
              <a:rPr lang="en-US" sz="3200" b="1" dirty="0" err="1">
                <a:latin typeface="Arial" panose="020B0604020202020204" pitchFamily="34" charset="0"/>
                <a:cs typeface="Arial" panose="020B0604020202020204" pitchFamily="34" charset="0"/>
              </a:rPr>
              <a:t>Thông</a:t>
            </a:r>
            <a:r>
              <a:rPr lang="en-US" sz="3200" b="1" dirty="0">
                <a:latin typeface="Arial" panose="020B0604020202020204" pitchFamily="34" charset="0"/>
                <a:cs typeface="Arial" panose="020B0604020202020204" pitchFamily="34" charset="0"/>
              </a:rPr>
              <a:t> minh </a:t>
            </a:r>
          </a:p>
          <a:p>
            <a:pPr algn="ctr" defTabSz="1218240"/>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Tham</a:t>
            </a:r>
            <a:r>
              <a:rPr lang="en-US" sz="3200" b="1" dirty="0">
                <a:latin typeface="Arial" panose="020B0604020202020204" pitchFamily="34" charset="0"/>
                <a:cs typeface="Arial" panose="020B0604020202020204" pitchFamily="34" charset="0"/>
              </a:rPr>
              <a:t> lam </a:t>
            </a:r>
          </a:p>
        </p:txBody>
      </p:sp>
    </p:spTree>
    <p:extLst>
      <p:ext uri="{BB962C8B-B14F-4D97-AF65-F5344CB8AC3E}">
        <p14:creationId xmlns:p14="http://schemas.microsoft.com/office/powerpoint/2010/main" val="40118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2281" y="4446052"/>
            <a:ext cx="1561684"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464840" y="3408716"/>
            <a:ext cx="2361801"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65" y="5879633"/>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10497512" y="4747132"/>
            <a:ext cx="1823437"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63535" y="-160632"/>
            <a:ext cx="9631249" cy="3428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4679" y="2888184"/>
            <a:ext cx="11034332" cy="4490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8400" y="746497"/>
            <a:ext cx="4572000" cy="1077215"/>
          </a:xfrm>
          <a:prstGeom prst="rect">
            <a:avLst/>
          </a:prstGeom>
          <a:noFill/>
        </p:spPr>
        <p:txBody>
          <a:bodyPr wrap="square" lIns="91378" tIns="45718" rIns="91378" bIns="45718" rtlCol="0">
            <a:spAutoFit/>
          </a:bodyPr>
          <a:lstStyle/>
          <a:p>
            <a:pPr algn="ctr" defTabSz="1218240"/>
            <a:r>
              <a:rPr lang="en-US" sz="3200" b="1" dirty="0" err="1">
                <a:solidFill>
                  <a:srgbClr val="FF0000"/>
                </a:solidFill>
                <a:latin typeface="Arial" panose="020B0604020202020204" pitchFamily="34" charset="0"/>
                <a:cs typeface="Arial" panose="020B0604020202020204" pitchFamily="34" charset="0"/>
              </a:rPr>
              <a:t>Vua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ra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những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thách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nào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em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bé</a:t>
            </a:r>
            <a:r>
              <a:rPr lang="en-US" sz="3200" b="1" dirty="0">
                <a:solidFill>
                  <a:srgbClr val="FF0000"/>
                </a:solidFill>
                <a:latin typeface="Arial" panose="020B0604020202020204" pitchFamily="34" charset="0"/>
                <a:cs typeface="Arial" panose="020B0604020202020204" pitchFamily="34" charset="0"/>
              </a:rPr>
              <a:t>?</a:t>
            </a:r>
          </a:p>
        </p:txBody>
      </p:sp>
      <p:sp>
        <p:nvSpPr>
          <p:cNvPr id="10" name="TextBox 9"/>
          <p:cNvSpPr txBox="1"/>
          <p:nvPr/>
        </p:nvSpPr>
        <p:spPr>
          <a:xfrm>
            <a:off x="1524000" y="3294728"/>
            <a:ext cx="8663189" cy="3046984"/>
          </a:xfrm>
          <a:prstGeom prst="rect">
            <a:avLst/>
          </a:prstGeom>
          <a:noFill/>
        </p:spPr>
        <p:txBody>
          <a:bodyPr wrap="square" lIns="91378" tIns="45718" rIns="91378" bIns="45718" rtlCol="0">
            <a:spAutoFit/>
          </a:bodyPr>
          <a:lstStyle/>
          <a:p>
            <a:pPr marL="456819" indent="-456819" algn="ctr" defTabSz="1218240">
              <a:buFontTx/>
              <a:buChar char="-"/>
            </a:pPr>
            <a:endParaRPr lang="en-US" sz="3200" b="1" dirty="0">
              <a:latin typeface="Arial" panose="020B0604020202020204" pitchFamily="34" charset="0"/>
              <a:cs typeface="Arial" panose="020B0604020202020204" pitchFamily="34" charset="0"/>
            </a:endParaRPr>
          </a:p>
          <a:p>
            <a:pPr marL="456819" indent="-456819" defTabSz="1218240">
              <a:buFontTx/>
              <a:buChar char="-"/>
            </a:pPr>
            <a:r>
              <a:rPr lang="en-US" sz="3200" b="1" dirty="0" err="1">
                <a:latin typeface="Arial" panose="020B0604020202020204" pitchFamily="34" charset="0"/>
                <a:cs typeface="Arial" panose="020B0604020202020204" pitchFamily="34" charset="0"/>
              </a:rPr>
              <a:t>Lần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thúng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gạo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nếp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ba</a:t>
            </a:r>
            <a:r>
              <a:rPr lang="en-US" sz="3200" b="1" dirty="0">
                <a:latin typeface="Arial" panose="020B0604020202020204" pitchFamily="34" charset="0"/>
                <a:cs typeface="Arial" panose="020B0604020202020204" pitchFamily="34" charset="0"/>
              </a:rPr>
              <a:t> con </a:t>
            </a:r>
            <a:r>
              <a:rPr lang="en-US" sz="3200" b="1" dirty="0" err="1">
                <a:latin typeface="Arial" panose="020B0604020202020204" pitchFamily="34" charset="0"/>
                <a:cs typeface="Arial" panose="020B0604020202020204" pitchFamily="34" charset="0"/>
              </a:rPr>
              <a:t>trâu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đực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đẻ</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thành</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chín</a:t>
            </a:r>
            <a:r>
              <a:rPr lang="en-US" sz="3200" b="1" dirty="0">
                <a:latin typeface="Arial" panose="020B0604020202020204" pitchFamily="34" charset="0"/>
                <a:cs typeface="Arial" panose="020B0604020202020204" pitchFamily="34" charset="0"/>
              </a:rPr>
              <a:t> con</a:t>
            </a:r>
          </a:p>
          <a:p>
            <a:pPr marL="456819" indent="-456819" defTabSz="1218240">
              <a:buFontTx/>
              <a:buChar char="-"/>
            </a:pPr>
            <a:r>
              <a:rPr lang="en-US" sz="3200" b="1" dirty="0" err="1">
                <a:latin typeface="Arial" panose="020B0604020202020204" pitchFamily="34" charset="0"/>
                <a:cs typeface="Arial" panose="020B0604020202020204" pitchFamily="34" charset="0"/>
              </a:rPr>
              <a:t>Lần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hai</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là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giao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cậu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bé</a:t>
            </a:r>
            <a:r>
              <a:rPr lang="en-US" sz="3200" b="1" dirty="0">
                <a:latin typeface="Arial" panose="020B0604020202020204" pitchFamily="34" charset="0"/>
                <a:cs typeface="Arial" panose="020B0604020202020204" pitchFamily="34" charset="0"/>
              </a:rPr>
              <a:t> 1 con </a:t>
            </a:r>
            <a:r>
              <a:rPr lang="en-US" sz="3200" b="1" dirty="0" err="1">
                <a:latin typeface="Arial" panose="020B0604020202020204" pitchFamily="34" charset="0"/>
                <a:cs typeface="Arial" panose="020B0604020202020204" pitchFamily="34" charset="0"/>
              </a:rPr>
              <a:t>chim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sẻ</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yêu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cầu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làm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thành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cỗ</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thức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ăn</a:t>
            </a:r>
            <a:r>
              <a:rPr lang="en-US" sz="3200" b="1" dirty="0">
                <a:latin typeface="Arial" panose="020B0604020202020204" pitchFamily="34" charset="0"/>
                <a:cs typeface="Arial" panose="020B0604020202020204" pitchFamily="34" charset="0"/>
              </a:rPr>
              <a:t>  </a:t>
            </a:r>
          </a:p>
          <a:p>
            <a:pPr algn="ctr" defTabSz="1218240"/>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1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2"/>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65" y="5879633"/>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3"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0"/>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Giai cuu con vat\wooden-board-theme-image-1-vector-clip-art_csp973836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3" y="3632203"/>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8400" y="1173865"/>
            <a:ext cx="4572000" cy="1569656"/>
          </a:xfrm>
          <a:prstGeom prst="rect">
            <a:avLst/>
          </a:prstGeom>
          <a:noFill/>
        </p:spPr>
        <p:txBody>
          <a:bodyPr wrap="square" lIns="91378" tIns="45718" rIns="91378" bIns="45718" rtlCol="0">
            <a:spAutoFit/>
          </a:bodyPr>
          <a:lstStyle/>
          <a:p>
            <a:pPr algn="ctr" defTabSz="1218240"/>
            <a:r>
              <a:rPr lang="vi-VN" sz="3200" b="1" dirty="0">
                <a:solidFill>
                  <a:srgbClr val="FF0000"/>
                </a:solidFill>
                <a:latin typeface="Arial" panose="020B0604020202020204" pitchFamily="34" charset="0"/>
                <a:cs typeface="Arial" panose="020B0604020202020204" pitchFamily="34" charset="0"/>
              </a:rPr>
              <a:t>Bài thơ « C</a:t>
            </a:r>
            <a:r>
              <a:rPr lang="en-US" sz="3200" b="1" dirty="0" err="1">
                <a:solidFill>
                  <a:srgbClr val="FF0000"/>
                </a:solidFill>
                <a:latin typeface="Arial" panose="020B0604020202020204" pitchFamily="34" charset="0"/>
                <a:cs typeface="Arial" panose="020B0604020202020204" pitchFamily="34" charset="0"/>
              </a:rPr>
              <a:t>huyện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cổ</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nước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của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giả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nào</a:t>
            </a:r>
            <a:r>
              <a:rPr lang="en-US" sz="3200" b="1" dirty="0">
                <a:solidFill>
                  <a:srgbClr val="FF0000"/>
                </a:solidFill>
                <a:latin typeface="Arial" panose="020B0604020202020204" pitchFamily="34" charset="0"/>
                <a:cs typeface="Arial" panose="020B0604020202020204" pitchFamily="34" charset="0"/>
              </a:rPr>
              <a:t> ? </a:t>
            </a:r>
          </a:p>
        </p:txBody>
      </p:sp>
      <p:sp>
        <p:nvSpPr>
          <p:cNvPr id="10" name="TextBox 9"/>
          <p:cNvSpPr txBox="1"/>
          <p:nvPr/>
        </p:nvSpPr>
        <p:spPr>
          <a:xfrm>
            <a:off x="3860800" y="4894458"/>
            <a:ext cx="4572000" cy="584775"/>
          </a:xfrm>
          <a:prstGeom prst="rect">
            <a:avLst/>
          </a:prstGeom>
          <a:noFill/>
        </p:spPr>
        <p:txBody>
          <a:bodyPr wrap="square" lIns="91378" tIns="45718" rIns="91378" bIns="45718" rtlCol="0">
            <a:spAutoFit/>
          </a:bodyPr>
          <a:lstStyle/>
          <a:p>
            <a:pPr algn="ctr" defTabSz="1218240"/>
            <a:r>
              <a:rPr lang="en-US" sz="3200" dirty="0" err="1">
                <a:latin typeface="Arial" panose="020B0604020202020204" pitchFamily="34" charset="0"/>
                <a:cs typeface="Arial" panose="020B0604020202020204" pitchFamily="34" charset="0"/>
              </a:rPr>
              <a:t>Lâm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80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C17E9-6ECC-4961-BD5D-FF7F3DBC199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 xmlns:a16="http://schemas.microsoft.com/office/drawing/2014/main" id="{ABC6FA76-167D-47A9-B73E-7EC34C976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60431"/>
            <a:ext cx="10515600" cy="4412775"/>
          </a:xfrm>
        </p:spPr>
      </p:pic>
      <p:sp>
        <p:nvSpPr>
          <p:cNvPr id="6" name="Rectangle 5">
            <a:extLst>
              <a:ext uri="{FF2B5EF4-FFF2-40B4-BE49-F238E27FC236}">
                <a16:creationId xmlns="" xmlns:a16="http://schemas.microsoft.com/office/drawing/2014/main" id="{C6C2660F-4AFE-43B8-887F-37C6162CA390}"/>
              </a:ext>
            </a:extLst>
          </p:cNvPr>
          <p:cNvSpPr/>
          <p:nvPr/>
        </p:nvSpPr>
        <p:spPr>
          <a:xfrm>
            <a:off x="4074160" y="5578475"/>
            <a:ext cx="352552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1218480"/>
            <a:r>
              <a:rPr lang="en-US" sz="4000" dirty="0">
                <a:solidFill>
                  <a:prstClr val="black"/>
                </a:solidFill>
                <a:latin typeface="Algerian" panose="04020705040A02060702" pitchFamily="82" charset="0"/>
                <a:cs typeface="Aharoni" panose="02010803020104030203" pitchFamily="2" charset="-79"/>
              </a:rPr>
              <a:t>THẠCH SANH</a:t>
            </a:r>
            <a:endParaRPr lang="vi-VN" sz="4000" dirty="0">
              <a:solidFill>
                <a:prstClr val="black"/>
              </a:solidFill>
              <a:cs typeface="Aharoni" panose="02010803020104030203" pitchFamily="2" charset="-79"/>
            </a:endParaRPr>
          </a:p>
        </p:txBody>
      </p:sp>
    </p:spTree>
    <p:extLst>
      <p:ext uri="{BB962C8B-B14F-4D97-AF65-F5344CB8AC3E}">
        <p14:creationId xmlns:p14="http://schemas.microsoft.com/office/powerpoint/2010/main" val="6871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D657B0-B902-45F0-BD73-2B91C724FDB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 xmlns:a16="http://schemas.microsoft.com/office/drawing/2014/main" id="{0514D81D-D322-4B9A-B2A9-42DB7C6235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4674235"/>
          </a:xfrm>
        </p:spPr>
      </p:pic>
      <p:sp>
        <p:nvSpPr>
          <p:cNvPr id="6" name="Rectangle 5">
            <a:extLst>
              <a:ext uri="{FF2B5EF4-FFF2-40B4-BE49-F238E27FC236}">
                <a16:creationId xmlns="" xmlns:a16="http://schemas.microsoft.com/office/drawing/2014/main" id="{3D81F424-4CE8-4979-9700-309E57498C22}"/>
              </a:ext>
            </a:extLst>
          </p:cNvPr>
          <p:cNvSpPr/>
          <p:nvPr/>
        </p:nvSpPr>
        <p:spPr>
          <a:xfrm>
            <a:off x="4551680" y="5578475"/>
            <a:ext cx="28854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72" tIns="60936" rIns="121872" bIns="60936" rtlCol="0" anchor="ctr"/>
          <a:lstStyle/>
          <a:p>
            <a:pPr algn="ctr" defTabSz="1218660"/>
            <a:r>
              <a:rPr lang="en-US" sz="4000" dirty="0">
                <a:solidFill>
                  <a:prstClr val="black"/>
                </a:solidFill>
                <a:latin typeface="Algerian" panose="04020705040A02060702" pitchFamily="82" charset="0"/>
                <a:cs typeface="Aharoni" panose="02010803020104030203" pitchFamily="2" charset="-79"/>
              </a:rPr>
              <a:t>TẤM CÁM</a:t>
            </a:r>
            <a:endParaRPr lang="vi-VN" sz="4000" dirty="0">
              <a:solidFill>
                <a:prstClr val="black"/>
              </a:solidFill>
              <a:cs typeface="Aharoni" panose="02010803020104030203" pitchFamily="2" charset="-79"/>
            </a:endParaRPr>
          </a:p>
        </p:txBody>
      </p:sp>
    </p:spTree>
    <p:extLst>
      <p:ext uri="{BB962C8B-B14F-4D97-AF65-F5344CB8AC3E}">
        <p14:creationId xmlns:p14="http://schemas.microsoft.com/office/powerpoint/2010/main" val="58128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 xmlns:a16="http://schemas.microsoft.com/office/drawing/2014/main" id="{1A93C7D7-580B-4CC4-9D5A-468E2BEA7252}"/>
              </a:ext>
            </a:extLst>
          </p:cNvPr>
          <p:cNvSpPr/>
          <p:nvPr/>
        </p:nvSpPr>
        <p:spPr>
          <a:xfrm>
            <a:off x="740175" y="2608688"/>
            <a:ext cx="4997176" cy="1640624"/>
          </a:xfrm>
          <a:prstGeom prst="rightArrow">
            <a:avLst/>
          </a:prstGeom>
        </p:spPr>
        <p:style>
          <a:lnRef idx="2">
            <a:schemeClr val="accent1"/>
          </a:lnRef>
          <a:fillRef idx="1">
            <a:schemeClr val="lt1"/>
          </a:fillRef>
          <a:effectRef idx="0">
            <a:schemeClr val="accent1"/>
          </a:effectRef>
          <a:fontRef idx="minor">
            <a:schemeClr val="dk1"/>
          </a:fontRef>
        </p:style>
        <p:txBody>
          <a:bodyPr lIns="91404" tIns="45718" rIns="91404" bIns="45718" rtlCol="0" anchor="ctr"/>
          <a:lstStyle/>
          <a:p>
            <a:pPr algn="ctr" defTabSz="456987"/>
            <a:r>
              <a:rPr lang="vi-VN" sz="2400" b="1" dirty="0">
                <a:solidFill>
                  <a:prstClr val="black"/>
                </a:solidFill>
                <a:latin typeface="Arial" panose="020B0604020202020204" pitchFamily="34" charset="0"/>
                <a:cs typeface="Arial" panose="020B0604020202020204" pitchFamily="34" charset="0"/>
              </a:rPr>
              <a:t>Cây tre trăm đốt</a:t>
            </a:r>
            <a:endParaRPr lang="en-US" sz="2400" b="1" dirty="0">
              <a:solidFill>
                <a:prstClr val="black"/>
              </a:solidFill>
              <a:latin typeface="Arial" panose="020B0604020202020204" pitchFamily="34" charset="0"/>
              <a:cs typeface="Arial" panose="020B0604020202020204" pitchFamily="34" charset="0"/>
            </a:endParaRPr>
          </a:p>
        </p:txBody>
      </p:sp>
      <p:pic>
        <p:nvPicPr>
          <p:cNvPr id="2050" name="Picture 2" descr="Cây tre trăm đốt' - VnExpress Đời sống">
            <a:extLst>
              <a:ext uri="{FF2B5EF4-FFF2-40B4-BE49-F238E27FC236}">
                <a16:creationId xmlns="" xmlns:a16="http://schemas.microsoft.com/office/drawing/2014/main" id="{E10D4738-D471-49E9-8837-EB7F97CB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645" y="1386701"/>
            <a:ext cx="5289671" cy="396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8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2"/>
            <a:ext cx="12192000" cy="6800851"/>
          </a:xfrm>
          <a:prstGeom prst="rect">
            <a:avLst/>
          </a:prstGeom>
          <a:noFill/>
          <a:ln w="9525">
            <a:noFill/>
            <a:miter lim="800000"/>
            <a:headEnd/>
            <a:tailEnd/>
          </a:ln>
        </p:spPr>
      </p:pic>
      <p:sp>
        <p:nvSpPr>
          <p:cNvPr id="4" name="Rounded Rectangle 3"/>
          <p:cNvSpPr/>
          <p:nvPr/>
        </p:nvSpPr>
        <p:spPr>
          <a:xfrm>
            <a:off x="411019" y="161924"/>
            <a:ext cx="11582400" cy="6477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anchor="ctr"/>
          <a:lstStyle/>
          <a:p>
            <a:pPr defTabSz="1219080">
              <a:defRPr/>
            </a:pPr>
            <a:endParaRPr lang="x-none" sz="2400" dirty="0">
              <a:solidFill>
                <a:prstClr val="black"/>
              </a:solidFill>
              <a:latin typeface="Times New Roman" panose="02020603050405020304" pitchFamily="18" charset="0"/>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304800" y="304800"/>
            <a:ext cx="2150533" cy="1614488"/>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10041467" y="304800"/>
            <a:ext cx="2150533" cy="1614488"/>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612902" y="3771901"/>
            <a:ext cx="4648203" cy="60960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rot="16200000">
            <a:off x="9639300" y="3543300"/>
            <a:ext cx="4495800" cy="609600"/>
          </a:xfrm>
          <a:prstGeom prst="rect">
            <a:avLst/>
          </a:prstGeom>
          <a:noFill/>
          <a:ln w="9525">
            <a:noFill/>
            <a:miter lim="800000"/>
            <a:headEnd/>
            <a:tailEnd/>
          </a:ln>
        </p:spPr>
      </p:pic>
      <p:sp>
        <p:nvSpPr>
          <p:cNvPr id="13" name="TextBox 12"/>
          <p:cNvSpPr txBox="1"/>
          <p:nvPr/>
        </p:nvSpPr>
        <p:spPr>
          <a:xfrm>
            <a:off x="1016000" y="1498602"/>
            <a:ext cx="10261600" cy="1692759"/>
          </a:xfrm>
          <a:prstGeom prst="rect">
            <a:avLst/>
          </a:prstGeom>
          <a:noFill/>
        </p:spPr>
        <p:txBody>
          <a:bodyPr wrap="square" lIns="121909" tIns="60954" rIns="121909" bIns="60954" rtlCol="0">
            <a:spAutoFit/>
          </a:bodyPr>
          <a:lstStyle/>
          <a:p>
            <a:pPr marL="457155" indent="-457155" algn="just" defTabSz="1219080"/>
            <a:r>
              <a:rPr lang="vi-VN" sz="3500" b="1" dirty="0">
                <a:solidFill>
                  <a:srgbClr val="C00000"/>
                </a:solidFill>
                <a:latin typeface="Times New Roman" pitchFamily="18" charset="0"/>
                <a:cs typeface="Times New Roman" pitchFamily="18" charset="0"/>
              </a:rPr>
              <a:t>		</a:t>
            </a:r>
            <a:r>
              <a:rPr lang="vi-VN" sz="3500" b="1" dirty="0" smtClean="0">
                <a:solidFill>
                  <a:srgbClr val="C00000"/>
                </a:solidFill>
                <a:latin typeface="Times New Roman" pitchFamily="18" charset="0"/>
                <a:cs typeface="Times New Roman" pitchFamily="18" charset="0"/>
              </a:rPr>
              <a:t>Chủ điểm 2 đã </a:t>
            </a:r>
            <a:r>
              <a:rPr lang="vi-VN" sz="3500" b="1" dirty="0">
                <a:solidFill>
                  <a:srgbClr val="C00000"/>
                </a:solidFill>
                <a:latin typeface="Times New Roman" pitchFamily="18" charset="0"/>
                <a:cs typeface="Times New Roman" pitchFamily="18" charset="0"/>
              </a:rPr>
              <a:t>khơi </a:t>
            </a:r>
            <a:r>
              <a:rPr lang="vi-VN" sz="3500" b="1" dirty="0" smtClean="0">
                <a:solidFill>
                  <a:srgbClr val="C00000"/>
                </a:solidFill>
                <a:latin typeface="Times New Roman" pitchFamily="18" charset="0"/>
                <a:cs typeface="Times New Roman" pitchFamily="18" charset="0"/>
              </a:rPr>
              <a:t>gợi (bồi </a:t>
            </a:r>
            <a:r>
              <a:rPr lang="vi-VN" sz="3500" b="1" dirty="0">
                <a:solidFill>
                  <a:srgbClr val="C00000"/>
                </a:solidFill>
                <a:latin typeface="Times New Roman" pitchFamily="18" charset="0"/>
                <a:cs typeface="Times New Roman" pitchFamily="18" charset="0"/>
              </a:rPr>
              <a:t>đắp </a:t>
            </a:r>
            <a:r>
              <a:rPr lang="vi-VN" sz="3500" b="1" dirty="0" smtClean="0">
                <a:solidFill>
                  <a:srgbClr val="C00000"/>
                </a:solidFill>
                <a:latin typeface="Times New Roman" pitchFamily="18" charset="0"/>
                <a:cs typeface="Times New Roman" pitchFamily="18" charset="0"/>
              </a:rPr>
              <a:t>thêm) </a:t>
            </a:r>
            <a:r>
              <a:rPr lang="vi-VN" sz="3500" b="1" dirty="0">
                <a:solidFill>
                  <a:srgbClr val="C00000"/>
                </a:solidFill>
                <a:latin typeface="Times New Roman" pitchFamily="18" charset="0"/>
                <a:cs typeface="Times New Roman" pitchFamily="18" charset="0"/>
              </a:rPr>
              <a:t>cho em những cảm xúc gì về tr</a:t>
            </a:r>
            <a:r>
              <a:rPr lang="vi-VN" sz="3500" b="1" dirty="0" smtClean="0">
                <a:solidFill>
                  <a:srgbClr val="C00000"/>
                </a:solidFill>
                <a:latin typeface="Times New Roman" pitchFamily="18" charset="0"/>
                <a:cs typeface="Times New Roman" pitchFamily="18" charset="0"/>
              </a:rPr>
              <a:t>uyện </a:t>
            </a:r>
            <a:r>
              <a:rPr lang="vi-VN" sz="3500" b="1" dirty="0">
                <a:solidFill>
                  <a:srgbClr val="C00000"/>
                </a:solidFill>
                <a:latin typeface="Times New Roman" pitchFamily="18" charset="0"/>
                <a:cs typeface="Times New Roman" pitchFamily="18" charset="0"/>
              </a:rPr>
              <a:t>cổ </a:t>
            </a:r>
            <a:r>
              <a:rPr lang="vi-VN" sz="3500" b="1" dirty="0" smtClean="0">
                <a:solidFill>
                  <a:srgbClr val="C00000"/>
                </a:solidFill>
                <a:latin typeface="Times New Roman" pitchFamily="18" charset="0"/>
                <a:cs typeface="Times New Roman" pitchFamily="18" charset="0"/>
              </a:rPr>
              <a:t>tích nước </a:t>
            </a:r>
            <a:r>
              <a:rPr lang="vi-VN" sz="3500" b="1" dirty="0">
                <a:solidFill>
                  <a:srgbClr val="C00000"/>
                </a:solidFill>
                <a:latin typeface="Times New Roman" pitchFamily="18" charset="0"/>
                <a:cs typeface="Times New Roman" pitchFamily="18" charset="0"/>
              </a:rPr>
              <a:t>nhà? </a:t>
            </a:r>
          </a:p>
          <a:p>
            <a:pPr marL="457155" indent="-457155" algn="just" defTabSz="1219080"/>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36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2"/>
            <a:ext cx="12192000" cy="6800851"/>
          </a:xfrm>
          <a:prstGeom prst="rect">
            <a:avLst/>
          </a:prstGeom>
          <a:noFill/>
          <a:ln w="9525">
            <a:noFill/>
            <a:miter lim="800000"/>
            <a:headEnd/>
            <a:tailEnd/>
          </a:ln>
        </p:spPr>
      </p:pic>
      <p:sp>
        <p:nvSpPr>
          <p:cNvPr id="4" name="Rounded Rectangle 3"/>
          <p:cNvSpPr/>
          <p:nvPr/>
        </p:nvSpPr>
        <p:spPr>
          <a:xfrm>
            <a:off x="411019" y="161924"/>
            <a:ext cx="11582400" cy="6477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anchor="ctr"/>
          <a:lstStyle/>
          <a:p>
            <a:pPr defTabSz="1218870">
              <a:defRPr/>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5" name="矩形 17"/>
          <p:cNvSpPr/>
          <p:nvPr/>
        </p:nvSpPr>
        <p:spPr bwMode="auto">
          <a:xfrm>
            <a:off x="1946277" y="277106"/>
            <a:ext cx="7908923" cy="62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anchor="ctr"/>
          <a:lstStyle/>
          <a:p>
            <a:pPr algn="ctr" defTabSz="1218870">
              <a:defRPr/>
            </a:pPr>
            <a:r>
              <a:rPr lang="en-US" altLang="zh-CN" sz="32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V</a:t>
            </a:r>
            <a:r>
              <a:rPr lang="vi-VN" altLang="zh-CN" sz="32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ẬN DỤNG</a:t>
            </a:r>
            <a:endParaRPr lang="zh-CN" altLang="en-US" sz="32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304800" y="304800"/>
            <a:ext cx="2150533" cy="1614488"/>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10041467" y="304800"/>
            <a:ext cx="2150533" cy="1614488"/>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612902" y="3771901"/>
            <a:ext cx="4648203" cy="60960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rot="16200000">
            <a:off x="9639300" y="3543300"/>
            <a:ext cx="4495800" cy="609600"/>
          </a:xfrm>
          <a:prstGeom prst="rect">
            <a:avLst/>
          </a:prstGeom>
          <a:noFill/>
          <a:ln w="9525">
            <a:noFill/>
            <a:miter lim="800000"/>
            <a:headEnd/>
            <a:tailEnd/>
          </a:ln>
        </p:spPr>
      </p:pic>
      <p:sp>
        <p:nvSpPr>
          <p:cNvPr id="13" name="TextBox 12"/>
          <p:cNvSpPr txBox="1"/>
          <p:nvPr/>
        </p:nvSpPr>
        <p:spPr>
          <a:xfrm>
            <a:off x="1380075" y="1112043"/>
            <a:ext cx="8974540" cy="2231350"/>
          </a:xfrm>
          <a:prstGeom prst="rect">
            <a:avLst/>
          </a:prstGeom>
          <a:noFill/>
        </p:spPr>
        <p:txBody>
          <a:bodyPr wrap="square" lIns="121890" tIns="60945" rIns="121890" bIns="60945" rtlCol="0">
            <a:spAutoFit/>
          </a:bodyPr>
          <a:lstStyle/>
          <a:p>
            <a:pPr marL="457071" indent="-457071" algn="just" defTabSz="1218870"/>
            <a:r>
              <a:rPr lang="vi-VN" sz="3500" b="1" dirty="0">
                <a:solidFill>
                  <a:srgbClr val="C00000"/>
                </a:solidFill>
                <a:latin typeface="Times New Roman" pitchFamily="18" charset="0"/>
                <a:cs typeface="Times New Roman" pitchFamily="18" charset="0"/>
              </a:rPr>
              <a:t>		</a:t>
            </a:r>
            <a:r>
              <a:rPr lang="vi-VN" sz="3500" b="1" dirty="0">
                <a:solidFill>
                  <a:srgbClr val="0000FF"/>
                </a:solidFill>
                <a:latin typeface="Times New Roman" pitchFamily="18" charset="0"/>
                <a:cs typeface="Times New Roman" pitchFamily="18" charset="0"/>
              </a:rPr>
              <a:t>Hãy viết một đoạn văn ngắn hoặc một bài thơ hoặc vẽ một bức tranh thể hiện tình cảm của em đối với chuyện cổ Việt Nam </a:t>
            </a:r>
            <a:r>
              <a:rPr lang="vi-VN" sz="3200" dirty="0">
                <a:solidFill>
                  <a:srgbClr val="C00000"/>
                </a:solidFill>
                <a:latin typeface="Times New Roman" pitchFamily="18" charset="0"/>
                <a:cs typeface="Times New Roman" pitchFamily="18" charset="0"/>
              </a:rPr>
              <a:t>.</a:t>
            </a:r>
          </a:p>
          <a:p>
            <a:pPr marL="457071" indent="-457071" algn="just" defTabSz="1218870"/>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27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xmlns="" id="{39026F13-499B-4EC7-B5BA-99A52E90C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232" y="457201"/>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14">
            <a:extLst>
              <a:ext uri="{FF2B5EF4-FFF2-40B4-BE49-F238E27FC236}">
                <a16:creationId xmlns:a16="http://schemas.microsoft.com/office/drawing/2014/main" xmlns="" id="{6D4A3EB8-C534-4357-BED1-BD1378622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9"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7" name="Rectangle 16">
            <a:extLst>
              <a:ext uri="{FF2B5EF4-FFF2-40B4-BE49-F238E27FC236}">
                <a16:creationId xmlns:a16="http://schemas.microsoft.com/office/drawing/2014/main" xmlns="" id="{3FA13F65-6422-4EBC-B70B-E95950B28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9"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8">
            <a:extLst>
              <a:ext uri="{FF2B5EF4-FFF2-40B4-BE49-F238E27FC236}">
                <a16:creationId xmlns:a16="http://schemas.microsoft.com/office/drawing/2014/main" xmlns="" id="{74EC5015-DFE8-4264-BCD5-E4D5A3EEFA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0">
            <a:extLst>
              <a:ext uri="{FF2B5EF4-FFF2-40B4-BE49-F238E27FC236}">
                <a16:creationId xmlns:a16="http://schemas.microsoft.com/office/drawing/2014/main" xmlns="" id="{E6A8CE91-4412-4504-94E5-903CCFE92F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xmlns="" id="{DC3B8F69-5432-41A9-80AA-ECBDFA57E7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9" y="1092119"/>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83138" y="621793"/>
            <a:ext cx="7581633" cy="535531"/>
          </a:xfrm>
          <a:prstGeom prst="rect">
            <a:avLst/>
          </a:prstGeom>
        </p:spPr>
        <p:txBody>
          <a:bodyPr wrap="square" lIns="91378" tIns="45718" rIns="91378" bIns="45718">
            <a:spAutoFit/>
          </a:bodyPr>
          <a:lstStyle/>
          <a:p>
            <a:pPr>
              <a:lnSpc>
                <a:spcPct val="90000"/>
              </a:lnSpc>
              <a:spcBef>
                <a:spcPct val="0"/>
              </a:spcBef>
              <a:spcAft>
                <a:spcPts val="600"/>
              </a:spcAft>
              <a:defRPr/>
            </a:pPr>
            <a:r>
              <a:rPr lang="en-US" sz="3200" dirty="0">
                <a:solidFill>
                  <a:prstClr val="black">
                    <a:lumMod val="75000"/>
                    <a:lumOff val="25000"/>
                  </a:prstClr>
                </a:solidFill>
              </a:rPr>
              <a:t>HƯỚNG DẪN TỰ HỌC</a:t>
            </a:r>
          </a:p>
        </p:txBody>
      </p:sp>
      <p:sp>
        <p:nvSpPr>
          <p:cNvPr id="4" name="Rectangle 3"/>
          <p:cNvSpPr/>
          <p:nvPr/>
        </p:nvSpPr>
        <p:spPr>
          <a:xfrm>
            <a:off x="616780" y="1280331"/>
            <a:ext cx="10688153" cy="4873129"/>
          </a:xfrm>
          <a:prstGeom prst="rect">
            <a:avLst/>
          </a:prstGeom>
        </p:spPr>
        <p:txBody>
          <a:bodyPr wrap="square" lIns="91378" tIns="45718" rIns="91378" bIns="45718">
            <a:spAutoFit/>
          </a:bodyPr>
          <a:lstStyle/>
          <a:p>
            <a:pPr marL="388330" indent="-285544">
              <a:lnSpc>
                <a:spcPct val="150000"/>
              </a:lnSpc>
              <a:spcAft>
                <a:spcPts val="600"/>
              </a:spcAft>
              <a:buClr>
                <a:prstClr val="black">
                  <a:lumMod val="85000"/>
                  <a:lumOff val="15000"/>
                </a:prstClr>
              </a:buClr>
              <a:buFont typeface="Wingdings" pitchFamily="2" charset="2"/>
              <a:buChar char="Ø"/>
              <a:defRPr/>
            </a:pPr>
            <a:r>
              <a:rPr lang="en-US" sz="2400" dirty="0">
                <a:solidFill>
                  <a:prstClr val="black">
                    <a:lumMod val="75000"/>
                    <a:lumOff val="25000"/>
                  </a:prstClr>
                </a:solidFill>
              </a:rPr>
              <a:t>(</a:t>
            </a:r>
            <a:r>
              <a:rPr lang="en-US" sz="2800" dirty="0">
                <a:solidFill>
                  <a:prstClr val="black">
                    <a:lumMod val="75000"/>
                    <a:lumOff val="25000"/>
                  </a:prstClr>
                </a:solidFill>
              </a:rPr>
              <a:t>1) </a:t>
            </a:r>
            <a:r>
              <a:rPr lang="en-US" sz="2800" dirty="0" err="1">
                <a:solidFill>
                  <a:prstClr val="black">
                    <a:lumMod val="75000"/>
                    <a:lumOff val="25000"/>
                  </a:prstClr>
                </a:solidFill>
              </a:rPr>
              <a:t>Tiếp</a:t>
            </a:r>
            <a:r>
              <a:rPr lang="en-US" sz="2800" dirty="0">
                <a:solidFill>
                  <a:prstClr val="black">
                    <a:lumMod val="75000"/>
                    <a:lumOff val="25000"/>
                  </a:prstClr>
                </a:solidFill>
              </a:rPr>
              <a:t> </a:t>
            </a:r>
            <a:r>
              <a:rPr lang="en-US" sz="2800" dirty="0" err="1">
                <a:solidFill>
                  <a:prstClr val="black">
                    <a:lumMod val="75000"/>
                    <a:lumOff val="25000"/>
                  </a:prstClr>
                </a:solidFill>
              </a:rPr>
              <a:t>tục</a:t>
            </a:r>
            <a:r>
              <a:rPr lang="en-US" sz="2800" dirty="0">
                <a:solidFill>
                  <a:prstClr val="black">
                    <a:lumMod val="75000"/>
                    <a:lumOff val="25000"/>
                  </a:prstClr>
                </a:solidFill>
              </a:rPr>
              <a:t> </a:t>
            </a:r>
            <a:r>
              <a:rPr lang="en-US" sz="2800" dirty="0" err="1">
                <a:solidFill>
                  <a:prstClr val="black">
                    <a:lumMod val="75000"/>
                    <a:lumOff val="25000"/>
                  </a:prstClr>
                </a:solidFill>
              </a:rPr>
              <a:t>tìm</a:t>
            </a:r>
            <a:r>
              <a:rPr lang="en-US" sz="2800" dirty="0">
                <a:solidFill>
                  <a:prstClr val="black">
                    <a:lumMod val="75000"/>
                    <a:lumOff val="25000"/>
                  </a:prstClr>
                </a:solidFill>
              </a:rPr>
              <a:t> </a:t>
            </a:r>
            <a:r>
              <a:rPr lang="en-US" sz="2800" dirty="0" err="1">
                <a:solidFill>
                  <a:prstClr val="black">
                    <a:lumMod val="75000"/>
                    <a:lumOff val="25000"/>
                  </a:prstClr>
                </a:solidFill>
              </a:rPr>
              <a:t>đọc</a:t>
            </a:r>
            <a:r>
              <a:rPr lang="en-US" sz="2800" dirty="0">
                <a:solidFill>
                  <a:prstClr val="black">
                    <a:lumMod val="75000"/>
                    <a:lumOff val="25000"/>
                  </a:prstClr>
                </a:solidFill>
              </a:rPr>
              <a:t> </a:t>
            </a:r>
            <a:r>
              <a:rPr lang="en-US" sz="2800" dirty="0" err="1">
                <a:solidFill>
                  <a:prstClr val="black">
                    <a:lumMod val="75000"/>
                    <a:lumOff val="25000"/>
                  </a:prstClr>
                </a:solidFill>
              </a:rPr>
              <a:t>truyện</a:t>
            </a:r>
            <a:r>
              <a:rPr lang="en-US" sz="2800" dirty="0">
                <a:solidFill>
                  <a:prstClr val="black">
                    <a:lumMod val="75000"/>
                    <a:lumOff val="25000"/>
                  </a:prstClr>
                </a:solidFill>
              </a:rPr>
              <a:t> </a:t>
            </a:r>
            <a:r>
              <a:rPr lang="en-US" sz="2800" dirty="0" err="1">
                <a:solidFill>
                  <a:prstClr val="black">
                    <a:lumMod val="75000"/>
                    <a:lumOff val="25000"/>
                  </a:prstClr>
                </a:solidFill>
              </a:rPr>
              <a:t>cổ</a:t>
            </a:r>
            <a:r>
              <a:rPr lang="en-US" sz="2800" dirty="0">
                <a:solidFill>
                  <a:prstClr val="black">
                    <a:lumMod val="75000"/>
                    <a:lumOff val="25000"/>
                  </a:prstClr>
                </a:solidFill>
              </a:rPr>
              <a:t> </a:t>
            </a:r>
            <a:r>
              <a:rPr lang="en-US" sz="2800" dirty="0" err="1">
                <a:solidFill>
                  <a:prstClr val="black">
                    <a:lumMod val="75000"/>
                    <a:lumOff val="25000"/>
                  </a:prstClr>
                </a:solidFill>
              </a:rPr>
              <a:t>tích</a:t>
            </a:r>
            <a:r>
              <a:rPr lang="en-US" sz="2800" dirty="0">
                <a:solidFill>
                  <a:prstClr val="black">
                    <a:lumMod val="75000"/>
                    <a:lumOff val="25000"/>
                  </a:prstClr>
                </a:solidFill>
              </a:rPr>
              <a:t> </a:t>
            </a:r>
            <a:r>
              <a:rPr lang="en-US" sz="2800" dirty="0" err="1">
                <a:solidFill>
                  <a:prstClr val="black">
                    <a:lumMod val="75000"/>
                    <a:lumOff val="25000"/>
                  </a:prstClr>
                </a:solidFill>
              </a:rPr>
              <a:t>Việt</a:t>
            </a:r>
            <a:r>
              <a:rPr lang="en-US" sz="2800" dirty="0">
                <a:solidFill>
                  <a:prstClr val="black">
                    <a:lumMod val="75000"/>
                    <a:lumOff val="25000"/>
                  </a:prstClr>
                </a:solidFill>
              </a:rPr>
              <a:t> Nam </a:t>
            </a:r>
            <a:r>
              <a:rPr lang="en-US" sz="2800" dirty="0" err="1">
                <a:solidFill>
                  <a:prstClr val="black">
                    <a:lumMod val="75000"/>
                    <a:lumOff val="25000"/>
                  </a:prstClr>
                </a:solidFill>
              </a:rPr>
              <a:t>và</a:t>
            </a:r>
            <a:r>
              <a:rPr lang="en-US" sz="2800" dirty="0">
                <a:solidFill>
                  <a:prstClr val="black">
                    <a:lumMod val="75000"/>
                    <a:lumOff val="25000"/>
                  </a:prstClr>
                </a:solidFill>
              </a:rPr>
              <a:t> </a:t>
            </a:r>
            <a:r>
              <a:rPr lang="en-US" sz="2800" dirty="0" err="1">
                <a:solidFill>
                  <a:prstClr val="black">
                    <a:lumMod val="75000"/>
                    <a:lumOff val="25000"/>
                  </a:prstClr>
                </a:solidFill>
              </a:rPr>
              <a:t>thế</a:t>
            </a:r>
            <a:r>
              <a:rPr lang="en-US" sz="2800" dirty="0">
                <a:solidFill>
                  <a:prstClr val="black">
                    <a:lumMod val="75000"/>
                    <a:lumOff val="25000"/>
                  </a:prstClr>
                </a:solidFill>
              </a:rPr>
              <a:t> </a:t>
            </a:r>
            <a:r>
              <a:rPr lang="en-US" sz="2800" dirty="0" err="1">
                <a:solidFill>
                  <a:prstClr val="black">
                    <a:lumMod val="75000"/>
                    <a:lumOff val="25000"/>
                  </a:prstClr>
                </a:solidFill>
              </a:rPr>
              <a:t>giới</a:t>
            </a:r>
            <a:r>
              <a:rPr lang="en-US" sz="2800" dirty="0">
                <a:solidFill>
                  <a:prstClr val="black">
                    <a:lumMod val="75000"/>
                    <a:lumOff val="25000"/>
                  </a:prstClr>
                </a:solidFill>
              </a:rPr>
              <a:t>. Chia </a:t>
            </a:r>
            <a:r>
              <a:rPr lang="en-US" sz="2800" dirty="0" err="1">
                <a:solidFill>
                  <a:prstClr val="black">
                    <a:lumMod val="75000"/>
                    <a:lumOff val="25000"/>
                  </a:prstClr>
                </a:solidFill>
              </a:rPr>
              <a:t>sẻ</a:t>
            </a:r>
            <a:r>
              <a:rPr lang="en-US" sz="2800" dirty="0">
                <a:solidFill>
                  <a:prstClr val="black">
                    <a:lumMod val="75000"/>
                    <a:lumOff val="25000"/>
                  </a:prstClr>
                </a:solidFill>
              </a:rPr>
              <a:t> </a:t>
            </a:r>
            <a:r>
              <a:rPr lang="en-US" sz="2800" dirty="0" err="1">
                <a:solidFill>
                  <a:prstClr val="black">
                    <a:lumMod val="75000"/>
                    <a:lumOff val="25000"/>
                  </a:prstClr>
                </a:solidFill>
              </a:rPr>
              <a:t>với</a:t>
            </a:r>
            <a:r>
              <a:rPr lang="en-US" sz="2800" dirty="0">
                <a:solidFill>
                  <a:prstClr val="black">
                    <a:lumMod val="75000"/>
                    <a:lumOff val="25000"/>
                  </a:prstClr>
                </a:solidFill>
              </a:rPr>
              <a:t> </a:t>
            </a:r>
            <a:r>
              <a:rPr lang="en-US" sz="2800" dirty="0" err="1">
                <a:solidFill>
                  <a:prstClr val="black">
                    <a:lumMod val="75000"/>
                    <a:lumOff val="25000"/>
                  </a:prstClr>
                </a:solidFill>
              </a:rPr>
              <a:t>mọi</a:t>
            </a:r>
            <a:r>
              <a:rPr lang="en-US" sz="2800" dirty="0">
                <a:solidFill>
                  <a:prstClr val="black">
                    <a:lumMod val="75000"/>
                    <a:lumOff val="25000"/>
                  </a:prstClr>
                </a:solidFill>
              </a:rPr>
              <a:t> </a:t>
            </a:r>
            <a:r>
              <a:rPr lang="en-US" sz="2800" dirty="0" err="1">
                <a:solidFill>
                  <a:prstClr val="black">
                    <a:lumMod val="75000"/>
                    <a:lumOff val="25000"/>
                  </a:prstClr>
                </a:solidFill>
              </a:rPr>
              <a:t>người</a:t>
            </a:r>
            <a:r>
              <a:rPr lang="en-US" sz="2800" dirty="0">
                <a:solidFill>
                  <a:prstClr val="black">
                    <a:lumMod val="75000"/>
                    <a:lumOff val="25000"/>
                  </a:prstClr>
                </a:solidFill>
              </a:rPr>
              <a:t>.</a:t>
            </a:r>
          </a:p>
          <a:p>
            <a:pPr marL="388330" indent="-285544">
              <a:lnSpc>
                <a:spcPct val="150000"/>
              </a:lnSpc>
              <a:spcAft>
                <a:spcPts val="600"/>
              </a:spcAft>
              <a:buClr>
                <a:prstClr val="black">
                  <a:lumMod val="85000"/>
                  <a:lumOff val="15000"/>
                </a:prstClr>
              </a:buClr>
              <a:buFont typeface="Wingdings" pitchFamily="2" charset="2"/>
              <a:buChar char="Ø"/>
              <a:defRPr/>
            </a:pPr>
            <a:r>
              <a:rPr lang="en-US" sz="2800" dirty="0">
                <a:solidFill>
                  <a:prstClr val="black">
                    <a:lumMod val="75000"/>
                    <a:lumOff val="25000"/>
                  </a:prstClr>
                </a:solidFill>
              </a:rPr>
              <a:t>(3) </a:t>
            </a:r>
            <a:r>
              <a:rPr lang="en-US" sz="2800" dirty="0" err="1">
                <a:solidFill>
                  <a:prstClr val="black">
                    <a:lumMod val="75000"/>
                    <a:lumOff val="25000"/>
                  </a:prstClr>
                </a:solidFill>
              </a:rPr>
              <a:t>Chuẩn</a:t>
            </a:r>
            <a:r>
              <a:rPr lang="en-US" sz="2800" dirty="0">
                <a:solidFill>
                  <a:prstClr val="black">
                    <a:lumMod val="75000"/>
                    <a:lumOff val="25000"/>
                  </a:prstClr>
                </a:solidFill>
              </a:rPr>
              <a:t> </a:t>
            </a:r>
            <a:r>
              <a:rPr lang="en-US" sz="2800" dirty="0" err="1">
                <a:solidFill>
                  <a:prstClr val="black">
                    <a:lumMod val="75000"/>
                    <a:lumOff val="25000"/>
                  </a:prstClr>
                </a:solidFill>
              </a:rPr>
              <a:t>bị</a:t>
            </a:r>
            <a:r>
              <a:rPr lang="en-US" sz="2800" dirty="0">
                <a:solidFill>
                  <a:prstClr val="black">
                    <a:lumMod val="75000"/>
                    <a:lumOff val="25000"/>
                  </a:prstClr>
                </a:solidFill>
              </a:rPr>
              <a:t> </a:t>
            </a:r>
            <a:r>
              <a:rPr lang="en-US" sz="2800" dirty="0" err="1">
                <a:solidFill>
                  <a:prstClr val="black">
                    <a:lumMod val="75000"/>
                    <a:lumOff val="25000"/>
                  </a:prstClr>
                </a:solidFill>
              </a:rPr>
              <a:t>bài</a:t>
            </a:r>
            <a:r>
              <a:rPr lang="en-US" sz="2800" dirty="0">
                <a:solidFill>
                  <a:prstClr val="black">
                    <a:lumMod val="75000"/>
                    <a:lumOff val="25000"/>
                  </a:prstClr>
                </a:solidFill>
              </a:rPr>
              <a:t> 3. “</a:t>
            </a:r>
            <a:r>
              <a:rPr lang="en-US" sz="2800" dirty="0" err="1">
                <a:solidFill>
                  <a:prstClr val="black">
                    <a:lumMod val="75000"/>
                    <a:lumOff val="25000"/>
                  </a:prstClr>
                </a:solidFill>
              </a:rPr>
              <a:t>Vẻ</a:t>
            </a:r>
            <a:r>
              <a:rPr lang="en-US" sz="2800" dirty="0">
                <a:solidFill>
                  <a:prstClr val="black">
                    <a:lumMod val="75000"/>
                    <a:lumOff val="25000"/>
                  </a:prstClr>
                </a:solidFill>
              </a:rPr>
              <a:t> </a:t>
            </a:r>
            <a:r>
              <a:rPr lang="en-US" sz="2800" dirty="0" err="1">
                <a:solidFill>
                  <a:prstClr val="black">
                    <a:lumMod val="75000"/>
                    <a:lumOff val="25000"/>
                  </a:prstClr>
                </a:solidFill>
              </a:rPr>
              <a:t>đẹp</a:t>
            </a:r>
            <a:r>
              <a:rPr lang="en-US" sz="2800" dirty="0">
                <a:solidFill>
                  <a:prstClr val="black">
                    <a:lumMod val="75000"/>
                    <a:lumOff val="25000"/>
                  </a:prstClr>
                </a:solidFill>
              </a:rPr>
              <a:t> </a:t>
            </a:r>
            <a:r>
              <a:rPr lang="en-US" sz="2800" dirty="0" err="1">
                <a:solidFill>
                  <a:prstClr val="black">
                    <a:lumMod val="75000"/>
                    <a:lumOff val="25000"/>
                  </a:prstClr>
                </a:solidFill>
              </a:rPr>
              <a:t>quê</a:t>
            </a:r>
            <a:r>
              <a:rPr lang="en-US" sz="2800" dirty="0">
                <a:solidFill>
                  <a:prstClr val="black">
                    <a:lumMod val="75000"/>
                    <a:lumOff val="25000"/>
                  </a:prstClr>
                </a:solidFill>
              </a:rPr>
              <a:t> </a:t>
            </a:r>
            <a:r>
              <a:rPr lang="en-US" sz="2800" dirty="0" err="1">
                <a:solidFill>
                  <a:prstClr val="black">
                    <a:lumMod val="75000"/>
                    <a:lumOff val="25000"/>
                  </a:prstClr>
                </a:solidFill>
              </a:rPr>
              <a:t>hương</a:t>
            </a:r>
            <a:r>
              <a:rPr lang="en-US" sz="2800" dirty="0">
                <a:solidFill>
                  <a:prstClr val="black">
                    <a:lumMod val="75000"/>
                    <a:lumOff val="25000"/>
                  </a:prstClr>
                </a:solidFill>
              </a:rPr>
              <a:t> ” </a:t>
            </a:r>
            <a:r>
              <a:rPr lang="en-US" sz="2800" dirty="0" err="1">
                <a:solidFill>
                  <a:prstClr val="black">
                    <a:lumMod val="75000"/>
                    <a:lumOff val="25000"/>
                  </a:prstClr>
                </a:solidFill>
              </a:rPr>
              <a:t>theo</a:t>
            </a:r>
            <a:r>
              <a:rPr lang="en-US" sz="2800" dirty="0">
                <a:solidFill>
                  <a:prstClr val="black">
                    <a:lumMod val="75000"/>
                    <a:lumOff val="25000"/>
                  </a:prstClr>
                </a:solidFill>
              </a:rPr>
              <a:t> </a:t>
            </a:r>
            <a:r>
              <a:rPr lang="en-US" sz="2800" dirty="0" err="1">
                <a:solidFill>
                  <a:prstClr val="black">
                    <a:lumMod val="75000"/>
                    <a:lumOff val="25000"/>
                  </a:prstClr>
                </a:solidFill>
              </a:rPr>
              <a:t>hướng</a:t>
            </a:r>
            <a:r>
              <a:rPr lang="en-US" sz="2800" dirty="0">
                <a:solidFill>
                  <a:prstClr val="black">
                    <a:lumMod val="75000"/>
                    <a:lumOff val="25000"/>
                  </a:prstClr>
                </a:solidFill>
              </a:rPr>
              <a:t> </a:t>
            </a:r>
            <a:r>
              <a:rPr lang="en-US" sz="2800" dirty="0" err="1">
                <a:solidFill>
                  <a:prstClr val="black">
                    <a:lumMod val="75000"/>
                    <a:lumOff val="25000"/>
                  </a:prstClr>
                </a:solidFill>
              </a:rPr>
              <a:t>dẫn</a:t>
            </a:r>
            <a:r>
              <a:rPr lang="en-US" sz="2800" dirty="0">
                <a:solidFill>
                  <a:prstClr val="black">
                    <a:lumMod val="75000"/>
                    <a:lumOff val="25000"/>
                  </a:prstClr>
                </a:solidFill>
              </a:rPr>
              <a:t> SGK:</a:t>
            </a:r>
          </a:p>
          <a:p>
            <a:pPr marL="559637" lvl="1" indent="-285544">
              <a:lnSpc>
                <a:spcPct val="150000"/>
              </a:lnSpc>
              <a:spcAft>
                <a:spcPts val="600"/>
              </a:spcAft>
              <a:buClr>
                <a:prstClr val="black">
                  <a:lumMod val="85000"/>
                  <a:lumOff val="15000"/>
                </a:prstClr>
              </a:buClr>
              <a:buFont typeface="Wingdings" pitchFamily="2" charset="2"/>
              <a:buChar char="v"/>
              <a:defRPr/>
            </a:pPr>
            <a:r>
              <a:rPr lang="en-US" sz="2800" dirty="0" err="1">
                <a:solidFill>
                  <a:prstClr val="black">
                    <a:lumMod val="75000"/>
                    <a:lumOff val="25000"/>
                  </a:prstClr>
                </a:solidFill>
              </a:rPr>
              <a:t>Đọc</a:t>
            </a:r>
            <a:r>
              <a:rPr lang="en-US" sz="2800" dirty="0">
                <a:solidFill>
                  <a:prstClr val="black">
                    <a:lumMod val="75000"/>
                    <a:lumOff val="25000"/>
                  </a:prstClr>
                </a:solidFill>
              </a:rPr>
              <a:t> </a:t>
            </a:r>
            <a:r>
              <a:rPr lang="en-US" sz="2800" dirty="0" err="1">
                <a:solidFill>
                  <a:prstClr val="black">
                    <a:lumMod val="75000"/>
                    <a:lumOff val="25000"/>
                  </a:prstClr>
                </a:solidFill>
              </a:rPr>
              <a:t>các</a:t>
            </a:r>
            <a:r>
              <a:rPr lang="en-US" sz="2800" dirty="0">
                <a:solidFill>
                  <a:prstClr val="black">
                    <a:lumMod val="75000"/>
                    <a:lumOff val="25000"/>
                  </a:prstClr>
                </a:solidFill>
              </a:rPr>
              <a:t> </a:t>
            </a:r>
            <a:r>
              <a:rPr lang="en-US" sz="2800" dirty="0" err="1">
                <a:solidFill>
                  <a:prstClr val="black">
                    <a:lumMod val="75000"/>
                    <a:lumOff val="25000"/>
                  </a:prstClr>
                </a:solidFill>
              </a:rPr>
              <a:t>văn</a:t>
            </a:r>
            <a:r>
              <a:rPr lang="en-US" sz="2800" dirty="0">
                <a:solidFill>
                  <a:prstClr val="black">
                    <a:lumMod val="75000"/>
                    <a:lumOff val="25000"/>
                  </a:prstClr>
                </a:solidFill>
              </a:rPr>
              <a:t> </a:t>
            </a:r>
            <a:r>
              <a:rPr lang="en-US" sz="2800" dirty="0" err="1">
                <a:solidFill>
                  <a:prstClr val="black">
                    <a:lumMod val="75000"/>
                    <a:lumOff val="25000"/>
                  </a:prstClr>
                </a:solidFill>
              </a:rPr>
              <a:t>bản</a:t>
            </a:r>
            <a:r>
              <a:rPr lang="en-US" sz="2800" dirty="0">
                <a:solidFill>
                  <a:prstClr val="black">
                    <a:lumMod val="75000"/>
                    <a:lumOff val="25000"/>
                  </a:prstClr>
                </a:solidFill>
              </a:rPr>
              <a:t>- </a:t>
            </a:r>
            <a:r>
              <a:rPr lang="en-US" sz="2800" dirty="0" err="1">
                <a:solidFill>
                  <a:prstClr val="black">
                    <a:lumMod val="75000"/>
                    <a:lumOff val="25000"/>
                  </a:prstClr>
                </a:solidFill>
              </a:rPr>
              <a:t>chú</a:t>
            </a:r>
            <a:r>
              <a:rPr lang="en-US" sz="2800" dirty="0">
                <a:solidFill>
                  <a:prstClr val="black">
                    <a:lumMod val="75000"/>
                    <a:lumOff val="25000"/>
                  </a:prstClr>
                </a:solidFill>
              </a:rPr>
              <a:t> ý </a:t>
            </a:r>
            <a:r>
              <a:rPr lang="en-US" sz="2800" dirty="0" err="1">
                <a:solidFill>
                  <a:prstClr val="black">
                    <a:lumMod val="75000"/>
                    <a:lumOff val="25000"/>
                  </a:prstClr>
                </a:solidFill>
              </a:rPr>
              <a:t>hộp</a:t>
            </a:r>
            <a:r>
              <a:rPr lang="en-US" sz="2800" dirty="0">
                <a:solidFill>
                  <a:prstClr val="black">
                    <a:lumMod val="75000"/>
                    <a:lumOff val="25000"/>
                  </a:prstClr>
                </a:solidFill>
              </a:rPr>
              <a:t> </a:t>
            </a:r>
            <a:r>
              <a:rPr lang="en-US" sz="2800" dirty="0" err="1">
                <a:solidFill>
                  <a:prstClr val="black">
                    <a:lumMod val="75000"/>
                    <a:lumOff val="25000"/>
                  </a:prstClr>
                </a:solidFill>
              </a:rPr>
              <a:t>gợi</a:t>
            </a:r>
            <a:r>
              <a:rPr lang="en-US" sz="2800" dirty="0">
                <a:solidFill>
                  <a:prstClr val="black">
                    <a:lumMod val="75000"/>
                    <a:lumOff val="25000"/>
                  </a:prstClr>
                </a:solidFill>
              </a:rPr>
              <a:t> ý </a:t>
            </a:r>
            <a:r>
              <a:rPr lang="en-US" sz="2800" dirty="0" err="1">
                <a:solidFill>
                  <a:prstClr val="black">
                    <a:lumMod val="75000"/>
                    <a:lumOff val="25000"/>
                  </a:prstClr>
                </a:solidFill>
              </a:rPr>
              <a:t>đọc</a:t>
            </a:r>
            <a:r>
              <a:rPr lang="en-US" sz="2800" dirty="0">
                <a:solidFill>
                  <a:prstClr val="black">
                    <a:lumMod val="75000"/>
                    <a:lumOff val="25000"/>
                  </a:prstClr>
                </a:solidFill>
              </a:rPr>
              <a:t> </a:t>
            </a:r>
            <a:r>
              <a:rPr lang="en-US" sz="2800" dirty="0" err="1">
                <a:solidFill>
                  <a:prstClr val="black">
                    <a:lumMod val="75000"/>
                    <a:lumOff val="25000"/>
                  </a:prstClr>
                </a:solidFill>
              </a:rPr>
              <a:t>và</a:t>
            </a:r>
            <a:r>
              <a:rPr lang="en-US" sz="2800" dirty="0">
                <a:solidFill>
                  <a:prstClr val="black">
                    <a:lumMod val="75000"/>
                    <a:lumOff val="25000"/>
                  </a:prstClr>
                </a:solidFill>
              </a:rPr>
              <a:t> </a:t>
            </a:r>
            <a:r>
              <a:rPr lang="en-US" sz="2800" dirty="0" err="1">
                <a:solidFill>
                  <a:prstClr val="black">
                    <a:lumMod val="75000"/>
                    <a:lumOff val="25000"/>
                  </a:prstClr>
                </a:solidFill>
              </a:rPr>
              <a:t>chú</a:t>
            </a:r>
            <a:r>
              <a:rPr lang="en-US" sz="2800" dirty="0">
                <a:solidFill>
                  <a:prstClr val="black">
                    <a:lumMod val="75000"/>
                    <a:lumOff val="25000"/>
                  </a:prstClr>
                </a:solidFill>
              </a:rPr>
              <a:t> thích </a:t>
            </a:r>
            <a:r>
              <a:rPr lang="en-US" sz="2800" dirty="0" err="1">
                <a:solidFill>
                  <a:prstClr val="black">
                    <a:lumMod val="75000"/>
                    <a:lumOff val="25000"/>
                  </a:prstClr>
                </a:solidFill>
              </a:rPr>
              <a:t>cuối</a:t>
            </a:r>
            <a:r>
              <a:rPr lang="en-US" sz="2800" dirty="0">
                <a:solidFill>
                  <a:prstClr val="black">
                    <a:lumMod val="75000"/>
                    <a:lumOff val="25000"/>
                  </a:prstClr>
                </a:solidFill>
              </a:rPr>
              <a:t> </a:t>
            </a:r>
            <a:r>
              <a:rPr lang="en-US" sz="2800" dirty="0" err="1">
                <a:solidFill>
                  <a:prstClr val="black">
                    <a:lumMod val="75000"/>
                    <a:lumOff val="25000"/>
                  </a:prstClr>
                </a:solidFill>
              </a:rPr>
              <a:t>trang</a:t>
            </a:r>
            <a:r>
              <a:rPr lang="en-US" sz="2800" dirty="0">
                <a:solidFill>
                  <a:prstClr val="black">
                    <a:lumMod val="75000"/>
                    <a:lumOff val="25000"/>
                  </a:prstClr>
                </a:solidFill>
              </a:rPr>
              <a:t>.</a:t>
            </a:r>
          </a:p>
          <a:p>
            <a:pPr marL="559637" lvl="1" indent="-285544">
              <a:lnSpc>
                <a:spcPct val="150000"/>
              </a:lnSpc>
              <a:spcAft>
                <a:spcPts val="600"/>
              </a:spcAft>
              <a:buClr>
                <a:prstClr val="black">
                  <a:lumMod val="85000"/>
                  <a:lumOff val="15000"/>
                </a:prstClr>
              </a:buClr>
              <a:buFont typeface="Wingdings" pitchFamily="2" charset="2"/>
              <a:buChar char="v"/>
              <a:defRPr/>
            </a:pPr>
            <a:r>
              <a:rPr lang="en-US" sz="2800" dirty="0" err="1">
                <a:solidFill>
                  <a:prstClr val="black">
                    <a:lumMod val="75000"/>
                    <a:lumOff val="25000"/>
                  </a:prstClr>
                </a:solidFill>
              </a:rPr>
              <a:t>Tìm</a:t>
            </a:r>
            <a:r>
              <a:rPr lang="en-US" sz="2800" dirty="0">
                <a:solidFill>
                  <a:prstClr val="black">
                    <a:lumMod val="75000"/>
                    <a:lumOff val="25000"/>
                  </a:prstClr>
                </a:solidFill>
              </a:rPr>
              <a:t> </a:t>
            </a:r>
            <a:r>
              <a:rPr lang="en-US" sz="2800" dirty="0" err="1">
                <a:solidFill>
                  <a:prstClr val="black">
                    <a:lumMod val="75000"/>
                    <a:lumOff val="25000"/>
                  </a:prstClr>
                </a:solidFill>
              </a:rPr>
              <a:t>hiểu</a:t>
            </a:r>
            <a:r>
              <a:rPr lang="en-US" sz="2800" dirty="0">
                <a:solidFill>
                  <a:prstClr val="black">
                    <a:lumMod val="75000"/>
                    <a:lumOff val="25000"/>
                  </a:prstClr>
                </a:solidFill>
              </a:rPr>
              <a:t> </a:t>
            </a:r>
            <a:r>
              <a:rPr lang="en-US" sz="2800" dirty="0" err="1">
                <a:solidFill>
                  <a:prstClr val="black">
                    <a:lumMod val="75000"/>
                    <a:lumOff val="25000"/>
                  </a:prstClr>
                </a:solidFill>
              </a:rPr>
              <a:t>và</a:t>
            </a:r>
            <a:r>
              <a:rPr lang="en-US" sz="2800" dirty="0">
                <a:solidFill>
                  <a:prstClr val="black">
                    <a:lumMod val="75000"/>
                    <a:lumOff val="25000"/>
                  </a:prstClr>
                </a:solidFill>
              </a:rPr>
              <a:t> chia </a:t>
            </a:r>
            <a:r>
              <a:rPr lang="en-US" sz="2800" dirty="0" err="1">
                <a:solidFill>
                  <a:prstClr val="black">
                    <a:lumMod val="75000"/>
                    <a:lumOff val="25000"/>
                  </a:prstClr>
                </a:solidFill>
              </a:rPr>
              <a:t>sẻ</a:t>
            </a:r>
            <a:r>
              <a:rPr lang="en-US" sz="2800" dirty="0">
                <a:solidFill>
                  <a:prstClr val="black">
                    <a:lumMod val="75000"/>
                    <a:lumOff val="25000"/>
                  </a:prstClr>
                </a:solidFill>
              </a:rPr>
              <a:t> </a:t>
            </a:r>
            <a:r>
              <a:rPr lang="en-US" sz="2800" dirty="0" err="1">
                <a:solidFill>
                  <a:prstClr val="black">
                    <a:lumMod val="75000"/>
                    <a:lumOff val="25000"/>
                  </a:prstClr>
                </a:solidFill>
              </a:rPr>
              <a:t>với</a:t>
            </a:r>
            <a:r>
              <a:rPr lang="en-US" sz="2800" dirty="0">
                <a:solidFill>
                  <a:prstClr val="black">
                    <a:lumMod val="75000"/>
                    <a:lumOff val="25000"/>
                  </a:prstClr>
                </a:solidFill>
              </a:rPr>
              <a:t> </a:t>
            </a:r>
            <a:r>
              <a:rPr lang="en-US" sz="2800" dirty="0" err="1">
                <a:solidFill>
                  <a:prstClr val="black">
                    <a:lumMod val="75000"/>
                    <a:lumOff val="25000"/>
                  </a:prstClr>
                </a:solidFill>
              </a:rPr>
              <a:t>bạn</a:t>
            </a:r>
            <a:r>
              <a:rPr lang="en-US" sz="2800" dirty="0">
                <a:solidFill>
                  <a:prstClr val="black">
                    <a:lumMod val="75000"/>
                    <a:lumOff val="25000"/>
                  </a:prstClr>
                </a:solidFill>
              </a:rPr>
              <a:t> </a:t>
            </a:r>
            <a:r>
              <a:rPr lang="en-US" sz="2800" dirty="0" err="1">
                <a:solidFill>
                  <a:prstClr val="black">
                    <a:lumMod val="75000"/>
                    <a:lumOff val="25000"/>
                  </a:prstClr>
                </a:solidFill>
              </a:rPr>
              <a:t>phần</a:t>
            </a:r>
            <a:r>
              <a:rPr lang="en-US" sz="2800" dirty="0">
                <a:solidFill>
                  <a:prstClr val="black">
                    <a:lumMod val="75000"/>
                    <a:lumOff val="25000"/>
                  </a:prstClr>
                </a:solidFill>
              </a:rPr>
              <a:t> “ Tri </a:t>
            </a:r>
            <a:r>
              <a:rPr lang="en-US" sz="2800" dirty="0" err="1">
                <a:solidFill>
                  <a:prstClr val="black">
                    <a:lumMod val="75000"/>
                    <a:lumOff val="25000"/>
                  </a:prstClr>
                </a:solidFill>
              </a:rPr>
              <a:t>thức</a:t>
            </a:r>
            <a:r>
              <a:rPr lang="en-US" sz="2800" dirty="0">
                <a:solidFill>
                  <a:prstClr val="black">
                    <a:lumMod val="75000"/>
                    <a:lumOff val="25000"/>
                  </a:prstClr>
                </a:solidFill>
              </a:rPr>
              <a:t> </a:t>
            </a:r>
            <a:r>
              <a:rPr lang="en-US" sz="2800" dirty="0" err="1">
                <a:solidFill>
                  <a:prstClr val="black">
                    <a:lumMod val="75000"/>
                    <a:lumOff val="25000"/>
                  </a:prstClr>
                </a:solidFill>
              </a:rPr>
              <a:t>ngữ</a:t>
            </a:r>
            <a:r>
              <a:rPr lang="en-US" sz="2800" dirty="0">
                <a:solidFill>
                  <a:prstClr val="black">
                    <a:lumMod val="75000"/>
                    <a:lumOff val="25000"/>
                  </a:prstClr>
                </a:solidFill>
              </a:rPr>
              <a:t> </a:t>
            </a:r>
            <a:r>
              <a:rPr lang="en-US" sz="2800" dirty="0" err="1">
                <a:solidFill>
                  <a:prstClr val="black">
                    <a:lumMod val="75000"/>
                    <a:lumOff val="25000"/>
                  </a:prstClr>
                </a:solidFill>
              </a:rPr>
              <a:t>văn</a:t>
            </a:r>
            <a:r>
              <a:rPr lang="en-US" sz="2800" dirty="0">
                <a:solidFill>
                  <a:prstClr val="black">
                    <a:lumMod val="75000"/>
                    <a:lumOff val="25000"/>
                  </a:prstClr>
                </a:solidFill>
              </a:rPr>
              <a:t>”.</a:t>
            </a:r>
          </a:p>
        </p:txBody>
      </p:sp>
    </p:spTree>
    <p:extLst>
      <p:ext uri="{BB962C8B-B14F-4D97-AF65-F5344CB8AC3E}">
        <p14:creationId xmlns:p14="http://schemas.microsoft.com/office/powerpoint/2010/main" val="25522339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103975" y="0"/>
            <a:ext cx="12192528" cy="6858000"/>
          </a:xfrm>
          <a:prstGeom prst="rect">
            <a:avLst/>
          </a:prstGeom>
        </p:spPr>
      </p:pic>
      <p:sp>
        <p:nvSpPr>
          <p:cNvPr id="2" name="Rectangle 1"/>
          <p:cNvSpPr/>
          <p:nvPr/>
        </p:nvSpPr>
        <p:spPr>
          <a:xfrm>
            <a:off x="431115" y="1136471"/>
            <a:ext cx="11077303" cy="1200329"/>
          </a:xfrm>
          <a:prstGeom prst="rect">
            <a:avLst/>
          </a:prstGeom>
        </p:spPr>
        <p:txBody>
          <a:bodyPr wrap="square" lIns="91378" tIns="45718" rIns="91378" bIns="45718">
            <a:spAutoFit/>
          </a:bodyPr>
          <a:lstStyle/>
          <a:p>
            <a:pPr marR="50759" algn="ctr">
              <a:defRPr/>
            </a:pPr>
            <a:r>
              <a:rPr lang="nl-NL" sz="7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7200" b="1" dirty="0">
                <a:latin typeface="Times New Roman" panose="02020603050405020304" pitchFamily="18" charset="0"/>
                <a:ea typeface="Times New Roman" panose="02020603050405020304" pitchFamily="18" charset="0"/>
                <a:cs typeface="Times New Roman" panose="02020603050405020304" pitchFamily="18" charset="0"/>
              </a:rPr>
              <a:t> KHỞI ĐỘNG </a:t>
            </a:r>
            <a:endParaRPr lang="en-US" sz="7200" dirty="0">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90914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B2247D2-5B5C-488A-ADE6-E342609597BA}"/>
              </a:ext>
            </a:extLst>
          </p:cNvPr>
          <p:cNvSpPr txBox="1">
            <a:spLocks noGrp="1"/>
          </p:cNvSpPr>
          <p:nvPr>
            <p:ph idx="1"/>
          </p:nvPr>
        </p:nvSpPr>
        <p:spPr>
          <a:xfrm>
            <a:off x="203201" y="279400"/>
            <a:ext cx="11593483" cy="4641272"/>
          </a:xfrm>
          <a:prstGeom prst="cloud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91372" tIns="45718" rIns="91372" bIns="4571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50000"/>
              </a:lnSpc>
              <a:buNone/>
            </a:pPr>
            <a:r>
              <a:rPr lang="en-US" sz="4000" kern="100" dirty="0" err="1">
                <a:solidFill>
                  <a:schemeClr val="tx1"/>
                </a:solidFill>
                <a:latin typeface="Times New Roman" panose="02020603050405020304" pitchFamily="18" charset="0"/>
                <a:ea typeface="SimSun" panose="02010600030101010101" pitchFamily="2" charset="-122"/>
              </a:rPr>
              <a:t>Nhìn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hình</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đoán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tên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truyện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cổ</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tích</a:t>
            </a:r>
            <a:r>
              <a:rPr lang="en-US" sz="4000" kern="100" dirty="0">
                <a:solidFill>
                  <a:schemeClr val="tx1"/>
                </a:solidFill>
                <a:latin typeface="Times New Roman" panose="02020603050405020304" pitchFamily="18" charset="0"/>
                <a:ea typeface="SimSun" panose="02010600030101010101" pitchFamily="2" charset="-122"/>
              </a:rPr>
              <a:t>.</a:t>
            </a:r>
            <a:endParaRPr lang="vi-VN" sz="4000" kern="100" dirty="0">
              <a:solidFill>
                <a:schemeClr val="tx1"/>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6558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D9C4AD-E54D-43D1-B0F0-39F9D2C3BAAD}"/>
              </a:ext>
            </a:extLst>
          </p:cNvPr>
          <p:cNvSpPr>
            <a:spLocks noGrp="1"/>
          </p:cNvSpPr>
          <p:nvPr>
            <p:ph type="title"/>
          </p:nvPr>
        </p:nvSpPr>
        <p:spPr/>
        <p:txBody>
          <a:bodyPr/>
          <a:lstStyle/>
          <a:p>
            <a:endParaRPr lang="vi-VN" dirty="0"/>
          </a:p>
        </p:txBody>
      </p:sp>
      <p:sp>
        <p:nvSpPr>
          <p:cNvPr id="6" name="Rectangle 5">
            <a:extLst>
              <a:ext uri="{FF2B5EF4-FFF2-40B4-BE49-F238E27FC236}">
                <a16:creationId xmlns="" xmlns:a16="http://schemas.microsoft.com/office/drawing/2014/main" id="{5F4330E0-0412-4BAF-8CEB-025789D8A399}"/>
              </a:ext>
            </a:extLst>
          </p:cNvPr>
          <p:cNvSpPr/>
          <p:nvPr/>
        </p:nvSpPr>
        <p:spPr>
          <a:xfrm>
            <a:off x="4836160" y="5720080"/>
            <a:ext cx="28854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37" tIns="60918" rIns="121837" bIns="60918" rtlCol="0" anchor="ctr"/>
          <a:lstStyle/>
          <a:p>
            <a:pPr algn="ctr" defTabSz="1218270"/>
            <a:r>
              <a:rPr lang="en-US" sz="4000" dirty="0">
                <a:solidFill>
                  <a:prstClr val="black"/>
                </a:solidFill>
                <a:latin typeface="Algerian" panose="04020705040A02060702" pitchFamily="82" charset="0"/>
                <a:cs typeface="Aharoni" panose="02010803020104030203" pitchFamily="2" charset="-79"/>
              </a:rPr>
              <a:t>SỌ DỪA</a:t>
            </a:r>
            <a:endParaRPr lang="vi-VN" sz="4000" dirty="0">
              <a:solidFill>
                <a:prstClr val="black"/>
              </a:solidFill>
              <a:cs typeface="Aharoni" panose="02010803020104030203" pitchFamily="2" charset="-79"/>
            </a:endParaRPr>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44" y="643945"/>
            <a:ext cx="9272789" cy="526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52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 xmlns:a16="http://schemas.microsoft.com/office/drawing/2014/main" id="{1A93C7D7-580B-4CC4-9D5A-468E2BEA7252}"/>
              </a:ext>
            </a:extLst>
          </p:cNvPr>
          <p:cNvSpPr/>
          <p:nvPr/>
        </p:nvSpPr>
        <p:spPr>
          <a:xfrm>
            <a:off x="740175" y="2608688"/>
            <a:ext cx="4997176" cy="1640624"/>
          </a:xfrm>
          <a:prstGeom prst="rightArrow">
            <a:avLst/>
          </a:prstGeom>
        </p:spPr>
        <p:style>
          <a:lnRef idx="2">
            <a:schemeClr val="accent1"/>
          </a:lnRef>
          <a:fillRef idx="1">
            <a:schemeClr val="lt1"/>
          </a:fillRef>
          <a:effectRef idx="0">
            <a:schemeClr val="accent1"/>
          </a:effectRef>
          <a:fontRef idx="minor">
            <a:schemeClr val="dk1"/>
          </a:fontRef>
        </p:style>
        <p:txBody>
          <a:bodyPr lIns="91376" tIns="45718" rIns="91376" bIns="45718" rtlCol="0" anchor="ctr"/>
          <a:lstStyle/>
          <a:p>
            <a:pPr algn="ctr" defTabSz="456819"/>
            <a:r>
              <a:rPr lang="vi-VN" sz="2400" b="1" dirty="0">
                <a:solidFill>
                  <a:prstClr val="black"/>
                </a:solidFill>
                <a:latin typeface="Arial" panose="020B0604020202020204" pitchFamily="34" charset="0"/>
                <a:cs typeface="Arial" panose="020B0604020202020204" pitchFamily="34" charset="0"/>
              </a:rPr>
              <a:t>Em bé thông minh</a:t>
            </a:r>
            <a:endParaRPr lang="en-US" sz="2400" b="1"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FFBDE4C9-2A88-774D-895C-2794726B5DB8}"/>
              </a:ext>
            </a:extLst>
          </p:cNvPr>
          <p:cNvPicPr>
            <a:picLocks noChangeAspect="1"/>
          </p:cNvPicPr>
          <p:nvPr/>
        </p:nvPicPr>
        <p:blipFill>
          <a:blip r:embed="rId2"/>
          <a:stretch>
            <a:fillRect/>
          </a:stretch>
        </p:blipFill>
        <p:spPr>
          <a:xfrm>
            <a:off x="5911405" y="182885"/>
            <a:ext cx="5640947" cy="5792912"/>
          </a:xfrm>
          <a:prstGeom prst="rect">
            <a:avLst/>
          </a:prstGeom>
        </p:spPr>
      </p:pic>
    </p:spTree>
    <p:extLst>
      <p:ext uri="{BB962C8B-B14F-4D97-AF65-F5344CB8AC3E}">
        <p14:creationId xmlns:p14="http://schemas.microsoft.com/office/powerpoint/2010/main" val="34578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D657B0-B902-45F0-BD73-2B91C724FDBB}"/>
              </a:ext>
            </a:extLst>
          </p:cNvPr>
          <p:cNvSpPr>
            <a:spLocks noGrp="1"/>
          </p:cNvSpPr>
          <p:nvPr>
            <p:ph type="title"/>
          </p:nvPr>
        </p:nvSpPr>
        <p:spPr/>
        <p:txBody>
          <a:bodyPr/>
          <a:lstStyle/>
          <a:p>
            <a:endParaRPr lang="vi-VN" dirty="0"/>
          </a:p>
        </p:txBody>
      </p:sp>
      <p:sp>
        <p:nvSpPr>
          <p:cNvPr id="6" name="Rectangle 5">
            <a:extLst>
              <a:ext uri="{FF2B5EF4-FFF2-40B4-BE49-F238E27FC236}">
                <a16:creationId xmlns="" xmlns:a16="http://schemas.microsoft.com/office/drawing/2014/main" id="{3D81F424-4CE8-4979-9700-309E57498C22}"/>
              </a:ext>
            </a:extLst>
          </p:cNvPr>
          <p:cNvSpPr/>
          <p:nvPr/>
        </p:nvSpPr>
        <p:spPr>
          <a:xfrm>
            <a:off x="3052325" y="5066996"/>
            <a:ext cx="5563673" cy="80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rtlCol="0" anchor="ctr"/>
          <a:lstStyle/>
          <a:p>
            <a:pPr algn="ctr" defTabSz="1218360"/>
            <a:r>
              <a:rPr lang="vi-VN" sz="4000">
                <a:solidFill>
                  <a:prstClr val="black"/>
                </a:solidFill>
                <a:cs typeface="Aharoni" panose="02010803020104030203" pitchFamily="2" charset="-79"/>
              </a:rPr>
              <a:t>NON-BU VÀ HENG BU</a:t>
            </a:r>
            <a:endParaRPr lang="vi-VN" sz="4000" dirty="0">
              <a:solidFill>
                <a:prstClr val="black"/>
              </a:solidFill>
              <a:cs typeface="Aharoni" panose="02010803020104030203" pitchFamily="2" charset="-79"/>
            </a:endParaRPr>
          </a:p>
        </p:txBody>
      </p:sp>
      <p:sp>
        <p:nvSpPr>
          <p:cNvPr id="3" name="Content Placeholder 2"/>
          <p:cNvSpPr>
            <a:spLocks noGrp="1"/>
          </p:cNvSpPr>
          <p:nvPr>
            <p:ph idx="1"/>
          </p:nvPr>
        </p:nvSpPr>
        <p:spPr>
          <a:xfrm>
            <a:off x="677337" y="1403797"/>
            <a:ext cx="8904547" cy="4275787"/>
          </a:xfrm>
        </p:spPr>
        <p:txBody>
          <a:bodyPr/>
          <a:lstStyle/>
          <a:p>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7" y="605308"/>
            <a:ext cx="9388699" cy="446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3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C0A292-D0A1-4F6F-DB7B-45A2A3B89F3F}"/>
              </a:ext>
            </a:extLst>
          </p:cNvPr>
          <p:cNvPicPr>
            <a:picLocks noChangeAspect="1"/>
          </p:cNvPicPr>
          <p:nvPr/>
        </p:nvPicPr>
        <p:blipFill>
          <a:blip r:embed="rId2"/>
          <a:stretch>
            <a:fillRect/>
          </a:stretch>
        </p:blipFill>
        <p:spPr>
          <a:xfrm>
            <a:off x="103975" y="0"/>
            <a:ext cx="12192528" cy="6858000"/>
          </a:xfrm>
          <a:prstGeom prst="rect">
            <a:avLst/>
          </a:prstGeom>
        </p:spPr>
      </p:pic>
      <p:sp>
        <p:nvSpPr>
          <p:cNvPr id="2" name="Rectangle 1"/>
          <p:cNvSpPr/>
          <p:nvPr/>
        </p:nvSpPr>
        <p:spPr>
          <a:xfrm>
            <a:off x="431115" y="1136471"/>
            <a:ext cx="11077303" cy="1200329"/>
          </a:xfrm>
          <a:prstGeom prst="rect">
            <a:avLst/>
          </a:prstGeom>
        </p:spPr>
        <p:txBody>
          <a:bodyPr wrap="square" lIns="91378" tIns="45718" rIns="91378" bIns="45718">
            <a:spAutoFit/>
          </a:bodyPr>
          <a:lstStyle/>
          <a:p>
            <a:pPr marR="50759" algn="ctr">
              <a:defRPr/>
            </a:pPr>
            <a:r>
              <a:rPr lang="nl-NL" sz="7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7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7200" dirty="0">
              <a:solidFill>
                <a:prstClr val="black"/>
              </a:solidFill>
              <a:latin typeface="VNI-Times" pitchFamily="2" charset="0"/>
              <a:ea typeface="Times New Roman" panose="02020603050405020304" pitchFamily="18" charset="0"/>
              <a:cs typeface="Times New Roman" panose="02020603050405020304" pitchFamily="18" charset="0"/>
            </a:endParaRPr>
          </a:p>
        </p:txBody>
      </p:sp>
      <p:sp>
        <p:nvSpPr>
          <p:cNvPr id="3" name="Rectangle 2"/>
          <p:cNvSpPr/>
          <p:nvPr/>
        </p:nvSpPr>
        <p:spPr>
          <a:xfrm>
            <a:off x="431085" y="244699"/>
            <a:ext cx="11378843" cy="2677652"/>
          </a:xfrm>
          <a:prstGeom prst="rect">
            <a:avLst/>
          </a:prstGeom>
        </p:spPr>
        <p:txBody>
          <a:bodyPr wrap="square" lIns="91392" tIns="45718" rIns="91392" bIns="45718">
            <a:spAutoFit/>
          </a:bodyPr>
          <a:lstStyle/>
          <a:p>
            <a:r>
              <a:rPr lang="vi-VN" sz="2400" b="1" dirty="0">
                <a:solidFill>
                  <a:srgbClr val="FF0000"/>
                </a:solidFill>
                <a:latin typeface="+mj-lt"/>
              </a:rPr>
              <a:t>Câu </a:t>
            </a:r>
            <a:r>
              <a:rPr lang="vi-VN" sz="2400" b="1" dirty="0" smtClean="0">
                <a:solidFill>
                  <a:srgbClr val="FF0000"/>
                </a:solidFill>
                <a:latin typeface="+mj-lt"/>
              </a:rPr>
              <a:t>1. Tóm </a:t>
            </a:r>
            <a:r>
              <a:rPr lang="vi-VN" sz="2400" b="1" dirty="0">
                <a:solidFill>
                  <a:srgbClr val="FF0000"/>
                </a:solidFill>
                <a:latin typeface="+mj-lt"/>
              </a:rPr>
              <a:t>tắt cốt truyện và nêu chủ đề của các </a:t>
            </a:r>
            <a:r>
              <a:rPr lang="vi-VN" sz="2400" b="1" dirty="0" smtClean="0">
                <a:solidFill>
                  <a:srgbClr val="FF0000"/>
                </a:solidFill>
                <a:latin typeface="+mj-lt"/>
              </a:rPr>
              <a:t>truyện:</a:t>
            </a:r>
            <a:endParaRPr lang="vi-VN" sz="2400" b="1" dirty="0">
              <a:solidFill>
                <a:srgbClr val="FF0000"/>
              </a:solidFill>
              <a:latin typeface="+mj-lt"/>
            </a:endParaRPr>
          </a:p>
          <a:p>
            <a:endParaRPr lang="vi-VN" sz="2400" b="1" dirty="0">
              <a:solidFill>
                <a:srgbClr val="FF0000"/>
              </a:solidFill>
              <a:latin typeface="+mj-lt"/>
            </a:endParaRPr>
          </a:p>
          <a:p>
            <a:endParaRPr lang="vi-VN" sz="2400" b="1" dirty="0">
              <a:solidFill>
                <a:srgbClr val="FF0000"/>
              </a:solidFill>
              <a:latin typeface="+mj-lt"/>
            </a:endParaRPr>
          </a:p>
          <a:p>
            <a:endParaRPr lang="vi-VN" sz="2400" b="1" dirty="0">
              <a:solidFill>
                <a:srgbClr val="FF0000"/>
              </a:solidFill>
              <a:latin typeface="+mj-lt"/>
            </a:endParaRPr>
          </a:p>
          <a:p>
            <a:endParaRPr lang="vi-VN" sz="2400" b="1" dirty="0">
              <a:solidFill>
                <a:srgbClr val="FF0000"/>
              </a:solidFill>
              <a:latin typeface="+mj-lt"/>
            </a:endParaRPr>
          </a:p>
          <a:p>
            <a:endParaRPr lang="vi-VN" sz="2400" b="1" dirty="0">
              <a:solidFill>
                <a:srgbClr val="FF0000"/>
              </a:solidFill>
              <a:latin typeface="+mj-lt"/>
            </a:endParaRPr>
          </a:p>
          <a:p>
            <a:endParaRPr lang="vi-VN" sz="2400" b="1" dirty="0">
              <a:solidFill>
                <a:srgbClr val="FF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936670180"/>
              </p:ext>
            </p:extLst>
          </p:nvPr>
        </p:nvGraphicFramePr>
        <p:xfrm>
          <a:off x="965915" y="1326557"/>
          <a:ext cx="10419008" cy="3875278"/>
        </p:xfrm>
        <a:graphic>
          <a:graphicData uri="http://schemas.openxmlformats.org/drawingml/2006/table">
            <a:tbl>
              <a:tblPr firstRow="1" firstCol="1" bandRow="1"/>
              <a:tblGrid>
                <a:gridCol w="2861225"/>
                <a:gridCol w="4084404"/>
                <a:gridCol w="3473379"/>
              </a:tblGrid>
              <a:tr h="841248">
                <a:tc>
                  <a:txBody>
                    <a:bodyPr/>
                    <a:lstStyle/>
                    <a:p>
                      <a:pPr marL="0" marR="0" algn="ctr">
                        <a:lnSpc>
                          <a:spcPct val="115000"/>
                        </a:lnSpc>
                        <a:spcBef>
                          <a:spcPts val="0"/>
                        </a:spcBef>
                        <a:spcAft>
                          <a:spcPts val="0"/>
                        </a:spcAft>
                      </a:pPr>
                      <a:r>
                        <a:rPr lang="vi-VN" sz="2400" b="1" dirty="0">
                          <a:effectLst/>
                          <a:latin typeface="Times New Roman"/>
                          <a:ea typeface="Arial"/>
                          <a:cs typeface="Times New Roman"/>
                        </a:rPr>
                        <a:t>Tên truyện</a:t>
                      </a:r>
                      <a:endParaRPr lang="vi-VN" sz="2400" dirty="0">
                        <a:effectLst/>
                        <a:latin typeface="Arial"/>
                        <a:ea typeface="Arial"/>
                        <a:cs typeface="Times New Roman"/>
                      </a:endParaRPr>
                    </a:p>
                    <a:p>
                      <a:pPr marL="0" marR="0" algn="ctr">
                        <a:lnSpc>
                          <a:spcPct val="115000"/>
                        </a:lnSpc>
                        <a:spcBef>
                          <a:spcPts val="0"/>
                        </a:spcBef>
                        <a:spcAft>
                          <a:spcPts val="0"/>
                        </a:spcAft>
                      </a:pPr>
                      <a:r>
                        <a:rPr lang="vi-VN" sz="2400" b="1" dirty="0">
                          <a:effectLst/>
                          <a:latin typeface="Times New Roman"/>
                          <a:ea typeface="Arial"/>
                          <a:cs typeface="Times New Roman"/>
                        </a:rPr>
                        <a:t> </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b="1" dirty="0">
                          <a:effectLst/>
                          <a:latin typeface="Times New Roman"/>
                          <a:ea typeface="Arial"/>
                          <a:cs typeface="Times New Roman"/>
                        </a:rPr>
                        <a:t>Tóm tắt cốt truyện (ngắn gọn)</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b="1" dirty="0">
                          <a:effectLst/>
                          <a:latin typeface="Times New Roman"/>
                          <a:ea typeface="Arial"/>
                          <a:cs typeface="Times New Roman"/>
                        </a:rPr>
                        <a:t>Chủ đề của truyện</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48">
                <a:tc>
                  <a:txBody>
                    <a:bodyPr/>
                    <a:lstStyle/>
                    <a:p>
                      <a:pPr marL="0" marR="0">
                        <a:lnSpc>
                          <a:spcPct val="115000"/>
                        </a:lnSpc>
                        <a:spcBef>
                          <a:spcPts val="0"/>
                        </a:spcBef>
                        <a:spcAft>
                          <a:spcPts val="0"/>
                        </a:spcAft>
                      </a:pPr>
                      <a:r>
                        <a:rPr lang="vi-VN" sz="2400" dirty="0">
                          <a:effectLst/>
                          <a:latin typeface="Times New Roman"/>
                          <a:ea typeface="Arial"/>
                          <a:cs typeface="Times New Roman"/>
                        </a:rPr>
                        <a:t>1.Sọ Dừa</a:t>
                      </a:r>
                      <a:endParaRPr lang="vi-VN" sz="2400" dirty="0">
                        <a:effectLst/>
                        <a:latin typeface="Arial"/>
                        <a:ea typeface="Arial"/>
                        <a:cs typeface="Times New Roman"/>
                      </a:endParaRPr>
                    </a:p>
                    <a:p>
                      <a:pPr marL="0" marR="0">
                        <a:lnSpc>
                          <a:spcPct val="115000"/>
                        </a:lnSpc>
                        <a:spcBef>
                          <a:spcPts val="0"/>
                        </a:spcBef>
                        <a:spcAft>
                          <a:spcPts val="0"/>
                        </a:spcAft>
                      </a:pPr>
                      <a:r>
                        <a:rPr lang="vi-VN" sz="2400" b="1" dirty="0">
                          <a:effectLst/>
                          <a:latin typeface="Times New Roman"/>
                          <a:ea typeface="Arial"/>
                          <a:cs typeface="Times New Roman"/>
                        </a:rPr>
                        <a:t> </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b="1">
                          <a:effectLst/>
                          <a:latin typeface="Times New Roman"/>
                          <a:ea typeface="Arial"/>
                          <a:cs typeface="Times New Roman"/>
                        </a:rPr>
                        <a:t> </a:t>
                      </a:r>
                      <a:endParaRPr lang="vi-VN" sz="24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b="1">
                          <a:effectLst/>
                          <a:latin typeface="Times New Roman"/>
                          <a:ea typeface="Arial"/>
                          <a:cs typeface="Times New Roman"/>
                        </a:rPr>
                        <a:t> </a:t>
                      </a:r>
                      <a:endParaRPr lang="vi-VN" sz="24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391">
                <a:tc>
                  <a:txBody>
                    <a:bodyPr/>
                    <a:lstStyle/>
                    <a:p>
                      <a:pPr marL="0" marR="0">
                        <a:lnSpc>
                          <a:spcPct val="115000"/>
                        </a:lnSpc>
                        <a:spcBef>
                          <a:spcPts val="0"/>
                        </a:spcBef>
                        <a:spcAft>
                          <a:spcPts val="0"/>
                        </a:spcAft>
                      </a:pPr>
                      <a:r>
                        <a:rPr lang="vi-VN" sz="2400">
                          <a:effectLst/>
                          <a:latin typeface="Times New Roman"/>
                          <a:ea typeface="Arial"/>
                          <a:cs typeface="Times New Roman"/>
                        </a:rPr>
                        <a:t>2.Em bé thông minh</a:t>
                      </a:r>
                      <a:endParaRPr lang="vi-VN" sz="2400">
                        <a:effectLst/>
                        <a:latin typeface="Arial"/>
                        <a:ea typeface="Arial"/>
                        <a:cs typeface="Times New Roman"/>
                      </a:endParaRPr>
                    </a:p>
                    <a:p>
                      <a:pPr marL="0" marR="0">
                        <a:lnSpc>
                          <a:spcPct val="115000"/>
                        </a:lnSpc>
                        <a:spcBef>
                          <a:spcPts val="0"/>
                        </a:spcBef>
                        <a:spcAft>
                          <a:spcPts val="0"/>
                        </a:spcAft>
                      </a:pPr>
                      <a:r>
                        <a:rPr lang="vi-VN" sz="2400">
                          <a:effectLst/>
                          <a:latin typeface="Times New Roman"/>
                          <a:ea typeface="Arial"/>
                          <a:cs typeface="Times New Roman"/>
                        </a:rPr>
                        <a:t> </a:t>
                      </a:r>
                      <a:endParaRPr lang="vi-VN" sz="24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effectLst/>
                          <a:latin typeface="Times New Roman"/>
                          <a:ea typeface="Arial"/>
                          <a:cs typeface="Times New Roman"/>
                        </a:rPr>
                        <a:t> </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a:effectLst/>
                          <a:latin typeface="Times New Roman"/>
                          <a:ea typeface="Arial"/>
                          <a:cs typeface="Times New Roman"/>
                        </a:rPr>
                        <a:t> </a:t>
                      </a:r>
                      <a:endParaRPr lang="vi-VN" sz="24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391">
                <a:tc>
                  <a:txBody>
                    <a:bodyPr/>
                    <a:lstStyle/>
                    <a:p>
                      <a:pPr marL="0" marR="0">
                        <a:lnSpc>
                          <a:spcPct val="115000"/>
                        </a:lnSpc>
                        <a:spcBef>
                          <a:spcPts val="0"/>
                        </a:spcBef>
                        <a:spcAft>
                          <a:spcPts val="0"/>
                        </a:spcAft>
                      </a:pPr>
                      <a:r>
                        <a:rPr lang="vi-VN" sz="2400">
                          <a:effectLst/>
                          <a:latin typeface="Times New Roman"/>
                          <a:ea typeface="Arial"/>
                          <a:cs typeface="Times New Roman"/>
                        </a:rPr>
                        <a:t>3.Non-bu và Heng-bu</a:t>
                      </a:r>
                      <a:endParaRPr lang="vi-VN" sz="2400">
                        <a:effectLst/>
                        <a:latin typeface="Arial"/>
                        <a:ea typeface="Arial"/>
                        <a:cs typeface="Times New Roman"/>
                      </a:endParaRPr>
                    </a:p>
                    <a:p>
                      <a:pPr marL="0" marR="0">
                        <a:lnSpc>
                          <a:spcPct val="115000"/>
                        </a:lnSpc>
                        <a:spcBef>
                          <a:spcPts val="0"/>
                        </a:spcBef>
                        <a:spcAft>
                          <a:spcPts val="0"/>
                        </a:spcAft>
                      </a:pPr>
                      <a:r>
                        <a:rPr lang="vi-VN" sz="2400">
                          <a:effectLst/>
                          <a:latin typeface="Times New Roman"/>
                          <a:ea typeface="Arial"/>
                          <a:cs typeface="Times New Roman"/>
                        </a:rPr>
                        <a:t> </a:t>
                      </a:r>
                      <a:endParaRPr lang="vi-VN" sz="24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effectLst/>
                          <a:latin typeface="Times New Roman"/>
                          <a:ea typeface="Arial"/>
                          <a:cs typeface="Times New Roman"/>
                        </a:rPr>
                        <a:t> </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effectLst/>
                          <a:latin typeface="Times New Roman"/>
                          <a:ea typeface="Arial"/>
                          <a:cs typeface="Times New Roman"/>
                        </a:rPr>
                        <a:t> </a:t>
                      </a:r>
                      <a:endParaRPr lang="vi-VN" sz="24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2199106"/>
      </p:ext>
    </p:extLst>
  </p:cSld>
  <p:clrMapOvr>
    <a:masterClrMapping/>
  </p:clrMapOvr>
  <p:transition spd="slow">
    <p:cover/>
  </p:transition>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4.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5.xml><?xml version="1.0" encoding="utf-8"?>
<a:theme xmlns:a="http://schemas.openxmlformats.org/drawingml/2006/main" name="2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1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8.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9.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9.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655</TotalTime>
  <Words>2002</Words>
  <Application>Microsoft Office PowerPoint</Application>
  <PresentationFormat>Custom</PresentationFormat>
  <Paragraphs>166</Paragraphs>
  <Slides>39</Slides>
  <Notes>0</Notes>
  <HiddenSlides>0</HiddenSlides>
  <MMClips>0</MMClips>
  <ScaleCrop>false</ScaleCrop>
  <HeadingPairs>
    <vt:vector size="4" baseType="variant">
      <vt:variant>
        <vt:lpstr>Theme</vt:lpstr>
      </vt:variant>
      <vt:variant>
        <vt:i4>21</vt:i4>
      </vt:variant>
      <vt:variant>
        <vt:lpstr>Slide Titles</vt:lpstr>
      </vt:variant>
      <vt:variant>
        <vt:i4>39</vt:i4>
      </vt:variant>
    </vt:vector>
  </HeadingPairs>
  <TitlesOfParts>
    <vt:vector size="60" baseType="lpstr">
      <vt:lpstr>1_Office Theme</vt:lpstr>
      <vt:lpstr>Office Theme</vt:lpstr>
      <vt:lpstr>2_Office Theme</vt:lpstr>
      <vt:lpstr>4_Office Theme</vt:lpstr>
      <vt:lpstr>5_Office Theme</vt:lpstr>
      <vt:lpstr>6_Office Theme</vt:lpstr>
      <vt:lpstr>7_Office Theme</vt:lpstr>
      <vt:lpstr>Savon</vt:lpstr>
      <vt:lpstr>Facet</vt:lpstr>
      <vt:lpstr>8_Office Theme</vt:lpstr>
      <vt:lpstr>1_Facet</vt:lpstr>
      <vt:lpstr>2_Facet</vt:lpstr>
      <vt:lpstr>Wisp</vt:lpstr>
      <vt:lpstr>3_Facet</vt:lpstr>
      <vt:lpstr>2_Savon</vt:lpstr>
      <vt:lpstr>4_Facet</vt:lpstr>
      <vt:lpstr>5_Facet</vt:lpstr>
      <vt:lpstr>1_Wisp</vt:lpstr>
      <vt:lpstr>6_Facet</vt:lpstr>
      <vt:lpstr>7_Facet</vt:lpstr>
      <vt:lpstr>3_Office Theme</vt:lpstr>
      <vt:lpstr>TRƯỜNG THCS VÕ XÁN TỔ KHXH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Vu An</cp:lastModifiedBy>
  <cp:revision>101</cp:revision>
  <dcterms:created xsi:type="dcterms:W3CDTF">2022-09-16T02:31:39Z</dcterms:created>
  <dcterms:modified xsi:type="dcterms:W3CDTF">2026-02-24T07:31:23Z</dcterms:modified>
</cp:coreProperties>
</file>