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4"/>
  </p:notesMasterIdLst>
  <p:sldIdLst>
    <p:sldId id="403" r:id="rId5"/>
    <p:sldId id="356" r:id="rId6"/>
    <p:sldId id="395" r:id="rId7"/>
    <p:sldId id="317" r:id="rId8"/>
    <p:sldId id="355" r:id="rId9"/>
    <p:sldId id="365" r:id="rId10"/>
    <p:sldId id="321" r:id="rId11"/>
    <p:sldId id="368" r:id="rId12"/>
    <p:sldId id="384" r:id="rId13"/>
    <p:sldId id="336" r:id="rId14"/>
    <p:sldId id="370" r:id="rId15"/>
    <p:sldId id="369" r:id="rId16"/>
    <p:sldId id="404" r:id="rId17"/>
    <p:sldId id="341" r:id="rId18"/>
    <p:sldId id="388" r:id="rId19"/>
    <p:sldId id="385" r:id="rId20"/>
    <p:sldId id="348" r:id="rId21"/>
    <p:sldId id="400" r:id="rId22"/>
    <p:sldId id="354" r:id="rId23"/>
    <p:sldId id="378" r:id="rId24"/>
    <p:sldId id="398" r:id="rId25"/>
    <p:sldId id="391" r:id="rId26"/>
    <p:sldId id="399" r:id="rId27"/>
    <p:sldId id="401" r:id="rId28"/>
    <p:sldId id="402" r:id="rId29"/>
    <p:sldId id="360" r:id="rId30"/>
    <p:sldId id="380" r:id="rId31"/>
    <p:sldId id="352" r:id="rId32"/>
    <p:sldId id="39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71" autoAdjust="0"/>
  </p:normalViewPr>
  <p:slideViewPr>
    <p:cSldViewPr snapToGrid="0">
      <p:cViewPr>
        <p:scale>
          <a:sx n="78" d="100"/>
          <a:sy n="78" d="100"/>
        </p:scale>
        <p:origin x="-306" y="3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10/14/2022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10/14/2022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10/14/2022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10/14/2022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10/14/2022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10/14/2022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10/14/2022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10/14/2022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10/14/2022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10/14/2022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10/14/2022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10/14/2022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pPr/>
              <a:t>10/14/2022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pPr/>
              <a:t>10/14/2022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10/14/2022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10/14/2022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10/14/2022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14-10-2022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10/14/2022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0.png"/><Relationship Id="rId1" Type="http://schemas.openxmlformats.org/officeDocument/2006/relationships/slideLayout" Target="../slideLayouts/slideLayout37.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jpeg"/></Relationships>
</file>

<file path=ppt/slides/_rels/slide2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20.png"/><Relationship Id="rId1" Type="http://schemas.openxmlformats.org/officeDocument/2006/relationships/slideLayout" Target="../slideLayouts/slideLayout37.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37.xml"/><Relationship Id="rId6" Type="http://schemas.openxmlformats.org/officeDocument/2006/relationships/image" Target="../media/image12.emf"/><Relationship Id="rId5" Type="http://schemas.openxmlformats.org/officeDocument/2006/relationships/image" Target="../media/image7.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37.xml"/><Relationship Id="rId6" Type="http://schemas.openxmlformats.org/officeDocument/2006/relationships/image" Target="../media/image12.emf"/><Relationship Id="rId5" Type="http://schemas.openxmlformats.org/officeDocument/2006/relationships/image" Target="../media/image7.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37.xml"/><Relationship Id="rId6" Type="http://schemas.openxmlformats.org/officeDocument/2006/relationships/image" Target="../media/image12.emf"/><Relationship Id="rId5" Type="http://schemas.openxmlformats.org/officeDocument/2006/relationships/image" Target="../media/image7.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37.xml"/><Relationship Id="rId6" Type="http://schemas.openxmlformats.org/officeDocument/2006/relationships/image" Target="../media/image12.emf"/><Relationship Id="rId5" Type="http://schemas.openxmlformats.org/officeDocument/2006/relationships/image" Target="../media/image7.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25.jpeg"/><Relationship Id="rId5" Type="http://schemas.openxmlformats.org/officeDocument/2006/relationships/image" Target="../media/image6.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0" y="2324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6" name="Rectangle 6"/>
          <p:cNvSpPr>
            <a:spLocks noChangeArrowheads="1"/>
          </p:cNvSpPr>
          <p:nvPr/>
        </p:nvSpPr>
        <p:spPr bwMode="auto">
          <a:xfrm>
            <a:off x="1985819" y="4800600"/>
            <a:ext cx="782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GV: LÊ THỊ THU UYÊN</a:t>
            </a:r>
          </a:p>
        </p:txBody>
      </p:sp>
      <p:sp>
        <p:nvSpPr>
          <p:cNvPr id="2" name="Rectangle 1"/>
          <p:cNvSpPr/>
          <p:nvPr/>
        </p:nvSpPr>
        <p:spPr>
          <a:xfrm>
            <a:off x="1291140" y="968092"/>
            <a:ext cx="9304919"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002060"/>
                </a:solidFill>
                <a:effectLst>
                  <a:outerShdw blurRad="50800" dist="39000" dir="5460000" algn="tl">
                    <a:srgbClr val="000000">
                      <a:alpha val="38000"/>
                    </a:srgbClr>
                  </a:outerShdw>
                </a:effectLst>
              </a:rPr>
              <a:t>CHÀO MỪNG</a:t>
            </a:r>
          </a:p>
          <a:p>
            <a:pPr algn="ctr"/>
            <a:r>
              <a:rPr lang="en-US" sz="5400" b="1" cap="none" spc="0" dirty="0" smtClean="0">
                <a:ln w="11430"/>
                <a:solidFill>
                  <a:srgbClr val="002060"/>
                </a:solidFill>
                <a:effectLst>
                  <a:outerShdw blurRad="50800" dist="39000" dir="5460000" algn="tl">
                    <a:srgbClr val="000000">
                      <a:alpha val="38000"/>
                    </a:srgbClr>
                  </a:outerShdw>
                </a:effectLst>
              </a:rPr>
              <a:t> QUÍ THẦY, CÔ GIÁO VỀ DỰ GIỜ </a:t>
            </a:r>
            <a:endParaRPr lang="en-US" sz="5400" b="1" cap="none" spc="0" dirty="0">
              <a:ln w="11430"/>
              <a:solidFill>
                <a:srgbClr val="002060"/>
              </a:solidFill>
              <a:effectLst>
                <a:outerShdw blurRad="50800" dist="39000" dir="5460000" algn="tl">
                  <a:srgbClr val="000000">
                    <a:alpha val="38000"/>
                  </a:srgbClr>
                </a:outerShdw>
              </a:effectLst>
            </a:endParaRPr>
          </a:p>
        </p:txBody>
      </p:sp>
      <p:sp>
        <p:nvSpPr>
          <p:cNvPr id="3" name="Rectangle 2"/>
          <p:cNvSpPr/>
          <p:nvPr/>
        </p:nvSpPr>
        <p:spPr>
          <a:xfrm>
            <a:off x="466738" y="3211792"/>
            <a:ext cx="112585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MÔNGIÁO DỤC CÔNG DÂN6 - LỚP </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A1</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12565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74086"/>
                                        </p:tgtEl>
                                        <p:attrNameLst>
                                          <p:attrName>style.visibility</p:attrName>
                                        </p:attrNameLst>
                                      </p:cBhvr>
                                      <p:to>
                                        <p:strVal val="visible"/>
                                      </p:to>
                                    </p:set>
                                    <p:animEffect transition="in" filter="box(in)">
                                      <p:cBhvr>
                                        <p:cTn id="7" dur="500"/>
                                        <p:tgtEl>
                                          <p:spTgt spid="174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052689" y="1269554"/>
            <a:ext cx="6654727" cy="28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US" sz="3200" i="1" dirty="0" err="1"/>
              <a:t>Siêng</a:t>
            </a:r>
            <a:r>
              <a:rPr lang="en-US" sz="3200" i="1" dirty="0"/>
              <a:t> </a:t>
            </a:r>
            <a:r>
              <a:rPr lang="en-US" sz="3200" i="1" dirty="0" err="1"/>
              <a:t>năng</a:t>
            </a:r>
            <a:r>
              <a:rPr lang="en-US" sz="3200" i="1" dirty="0"/>
              <a:t> </a:t>
            </a:r>
            <a:r>
              <a:rPr lang="en-US" sz="3200" i="1" dirty="0" err="1"/>
              <a:t>là</a:t>
            </a:r>
            <a:r>
              <a:rPr lang="en-US" sz="3200" i="1" dirty="0"/>
              <a:t> </a:t>
            </a:r>
            <a:r>
              <a:rPr lang="en-US" sz="3200" i="1" dirty="0" err="1"/>
              <a:t>đức</a:t>
            </a:r>
            <a:r>
              <a:rPr lang="en-US" sz="3200" i="1" dirty="0"/>
              <a:t> </a:t>
            </a:r>
            <a:r>
              <a:rPr lang="en-US" sz="3200" i="1" dirty="0" err="1"/>
              <a:t>tính</a:t>
            </a:r>
            <a:r>
              <a:rPr lang="en-US" sz="3200" i="1" dirty="0"/>
              <a:t> </a:t>
            </a:r>
            <a:r>
              <a:rPr lang="en-US" sz="3200" i="1" dirty="0" err="1"/>
              <a:t>của</a:t>
            </a:r>
            <a:r>
              <a:rPr lang="en-US" sz="3200" i="1" dirty="0"/>
              <a:t> con </a:t>
            </a:r>
            <a:r>
              <a:rPr lang="en-US" sz="3200" i="1" dirty="0" err="1"/>
              <a:t>người</a:t>
            </a:r>
            <a:r>
              <a:rPr lang="en-US" sz="3200" i="1" dirty="0"/>
              <a:t> </a:t>
            </a:r>
            <a:r>
              <a:rPr lang="en-US" sz="3200" i="1" dirty="0" err="1"/>
              <a:t>biểu</a:t>
            </a:r>
            <a:r>
              <a:rPr lang="en-US" sz="3200" i="1" dirty="0"/>
              <a:t> </a:t>
            </a:r>
            <a:r>
              <a:rPr lang="en-US" sz="3200" i="1" dirty="0" err="1"/>
              <a:t>hiện</a:t>
            </a:r>
            <a:r>
              <a:rPr lang="en-US" sz="3200" i="1" dirty="0"/>
              <a:t> ở </a:t>
            </a:r>
            <a:r>
              <a:rPr lang="en-US" sz="3200" i="1" dirty="0" err="1"/>
              <a:t>sự</a:t>
            </a:r>
            <a:r>
              <a:rPr lang="en-US" sz="3200" i="1" dirty="0"/>
              <a:t> </a:t>
            </a:r>
            <a:r>
              <a:rPr lang="en-US" sz="3200" i="1" dirty="0" err="1"/>
              <a:t>cần</a:t>
            </a:r>
            <a:r>
              <a:rPr lang="en-US" sz="3200" i="1" dirty="0"/>
              <a:t> </a:t>
            </a:r>
            <a:r>
              <a:rPr lang="en-US" sz="3200" i="1" dirty="0" err="1"/>
              <a:t>cù</a:t>
            </a:r>
            <a:r>
              <a:rPr lang="en-US" sz="3200" i="1" dirty="0"/>
              <a:t>, </a:t>
            </a:r>
            <a:r>
              <a:rPr lang="en-US" sz="3200" i="1" dirty="0" err="1"/>
              <a:t>tự</a:t>
            </a:r>
            <a:r>
              <a:rPr lang="en-US" sz="3200" i="1" dirty="0"/>
              <a:t> </a:t>
            </a:r>
            <a:r>
              <a:rPr lang="en-US" sz="3200" i="1" dirty="0" err="1"/>
              <a:t>giác</a:t>
            </a:r>
            <a:r>
              <a:rPr lang="en-US" sz="3200" i="1" dirty="0"/>
              <a:t>, </a:t>
            </a:r>
            <a:r>
              <a:rPr lang="en-US" sz="3200" i="1" dirty="0" err="1"/>
              <a:t>miệt</a:t>
            </a:r>
            <a:r>
              <a:rPr lang="en-US" sz="3200" i="1" dirty="0"/>
              <a:t> </a:t>
            </a:r>
            <a:r>
              <a:rPr lang="en-US" sz="3200" i="1" dirty="0" err="1"/>
              <a:t>mài</a:t>
            </a:r>
            <a:r>
              <a:rPr lang="en-US" sz="3200" i="1" dirty="0"/>
              <a:t>, </a:t>
            </a:r>
            <a:r>
              <a:rPr lang="en-US" sz="3200" i="1" dirty="0" err="1"/>
              <a:t>làm</a:t>
            </a:r>
            <a:r>
              <a:rPr lang="en-US" sz="3200" i="1" dirty="0"/>
              <a:t> </a:t>
            </a:r>
            <a:r>
              <a:rPr lang="en-US" sz="3200" i="1" dirty="0" err="1"/>
              <a:t>việc</a:t>
            </a:r>
            <a:r>
              <a:rPr lang="en-US" sz="3200" i="1" dirty="0"/>
              <a:t> </a:t>
            </a:r>
            <a:r>
              <a:rPr lang="en-US" sz="3200" i="1" dirty="0" err="1"/>
              <a:t>thường</a:t>
            </a:r>
            <a:r>
              <a:rPr lang="en-US" sz="3200" i="1" dirty="0"/>
              <a:t> </a:t>
            </a:r>
            <a:r>
              <a:rPr lang="en-US" sz="3200" i="1" dirty="0" err="1"/>
              <a:t>xuyên</a:t>
            </a:r>
            <a:r>
              <a:rPr lang="en-US" sz="3200" i="1" dirty="0"/>
              <a:t>, </a:t>
            </a:r>
            <a:r>
              <a:rPr lang="en-US" sz="3200" i="1" dirty="0" err="1"/>
              <a:t>đều</a:t>
            </a:r>
            <a:r>
              <a:rPr lang="en-US" sz="3200" i="1" dirty="0"/>
              <a:t> </a:t>
            </a:r>
            <a:r>
              <a:rPr lang="en-US" sz="3200" i="1" dirty="0" err="1"/>
              <a:t>đặn</a:t>
            </a:r>
            <a:r>
              <a:rPr lang="en-US" sz="3200" i="1" dirty="0"/>
              <a:t>.</a:t>
            </a:r>
            <a:endParaRPr lang="en-US" sz="3200" dirty="0"/>
          </a:p>
          <a:p>
            <a:r>
              <a:rPr lang="en-US" sz="3200" i="1" dirty="0" err="1"/>
              <a:t>Kiên</a:t>
            </a:r>
            <a:r>
              <a:rPr lang="en-US" sz="3200" i="1" dirty="0"/>
              <a:t> </a:t>
            </a:r>
            <a:r>
              <a:rPr lang="en-US" sz="3200" i="1" dirty="0" err="1"/>
              <a:t>trì</a:t>
            </a:r>
            <a:r>
              <a:rPr lang="en-US" sz="3200" i="1" dirty="0"/>
              <a:t> </a:t>
            </a:r>
            <a:r>
              <a:rPr lang="en-US" sz="3200" i="1" dirty="0" err="1"/>
              <a:t>là</a:t>
            </a:r>
            <a:r>
              <a:rPr lang="en-US" sz="3200" i="1" dirty="0"/>
              <a:t> </a:t>
            </a:r>
            <a:r>
              <a:rPr lang="en-US" sz="3200" i="1" dirty="0" err="1"/>
              <a:t>sự</a:t>
            </a:r>
            <a:r>
              <a:rPr lang="en-US" sz="3200" i="1" dirty="0"/>
              <a:t> </a:t>
            </a:r>
            <a:r>
              <a:rPr lang="en-US" sz="3200" i="1" dirty="0" err="1"/>
              <a:t>quyết</a:t>
            </a:r>
            <a:r>
              <a:rPr lang="en-US" sz="3200" i="1" dirty="0"/>
              <a:t> </a:t>
            </a:r>
            <a:r>
              <a:rPr lang="en-US" sz="3200" i="1" dirty="0" err="1"/>
              <a:t>tâm</a:t>
            </a:r>
            <a:r>
              <a:rPr lang="en-US" sz="3200" i="1" dirty="0"/>
              <a:t> </a:t>
            </a:r>
            <a:r>
              <a:rPr lang="en-US" sz="3200" i="1" dirty="0" err="1"/>
              <a:t>làm</a:t>
            </a:r>
            <a:r>
              <a:rPr lang="en-US" sz="3200" i="1" dirty="0"/>
              <a:t> </a:t>
            </a:r>
            <a:r>
              <a:rPr lang="en-US" sz="3200" i="1" dirty="0" err="1"/>
              <a:t>đến</a:t>
            </a:r>
            <a:r>
              <a:rPr lang="en-US" sz="3200" i="1" dirty="0"/>
              <a:t> </a:t>
            </a:r>
            <a:r>
              <a:rPr lang="en-US" sz="3200" i="1" dirty="0" err="1"/>
              <a:t>cùng</a:t>
            </a:r>
            <a:r>
              <a:rPr lang="en-US" sz="3200" i="1" dirty="0"/>
              <a:t> </a:t>
            </a:r>
            <a:r>
              <a:rPr lang="en-US" sz="3200" i="1" dirty="0" err="1"/>
              <a:t>dù</a:t>
            </a:r>
            <a:r>
              <a:rPr lang="en-US" sz="3200" i="1" dirty="0"/>
              <a:t> </a:t>
            </a:r>
            <a:r>
              <a:rPr lang="en-US" sz="3200" i="1" dirty="0" err="1"/>
              <a:t>gặp</a:t>
            </a:r>
            <a:r>
              <a:rPr lang="en-US" sz="3200" i="1" dirty="0"/>
              <a:t> </a:t>
            </a:r>
            <a:r>
              <a:rPr lang="en-US" sz="3200" i="1" dirty="0" err="1"/>
              <a:t>khó</a:t>
            </a:r>
            <a:r>
              <a:rPr lang="en-US" sz="3200" i="1" dirty="0"/>
              <a:t> </a:t>
            </a:r>
            <a:r>
              <a:rPr lang="en-US" sz="3200" i="1" dirty="0" err="1"/>
              <a:t>khăn</a:t>
            </a:r>
            <a:r>
              <a:rPr lang="en-US" sz="3200" i="1" dirty="0"/>
              <a:t>, </a:t>
            </a:r>
            <a:r>
              <a:rPr lang="en-US" sz="3200" i="1" dirty="0" err="1"/>
              <a:t>gian</a:t>
            </a:r>
            <a:r>
              <a:rPr lang="en-US" sz="3200" i="1" dirty="0"/>
              <a:t> </a:t>
            </a:r>
            <a:r>
              <a:rPr lang="en-US" sz="3200" i="1" dirty="0" err="1"/>
              <a:t>khổ</a:t>
            </a:r>
            <a:r>
              <a:rPr lang="en-US" sz="3200" i="1" dirty="0"/>
              <a:t> </a:t>
            </a:r>
            <a:r>
              <a:rPr lang="en-US" sz="3200" i="1" dirty="0" err="1"/>
              <a:t>cũng</a:t>
            </a:r>
            <a:r>
              <a:rPr lang="en-US" sz="3200" i="1" dirty="0"/>
              <a:t> </a:t>
            </a:r>
            <a:r>
              <a:rPr lang="en-US" sz="3200" i="1" dirty="0" err="1"/>
              <a:t>không</a:t>
            </a:r>
            <a:r>
              <a:rPr lang="en-US" sz="3200" i="1" dirty="0"/>
              <a:t> </a:t>
            </a:r>
            <a:r>
              <a:rPr lang="en-US" sz="3200" i="1" dirty="0" err="1"/>
              <a:t>nản</a:t>
            </a:r>
            <a:r>
              <a:rPr lang="en-US" sz="3200" i="1" dirty="0"/>
              <a:t> </a:t>
            </a:r>
            <a:r>
              <a:rPr lang="en-US" sz="3200" i="1" dirty="0" err="1"/>
              <a:t>chí</a:t>
            </a:r>
            <a:r>
              <a:rPr lang="en-US" sz="3200" i="1" dirty="0"/>
              <a:t>.</a:t>
            </a:r>
            <a:endParaRPr lang="en-US" sz="3200" dirty="0"/>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877874" y="132917"/>
            <a:ext cx="4661093"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THEO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a:off x="8062175" y="1590935"/>
            <a:ext cx="3322749" cy="1625651"/>
          </a:xfrm>
          <a:prstGeom prst="cloudCallout">
            <a:avLst>
              <a:gd name="adj1" fmla="val -93080"/>
              <a:gd name="adj2" fmla="val 33361"/>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8580484" y="1771615"/>
            <a:ext cx="2620978" cy="102040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Times New Roman" pitchFamily="18" charset="0"/>
                <a:ea typeface="Arial Unicode MS"/>
                <a:cs typeface="Times New Roman" pitchFamily="18" charset="0"/>
              </a:rPr>
              <a:t>Quan</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sát</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tranh</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và</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trả</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lời</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câu</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hỏi</a:t>
            </a:r>
            <a:endParaRPr lang="en-US" sz="2531" b="1" dirty="0">
              <a:solidFill>
                <a:srgbClr val="0000FF"/>
              </a:solidFill>
              <a:latin typeface="Times New Roman" pitchFamily="18" charset="0"/>
              <a:ea typeface="Arial Unicode MS"/>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6096000" y="3012114"/>
            <a:ext cx="595846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400" dirty="0" smtClean="0">
                <a:solidFill>
                  <a:prstClr val="black"/>
                </a:solidFill>
                <a:ea typeface="Cambria" panose="02040503050406030204" pitchFamily="18" charset="0"/>
                <a:cs typeface="Cambria" panose="02040503050406030204" pitchFamily="18" charset="0"/>
              </a:rPr>
              <a:t/>
            </a:r>
            <a:br>
              <a:rPr lang="vi-VN" altLang="en-US" sz="2400" dirty="0" smtClean="0">
                <a:solidFill>
                  <a:prstClr val="black"/>
                </a:solidFill>
                <a:ea typeface="Cambria" panose="02040503050406030204" pitchFamily="18" charset="0"/>
                <a:cs typeface="Cambria" panose="02040503050406030204" pitchFamily="18" charset="0"/>
              </a:rPr>
            </a:br>
            <a:r>
              <a:rPr lang="en-US" altLang="en-US" sz="2400" dirty="0" smtClean="0">
                <a:solidFill>
                  <a:prstClr val="black"/>
                </a:solidFill>
                <a:ea typeface="Cambria" panose="02040503050406030204" pitchFamily="18" charset="0"/>
                <a:cs typeface="Cambria" panose="02040503050406030204" pitchFamily="18" charset="0"/>
              </a:rPr>
              <a:t>    </a:t>
            </a:r>
            <a:r>
              <a:rPr lang="en-US" sz="2400" i="1" dirty="0" smtClean="0"/>
              <a:t>1</a:t>
            </a:r>
            <a:r>
              <a:rPr lang="en-US" sz="2400" i="1" dirty="0"/>
              <a:t>/ </a:t>
            </a:r>
            <a:r>
              <a:rPr lang="en-US" sz="2400" i="1" dirty="0" err="1"/>
              <a:t>Xác</a:t>
            </a:r>
            <a:r>
              <a:rPr lang="en-US" sz="2400" i="1" dirty="0"/>
              <a:t> </a:t>
            </a:r>
            <a:r>
              <a:rPr lang="en-US" sz="2400" i="1" dirty="0" err="1"/>
              <a:t>định</a:t>
            </a:r>
            <a:r>
              <a:rPr lang="en-US" sz="2400" i="1" dirty="0"/>
              <a:t> </a:t>
            </a:r>
            <a:r>
              <a:rPr lang="en-US" sz="2400" i="1" dirty="0" err="1"/>
              <a:t>các</a:t>
            </a:r>
            <a:r>
              <a:rPr lang="en-US" sz="2400" i="1" dirty="0"/>
              <a:t> </a:t>
            </a:r>
            <a:r>
              <a:rPr lang="en-US" sz="2400" i="1" dirty="0" err="1"/>
              <a:t>hành</a:t>
            </a:r>
            <a:r>
              <a:rPr lang="en-US" sz="2400" i="1" dirty="0"/>
              <a:t> vi, </a:t>
            </a:r>
            <a:r>
              <a:rPr lang="en-US" sz="2400" i="1" dirty="0" err="1"/>
              <a:t>việc</a:t>
            </a:r>
            <a:r>
              <a:rPr lang="en-US" sz="2400" i="1" dirty="0"/>
              <a:t> </a:t>
            </a:r>
            <a:r>
              <a:rPr lang="en-US" sz="2400" i="1" dirty="0" err="1"/>
              <a:t>làm</a:t>
            </a:r>
            <a:r>
              <a:rPr lang="en-US" sz="2400" i="1" dirty="0"/>
              <a:t> </a:t>
            </a:r>
            <a:r>
              <a:rPr lang="en-US" sz="2400" i="1" dirty="0" err="1"/>
              <a:t>thể</a:t>
            </a:r>
            <a:r>
              <a:rPr lang="en-US" sz="2400" i="1" dirty="0"/>
              <a:t> </a:t>
            </a:r>
            <a:r>
              <a:rPr lang="en-US" sz="2400" i="1" dirty="0" err="1"/>
              <a:t>hiện</a:t>
            </a:r>
            <a:r>
              <a:rPr lang="en-US" sz="2400" i="1" dirty="0"/>
              <a:t> </a:t>
            </a:r>
            <a:r>
              <a:rPr lang="en-US" sz="2400" i="1" dirty="0" err="1"/>
              <a:t>siêng</a:t>
            </a:r>
            <a:r>
              <a:rPr lang="en-US" sz="2400" i="1" dirty="0"/>
              <a:t> </a:t>
            </a:r>
            <a:r>
              <a:rPr lang="en-US" sz="2400" i="1" dirty="0" err="1"/>
              <a:t>năng</a:t>
            </a:r>
            <a:r>
              <a:rPr lang="en-US" sz="2400" i="1" dirty="0"/>
              <a:t>, </a:t>
            </a:r>
            <a:r>
              <a:rPr lang="en-US" sz="2400" i="1" dirty="0" err="1"/>
              <a:t>kiên</a:t>
            </a:r>
            <a:r>
              <a:rPr lang="en-US" sz="2400" i="1" dirty="0"/>
              <a:t> </a:t>
            </a:r>
            <a:r>
              <a:rPr lang="en-US" sz="2400" i="1" dirty="0" err="1"/>
              <a:t>trì</a:t>
            </a:r>
            <a:r>
              <a:rPr lang="en-US" sz="2400" i="1" dirty="0"/>
              <a:t> </a:t>
            </a:r>
            <a:r>
              <a:rPr lang="en-US" sz="2400" i="1" dirty="0" err="1"/>
              <a:t>và</a:t>
            </a:r>
            <a:r>
              <a:rPr lang="en-US" sz="2400" i="1" dirty="0"/>
              <a:t> </a:t>
            </a:r>
            <a:r>
              <a:rPr lang="en-US" sz="2400" i="1" dirty="0" err="1"/>
              <a:t>chưa</a:t>
            </a:r>
            <a:r>
              <a:rPr lang="en-US" sz="2400" i="1" dirty="0"/>
              <a:t> </a:t>
            </a:r>
            <a:r>
              <a:rPr lang="en-US" sz="2400" i="1" dirty="0" err="1"/>
              <a:t>thể</a:t>
            </a:r>
            <a:r>
              <a:rPr lang="en-US" sz="2400" i="1" dirty="0"/>
              <a:t> </a:t>
            </a:r>
            <a:r>
              <a:rPr lang="en-US" sz="2400" i="1" dirty="0" err="1"/>
              <a:t>hiện</a:t>
            </a:r>
            <a:r>
              <a:rPr lang="en-US" sz="2400" i="1" dirty="0"/>
              <a:t> </a:t>
            </a:r>
            <a:r>
              <a:rPr lang="en-US" sz="2400" i="1" dirty="0" err="1"/>
              <a:t>siêng</a:t>
            </a:r>
            <a:r>
              <a:rPr lang="en-US" sz="2400" i="1" dirty="0"/>
              <a:t> </a:t>
            </a:r>
            <a:r>
              <a:rPr lang="en-US" sz="2400" i="1" dirty="0" err="1"/>
              <a:t>năng</a:t>
            </a:r>
            <a:r>
              <a:rPr lang="en-US" sz="2400" i="1" dirty="0"/>
              <a:t>, </a:t>
            </a:r>
            <a:r>
              <a:rPr lang="en-US" sz="2400" i="1" dirty="0" err="1"/>
              <a:t>kiên</a:t>
            </a:r>
            <a:r>
              <a:rPr lang="en-US" sz="2400" i="1" dirty="0"/>
              <a:t> </a:t>
            </a:r>
            <a:r>
              <a:rPr lang="en-US" sz="2400" i="1" dirty="0" err="1"/>
              <a:t>trì</a:t>
            </a:r>
            <a:r>
              <a:rPr lang="en-US" sz="2400" i="1" dirty="0"/>
              <a:t> </a:t>
            </a:r>
            <a:r>
              <a:rPr lang="en-US" sz="2400" i="1" dirty="0" err="1"/>
              <a:t>trong</a:t>
            </a:r>
            <a:r>
              <a:rPr lang="en-US" sz="2400" i="1" dirty="0"/>
              <a:t> </a:t>
            </a:r>
            <a:r>
              <a:rPr lang="en-US" sz="2400" i="1" dirty="0" err="1"/>
              <a:t>mỗi</a:t>
            </a:r>
            <a:r>
              <a:rPr lang="en-US" sz="2400" i="1" dirty="0"/>
              <a:t> </a:t>
            </a:r>
            <a:r>
              <a:rPr lang="en-US" sz="2400" i="1" dirty="0" err="1"/>
              <a:t>bức</a:t>
            </a:r>
            <a:r>
              <a:rPr lang="en-US" sz="2400" i="1" dirty="0"/>
              <a:t> </a:t>
            </a:r>
            <a:r>
              <a:rPr lang="en-US" sz="2400" i="1" dirty="0" err="1"/>
              <a:t>tranh</a:t>
            </a:r>
            <a:r>
              <a:rPr lang="en-US" sz="2400" i="1" dirty="0"/>
              <a:t>. </a:t>
            </a:r>
            <a:endParaRPr lang="en-US" sz="2400" dirty="0"/>
          </a:p>
          <a:p>
            <a:pPr algn="just"/>
            <a:r>
              <a:rPr lang="en-US" sz="2400" i="1" dirty="0" smtClean="0"/>
              <a:t>2/ </a:t>
            </a:r>
            <a:r>
              <a:rPr lang="en-US" sz="2400" i="1" dirty="0" err="1" smtClean="0"/>
              <a:t>Em</a:t>
            </a:r>
            <a:r>
              <a:rPr lang="en-US" sz="2400" i="1" dirty="0" smtClean="0"/>
              <a:t> </a:t>
            </a:r>
            <a:r>
              <a:rPr lang="en-US" sz="2400" i="1" dirty="0" err="1"/>
              <a:t>hãy</a:t>
            </a:r>
            <a:r>
              <a:rPr lang="en-US" sz="2400" i="1" dirty="0"/>
              <a:t> </a:t>
            </a:r>
            <a:r>
              <a:rPr lang="en-US" sz="2400" i="1" dirty="0" err="1"/>
              <a:t>nêu</a:t>
            </a:r>
            <a:r>
              <a:rPr lang="en-US" sz="2400" i="1" dirty="0"/>
              <a:t> </a:t>
            </a:r>
            <a:r>
              <a:rPr lang="en-US" sz="2400" i="1" dirty="0" err="1"/>
              <a:t>những</a:t>
            </a:r>
            <a:r>
              <a:rPr lang="en-US" sz="2400" i="1" dirty="0"/>
              <a:t> </a:t>
            </a:r>
            <a:r>
              <a:rPr lang="en-US" sz="2400" i="1" dirty="0" err="1"/>
              <a:t>biểu</a:t>
            </a:r>
            <a:r>
              <a:rPr lang="en-US" sz="2400" i="1" dirty="0"/>
              <a:t> </a:t>
            </a:r>
            <a:r>
              <a:rPr lang="en-US" sz="2400" i="1" dirty="0" err="1"/>
              <a:t>hiện</a:t>
            </a:r>
            <a:r>
              <a:rPr lang="en-US" sz="2400" i="1" dirty="0"/>
              <a:t> </a:t>
            </a:r>
            <a:r>
              <a:rPr lang="en-US" sz="2400" i="1" dirty="0" err="1"/>
              <a:t>của</a:t>
            </a:r>
            <a:r>
              <a:rPr lang="en-US" sz="2400" i="1" dirty="0"/>
              <a:t> </a:t>
            </a:r>
            <a:r>
              <a:rPr lang="en-US" sz="2400" i="1" dirty="0" err="1"/>
              <a:t>siêng</a:t>
            </a:r>
            <a:r>
              <a:rPr lang="en-US" sz="2400" i="1" dirty="0"/>
              <a:t> </a:t>
            </a:r>
            <a:r>
              <a:rPr lang="en-US" sz="2400" i="1" dirty="0" err="1"/>
              <a:t>năng</a:t>
            </a:r>
            <a:r>
              <a:rPr lang="en-US" sz="2400" i="1" dirty="0"/>
              <a:t>, </a:t>
            </a:r>
            <a:r>
              <a:rPr lang="en-US" sz="2400" i="1" dirty="0" err="1"/>
              <a:t>kiên</a:t>
            </a:r>
            <a:r>
              <a:rPr lang="en-US" sz="2400" i="1" dirty="0"/>
              <a:t> </a:t>
            </a:r>
            <a:r>
              <a:rPr lang="en-US" sz="2400" i="1" dirty="0" err="1"/>
              <a:t>trì</a:t>
            </a:r>
            <a:r>
              <a:rPr lang="en-US" sz="2400" i="1" dirty="0"/>
              <a:t> </a:t>
            </a:r>
            <a:r>
              <a:rPr lang="en-US" sz="2400" i="1" dirty="0" err="1"/>
              <a:t>và</a:t>
            </a:r>
            <a:r>
              <a:rPr lang="en-US" sz="2400" i="1" dirty="0"/>
              <a:t> </a:t>
            </a:r>
            <a:r>
              <a:rPr lang="en-US" sz="2400" i="1" dirty="0" err="1"/>
              <a:t>trái</a:t>
            </a:r>
            <a:r>
              <a:rPr lang="en-US" sz="2400" i="1" dirty="0"/>
              <a:t> </a:t>
            </a:r>
            <a:r>
              <a:rPr lang="en-US" sz="2400" i="1" dirty="0" err="1"/>
              <a:t>với</a:t>
            </a:r>
            <a:r>
              <a:rPr lang="en-US" sz="2400" i="1" dirty="0"/>
              <a:t> </a:t>
            </a:r>
            <a:r>
              <a:rPr lang="en-US" sz="2400" i="1" dirty="0" err="1"/>
              <a:t>siêng</a:t>
            </a:r>
            <a:r>
              <a:rPr lang="en-US" sz="2400" i="1" dirty="0"/>
              <a:t> </a:t>
            </a:r>
            <a:r>
              <a:rPr lang="en-US" sz="2400" i="1" dirty="0" err="1"/>
              <a:t>năng</a:t>
            </a:r>
            <a:r>
              <a:rPr lang="en-US" sz="2400" i="1" dirty="0"/>
              <a:t>, </a:t>
            </a:r>
            <a:r>
              <a:rPr lang="en-US" sz="2400" i="1" dirty="0" err="1"/>
              <a:t>kiên</a:t>
            </a:r>
            <a:r>
              <a:rPr lang="en-US" sz="2400" i="1" dirty="0"/>
              <a:t> </a:t>
            </a:r>
            <a:r>
              <a:rPr lang="en-US" sz="2400" i="1" dirty="0" err="1"/>
              <a:t>trì</a:t>
            </a:r>
            <a:r>
              <a:rPr lang="en-US" sz="2400" i="1" dirty="0"/>
              <a:t> </a:t>
            </a:r>
            <a:r>
              <a:rPr lang="en-US" sz="2400" i="1" dirty="0" err="1"/>
              <a:t>từ</a:t>
            </a:r>
            <a:r>
              <a:rPr lang="en-US" sz="2400" i="1" dirty="0"/>
              <a:t> </a:t>
            </a:r>
            <a:r>
              <a:rPr lang="en-US" sz="2400" i="1" dirty="0" err="1"/>
              <a:t>nội</a:t>
            </a:r>
            <a:r>
              <a:rPr lang="en-US" sz="2400" i="1" dirty="0"/>
              <a:t> dung </a:t>
            </a:r>
            <a:r>
              <a:rPr lang="en-US" sz="2400" i="1" dirty="0" err="1"/>
              <a:t>các</a:t>
            </a:r>
            <a:r>
              <a:rPr lang="en-US" sz="2400" i="1" dirty="0"/>
              <a:t> </a:t>
            </a:r>
            <a:r>
              <a:rPr lang="en-US" sz="2400" i="1" dirty="0" err="1"/>
              <a:t>bức</a:t>
            </a:r>
            <a:r>
              <a:rPr lang="en-US" sz="2400" i="1" dirty="0"/>
              <a:t> </a:t>
            </a:r>
            <a:r>
              <a:rPr lang="en-US" sz="2400" i="1" dirty="0" err="1"/>
              <a:t>tranh</a:t>
            </a:r>
            <a:r>
              <a:rPr lang="en-US" sz="2400" i="1" dirty="0"/>
              <a:t>?</a:t>
            </a:r>
            <a:endParaRPr lang="en-US" sz="2400" dirty="0"/>
          </a:p>
          <a:p>
            <a:pPr indent="12700"/>
            <a:endParaRPr lang="vi-VN" altLang="en-US" sz="2400" b="1" dirty="0" smtClean="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a:fillRect/>
          </a:stretch>
        </p:blipFill>
        <p:spPr>
          <a:xfrm>
            <a:off x="240632" y="818147"/>
            <a:ext cx="5935579" cy="5374106"/>
          </a:xfrm>
          <a:prstGeom prst="rect">
            <a:avLst/>
          </a:prstGeom>
        </p:spPr>
      </p:pic>
      <p:sp>
        <p:nvSpPr>
          <p:cNvPr id="2" name="Dodecagon 1"/>
          <p:cNvSpPr/>
          <p:nvPr/>
        </p:nvSpPr>
        <p:spPr>
          <a:xfrm>
            <a:off x="6516710" y="46767"/>
            <a:ext cx="2472744" cy="1020408"/>
          </a:xfrm>
          <a:prstGeom prst="dodec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rgbClr val="FF0000"/>
                </a:solidFill>
              </a:rPr>
              <a:t>Thời</a:t>
            </a:r>
            <a:r>
              <a:rPr lang="en-US" b="1" dirty="0" smtClean="0">
                <a:solidFill>
                  <a:srgbClr val="FF0000"/>
                </a:solidFill>
              </a:rPr>
              <a:t> </a:t>
            </a:r>
            <a:r>
              <a:rPr lang="en-US" b="1" dirty="0" err="1" smtClean="0">
                <a:solidFill>
                  <a:srgbClr val="FF0000"/>
                </a:solidFill>
              </a:rPr>
              <a:t>gian</a:t>
            </a:r>
            <a:r>
              <a:rPr lang="en-US" b="1" dirty="0" smtClean="0">
                <a:solidFill>
                  <a:srgbClr val="FF0000"/>
                </a:solidFill>
              </a:rPr>
              <a:t>: 3 </a:t>
            </a:r>
            <a:r>
              <a:rPr lang="en-US" b="1" dirty="0" err="1" smtClean="0">
                <a:solidFill>
                  <a:srgbClr val="FF0000"/>
                </a:solidFill>
              </a:rPr>
              <a:t>phút</a:t>
            </a:r>
            <a:endParaRPr lang="en-US" b="1" dirty="0">
              <a:solidFill>
                <a:srgbClr val="FF0000"/>
              </a:solidFill>
            </a:endParaRPr>
          </a:p>
        </p:txBody>
      </p:sp>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3351210" y="192956"/>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sz="1600" dirty="0">
                <a:solidFill>
                  <a:prstClr val="white"/>
                </a:solidFill>
                <a:latin typeface="Times New Roman" pitchFamily="18" charset="0"/>
                <a:ea typeface="Times New Roman" panose="02020603050405020304" pitchFamily="18" charset="0"/>
                <a:cs typeface="Times New Roman" pitchFamily="18" charset="0"/>
              </a:rPr>
              <a:t> </a:t>
            </a:r>
            <a:endParaRPr lang="en-US" dirty="0">
              <a:solidFill>
                <a:prstClr val="white"/>
              </a:solidFill>
              <a:latin typeface="Times New Roman" pitchFamily="18" charset="0"/>
              <a:ea typeface="Times New Roman" panose="02020603050405020304" pitchFamily="18" charset="0"/>
              <a:cs typeface="Times New Roman" pitchFamily="18" charset="0"/>
            </a:endParaRPr>
          </a:p>
        </p:txBody>
      </p:sp>
      <p:sp>
        <p:nvSpPr>
          <p:cNvPr id="10" name="Rectangle 9"/>
          <p:cNvSpPr/>
          <p:nvPr/>
        </p:nvSpPr>
        <p:spPr>
          <a:xfrm>
            <a:off x="2724111" y="970059"/>
            <a:ext cx="9356271" cy="1815882"/>
          </a:xfrm>
          <a:prstGeom prst="rect">
            <a:avLst/>
          </a:prstGeom>
        </p:spPr>
        <p:txBody>
          <a:bodyPr wrap="square">
            <a:spAutoFit/>
          </a:bodyPr>
          <a:lstStyle/>
          <a:p>
            <a:pPr algn="just"/>
            <a:r>
              <a:rPr lang="en-US" sz="2800" i="1" dirty="0"/>
              <a:t>1/ </a:t>
            </a:r>
            <a:r>
              <a:rPr lang="en-US" sz="2800" i="1" dirty="0" err="1"/>
              <a:t>Xác</a:t>
            </a:r>
            <a:r>
              <a:rPr lang="en-US" sz="2800" i="1" dirty="0"/>
              <a:t> </a:t>
            </a:r>
            <a:r>
              <a:rPr lang="en-US" sz="2800" i="1" dirty="0" err="1"/>
              <a:t>định</a:t>
            </a:r>
            <a:r>
              <a:rPr lang="en-US" sz="2800" i="1" dirty="0"/>
              <a:t> </a:t>
            </a:r>
            <a:r>
              <a:rPr lang="en-US" sz="2800" i="1" dirty="0" err="1"/>
              <a:t>các</a:t>
            </a:r>
            <a:r>
              <a:rPr lang="en-US" sz="2800" i="1" dirty="0"/>
              <a:t> </a:t>
            </a:r>
            <a:r>
              <a:rPr lang="en-US" sz="2800" i="1" dirty="0" err="1"/>
              <a:t>hành</a:t>
            </a:r>
            <a:r>
              <a:rPr lang="en-US" sz="2800" i="1" dirty="0"/>
              <a:t> vi, </a:t>
            </a:r>
            <a:r>
              <a:rPr lang="en-US" sz="2800" i="1" dirty="0" err="1"/>
              <a:t>việc</a:t>
            </a:r>
            <a:r>
              <a:rPr lang="en-US" sz="2800" i="1" dirty="0"/>
              <a:t> </a:t>
            </a:r>
            <a:r>
              <a:rPr lang="en-US" sz="2800" i="1" dirty="0" err="1"/>
              <a:t>làm</a:t>
            </a:r>
            <a:r>
              <a:rPr lang="en-US" sz="2800" i="1" dirty="0"/>
              <a:t> </a:t>
            </a:r>
            <a:r>
              <a:rPr lang="en-US" sz="2800" i="1" dirty="0" err="1"/>
              <a:t>thể</a:t>
            </a:r>
            <a:r>
              <a:rPr lang="en-US" sz="2800" i="1" dirty="0"/>
              <a:t> </a:t>
            </a:r>
            <a:r>
              <a:rPr lang="en-US" sz="2800" i="1" dirty="0" err="1"/>
              <a:t>hiện</a:t>
            </a:r>
            <a:r>
              <a:rPr lang="en-US" sz="2800" i="1" dirty="0"/>
              <a:t> </a:t>
            </a:r>
            <a:r>
              <a:rPr lang="en-US" sz="2800" i="1" dirty="0" err="1"/>
              <a:t>siêng</a:t>
            </a:r>
            <a:r>
              <a:rPr lang="en-US" sz="2800" i="1" dirty="0"/>
              <a:t> </a:t>
            </a:r>
            <a:r>
              <a:rPr lang="en-US" sz="2800" i="1" dirty="0" err="1"/>
              <a:t>năng</a:t>
            </a:r>
            <a:r>
              <a:rPr lang="en-US" sz="2800" i="1" dirty="0"/>
              <a:t>, </a:t>
            </a:r>
            <a:r>
              <a:rPr lang="en-US" sz="2800" i="1" dirty="0" err="1"/>
              <a:t>kiên</a:t>
            </a:r>
            <a:r>
              <a:rPr lang="en-US" sz="2800" i="1" dirty="0"/>
              <a:t> </a:t>
            </a:r>
            <a:r>
              <a:rPr lang="en-US" sz="2800" i="1" dirty="0" err="1"/>
              <a:t>trì</a:t>
            </a:r>
            <a:r>
              <a:rPr lang="en-US" sz="2800" i="1" dirty="0"/>
              <a:t> </a:t>
            </a:r>
            <a:r>
              <a:rPr lang="en-US" sz="2800" i="1" dirty="0" err="1"/>
              <a:t>và</a:t>
            </a:r>
            <a:r>
              <a:rPr lang="en-US" sz="2800" i="1" dirty="0"/>
              <a:t> </a:t>
            </a:r>
            <a:r>
              <a:rPr lang="en-US" sz="2800" i="1" dirty="0" err="1"/>
              <a:t>chưa</a:t>
            </a:r>
            <a:r>
              <a:rPr lang="en-US" sz="2800" i="1" dirty="0"/>
              <a:t> </a:t>
            </a:r>
            <a:r>
              <a:rPr lang="en-US" sz="2800" i="1" dirty="0" err="1"/>
              <a:t>thể</a:t>
            </a:r>
            <a:r>
              <a:rPr lang="en-US" sz="2800" i="1" dirty="0"/>
              <a:t> </a:t>
            </a:r>
            <a:r>
              <a:rPr lang="en-US" sz="2800" i="1" dirty="0" err="1"/>
              <a:t>hiện</a:t>
            </a:r>
            <a:r>
              <a:rPr lang="en-US" sz="2800" i="1" dirty="0"/>
              <a:t> </a:t>
            </a:r>
            <a:r>
              <a:rPr lang="en-US" sz="2800" i="1" dirty="0" err="1"/>
              <a:t>siêng</a:t>
            </a:r>
            <a:r>
              <a:rPr lang="en-US" sz="2800" i="1" dirty="0"/>
              <a:t> </a:t>
            </a:r>
            <a:r>
              <a:rPr lang="en-US" sz="2800" i="1" dirty="0" err="1"/>
              <a:t>năng</a:t>
            </a:r>
            <a:r>
              <a:rPr lang="en-US" sz="2800" i="1" dirty="0"/>
              <a:t>, </a:t>
            </a:r>
            <a:r>
              <a:rPr lang="en-US" sz="2800" i="1" dirty="0" err="1"/>
              <a:t>kiên</a:t>
            </a:r>
            <a:r>
              <a:rPr lang="en-US" sz="2800" i="1" dirty="0"/>
              <a:t> </a:t>
            </a:r>
            <a:r>
              <a:rPr lang="en-US" sz="2800" i="1" dirty="0" err="1"/>
              <a:t>trì</a:t>
            </a:r>
            <a:r>
              <a:rPr lang="en-US" sz="2800" i="1" dirty="0"/>
              <a:t> </a:t>
            </a:r>
            <a:r>
              <a:rPr lang="en-US" sz="2800" i="1" dirty="0" err="1"/>
              <a:t>trong</a:t>
            </a:r>
            <a:r>
              <a:rPr lang="en-US" sz="2800" i="1" dirty="0"/>
              <a:t> </a:t>
            </a:r>
            <a:r>
              <a:rPr lang="en-US" sz="2800" i="1" dirty="0" err="1"/>
              <a:t>mỗi</a:t>
            </a:r>
            <a:r>
              <a:rPr lang="en-US" sz="2800" i="1" dirty="0"/>
              <a:t> </a:t>
            </a:r>
            <a:r>
              <a:rPr lang="en-US" sz="2800" i="1" dirty="0" err="1"/>
              <a:t>bức</a:t>
            </a:r>
            <a:r>
              <a:rPr lang="en-US" sz="2800" i="1" dirty="0"/>
              <a:t> </a:t>
            </a:r>
            <a:r>
              <a:rPr lang="en-US" sz="2800" i="1" dirty="0" err="1"/>
              <a:t>tranh</a:t>
            </a:r>
            <a:r>
              <a:rPr lang="en-US" sz="2800" i="1" dirty="0"/>
              <a:t>. </a:t>
            </a:r>
            <a:endParaRPr lang="en-US" sz="2800" dirty="0"/>
          </a:p>
          <a:p>
            <a:pPr algn="just"/>
            <a:r>
              <a:rPr lang="en-US" sz="2800" i="1" dirty="0"/>
              <a:t>2/ </a:t>
            </a:r>
            <a:r>
              <a:rPr lang="en-US" sz="2800" i="1" dirty="0" err="1"/>
              <a:t>N</a:t>
            </a:r>
            <a:r>
              <a:rPr lang="en-US" sz="2800" i="1" dirty="0" err="1" smtClean="0"/>
              <a:t>êu</a:t>
            </a:r>
            <a:r>
              <a:rPr lang="en-US" sz="2800" i="1" dirty="0" smtClean="0"/>
              <a:t> </a:t>
            </a:r>
            <a:r>
              <a:rPr lang="en-US" sz="2800" i="1" dirty="0" err="1"/>
              <a:t>những</a:t>
            </a:r>
            <a:r>
              <a:rPr lang="en-US" sz="2800" i="1" dirty="0"/>
              <a:t> </a:t>
            </a:r>
            <a:r>
              <a:rPr lang="en-US" sz="2800" i="1" dirty="0" err="1"/>
              <a:t>biểu</a:t>
            </a:r>
            <a:r>
              <a:rPr lang="en-US" sz="2800" i="1" dirty="0"/>
              <a:t> </a:t>
            </a:r>
            <a:r>
              <a:rPr lang="en-US" sz="2800" i="1" dirty="0" err="1"/>
              <a:t>hiện</a:t>
            </a:r>
            <a:r>
              <a:rPr lang="en-US" sz="2800" i="1" dirty="0"/>
              <a:t> </a:t>
            </a:r>
            <a:r>
              <a:rPr lang="en-US" sz="2800" i="1" dirty="0" err="1"/>
              <a:t>của</a:t>
            </a:r>
            <a:r>
              <a:rPr lang="en-US" sz="2800" i="1" dirty="0"/>
              <a:t> </a:t>
            </a:r>
            <a:r>
              <a:rPr lang="en-US" sz="2800" i="1" dirty="0" err="1"/>
              <a:t>siêng</a:t>
            </a:r>
            <a:r>
              <a:rPr lang="en-US" sz="2800" i="1" dirty="0"/>
              <a:t> </a:t>
            </a:r>
            <a:r>
              <a:rPr lang="en-US" sz="2800" i="1" dirty="0" err="1"/>
              <a:t>năng</a:t>
            </a:r>
            <a:r>
              <a:rPr lang="en-US" sz="2800" i="1" dirty="0"/>
              <a:t>, </a:t>
            </a:r>
            <a:r>
              <a:rPr lang="en-US" sz="2800" i="1" dirty="0" err="1"/>
              <a:t>kiên</a:t>
            </a:r>
            <a:r>
              <a:rPr lang="en-US" sz="2800" i="1" dirty="0"/>
              <a:t> </a:t>
            </a:r>
            <a:r>
              <a:rPr lang="en-US" sz="2800" i="1" dirty="0" err="1"/>
              <a:t>trì</a:t>
            </a:r>
            <a:r>
              <a:rPr lang="en-US" sz="2800" i="1" dirty="0"/>
              <a:t> </a:t>
            </a:r>
            <a:r>
              <a:rPr lang="en-US" sz="2800" i="1" dirty="0" err="1"/>
              <a:t>và</a:t>
            </a:r>
            <a:r>
              <a:rPr lang="en-US" sz="2800" i="1" dirty="0"/>
              <a:t> </a:t>
            </a:r>
            <a:r>
              <a:rPr lang="en-US" sz="2800" i="1" dirty="0" err="1"/>
              <a:t>trái</a:t>
            </a:r>
            <a:r>
              <a:rPr lang="en-US" sz="2800" i="1" dirty="0"/>
              <a:t> </a:t>
            </a:r>
            <a:r>
              <a:rPr lang="en-US" sz="2800" i="1" dirty="0" err="1"/>
              <a:t>với</a:t>
            </a:r>
            <a:r>
              <a:rPr lang="en-US" sz="2800" i="1" dirty="0"/>
              <a:t> </a:t>
            </a:r>
            <a:r>
              <a:rPr lang="en-US" sz="2800" i="1" dirty="0" err="1"/>
              <a:t>siêng</a:t>
            </a:r>
            <a:r>
              <a:rPr lang="en-US" sz="2800" i="1" dirty="0"/>
              <a:t> </a:t>
            </a:r>
            <a:r>
              <a:rPr lang="en-US" sz="2800" i="1" dirty="0" err="1"/>
              <a:t>năng</a:t>
            </a:r>
            <a:r>
              <a:rPr lang="en-US" sz="2800" i="1" dirty="0"/>
              <a:t>, </a:t>
            </a:r>
            <a:r>
              <a:rPr lang="en-US" sz="2800" i="1" dirty="0" err="1"/>
              <a:t>kiên</a:t>
            </a:r>
            <a:r>
              <a:rPr lang="en-US" sz="2800" i="1" dirty="0"/>
              <a:t> </a:t>
            </a:r>
            <a:r>
              <a:rPr lang="en-US" sz="2800" i="1" dirty="0" err="1"/>
              <a:t>trì</a:t>
            </a:r>
            <a:r>
              <a:rPr lang="en-US" sz="2800" i="1" dirty="0"/>
              <a:t> </a:t>
            </a:r>
            <a:r>
              <a:rPr lang="en-US" sz="2800" i="1" dirty="0" err="1"/>
              <a:t>từ</a:t>
            </a:r>
            <a:r>
              <a:rPr lang="en-US" sz="2800" i="1" dirty="0"/>
              <a:t> </a:t>
            </a:r>
            <a:r>
              <a:rPr lang="en-US" sz="2800" i="1" dirty="0" err="1"/>
              <a:t>nội</a:t>
            </a:r>
            <a:r>
              <a:rPr lang="en-US" sz="2800" i="1" dirty="0"/>
              <a:t> dung </a:t>
            </a:r>
            <a:r>
              <a:rPr lang="en-US" sz="2800" i="1" dirty="0" err="1"/>
              <a:t>các</a:t>
            </a:r>
            <a:r>
              <a:rPr lang="en-US" sz="2800" i="1" dirty="0"/>
              <a:t> </a:t>
            </a:r>
            <a:r>
              <a:rPr lang="en-US" sz="2800" i="1" dirty="0" err="1"/>
              <a:t>bức</a:t>
            </a:r>
            <a:r>
              <a:rPr lang="en-US" sz="2800" i="1" dirty="0"/>
              <a:t> </a:t>
            </a:r>
            <a:r>
              <a:rPr lang="en-US" sz="2800" i="1" dirty="0" err="1"/>
              <a:t>tranh</a:t>
            </a:r>
            <a:r>
              <a:rPr lang="en-US" sz="2800" i="1" dirty="0"/>
              <a:t>?</a:t>
            </a:r>
            <a:endParaRPr lang="en-US" sz="2800" dirty="0"/>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extLst>
              <p:ext uri="{D42A27DB-BD31-4B8C-83A1-F6EECF244321}">
                <p14:modId xmlns:p14="http://schemas.microsoft.com/office/powerpoint/2010/main" val="177883356"/>
              </p:ext>
            </p:extLst>
          </p:nvPr>
        </p:nvGraphicFramePr>
        <p:xfrm>
          <a:off x="219456" y="2889504"/>
          <a:ext cx="11640448" cy="3977093"/>
        </p:xfrm>
        <a:graphic>
          <a:graphicData uri="http://schemas.openxmlformats.org/drawingml/2006/table">
            <a:tbl>
              <a:tblPr firstRow="1" bandRow="1">
                <a:tableStyleId>{BDBED569-4797-4DF1-A0F4-6AAB3CD982D8}</a:tableStyleId>
              </a:tblPr>
              <a:tblGrid>
                <a:gridCol w="3056636"/>
                <a:gridCol w="2886600"/>
                <a:gridCol w="3008397"/>
                <a:gridCol w="2688815"/>
              </a:tblGrid>
              <a:tr h="396378">
                <a:tc gridSpan="2">
                  <a:txBody>
                    <a:bodyPr/>
                    <a:lstStyle/>
                    <a:p>
                      <a:pPr algn="ctr"/>
                      <a:r>
                        <a:rPr lang="en-US" sz="3200" dirty="0" err="1" smtClean="0"/>
                        <a:t>Siêng</a:t>
                      </a:r>
                      <a:r>
                        <a:rPr lang="en-US" sz="3200" dirty="0" smtClean="0"/>
                        <a:t> </a:t>
                      </a:r>
                      <a:r>
                        <a:rPr lang="en-US" sz="3200" dirty="0" err="1" smtClean="0"/>
                        <a:t>năng</a:t>
                      </a:r>
                      <a:r>
                        <a:rPr lang="en-US" sz="3200" dirty="0" smtClean="0"/>
                        <a:t>, </a:t>
                      </a:r>
                      <a:r>
                        <a:rPr lang="en-US" sz="3200" dirty="0" err="1" smtClean="0"/>
                        <a:t>kiên</a:t>
                      </a:r>
                      <a:r>
                        <a:rPr lang="en-US" sz="3200" dirty="0" smtClean="0"/>
                        <a:t> </a:t>
                      </a:r>
                      <a:r>
                        <a:rPr lang="en-US" sz="3200" dirty="0" err="1" smtClean="0"/>
                        <a:t>trì</a:t>
                      </a:r>
                      <a:r>
                        <a:rPr lang="en-US" sz="3200" dirty="0" smtClean="0"/>
                        <a:t> </a:t>
                      </a:r>
                      <a:endParaRPr lang="en-US" sz="3200" b="1" dirty="0">
                        <a:solidFill>
                          <a:schemeClr val="bg1"/>
                        </a:solidFill>
                        <a:latin typeface="Times New Roman" pitchFamily="18" charset="0"/>
                        <a:cs typeface="Times New Roman" pitchFamily="18" charset="0"/>
                      </a:endParaRPr>
                    </a:p>
                  </a:txBody>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err="1" smtClean="0"/>
                        <a:t>Chưa</a:t>
                      </a:r>
                      <a:r>
                        <a:rPr lang="en-US" sz="3200" baseline="0" dirty="0" smtClean="0"/>
                        <a:t> </a:t>
                      </a:r>
                      <a:r>
                        <a:rPr lang="en-US" sz="3200" dirty="0" err="1" smtClean="0"/>
                        <a:t>siêng</a:t>
                      </a:r>
                      <a:r>
                        <a:rPr lang="en-US" sz="3200" dirty="0" smtClean="0"/>
                        <a:t> </a:t>
                      </a:r>
                      <a:r>
                        <a:rPr lang="en-US" sz="3200" dirty="0" err="1" smtClean="0"/>
                        <a:t>năng</a:t>
                      </a:r>
                      <a:r>
                        <a:rPr lang="en-US" sz="3200" dirty="0" smtClean="0"/>
                        <a:t>, </a:t>
                      </a:r>
                      <a:r>
                        <a:rPr lang="en-US" sz="3200" dirty="0" err="1" smtClean="0"/>
                        <a:t>kiên</a:t>
                      </a:r>
                      <a:r>
                        <a:rPr lang="en-US" sz="3200" dirty="0" smtClean="0"/>
                        <a:t> </a:t>
                      </a:r>
                      <a:r>
                        <a:rPr lang="en-US" sz="3200" dirty="0" err="1" smtClean="0"/>
                        <a:t>trì</a:t>
                      </a:r>
                      <a:r>
                        <a:rPr lang="en-US" sz="3200" dirty="0" smtClean="0"/>
                        <a:t> </a:t>
                      </a:r>
                      <a:endParaRPr lang="en-US" sz="3200" b="1" i="1" dirty="0" smtClean="0">
                        <a:solidFill>
                          <a:schemeClr val="bg1"/>
                        </a:solidFill>
                        <a:latin typeface="Times New Roman" pitchFamily="18" charset="0"/>
                        <a:cs typeface="Times New Roman" pitchFamily="18" charset="0"/>
                      </a:endParaRPr>
                    </a:p>
                  </a:txBody>
                  <a:tcPr/>
                </a:tc>
                <a:tc hMerge="1">
                  <a:txBody>
                    <a:bodyPr/>
                    <a:lstStyle/>
                    <a:p>
                      <a:endParaRPr lang="en-US"/>
                    </a:p>
                  </a:txBody>
                  <a:tcPr/>
                </a:tc>
              </a:tr>
              <a:tr h="654773">
                <a:tc gridSpan="2">
                  <a:txBody>
                    <a:bodyPr/>
                    <a:lstStyle/>
                    <a:p>
                      <a:pPr algn="just"/>
                      <a:endParaRPr lang="en-US" sz="2000" b="1" i="1" dirty="0">
                        <a:latin typeface="Times New Roman" pitchFamily="18" charset="0"/>
                        <a:cs typeface="Times New Roman" pitchFamily="18" charset="0"/>
                      </a:endParaRPr>
                    </a:p>
                  </a:txBody>
                  <a:tcPr/>
                </a:tc>
                <a:tc hMerge="1">
                  <a:txBody>
                    <a:bodyPr/>
                    <a:lstStyle/>
                    <a:p>
                      <a:endParaRPr lang="en-US"/>
                    </a:p>
                  </a:txBody>
                  <a:tcPr/>
                </a:tc>
                <a:tc gridSpan="2">
                  <a:txBody>
                    <a:bodyPr/>
                    <a:lstStyle/>
                    <a:p>
                      <a:pPr algn="just"/>
                      <a:endParaRPr lang="en-US" sz="2000" b="1" i="1" dirty="0">
                        <a:latin typeface="Times New Roman" pitchFamily="18" charset="0"/>
                        <a:cs typeface="Times New Roman" pitchFamily="18" charset="0"/>
                      </a:endParaRPr>
                    </a:p>
                  </a:txBody>
                  <a:tcPr/>
                </a:tc>
                <a:tc hMerge="1">
                  <a:txBody>
                    <a:bodyPr/>
                    <a:lstStyle/>
                    <a:p>
                      <a:endParaRPr lang="en-US"/>
                    </a:p>
                  </a:txBody>
                  <a:tcPr/>
                </a:tc>
              </a:tr>
              <a:tr h="45527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t>Những</a:t>
                      </a:r>
                      <a:r>
                        <a:rPr lang="en-US" sz="2400" dirty="0" smtClean="0"/>
                        <a:t> </a:t>
                      </a:r>
                      <a:r>
                        <a:rPr lang="en-US" sz="2400" dirty="0" err="1" smtClean="0"/>
                        <a:t>biểu</a:t>
                      </a:r>
                      <a:r>
                        <a:rPr lang="en-US" sz="2400" dirty="0" smtClean="0"/>
                        <a:t> </a:t>
                      </a:r>
                      <a:r>
                        <a:rPr lang="en-US" sz="2400" dirty="0" err="1" smtClean="0"/>
                        <a:t>hiện</a:t>
                      </a:r>
                      <a:r>
                        <a:rPr lang="en-US" sz="2400" dirty="0" smtClean="0"/>
                        <a:t> </a:t>
                      </a:r>
                      <a:r>
                        <a:rPr lang="en-US" sz="2400" dirty="0" err="1" smtClean="0"/>
                        <a:t>của</a:t>
                      </a:r>
                      <a:r>
                        <a:rPr lang="en-US" sz="2400" dirty="0" smtClean="0"/>
                        <a:t> </a:t>
                      </a:r>
                      <a:r>
                        <a:rPr lang="en-US" sz="2400" dirty="0" err="1" smtClean="0"/>
                        <a:t>siêng</a:t>
                      </a:r>
                      <a:r>
                        <a:rPr lang="en-US" sz="2400" dirty="0" smtClean="0"/>
                        <a:t> </a:t>
                      </a:r>
                      <a:r>
                        <a:rPr lang="en-US" sz="2400" dirty="0" err="1" smtClean="0"/>
                        <a:t>năng</a:t>
                      </a:r>
                      <a:r>
                        <a:rPr lang="en-US" sz="2400" dirty="0" smtClean="0"/>
                        <a:t>, </a:t>
                      </a:r>
                      <a:r>
                        <a:rPr lang="en-US" sz="2400" dirty="0" err="1" smtClean="0"/>
                        <a:t>kiên</a:t>
                      </a:r>
                      <a:r>
                        <a:rPr lang="en-US" sz="2400" dirty="0" smtClean="0"/>
                        <a:t> </a:t>
                      </a:r>
                      <a:r>
                        <a:rPr lang="en-US" sz="2400" dirty="0" err="1" smtClean="0"/>
                        <a:t>trì</a:t>
                      </a:r>
                      <a:r>
                        <a:rPr lang="en-US" sz="2400" dirty="0" smtClean="0"/>
                        <a:t> </a:t>
                      </a:r>
                      <a:r>
                        <a:rPr lang="en-US" sz="2400" dirty="0" err="1" smtClean="0"/>
                        <a:t>và</a:t>
                      </a:r>
                      <a:r>
                        <a:rPr lang="en-US" sz="2400" baseline="0" dirty="0" smtClean="0"/>
                        <a:t> </a:t>
                      </a:r>
                      <a:r>
                        <a:rPr lang="en-US" sz="2400" baseline="0" dirty="0" err="1" smtClean="0"/>
                        <a:t>trái</a:t>
                      </a:r>
                      <a:r>
                        <a:rPr lang="en-US" sz="2400" baseline="0" dirty="0" smtClean="0"/>
                        <a:t> </a:t>
                      </a:r>
                      <a:r>
                        <a:rPr lang="en-US" sz="2400" baseline="0" dirty="0" err="1" smtClean="0"/>
                        <a:t>siêng</a:t>
                      </a:r>
                      <a:r>
                        <a:rPr lang="en-US" sz="2400" baseline="0" dirty="0" smtClean="0"/>
                        <a:t> </a:t>
                      </a:r>
                      <a:r>
                        <a:rPr lang="en-US" sz="2400" baseline="0" dirty="0" err="1" smtClean="0"/>
                        <a:t>năng</a:t>
                      </a:r>
                      <a:r>
                        <a:rPr lang="en-US" sz="2400" baseline="0" dirty="0" smtClean="0"/>
                        <a:t>, </a:t>
                      </a:r>
                      <a:r>
                        <a:rPr lang="en-US" sz="2400" baseline="0" dirty="0" err="1" smtClean="0"/>
                        <a:t>kiên</a:t>
                      </a:r>
                      <a:r>
                        <a:rPr lang="en-US" sz="2400" baseline="0" dirty="0" smtClean="0"/>
                        <a:t> </a:t>
                      </a:r>
                      <a:r>
                        <a:rPr lang="en-US" sz="2400" baseline="0" dirty="0" err="1" smtClean="0"/>
                        <a:t>trì</a:t>
                      </a:r>
                      <a:r>
                        <a:rPr lang="en-US" sz="2400" baseline="0" dirty="0" smtClean="0"/>
                        <a:t> </a:t>
                      </a:r>
                      <a:r>
                        <a:rPr lang="en-US" sz="2400" dirty="0" err="1" smtClean="0"/>
                        <a:t>từ</a:t>
                      </a:r>
                      <a:r>
                        <a:rPr lang="en-US" sz="2400" baseline="0" dirty="0" smtClean="0"/>
                        <a:t> </a:t>
                      </a:r>
                      <a:r>
                        <a:rPr lang="en-US" sz="2400" baseline="0" dirty="0" err="1" smtClean="0"/>
                        <a:t>các</a:t>
                      </a:r>
                      <a:r>
                        <a:rPr lang="en-US" sz="2400" baseline="0" dirty="0" smtClean="0"/>
                        <a:t> </a:t>
                      </a:r>
                      <a:r>
                        <a:rPr lang="en-US" sz="2400" baseline="0" dirty="0" err="1" smtClean="0"/>
                        <a:t>bức</a:t>
                      </a:r>
                      <a:r>
                        <a:rPr lang="en-US" sz="2400" baseline="0" dirty="0" smtClean="0"/>
                        <a:t> </a:t>
                      </a:r>
                      <a:r>
                        <a:rPr lang="en-US" sz="2400" baseline="0" dirty="0" err="1" smtClean="0"/>
                        <a:t>tranh</a:t>
                      </a:r>
                      <a:endParaRPr lang="en-US" sz="2400" b="1" i="1" dirty="0" smtClean="0">
                        <a:latin typeface="Times New Roman" pitchFamily="18" charset="0"/>
                        <a:cs typeface="Times New Roman" pitchFamily="18" charset="0"/>
                      </a:endParaRPr>
                    </a:p>
                  </a:txBody>
                  <a:tcPr/>
                </a:tc>
                <a:tc hMerge="1">
                  <a:txBody>
                    <a:bodyPr/>
                    <a:lstStyle/>
                    <a:p>
                      <a:endParaRPr lang="en-US"/>
                    </a:p>
                  </a:txBody>
                  <a:tcPr/>
                </a:tc>
                <a:tc hMerge="1">
                  <a:txBody>
                    <a:bodyPr/>
                    <a:lstStyle/>
                    <a:p>
                      <a:pPr algn="just"/>
                      <a:endParaRPr lang="en-US" sz="2000"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918907">
                <a:tc>
                  <a:txBody>
                    <a:bodyPr/>
                    <a:lstStyle/>
                    <a:p>
                      <a:pPr algn="ctr"/>
                      <a:r>
                        <a:rPr lang="en-US" sz="2400" b="1" dirty="0" err="1" smtClean="0"/>
                        <a:t>Hình</a:t>
                      </a:r>
                      <a:r>
                        <a:rPr lang="en-US" sz="2400" b="1" baseline="0" dirty="0" smtClean="0"/>
                        <a:t> </a:t>
                      </a:r>
                      <a:r>
                        <a:rPr lang="en-US" sz="2400" b="1" baseline="0" dirty="0" smtClean="0"/>
                        <a:t>1</a:t>
                      </a:r>
                      <a:endParaRPr lang="en-US" sz="2400" b="1" baseline="0" dirty="0" smtClean="0"/>
                    </a:p>
                    <a:p>
                      <a:pPr algn="ctr"/>
                      <a:endParaRPr lang="en-US" sz="2400" b="1" dirty="0"/>
                    </a:p>
                  </a:txBody>
                  <a:tcPr/>
                </a:tc>
                <a:tc>
                  <a:txBody>
                    <a:bodyPr/>
                    <a:lstStyle/>
                    <a:p>
                      <a:pPr algn="ctr"/>
                      <a:r>
                        <a:rPr lang="en-US" sz="2400" b="1" dirty="0" err="1" smtClean="0"/>
                        <a:t>Hình</a:t>
                      </a:r>
                      <a:r>
                        <a:rPr lang="en-US" sz="2400" b="1" baseline="0" dirty="0" smtClean="0"/>
                        <a:t> </a:t>
                      </a:r>
                      <a:r>
                        <a:rPr lang="en-US" sz="2400" b="1" baseline="0" dirty="0" smtClean="0"/>
                        <a:t>2</a:t>
                      </a:r>
                      <a:endParaRPr lang="en-US" sz="2400" b="1" baseline="0" dirty="0" smtClean="0"/>
                    </a:p>
                    <a:p>
                      <a:pPr algn="ctr"/>
                      <a:endParaRPr lang="en-US" sz="2400" b="1" dirty="0" smtClean="0"/>
                    </a:p>
                    <a:p>
                      <a:pPr algn="ctr"/>
                      <a:endParaRPr lang="en-US" sz="2400" b="1" dirty="0" smtClean="0"/>
                    </a:p>
                    <a:p>
                      <a:pPr algn="ctr"/>
                      <a:endParaRPr lang="en-US" sz="2400" b="1" dirty="0" smtClean="0"/>
                    </a:p>
                    <a:p>
                      <a:pPr algn="ctr"/>
                      <a:endParaRPr lang="en-US" sz="2400" b="1" dirty="0" smtClean="0"/>
                    </a:p>
                    <a:p>
                      <a:pPr algn="ctr"/>
                      <a:endParaRPr lang="en-US" sz="2400" b="1" dirty="0"/>
                    </a:p>
                  </a:txBody>
                  <a:tcPr/>
                </a:tc>
                <a:tc>
                  <a:txBody>
                    <a:bodyPr/>
                    <a:lstStyle/>
                    <a:p>
                      <a:pPr algn="ctr"/>
                      <a:r>
                        <a:rPr lang="en-US" sz="2400" b="1" dirty="0" err="1" smtClean="0"/>
                        <a:t>Hình</a:t>
                      </a:r>
                      <a:r>
                        <a:rPr lang="en-US" sz="2400" b="1" baseline="0" dirty="0" smtClean="0"/>
                        <a:t> </a:t>
                      </a:r>
                      <a:r>
                        <a:rPr lang="en-US" sz="2400" b="1" baseline="0" dirty="0" smtClean="0"/>
                        <a:t>3</a:t>
                      </a:r>
                      <a:endParaRPr lang="en-US" sz="2400" b="1" baseline="0" dirty="0" smtClean="0"/>
                    </a:p>
                    <a:p>
                      <a:pPr algn="ctr"/>
                      <a:endParaRPr lang="en-US" sz="2400" b="1" dirty="0"/>
                    </a:p>
                  </a:txBody>
                  <a:tcPr/>
                </a:tc>
                <a:tc>
                  <a:txBody>
                    <a:bodyPr/>
                    <a:lstStyle/>
                    <a:p>
                      <a:pPr algn="ctr"/>
                      <a:r>
                        <a:rPr lang="en-US" sz="2400" b="1" dirty="0" err="1" smtClean="0"/>
                        <a:t>Hình</a:t>
                      </a:r>
                      <a:r>
                        <a:rPr lang="en-US" sz="2400" b="1" baseline="0" dirty="0" smtClean="0"/>
                        <a:t> </a:t>
                      </a:r>
                      <a:r>
                        <a:rPr lang="en-US" sz="2400" b="1" baseline="0" dirty="0" smtClean="0"/>
                        <a:t>4</a:t>
                      </a:r>
                      <a:endParaRPr lang="en-US" sz="2400" b="1" baseline="0" dirty="0" smtClean="0"/>
                    </a:p>
                    <a:p>
                      <a:pPr algn="ctr"/>
                      <a:endParaRPr lang="en-US" sz="2400" b="1" dirty="0"/>
                    </a:p>
                  </a:txBody>
                  <a:tcPr/>
                </a:tc>
              </a:tr>
            </a:tbl>
          </a:graphicData>
        </a:graphic>
      </p:graphicFrame>
    </p:spTree>
    <p:extLst>
      <p:ext uri="{BB962C8B-B14F-4D97-AF65-F5344CB8AC3E}">
        <p14:creationId xmlns:p14="http://schemas.microsoft.com/office/powerpoint/2010/main" val="193256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3351210" y="192956"/>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sz="1600" dirty="0">
                <a:solidFill>
                  <a:prstClr val="white"/>
                </a:solidFill>
                <a:latin typeface="Times New Roman" pitchFamily="18" charset="0"/>
                <a:ea typeface="Times New Roman" panose="02020603050405020304" pitchFamily="18" charset="0"/>
                <a:cs typeface="Times New Roman" pitchFamily="18" charset="0"/>
              </a:rPr>
              <a:t> </a:t>
            </a:r>
            <a:endParaRPr lang="en-US" dirty="0">
              <a:solidFill>
                <a:prstClr val="white"/>
              </a:solidFill>
              <a:latin typeface="Times New Roman" pitchFamily="18" charset="0"/>
              <a:ea typeface="Times New Roman" panose="02020603050405020304" pitchFamily="18" charset="0"/>
              <a:cs typeface="Times New Roman" pitchFamily="18" charset="0"/>
            </a:endParaRPr>
          </a:p>
        </p:txBody>
      </p:sp>
      <p:sp>
        <p:nvSpPr>
          <p:cNvPr id="10" name="Rectangle 9"/>
          <p:cNvSpPr/>
          <p:nvPr/>
        </p:nvSpPr>
        <p:spPr>
          <a:xfrm>
            <a:off x="2724111" y="970059"/>
            <a:ext cx="9356271" cy="1815882"/>
          </a:xfrm>
          <a:prstGeom prst="rect">
            <a:avLst/>
          </a:prstGeom>
        </p:spPr>
        <p:txBody>
          <a:bodyPr wrap="square">
            <a:spAutoFit/>
          </a:bodyPr>
          <a:lstStyle/>
          <a:p>
            <a:pPr algn="just"/>
            <a:r>
              <a:rPr lang="en-US" sz="2800" i="1" dirty="0"/>
              <a:t>1/ </a:t>
            </a:r>
            <a:r>
              <a:rPr lang="en-US" sz="2800" i="1" dirty="0" err="1"/>
              <a:t>Xác</a:t>
            </a:r>
            <a:r>
              <a:rPr lang="en-US" sz="2800" i="1" dirty="0"/>
              <a:t> </a:t>
            </a:r>
            <a:r>
              <a:rPr lang="en-US" sz="2800" i="1" dirty="0" err="1"/>
              <a:t>định</a:t>
            </a:r>
            <a:r>
              <a:rPr lang="en-US" sz="2800" i="1" dirty="0"/>
              <a:t> </a:t>
            </a:r>
            <a:r>
              <a:rPr lang="en-US" sz="2800" i="1" dirty="0" err="1"/>
              <a:t>các</a:t>
            </a:r>
            <a:r>
              <a:rPr lang="en-US" sz="2800" i="1" dirty="0"/>
              <a:t> </a:t>
            </a:r>
            <a:r>
              <a:rPr lang="en-US" sz="2800" i="1" dirty="0" err="1"/>
              <a:t>hành</a:t>
            </a:r>
            <a:r>
              <a:rPr lang="en-US" sz="2800" i="1" dirty="0"/>
              <a:t> vi, </a:t>
            </a:r>
            <a:r>
              <a:rPr lang="en-US" sz="2800" i="1" dirty="0" err="1"/>
              <a:t>việc</a:t>
            </a:r>
            <a:r>
              <a:rPr lang="en-US" sz="2800" i="1" dirty="0"/>
              <a:t> </a:t>
            </a:r>
            <a:r>
              <a:rPr lang="en-US" sz="2800" i="1" dirty="0" err="1"/>
              <a:t>làm</a:t>
            </a:r>
            <a:r>
              <a:rPr lang="en-US" sz="2800" i="1" dirty="0"/>
              <a:t> </a:t>
            </a:r>
            <a:r>
              <a:rPr lang="en-US" sz="2800" i="1" dirty="0" err="1"/>
              <a:t>thể</a:t>
            </a:r>
            <a:r>
              <a:rPr lang="en-US" sz="2800" i="1" dirty="0"/>
              <a:t> </a:t>
            </a:r>
            <a:r>
              <a:rPr lang="en-US" sz="2800" i="1" dirty="0" err="1"/>
              <a:t>hiện</a:t>
            </a:r>
            <a:r>
              <a:rPr lang="en-US" sz="2800" i="1" dirty="0"/>
              <a:t> </a:t>
            </a:r>
            <a:r>
              <a:rPr lang="en-US" sz="2800" i="1" dirty="0" err="1"/>
              <a:t>siêng</a:t>
            </a:r>
            <a:r>
              <a:rPr lang="en-US" sz="2800" i="1" dirty="0"/>
              <a:t> </a:t>
            </a:r>
            <a:r>
              <a:rPr lang="en-US" sz="2800" i="1" dirty="0" err="1"/>
              <a:t>năng</a:t>
            </a:r>
            <a:r>
              <a:rPr lang="en-US" sz="2800" i="1" dirty="0"/>
              <a:t>, </a:t>
            </a:r>
            <a:r>
              <a:rPr lang="en-US" sz="2800" i="1" dirty="0" err="1"/>
              <a:t>kiên</a:t>
            </a:r>
            <a:r>
              <a:rPr lang="en-US" sz="2800" i="1" dirty="0"/>
              <a:t> </a:t>
            </a:r>
            <a:r>
              <a:rPr lang="en-US" sz="2800" i="1" dirty="0" err="1"/>
              <a:t>trì</a:t>
            </a:r>
            <a:r>
              <a:rPr lang="en-US" sz="2800" i="1" dirty="0"/>
              <a:t> </a:t>
            </a:r>
            <a:r>
              <a:rPr lang="en-US" sz="2800" i="1" dirty="0" err="1"/>
              <a:t>và</a:t>
            </a:r>
            <a:r>
              <a:rPr lang="en-US" sz="2800" i="1" dirty="0"/>
              <a:t> </a:t>
            </a:r>
            <a:r>
              <a:rPr lang="en-US" sz="2800" i="1" dirty="0" err="1"/>
              <a:t>chưa</a:t>
            </a:r>
            <a:r>
              <a:rPr lang="en-US" sz="2800" i="1" dirty="0"/>
              <a:t> </a:t>
            </a:r>
            <a:r>
              <a:rPr lang="en-US" sz="2800" i="1" dirty="0" err="1"/>
              <a:t>thể</a:t>
            </a:r>
            <a:r>
              <a:rPr lang="en-US" sz="2800" i="1" dirty="0"/>
              <a:t> </a:t>
            </a:r>
            <a:r>
              <a:rPr lang="en-US" sz="2800" i="1" dirty="0" err="1"/>
              <a:t>hiện</a:t>
            </a:r>
            <a:r>
              <a:rPr lang="en-US" sz="2800" i="1" dirty="0"/>
              <a:t> </a:t>
            </a:r>
            <a:r>
              <a:rPr lang="en-US" sz="2800" i="1" dirty="0" err="1"/>
              <a:t>siêng</a:t>
            </a:r>
            <a:r>
              <a:rPr lang="en-US" sz="2800" i="1" dirty="0"/>
              <a:t> </a:t>
            </a:r>
            <a:r>
              <a:rPr lang="en-US" sz="2800" i="1" dirty="0" err="1"/>
              <a:t>năng</a:t>
            </a:r>
            <a:r>
              <a:rPr lang="en-US" sz="2800" i="1" dirty="0"/>
              <a:t>, </a:t>
            </a:r>
            <a:r>
              <a:rPr lang="en-US" sz="2800" i="1" dirty="0" err="1"/>
              <a:t>kiên</a:t>
            </a:r>
            <a:r>
              <a:rPr lang="en-US" sz="2800" i="1" dirty="0"/>
              <a:t> </a:t>
            </a:r>
            <a:r>
              <a:rPr lang="en-US" sz="2800" i="1" dirty="0" err="1"/>
              <a:t>trì</a:t>
            </a:r>
            <a:r>
              <a:rPr lang="en-US" sz="2800" i="1" dirty="0"/>
              <a:t> </a:t>
            </a:r>
            <a:r>
              <a:rPr lang="en-US" sz="2800" i="1" dirty="0" err="1"/>
              <a:t>trong</a:t>
            </a:r>
            <a:r>
              <a:rPr lang="en-US" sz="2800" i="1" dirty="0"/>
              <a:t> </a:t>
            </a:r>
            <a:r>
              <a:rPr lang="en-US" sz="2800" i="1" dirty="0" err="1"/>
              <a:t>mỗi</a:t>
            </a:r>
            <a:r>
              <a:rPr lang="en-US" sz="2800" i="1" dirty="0"/>
              <a:t> </a:t>
            </a:r>
            <a:r>
              <a:rPr lang="en-US" sz="2800" i="1" dirty="0" err="1"/>
              <a:t>bức</a:t>
            </a:r>
            <a:r>
              <a:rPr lang="en-US" sz="2800" i="1" dirty="0"/>
              <a:t> </a:t>
            </a:r>
            <a:r>
              <a:rPr lang="en-US" sz="2800" i="1" dirty="0" err="1"/>
              <a:t>tranh</a:t>
            </a:r>
            <a:r>
              <a:rPr lang="en-US" sz="2800" i="1" dirty="0"/>
              <a:t>. </a:t>
            </a:r>
            <a:endParaRPr lang="en-US" sz="2800" dirty="0"/>
          </a:p>
          <a:p>
            <a:pPr algn="just"/>
            <a:r>
              <a:rPr lang="en-US" sz="2800" i="1" dirty="0"/>
              <a:t>2/ </a:t>
            </a:r>
            <a:r>
              <a:rPr lang="en-US" sz="2800" i="1" dirty="0" err="1"/>
              <a:t>N</a:t>
            </a:r>
            <a:r>
              <a:rPr lang="en-US" sz="2800" i="1" dirty="0" err="1" smtClean="0"/>
              <a:t>êu</a:t>
            </a:r>
            <a:r>
              <a:rPr lang="en-US" sz="2800" i="1" dirty="0" smtClean="0"/>
              <a:t> </a:t>
            </a:r>
            <a:r>
              <a:rPr lang="en-US" sz="2800" i="1" dirty="0" err="1"/>
              <a:t>những</a:t>
            </a:r>
            <a:r>
              <a:rPr lang="en-US" sz="2800" i="1" dirty="0"/>
              <a:t> </a:t>
            </a:r>
            <a:r>
              <a:rPr lang="en-US" sz="2800" i="1" dirty="0" err="1"/>
              <a:t>biểu</a:t>
            </a:r>
            <a:r>
              <a:rPr lang="en-US" sz="2800" i="1" dirty="0"/>
              <a:t> </a:t>
            </a:r>
            <a:r>
              <a:rPr lang="en-US" sz="2800" i="1" dirty="0" err="1"/>
              <a:t>hiện</a:t>
            </a:r>
            <a:r>
              <a:rPr lang="en-US" sz="2800" i="1" dirty="0"/>
              <a:t> </a:t>
            </a:r>
            <a:r>
              <a:rPr lang="en-US" sz="2800" i="1" dirty="0" err="1"/>
              <a:t>của</a:t>
            </a:r>
            <a:r>
              <a:rPr lang="en-US" sz="2800" i="1" dirty="0"/>
              <a:t> </a:t>
            </a:r>
            <a:r>
              <a:rPr lang="en-US" sz="2800" i="1" dirty="0" err="1"/>
              <a:t>siêng</a:t>
            </a:r>
            <a:r>
              <a:rPr lang="en-US" sz="2800" i="1" dirty="0"/>
              <a:t> </a:t>
            </a:r>
            <a:r>
              <a:rPr lang="en-US" sz="2800" i="1" dirty="0" err="1"/>
              <a:t>năng</a:t>
            </a:r>
            <a:r>
              <a:rPr lang="en-US" sz="2800" i="1" dirty="0"/>
              <a:t>, </a:t>
            </a:r>
            <a:r>
              <a:rPr lang="en-US" sz="2800" i="1" dirty="0" err="1"/>
              <a:t>kiên</a:t>
            </a:r>
            <a:r>
              <a:rPr lang="en-US" sz="2800" i="1" dirty="0"/>
              <a:t> </a:t>
            </a:r>
            <a:r>
              <a:rPr lang="en-US" sz="2800" i="1" dirty="0" err="1"/>
              <a:t>trì</a:t>
            </a:r>
            <a:r>
              <a:rPr lang="en-US" sz="2800" i="1" dirty="0"/>
              <a:t> </a:t>
            </a:r>
            <a:r>
              <a:rPr lang="en-US" sz="2800" i="1" dirty="0" err="1"/>
              <a:t>và</a:t>
            </a:r>
            <a:r>
              <a:rPr lang="en-US" sz="2800" i="1" dirty="0"/>
              <a:t> </a:t>
            </a:r>
            <a:r>
              <a:rPr lang="en-US" sz="2800" i="1" dirty="0" err="1"/>
              <a:t>trái</a:t>
            </a:r>
            <a:r>
              <a:rPr lang="en-US" sz="2800" i="1" dirty="0"/>
              <a:t> </a:t>
            </a:r>
            <a:r>
              <a:rPr lang="en-US" sz="2800" i="1" dirty="0" err="1"/>
              <a:t>với</a:t>
            </a:r>
            <a:r>
              <a:rPr lang="en-US" sz="2800" i="1" dirty="0"/>
              <a:t> </a:t>
            </a:r>
            <a:r>
              <a:rPr lang="en-US" sz="2800" i="1" dirty="0" err="1"/>
              <a:t>siêng</a:t>
            </a:r>
            <a:r>
              <a:rPr lang="en-US" sz="2800" i="1" dirty="0"/>
              <a:t> </a:t>
            </a:r>
            <a:r>
              <a:rPr lang="en-US" sz="2800" i="1" dirty="0" err="1"/>
              <a:t>năng</a:t>
            </a:r>
            <a:r>
              <a:rPr lang="en-US" sz="2800" i="1" dirty="0"/>
              <a:t>, </a:t>
            </a:r>
            <a:r>
              <a:rPr lang="en-US" sz="2800" i="1" dirty="0" err="1"/>
              <a:t>kiên</a:t>
            </a:r>
            <a:r>
              <a:rPr lang="en-US" sz="2800" i="1" dirty="0"/>
              <a:t> </a:t>
            </a:r>
            <a:r>
              <a:rPr lang="en-US" sz="2800" i="1" dirty="0" err="1"/>
              <a:t>trì</a:t>
            </a:r>
            <a:r>
              <a:rPr lang="en-US" sz="2800" i="1" dirty="0"/>
              <a:t> </a:t>
            </a:r>
            <a:r>
              <a:rPr lang="en-US" sz="2800" i="1" dirty="0" err="1"/>
              <a:t>từ</a:t>
            </a:r>
            <a:r>
              <a:rPr lang="en-US" sz="2800" i="1" dirty="0"/>
              <a:t> </a:t>
            </a:r>
            <a:r>
              <a:rPr lang="en-US" sz="2800" i="1" dirty="0" err="1"/>
              <a:t>nội</a:t>
            </a:r>
            <a:r>
              <a:rPr lang="en-US" sz="2800" i="1" dirty="0"/>
              <a:t> dung </a:t>
            </a:r>
            <a:r>
              <a:rPr lang="en-US" sz="2800" i="1" dirty="0" err="1"/>
              <a:t>các</a:t>
            </a:r>
            <a:r>
              <a:rPr lang="en-US" sz="2800" i="1" dirty="0"/>
              <a:t> </a:t>
            </a:r>
            <a:r>
              <a:rPr lang="en-US" sz="2800" i="1" dirty="0" err="1"/>
              <a:t>bức</a:t>
            </a:r>
            <a:r>
              <a:rPr lang="en-US" sz="2800" i="1" dirty="0"/>
              <a:t> </a:t>
            </a:r>
            <a:r>
              <a:rPr lang="en-US" sz="2800" i="1" dirty="0" err="1"/>
              <a:t>tranh</a:t>
            </a:r>
            <a:r>
              <a:rPr lang="en-US" sz="2800" i="1" dirty="0"/>
              <a:t>?</a:t>
            </a:r>
            <a:endParaRPr lang="en-US" sz="2800" dirty="0"/>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graphicFrame>
        <p:nvGraphicFramePr>
          <p:cNvPr id="12" name="Bảng 11"/>
          <p:cNvGraphicFramePr>
            <a:graphicFrameLocks noGrp="1"/>
          </p:cNvGraphicFramePr>
          <p:nvPr>
            <p:extLst>
              <p:ext uri="{D42A27DB-BD31-4B8C-83A1-F6EECF244321}">
                <p14:modId xmlns:p14="http://schemas.microsoft.com/office/powerpoint/2010/main" val="2279219343"/>
              </p:ext>
            </p:extLst>
          </p:nvPr>
        </p:nvGraphicFramePr>
        <p:xfrm>
          <a:off x="219456" y="2889504"/>
          <a:ext cx="11640448" cy="3763733"/>
        </p:xfrm>
        <a:graphic>
          <a:graphicData uri="http://schemas.openxmlformats.org/drawingml/2006/table">
            <a:tbl>
              <a:tblPr firstRow="1" bandRow="1">
                <a:tableStyleId>{5C22544A-7EE6-4342-B048-85BDC9FD1C3A}</a:tableStyleId>
              </a:tblPr>
              <a:tblGrid>
                <a:gridCol w="3056636"/>
                <a:gridCol w="2886600"/>
                <a:gridCol w="3008397"/>
                <a:gridCol w="2688815"/>
              </a:tblGrid>
              <a:tr h="396378">
                <a:tc gridSpan="2">
                  <a:txBody>
                    <a:bodyPr/>
                    <a:lstStyle/>
                    <a:p>
                      <a:pPr algn="ctr"/>
                      <a:r>
                        <a:rPr lang="en-US" sz="3200" b="1" i="1" dirty="0" err="1" smtClean="0">
                          <a:solidFill>
                            <a:schemeClr val="bg1"/>
                          </a:solidFill>
                          <a:latin typeface="Times New Roman" pitchFamily="18" charset="0"/>
                          <a:cs typeface="Times New Roman" pitchFamily="18" charset="0"/>
                        </a:rPr>
                        <a:t>Siêng</a:t>
                      </a:r>
                      <a:r>
                        <a:rPr lang="en-US" sz="3200" b="1" i="1" dirty="0" smtClean="0">
                          <a:solidFill>
                            <a:schemeClr val="bg1"/>
                          </a:solidFill>
                          <a:latin typeface="Times New Roman" pitchFamily="18" charset="0"/>
                          <a:cs typeface="Times New Roman" pitchFamily="18" charset="0"/>
                        </a:rPr>
                        <a:t> </a:t>
                      </a:r>
                      <a:r>
                        <a:rPr lang="en-US" sz="3200" b="1" i="1" dirty="0" err="1" smtClean="0">
                          <a:solidFill>
                            <a:schemeClr val="bg1"/>
                          </a:solidFill>
                          <a:latin typeface="Times New Roman" pitchFamily="18" charset="0"/>
                          <a:cs typeface="Times New Roman" pitchFamily="18" charset="0"/>
                        </a:rPr>
                        <a:t>năng</a:t>
                      </a:r>
                      <a:r>
                        <a:rPr lang="en-US" sz="3200" b="1" i="1" dirty="0" smtClean="0">
                          <a:solidFill>
                            <a:schemeClr val="bg1"/>
                          </a:solidFill>
                          <a:latin typeface="Times New Roman" pitchFamily="18" charset="0"/>
                          <a:cs typeface="Times New Roman" pitchFamily="18" charset="0"/>
                        </a:rPr>
                        <a:t>, </a:t>
                      </a:r>
                      <a:r>
                        <a:rPr lang="en-US" sz="3200" b="1" i="1" dirty="0" err="1" smtClean="0">
                          <a:solidFill>
                            <a:schemeClr val="bg1"/>
                          </a:solidFill>
                          <a:latin typeface="Times New Roman" pitchFamily="18" charset="0"/>
                          <a:cs typeface="Times New Roman" pitchFamily="18" charset="0"/>
                        </a:rPr>
                        <a:t>kiên</a:t>
                      </a:r>
                      <a:r>
                        <a:rPr lang="en-US" sz="3200" b="1" i="1" dirty="0" smtClean="0">
                          <a:solidFill>
                            <a:schemeClr val="bg1"/>
                          </a:solidFill>
                          <a:latin typeface="Times New Roman" pitchFamily="18" charset="0"/>
                          <a:cs typeface="Times New Roman" pitchFamily="18" charset="0"/>
                        </a:rPr>
                        <a:t> </a:t>
                      </a:r>
                      <a:r>
                        <a:rPr lang="en-US" sz="3200" b="1" i="1" dirty="0" err="1" smtClean="0">
                          <a:solidFill>
                            <a:schemeClr val="bg1"/>
                          </a:solidFill>
                          <a:latin typeface="Times New Roman" pitchFamily="18" charset="0"/>
                          <a:cs typeface="Times New Roman" pitchFamily="18" charset="0"/>
                        </a:rPr>
                        <a:t>trì</a:t>
                      </a:r>
                      <a:r>
                        <a:rPr lang="en-US" sz="3200" b="1" i="1" dirty="0" smtClean="0">
                          <a:solidFill>
                            <a:schemeClr val="bg1"/>
                          </a:solidFill>
                          <a:latin typeface="Times New Roman" pitchFamily="18" charset="0"/>
                          <a:cs typeface="Times New Roman" pitchFamily="18" charset="0"/>
                        </a:rPr>
                        <a:t> </a:t>
                      </a:r>
                      <a:endParaRPr lang="en-US" sz="3200" b="1" dirty="0">
                        <a:solidFill>
                          <a:schemeClr val="bg1"/>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i="1" dirty="0" err="1" smtClean="0">
                          <a:solidFill>
                            <a:schemeClr val="bg1"/>
                          </a:solidFill>
                          <a:latin typeface="Times New Roman" pitchFamily="18" charset="0"/>
                          <a:cs typeface="Times New Roman" pitchFamily="18" charset="0"/>
                        </a:rPr>
                        <a:t>Chưa</a:t>
                      </a:r>
                      <a:r>
                        <a:rPr lang="en-US" sz="3200" b="1" i="1" baseline="0" dirty="0" smtClean="0">
                          <a:solidFill>
                            <a:schemeClr val="bg1"/>
                          </a:solidFill>
                          <a:latin typeface="Times New Roman" pitchFamily="18" charset="0"/>
                          <a:cs typeface="Times New Roman" pitchFamily="18" charset="0"/>
                        </a:rPr>
                        <a:t> </a:t>
                      </a:r>
                      <a:r>
                        <a:rPr lang="en-US" sz="3200" b="1" i="1" dirty="0" err="1" smtClean="0">
                          <a:solidFill>
                            <a:schemeClr val="bg1"/>
                          </a:solidFill>
                          <a:latin typeface="Times New Roman" pitchFamily="18" charset="0"/>
                          <a:cs typeface="Times New Roman" pitchFamily="18" charset="0"/>
                        </a:rPr>
                        <a:t>siêng</a:t>
                      </a:r>
                      <a:r>
                        <a:rPr lang="en-US" sz="3200" b="1" i="1" dirty="0" smtClean="0">
                          <a:solidFill>
                            <a:schemeClr val="bg1"/>
                          </a:solidFill>
                          <a:latin typeface="Times New Roman" pitchFamily="18" charset="0"/>
                          <a:cs typeface="Times New Roman" pitchFamily="18" charset="0"/>
                        </a:rPr>
                        <a:t> </a:t>
                      </a:r>
                      <a:r>
                        <a:rPr lang="en-US" sz="3200" b="1" i="1" dirty="0" err="1" smtClean="0">
                          <a:solidFill>
                            <a:schemeClr val="bg1"/>
                          </a:solidFill>
                          <a:latin typeface="Times New Roman" pitchFamily="18" charset="0"/>
                          <a:cs typeface="Times New Roman" pitchFamily="18" charset="0"/>
                        </a:rPr>
                        <a:t>năng</a:t>
                      </a:r>
                      <a:r>
                        <a:rPr lang="en-US" sz="3200" b="1" i="1" dirty="0" smtClean="0">
                          <a:solidFill>
                            <a:schemeClr val="bg1"/>
                          </a:solidFill>
                          <a:latin typeface="Times New Roman" pitchFamily="18" charset="0"/>
                          <a:cs typeface="Times New Roman" pitchFamily="18" charset="0"/>
                        </a:rPr>
                        <a:t>, </a:t>
                      </a:r>
                      <a:r>
                        <a:rPr lang="en-US" sz="3200" b="1" i="1" dirty="0" err="1" smtClean="0">
                          <a:solidFill>
                            <a:schemeClr val="bg1"/>
                          </a:solidFill>
                          <a:latin typeface="Times New Roman" pitchFamily="18" charset="0"/>
                          <a:cs typeface="Times New Roman" pitchFamily="18" charset="0"/>
                        </a:rPr>
                        <a:t>kiên</a:t>
                      </a:r>
                      <a:r>
                        <a:rPr lang="en-US" sz="3200" b="1" i="1" dirty="0" smtClean="0">
                          <a:solidFill>
                            <a:schemeClr val="bg1"/>
                          </a:solidFill>
                          <a:latin typeface="Times New Roman" pitchFamily="18" charset="0"/>
                          <a:cs typeface="Times New Roman" pitchFamily="18" charset="0"/>
                        </a:rPr>
                        <a:t> </a:t>
                      </a:r>
                      <a:r>
                        <a:rPr lang="en-US" sz="3200" b="1" i="1" dirty="0" err="1" smtClean="0">
                          <a:solidFill>
                            <a:schemeClr val="bg1"/>
                          </a:solidFill>
                          <a:latin typeface="Times New Roman" pitchFamily="18" charset="0"/>
                          <a:cs typeface="Times New Roman" pitchFamily="18" charset="0"/>
                        </a:rPr>
                        <a:t>trì</a:t>
                      </a:r>
                      <a:r>
                        <a:rPr lang="en-US" sz="3200" b="1" i="1" dirty="0" smtClean="0">
                          <a:solidFill>
                            <a:schemeClr val="bg1"/>
                          </a:solidFill>
                          <a:latin typeface="Times New Roman" pitchFamily="18" charset="0"/>
                          <a:cs typeface="Times New Roman"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r>
              <a:tr h="65477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err="1" smtClean="0"/>
                        <a:t>Bức</a:t>
                      </a:r>
                      <a:r>
                        <a:rPr lang="en-US" sz="2800" b="1" baseline="0" dirty="0" smtClean="0"/>
                        <a:t> </a:t>
                      </a:r>
                      <a:r>
                        <a:rPr lang="en-US" sz="2800" b="1" baseline="0" dirty="0" err="1" smtClean="0"/>
                        <a:t>tranh</a:t>
                      </a:r>
                      <a:r>
                        <a:rPr lang="en-US" sz="2800" b="1" baseline="0" dirty="0" smtClean="0"/>
                        <a:t>: 1, 2 ,3 </a:t>
                      </a:r>
                      <a:endParaRPr lang="en-US" sz="2800" b="1" dirty="0" smtClean="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err="1" smtClean="0">
                          <a:solidFill>
                            <a:schemeClr val="tx1"/>
                          </a:solidFill>
                        </a:rPr>
                        <a:t>Bức</a:t>
                      </a:r>
                      <a:r>
                        <a:rPr lang="en-US" sz="2800" b="1" baseline="0" dirty="0" smtClean="0">
                          <a:solidFill>
                            <a:schemeClr val="tx1"/>
                          </a:solidFill>
                        </a:rPr>
                        <a:t> </a:t>
                      </a:r>
                      <a:r>
                        <a:rPr lang="en-US" sz="2800" b="1" baseline="0" dirty="0" err="1" smtClean="0">
                          <a:solidFill>
                            <a:schemeClr val="tx1"/>
                          </a:solidFill>
                        </a:rPr>
                        <a:t>tranh</a:t>
                      </a:r>
                      <a:r>
                        <a:rPr lang="en-US" sz="2800" b="1" baseline="0" dirty="0" smtClean="0">
                          <a:solidFill>
                            <a:schemeClr val="tx1"/>
                          </a:solidFill>
                        </a:rPr>
                        <a:t>: 4</a:t>
                      </a:r>
                      <a:endParaRPr lang="en-US" sz="2800" b="1" dirty="0" smtClean="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45527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1" dirty="0" err="1" smtClean="0">
                          <a:latin typeface="Times New Roman" pitchFamily="18" charset="0"/>
                          <a:cs typeface="Times New Roman" pitchFamily="18" charset="0"/>
                        </a:rPr>
                        <a:t>Những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biểu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hiện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của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siêng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năng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kiên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trì</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và</a:t>
                      </a:r>
                      <a:r>
                        <a:rPr lang="en-US" sz="2400" b="1" i="1" baseline="0" dirty="0" smtClean="0">
                          <a:latin typeface="Times New Roman" pitchFamily="18" charset="0"/>
                          <a:cs typeface="Times New Roman" pitchFamily="18" charset="0"/>
                        </a:rPr>
                        <a:t> </a:t>
                      </a:r>
                      <a:r>
                        <a:rPr lang="en-US" sz="2400" b="1" i="1" baseline="0" dirty="0" err="1" smtClean="0">
                          <a:latin typeface="Times New Roman" pitchFamily="18" charset="0"/>
                          <a:cs typeface="Times New Roman" pitchFamily="18" charset="0"/>
                        </a:rPr>
                        <a:t>trái</a:t>
                      </a:r>
                      <a:r>
                        <a:rPr lang="en-US" sz="2400" b="1" i="1" baseline="0" dirty="0" smtClean="0">
                          <a:latin typeface="Times New Roman" pitchFamily="18" charset="0"/>
                          <a:cs typeface="Times New Roman" pitchFamily="18" charset="0"/>
                        </a:rPr>
                        <a:t> </a:t>
                      </a:r>
                      <a:r>
                        <a:rPr lang="en-US" sz="2400" b="1" i="1" baseline="0" dirty="0" err="1" smtClean="0">
                          <a:latin typeface="Times New Roman" pitchFamily="18" charset="0"/>
                          <a:cs typeface="Times New Roman" pitchFamily="18" charset="0"/>
                        </a:rPr>
                        <a:t>siêng</a:t>
                      </a:r>
                      <a:r>
                        <a:rPr lang="en-US" sz="2400" b="1" i="1" baseline="0" dirty="0" smtClean="0">
                          <a:latin typeface="Times New Roman" pitchFamily="18" charset="0"/>
                          <a:cs typeface="Times New Roman" pitchFamily="18" charset="0"/>
                        </a:rPr>
                        <a:t> </a:t>
                      </a:r>
                      <a:r>
                        <a:rPr lang="en-US" sz="2400" b="1" i="1" baseline="0" dirty="0" err="1" smtClean="0">
                          <a:latin typeface="Times New Roman" pitchFamily="18" charset="0"/>
                          <a:cs typeface="Times New Roman" pitchFamily="18" charset="0"/>
                        </a:rPr>
                        <a:t>năng</a:t>
                      </a:r>
                      <a:r>
                        <a:rPr lang="en-US" sz="2400" b="1" i="1" baseline="0" dirty="0" smtClean="0">
                          <a:latin typeface="Times New Roman" pitchFamily="18" charset="0"/>
                          <a:cs typeface="Times New Roman" pitchFamily="18" charset="0"/>
                        </a:rPr>
                        <a:t>, </a:t>
                      </a:r>
                      <a:r>
                        <a:rPr lang="en-US" sz="2400" b="1" i="1" baseline="0" dirty="0" err="1" smtClean="0">
                          <a:latin typeface="Times New Roman" pitchFamily="18" charset="0"/>
                          <a:cs typeface="Times New Roman" pitchFamily="18" charset="0"/>
                        </a:rPr>
                        <a:t>kiên</a:t>
                      </a:r>
                      <a:r>
                        <a:rPr lang="en-US" sz="2400" b="1" i="1" baseline="0" dirty="0" smtClean="0">
                          <a:latin typeface="Times New Roman" pitchFamily="18" charset="0"/>
                          <a:cs typeface="Times New Roman" pitchFamily="18" charset="0"/>
                        </a:rPr>
                        <a:t> </a:t>
                      </a:r>
                      <a:r>
                        <a:rPr lang="en-US" sz="2400" b="1" i="1" baseline="0" dirty="0" err="1" smtClean="0">
                          <a:latin typeface="Times New Roman" pitchFamily="18" charset="0"/>
                          <a:cs typeface="Times New Roman" pitchFamily="18" charset="0"/>
                        </a:rPr>
                        <a:t>trì</a:t>
                      </a:r>
                      <a:r>
                        <a:rPr lang="en-US" sz="2400" b="1" i="1" baseline="0"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từ</a:t>
                      </a:r>
                      <a:r>
                        <a:rPr lang="en-US" sz="2400" b="1" i="1" baseline="0" dirty="0" smtClean="0">
                          <a:latin typeface="Times New Roman" pitchFamily="18" charset="0"/>
                          <a:cs typeface="Times New Roman" pitchFamily="18" charset="0"/>
                        </a:rPr>
                        <a:t> </a:t>
                      </a:r>
                      <a:r>
                        <a:rPr lang="en-US" sz="2400" b="1" i="1" baseline="0" dirty="0" err="1" smtClean="0">
                          <a:latin typeface="Times New Roman" pitchFamily="18" charset="0"/>
                          <a:cs typeface="Times New Roman" pitchFamily="18" charset="0"/>
                        </a:rPr>
                        <a:t>các</a:t>
                      </a:r>
                      <a:r>
                        <a:rPr lang="en-US" sz="2400" b="1" i="1" baseline="0" dirty="0" smtClean="0">
                          <a:latin typeface="Times New Roman" pitchFamily="18" charset="0"/>
                          <a:cs typeface="Times New Roman" pitchFamily="18" charset="0"/>
                        </a:rPr>
                        <a:t> </a:t>
                      </a:r>
                      <a:r>
                        <a:rPr lang="en-US" sz="2400" b="1" i="1" baseline="0" dirty="0" err="1" smtClean="0">
                          <a:latin typeface="Times New Roman" pitchFamily="18" charset="0"/>
                          <a:cs typeface="Times New Roman" pitchFamily="18" charset="0"/>
                        </a:rPr>
                        <a:t>bức</a:t>
                      </a:r>
                      <a:r>
                        <a:rPr lang="en-US" sz="2400" b="1" i="1" baseline="0" dirty="0" smtClean="0">
                          <a:latin typeface="Times New Roman" pitchFamily="18" charset="0"/>
                          <a:cs typeface="Times New Roman" pitchFamily="18" charset="0"/>
                        </a:rPr>
                        <a:t> </a:t>
                      </a:r>
                      <a:r>
                        <a:rPr lang="en-US" sz="2400" b="1" i="1" baseline="0" dirty="0" err="1" smtClean="0">
                          <a:latin typeface="Times New Roman" pitchFamily="18" charset="0"/>
                          <a:cs typeface="Times New Roman" pitchFamily="18" charset="0"/>
                        </a:rPr>
                        <a:t>tranh</a:t>
                      </a:r>
                      <a:endParaRPr lang="en-US" sz="2400" b="1" i="1" dirty="0" smtClean="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just"/>
                      <a:endParaRPr lang="en-US" sz="2000"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918907">
                <a:tc>
                  <a:txBody>
                    <a:bodyPr/>
                    <a:lstStyle/>
                    <a:p>
                      <a:pPr algn="ctr"/>
                      <a:r>
                        <a:rPr lang="en-US" sz="2600" b="1" dirty="0" err="1" smtClean="0"/>
                        <a:t>Hình</a:t>
                      </a:r>
                      <a:r>
                        <a:rPr lang="en-US" sz="2600" b="1" baseline="0" dirty="0" smtClean="0"/>
                        <a:t> </a:t>
                      </a:r>
                      <a:r>
                        <a:rPr lang="en-US" sz="2600" b="1" baseline="0" dirty="0" smtClean="0"/>
                        <a:t>1</a:t>
                      </a:r>
                      <a:endParaRPr lang="en-US" sz="2600" b="1"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600" kern="1200" dirty="0" err="1" smtClean="0">
                          <a:solidFill>
                            <a:schemeClr val="dk1"/>
                          </a:solidFill>
                          <a:effectLst/>
                          <a:latin typeface="Times New Roman" pitchFamily="18" charset="0"/>
                          <a:ea typeface="+mn-ea"/>
                          <a:cs typeface="Times New Roman" pitchFamily="18" charset="0"/>
                        </a:rPr>
                        <a:t>Tự</a:t>
                      </a:r>
                      <a:r>
                        <a:rPr lang="en-US" sz="2600" kern="1200" dirty="0" smtClean="0">
                          <a:solidFill>
                            <a:schemeClr val="dk1"/>
                          </a:solidFill>
                          <a:effectLst/>
                          <a:latin typeface="Times New Roman" pitchFamily="18" charset="0"/>
                          <a:ea typeface="+mn-ea"/>
                          <a:cs typeface="Times New Roman" pitchFamily="18" charset="0"/>
                        </a:rPr>
                        <a:t> </a:t>
                      </a:r>
                      <a:r>
                        <a:rPr lang="en-US" sz="2600" b="0" kern="1200" dirty="0" err="1" smtClean="0">
                          <a:solidFill>
                            <a:schemeClr val="dk1"/>
                          </a:solidFill>
                          <a:effectLst/>
                          <a:latin typeface="Times New Roman" pitchFamily="18" charset="0"/>
                          <a:ea typeface="+mn-ea"/>
                          <a:cs typeface="Times New Roman" pitchFamily="18" charset="0"/>
                        </a:rPr>
                        <a:t>giác</a:t>
                      </a:r>
                      <a:r>
                        <a:rPr lang="en-US" sz="2600" b="0" kern="1200" dirty="0" smtClean="0">
                          <a:solidFill>
                            <a:schemeClr val="dk1"/>
                          </a:solidFill>
                          <a:effectLst/>
                          <a:latin typeface="Times New Roman" pitchFamily="18" charset="0"/>
                          <a:ea typeface="+mn-ea"/>
                          <a:cs typeface="Times New Roman" pitchFamily="18" charset="0"/>
                        </a:rPr>
                        <a:t> </a:t>
                      </a:r>
                      <a:r>
                        <a:rPr lang="vi-VN" sz="2600" b="0" kern="1200" dirty="0" smtClean="0">
                          <a:solidFill>
                            <a:schemeClr val="dk1"/>
                          </a:solidFill>
                          <a:effectLst/>
                          <a:latin typeface="Times New Roman" pitchFamily="18" charset="0"/>
                          <a:ea typeface="+mn-ea"/>
                          <a:cs typeface="Times New Roman" pitchFamily="18" charset="0"/>
                        </a:rPr>
                        <a:t>làm bài tập, không nản lòng khi gặp bài tập khó…</a:t>
                      </a:r>
                      <a:endParaRPr lang="en-US" sz="2600" b="0" baseline="0" dirty="0" smtClean="0">
                        <a:solidFill>
                          <a:srgbClr val="FF0000"/>
                        </a:solidFill>
                        <a:latin typeface="Times New Roman" pitchFamily="18" charset="0"/>
                        <a:cs typeface="Times New Roman" pitchFamily="18" charset="0"/>
                      </a:endParaRPr>
                    </a:p>
                    <a:p>
                      <a:pPr algn="ctr"/>
                      <a:endParaRPr lang="en-US" sz="26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600" b="1" dirty="0" err="1" smtClean="0"/>
                        <a:t>Hình</a:t>
                      </a:r>
                      <a:r>
                        <a:rPr lang="en-US" sz="2600" b="1" baseline="0" dirty="0" smtClean="0"/>
                        <a:t> </a:t>
                      </a:r>
                      <a:r>
                        <a:rPr lang="en-US" sz="2600" b="1" baseline="0" dirty="0" smtClean="0"/>
                        <a:t>2</a:t>
                      </a:r>
                      <a:endParaRPr lang="en-US" sz="2600" b="1"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600" kern="1200" dirty="0" err="1" smtClean="0">
                          <a:solidFill>
                            <a:schemeClr val="dk1"/>
                          </a:solidFill>
                          <a:effectLst/>
                          <a:latin typeface="Times New Roman" pitchFamily="18" charset="0"/>
                          <a:ea typeface="+mn-ea"/>
                          <a:cs typeface="Times New Roman" pitchFamily="18" charset="0"/>
                        </a:rPr>
                        <a:t>Chăm</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chỉ</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lao</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động</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làm</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việc</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nhà</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nấu</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ăn</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chăm</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sóc</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em</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giúp</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đỡ</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bố</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mẹ</a:t>
                      </a:r>
                      <a:r>
                        <a:rPr lang="en-US" sz="2600" kern="1200" dirty="0" smtClean="0">
                          <a:solidFill>
                            <a:schemeClr val="dk1"/>
                          </a:solidFill>
                          <a:effectLst/>
                          <a:latin typeface="Times New Roman" pitchFamily="18" charset="0"/>
                          <a:ea typeface="+mn-ea"/>
                          <a:cs typeface="Times New Roman"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600" b="1" dirty="0" err="1" smtClean="0"/>
                        <a:t>Hình</a:t>
                      </a:r>
                      <a:r>
                        <a:rPr lang="en-US" sz="2600" b="1" baseline="0" dirty="0" smtClean="0"/>
                        <a:t> </a:t>
                      </a:r>
                      <a:r>
                        <a:rPr lang="en-US" sz="2600" b="1" baseline="0" dirty="0" smtClean="0"/>
                        <a:t>3</a:t>
                      </a:r>
                      <a:endParaRPr lang="en-US" sz="2600" b="1"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600" kern="1200" dirty="0" err="1" smtClean="0">
                          <a:solidFill>
                            <a:schemeClr val="dk1"/>
                          </a:solidFill>
                          <a:effectLst/>
                          <a:latin typeface="Times New Roman" pitchFamily="18" charset="0"/>
                          <a:ea typeface="+mn-ea"/>
                          <a:cs typeface="Times New Roman" pitchFamily="18" charset="0"/>
                        </a:rPr>
                        <a:t>Chăm</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chỉ</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lao</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động</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học</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tập</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của</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học</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sinh</a:t>
                      </a:r>
                      <a:endParaRPr lang="en-US" sz="2600" kern="1200" dirty="0" smtClean="0">
                        <a:solidFill>
                          <a:schemeClr val="dk1"/>
                        </a:solidFill>
                        <a:effectLst/>
                        <a:latin typeface="Times New Roman" pitchFamily="18" charset="0"/>
                        <a:ea typeface="+mn-ea"/>
                        <a:cs typeface="Times New Roman" pitchFamily="18" charset="0"/>
                      </a:endParaRPr>
                    </a:p>
                    <a:p>
                      <a:pPr algn="ctr"/>
                      <a:endParaRPr lang="en-US" sz="2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600" b="1" dirty="0" err="1" smtClean="0"/>
                        <a:t>Hình</a:t>
                      </a:r>
                      <a:r>
                        <a:rPr lang="en-US" sz="2600" b="1" baseline="0" dirty="0" smtClean="0"/>
                        <a:t> </a:t>
                      </a:r>
                      <a:r>
                        <a:rPr lang="en-US" sz="2600" b="1" baseline="0" dirty="0" smtClean="0"/>
                        <a:t>4</a:t>
                      </a:r>
                      <a:endParaRPr lang="en-US" sz="2600" b="1"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600" kern="1200" dirty="0" err="1" smtClean="0">
                          <a:solidFill>
                            <a:schemeClr val="dk1"/>
                          </a:solidFill>
                          <a:effectLst/>
                          <a:latin typeface="Times New Roman" pitchFamily="18" charset="0"/>
                          <a:ea typeface="+mn-ea"/>
                          <a:cs typeface="Times New Roman" pitchFamily="18" charset="0"/>
                        </a:rPr>
                        <a:t>Chưa</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siêng</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năng</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kiên</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trì</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trong</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việc</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chăm</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sóc</a:t>
                      </a:r>
                      <a:r>
                        <a:rPr lang="en-US" sz="2600" kern="1200" dirty="0" smtClean="0">
                          <a:solidFill>
                            <a:schemeClr val="dk1"/>
                          </a:solidFill>
                          <a:effectLst/>
                          <a:latin typeface="Times New Roman" pitchFamily="18" charset="0"/>
                          <a:ea typeface="+mn-ea"/>
                          <a:cs typeface="Times New Roman" pitchFamily="18" charset="0"/>
                        </a:rPr>
                        <a:t> </a:t>
                      </a:r>
                      <a:r>
                        <a:rPr lang="en-US" sz="2600" kern="1200" dirty="0" err="1" smtClean="0">
                          <a:solidFill>
                            <a:schemeClr val="dk1"/>
                          </a:solidFill>
                          <a:effectLst/>
                          <a:latin typeface="Times New Roman" pitchFamily="18" charset="0"/>
                          <a:ea typeface="+mn-ea"/>
                          <a:cs typeface="Times New Roman" pitchFamily="18" charset="0"/>
                        </a:rPr>
                        <a:t>cây</a:t>
                      </a:r>
                      <a:r>
                        <a:rPr lang="en-US" sz="2600" kern="1200" dirty="0" smtClean="0">
                          <a:solidFill>
                            <a:schemeClr val="dk1"/>
                          </a:solidFill>
                          <a:effectLst/>
                          <a:latin typeface="Times New Roman" pitchFamily="18" charset="0"/>
                          <a:ea typeface="+mn-ea"/>
                          <a:cs typeface="Times New Roman" pitchFamily="18" charset="0"/>
                        </a:rPr>
                        <a:t>.</a:t>
                      </a:r>
                    </a:p>
                    <a:p>
                      <a:pPr algn="ctr"/>
                      <a:endParaRPr lang="en-US" sz="26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669363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Callout 22"/>
          <p:cNvSpPr/>
          <p:nvPr/>
        </p:nvSpPr>
        <p:spPr>
          <a:xfrm>
            <a:off x="7662434" y="0"/>
            <a:ext cx="4612048" cy="2279514"/>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400" b="1" dirty="0" err="1" smtClean="0">
                <a:solidFill>
                  <a:srgbClr val="0000FF"/>
                </a:solidFill>
                <a:latin typeface="Times New Roman" pitchFamily="18" charset="0"/>
                <a:cs typeface="Times New Roman" pitchFamily="18" charset="0"/>
              </a:rPr>
              <a:t>Nhóm</a:t>
            </a:r>
            <a:r>
              <a:rPr lang="en-US" sz="2400" b="1" dirty="0" smtClean="0">
                <a:solidFill>
                  <a:srgbClr val="0000FF"/>
                </a:solidFill>
                <a:latin typeface="Times New Roman" pitchFamily="18" charset="0"/>
                <a:cs typeface="Times New Roman" pitchFamily="18" charset="0"/>
              </a:rPr>
              <a:t> 1: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tập</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nhóm</a:t>
            </a:r>
            <a:r>
              <a:rPr lang="en-US" sz="2400" b="1" dirty="0" smtClean="0">
                <a:solidFill>
                  <a:srgbClr val="0000FF"/>
                </a:solidFill>
                <a:latin typeface="Times New Roman" pitchFamily="18" charset="0"/>
                <a:cs typeface="Times New Roman" pitchFamily="18" charset="0"/>
              </a:rPr>
              <a:t> 2: Lao </a:t>
            </a:r>
            <a:r>
              <a:rPr lang="en-US" sz="2400" b="1" dirty="0" err="1" smtClean="0">
                <a:solidFill>
                  <a:srgbClr val="0000FF"/>
                </a:solidFill>
                <a:latin typeface="Times New Roman" pitchFamily="18" charset="0"/>
                <a:cs typeface="Times New Roman" pitchFamily="18" charset="0"/>
              </a:rPr>
              <a:t>động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nhóm</a:t>
            </a:r>
            <a:r>
              <a:rPr lang="en-US" sz="2400" b="1" dirty="0" smtClean="0">
                <a:solidFill>
                  <a:srgbClr val="0000FF"/>
                </a:solidFill>
                <a:latin typeface="Times New Roman" pitchFamily="18" charset="0"/>
                <a:cs typeface="Times New Roman" pitchFamily="18" charset="0"/>
              </a:rPr>
              <a:t> 3: </a:t>
            </a:r>
            <a:r>
              <a:rPr lang="en-US" sz="2400" b="1" dirty="0" err="1" smtClean="0">
                <a:solidFill>
                  <a:srgbClr val="0000FF"/>
                </a:solidFill>
                <a:latin typeface="Times New Roman" pitchFamily="18" charset="0"/>
                <a:cs typeface="Times New Roman" pitchFamily="18" charset="0"/>
              </a:rPr>
              <a:t>Hoạt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xã</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hội</a:t>
            </a:r>
            <a:r>
              <a:rPr lang="en-US" sz="2400" b="1" dirty="0" smtClean="0">
                <a:solidFill>
                  <a:srgbClr val="0000FF"/>
                </a:solidFill>
                <a:latin typeface="Times New Roman" pitchFamily="18" charset="0"/>
                <a:cs typeface="Times New Roman" pitchFamily="18" charset="0"/>
              </a:rPr>
              <a:t>...</a:t>
            </a:r>
            <a:r>
              <a:rPr lang="en-US" sz="2400" b="1" dirty="0" err="1" smtClean="0">
                <a:solidFill>
                  <a:srgbClr val="0000FF"/>
                </a:solidFill>
                <a:latin typeface="Times New Roman" pitchFamily="18" charset="0"/>
                <a:cs typeface="Times New Roman" pitchFamily="18" charset="0"/>
              </a:rPr>
              <a:t>thể</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hiện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siêng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năng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kiên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trì</a:t>
            </a:r>
            <a:endParaRPr lang="zh-CN" altLang="en-US" sz="2400" b="1" dirty="0">
              <a:solidFill>
                <a:srgbClr val="0000FF"/>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a:off x="8563717" y="4688505"/>
            <a:ext cx="3200702" cy="2082180"/>
          </a:xfrm>
          <a:prstGeom prst="cloudCallout">
            <a:avLst>
              <a:gd name="adj1" fmla="val -85646"/>
              <a:gd name="adj2" fmla="val 50046"/>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gd name="adj1" fmla="val -19446"/>
              <a:gd name="adj2" fmla="val 9561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chemeClr val="tx1"/>
                </a:solidFill>
                <a:latin typeface="Times New Roman" pitchFamily="18" charset="0"/>
                <a:ea typeface="Arial Unicode MS"/>
                <a:cs typeface="Times New Roman" pitchFamily="18" charset="0"/>
              </a:rPr>
              <a:t>Chia </a:t>
            </a:r>
            <a:r>
              <a:rPr lang="en-US" sz="2800" b="1" dirty="0" err="1">
                <a:solidFill>
                  <a:schemeClr val="tx1"/>
                </a:solidFill>
                <a:latin typeface="Times New Roman" pitchFamily="18" charset="0"/>
                <a:ea typeface="Arial Unicode MS"/>
                <a:cs typeface="Times New Roman" pitchFamily="18" charset="0"/>
              </a:rPr>
              <a:t>lớp</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ra</a:t>
            </a:r>
            <a:r>
              <a:rPr lang="en-US" sz="2800" b="1" dirty="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thành</a:t>
            </a:r>
            <a:r>
              <a:rPr lang="en-US" sz="2800" b="1" dirty="0">
                <a:solidFill>
                  <a:schemeClr val="tx1"/>
                </a:solidFill>
                <a:latin typeface="Times New Roman" pitchFamily="18" charset="0"/>
                <a:ea typeface="Arial Unicode MS"/>
                <a:cs typeface="Times New Roman" pitchFamily="18" charset="0"/>
              </a:rPr>
              <a:t> </a:t>
            </a:r>
            <a:r>
              <a:rPr lang="en-US" sz="2800" b="1" dirty="0" err="1" smtClean="0">
                <a:solidFill>
                  <a:schemeClr val="tx1"/>
                </a:solidFill>
                <a:latin typeface="Times New Roman" pitchFamily="18" charset="0"/>
                <a:ea typeface="Arial Unicode MS"/>
                <a:cs typeface="Times New Roman" pitchFamily="18" charset="0"/>
              </a:rPr>
              <a:t>ba</a:t>
            </a:r>
            <a:r>
              <a:rPr lang="en-US" sz="2800" b="1" dirty="0" smtClean="0">
                <a:solidFill>
                  <a:schemeClr val="tx1"/>
                </a:solidFill>
                <a:latin typeface="Times New Roman" pitchFamily="18" charset="0"/>
                <a:ea typeface="Arial Unicode MS"/>
                <a:cs typeface="Times New Roman" pitchFamily="18" charset="0"/>
              </a:rPr>
              <a:t> </a:t>
            </a:r>
            <a:r>
              <a:rPr lang="en-US" sz="2800" b="1" dirty="0" err="1">
                <a:solidFill>
                  <a:schemeClr val="tx1"/>
                </a:solidFill>
                <a:latin typeface="Times New Roman" pitchFamily="18" charset="0"/>
                <a:ea typeface="Arial Unicode MS"/>
                <a:cs typeface="Times New Roman" pitchFamily="18" charset="0"/>
              </a:rPr>
              <a:t>đội</a:t>
            </a:r>
            <a:endParaRPr lang="zh-CN" altLang="en-US" sz="2400" b="1" dirty="0">
              <a:solidFill>
                <a:schemeClr val="tx1"/>
              </a:solidFill>
              <a:latin typeface="Times New Roman" pitchFamily="18" charset="0"/>
              <a:ea typeface="微软雅黑"/>
              <a:cs typeface="Times New Roman" pitchFamily="18" charset="0"/>
              <a:sym typeface="微软雅黑" panose="020B0503020204020204" pitchFamily="34" charset="-122"/>
            </a:endParaRPr>
          </a:p>
        </p:txBody>
      </p:sp>
      <p:sp>
        <p:nvSpPr>
          <p:cNvPr id="27" name="Cloud Callout 26"/>
          <p:cNvSpPr/>
          <p:nvPr/>
        </p:nvSpPr>
        <p:spPr>
          <a:xfrm>
            <a:off x="8017549" y="2672633"/>
            <a:ext cx="4209127" cy="2063139"/>
          </a:xfrm>
          <a:prstGeom prst="cloudCallout">
            <a:avLst>
              <a:gd name="adj1" fmla="val -46772"/>
              <a:gd name="adj2" fmla="val 81872"/>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672633"/>
            <a:ext cx="3663128" cy="1938992"/>
          </a:xfrm>
          <a:prstGeom prst="rect">
            <a:avLst/>
          </a:prstGeom>
        </p:spPr>
        <p:txBody>
          <a:bodyPr wrap="square">
            <a:spAutoFit/>
          </a:bodyPr>
          <a:lstStyle/>
          <a:p>
            <a:pPr lvl="0" algn="ctr" eaLnBrk="0" fontAlgn="base" hangingPunct="0">
              <a:lnSpc>
                <a:spcPct val="125000"/>
              </a:lnSpc>
              <a:spcBef>
                <a:spcPct val="0"/>
              </a:spcBef>
              <a:spcAft>
                <a:spcPct val="0"/>
              </a:spcAft>
              <a:defRPr/>
            </a:pPr>
            <a:r>
              <a:rPr lang="en-US" sz="2400" b="1" dirty="0" err="1" smtClean="0">
                <a:solidFill>
                  <a:srgbClr val="002060"/>
                </a:solidFill>
                <a:latin typeface="Times New Roman" pitchFamily="18" charset="0"/>
                <a:cs typeface="Times New Roman" pitchFamily="18" charset="0"/>
              </a:rPr>
              <a:t>Các</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thành</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viên</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trong</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nhóm</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thay</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phiên</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nhau</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viết</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các</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đáp</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án</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lên</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bảng</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phụ</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ea typeface="Arial Unicode MS"/>
                <a:cs typeface="Times New Roman" pitchFamily="18" charset="0"/>
              </a:rPr>
              <a:t>trong</a:t>
            </a:r>
            <a:r>
              <a:rPr lang="en-US" sz="2400" b="1" dirty="0" smtClean="0">
                <a:solidFill>
                  <a:srgbClr val="002060"/>
                </a:solidFill>
                <a:latin typeface="Times New Roman" pitchFamily="18" charset="0"/>
                <a:ea typeface="Arial Unicode MS"/>
                <a:cs typeface="Times New Roman" pitchFamily="18" charset="0"/>
              </a:rPr>
              <a:t> </a:t>
            </a:r>
            <a:r>
              <a:rPr lang="en-US" sz="2400" b="1" dirty="0">
                <a:solidFill>
                  <a:srgbClr val="002060"/>
                </a:solidFill>
                <a:latin typeface="Times New Roman" pitchFamily="18" charset="0"/>
                <a:ea typeface="Arial Unicode MS"/>
                <a:cs typeface="Times New Roman" pitchFamily="18" charset="0"/>
              </a:rPr>
              <a:t>3</a:t>
            </a:r>
            <a:r>
              <a:rPr lang="en-US" sz="2400" b="1" dirty="0" smtClean="0">
                <a:solidFill>
                  <a:srgbClr val="002060"/>
                </a:solidFill>
                <a:latin typeface="Times New Roman" pitchFamily="18" charset="0"/>
                <a:ea typeface="Arial Unicode MS"/>
                <a:cs typeface="Times New Roman" pitchFamily="18" charset="0"/>
              </a:rPr>
              <a:t>’</a:t>
            </a:r>
            <a:endParaRPr lang="en-US" sz="2400" b="1" dirty="0">
              <a:solidFill>
                <a:srgbClr val="002060"/>
              </a:solidFill>
              <a:latin typeface="Times New Roman" pitchFamily="18" charset="0"/>
              <a:ea typeface="Arial Unicode MS"/>
              <a:cs typeface="Times New Roman" pitchFamily="18" charset="0"/>
            </a:endParaRPr>
          </a:p>
        </p:txBody>
      </p:sp>
      <p:sp>
        <p:nvSpPr>
          <p:cNvPr id="3" name="Rectangle 2"/>
          <p:cNvSpPr/>
          <p:nvPr/>
        </p:nvSpPr>
        <p:spPr>
          <a:xfrm>
            <a:off x="8920517" y="5107845"/>
            <a:ext cx="3024784" cy="1260730"/>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nhi</a:t>
            </a:r>
            <a:r>
              <a:rPr lang="en-US" sz="2531" b="1" dirty="0" err="1">
                <a:solidFill>
                  <a:srgbClr val="FF0000"/>
                </a:solidFill>
                <a:latin typeface="Times New Roman" pitchFamily="18" charset="0"/>
                <a:ea typeface="Arial Unicode MS"/>
                <a:cs typeface="Times New Roman" pitchFamily="18" charset="0"/>
              </a:rPr>
              <a:t>ều</a:t>
            </a:r>
            <a:r>
              <a:rPr lang="en-US" sz="2531" b="1" dirty="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biểu</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hiện</a:t>
            </a:r>
            <a:r>
              <a:rPr lang="en-US" sz="2531" b="1" dirty="0" smtClean="0">
                <a:solidFill>
                  <a:srgbClr val="FF0000"/>
                </a:solidFill>
                <a:latin typeface="Times New Roman" pitchFamily="18" charset="0"/>
                <a:ea typeface="Arial Unicode MS"/>
                <a:cs typeface="Times New Roman" pitchFamily="18" charset="0"/>
              </a:rPr>
              <a:t> </a:t>
            </a:r>
            <a:r>
              <a:rPr lang="en-US" sz="2531" b="1" dirty="0" err="1" smtClean="0">
                <a:solidFill>
                  <a:srgbClr val="FF0000"/>
                </a:solidFill>
                <a:latin typeface="Times New Roman" pitchFamily="18" charset="0"/>
                <a:ea typeface="Arial Unicode MS"/>
                <a:cs typeface="Times New Roman" pitchFamily="18" charset="0"/>
              </a:rPr>
              <a:t>sẽ</a:t>
            </a:r>
            <a:r>
              <a:rPr lang="en-US" sz="2531" b="1" dirty="0" smtClean="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sp>
        <p:nvSpPr>
          <p:cNvPr id="30" name="Rectangle 29"/>
          <p:cNvSpPr>
            <a:spLocks noChangeArrowheads="1"/>
          </p:cNvSpPr>
          <p:nvPr/>
        </p:nvSpPr>
        <p:spPr bwMode="auto">
          <a:xfrm>
            <a:off x="1131778" y="-1"/>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algn="ctr" eaLnBrk="0" fontAlgn="base" hangingPunct="0">
              <a:spcBef>
                <a:spcPct val="0"/>
              </a:spcBef>
              <a:spcAft>
                <a:spcPct val="0"/>
              </a:spcAft>
            </a:pPr>
            <a:r>
              <a:rPr lang="en-US" altLang="en-US" sz="4400" b="1" dirty="0" smtClean="0">
                <a:solidFill>
                  <a:srgbClr val="FF0000"/>
                </a:solidFill>
                <a:latin typeface="Times New Roman" pitchFamily="18" charset="0"/>
                <a:ea typeface="Helvetica Neue"/>
                <a:cs typeface="Times New Roman" pitchFamily="18" charset="0"/>
              </a:rPr>
              <a:t>“</a:t>
            </a:r>
            <a:r>
              <a:rPr lang="en-US" altLang="en-US" sz="4400" b="1" dirty="0" err="1" smtClean="0">
                <a:solidFill>
                  <a:srgbClr val="FF0000"/>
                </a:solidFill>
                <a:latin typeface="Times New Roman" pitchFamily="18" charset="0"/>
                <a:ea typeface="Helvetica Neue"/>
                <a:cs typeface="Times New Roman" pitchFamily="18" charset="0"/>
              </a:rPr>
              <a:t>Tiếp</a:t>
            </a:r>
            <a:r>
              <a:rPr lang="en-US" altLang="en-US" sz="4400" b="1" dirty="0" smtClean="0">
                <a:solidFill>
                  <a:srgbClr val="FF0000"/>
                </a:solidFill>
                <a:latin typeface="Times New Roman" pitchFamily="18" charset="0"/>
                <a:ea typeface="Helvetica Neue"/>
                <a:cs typeface="Times New Roman" pitchFamily="18" charset="0"/>
              </a:rPr>
              <a:t> </a:t>
            </a:r>
            <a:r>
              <a:rPr lang="en-US" altLang="en-US" sz="4400" b="1" dirty="0" err="1" smtClean="0">
                <a:solidFill>
                  <a:srgbClr val="FF0000"/>
                </a:solidFill>
                <a:latin typeface="Times New Roman" pitchFamily="18" charset="0"/>
                <a:ea typeface="Helvetica Neue"/>
                <a:cs typeface="Times New Roman" pitchFamily="18" charset="0"/>
              </a:rPr>
              <a:t>sức</a:t>
            </a:r>
            <a:r>
              <a:rPr lang="en-US" altLang="en-US" sz="4400" b="1" dirty="0" smtClean="0">
                <a:solidFill>
                  <a:srgbClr val="FF0000"/>
                </a:solidFill>
                <a:latin typeface="Times New Roman" pitchFamily="18" charset="0"/>
                <a:ea typeface="Helvetica Neue"/>
                <a:cs typeface="Times New Roman" pitchFamily="18" charset="0"/>
              </a:rPr>
              <a:t>”</a:t>
            </a: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2"/>
          <a:stretch>
            <a:fillRect/>
          </a:stretch>
        </p:blipFill>
        <p:spPr>
          <a:xfrm>
            <a:off x="10936762" y="0"/>
            <a:ext cx="1255238" cy="937524"/>
          </a:xfrm>
          <a:prstGeom prst="rect">
            <a:avLst/>
          </a:prstGeom>
        </p:spPr>
      </p:pic>
      <p:pic>
        <p:nvPicPr>
          <p:cNvPr id="32" name="Ảnh 31" descr="images.jpg"/>
          <p:cNvPicPr>
            <a:picLocks noChangeAspect="1"/>
          </p:cNvPicPr>
          <p:nvPr/>
        </p:nvPicPr>
        <p:blipFill>
          <a:blip r:embed="rId3"/>
          <a:stretch>
            <a:fillRect/>
          </a:stretch>
        </p:blipFill>
        <p:spPr>
          <a:xfrm>
            <a:off x="2659486" y="1235242"/>
            <a:ext cx="5358063" cy="5213683"/>
          </a:xfrm>
          <a:prstGeom prst="rect">
            <a:avLst/>
          </a:prstGeom>
        </p:spPr>
      </p:pic>
      <p:sp>
        <p:nvSpPr>
          <p:cNvPr id="5" name="Explosion 1 4"/>
          <p:cNvSpPr/>
          <p:nvPr/>
        </p:nvSpPr>
        <p:spPr>
          <a:xfrm>
            <a:off x="253217" y="182880"/>
            <a:ext cx="2180493" cy="175846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3 </a:t>
            </a:r>
            <a:r>
              <a:rPr lang="en-US" sz="2400" b="1" dirty="0" err="1" smtClean="0">
                <a:solidFill>
                  <a:srgbClr val="FF0000"/>
                </a:solidFill>
              </a:rPr>
              <a:t>phút</a:t>
            </a:r>
            <a:endParaRPr lang="en-US" sz="2400" b="1" dirty="0">
              <a:solidFill>
                <a:srgbClr val="FF0000"/>
              </a:solidFill>
            </a:endParaRPr>
          </a:p>
        </p:txBody>
      </p:sp>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21705792"/>
              </p:ext>
            </p:extLst>
          </p:nvPr>
        </p:nvGraphicFramePr>
        <p:xfrm>
          <a:off x="403099" y="2464844"/>
          <a:ext cx="11403889" cy="4188847"/>
        </p:xfrm>
        <a:graphic>
          <a:graphicData uri="http://schemas.openxmlformats.org/drawingml/2006/table">
            <a:tbl>
              <a:tblPr firstRow="1" firstCol="1" bandRow="1"/>
              <a:tblGrid>
                <a:gridCol w="3394635"/>
                <a:gridCol w="4442550"/>
                <a:gridCol w="3566704"/>
              </a:tblGrid>
              <a:tr h="844429">
                <a:tc>
                  <a:txBody>
                    <a:bodyPr/>
                    <a:lstStyle/>
                    <a:p>
                      <a:pPr marL="0" marR="0" algn="ctr">
                        <a:lnSpc>
                          <a:spcPct val="115000"/>
                        </a:lnSpc>
                        <a:spcBef>
                          <a:spcPts val="0"/>
                        </a:spcBef>
                        <a:spcAft>
                          <a:spcPts val="600"/>
                        </a:spcAft>
                      </a:pPr>
                      <a:r>
                        <a:rPr lang="en-US" sz="2800" b="1" dirty="0" err="1" smtClean="0">
                          <a:solidFill>
                            <a:srgbClr val="0000FF"/>
                          </a:solidFill>
                          <a:effectLst/>
                          <a:latin typeface="Times New Roman" pitchFamily="18" charset="0"/>
                          <a:ea typeface="Courier New" panose="02070309020205020404" pitchFamily="49" charset="0"/>
                          <a:cs typeface="Times New Roman" pitchFamily="18" charset="0"/>
                        </a:rPr>
                        <a:t>Học</a:t>
                      </a:r>
                      <a:r>
                        <a:rPr lang="en-US" sz="2800" b="1" baseline="0" dirty="0" smtClean="0">
                          <a:solidFill>
                            <a:srgbClr val="0000FF"/>
                          </a:solidFill>
                          <a:effectLst/>
                          <a:latin typeface="Times New Roman" pitchFamily="18" charset="0"/>
                          <a:ea typeface="Courier New" panose="02070309020205020404" pitchFamily="49" charset="0"/>
                          <a:cs typeface="Times New Roman" pitchFamily="18" charset="0"/>
                        </a:rPr>
                        <a:t> </a:t>
                      </a:r>
                      <a:r>
                        <a:rPr lang="en-US" sz="2800" b="1" baseline="0" dirty="0" err="1" smtClean="0">
                          <a:solidFill>
                            <a:srgbClr val="0000FF"/>
                          </a:solidFill>
                          <a:effectLst/>
                          <a:latin typeface="Times New Roman" pitchFamily="18" charset="0"/>
                          <a:ea typeface="Courier New" panose="02070309020205020404" pitchFamily="49" charset="0"/>
                          <a:cs typeface="Times New Roman" pitchFamily="18" charset="0"/>
                        </a:rPr>
                        <a:t>tập</a:t>
                      </a:r>
                      <a:endParaRPr lang="en-US" sz="2800" b="1"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b="1" dirty="0" smtClean="0">
                          <a:solidFill>
                            <a:srgbClr val="0000FF"/>
                          </a:solidFill>
                          <a:effectLst/>
                          <a:latin typeface="Times New Roman" pitchFamily="18" charset="0"/>
                          <a:ea typeface="Courier New" panose="02070309020205020404" pitchFamily="49" charset="0"/>
                          <a:cs typeface="Times New Roman" pitchFamily="18" charset="0"/>
                        </a:rPr>
                        <a:t>Lao </a:t>
                      </a:r>
                      <a:r>
                        <a:rPr lang="en-US" sz="2800" b="1" dirty="0" err="1" smtClean="0">
                          <a:solidFill>
                            <a:srgbClr val="0000FF"/>
                          </a:solidFill>
                          <a:effectLst/>
                          <a:latin typeface="Times New Roman" pitchFamily="18" charset="0"/>
                          <a:ea typeface="Courier New" panose="02070309020205020404" pitchFamily="49" charset="0"/>
                          <a:cs typeface="Times New Roman" pitchFamily="18" charset="0"/>
                        </a:rPr>
                        <a:t>động</a:t>
                      </a:r>
                      <a:endParaRPr lang="en-US" sz="2800" b="1"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b="1" dirty="0">
                          <a:solidFill>
                            <a:srgbClr val="0000FF"/>
                          </a:solidFill>
                          <a:effectLst/>
                          <a:latin typeface="Times New Roman" pitchFamily="18" charset="0"/>
                          <a:ea typeface="Courier New" panose="02070309020205020404" pitchFamily="49" charset="0"/>
                          <a:cs typeface="Times New Roman" pitchFamily="18" charset="0"/>
                        </a:rPr>
                        <a:t> </a:t>
                      </a:r>
                      <a:r>
                        <a:rPr lang="en-US" sz="2800" b="1" dirty="0" err="1" smtClean="0">
                          <a:solidFill>
                            <a:srgbClr val="0000FF"/>
                          </a:solidFill>
                          <a:effectLst/>
                          <a:latin typeface="Times New Roman" pitchFamily="18" charset="0"/>
                          <a:ea typeface="Courier New" panose="02070309020205020404" pitchFamily="49" charset="0"/>
                          <a:cs typeface="Times New Roman" pitchFamily="18" charset="0"/>
                        </a:rPr>
                        <a:t>Hoạt</a:t>
                      </a:r>
                      <a:r>
                        <a:rPr lang="en-US" sz="2800" b="1" baseline="0" dirty="0" smtClean="0">
                          <a:solidFill>
                            <a:srgbClr val="0000FF"/>
                          </a:solidFill>
                          <a:effectLst/>
                          <a:latin typeface="Times New Roman" pitchFamily="18" charset="0"/>
                          <a:ea typeface="Courier New" panose="02070309020205020404" pitchFamily="49" charset="0"/>
                          <a:cs typeface="Times New Roman" pitchFamily="18" charset="0"/>
                        </a:rPr>
                        <a:t> </a:t>
                      </a:r>
                      <a:r>
                        <a:rPr lang="en-US" sz="2800" b="1" baseline="0" dirty="0" err="1" smtClean="0">
                          <a:solidFill>
                            <a:srgbClr val="0000FF"/>
                          </a:solidFill>
                          <a:effectLst/>
                          <a:latin typeface="Times New Roman" pitchFamily="18" charset="0"/>
                          <a:ea typeface="Courier New" panose="02070309020205020404" pitchFamily="49" charset="0"/>
                          <a:cs typeface="Times New Roman" pitchFamily="18" charset="0"/>
                        </a:rPr>
                        <a:t>động</a:t>
                      </a:r>
                      <a:r>
                        <a:rPr lang="en-US" sz="2800" b="1" baseline="0" dirty="0" smtClean="0">
                          <a:solidFill>
                            <a:srgbClr val="0000FF"/>
                          </a:solidFill>
                          <a:effectLst/>
                          <a:latin typeface="Times New Roman" pitchFamily="18" charset="0"/>
                          <a:ea typeface="Courier New" panose="02070309020205020404" pitchFamily="49" charset="0"/>
                          <a:cs typeface="Times New Roman" pitchFamily="18" charset="0"/>
                        </a:rPr>
                        <a:t> </a:t>
                      </a:r>
                      <a:r>
                        <a:rPr lang="en-US" sz="2800" b="1" baseline="0" dirty="0" err="1" smtClean="0">
                          <a:solidFill>
                            <a:srgbClr val="0000FF"/>
                          </a:solidFill>
                          <a:effectLst/>
                          <a:latin typeface="Times New Roman" pitchFamily="18" charset="0"/>
                          <a:ea typeface="Courier New" panose="02070309020205020404" pitchFamily="49" charset="0"/>
                          <a:cs typeface="Times New Roman" pitchFamily="18" charset="0"/>
                        </a:rPr>
                        <a:t>x</a:t>
                      </a:r>
                      <a:r>
                        <a:rPr lang="en-US" sz="2800" b="1" dirty="0" err="1" smtClean="0">
                          <a:solidFill>
                            <a:srgbClr val="0000FF"/>
                          </a:solidFill>
                          <a:effectLst/>
                          <a:latin typeface="Times New Roman" pitchFamily="18" charset="0"/>
                          <a:ea typeface="Courier New" panose="02070309020205020404" pitchFamily="49" charset="0"/>
                          <a:cs typeface="Times New Roman" pitchFamily="18" charset="0"/>
                        </a:rPr>
                        <a:t>ã</a:t>
                      </a:r>
                      <a:r>
                        <a:rPr lang="en-US" sz="2800" b="1" baseline="0" dirty="0" smtClean="0">
                          <a:solidFill>
                            <a:srgbClr val="0000FF"/>
                          </a:solidFill>
                          <a:effectLst/>
                          <a:latin typeface="Times New Roman" pitchFamily="18" charset="0"/>
                          <a:ea typeface="Courier New" panose="02070309020205020404" pitchFamily="49" charset="0"/>
                          <a:cs typeface="Times New Roman" pitchFamily="18" charset="0"/>
                        </a:rPr>
                        <a:t> </a:t>
                      </a:r>
                      <a:r>
                        <a:rPr lang="en-US" sz="2800" b="1" baseline="0" dirty="0" err="1" smtClean="0">
                          <a:solidFill>
                            <a:srgbClr val="0000FF"/>
                          </a:solidFill>
                          <a:effectLst/>
                          <a:latin typeface="Times New Roman" pitchFamily="18" charset="0"/>
                          <a:ea typeface="Courier New" panose="02070309020205020404" pitchFamily="49" charset="0"/>
                          <a:cs typeface="Times New Roman" pitchFamily="18" charset="0"/>
                        </a:rPr>
                        <a:t>hội</a:t>
                      </a:r>
                      <a:endParaRPr lang="en-US" sz="2800" b="1"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200" dirty="0" smtClean="0">
                        <a:effectLst/>
                        <a:latin typeface="Courier New" panose="02070309020205020404" pitchFamily="49" charset="0"/>
                        <a:ea typeface="Courier New" panose="02070309020205020404" pitchFamily="49" charset="0"/>
                      </a:endParaRPr>
                    </a:p>
                    <a:p>
                      <a:pPr marL="0" marR="0" algn="just">
                        <a:lnSpc>
                          <a:spcPct val="115000"/>
                        </a:lnSpc>
                        <a:spcBef>
                          <a:spcPts val="0"/>
                        </a:spcBef>
                        <a:spcAft>
                          <a:spcPts val="600"/>
                        </a:spcAft>
                      </a:pPr>
                      <a:endParaRPr lang="en-US" sz="1200" dirty="0" smtClean="0">
                        <a:effectLst/>
                        <a:latin typeface="Courier New" panose="02070309020205020404" pitchFamily="49" charset="0"/>
                        <a:ea typeface="Arial" panose="020B0604020202020204" pitchFamily="34" charset="0"/>
                      </a:endParaRPr>
                    </a:p>
                    <a:p>
                      <a:pPr marL="0" marR="0" algn="just">
                        <a:lnSpc>
                          <a:spcPct val="115000"/>
                        </a:lnSpc>
                        <a:spcBef>
                          <a:spcPts val="0"/>
                        </a:spcBef>
                        <a:spcAft>
                          <a:spcPts val="600"/>
                        </a:spcAft>
                      </a:pPr>
                      <a:endParaRPr lang="en-US" sz="1200" dirty="0" smtClean="0">
                        <a:effectLst/>
                        <a:latin typeface="Courier New" panose="02070309020205020404" pitchFamily="49" charset="0"/>
                        <a:ea typeface="Arial" panose="020B0604020202020204" pitchFamily="34" charset="0"/>
                      </a:endParaRPr>
                    </a:p>
                    <a:p>
                      <a:pPr marL="0" marR="0" algn="just">
                        <a:lnSpc>
                          <a:spcPct val="115000"/>
                        </a:lnSpc>
                        <a:spcBef>
                          <a:spcPts val="0"/>
                        </a:spcBef>
                        <a:spcAft>
                          <a:spcPts val="600"/>
                        </a:spcAft>
                      </a:pPr>
                      <a:endParaRPr lang="en-US" sz="1200" dirty="0" smtClean="0">
                        <a:effectLst/>
                        <a:latin typeface="Courier New" panose="02070309020205020404" pitchFamily="49" charset="0"/>
                        <a:ea typeface="Arial" panose="020B0604020202020204" pitchFamily="34" charset="0"/>
                      </a:endParaRPr>
                    </a:p>
                    <a:p>
                      <a:pPr marL="0" marR="0" algn="just">
                        <a:lnSpc>
                          <a:spcPct val="115000"/>
                        </a:lnSpc>
                        <a:spcBef>
                          <a:spcPts val="0"/>
                        </a:spcBef>
                        <a:spcAft>
                          <a:spcPts val="600"/>
                        </a:spcAft>
                      </a:pPr>
                      <a:endParaRPr lang="en-US" sz="1200" dirty="0" smtClean="0">
                        <a:effectLst/>
                        <a:latin typeface="Courier New" panose="02070309020205020404" pitchFamily="49" charset="0"/>
                        <a:ea typeface="Arial" panose="020B0604020202020204" pitchFamily="34" charset="0"/>
                      </a:endParaRPr>
                    </a:p>
                    <a:p>
                      <a:pPr marL="0" marR="0" algn="just">
                        <a:lnSpc>
                          <a:spcPct val="115000"/>
                        </a:lnSpc>
                        <a:spcBef>
                          <a:spcPts val="0"/>
                        </a:spcBef>
                        <a:spcAft>
                          <a:spcPts val="600"/>
                        </a:spcAft>
                      </a:pPr>
                      <a:endParaRPr lang="en-US" sz="1200" dirty="0" smtClean="0">
                        <a:effectLst/>
                        <a:latin typeface="Courier New" panose="02070309020205020404" pitchFamily="49" charset="0"/>
                        <a:ea typeface="Arial" panose="020B0604020202020204" pitchFamily="34" charset="0"/>
                      </a:endParaRPr>
                    </a:p>
                    <a:p>
                      <a:pPr marL="0" marR="0" algn="just">
                        <a:lnSpc>
                          <a:spcPct val="115000"/>
                        </a:lnSpc>
                        <a:spcBef>
                          <a:spcPts val="0"/>
                        </a:spcBef>
                        <a:spcAft>
                          <a:spcPts val="600"/>
                        </a:spcAft>
                      </a:pPr>
                      <a:endParaRPr lang="en-US" sz="1200" dirty="0" smtClean="0">
                        <a:effectLst/>
                        <a:latin typeface="Courier New" panose="02070309020205020404" pitchFamily="49" charset="0"/>
                        <a:ea typeface="Arial" panose="020B0604020202020204" pitchFamily="34" charset="0"/>
                      </a:endParaRPr>
                    </a:p>
                    <a:p>
                      <a:pPr marL="0" marR="0" algn="just">
                        <a:lnSpc>
                          <a:spcPct val="115000"/>
                        </a:lnSpc>
                        <a:spcBef>
                          <a:spcPts val="0"/>
                        </a:spcBef>
                        <a:spcAft>
                          <a:spcPts val="600"/>
                        </a:spcAft>
                      </a:pPr>
                      <a:endParaRPr lang="en-US" sz="1200" dirty="0" smtClean="0">
                        <a:effectLst/>
                        <a:latin typeface="Courier New" panose="02070309020205020404" pitchFamily="49" charset="0"/>
                        <a:ea typeface="Arial" panose="020B0604020202020204" pitchFamily="34" charset="0"/>
                      </a:endParaRPr>
                    </a:p>
                    <a:p>
                      <a:pPr marL="0" marR="0" algn="just">
                        <a:lnSpc>
                          <a:spcPct val="115000"/>
                        </a:lnSpc>
                        <a:spcBef>
                          <a:spcPts val="0"/>
                        </a:spcBef>
                        <a:spcAft>
                          <a:spcPts val="600"/>
                        </a:spcAft>
                      </a:pPr>
                      <a:endParaRPr lang="en-US" sz="1200" dirty="0" smtClean="0">
                        <a:effectLst/>
                        <a:latin typeface="Courier New" panose="02070309020205020404" pitchFamily="49" charset="0"/>
                        <a:ea typeface="Arial" panose="020B0604020202020204" pitchFamily="34" charset="0"/>
                      </a:endParaRPr>
                    </a:p>
                    <a:p>
                      <a:pPr marL="0" marR="0" algn="just">
                        <a:lnSpc>
                          <a:spcPct val="115000"/>
                        </a:lnSpc>
                        <a:spcBef>
                          <a:spcPts val="0"/>
                        </a:spcBef>
                        <a:spcAft>
                          <a:spcPts val="600"/>
                        </a:spcAft>
                      </a:pPr>
                      <a:endParaRPr lang="en-US" sz="1200" dirty="0" smtClean="0">
                        <a:effectLst/>
                        <a:latin typeface="Courier New" panose="02070309020205020404" pitchFamily="49" charset="0"/>
                        <a:ea typeface="Arial" panose="020B0604020202020204" pitchFamily="34" charset="0"/>
                      </a:endParaRPr>
                    </a:p>
                    <a:p>
                      <a:pPr marL="0" marR="0" algn="just">
                        <a:lnSpc>
                          <a:spcPct val="115000"/>
                        </a:lnSpc>
                        <a:spcBef>
                          <a:spcPts val="0"/>
                        </a:spcBef>
                        <a:spcAft>
                          <a:spcPts val="600"/>
                        </a:spcAft>
                      </a:pPr>
                      <a:endParaRPr lang="en-US" sz="1200" dirty="0" smtClean="0">
                        <a:effectLst/>
                        <a:latin typeface="Courier New" panose="02070309020205020404" pitchFamily="49" charset="0"/>
                        <a:ea typeface="Arial" panose="020B0604020202020204" pitchFamily="34" charset="0"/>
                      </a:endParaRPr>
                    </a:p>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168813"/>
            <a:ext cx="6861975" cy="562095"/>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00FF"/>
                </a:solidFill>
                <a:latin typeface="Times New Roman" pitchFamily="18" charset="0"/>
                <a:ea typeface="Times New Roman" panose="02020603050405020304" pitchFamily="18" charset="0"/>
                <a:cs typeface="Times New Roman" pitchFamily="18" charset="0"/>
              </a:rPr>
              <a:t>Trò</a:t>
            </a:r>
            <a:r>
              <a:rPr lang="en-US" sz="4000" b="1" dirty="0" smtClean="0">
                <a:solidFill>
                  <a:srgbClr val="0000FF"/>
                </a:solidFill>
                <a:latin typeface="Times New Roman" pitchFamily="18" charset="0"/>
                <a:ea typeface="Times New Roman" panose="02020603050405020304" pitchFamily="18" charset="0"/>
                <a:cs typeface="Times New Roman" pitchFamily="18" charset="0"/>
              </a:rPr>
              <a:t> </a:t>
            </a:r>
            <a:r>
              <a:rPr lang="en-US" sz="4000" b="1" dirty="0" err="1" smtClean="0">
                <a:solidFill>
                  <a:srgbClr val="0000FF"/>
                </a:solidFill>
                <a:latin typeface="Times New Roman" pitchFamily="18" charset="0"/>
                <a:ea typeface="Times New Roman" panose="02020603050405020304" pitchFamily="18" charset="0"/>
                <a:cs typeface="Times New Roman" pitchFamily="18" charset="0"/>
              </a:rPr>
              <a:t>chơi</a:t>
            </a:r>
            <a:r>
              <a:rPr lang="en-US" sz="4000" b="1" dirty="0" smtClean="0">
                <a:solidFill>
                  <a:srgbClr val="0000FF"/>
                </a:solidFill>
                <a:latin typeface="Times New Roman" pitchFamily="18" charset="0"/>
                <a:ea typeface="Times New Roman" panose="02020603050405020304" pitchFamily="18" charset="0"/>
                <a:cs typeface="Times New Roman" pitchFamily="18" charset="0"/>
              </a:rPr>
              <a:t> “</a:t>
            </a:r>
            <a:r>
              <a:rPr lang="en-US" sz="4000" b="1" dirty="0" err="1" smtClean="0">
                <a:solidFill>
                  <a:srgbClr val="0000FF"/>
                </a:solidFill>
                <a:latin typeface="Times New Roman" pitchFamily="18" charset="0"/>
                <a:ea typeface="Times New Roman" panose="02020603050405020304" pitchFamily="18" charset="0"/>
                <a:cs typeface="Times New Roman" pitchFamily="18" charset="0"/>
              </a:rPr>
              <a:t>tiếp</a:t>
            </a:r>
            <a:r>
              <a:rPr lang="en-US" sz="4000" b="1" dirty="0" smtClean="0">
                <a:solidFill>
                  <a:srgbClr val="0000FF"/>
                </a:solidFill>
                <a:latin typeface="Times New Roman" pitchFamily="18" charset="0"/>
                <a:ea typeface="Times New Roman" panose="02020603050405020304" pitchFamily="18" charset="0"/>
                <a:cs typeface="Times New Roman" pitchFamily="18" charset="0"/>
              </a:rPr>
              <a:t> </a:t>
            </a:r>
            <a:r>
              <a:rPr lang="en-US" sz="4000" b="1" dirty="0" err="1" smtClean="0">
                <a:solidFill>
                  <a:srgbClr val="0000FF"/>
                </a:solidFill>
                <a:latin typeface="Times New Roman" pitchFamily="18" charset="0"/>
                <a:ea typeface="Times New Roman" panose="02020603050405020304" pitchFamily="18" charset="0"/>
                <a:cs typeface="Times New Roman" pitchFamily="18" charset="0"/>
              </a:rPr>
              <a:t>sức</a:t>
            </a:r>
            <a:r>
              <a:rPr lang="en-US" sz="4000" b="1" dirty="0" smtClean="0">
                <a:solidFill>
                  <a:srgbClr val="0000FF"/>
                </a:solidFill>
                <a:latin typeface="Times New Roman" pitchFamily="18" charset="0"/>
                <a:ea typeface="Times New Roman" panose="02020603050405020304" pitchFamily="18" charset="0"/>
                <a:cs typeface="Times New Roman" pitchFamily="18" charset="0"/>
              </a:rPr>
              <a:t>”</a:t>
            </a:r>
            <a:endParaRPr lang="en-US" sz="4000" b="1" dirty="0">
              <a:solidFill>
                <a:srgbClr val="0000FF"/>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730908"/>
            <a:ext cx="8841850" cy="1733936"/>
          </a:xfrm>
          <a:prstGeom prst="rect">
            <a:avLst/>
          </a:prstGeom>
        </p:spPr>
        <p:txBody>
          <a:bodyPr wrap="square">
            <a:spAutoFit/>
          </a:bodyPr>
          <a:lstStyle/>
          <a:p>
            <a:pPr indent="279400" algn="just">
              <a:lnSpc>
                <a:spcPct val="127000"/>
              </a:lnSpc>
              <a:spcAft>
                <a:spcPts val="500"/>
              </a:spcAft>
            </a:pPr>
            <a:r>
              <a:rPr lang="en-US" sz="2800" b="1" i="1" dirty="0" err="1" smtClean="0">
                <a:solidFill>
                  <a:srgbClr val="353635"/>
                </a:solidFill>
                <a:latin typeface="Times New Roman" pitchFamily="18" charset="0"/>
                <a:ea typeface="Times New Roman" panose="02020603050405020304" pitchFamily="18" charset="0"/>
                <a:cs typeface="Times New Roman" pitchFamily="18" charset="0"/>
              </a:rPr>
              <a:t>Nêu</a:t>
            </a:r>
            <a:r>
              <a:rPr lang="en-US" sz="2800" b="1" i="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i="1" dirty="0" err="1" smtClean="0">
                <a:solidFill>
                  <a:srgbClr val="353635"/>
                </a:solidFill>
                <a:latin typeface="Times New Roman" pitchFamily="18" charset="0"/>
                <a:ea typeface="Times New Roman" panose="02020603050405020304" pitchFamily="18" charset="0"/>
                <a:cs typeface="Times New Roman" pitchFamily="18" charset="0"/>
              </a:rPr>
              <a:t>các</a:t>
            </a:r>
            <a:r>
              <a:rPr lang="en-US" sz="2800" b="1" i="1" dirty="0" smtClean="0">
                <a:solidFill>
                  <a:srgbClr val="353635"/>
                </a:solidFill>
                <a:latin typeface="Times New Roman" pitchFamily="18" charset="0"/>
                <a:ea typeface="Times New Roman" panose="02020603050405020304" pitchFamily="18" charset="0"/>
                <a:cs typeface="Times New Roman" pitchFamily="18" charset="0"/>
              </a:rPr>
              <a:t> </a:t>
            </a:r>
            <a:r>
              <a:rPr lang="vi-VN" sz="2800" b="1" i="1" dirty="0" smtClean="0">
                <a:solidFill>
                  <a:srgbClr val="353635"/>
                </a:solidFill>
                <a:latin typeface="Times New Roman" pitchFamily="18" charset="0"/>
                <a:ea typeface="Times New Roman" panose="02020603050405020304" pitchFamily="18" charset="0"/>
                <a:cs typeface="Times New Roman" pitchFamily="18" charset="0"/>
              </a:rPr>
              <a:t>biểu </a:t>
            </a:r>
            <a:r>
              <a:rPr lang="vi-VN" sz="2800" b="1" i="1" dirty="0">
                <a:solidFill>
                  <a:srgbClr val="353635"/>
                </a:solidFill>
                <a:latin typeface="Times New Roman" pitchFamily="18" charset="0"/>
                <a:ea typeface="Times New Roman" panose="02020603050405020304" pitchFamily="18" charset="0"/>
                <a:cs typeface="Times New Roman" pitchFamily="18" charset="0"/>
              </a:rPr>
              <a:t>hiện của </a:t>
            </a:r>
            <a:r>
              <a:rPr lang="en-US" sz="2800" b="1" i="1" dirty="0" err="1" smtClean="0">
                <a:solidFill>
                  <a:srgbClr val="353635"/>
                </a:solidFill>
                <a:latin typeface="Times New Roman" pitchFamily="18" charset="0"/>
                <a:ea typeface="Times New Roman" panose="02020603050405020304" pitchFamily="18" charset="0"/>
                <a:cs typeface="Times New Roman" pitchFamily="18" charset="0"/>
              </a:rPr>
              <a:t>siêng</a:t>
            </a:r>
            <a:r>
              <a:rPr lang="en-US" sz="2800" b="1" i="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i="1" dirty="0" err="1" smtClean="0">
                <a:solidFill>
                  <a:srgbClr val="353635"/>
                </a:solidFill>
                <a:latin typeface="Times New Roman" pitchFamily="18" charset="0"/>
                <a:ea typeface="Times New Roman" panose="02020603050405020304" pitchFamily="18" charset="0"/>
                <a:cs typeface="Times New Roman" pitchFamily="18" charset="0"/>
              </a:rPr>
              <a:t>năng</a:t>
            </a:r>
            <a:r>
              <a:rPr lang="en-US" sz="2800" b="1" i="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i="1" dirty="0" err="1" smtClean="0">
                <a:solidFill>
                  <a:srgbClr val="353635"/>
                </a:solidFill>
                <a:latin typeface="Times New Roman" pitchFamily="18" charset="0"/>
                <a:ea typeface="Times New Roman" panose="02020603050405020304" pitchFamily="18" charset="0"/>
                <a:cs typeface="Times New Roman" pitchFamily="18" charset="0"/>
              </a:rPr>
              <a:t>kiên</a:t>
            </a:r>
            <a:r>
              <a:rPr lang="en-US" sz="2800" b="1" i="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i="1" dirty="0" err="1" smtClean="0">
                <a:solidFill>
                  <a:srgbClr val="353635"/>
                </a:solidFill>
                <a:latin typeface="Times New Roman" pitchFamily="18" charset="0"/>
                <a:ea typeface="Times New Roman" panose="02020603050405020304" pitchFamily="18" charset="0"/>
                <a:cs typeface="Times New Roman" pitchFamily="18" charset="0"/>
              </a:rPr>
              <a:t>trì</a:t>
            </a:r>
            <a:r>
              <a:rPr lang="en-US" sz="2800" b="1" i="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i="1" dirty="0" err="1">
                <a:latin typeface="Times New Roman" pitchFamily="18" charset="0"/>
                <a:cs typeface="Times New Roman" pitchFamily="18" charset="0"/>
              </a:rPr>
              <a:t>trong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học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tập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lao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động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trong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cuộc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sống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em</a:t>
            </a:r>
            <a:r>
              <a:rPr lang="en-US" sz="2800" b="1" i="1"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biết</a:t>
            </a:r>
            <a:r>
              <a:rPr lang="en-US" sz="2800" b="1" i="1" dirty="0">
                <a:latin typeface="Times New Roman" pitchFamily="18" charset="0"/>
                <a:cs typeface="Times New Roman" pitchFamily="18" charset="0"/>
              </a:rPr>
              <a:t> </a:t>
            </a:r>
            <a:r>
              <a:rPr lang="en-US" sz="2800" b="1" i="1" dirty="0" err="1" smtClean="0">
                <a:solidFill>
                  <a:srgbClr val="353635"/>
                </a:solidFill>
                <a:latin typeface="Times New Roman" pitchFamily="18" charset="0"/>
                <a:ea typeface="Times New Roman" panose="02020603050405020304" pitchFamily="18" charset="0"/>
                <a:cs typeface="Times New Roman" pitchFamily="18" charset="0"/>
              </a:rPr>
              <a:t>bằng</a:t>
            </a:r>
            <a:r>
              <a:rPr lang="en-US" sz="2800" b="1" i="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i="1" dirty="0" err="1" smtClean="0">
                <a:solidFill>
                  <a:srgbClr val="353635"/>
                </a:solidFill>
                <a:latin typeface="Times New Roman" pitchFamily="18" charset="0"/>
                <a:ea typeface="Times New Roman" panose="02020603050405020304" pitchFamily="18" charset="0"/>
                <a:cs typeface="Times New Roman" pitchFamily="18" charset="0"/>
              </a:rPr>
              <a:t>cách</a:t>
            </a:r>
            <a:r>
              <a:rPr lang="en-US" sz="2800" b="1" i="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i="1" dirty="0" err="1" smtClean="0">
                <a:solidFill>
                  <a:srgbClr val="353635"/>
                </a:solidFill>
                <a:latin typeface="Times New Roman" pitchFamily="18" charset="0"/>
                <a:ea typeface="Times New Roman" panose="02020603050405020304" pitchFamily="18" charset="0"/>
                <a:cs typeface="Times New Roman" pitchFamily="18" charset="0"/>
              </a:rPr>
              <a:t>hoàn</a:t>
            </a:r>
            <a:r>
              <a:rPr lang="en-US" sz="2800" b="1" i="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i="1" dirty="0" err="1" smtClean="0">
                <a:solidFill>
                  <a:srgbClr val="353635"/>
                </a:solidFill>
                <a:latin typeface="Times New Roman" pitchFamily="18" charset="0"/>
                <a:ea typeface="Times New Roman" panose="02020603050405020304" pitchFamily="18" charset="0"/>
                <a:cs typeface="Times New Roman" pitchFamily="18" charset="0"/>
              </a:rPr>
              <a:t>thiện</a:t>
            </a:r>
            <a:r>
              <a:rPr lang="en-US" sz="2800" b="1" i="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i="1" dirty="0" err="1" smtClean="0">
                <a:solidFill>
                  <a:srgbClr val="353635"/>
                </a:solidFill>
                <a:latin typeface="Times New Roman" pitchFamily="18" charset="0"/>
                <a:ea typeface="Times New Roman" panose="02020603050405020304" pitchFamily="18" charset="0"/>
                <a:cs typeface="Times New Roman" pitchFamily="18" charset="0"/>
              </a:rPr>
              <a:t>phiếu</a:t>
            </a:r>
            <a:r>
              <a:rPr lang="en-US" sz="2800" b="1" i="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i="1" dirty="0" err="1" smtClean="0">
                <a:solidFill>
                  <a:srgbClr val="353635"/>
                </a:solidFill>
                <a:latin typeface="Times New Roman" pitchFamily="18" charset="0"/>
                <a:ea typeface="Times New Roman" panose="02020603050405020304" pitchFamily="18" charset="0"/>
                <a:cs typeface="Times New Roman" pitchFamily="18" charset="0"/>
              </a:rPr>
              <a:t>bài</a:t>
            </a:r>
            <a:r>
              <a:rPr lang="en-US" sz="2800" b="1" i="1" dirty="0" smtClean="0">
                <a:solidFill>
                  <a:srgbClr val="353635"/>
                </a:solidFill>
                <a:latin typeface="Times New Roman" pitchFamily="18" charset="0"/>
                <a:ea typeface="Times New Roman" panose="02020603050405020304" pitchFamily="18" charset="0"/>
                <a:cs typeface="Times New Roman" pitchFamily="18" charset="0"/>
              </a:rPr>
              <a:t> </a:t>
            </a:r>
            <a:r>
              <a:rPr lang="en-US" sz="2800" b="1" i="1" dirty="0" err="1" smtClean="0">
                <a:solidFill>
                  <a:srgbClr val="353635"/>
                </a:solidFill>
                <a:latin typeface="Times New Roman" pitchFamily="18" charset="0"/>
                <a:ea typeface="Times New Roman" panose="02020603050405020304" pitchFamily="18" charset="0"/>
                <a:cs typeface="Times New Roman" pitchFamily="18" charset="0"/>
              </a:rPr>
              <a:t>tập</a:t>
            </a:r>
            <a:r>
              <a:rPr lang="en-US" sz="2800" b="1" i="1" dirty="0" smtClean="0">
                <a:solidFill>
                  <a:srgbClr val="353635"/>
                </a:solidFill>
                <a:latin typeface="Times New Roman" pitchFamily="18" charset="0"/>
                <a:ea typeface="Times New Roman" panose="02020603050405020304" pitchFamily="18" charset="0"/>
                <a:cs typeface="Times New Roman" pitchFamily="18" charset="0"/>
              </a:rPr>
              <a:t> </a:t>
            </a:r>
            <a:endParaRPr lang="en-US" sz="2800" b="1" i="1" dirty="0">
              <a:solidFill>
                <a:srgbClr val="353635"/>
              </a:solidFill>
              <a:effectLst/>
              <a:latin typeface="Times New Roman" pitchFamily="18" charset="0"/>
              <a:ea typeface="Times New Roman" panose="02020603050405020304" pitchFamily="18" charset="0"/>
              <a:cs typeface="Times New Roman"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00992468"/>
              </p:ext>
            </p:extLst>
          </p:nvPr>
        </p:nvGraphicFramePr>
        <p:xfrm>
          <a:off x="352927" y="2629301"/>
          <a:ext cx="11632747" cy="3448601"/>
        </p:xfrm>
        <a:graphic>
          <a:graphicData uri="http://schemas.openxmlformats.org/drawingml/2006/table">
            <a:tbl>
              <a:tblPr firstRow="1" firstCol="1" bandRow="1"/>
              <a:tblGrid>
                <a:gridCol w="3444809"/>
                <a:gridCol w="3967630"/>
                <a:gridCol w="4220308"/>
              </a:tblGrid>
              <a:tr h="994961">
                <a:tc>
                  <a:txBody>
                    <a:bodyPr/>
                    <a:lstStyle/>
                    <a:p>
                      <a:pPr marL="0" marR="0" algn="ctr">
                        <a:lnSpc>
                          <a:spcPct val="115000"/>
                        </a:lnSpc>
                        <a:spcBef>
                          <a:spcPts val="0"/>
                        </a:spcBef>
                        <a:spcAft>
                          <a:spcPts val="600"/>
                        </a:spcAft>
                      </a:pPr>
                      <a:r>
                        <a:rPr lang="en-US" sz="2800" b="1" dirty="0" err="1" smtClean="0">
                          <a:solidFill>
                            <a:srgbClr val="0000FF"/>
                          </a:solidFill>
                          <a:effectLst/>
                          <a:latin typeface="Times New Roman" pitchFamily="18" charset="0"/>
                          <a:ea typeface="Courier New" panose="02070309020205020404" pitchFamily="49" charset="0"/>
                          <a:cs typeface="Times New Roman" pitchFamily="18" charset="0"/>
                        </a:rPr>
                        <a:t>Học</a:t>
                      </a:r>
                      <a:r>
                        <a:rPr lang="en-US" sz="2800" b="1" baseline="0" dirty="0" smtClean="0">
                          <a:solidFill>
                            <a:srgbClr val="0000FF"/>
                          </a:solidFill>
                          <a:effectLst/>
                          <a:latin typeface="Times New Roman" pitchFamily="18" charset="0"/>
                          <a:ea typeface="Courier New" panose="02070309020205020404" pitchFamily="49" charset="0"/>
                          <a:cs typeface="Times New Roman" pitchFamily="18" charset="0"/>
                        </a:rPr>
                        <a:t> </a:t>
                      </a:r>
                      <a:r>
                        <a:rPr lang="en-US" sz="2800" b="1" baseline="0" dirty="0" err="1" smtClean="0">
                          <a:solidFill>
                            <a:srgbClr val="0000FF"/>
                          </a:solidFill>
                          <a:effectLst/>
                          <a:latin typeface="Times New Roman" pitchFamily="18" charset="0"/>
                          <a:ea typeface="Courier New" panose="02070309020205020404" pitchFamily="49" charset="0"/>
                          <a:cs typeface="Times New Roman" pitchFamily="18" charset="0"/>
                        </a:rPr>
                        <a:t>tập</a:t>
                      </a:r>
                      <a:endParaRPr lang="en-US" sz="2800" b="1"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en-US" sz="2800" b="1" dirty="0" smtClean="0">
                          <a:solidFill>
                            <a:srgbClr val="0000FF"/>
                          </a:solidFill>
                          <a:effectLst/>
                          <a:latin typeface="Times New Roman" pitchFamily="18" charset="0"/>
                          <a:ea typeface="Courier New" panose="02070309020205020404" pitchFamily="49" charset="0"/>
                          <a:cs typeface="Times New Roman" pitchFamily="18" charset="0"/>
                        </a:rPr>
                        <a:t>Lao </a:t>
                      </a:r>
                      <a:r>
                        <a:rPr lang="en-US" sz="2800" b="1" dirty="0" err="1" smtClean="0">
                          <a:solidFill>
                            <a:srgbClr val="0000FF"/>
                          </a:solidFill>
                          <a:effectLst/>
                          <a:latin typeface="Times New Roman" pitchFamily="18" charset="0"/>
                          <a:ea typeface="Courier New" panose="02070309020205020404" pitchFamily="49" charset="0"/>
                          <a:cs typeface="Times New Roman" pitchFamily="18" charset="0"/>
                        </a:rPr>
                        <a:t>động</a:t>
                      </a:r>
                      <a:endParaRPr lang="en-US" sz="2800" b="1"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b="1" dirty="0">
                          <a:solidFill>
                            <a:srgbClr val="0000FF"/>
                          </a:solidFill>
                          <a:effectLst/>
                          <a:latin typeface="Times New Roman" pitchFamily="18" charset="0"/>
                          <a:ea typeface="Courier New" panose="02070309020205020404" pitchFamily="49" charset="0"/>
                          <a:cs typeface="Times New Roman" pitchFamily="18" charset="0"/>
                        </a:rPr>
                        <a:t> </a:t>
                      </a:r>
                      <a:r>
                        <a:rPr lang="en-US" sz="2800" b="1" dirty="0" err="1" smtClean="0">
                          <a:solidFill>
                            <a:srgbClr val="0000FF"/>
                          </a:solidFill>
                          <a:effectLst/>
                          <a:latin typeface="Times New Roman" pitchFamily="18" charset="0"/>
                          <a:ea typeface="Courier New" panose="02070309020205020404" pitchFamily="49" charset="0"/>
                          <a:cs typeface="Times New Roman" pitchFamily="18" charset="0"/>
                        </a:rPr>
                        <a:t>Hoạt</a:t>
                      </a:r>
                      <a:r>
                        <a:rPr lang="en-US" sz="2800" b="1" baseline="0" dirty="0" smtClean="0">
                          <a:solidFill>
                            <a:srgbClr val="0000FF"/>
                          </a:solidFill>
                          <a:effectLst/>
                          <a:latin typeface="Times New Roman" pitchFamily="18" charset="0"/>
                          <a:ea typeface="Courier New" panose="02070309020205020404" pitchFamily="49" charset="0"/>
                          <a:cs typeface="Times New Roman" pitchFamily="18" charset="0"/>
                        </a:rPr>
                        <a:t> </a:t>
                      </a:r>
                      <a:r>
                        <a:rPr lang="en-US" sz="2800" b="1" baseline="0" dirty="0" err="1" smtClean="0">
                          <a:solidFill>
                            <a:srgbClr val="0000FF"/>
                          </a:solidFill>
                          <a:effectLst/>
                          <a:latin typeface="Times New Roman" pitchFamily="18" charset="0"/>
                          <a:ea typeface="Courier New" panose="02070309020205020404" pitchFamily="49" charset="0"/>
                          <a:cs typeface="Times New Roman" pitchFamily="18" charset="0"/>
                        </a:rPr>
                        <a:t>động</a:t>
                      </a:r>
                      <a:r>
                        <a:rPr lang="en-US" sz="2800" b="1" baseline="0" dirty="0" smtClean="0">
                          <a:solidFill>
                            <a:srgbClr val="0000FF"/>
                          </a:solidFill>
                          <a:effectLst/>
                          <a:latin typeface="Times New Roman" pitchFamily="18" charset="0"/>
                          <a:ea typeface="Courier New" panose="02070309020205020404" pitchFamily="49" charset="0"/>
                          <a:cs typeface="Times New Roman" pitchFamily="18" charset="0"/>
                        </a:rPr>
                        <a:t> </a:t>
                      </a:r>
                      <a:r>
                        <a:rPr lang="en-US" sz="2800" b="1" baseline="0" dirty="0" err="1" smtClean="0">
                          <a:solidFill>
                            <a:srgbClr val="0000FF"/>
                          </a:solidFill>
                          <a:effectLst/>
                          <a:latin typeface="Times New Roman" pitchFamily="18" charset="0"/>
                          <a:ea typeface="Courier New" panose="02070309020205020404" pitchFamily="49" charset="0"/>
                          <a:cs typeface="Times New Roman" pitchFamily="18" charset="0"/>
                        </a:rPr>
                        <a:t>x</a:t>
                      </a:r>
                      <a:r>
                        <a:rPr lang="en-US" sz="2800" b="1" dirty="0" err="1" smtClean="0">
                          <a:solidFill>
                            <a:srgbClr val="0000FF"/>
                          </a:solidFill>
                          <a:effectLst/>
                          <a:latin typeface="Times New Roman" pitchFamily="18" charset="0"/>
                          <a:ea typeface="Courier New" panose="02070309020205020404" pitchFamily="49" charset="0"/>
                          <a:cs typeface="Times New Roman" pitchFamily="18" charset="0"/>
                        </a:rPr>
                        <a:t>ã</a:t>
                      </a:r>
                      <a:r>
                        <a:rPr lang="en-US" sz="2800" b="1" baseline="0" dirty="0" smtClean="0">
                          <a:solidFill>
                            <a:srgbClr val="0000FF"/>
                          </a:solidFill>
                          <a:effectLst/>
                          <a:latin typeface="Times New Roman" pitchFamily="18" charset="0"/>
                          <a:ea typeface="Courier New" panose="02070309020205020404" pitchFamily="49" charset="0"/>
                          <a:cs typeface="Times New Roman" pitchFamily="18" charset="0"/>
                        </a:rPr>
                        <a:t> </a:t>
                      </a:r>
                      <a:r>
                        <a:rPr lang="en-US" sz="2800" b="1" baseline="0" dirty="0" err="1" smtClean="0">
                          <a:solidFill>
                            <a:srgbClr val="0000FF"/>
                          </a:solidFill>
                          <a:effectLst/>
                          <a:latin typeface="Times New Roman" pitchFamily="18" charset="0"/>
                          <a:ea typeface="Courier New" panose="02070309020205020404" pitchFamily="49" charset="0"/>
                          <a:cs typeface="Times New Roman" pitchFamily="18" charset="0"/>
                        </a:rPr>
                        <a:t>hội</a:t>
                      </a:r>
                      <a:endParaRPr lang="en-US" sz="2800" b="1"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2236763">
                <a:tc>
                  <a:txBody>
                    <a:bodyPr/>
                    <a:lstStyle/>
                    <a:p>
                      <a:pPr marL="0" marR="0" algn="just">
                        <a:lnSpc>
                          <a:spcPct val="115000"/>
                        </a:lnSpc>
                        <a:spcBef>
                          <a:spcPts val="0"/>
                        </a:spcBef>
                        <a:spcAft>
                          <a:spcPts val="600"/>
                        </a:spcAft>
                      </a:pPr>
                      <a:r>
                        <a:rPr lang="vi-VN" sz="2800" dirty="0" smtClean="0">
                          <a:effectLst/>
                          <a:latin typeface="Times New Roman" pitchFamily="18" charset="0"/>
                          <a:ea typeface="Courier New" panose="02070309020205020404" pitchFamily="49" charset="0"/>
                          <a:cs typeface="Times New Roman" pitchFamily="18" charset="0"/>
                        </a:rPr>
                        <a:t> </a:t>
                      </a:r>
                      <a:r>
                        <a:rPr lang="en-US" sz="2800" i="1" kern="1200" dirty="0" err="1" smtClean="0">
                          <a:solidFill>
                            <a:schemeClr val="tx1"/>
                          </a:solidFill>
                          <a:effectLst/>
                          <a:latin typeface="Times New Roman" pitchFamily="18" charset="0"/>
                          <a:ea typeface="+mn-ea"/>
                          <a:cs typeface="Times New Roman" pitchFamily="18" charset="0"/>
                        </a:rPr>
                        <a:t>Đ</a:t>
                      </a:r>
                      <a:r>
                        <a:rPr lang="en-US" sz="2800" i="1" kern="1200" dirty="0" err="1" smtClean="0">
                          <a:solidFill>
                            <a:schemeClr val="tx1"/>
                          </a:solidFill>
                          <a:latin typeface="Times New Roman" pitchFamily="18" charset="0"/>
                          <a:ea typeface="+mn-ea"/>
                          <a:cs typeface="Times New Roman" pitchFamily="18" charset="0"/>
                        </a:rPr>
                        <a:t>i</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học</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chuyên</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cần</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chăm</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chỉ</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làm</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bài</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có</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kế</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hoạch</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học</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tập</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bài</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khó</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không</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nản</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tự</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giác</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học</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đạt</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kết</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quả</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cao</a:t>
                      </a:r>
                      <a:r>
                        <a:rPr lang="en-US" sz="2800" i="1" kern="1200" dirty="0" smtClean="0">
                          <a:solidFill>
                            <a:schemeClr val="tx1"/>
                          </a:solidFill>
                          <a:latin typeface="Times New Roman" pitchFamily="18" charset="0"/>
                          <a:ea typeface="+mn-ea"/>
                          <a:cs typeface="Times New Roman" pitchFamily="18" charset="0"/>
                        </a:rPr>
                        <a:t>…</a:t>
                      </a:r>
                      <a:r>
                        <a:rPr lang="vi-VN" sz="2800" i="1" kern="1200" dirty="0" smtClean="0">
                          <a:solidFill>
                            <a:schemeClr val="tx1"/>
                          </a:solidFill>
                          <a:latin typeface="Times New Roman" pitchFamily="18" charset="0"/>
                          <a:ea typeface="+mn-ea"/>
                          <a:cs typeface="Times New Roman" pitchFamily="18" charset="0"/>
                        </a:rPr>
                        <a:t>.</a:t>
                      </a:r>
                      <a:endParaRPr lang="en-US" sz="28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2800" dirty="0">
                          <a:effectLst/>
                          <a:latin typeface="Times New Roman" pitchFamily="18" charset="0"/>
                          <a:ea typeface="Courier New" panose="02070309020205020404" pitchFamily="49" charset="0"/>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Chăm</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làm</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việc</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nhà</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không</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bỏ</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dở</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công</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việc</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không</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ngại</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khó</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miệt</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mài</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với</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công</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việc</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tìm</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tòi</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sáng</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tạo</a:t>
                      </a:r>
                      <a:r>
                        <a:rPr lang="en-US" sz="2800" i="1" kern="1200" dirty="0" smtClean="0">
                          <a:solidFill>
                            <a:schemeClr val="tx1"/>
                          </a:solidFill>
                          <a:latin typeface="Times New Roman" pitchFamily="18" charset="0"/>
                          <a:ea typeface="+mn-ea"/>
                          <a:cs typeface="Times New Roman" pitchFamily="18" charset="0"/>
                        </a:rPr>
                        <a:t>…</a:t>
                      </a:r>
                      <a:endParaRPr lang="en-US" sz="28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2800" dirty="0">
                          <a:effectLst/>
                          <a:latin typeface="Times New Roman" pitchFamily="18" charset="0"/>
                          <a:ea typeface="Courier New" panose="02070309020205020404" pitchFamily="49" charset="0"/>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Kiên</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trì</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luyện</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tập</a:t>
                      </a:r>
                      <a:r>
                        <a:rPr lang="en-US" sz="2800" i="1" kern="1200" dirty="0" smtClean="0">
                          <a:solidFill>
                            <a:schemeClr val="tx1"/>
                          </a:solidFill>
                          <a:latin typeface="Times New Roman" pitchFamily="18" charset="0"/>
                          <a:ea typeface="+mn-ea"/>
                          <a:cs typeface="Times New Roman" pitchFamily="18" charset="0"/>
                        </a:rPr>
                        <a:t> TDTT, </a:t>
                      </a:r>
                      <a:r>
                        <a:rPr lang="en-US" sz="2800" i="1" kern="1200" dirty="0" err="1" smtClean="0">
                          <a:solidFill>
                            <a:schemeClr val="tx1"/>
                          </a:solidFill>
                          <a:latin typeface="Times New Roman" pitchFamily="18" charset="0"/>
                          <a:ea typeface="+mn-ea"/>
                          <a:cs typeface="Times New Roman" pitchFamily="18" charset="0"/>
                        </a:rPr>
                        <a:t>kiên</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trì</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đấu</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tranh</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phòng</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chống</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tệ</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nạn</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xã</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hội</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dịch</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bệnh</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covid</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bảo</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vệ</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môi</a:t>
                      </a:r>
                      <a:r>
                        <a:rPr lang="en-US" sz="2800" i="1" kern="1200" dirty="0" smtClean="0">
                          <a:solidFill>
                            <a:schemeClr val="tx1"/>
                          </a:solidFill>
                          <a:latin typeface="Times New Roman" pitchFamily="18" charset="0"/>
                          <a:ea typeface="+mn-ea"/>
                          <a:cs typeface="Times New Roman" pitchFamily="18" charset="0"/>
                        </a:rPr>
                        <a:t> </a:t>
                      </a:r>
                      <a:r>
                        <a:rPr lang="en-US" sz="2800" i="1" kern="1200" dirty="0" err="1" smtClean="0">
                          <a:solidFill>
                            <a:schemeClr val="tx1"/>
                          </a:solidFill>
                          <a:latin typeface="Times New Roman" pitchFamily="18" charset="0"/>
                          <a:ea typeface="+mn-ea"/>
                          <a:cs typeface="Times New Roman" pitchFamily="18" charset="0"/>
                        </a:rPr>
                        <a:t>trường</a:t>
                      </a:r>
                      <a:r>
                        <a:rPr lang="en-US" sz="2800" i="1" kern="1200" dirty="0" smtClean="0">
                          <a:solidFill>
                            <a:schemeClr val="tx1"/>
                          </a:solidFill>
                          <a:latin typeface="Times New Roman" pitchFamily="18" charset="0"/>
                          <a:ea typeface="+mn-ea"/>
                          <a:cs typeface="Times New Roman" pitchFamily="18" charset="0"/>
                        </a:rPr>
                        <a:t>,</a:t>
                      </a:r>
                      <a:r>
                        <a:rPr lang="vi-VN" sz="2800" i="1" kern="1200" dirty="0" smtClean="0">
                          <a:solidFill>
                            <a:schemeClr val="tx1"/>
                          </a:solidFill>
                          <a:latin typeface="Times New Roman" pitchFamily="18" charset="0"/>
                          <a:ea typeface="+mn-ea"/>
                          <a:cs typeface="Times New Roman" pitchFamily="18" charset="0"/>
                        </a:rPr>
                        <a:t>...</a:t>
                      </a:r>
                      <a:endParaRPr lang="en-US" sz="2800" kern="1200" dirty="0" smtClean="0">
                        <a:solidFill>
                          <a:schemeClr val="tx1"/>
                        </a:solidFill>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a16="http://schemas.microsoft.com/office/drawing/2014/main" xmlns=""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0000FF"/>
                </a:solidFill>
                <a:latin typeface="Times New Roman" pitchFamily="18" charset="0"/>
                <a:ea typeface="Times New Roman" panose="02020603050405020304" pitchFamily="18" charset="0"/>
                <a:cs typeface="Times New Roman" pitchFamily="18" charset="0"/>
              </a:rPr>
              <a:t>Trò</a:t>
            </a:r>
            <a:r>
              <a:rPr lang="en-US" sz="3600" b="1" dirty="0" smtClean="0">
                <a:solidFill>
                  <a:srgbClr val="0000FF"/>
                </a:solidFill>
                <a:latin typeface="Times New Roman" pitchFamily="18" charset="0"/>
                <a:ea typeface="Times New Roman" panose="02020603050405020304" pitchFamily="18" charset="0"/>
                <a:cs typeface="Times New Roman" pitchFamily="18" charset="0"/>
              </a:rPr>
              <a:t> </a:t>
            </a:r>
            <a:r>
              <a:rPr lang="en-US" sz="3600" b="1" dirty="0" err="1" smtClean="0">
                <a:solidFill>
                  <a:srgbClr val="0000FF"/>
                </a:solidFill>
                <a:latin typeface="Times New Roman" pitchFamily="18" charset="0"/>
                <a:ea typeface="Times New Roman" panose="02020603050405020304" pitchFamily="18" charset="0"/>
                <a:cs typeface="Times New Roman" pitchFamily="18" charset="0"/>
              </a:rPr>
              <a:t>chơi</a:t>
            </a:r>
            <a:r>
              <a:rPr lang="en-US" sz="3600" b="1" dirty="0" smtClean="0">
                <a:solidFill>
                  <a:srgbClr val="0000FF"/>
                </a:solidFill>
                <a:latin typeface="Times New Roman" pitchFamily="18" charset="0"/>
                <a:ea typeface="Times New Roman" panose="02020603050405020304" pitchFamily="18" charset="0"/>
                <a:cs typeface="Times New Roman" pitchFamily="18" charset="0"/>
              </a:rPr>
              <a:t> “</a:t>
            </a:r>
            <a:r>
              <a:rPr lang="en-US" sz="3600" b="1" dirty="0" err="1" smtClean="0">
                <a:solidFill>
                  <a:srgbClr val="0000FF"/>
                </a:solidFill>
                <a:latin typeface="Times New Roman" pitchFamily="18" charset="0"/>
                <a:ea typeface="Times New Roman" panose="02020603050405020304" pitchFamily="18" charset="0"/>
                <a:cs typeface="Times New Roman" pitchFamily="18" charset="0"/>
              </a:rPr>
              <a:t>tiếp</a:t>
            </a:r>
            <a:r>
              <a:rPr lang="en-US" sz="3600" b="1" dirty="0" smtClean="0">
                <a:solidFill>
                  <a:srgbClr val="0000FF"/>
                </a:solidFill>
                <a:latin typeface="Times New Roman" pitchFamily="18" charset="0"/>
                <a:ea typeface="Times New Roman" panose="02020603050405020304" pitchFamily="18" charset="0"/>
                <a:cs typeface="Times New Roman" pitchFamily="18" charset="0"/>
              </a:rPr>
              <a:t> </a:t>
            </a:r>
            <a:r>
              <a:rPr lang="en-US" sz="3600" b="1" dirty="0" err="1" smtClean="0">
                <a:solidFill>
                  <a:srgbClr val="0000FF"/>
                </a:solidFill>
                <a:latin typeface="Times New Roman" pitchFamily="18" charset="0"/>
                <a:ea typeface="Times New Roman" panose="02020603050405020304" pitchFamily="18" charset="0"/>
                <a:cs typeface="Times New Roman" pitchFamily="18" charset="0"/>
              </a:rPr>
              <a:t>sức</a:t>
            </a:r>
            <a:r>
              <a:rPr lang="en-US" sz="3600" b="1" dirty="0" smtClean="0">
                <a:solidFill>
                  <a:srgbClr val="0000FF"/>
                </a:solidFill>
                <a:latin typeface="Times New Roman" pitchFamily="18" charset="0"/>
                <a:ea typeface="Times New Roman" panose="02020603050405020304" pitchFamily="18" charset="0"/>
                <a:cs typeface="Times New Roman" pitchFamily="18" charset="0"/>
              </a:rPr>
              <a:t>”</a:t>
            </a:r>
            <a:endParaRPr lang="en-US" sz="3600" b="1" dirty="0">
              <a:solidFill>
                <a:srgbClr val="0000FF"/>
              </a:solidFill>
              <a:latin typeface="Times New Roman" pitchFamily="18" charset="0"/>
              <a:ea typeface="Times New Roman" panose="02020603050405020304" pitchFamily="18" charset="0"/>
              <a:cs typeface="Times New Roman" pitchFamily="18" charset="0"/>
            </a:endParaRPr>
          </a:p>
        </p:txBody>
      </p:sp>
      <p:sp>
        <p:nvSpPr>
          <p:cNvPr id="10" name="Rectangle 9"/>
          <p:cNvSpPr/>
          <p:nvPr/>
        </p:nvSpPr>
        <p:spPr>
          <a:xfrm>
            <a:off x="2724112" y="921933"/>
            <a:ext cx="9360036" cy="1733936"/>
          </a:xfrm>
          <a:prstGeom prst="rect">
            <a:avLst/>
          </a:prstGeom>
        </p:spPr>
        <p:txBody>
          <a:bodyPr wrap="square">
            <a:spAutoFit/>
          </a:bodyPr>
          <a:lstStyle/>
          <a:p>
            <a:pPr indent="279400" algn="just">
              <a:lnSpc>
                <a:spcPct val="127000"/>
              </a:lnSpc>
              <a:spcAft>
                <a:spcPts val="500"/>
              </a:spcAft>
            </a:pPr>
            <a:r>
              <a:rPr lang="en-US" sz="2800" b="1" i="1" dirty="0" err="1">
                <a:solidFill>
                  <a:srgbClr val="353635"/>
                </a:solidFill>
                <a:latin typeface="Times New Roman" pitchFamily="18" charset="0"/>
                <a:ea typeface="Times New Roman" panose="02020603050405020304" pitchFamily="18" charset="0"/>
                <a:cs typeface="Times New Roman" pitchFamily="18" charset="0"/>
              </a:rPr>
              <a:t>Nêu</a:t>
            </a:r>
            <a:r>
              <a:rPr lang="en-US" sz="2800" b="1" i="1" dirty="0">
                <a:solidFill>
                  <a:srgbClr val="353635"/>
                </a:solidFill>
                <a:latin typeface="Times New Roman" pitchFamily="18" charset="0"/>
                <a:ea typeface="Times New Roman" panose="02020603050405020304" pitchFamily="18" charset="0"/>
                <a:cs typeface="Times New Roman" pitchFamily="18" charset="0"/>
              </a:rPr>
              <a:t> </a:t>
            </a:r>
            <a:r>
              <a:rPr lang="en-US" sz="2800" b="1" i="1" dirty="0" err="1">
                <a:solidFill>
                  <a:srgbClr val="353635"/>
                </a:solidFill>
                <a:latin typeface="Times New Roman" pitchFamily="18" charset="0"/>
                <a:ea typeface="Times New Roman" panose="02020603050405020304" pitchFamily="18" charset="0"/>
                <a:cs typeface="Times New Roman" pitchFamily="18" charset="0"/>
              </a:rPr>
              <a:t>các</a:t>
            </a:r>
            <a:r>
              <a:rPr lang="en-US" sz="2800" b="1" i="1" dirty="0">
                <a:solidFill>
                  <a:srgbClr val="353635"/>
                </a:solidFill>
                <a:latin typeface="Times New Roman" pitchFamily="18" charset="0"/>
                <a:ea typeface="Times New Roman" panose="02020603050405020304" pitchFamily="18" charset="0"/>
                <a:cs typeface="Times New Roman" pitchFamily="18" charset="0"/>
              </a:rPr>
              <a:t> </a:t>
            </a:r>
            <a:r>
              <a:rPr lang="vi-VN" sz="2800" b="1" i="1" dirty="0">
                <a:solidFill>
                  <a:srgbClr val="353635"/>
                </a:solidFill>
                <a:latin typeface="Times New Roman" pitchFamily="18" charset="0"/>
                <a:ea typeface="Times New Roman" panose="02020603050405020304" pitchFamily="18" charset="0"/>
                <a:cs typeface="Times New Roman" pitchFamily="18" charset="0"/>
              </a:rPr>
              <a:t>biểu hiện của </a:t>
            </a:r>
            <a:r>
              <a:rPr lang="en-US" sz="2800" b="1" i="1" dirty="0" err="1">
                <a:solidFill>
                  <a:srgbClr val="353635"/>
                </a:solidFill>
                <a:latin typeface="Times New Roman" pitchFamily="18" charset="0"/>
                <a:ea typeface="Times New Roman" panose="02020603050405020304" pitchFamily="18" charset="0"/>
                <a:cs typeface="Times New Roman" pitchFamily="18" charset="0"/>
              </a:rPr>
              <a:t>siêng</a:t>
            </a:r>
            <a:r>
              <a:rPr lang="en-US" sz="2800" b="1" i="1" dirty="0">
                <a:solidFill>
                  <a:srgbClr val="353635"/>
                </a:solidFill>
                <a:latin typeface="Times New Roman" pitchFamily="18" charset="0"/>
                <a:ea typeface="Times New Roman" panose="02020603050405020304" pitchFamily="18" charset="0"/>
                <a:cs typeface="Times New Roman" pitchFamily="18" charset="0"/>
              </a:rPr>
              <a:t> </a:t>
            </a:r>
            <a:r>
              <a:rPr lang="en-US" sz="2800" b="1" i="1" dirty="0" err="1">
                <a:solidFill>
                  <a:srgbClr val="353635"/>
                </a:solidFill>
                <a:latin typeface="Times New Roman" pitchFamily="18" charset="0"/>
                <a:ea typeface="Times New Roman" panose="02020603050405020304" pitchFamily="18" charset="0"/>
                <a:cs typeface="Times New Roman" pitchFamily="18" charset="0"/>
              </a:rPr>
              <a:t>năng</a:t>
            </a:r>
            <a:r>
              <a:rPr lang="en-US" sz="2800" b="1" i="1" dirty="0">
                <a:solidFill>
                  <a:srgbClr val="353635"/>
                </a:solidFill>
                <a:latin typeface="Times New Roman" pitchFamily="18" charset="0"/>
                <a:ea typeface="Times New Roman" panose="02020603050405020304" pitchFamily="18" charset="0"/>
                <a:cs typeface="Times New Roman" pitchFamily="18" charset="0"/>
              </a:rPr>
              <a:t>, </a:t>
            </a:r>
            <a:r>
              <a:rPr lang="en-US" sz="2800" b="1" i="1" dirty="0" err="1">
                <a:solidFill>
                  <a:srgbClr val="353635"/>
                </a:solidFill>
                <a:latin typeface="Times New Roman" pitchFamily="18" charset="0"/>
                <a:ea typeface="Times New Roman" panose="02020603050405020304" pitchFamily="18" charset="0"/>
                <a:cs typeface="Times New Roman" pitchFamily="18" charset="0"/>
              </a:rPr>
              <a:t>kiên</a:t>
            </a:r>
            <a:r>
              <a:rPr lang="en-US" sz="2800" b="1" i="1" dirty="0">
                <a:solidFill>
                  <a:srgbClr val="353635"/>
                </a:solidFill>
                <a:latin typeface="Times New Roman" pitchFamily="18" charset="0"/>
                <a:ea typeface="Times New Roman" panose="02020603050405020304" pitchFamily="18" charset="0"/>
                <a:cs typeface="Times New Roman" pitchFamily="18" charset="0"/>
              </a:rPr>
              <a:t> </a:t>
            </a:r>
            <a:r>
              <a:rPr lang="en-US" sz="2800" b="1" i="1" dirty="0" err="1">
                <a:solidFill>
                  <a:srgbClr val="353635"/>
                </a:solidFill>
                <a:latin typeface="Times New Roman" pitchFamily="18" charset="0"/>
                <a:ea typeface="Times New Roman" panose="02020603050405020304" pitchFamily="18" charset="0"/>
                <a:cs typeface="Times New Roman" pitchFamily="18" charset="0"/>
              </a:rPr>
              <a:t>trì</a:t>
            </a:r>
            <a:r>
              <a:rPr lang="en-US" sz="2800" b="1" i="1" dirty="0">
                <a:solidFill>
                  <a:srgbClr val="353635"/>
                </a:solidFill>
                <a:latin typeface="Times New Roman" pitchFamily="18" charset="0"/>
                <a:ea typeface="Times New Roman" panose="02020603050405020304" pitchFamily="18" charset="0"/>
                <a:cs typeface="Times New Roman" pitchFamily="18" charset="0"/>
              </a:rPr>
              <a:t> </a:t>
            </a:r>
            <a:r>
              <a:rPr lang="en-US" sz="2800" b="1" i="1" dirty="0" err="1">
                <a:latin typeface="Times New Roman" pitchFamily="18" charset="0"/>
                <a:cs typeface="Times New Roman" pitchFamily="18" charset="0"/>
              </a:rPr>
              <a:t>trong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học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tập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lao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động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trong</a:t>
            </a:r>
            <a:r>
              <a:rPr lang="en-US" sz="2800" b="1" i="1"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xã</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hội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mà</a:t>
            </a:r>
            <a:r>
              <a:rPr lang="en-US" sz="2800" b="1" i="1" dirty="0" smtClean="0">
                <a:latin typeface="Times New Roman" pitchFamily="18" charset="0"/>
                <a:cs typeface="Times New Roman" pitchFamily="18" charset="0"/>
              </a:rPr>
              <a:t> </a:t>
            </a:r>
            <a:r>
              <a:rPr lang="en-US" sz="2800" b="1" i="1" dirty="0" err="1">
                <a:latin typeface="Times New Roman" pitchFamily="18" charset="0"/>
                <a:cs typeface="Times New Roman" pitchFamily="18" charset="0"/>
              </a:rPr>
              <a:t>em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biết</a:t>
            </a:r>
            <a:r>
              <a:rPr lang="en-US" sz="2800" b="1" i="1" dirty="0">
                <a:latin typeface="Times New Roman" pitchFamily="18" charset="0"/>
                <a:cs typeface="Times New Roman" pitchFamily="18" charset="0"/>
              </a:rPr>
              <a:t> </a:t>
            </a:r>
            <a:r>
              <a:rPr lang="en-US" sz="2800" b="1" i="1" dirty="0" err="1">
                <a:solidFill>
                  <a:srgbClr val="353635"/>
                </a:solidFill>
                <a:latin typeface="Times New Roman" pitchFamily="18" charset="0"/>
                <a:ea typeface="Times New Roman" panose="02020603050405020304" pitchFamily="18" charset="0"/>
                <a:cs typeface="Times New Roman" pitchFamily="18" charset="0"/>
              </a:rPr>
              <a:t>bằng</a:t>
            </a:r>
            <a:r>
              <a:rPr lang="en-US" sz="2800" b="1" i="1" dirty="0">
                <a:solidFill>
                  <a:srgbClr val="353635"/>
                </a:solidFill>
                <a:latin typeface="Times New Roman" pitchFamily="18" charset="0"/>
                <a:ea typeface="Times New Roman" panose="02020603050405020304" pitchFamily="18" charset="0"/>
                <a:cs typeface="Times New Roman" pitchFamily="18" charset="0"/>
              </a:rPr>
              <a:t> </a:t>
            </a:r>
            <a:r>
              <a:rPr lang="en-US" sz="2800" b="1" i="1" dirty="0" err="1">
                <a:solidFill>
                  <a:srgbClr val="353635"/>
                </a:solidFill>
                <a:latin typeface="Times New Roman" pitchFamily="18" charset="0"/>
                <a:ea typeface="Times New Roman" panose="02020603050405020304" pitchFamily="18" charset="0"/>
                <a:cs typeface="Times New Roman" pitchFamily="18" charset="0"/>
              </a:rPr>
              <a:t>cách</a:t>
            </a:r>
            <a:r>
              <a:rPr lang="en-US" sz="2800" b="1" i="1" dirty="0">
                <a:solidFill>
                  <a:srgbClr val="353635"/>
                </a:solidFill>
                <a:latin typeface="Times New Roman" pitchFamily="18" charset="0"/>
                <a:ea typeface="Times New Roman" panose="02020603050405020304" pitchFamily="18" charset="0"/>
                <a:cs typeface="Times New Roman" pitchFamily="18" charset="0"/>
              </a:rPr>
              <a:t> </a:t>
            </a:r>
            <a:r>
              <a:rPr lang="en-US" sz="2800" b="1" i="1" dirty="0" err="1">
                <a:solidFill>
                  <a:srgbClr val="353635"/>
                </a:solidFill>
                <a:latin typeface="Times New Roman" pitchFamily="18" charset="0"/>
                <a:ea typeface="Times New Roman" panose="02020603050405020304" pitchFamily="18" charset="0"/>
                <a:cs typeface="Times New Roman" pitchFamily="18" charset="0"/>
              </a:rPr>
              <a:t>hoàn</a:t>
            </a:r>
            <a:r>
              <a:rPr lang="en-US" sz="2800" b="1" i="1" dirty="0">
                <a:solidFill>
                  <a:srgbClr val="353635"/>
                </a:solidFill>
                <a:latin typeface="Times New Roman" pitchFamily="18" charset="0"/>
                <a:ea typeface="Times New Roman" panose="02020603050405020304" pitchFamily="18" charset="0"/>
                <a:cs typeface="Times New Roman" pitchFamily="18" charset="0"/>
              </a:rPr>
              <a:t> </a:t>
            </a:r>
            <a:r>
              <a:rPr lang="en-US" sz="2800" b="1" i="1" dirty="0" err="1">
                <a:solidFill>
                  <a:srgbClr val="353635"/>
                </a:solidFill>
                <a:latin typeface="Times New Roman" pitchFamily="18" charset="0"/>
                <a:ea typeface="Times New Roman" panose="02020603050405020304" pitchFamily="18" charset="0"/>
                <a:cs typeface="Times New Roman" pitchFamily="18" charset="0"/>
              </a:rPr>
              <a:t>thiện</a:t>
            </a:r>
            <a:r>
              <a:rPr lang="en-US" sz="2800" b="1" i="1" dirty="0">
                <a:solidFill>
                  <a:srgbClr val="353635"/>
                </a:solidFill>
                <a:latin typeface="Times New Roman" pitchFamily="18" charset="0"/>
                <a:ea typeface="Times New Roman" panose="02020603050405020304" pitchFamily="18" charset="0"/>
                <a:cs typeface="Times New Roman" pitchFamily="18" charset="0"/>
              </a:rPr>
              <a:t> </a:t>
            </a:r>
            <a:r>
              <a:rPr lang="en-US" sz="2800" b="1" i="1" dirty="0" err="1">
                <a:solidFill>
                  <a:srgbClr val="353635"/>
                </a:solidFill>
                <a:latin typeface="Times New Roman" pitchFamily="18" charset="0"/>
                <a:ea typeface="Times New Roman" panose="02020603050405020304" pitchFamily="18" charset="0"/>
                <a:cs typeface="Times New Roman" pitchFamily="18" charset="0"/>
              </a:rPr>
              <a:t>phiếu</a:t>
            </a:r>
            <a:r>
              <a:rPr lang="en-US" sz="2800" b="1" i="1" dirty="0">
                <a:solidFill>
                  <a:srgbClr val="353635"/>
                </a:solidFill>
                <a:latin typeface="Times New Roman" pitchFamily="18" charset="0"/>
                <a:ea typeface="Times New Roman" panose="02020603050405020304" pitchFamily="18" charset="0"/>
                <a:cs typeface="Times New Roman" pitchFamily="18" charset="0"/>
              </a:rPr>
              <a:t> </a:t>
            </a:r>
            <a:r>
              <a:rPr lang="en-US" sz="2800" b="1" i="1" dirty="0" err="1">
                <a:solidFill>
                  <a:srgbClr val="353635"/>
                </a:solidFill>
                <a:latin typeface="Times New Roman" pitchFamily="18" charset="0"/>
                <a:ea typeface="Times New Roman" panose="02020603050405020304" pitchFamily="18" charset="0"/>
                <a:cs typeface="Times New Roman" pitchFamily="18" charset="0"/>
              </a:rPr>
              <a:t>bài</a:t>
            </a:r>
            <a:r>
              <a:rPr lang="en-US" sz="2800" b="1" i="1" dirty="0">
                <a:solidFill>
                  <a:srgbClr val="353635"/>
                </a:solidFill>
                <a:latin typeface="Times New Roman" pitchFamily="18" charset="0"/>
                <a:ea typeface="Times New Roman" panose="02020603050405020304" pitchFamily="18" charset="0"/>
                <a:cs typeface="Times New Roman" pitchFamily="18" charset="0"/>
              </a:rPr>
              <a:t> </a:t>
            </a:r>
            <a:r>
              <a:rPr lang="en-US" sz="2800" b="1" i="1" dirty="0" err="1">
                <a:solidFill>
                  <a:srgbClr val="353635"/>
                </a:solidFill>
                <a:latin typeface="Times New Roman" pitchFamily="18" charset="0"/>
                <a:ea typeface="Times New Roman" panose="02020603050405020304" pitchFamily="18" charset="0"/>
                <a:cs typeface="Times New Roman" pitchFamily="18" charset="0"/>
              </a:rPr>
              <a:t>tập</a:t>
            </a:r>
            <a:r>
              <a:rPr lang="en-US" sz="2800" b="1" i="1" dirty="0">
                <a:solidFill>
                  <a:srgbClr val="353635"/>
                </a:solidFill>
                <a:latin typeface="Times New Roman" pitchFamily="18" charset="0"/>
                <a:ea typeface="Times New Roman" panose="02020603050405020304" pitchFamily="18" charset="0"/>
                <a:cs typeface="Times New Roman" pitchFamily="18" charset="0"/>
              </a:rPr>
              <a:t> </a:t>
            </a: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193256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1086232"/>
            <a:ext cx="6215562" cy="389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3200" b="1" dirty="0"/>
              <a:t>Biểu hiện của siêng năng, kiên </a:t>
            </a:r>
            <a:r>
              <a:rPr lang="vi-VN" sz="3200" b="1" dirty="0" smtClean="0"/>
              <a:t>trì</a:t>
            </a:r>
            <a:r>
              <a:rPr lang="en-US" sz="3200" b="1" dirty="0" smtClean="0"/>
              <a:t>:</a:t>
            </a:r>
            <a:endParaRPr lang="en-US" sz="3200" i="1" dirty="0"/>
          </a:p>
          <a:p>
            <a:pPr>
              <a:buNone/>
            </a:pPr>
            <a:r>
              <a:rPr lang="en-US" sz="3200" i="1" dirty="0" err="1" smtClean="0"/>
              <a:t>Luôn</a:t>
            </a:r>
            <a:r>
              <a:rPr lang="en-US" sz="3200" i="1" dirty="0" smtClean="0"/>
              <a:t> </a:t>
            </a:r>
            <a:r>
              <a:rPr lang="en-US" sz="3200" i="1" dirty="0" err="1"/>
              <a:t>cần</a:t>
            </a:r>
            <a:r>
              <a:rPr lang="en-US" sz="3200" i="1" dirty="0"/>
              <a:t> cù, </a:t>
            </a:r>
            <a:r>
              <a:rPr lang="en-US" sz="3200" i="1" dirty="0" err="1"/>
              <a:t>chăm</a:t>
            </a:r>
            <a:r>
              <a:rPr lang="en-US" sz="3200" i="1" dirty="0"/>
              <a:t> </a:t>
            </a:r>
            <a:r>
              <a:rPr lang="en-US" sz="3200" i="1" dirty="0" err="1"/>
              <a:t>chỉ</a:t>
            </a:r>
            <a:r>
              <a:rPr lang="en-US" sz="3200" i="1" dirty="0"/>
              <a:t>, </a:t>
            </a:r>
            <a:r>
              <a:rPr lang="en-US" sz="3200" i="1" dirty="0" err="1"/>
              <a:t>nổ</a:t>
            </a:r>
            <a:r>
              <a:rPr lang="en-US" sz="3200" i="1" dirty="0"/>
              <a:t> </a:t>
            </a:r>
            <a:r>
              <a:rPr lang="en-US" sz="3200" i="1" dirty="0" err="1"/>
              <a:t>lực</a:t>
            </a:r>
            <a:r>
              <a:rPr lang="en-US" sz="3200" i="1" dirty="0"/>
              <a:t>, </a:t>
            </a:r>
            <a:r>
              <a:rPr lang="en-US" sz="3200" i="1" dirty="0" err="1"/>
              <a:t>chịu</a:t>
            </a:r>
            <a:r>
              <a:rPr lang="en-US" sz="3200" i="1" dirty="0"/>
              <a:t> </a:t>
            </a:r>
            <a:r>
              <a:rPr lang="en-US" sz="3200" i="1" dirty="0" err="1"/>
              <a:t>khó</a:t>
            </a:r>
            <a:r>
              <a:rPr lang="en-US" sz="3200" i="1" dirty="0"/>
              <a:t>, </a:t>
            </a:r>
            <a:r>
              <a:rPr lang="en-US" sz="3200" i="1" dirty="0" err="1"/>
              <a:t>quyết</a:t>
            </a:r>
            <a:r>
              <a:rPr lang="en-US" sz="3200" i="1" dirty="0"/>
              <a:t> </a:t>
            </a:r>
            <a:r>
              <a:rPr lang="en-US" sz="3200" i="1" dirty="0" err="1"/>
              <a:t>tâm</a:t>
            </a:r>
            <a:r>
              <a:rPr lang="en-US" sz="3200" i="1" dirty="0"/>
              <a:t> </a:t>
            </a:r>
            <a:r>
              <a:rPr lang="en-US" sz="3200" i="1" dirty="0" err="1"/>
              <a:t>hoàn</a:t>
            </a:r>
            <a:r>
              <a:rPr lang="en-US" sz="3200" i="1" dirty="0"/>
              <a:t> </a:t>
            </a:r>
            <a:r>
              <a:rPr lang="en-US" sz="3200" i="1" dirty="0" err="1"/>
              <a:t>thành</a:t>
            </a:r>
            <a:r>
              <a:rPr lang="en-US" sz="3200" i="1" dirty="0"/>
              <a:t> </a:t>
            </a:r>
            <a:r>
              <a:rPr lang="en-US" sz="3200" i="1" dirty="0" err="1"/>
              <a:t>công</a:t>
            </a:r>
            <a:r>
              <a:rPr lang="en-US" sz="3200" i="1" dirty="0"/>
              <a:t> </a:t>
            </a:r>
            <a:r>
              <a:rPr lang="en-US" sz="3200" i="1" dirty="0" err="1"/>
              <a:t>việc</a:t>
            </a:r>
            <a:r>
              <a:rPr lang="en-US" sz="3200" i="1" dirty="0"/>
              <a:t> </a:t>
            </a:r>
            <a:r>
              <a:rPr lang="en-US" sz="3200" i="1" dirty="0" err="1"/>
              <a:t>đã</a:t>
            </a:r>
            <a:r>
              <a:rPr lang="en-US" sz="3200" i="1" dirty="0"/>
              <a:t> </a:t>
            </a:r>
            <a:r>
              <a:rPr lang="en-US" sz="3200" i="1" dirty="0" err="1"/>
              <a:t>đặt</a:t>
            </a:r>
            <a:r>
              <a:rPr lang="en-US" sz="3200" i="1" dirty="0"/>
              <a:t> </a:t>
            </a:r>
            <a:r>
              <a:rPr lang="en-US" sz="3200" i="1" dirty="0" err="1"/>
              <a:t>ra</a:t>
            </a:r>
            <a:r>
              <a:rPr lang="en-US" sz="3200" i="1" dirty="0"/>
              <a:t>; </a:t>
            </a:r>
            <a:r>
              <a:rPr lang="en-US" sz="3200" i="1" dirty="0" err="1"/>
              <a:t>tư</a:t>
            </a:r>
            <a:r>
              <a:rPr lang="en-US" sz="3200" i="1" dirty="0"/>
              <a:t>̣ </a:t>
            </a:r>
            <a:r>
              <a:rPr lang="en-US" sz="3200" i="1" dirty="0" err="1"/>
              <a:t>giác</a:t>
            </a:r>
            <a:r>
              <a:rPr lang="en-US" sz="3200" i="1" dirty="0"/>
              <a:t>, </a:t>
            </a:r>
            <a:r>
              <a:rPr lang="en-US" sz="3200" i="1" dirty="0" err="1"/>
              <a:t>chủ</a:t>
            </a:r>
            <a:r>
              <a:rPr lang="en-US" sz="3200" i="1" dirty="0"/>
              <a:t> </a:t>
            </a:r>
            <a:r>
              <a:rPr lang="en-US" sz="3200" i="1" dirty="0" err="1"/>
              <a:t>động</a:t>
            </a:r>
            <a:r>
              <a:rPr lang="en-US" sz="3200" i="1" dirty="0"/>
              <a:t> </a:t>
            </a:r>
            <a:r>
              <a:rPr lang="en-US" sz="3200" i="1" dirty="0" err="1"/>
              <a:t>thực</a:t>
            </a:r>
            <a:r>
              <a:rPr lang="en-US" sz="3200" i="1" dirty="0"/>
              <a:t> </a:t>
            </a:r>
            <a:r>
              <a:rPr lang="en-US" sz="3200" i="1" dirty="0" err="1"/>
              <a:t>hiện</a:t>
            </a:r>
            <a:r>
              <a:rPr lang="en-US" sz="3200" i="1" dirty="0"/>
              <a:t> </a:t>
            </a:r>
            <a:r>
              <a:rPr lang="en-US" sz="3200" i="1" dirty="0" err="1"/>
              <a:t>công</a:t>
            </a:r>
            <a:r>
              <a:rPr lang="en-US" sz="3200" i="1" dirty="0"/>
              <a:t> </a:t>
            </a:r>
            <a:r>
              <a:rPr lang="en-US" sz="3200" i="1" dirty="0" err="1"/>
              <a:t>việc</a:t>
            </a:r>
            <a:r>
              <a:rPr lang="en-US" sz="3200" i="1" dirty="0"/>
              <a:t>; </a:t>
            </a:r>
            <a:r>
              <a:rPr lang="en-US" sz="3200" i="1" dirty="0" err="1"/>
              <a:t>không</a:t>
            </a:r>
            <a:r>
              <a:rPr lang="en-US" sz="3200" i="1" dirty="0"/>
              <a:t> </a:t>
            </a:r>
            <a:r>
              <a:rPr lang="en-US" sz="3200" i="1" dirty="0" err="1"/>
              <a:t>bỏ</a:t>
            </a:r>
            <a:r>
              <a:rPr lang="en-US" sz="3200" i="1" dirty="0"/>
              <a:t> </a:t>
            </a:r>
            <a:r>
              <a:rPr lang="en-US" sz="3200" i="1" dirty="0" err="1"/>
              <a:t>cuộc</a:t>
            </a:r>
            <a:r>
              <a:rPr lang="en-US" sz="3200" i="1" dirty="0"/>
              <a:t> </a:t>
            </a:r>
            <a:r>
              <a:rPr lang="en-US" sz="3200" i="1" dirty="0" err="1"/>
              <a:t>khi</a:t>
            </a:r>
            <a:r>
              <a:rPr lang="en-US" sz="3200" i="1" dirty="0"/>
              <a:t> </a:t>
            </a:r>
            <a:r>
              <a:rPr lang="en-US" sz="3200" i="1" dirty="0" err="1"/>
              <a:t>gặp</a:t>
            </a:r>
            <a:r>
              <a:rPr lang="en-US" sz="3200" i="1" dirty="0"/>
              <a:t> </a:t>
            </a:r>
            <a:r>
              <a:rPr lang="en-US" sz="3200" i="1" dirty="0" err="1"/>
              <a:t>khó</a:t>
            </a:r>
            <a:r>
              <a:rPr lang="en-US" sz="3200" i="1" dirty="0"/>
              <a:t> </a:t>
            </a:r>
            <a:r>
              <a:rPr lang="en-US" sz="3200" i="1" dirty="0" err="1"/>
              <a:t>khăn</a:t>
            </a:r>
            <a:r>
              <a:rPr lang="en-US" sz="3200" i="1" dirty="0"/>
              <a:t>, </a:t>
            </a:r>
            <a:r>
              <a:rPr lang="en-US" sz="3200" i="1" dirty="0" err="1"/>
              <a:t>trở</a:t>
            </a:r>
            <a:r>
              <a:rPr lang="en-US" sz="3200" i="1" dirty="0"/>
              <a:t> </a:t>
            </a:r>
            <a:r>
              <a:rPr lang="en-US" sz="3200" i="1" dirty="0" err="1"/>
              <a:t>ngại</a:t>
            </a:r>
            <a:r>
              <a:rPr lang="en-US" sz="3200" i="1" dirty="0"/>
              <a:t>; </a:t>
            </a:r>
            <a:r>
              <a:rPr lang="en-US" sz="3200" i="1" dirty="0" err="1"/>
              <a:t>không</a:t>
            </a:r>
            <a:r>
              <a:rPr lang="en-US" sz="3200" i="1" dirty="0"/>
              <a:t> </a:t>
            </a:r>
            <a:r>
              <a:rPr lang="en-US" sz="3200" i="1" dirty="0" err="1"/>
              <a:t>trông</a:t>
            </a:r>
            <a:r>
              <a:rPr lang="en-US" sz="3200" i="1" dirty="0"/>
              <a:t> </a:t>
            </a:r>
            <a:r>
              <a:rPr lang="en-US" sz="3200" i="1" dirty="0" err="1"/>
              <a:t>chờ</a:t>
            </a:r>
            <a:r>
              <a:rPr lang="en-US" sz="3200" i="1" dirty="0"/>
              <a:t>, ỷ </a:t>
            </a:r>
            <a:r>
              <a:rPr lang="en-US" sz="3200" i="1" dirty="0" err="1"/>
              <a:t>lại</a:t>
            </a:r>
            <a:r>
              <a:rPr lang="en-US" sz="3200" i="1" dirty="0"/>
              <a:t> </a:t>
            </a:r>
            <a:r>
              <a:rPr lang="en-US" sz="3200" i="1" dirty="0" err="1"/>
              <a:t>vào</a:t>
            </a:r>
            <a:r>
              <a:rPr lang="en-US" sz="3200" i="1" dirty="0"/>
              <a:t> </a:t>
            </a:r>
            <a:r>
              <a:rPr lang="en-US" sz="3200" i="1" dirty="0" err="1"/>
              <a:t>người</a:t>
            </a:r>
            <a:r>
              <a:rPr lang="en-US" sz="3200" i="1" dirty="0"/>
              <a:t> </a:t>
            </a:r>
            <a:r>
              <a:rPr lang="en-US" sz="3200" i="1" dirty="0" err="1"/>
              <a:t>khác</a:t>
            </a:r>
            <a:r>
              <a:rPr lang="en-US" sz="3200" i="1" dirty="0"/>
              <a:t>…</a:t>
            </a:r>
            <a:endParaRPr lang="en-US" sz="3200" dirty="0"/>
          </a:p>
          <a:p>
            <a:endParaRPr lang="en-US" sz="3200" dirty="0"/>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1086232"/>
            <a:ext cx="6215562" cy="44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en-US" sz="3200" b="1" dirty="0" err="1" smtClean="0"/>
              <a:t>Trái</a:t>
            </a:r>
            <a:r>
              <a:rPr lang="en-US" sz="3200" b="1" dirty="0" smtClean="0"/>
              <a:t> </a:t>
            </a:r>
            <a:r>
              <a:rPr lang="en-US" sz="3200" b="1" dirty="0" err="1" smtClean="0"/>
              <a:t>với</a:t>
            </a:r>
            <a:r>
              <a:rPr lang="en-US" sz="3200" b="1" dirty="0" smtClean="0"/>
              <a:t> </a:t>
            </a:r>
            <a:r>
              <a:rPr lang="en-US" sz="3200" b="1" dirty="0" err="1" smtClean="0"/>
              <a:t>biểu</a:t>
            </a:r>
            <a:r>
              <a:rPr lang="en-US" sz="3200" b="1" dirty="0" smtClean="0"/>
              <a:t> </a:t>
            </a:r>
            <a:r>
              <a:rPr lang="en-US" sz="3200" b="1" dirty="0" err="1" smtClean="0"/>
              <a:t>hiện</a:t>
            </a:r>
            <a:r>
              <a:rPr lang="vi-VN" sz="3200" b="1" dirty="0" smtClean="0"/>
              <a:t> </a:t>
            </a:r>
            <a:r>
              <a:rPr lang="vi-VN" sz="3200" b="1" dirty="0"/>
              <a:t>siêng năng, kiên </a:t>
            </a:r>
            <a:r>
              <a:rPr lang="vi-VN" sz="3200" b="1" dirty="0" smtClean="0"/>
              <a:t>trì</a:t>
            </a:r>
            <a:r>
              <a:rPr lang="en-US" sz="3200" b="1" dirty="0"/>
              <a:t>:</a:t>
            </a:r>
            <a:endParaRPr lang="en-US" sz="3200" i="1" dirty="0"/>
          </a:p>
          <a:p>
            <a:pPr algn="just"/>
            <a:r>
              <a:rPr lang="en-US" sz="3200" dirty="0" smtClean="0"/>
              <a:t> </a:t>
            </a:r>
            <a:r>
              <a:rPr lang="en-US" sz="3200" dirty="0" err="1"/>
              <a:t>Trái</a:t>
            </a:r>
            <a:r>
              <a:rPr lang="en-US" sz="3200" dirty="0"/>
              <a:t> </a:t>
            </a:r>
            <a:r>
              <a:rPr lang="en-US" sz="3200" dirty="0" err="1"/>
              <a:t>với</a:t>
            </a:r>
            <a:r>
              <a:rPr lang="en-US" sz="3200" dirty="0"/>
              <a:t> </a:t>
            </a:r>
            <a:r>
              <a:rPr lang="en-US" sz="3200" dirty="0" err="1" smtClean="0"/>
              <a:t>biểu</a:t>
            </a:r>
            <a:r>
              <a:rPr lang="en-US" sz="3200" dirty="0" smtClean="0"/>
              <a:t> </a:t>
            </a:r>
            <a:r>
              <a:rPr lang="en-US" sz="3200" dirty="0" err="1" smtClean="0"/>
              <a:t>hiện</a:t>
            </a:r>
            <a:r>
              <a:rPr lang="en-US" sz="3200" dirty="0" smtClean="0"/>
              <a:t> </a:t>
            </a:r>
            <a:r>
              <a:rPr lang="en-US" sz="3200" dirty="0" err="1" smtClean="0"/>
              <a:t>siêng</a:t>
            </a:r>
            <a:r>
              <a:rPr lang="en-US" sz="3200" dirty="0" smtClean="0"/>
              <a:t> </a:t>
            </a:r>
            <a:r>
              <a:rPr lang="en-US" sz="3200" dirty="0" err="1"/>
              <a:t>năng</a:t>
            </a:r>
            <a:r>
              <a:rPr lang="en-US" sz="3200" dirty="0"/>
              <a:t>: </a:t>
            </a:r>
            <a:r>
              <a:rPr lang="en-US" sz="3200" dirty="0" err="1"/>
              <a:t>lười</a:t>
            </a:r>
            <a:r>
              <a:rPr lang="en-US" sz="3200" dirty="0"/>
              <a:t> </a:t>
            </a:r>
            <a:r>
              <a:rPr lang="en-US" sz="3200" dirty="0" err="1"/>
              <a:t>biếng</a:t>
            </a:r>
            <a:r>
              <a:rPr lang="en-US" sz="3200" dirty="0"/>
              <a:t>, </a:t>
            </a:r>
            <a:r>
              <a:rPr lang="en-US" sz="3200" dirty="0" err="1"/>
              <a:t>trốn</a:t>
            </a:r>
            <a:r>
              <a:rPr lang="en-US" sz="3200" dirty="0"/>
              <a:t> </a:t>
            </a:r>
            <a:r>
              <a:rPr lang="en-US" sz="3200" dirty="0" err="1"/>
              <a:t>tránh</a:t>
            </a:r>
            <a:r>
              <a:rPr lang="en-US" sz="3200" dirty="0"/>
              <a:t>, ỷ </a:t>
            </a:r>
            <a:r>
              <a:rPr lang="en-US" sz="3200" dirty="0" err="1"/>
              <a:t>lại</a:t>
            </a:r>
            <a:r>
              <a:rPr lang="en-US" sz="3200" dirty="0"/>
              <a:t>, </a:t>
            </a:r>
            <a:r>
              <a:rPr lang="en-US" sz="3200" dirty="0" err="1"/>
              <a:t>đùn</a:t>
            </a:r>
            <a:r>
              <a:rPr lang="en-US" sz="3200" dirty="0"/>
              <a:t> </a:t>
            </a:r>
            <a:r>
              <a:rPr lang="en-US" sz="3200" dirty="0" err="1"/>
              <a:t>đẩy</a:t>
            </a:r>
            <a:r>
              <a:rPr lang="en-US" sz="3200" dirty="0"/>
              <a:t> </a:t>
            </a:r>
            <a:r>
              <a:rPr lang="en-US" sz="3200" dirty="0" err="1"/>
              <a:t>công</a:t>
            </a:r>
            <a:r>
              <a:rPr lang="en-US" sz="3200" dirty="0"/>
              <a:t> </a:t>
            </a:r>
            <a:r>
              <a:rPr lang="en-US" sz="3200" dirty="0" err="1"/>
              <a:t>việc</a:t>
            </a:r>
            <a:r>
              <a:rPr lang="en-US" sz="3200" dirty="0"/>
              <a:t> </a:t>
            </a:r>
            <a:r>
              <a:rPr lang="en-US" sz="3200" dirty="0" err="1"/>
              <a:t>cho</a:t>
            </a:r>
            <a:r>
              <a:rPr lang="en-US" sz="3200" dirty="0"/>
              <a:t> </a:t>
            </a:r>
            <a:r>
              <a:rPr lang="en-US" sz="3200" dirty="0" err="1"/>
              <a:t>người</a:t>
            </a:r>
            <a:r>
              <a:rPr lang="en-US" sz="3200" dirty="0"/>
              <a:t> </a:t>
            </a:r>
            <a:r>
              <a:rPr lang="en-US" sz="3200" dirty="0" err="1"/>
              <a:t>khác</a:t>
            </a:r>
            <a:r>
              <a:rPr lang="en-US" sz="3200" dirty="0"/>
              <a:t>……</a:t>
            </a:r>
          </a:p>
          <a:p>
            <a:pPr algn="just"/>
            <a:r>
              <a:rPr lang="en-US" sz="3200" dirty="0" smtClean="0"/>
              <a:t> </a:t>
            </a:r>
            <a:r>
              <a:rPr lang="en-US" sz="3200" dirty="0" err="1"/>
              <a:t>Trái</a:t>
            </a:r>
            <a:r>
              <a:rPr lang="en-US" sz="3200" dirty="0"/>
              <a:t> </a:t>
            </a:r>
            <a:r>
              <a:rPr lang="en-US" sz="3200" dirty="0" err="1"/>
              <a:t>với</a:t>
            </a:r>
            <a:r>
              <a:rPr lang="en-US" sz="3200" dirty="0"/>
              <a:t> </a:t>
            </a:r>
            <a:r>
              <a:rPr lang="en-US" sz="3200" dirty="0" err="1" smtClean="0"/>
              <a:t>biểu</a:t>
            </a:r>
            <a:r>
              <a:rPr lang="en-US" sz="3200" dirty="0" smtClean="0"/>
              <a:t> </a:t>
            </a:r>
            <a:r>
              <a:rPr lang="en-US" sz="3200" dirty="0" err="1" smtClean="0"/>
              <a:t>hiện</a:t>
            </a:r>
            <a:r>
              <a:rPr lang="en-US" sz="3200" dirty="0" smtClean="0"/>
              <a:t> </a:t>
            </a:r>
            <a:r>
              <a:rPr lang="en-US" sz="3200" dirty="0" err="1" smtClean="0"/>
              <a:t>kiên</a:t>
            </a:r>
            <a:r>
              <a:rPr lang="en-US" sz="3200" dirty="0" smtClean="0"/>
              <a:t> </a:t>
            </a:r>
            <a:r>
              <a:rPr lang="en-US" sz="3200" dirty="0" err="1"/>
              <a:t>trì</a:t>
            </a:r>
            <a:r>
              <a:rPr lang="en-US" sz="3200" dirty="0"/>
              <a:t>: </a:t>
            </a:r>
            <a:r>
              <a:rPr lang="en-US" sz="3200" dirty="0" smtClean="0"/>
              <a:t>hay </a:t>
            </a:r>
            <a:r>
              <a:rPr lang="en-US" sz="3200" dirty="0" err="1"/>
              <a:t>nản</a:t>
            </a:r>
            <a:r>
              <a:rPr lang="en-US" sz="3200" dirty="0"/>
              <a:t> </a:t>
            </a:r>
            <a:r>
              <a:rPr lang="en-US" sz="3200" dirty="0" err="1"/>
              <a:t>lòng</a:t>
            </a:r>
            <a:r>
              <a:rPr lang="en-US" sz="3200" dirty="0"/>
              <a:t>, </a:t>
            </a:r>
            <a:r>
              <a:rPr lang="en-US" sz="3200" dirty="0" err="1"/>
              <a:t>chóng</a:t>
            </a:r>
            <a:r>
              <a:rPr lang="en-US" sz="3200" dirty="0"/>
              <a:t> </a:t>
            </a:r>
            <a:r>
              <a:rPr lang="en-US" sz="3200" dirty="0" err="1"/>
              <a:t>chán</a:t>
            </a:r>
            <a:r>
              <a:rPr lang="en-US" sz="3200" dirty="0"/>
              <a:t>, </a:t>
            </a:r>
            <a:r>
              <a:rPr lang="en-US" sz="3200" dirty="0" err="1"/>
              <a:t>không</a:t>
            </a:r>
            <a:r>
              <a:rPr lang="en-US" sz="3200" dirty="0"/>
              <a:t> </a:t>
            </a:r>
            <a:r>
              <a:rPr lang="en-US" sz="3200" dirty="0" err="1"/>
              <a:t>quyết</a:t>
            </a:r>
            <a:r>
              <a:rPr lang="en-US" sz="3200" dirty="0"/>
              <a:t> </a:t>
            </a:r>
            <a:r>
              <a:rPr lang="en-US" sz="3200" dirty="0" err="1"/>
              <a:t>tâm</a:t>
            </a:r>
            <a:r>
              <a:rPr lang="en-US" sz="3200" dirty="0"/>
              <a:t>…</a:t>
            </a:r>
          </a:p>
          <a:p>
            <a:pPr algn="just"/>
            <a:endParaRPr lang="en-US" sz="3200" dirty="0"/>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6518016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 calcmode="lin" valueType="num">
                                      <p:cBhvr additive="base">
                                        <p:cTn id="2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
                                            <p:txEl>
                                              <p:pRg st="1" end="1"/>
                                            </p:txEl>
                                          </p:spTgt>
                                        </p:tgtEl>
                                        <p:attrNameLst>
                                          <p:attrName>style.visibility</p:attrName>
                                        </p:attrNameLst>
                                      </p:cBhvr>
                                      <p:to>
                                        <p:strVal val="visible"/>
                                      </p:to>
                                    </p:set>
                                    <p:anim calcmode="lin" valueType="num">
                                      <p:cBhvr additive="base">
                                        <p:cTn id="30"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4">
                                            <p:txEl>
                                              <p:pRg st="2" end="2"/>
                                            </p:txEl>
                                          </p:spTgt>
                                        </p:tgtEl>
                                        <p:attrNameLst>
                                          <p:attrName>style.visibility</p:attrName>
                                        </p:attrNameLst>
                                      </p:cBhvr>
                                      <p:to>
                                        <p:strVal val="visible"/>
                                      </p:to>
                                    </p:set>
                                    <p:anim calcmode="lin" valueType="num">
                                      <p:cBhvr additive="base">
                                        <p:cTn id="34"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308324"/>
          </a:xfrm>
          <a:prstGeom prst="rect">
            <a:avLst/>
          </a:prstGeom>
          <a:noFill/>
        </p:spPr>
        <p:txBody>
          <a:bodyPr wrap="square" rtlCol="0">
            <a:spAutoFit/>
          </a:bodyPr>
          <a:lstStyle/>
          <a:p>
            <a:pPr algn="ctr" defTabSz="457200"/>
            <a:r>
              <a:rPr lang="en-US" altLang="zh-CN" sz="3600" b="1" dirty="0" smtClean="0">
                <a:solidFill>
                  <a:srgbClr val="FF0000"/>
                </a:solidFill>
                <a:latin typeface="Times New Roman" pitchFamily="18" charset="0"/>
                <a:ea typeface="华康海报体W12" panose="040B0C09000000000000" pitchFamily="81" charset="-122"/>
                <a:cs typeface="Times New Roman" pitchFamily="18" charset="0"/>
              </a:rPr>
              <a:t>CHÀO MỪNG QUÍ THẦY, CÔ GIÁO VỀ DỰ GIỜ -LỚP 6A2</a:t>
            </a:r>
          </a:p>
          <a:p>
            <a:pPr algn="ctr" defTabSz="457200"/>
            <a:r>
              <a:rPr lang="en-US" altLang="zh-CN" sz="3600" b="1" dirty="0" smtClean="0">
                <a:solidFill>
                  <a:srgbClr val="FF0000"/>
                </a:solidFill>
                <a:latin typeface="Times New Roman" pitchFamily="18" charset="0"/>
                <a:ea typeface="华康海报体W12" panose="040B0C09000000000000" pitchFamily="81" charset="-122"/>
                <a:cs typeface="Times New Roman" pitchFamily="18" charset="0"/>
              </a:rPr>
              <a:t>MÔN: GDCD 6</a:t>
            </a:r>
            <a:endParaRPr lang="zh-CN" altLang="en-US" sz="3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1069360" y="1360198"/>
              <a:ext cx="4149384" cy="4040543"/>
            </a:xfrm>
            <a:prstGeom prst="rect">
              <a:avLst/>
            </a:prstGeom>
          </p:spPr>
        </p:pic>
        <p:sp>
          <p:nvSpPr>
            <p:cNvPr id="10" name="Rectangle 9"/>
            <p:cNvSpPr>
              <a:spLocks noChangeArrowheads="1"/>
            </p:cNvSpPr>
            <p:nvPr/>
          </p:nvSpPr>
          <p:spPr bwMode="auto">
            <a:xfrm>
              <a:off x="1410628" y="1594131"/>
              <a:ext cx="371796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err="1" smtClean="0">
                  <a:solidFill>
                    <a:srgbClr val="0000FF"/>
                  </a:solidFill>
                  <a:latin typeface="Times New Roman" pitchFamily="18" charset="0"/>
                  <a:ea typeface="Helvetica Neue"/>
                  <a:cs typeface="Times New Roman" pitchFamily="18" charset="0"/>
                </a:rPr>
                <a:t>Tiết</a:t>
              </a:r>
              <a:r>
                <a:rPr lang="en-US" altLang="en-US" sz="4000" b="1" dirty="0" smtClean="0">
                  <a:solidFill>
                    <a:srgbClr val="0000FF"/>
                  </a:solidFill>
                  <a:latin typeface="Times New Roman" pitchFamily="18" charset="0"/>
                  <a:ea typeface="Helvetica Neue"/>
                  <a:cs typeface="Times New Roman" pitchFamily="18" charset="0"/>
                </a:rPr>
                <a:t> 6 - </a:t>
              </a:r>
              <a:r>
                <a:rPr lang="en-US" altLang="en-US" sz="4000" b="1" dirty="0" err="1" smtClean="0">
                  <a:solidFill>
                    <a:srgbClr val="0000FF"/>
                  </a:solidFill>
                  <a:latin typeface="Times New Roman" pitchFamily="18" charset="0"/>
                  <a:ea typeface="Helvetica Neue"/>
                  <a:cs typeface="Times New Roman" pitchFamily="18" charset="0"/>
                </a:rPr>
                <a:t>Bài</a:t>
              </a:r>
              <a:r>
                <a:rPr lang="en-US" altLang="en-US" sz="4000" b="1" dirty="0" smtClean="0">
                  <a:solidFill>
                    <a:srgbClr val="0000FF"/>
                  </a:solidFill>
                  <a:latin typeface="Times New Roman" pitchFamily="18" charset="0"/>
                  <a:ea typeface="Helvetica Neue"/>
                  <a:cs typeface="Times New Roman" pitchFamily="18" charset="0"/>
                </a:rPr>
                <a:t> 3:</a:t>
              </a:r>
              <a:r>
                <a:rPr lang="en-US" altLang="en-US" sz="40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000" b="1" dirty="0"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000" b="1" dirty="0" smtClean="0">
                  <a:solidFill>
                    <a:srgbClr val="0000FF"/>
                  </a:solidFill>
                  <a:latin typeface="Times New Roman" pitchFamily="18" charset="0"/>
                  <a:ea typeface="Helvetica Neue"/>
                  <a:cs typeface="Times New Roman" pitchFamily="18" charset="0"/>
                </a:rPr>
                <a:t>KNTT</a:t>
              </a:r>
              <a:endParaRPr lang="en-SG" altLang="en-US" sz="40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51125" y="1008174"/>
            <a:ext cx="6262683" cy="4504000"/>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pic>
        <p:nvPicPr>
          <p:cNvPr id="12" name="Picture 11"/>
          <p:cNvPicPr>
            <a:picLocks noChangeAspect="1"/>
          </p:cNvPicPr>
          <p:nvPr/>
        </p:nvPicPr>
        <p:blipFill>
          <a:blip r:embed="rId4"/>
          <a:stretch>
            <a:fillRect/>
          </a:stretch>
        </p:blipFill>
        <p:spPr>
          <a:xfrm>
            <a:off x="4327942" y="5704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6418" y="-134826"/>
            <a:ext cx="52472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153508" y="215693"/>
            <a:ext cx="4850886" cy="62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600" b="1" dirty="0" err="1" smtClean="0">
                <a:solidFill>
                  <a:srgbClr val="FF0000"/>
                </a:solidFill>
                <a:latin typeface="Times New Roman" panose="02020603050405020304" pitchFamily="18" charset="0"/>
                <a:cs typeface="Times New Roman" panose="02020603050405020304" pitchFamily="18" charset="0"/>
              </a:rPr>
              <a:t>Quan</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err="1" smtClean="0">
                <a:solidFill>
                  <a:srgbClr val="FF0000"/>
                </a:solidFill>
                <a:latin typeface="Times New Roman" panose="02020603050405020304" pitchFamily="18" charset="0"/>
                <a:cs typeface="Times New Roman" panose="02020603050405020304" pitchFamily="18" charset="0"/>
              </a:rPr>
              <a:t>sát</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err="1" smtClean="0">
                <a:solidFill>
                  <a:srgbClr val="FF0000"/>
                </a:solidFill>
                <a:latin typeface="Times New Roman" panose="02020603050405020304" pitchFamily="18" charset="0"/>
                <a:cs typeface="Times New Roman" panose="02020603050405020304" pitchFamily="18" charset="0"/>
              </a:rPr>
              <a:t>tranh</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err="1" smtClean="0">
                <a:solidFill>
                  <a:srgbClr val="FF0000"/>
                </a:solidFill>
                <a:latin typeface="Times New Roman" panose="02020603050405020304" pitchFamily="18" charset="0"/>
                <a:cs typeface="Times New Roman" panose="02020603050405020304" pitchFamily="18" charset="0"/>
              </a:rPr>
              <a:t>và</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err="1" smtClean="0">
                <a:solidFill>
                  <a:srgbClr val="FF0000"/>
                </a:solidFill>
                <a:latin typeface="Times New Roman" panose="02020603050405020304" pitchFamily="18" charset="0"/>
                <a:cs typeface="Times New Roman" panose="02020603050405020304" pitchFamily="18" charset="0"/>
              </a:rPr>
              <a:t>trả</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err="1" smtClean="0">
                <a:solidFill>
                  <a:srgbClr val="FF0000"/>
                </a:solidFill>
                <a:latin typeface="Times New Roman" panose="02020603050405020304" pitchFamily="18" charset="0"/>
                <a:cs typeface="Times New Roman" panose="02020603050405020304" pitchFamily="18" charset="0"/>
              </a:rPr>
              <a:t>lời</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err="1" smtClean="0">
                <a:solidFill>
                  <a:srgbClr val="FF0000"/>
                </a:solidFill>
                <a:latin typeface="Times New Roman" panose="02020603050405020304" pitchFamily="18" charset="0"/>
                <a:cs typeface="Times New Roman" panose="02020603050405020304" pitchFamily="18" charset="0"/>
              </a:rPr>
              <a:t>câu</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err="1" smtClean="0">
                <a:solidFill>
                  <a:srgbClr val="FF0000"/>
                </a:solidFill>
                <a:latin typeface="Times New Roman" panose="02020603050405020304" pitchFamily="18" charset="0"/>
                <a:cs typeface="Times New Roman" panose="02020603050405020304" pitchFamily="18" charset="0"/>
              </a:rPr>
              <a:t>hỏi</a:t>
            </a:r>
            <a:endParaRPr lang="en-US" altLang="en-US" sz="2600" dirty="0">
              <a:solidFill>
                <a:srgbClr val="FF0000"/>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8" name="Ảnh 17" descr="tải xuống.jpg"/>
          <p:cNvPicPr>
            <a:picLocks noChangeAspect="1"/>
          </p:cNvPicPr>
          <p:nvPr/>
        </p:nvPicPr>
        <p:blipFill>
          <a:blip r:embed="rId8"/>
          <a:stretch>
            <a:fillRect/>
          </a:stretch>
        </p:blipFill>
        <p:spPr>
          <a:xfrm>
            <a:off x="320842" y="1688502"/>
            <a:ext cx="5117432" cy="2967788"/>
          </a:xfrm>
          <a:prstGeom prst="rect">
            <a:avLst/>
          </a:prstGeom>
        </p:spPr>
      </p:pic>
      <p:pic>
        <p:nvPicPr>
          <p:cNvPr id="14" name="Ảnh 13" descr="IMG_0358.jpg"/>
          <p:cNvPicPr>
            <a:picLocks noChangeAspect="1"/>
          </p:cNvPicPr>
          <p:nvPr/>
        </p:nvPicPr>
        <p:blipFill>
          <a:blip r:embed="rId9" cstate="print"/>
          <a:stretch>
            <a:fillRect/>
          </a:stretch>
        </p:blipFill>
        <p:spPr>
          <a:xfrm>
            <a:off x="6029856" y="2067329"/>
            <a:ext cx="5534525" cy="3288633"/>
          </a:xfrm>
          <a:prstGeom prst="rect">
            <a:avLst/>
          </a:prstGeom>
        </p:spPr>
      </p:pic>
      <p:sp>
        <p:nvSpPr>
          <p:cNvPr id="2" name="Oval 1"/>
          <p:cNvSpPr/>
          <p:nvPr/>
        </p:nvSpPr>
        <p:spPr>
          <a:xfrm>
            <a:off x="6555545" y="4794468"/>
            <a:ext cx="405126" cy="3208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9" name="Oval 18"/>
          <p:cNvSpPr/>
          <p:nvPr/>
        </p:nvSpPr>
        <p:spPr>
          <a:xfrm>
            <a:off x="855785" y="4468196"/>
            <a:ext cx="405126" cy="3208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 name="Rectangle 3"/>
          <p:cNvSpPr/>
          <p:nvPr/>
        </p:nvSpPr>
        <p:spPr>
          <a:xfrm>
            <a:off x="105508" y="5344624"/>
            <a:ext cx="5514534" cy="830997"/>
          </a:xfrm>
          <a:prstGeom prst="rect">
            <a:avLst/>
          </a:prstGeom>
        </p:spPr>
        <p:txBody>
          <a:bodyPr wrap="square">
            <a:spAutoFit/>
          </a:bodyPr>
          <a:lstStyle/>
          <a:p>
            <a:pPr algn="ctr"/>
            <a:r>
              <a:rPr lang="en-US" sz="2400" b="1" dirty="0">
                <a:solidFill>
                  <a:srgbClr val="FF0000"/>
                </a:solidFill>
              </a:rPr>
              <a:t>Theo </a:t>
            </a:r>
            <a:r>
              <a:rPr lang="en-US" sz="2400" b="1" dirty="0" err="1">
                <a:solidFill>
                  <a:srgbClr val="FF0000"/>
                </a:solidFill>
              </a:rPr>
              <a:t>em</a:t>
            </a:r>
            <a:r>
              <a:rPr lang="en-US" sz="2400" b="1" dirty="0">
                <a:solidFill>
                  <a:srgbClr val="FF0000"/>
                </a:solidFill>
              </a:rPr>
              <a:t>, </a:t>
            </a:r>
            <a:r>
              <a:rPr lang="en-US" sz="2400" b="1" dirty="0" err="1">
                <a:solidFill>
                  <a:srgbClr val="FF0000"/>
                </a:solidFill>
              </a:rPr>
              <a:t>bạn</a:t>
            </a:r>
            <a:r>
              <a:rPr lang="en-US" sz="2400" b="1" dirty="0">
                <a:solidFill>
                  <a:srgbClr val="FF0000"/>
                </a:solidFill>
              </a:rPr>
              <a:t> </a:t>
            </a:r>
            <a:r>
              <a:rPr lang="en-US" sz="2400" b="1" dirty="0" err="1">
                <a:solidFill>
                  <a:srgbClr val="FF0000"/>
                </a:solidFill>
              </a:rPr>
              <a:t>trong</a:t>
            </a:r>
            <a:r>
              <a:rPr lang="en-US" sz="2400" b="1" dirty="0">
                <a:solidFill>
                  <a:srgbClr val="FF0000"/>
                </a:solidFill>
              </a:rPr>
              <a:t> </a:t>
            </a:r>
            <a:r>
              <a:rPr lang="en-US" sz="2400" b="1" dirty="0" err="1">
                <a:solidFill>
                  <a:srgbClr val="FF0000"/>
                </a:solidFill>
              </a:rPr>
              <a:t>tranh</a:t>
            </a:r>
            <a:r>
              <a:rPr lang="en-US" sz="2400" b="1" dirty="0">
                <a:solidFill>
                  <a:srgbClr val="FF0000"/>
                </a:solidFill>
              </a:rPr>
              <a:t> </a:t>
            </a:r>
            <a:r>
              <a:rPr lang="en-US" sz="2400" b="1" dirty="0" err="1">
                <a:solidFill>
                  <a:srgbClr val="FF0000"/>
                </a:solidFill>
              </a:rPr>
              <a:t>làm</a:t>
            </a:r>
            <a:r>
              <a:rPr lang="en-US" sz="2400" b="1" dirty="0">
                <a:solidFill>
                  <a:srgbClr val="FF0000"/>
                </a:solidFill>
              </a:rPr>
              <a:t> </a:t>
            </a:r>
            <a:r>
              <a:rPr lang="en-US" sz="2400" b="1" dirty="0" err="1">
                <a:solidFill>
                  <a:srgbClr val="FF0000"/>
                </a:solidFill>
              </a:rPr>
              <a:t>cần</a:t>
            </a:r>
            <a:r>
              <a:rPr lang="en-US" sz="2400" b="1" dirty="0">
                <a:solidFill>
                  <a:srgbClr val="FF0000"/>
                </a:solidFill>
              </a:rPr>
              <a:t> </a:t>
            </a:r>
            <a:r>
              <a:rPr lang="en-US" sz="2400" b="1" dirty="0" err="1">
                <a:solidFill>
                  <a:srgbClr val="FF0000"/>
                </a:solidFill>
              </a:rPr>
              <a:t>làm</a:t>
            </a:r>
            <a:r>
              <a:rPr lang="en-US" sz="2400" b="1" dirty="0">
                <a:solidFill>
                  <a:srgbClr val="FF0000"/>
                </a:solidFill>
              </a:rPr>
              <a:t> </a:t>
            </a:r>
            <a:r>
              <a:rPr lang="en-US" sz="2400" b="1" dirty="0" err="1">
                <a:solidFill>
                  <a:srgbClr val="FF0000"/>
                </a:solidFill>
              </a:rPr>
              <a:t>gì</a:t>
            </a:r>
            <a:r>
              <a:rPr lang="en-US" sz="2400" b="1" dirty="0">
                <a:solidFill>
                  <a:srgbClr val="FF0000"/>
                </a:solidFill>
              </a:rPr>
              <a:t> </a:t>
            </a:r>
            <a:r>
              <a:rPr lang="en-US" sz="2400" b="1" dirty="0" err="1">
                <a:solidFill>
                  <a:srgbClr val="FF0000"/>
                </a:solidFill>
              </a:rPr>
              <a:t>để</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 </a:t>
            </a:r>
            <a:r>
              <a:rPr lang="en-US" sz="2400" b="1" dirty="0" err="1">
                <a:solidFill>
                  <a:srgbClr val="FF0000"/>
                </a:solidFill>
              </a:rPr>
              <a:t>học</a:t>
            </a:r>
            <a:r>
              <a:rPr lang="en-US" sz="2400" b="1" dirty="0">
                <a:solidFill>
                  <a:srgbClr val="FF0000"/>
                </a:solidFill>
              </a:rPr>
              <a:t> </a:t>
            </a:r>
            <a:r>
              <a:rPr lang="en-US" sz="2400" b="1" dirty="0" err="1">
                <a:solidFill>
                  <a:srgbClr val="FF0000"/>
                </a:solidFill>
              </a:rPr>
              <a:t>tập</a:t>
            </a:r>
            <a:r>
              <a:rPr lang="en-US" sz="2400" b="1" dirty="0">
                <a:solidFill>
                  <a:srgbClr val="FF0000"/>
                </a:solidFill>
              </a:rPr>
              <a:t> </a:t>
            </a:r>
            <a:r>
              <a:rPr lang="en-US" sz="2400" b="1" dirty="0" err="1">
                <a:solidFill>
                  <a:srgbClr val="FF0000"/>
                </a:solidFill>
              </a:rPr>
              <a:t>tốt</a:t>
            </a:r>
            <a:r>
              <a:rPr lang="en-US" sz="2400" b="1" dirty="0">
                <a:solidFill>
                  <a:srgbClr val="FF0000"/>
                </a:solidFill>
              </a:rPr>
              <a:t> </a:t>
            </a:r>
            <a:r>
              <a:rPr lang="en-US" sz="2400" b="1" dirty="0" err="1">
                <a:solidFill>
                  <a:srgbClr val="FF0000"/>
                </a:solidFill>
              </a:rPr>
              <a:t>hơn</a:t>
            </a:r>
            <a:r>
              <a:rPr lang="en-US" sz="2400" b="1" dirty="0">
                <a:solidFill>
                  <a:srgbClr val="FF0000"/>
                </a:solidFill>
              </a:rPr>
              <a:t>?</a:t>
            </a:r>
          </a:p>
        </p:txBody>
      </p:sp>
      <p:sp>
        <p:nvSpPr>
          <p:cNvPr id="8" name="Rectangle 7"/>
          <p:cNvSpPr/>
          <p:nvPr/>
        </p:nvSpPr>
        <p:spPr>
          <a:xfrm>
            <a:off x="6138131" y="5397769"/>
            <a:ext cx="5810294" cy="830997"/>
          </a:xfrm>
          <a:prstGeom prst="rect">
            <a:avLst/>
          </a:prstGeom>
        </p:spPr>
        <p:txBody>
          <a:bodyPr wrap="square">
            <a:spAutoFit/>
          </a:bodyPr>
          <a:lstStyle/>
          <a:p>
            <a:pPr algn="ctr"/>
            <a:r>
              <a:rPr lang="en-US" sz="2400" b="1" dirty="0" err="1">
                <a:solidFill>
                  <a:srgbClr val="FF0000"/>
                </a:solidFill>
              </a:rPr>
              <a:t>Bạn</a:t>
            </a:r>
            <a:r>
              <a:rPr lang="en-US" sz="2400" b="1" dirty="0">
                <a:solidFill>
                  <a:srgbClr val="FF0000"/>
                </a:solidFill>
              </a:rPr>
              <a:t> Nam </a:t>
            </a:r>
            <a:r>
              <a:rPr lang="en-US" sz="2400" b="1" dirty="0" err="1">
                <a:solidFill>
                  <a:srgbClr val="FF0000"/>
                </a:solidFill>
              </a:rPr>
              <a:t>đã</a:t>
            </a:r>
            <a:r>
              <a:rPr lang="en-US" sz="2400" b="1" dirty="0">
                <a:solidFill>
                  <a:srgbClr val="FF0000"/>
                </a:solidFill>
              </a:rPr>
              <a:t> </a:t>
            </a:r>
            <a:r>
              <a:rPr lang="en-US" sz="2400" b="1" dirty="0" err="1">
                <a:solidFill>
                  <a:srgbClr val="FF0000"/>
                </a:solidFill>
              </a:rPr>
              <a:t>siêng</a:t>
            </a:r>
            <a:r>
              <a:rPr lang="en-US" sz="2400" b="1" dirty="0">
                <a:solidFill>
                  <a:srgbClr val="FF0000"/>
                </a:solidFill>
              </a:rPr>
              <a:t> </a:t>
            </a:r>
            <a:r>
              <a:rPr lang="en-US" sz="2400" b="1" dirty="0" err="1">
                <a:solidFill>
                  <a:srgbClr val="FF0000"/>
                </a:solidFill>
              </a:rPr>
              <a:t>năng</a:t>
            </a:r>
            <a:r>
              <a:rPr lang="en-US" sz="2400" b="1" dirty="0">
                <a:solidFill>
                  <a:srgbClr val="FF0000"/>
                </a:solidFill>
              </a:rPr>
              <a:t>, </a:t>
            </a:r>
            <a:r>
              <a:rPr lang="en-US" sz="2400" b="1" dirty="0" err="1">
                <a:solidFill>
                  <a:srgbClr val="FF0000"/>
                </a:solidFill>
              </a:rPr>
              <a:t>kiên</a:t>
            </a:r>
            <a:r>
              <a:rPr lang="en-US" sz="2400" b="1" dirty="0">
                <a:solidFill>
                  <a:srgbClr val="FF0000"/>
                </a:solidFill>
              </a:rPr>
              <a:t> </a:t>
            </a:r>
            <a:r>
              <a:rPr lang="en-US" sz="2400" b="1" dirty="0" err="1">
                <a:solidFill>
                  <a:srgbClr val="FF0000"/>
                </a:solidFill>
              </a:rPr>
              <a:t>trì</a:t>
            </a:r>
            <a:r>
              <a:rPr lang="en-US" sz="2400" b="1" dirty="0">
                <a:solidFill>
                  <a:srgbClr val="FF0000"/>
                </a:solidFill>
              </a:rPr>
              <a:t> </a:t>
            </a:r>
            <a:r>
              <a:rPr lang="en-US" sz="2400" b="1" dirty="0" err="1">
                <a:solidFill>
                  <a:srgbClr val="FF0000"/>
                </a:solidFill>
              </a:rPr>
              <a:t>như</a:t>
            </a:r>
            <a:r>
              <a:rPr lang="en-US" sz="2400" b="1" dirty="0">
                <a:solidFill>
                  <a:srgbClr val="FF0000"/>
                </a:solidFill>
              </a:rPr>
              <a:t> </a:t>
            </a:r>
            <a:r>
              <a:rPr lang="en-US" sz="2400" b="1" dirty="0" err="1">
                <a:solidFill>
                  <a:srgbClr val="FF0000"/>
                </a:solidFill>
              </a:rPr>
              <a:t>thế</a:t>
            </a:r>
            <a:r>
              <a:rPr lang="en-US" sz="2400" b="1" dirty="0">
                <a:solidFill>
                  <a:srgbClr val="FF0000"/>
                </a:solidFill>
              </a:rPr>
              <a:t> </a:t>
            </a:r>
            <a:r>
              <a:rPr lang="en-US" sz="2400" b="1" dirty="0" err="1">
                <a:solidFill>
                  <a:srgbClr val="FF0000"/>
                </a:solidFill>
              </a:rPr>
              <a:t>nào</a:t>
            </a:r>
            <a:r>
              <a:rPr lang="en-US" sz="2400" b="1" dirty="0">
                <a:solidFill>
                  <a:srgbClr val="FF0000"/>
                </a:solidFill>
              </a:rPr>
              <a:t> </a:t>
            </a:r>
            <a:r>
              <a:rPr lang="en-US" sz="2400" b="1" dirty="0" err="1">
                <a:solidFill>
                  <a:srgbClr val="FF0000"/>
                </a:solidFill>
              </a:rPr>
              <a:t>để</a:t>
            </a:r>
            <a:r>
              <a:rPr lang="en-US" sz="2400" b="1" dirty="0">
                <a:solidFill>
                  <a:srgbClr val="FF0000"/>
                </a:solidFill>
              </a:rPr>
              <a:t> </a:t>
            </a:r>
            <a:r>
              <a:rPr lang="en-US" sz="2400" b="1" dirty="0" err="1">
                <a:solidFill>
                  <a:srgbClr val="FF0000"/>
                </a:solidFill>
              </a:rPr>
              <a:t>thực</a:t>
            </a:r>
            <a:r>
              <a:rPr lang="en-US" sz="2400" b="1" dirty="0">
                <a:solidFill>
                  <a:srgbClr val="FF0000"/>
                </a:solidFill>
              </a:rPr>
              <a:t> </a:t>
            </a:r>
            <a:r>
              <a:rPr lang="en-US" sz="2400" b="1" dirty="0" err="1">
                <a:solidFill>
                  <a:srgbClr val="FF0000"/>
                </a:solidFill>
              </a:rPr>
              <a:t>hiện</a:t>
            </a:r>
            <a:r>
              <a:rPr lang="en-US" sz="2400" b="1" dirty="0">
                <a:solidFill>
                  <a:srgbClr val="FF0000"/>
                </a:solidFill>
              </a:rPr>
              <a:t> </a:t>
            </a:r>
            <a:r>
              <a:rPr lang="en-US" sz="2400" b="1" dirty="0" err="1">
                <a:solidFill>
                  <a:srgbClr val="FF0000"/>
                </a:solidFill>
              </a:rPr>
              <a:t>ước</a:t>
            </a:r>
            <a:r>
              <a:rPr lang="en-US" sz="2400" b="1" dirty="0">
                <a:solidFill>
                  <a:srgbClr val="FF0000"/>
                </a:solidFill>
              </a:rPr>
              <a:t> </a:t>
            </a:r>
            <a:r>
              <a:rPr lang="en-US" sz="2400" b="1" dirty="0" err="1">
                <a:solidFill>
                  <a:srgbClr val="FF0000"/>
                </a:solidFill>
              </a:rPr>
              <a:t>mơ</a:t>
            </a:r>
            <a:r>
              <a:rPr lang="en-US" sz="2400" b="1" dirty="0">
                <a:solidFill>
                  <a:srgbClr val="FF0000"/>
                </a:solidFill>
              </a:rPr>
              <a:t>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mình</a:t>
            </a:r>
            <a:r>
              <a:rPr lang="en-US" sz="2400" b="1" dirty="0">
                <a:solidFill>
                  <a:srgbClr val="FF0000"/>
                </a:solidFill>
              </a:rPr>
              <a:t>?</a:t>
            </a:r>
          </a:p>
        </p:txBody>
      </p:sp>
      <p:sp>
        <p:nvSpPr>
          <p:cNvPr id="9" name="TextBox 8"/>
          <p:cNvSpPr txBox="1"/>
          <p:nvPr/>
        </p:nvSpPr>
        <p:spPr>
          <a:xfrm>
            <a:off x="253714" y="323557"/>
            <a:ext cx="1434410" cy="461665"/>
          </a:xfrm>
          <a:prstGeom prst="rect">
            <a:avLst/>
          </a:prstGeom>
          <a:noFill/>
        </p:spPr>
        <p:txBody>
          <a:bodyPr wrap="square" rtlCol="0">
            <a:spAutoFit/>
          </a:bodyPr>
          <a:lstStyle/>
          <a:p>
            <a:r>
              <a:rPr lang="en-US" sz="2400" b="1" u="sng" dirty="0" smtClean="0">
                <a:solidFill>
                  <a:srgbClr val="0000FF"/>
                </a:solidFill>
              </a:rPr>
              <a:t>BÀI TẬP 1</a:t>
            </a:r>
            <a:endParaRPr lang="en-US" sz="2400" b="1" u="sng" dirty="0">
              <a:solidFill>
                <a:srgbClr val="0000FF"/>
              </a:solidFill>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51125" y="1008174"/>
            <a:ext cx="6262683" cy="4504000"/>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pic>
        <p:nvPicPr>
          <p:cNvPr id="12" name="Picture 11"/>
          <p:cNvPicPr>
            <a:picLocks noChangeAspect="1"/>
          </p:cNvPicPr>
          <p:nvPr/>
        </p:nvPicPr>
        <p:blipFill>
          <a:blip r:embed="rId4"/>
          <a:stretch>
            <a:fillRect/>
          </a:stretch>
        </p:blipFill>
        <p:spPr>
          <a:xfrm>
            <a:off x="4327942" y="5704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6418" y="-134826"/>
            <a:ext cx="52472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153508" y="215693"/>
            <a:ext cx="4850886" cy="62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600" b="1" dirty="0" err="1" smtClean="0">
                <a:solidFill>
                  <a:srgbClr val="FF0000"/>
                </a:solidFill>
                <a:latin typeface="Times New Roman" panose="02020603050405020304" pitchFamily="18" charset="0"/>
                <a:cs typeface="Times New Roman" panose="02020603050405020304" pitchFamily="18" charset="0"/>
              </a:rPr>
              <a:t>Quan</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err="1" smtClean="0">
                <a:solidFill>
                  <a:srgbClr val="FF0000"/>
                </a:solidFill>
                <a:latin typeface="Times New Roman" panose="02020603050405020304" pitchFamily="18" charset="0"/>
                <a:cs typeface="Times New Roman" panose="02020603050405020304" pitchFamily="18" charset="0"/>
              </a:rPr>
              <a:t>sát</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err="1" smtClean="0">
                <a:solidFill>
                  <a:srgbClr val="FF0000"/>
                </a:solidFill>
                <a:latin typeface="Times New Roman" panose="02020603050405020304" pitchFamily="18" charset="0"/>
                <a:cs typeface="Times New Roman" panose="02020603050405020304" pitchFamily="18" charset="0"/>
              </a:rPr>
              <a:t>tranh</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err="1" smtClean="0">
                <a:solidFill>
                  <a:srgbClr val="FF0000"/>
                </a:solidFill>
                <a:latin typeface="Times New Roman" panose="02020603050405020304" pitchFamily="18" charset="0"/>
                <a:cs typeface="Times New Roman" panose="02020603050405020304" pitchFamily="18" charset="0"/>
              </a:rPr>
              <a:t>và</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err="1" smtClean="0">
                <a:solidFill>
                  <a:srgbClr val="FF0000"/>
                </a:solidFill>
                <a:latin typeface="Times New Roman" panose="02020603050405020304" pitchFamily="18" charset="0"/>
                <a:cs typeface="Times New Roman" panose="02020603050405020304" pitchFamily="18" charset="0"/>
              </a:rPr>
              <a:t>trả</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err="1" smtClean="0">
                <a:solidFill>
                  <a:srgbClr val="FF0000"/>
                </a:solidFill>
                <a:latin typeface="Times New Roman" panose="02020603050405020304" pitchFamily="18" charset="0"/>
                <a:cs typeface="Times New Roman" panose="02020603050405020304" pitchFamily="18" charset="0"/>
              </a:rPr>
              <a:t>lời</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err="1" smtClean="0">
                <a:solidFill>
                  <a:srgbClr val="FF0000"/>
                </a:solidFill>
                <a:latin typeface="Times New Roman" panose="02020603050405020304" pitchFamily="18" charset="0"/>
                <a:cs typeface="Times New Roman" panose="02020603050405020304" pitchFamily="18" charset="0"/>
              </a:rPr>
              <a:t>câu</a:t>
            </a:r>
            <a:r>
              <a:rPr lang="en-US" altLang="en-US" sz="2600" b="1" dirty="0" smtClean="0">
                <a:solidFill>
                  <a:srgbClr val="FF0000"/>
                </a:solidFill>
                <a:latin typeface="Times New Roman" panose="02020603050405020304" pitchFamily="18" charset="0"/>
                <a:cs typeface="Times New Roman" panose="02020603050405020304" pitchFamily="18" charset="0"/>
              </a:rPr>
              <a:t> </a:t>
            </a:r>
            <a:r>
              <a:rPr lang="en-US" altLang="en-US" sz="2600" b="1" dirty="0" err="1" smtClean="0">
                <a:solidFill>
                  <a:srgbClr val="FF0000"/>
                </a:solidFill>
                <a:latin typeface="Times New Roman" panose="02020603050405020304" pitchFamily="18" charset="0"/>
                <a:cs typeface="Times New Roman" panose="02020603050405020304" pitchFamily="18" charset="0"/>
              </a:rPr>
              <a:t>hỏi</a:t>
            </a:r>
            <a:endParaRPr lang="en-US" altLang="en-US" sz="2600" dirty="0">
              <a:solidFill>
                <a:srgbClr val="FF0000"/>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8" name="Ảnh 17" descr="tải xuống.jpg"/>
          <p:cNvPicPr>
            <a:picLocks noChangeAspect="1"/>
          </p:cNvPicPr>
          <p:nvPr/>
        </p:nvPicPr>
        <p:blipFill>
          <a:blip r:embed="rId8"/>
          <a:stretch>
            <a:fillRect/>
          </a:stretch>
        </p:blipFill>
        <p:spPr>
          <a:xfrm>
            <a:off x="320842" y="1688502"/>
            <a:ext cx="5117432" cy="2967788"/>
          </a:xfrm>
          <a:prstGeom prst="rect">
            <a:avLst/>
          </a:prstGeom>
        </p:spPr>
      </p:pic>
      <p:pic>
        <p:nvPicPr>
          <p:cNvPr id="14" name="Ảnh 13" descr="IMG_0358.jpg"/>
          <p:cNvPicPr>
            <a:picLocks noChangeAspect="1"/>
          </p:cNvPicPr>
          <p:nvPr/>
        </p:nvPicPr>
        <p:blipFill>
          <a:blip r:embed="rId9" cstate="print"/>
          <a:stretch>
            <a:fillRect/>
          </a:stretch>
        </p:blipFill>
        <p:spPr>
          <a:xfrm>
            <a:off x="6029856" y="2067329"/>
            <a:ext cx="5534525" cy="3288633"/>
          </a:xfrm>
          <a:prstGeom prst="rect">
            <a:avLst/>
          </a:prstGeom>
        </p:spPr>
      </p:pic>
      <p:sp>
        <p:nvSpPr>
          <p:cNvPr id="2" name="Oval 1"/>
          <p:cNvSpPr/>
          <p:nvPr/>
        </p:nvSpPr>
        <p:spPr>
          <a:xfrm>
            <a:off x="6555545" y="4794468"/>
            <a:ext cx="405126" cy="3208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9" name="Oval 18"/>
          <p:cNvSpPr/>
          <p:nvPr/>
        </p:nvSpPr>
        <p:spPr>
          <a:xfrm>
            <a:off x="855785" y="4468196"/>
            <a:ext cx="405126" cy="3208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 name="Rectangle 3"/>
          <p:cNvSpPr/>
          <p:nvPr/>
        </p:nvSpPr>
        <p:spPr>
          <a:xfrm>
            <a:off x="105508" y="5344624"/>
            <a:ext cx="5514534" cy="1200329"/>
          </a:xfrm>
          <a:prstGeom prst="rect">
            <a:avLst/>
          </a:prstGeom>
        </p:spPr>
        <p:txBody>
          <a:bodyPr wrap="square">
            <a:spAutoFit/>
          </a:bodyPr>
          <a:lstStyle/>
          <a:p>
            <a:pPr algn="ctr"/>
            <a:r>
              <a:rPr lang="en-US" sz="2400" dirty="0" err="1">
                <a:solidFill>
                  <a:srgbClr val="0000FF"/>
                </a:solidFill>
              </a:rPr>
              <a:t>Để</a:t>
            </a:r>
            <a:r>
              <a:rPr lang="en-US" sz="2400" dirty="0">
                <a:solidFill>
                  <a:srgbClr val="0000FF"/>
                </a:solidFill>
              </a:rPr>
              <a:t> </a:t>
            </a:r>
            <a:r>
              <a:rPr lang="en-US" sz="2400" dirty="0" err="1">
                <a:solidFill>
                  <a:srgbClr val="0000FF"/>
                </a:solidFill>
              </a:rPr>
              <a:t>có</a:t>
            </a:r>
            <a:r>
              <a:rPr lang="en-US" sz="2400" dirty="0">
                <a:solidFill>
                  <a:srgbClr val="0000FF"/>
                </a:solidFill>
              </a:rPr>
              <a:t> </a:t>
            </a:r>
            <a:r>
              <a:rPr lang="en-US" sz="2400" dirty="0" err="1">
                <a:solidFill>
                  <a:srgbClr val="0000FF"/>
                </a:solidFill>
              </a:rPr>
              <a:t>kết</a:t>
            </a:r>
            <a:r>
              <a:rPr lang="en-US" sz="2400" dirty="0">
                <a:solidFill>
                  <a:srgbClr val="0000FF"/>
                </a:solidFill>
              </a:rPr>
              <a:t> </a:t>
            </a:r>
            <a:r>
              <a:rPr lang="en-US" sz="2400" dirty="0" err="1">
                <a:solidFill>
                  <a:srgbClr val="0000FF"/>
                </a:solidFill>
              </a:rPr>
              <a:t>quả</a:t>
            </a:r>
            <a:r>
              <a:rPr lang="en-US" sz="2400" dirty="0">
                <a:solidFill>
                  <a:srgbClr val="0000FF"/>
                </a:solidFill>
              </a:rPr>
              <a:t> </a:t>
            </a:r>
            <a:r>
              <a:rPr lang="en-US" sz="2400" dirty="0" err="1">
                <a:solidFill>
                  <a:srgbClr val="0000FF"/>
                </a:solidFill>
              </a:rPr>
              <a:t>học</a:t>
            </a:r>
            <a:r>
              <a:rPr lang="en-US" sz="2400" dirty="0">
                <a:solidFill>
                  <a:srgbClr val="0000FF"/>
                </a:solidFill>
              </a:rPr>
              <a:t> </a:t>
            </a:r>
            <a:r>
              <a:rPr lang="en-US" sz="2400" dirty="0" err="1">
                <a:solidFill>
                  <a:srgbClr val="0000FF"/>
                </a:solidFill>
              </a:rPr>
              <a:t>tập</a:t>
            </a:r>
            <a:r>
              <a:rPr lang="en-US" sz="2400" dirty="0">
                <a:solidFill>
                  <a:srgbClr val="0000FF"/>
                </a:solidFill>
              </a:rPr>
              <a:t> </a:t>
            </a:r>
            <a:r>
              <a:rPr lang="en-US" sz="2400" dirty="0" err="1">
                <a:solidFill>
                  <a:srgbClr val="0000FF"/>
                </a:solidFill>
              </a:rPr>
              <a:t>tốt</a:t>
            </a:r>
            <a:r>
              <a:rPr lang="en-US" sz="2400" dirty="0">
                <a:solidFill>
                  <a:srgbClr val="0000FF"/>
                </a:solidFill>
              </a:rPr>
              <a:t> </a:t>
            </a:r>
            <a:r>
              <a:rPr lang="en-US" sz="2400" dirty="0" err="1">
                <a:solidFill>
                  <a:srgbClr val="0000FF"/>
                </a:solidFill>
              </a:rPr>
              <a:t>hơn</a:t>
            </a:r>
            <a:r>
              <a:rPr lang="en-US" sz="2400" dirty="0">
                <a:solidFill>
                  <a:srgbClr val="0000FF"/>
                </a:solidFill>
              </a:rPr>
              <a:t>, </a:t>
            </a:r>
            <a:r>
              <a:rPr lang="en-US" sz="2400" dirty="0" err="1">
                <a:solidFill>
                  <a:srgbClr val="0000FF"/>
                </a:solidFill>
              </a:rPr>
              <a:t>bạn</a:t>
            </a:r>
            <a:r>
              <a:rPr lang="en-US" sz="2400" dirty="0">
                <a:solidFill>
                  <a:srgbClr val="0000FF"/>
                </a:solidFill>
              </a:rPr>
              <a:t> </a:t>
            </a:r>
            <a:r>
              <a:rPr lang="en-US" sz="2400" dirty="0" err="1">
                <a:solidFill>
                  <a:srgbClr val="0000FF"/>
                </a:solidFill>
              </a:rPr>
              <a:t>cần</a:t>
            </a:r>
            <a:r>
              <a:rPr lang="en-US" sz="2400" dirty="0">
                <a:solidFill>
                  <a:srgbClr val="0000FF"/>
                </a:solidFill>
              </a:rPr>
              <a:t> </a:t>
            </a:r>
            <a:r>
              <a:rPr lang="en-US" sz="2400" dirty="0" err="1">
                <a:solidFill>
                  <a:srgbClr val="0000FF"/>
                </a:solidFill>
              </a:rPr>
              <a:t>giảm</a:t>
            </a:r>
            <a:r>
              <a:rPr lang="en-US" sz="2400" dirty="0">
                <a:solidFill>
                  <a:srgbClr val="0000FF"/>
                </a:solidFill>
              </a:rPr>
              <a:t> </a:t>
            </a:r>
            <a:r>
              <a:rPr lang="en-US" sz="2400" dirty="0" err="1">
                <a:solidFill>
                  <a:srgbClr val="0000FF"/>
                </a:solidFill>
              </a:rPr>
              <a:t>bớt</a:t>
            </a:r>
            <a:r>
              <a:rPr lang="en-US" sz="2400" dirty="0">
                <a:solidFill>
                  <a:srgbClr val="0000FF"/>
                </a:solidFill>
              </a:rPr>
              <a:t> </a:t>
            </a:r>
            <a:r>
              <a:rPr lang="en-US" sz="2400" dirty="0" err="1">
                <a:solidFill>
                  <a:srgbClr val="0000FF"/>
                </a:solidFill>
              </a:rPr>
              <a:t>thời</a:t>
            </a:r>
            <a:r>
              <a:rPr lang="en-US" sz="2400" dirty="0">
                <a:solidFill>
                  <a:srgbClr val="0000FF"/>
                </a:solidFill>
              </a:rPr>
              <a:t> </a:t>
            </a:r>
            <a:r>
              <a:rPr lang="en-US" sz="2400" dirty="0" err="1">
                <a:solidFill>
                  <a:srgbClr val="0000FF"/>
                </a:solidFill>
              </a:rPr>
              <a:t>gian</a:t>
            </a:r>
            <a:r>
              <a:rPr lang="en-US" sz="2400" dirty="0">
                <a:solidFill>
                  <a:srgbClr val="0000FF"/>
                </a:solidFill>
              </a:rPr>
              <a:t> </a:t>
            </a:r>
            <a:r>
              <a:rPr lang="en-US" sz="2400" dirty="0" err="1">
                <a:solidFill>
                  <a:srgbClr val="0000FF"/>
                </a:solidFill>
              </a:rPr>
              <a:t>chơi</a:t>
            </a:r>
            <a:r>
              <a:rPr lang="en-US" sz="2400" dirty="0">
                <a:solidFill>
                  <a:srgbClr val="0000FF"/>
                </a:solidFill>
              </a:rPr>
              <a:t> </a:t>
            </a:r>
            <a:r>
              <a:rPr lang="en-US" sz="2400" dirty="0" err="1">
                <a:solidFill>
                  <a:srgbClr val="0000FF"/>
                </a:solidFill>
              </a:rPr>
              <a:t>điện</a:t>
            </a:r>
            <a:r>
              <a:rPr lang="en-US" sz="2400" dirty="0">
                <a:solidFill>
                  <a:srgbClr val="0000FF"/>
                </a:solidFill>
              </a:rPr>
              <a:t> </a:t>
            </a:r>
            <a:r>
              <a:rPr lang="en-US" sz="2400" dirty="0" err="1">
                <a:solidFill>
                  <a:srgbClr val="0000FF"/>
                </a:solidFill>
              </a:rPr>
              <a:t>tử</a:t>
            </a:r>
            <a:r>
              <a:rPr lang="en-US" sz="2400" dirty="0">
                <a:solidFill>
                  <a:srgbClr val="0000FF"/>
                </a:solidFill>
              </a:rPr>
              <a:t>, </a:t>
            </a:r>
            <a:r>
              <a:rPr lang="en-US" sz="2400" dirty="0" err="1">
                <a:solidFill>
                  <a:srgbClr val="0000FF"/>
                </a:solidFill>
              </a:rPr>
              <a:t>chăm</a:t>
            </a:r>
            <a:r>
              <a:rPr lang="en-US" sz="2400" dirty="0">
                <a:solidFill>
                  <a:srgbClr val="0000FF"/>
                </a:solidFill>
              </a:rPr>
              <a:t> </a:t>
            </a:r>
            <a:r>
              <a:rPr lang="en-US" sz="2400" dirty="0" err="1">
                <a:solidFill>
                  <a:srgbClr val="0000FF"/>
                </a:solidFill>
              </a:rPr>
              <a:t>chỉ</a:t>
            </a:r>
            <a:r>
              <a:rPr lang="en-US" sz="2400" dirty="0">
                <a:solidFill>
                  <a:srgbClr val="0000FF"/>
                </a:solidFill>
              </a:rPr>
              <a:t> </a:t>
            </a:r>
            <a:r>
              <a:rPr lang="en-US" sz="2400" dirty="0" err="1">
                <a:solidFill>
                  <a:srgbClr val="0000FF"/>
                </a:solidFill>
              </a:rPr>
              <a:t>học</a:t>
            </a:r>
            <a:r>
              <a:rPr lang="en-US" sz="2400" dirty="0">
                <a:solidFill>
                  <a:srgbClr val="0000FF"/>
                </a:solidFill>
              </a:rPr>
              <a:t> </a:t>
            </a:r>
            <a:r>
              <a:rPr lang="en-US" sz="2400" dirty="0" err="1">
                <a:solidFill>
                  <a:srgbClr val="0000FF"/>
                </a:solidFill>
              </a:rPr>
              <a:t>bài</a:t>
            </a:r>
            <a:r>
              <a:rPr lang="en-US" sz="2400" dirty="0">
                <a:solidFill>
                  <a:srgbClr val="0000FF"/>
                </a:solidFill>
              </a:rPr>
              <a:t> </a:t>
            </a:r>
            <a:r>
              <a:rPr lang="en-US" sz="2400" dirty="0" err="1">
                <a:solidFill>
                  <a:srgbClr val="0000FF"/>
                </a:solidFill>
              </a:rPr>
              <a:t>và</a:t>
            </a:r>
            <a:r>
              <a:rPr lang="en-US" sz="2400" dirty="0">
                <a:solidFill>
                  <a:srgbClr val="0000FF"/>
                </a:solidFill>
              </a:rPr>
              <a:t> </a:t>
            </a:r>
            <a:r>
              <a:rPr lang="en-US" sz="2400" dirty="0" err="1">
                <a:solidFill>
                  <a:srgbClr val="0000FF"/>
                </a:solidFill>
              </a:rPr>
              <a:t>làm</a:t>
            </a:r>
            <a:r>
              <a:rPr lang="en-US" sz="2400" dirty="0">
                <a:solidFill>
                  <a:srgbClr val="0000FF"/>
                </a:solidFill>
              </a:rPr>
              <a:t> </a:t>
            </a:r>
            <a:r>
              <a:rPr lang="en-US" sz="2400" dirty="0" err="1">
                <a:solidFill>
                  <a:srgbClr val="0000FF"/>
                </a:solidFill>
              </a:rPr>
              <a:t>bài</a:t>
            </a:r>
            <a:r>
              <a:rPr lang="en-US" sz="2400" dirty="0">
                <a:solidFill>
                  <a:srgbClr val="0000FF"/>
                </a:solidFill>
              </a:rPr>
              <a:t> </a:t>
            </a:r>
            <a:r>
              <a:rPr lang="en-US" sz="2400" dirty="0" err="1">
                <a:solidFill>
                  <a:srgbClr val="0000FF"/>
                </a:solidFill>
              </a:rPr>
              <a:t>tập</a:t>
            </a:r>
            <a:r>
              <a:rPr lang="en-US" sz="2400" dirty="0">
                <a:solidFill>
                  <a:srgbClr val="0000FF"/>
                </a:solidFill>
              </a:rPr>
              <a:t> </a:t>
            </a:r>
            <a:r>
              <a:rPr lang="en-US" sz="2400" dirty="0" err="1">
                <a:solidFill>
                  <a:srgbClr val="0000FF"/>
                </a:solidFill>
              </a:rPr>
              <a:t>đầy</a:t>
            </a:r>
            <a:r>
              <a:rPr lang="en-US" sz="2400" dirty="0">
                <a:solidFill>
                  <a:srgbClr val="0000FF"/>
                </a:solidFill>
              </a:rPr>
              <a:t> </a:t>
            </a:r>
            <a:r>
              <a:rPr lang="en-US" sz="2400" dirty="0" err="1">
                <a:solidFill>
                  <a:srgbClr val="0000FF"/>
                </a:solidFill>
              </a:rPr>
              <a:t>đủ</a:t>
            </a:r>
            <a:r>
              <a:rPr lang="en-US" sz="2400" dirty="0">
                <a:solidFill>
                  <a:srgbClr val="0000FF"/>
                </a:solidFill>
              </a:rPr>
              <a:t>.</a:t>
            </a:r>
          </a:p>
        </p:txBody>
      </p:sp>
      <p:sp>
        <p:nvSpPr>
          <p:cNvPr id="8" name="Rectangle 7"/>
          <p:cNvSpPr/>
          <p:nvPr/>
        </p:nvSpPr>
        <p:spPr>
          <a:xfrm>
            <a:off x="6138131" y="5397769"/>
            <a:ext cx="5810294" cy="1569660"/>
          </a:xfrm>
          <a:prstGeom prst="rect">
            <a:avLst/>
          </a:prstGeom>
        </p:spPr>
        <p:txBody>
          <a:bodyPr wrap="square">
            <a:spAutoFit/>
          </a:bodyPr>
          <a:lstStyle/>
          <a:p>
            <a:pPr algn="ctr"/>
            <a:r>
              <a:rPr lang="vi-VN" sz="2400" dirty="0">
                <a:solidFill>
                  <a:srgbClr val="0000FF"/>
                </a:solidFill>
              </a:rPr>
              <a:t>Để thực hiện ước mơ trở thành thủ môn giỏi, bạn Nam đã siêng năng, kiên trì rèn luyện thân thể, nâng cao sức khoẻ và kĩ năng bắt bóng</a:t>
            </a:r>
            <a:endParaRPr lang="en-US" sz="2400" b="1" dirty="0">
              <a:solidFill>
                <a:srgbClr val="0000FF"/>
              </a:solidFill>
            </a:endParaRPr>
          </a:p>
        </p:txBody>
      </p:sp>
      <p:sp>
        <p:nvSpPr>
          <p:cNvPr id="20" name="TextBox 19"/>
          <p:cNvSpPr txBox="1"/>
          <p:nvPr/>
        </p:nvSpPr>
        <p:spPr>
          <a:xfrm>
            <a:off x="253714" y="323557"/>
            <a:ext cx="1434410" cy="461665"/>
          </a:xfrm>
          <a:prstGeom prst="rect">
            <a:avLst/>
          </a:prstGeom>
          <a:noFill/>
        </p:spPr>
        <p:txBody>
          <a:bodyPr wrap="square" rtlCol="0">
            <a:spAutoFit/>
          </a:bodyPr>
          <a:lstStyle/>
          <a:p>
            <a:r>
              <a:rPr lang="en-US" sz="2400" b="1" u="sng" dirty="0" smtClean="0">
                <a:solidFill>
                  <a:srgbClr val="0000FF"/>
                </a:solidFill>
              </a:rPr>
              <a:t>BÀI TẬP 1</a:t>
            </a:r>
            <a:endParaRPr lang="en-US" sz="2400" b="1" u="sng" dirty="0">
              <a:solidFill>
                <a:srgbClr val="0000FF"/>
              </a:solidFill>
            </a:endParaRPr>
          </a:p>
        </p:txBody>
      </p:sp>
    </p:spTree>
    <p:extLst>
      <p:ext uri="{BB962C8B-B14F-4D97-AF65-F5344CB8AC3E}">
        <p14:creationId xmlns:p14="http://schemas.microsoft.com/office/powerpoint/2010/main" val="73252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64;p9"/>
          <p:cNvPicPr preferRelativeResize="0"/>
          <p:nvPr/>
        </p:nvPicPr>
        <p:blipFill rotWithShape="1">
          <a:blip r:embed="rId2">
            <a:alphaModFix/>
          </a:blip>
          <a:srcRect l="15285" t="10430" r="46645" b="11190"/>
          <a:stretch/>
        </p:blipFill>
        <p:spPr>
          <a:xfrm>
            <a:off x="320842" y="1583091"/>
            <a:ext cx="11243539" cy="5274909"/>
          </a:xfrm>
          <a:prstGeom prst="rect">
            <a:avLst/>
          </a:prstGeom>
          <a:noFill/>
          <a:ln>
            <a:noFill/>
          </a:ln>
        </p:spPr>
      </p:pic>
      <p:pic>
        <p:nvPicPr>
          <p:cNvPr id="12" name="Picture 11"/>
          <p:cNvPicPr>
            <a:picLocks noChangeAspect="1"/>
          </p:cNvPicPr>
          <p:nvPr/>
        </p:nvPicPr>
        <p:blipFill>
          <a:blip r:embed="rId3"/>
          <a:stretch>
            <a:fillRect/>
          </a:stretch>
        </p:blipFill>
        <p:spPr>
          <a:xfrm>
            <a:off x="5096035" y="937524"/>
            <a:ext cx="2584200" cy="1344792"/>
          </a:xfrm>
          <a:prstGeom prst="ellipse">
            <a:avLst/>
          </a:prstGeom>
          <a:ln>
            <a:noFill/>
          </a:ln>
          <a:effectLst>
            <a:softEdge rad="112500"/>
          </a:effectLst>
        </p:spPr>
      </p:pic>
      <p:pic>
        <p:nvPicPr>
          <p:cNvPr id="13" name="Google Shape;155;p8"/>
          <p:cNvPicPr preferRelativeResize="0"/>
          <p:nvPr/>
        </p:nvPicPr>
        <p:blipFill rotWithShape="1">
          <a:blip r:embed="rId4" cstate="print">
            <a:alphaModFix/>
          </a:blip>
          <a:srcRect/>
          <a:stretch/>
        </p:blipFill>
        <p:spPr>
          <a:xfrm>
            <a:off x="9800703" y="4220545"/>
            <a:ext cx="1872954" cy="2257676"/>
          </a:xfrm>
          <a:prstGeom prst="rect">
            <a:avLst/>
          </a:prstGeom>
          <a:noFill/>
          <a:ln>
            <a:noFill/>
          </a:ln>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7785" y="98474"/>
            <a:ext cx="9537578" cy="135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1702156" y="675914"/>
            <a:ext cx="92346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r>
              <a:rPr lang="en-US" sz="2800" b="1" i="1" dirty="0" err="1" smtClean="0">
                <a:solidFill>
                  <a:srgbClr val="FF0000"/>
                </a:solidFill>
              </a:rPr>
              <a:t>Hãy</a:t>
            </a:r>
            <a:r>
              <a:rPr lang="en-US" sz="2800" b="1" i="1" dirty="0" smtClean="0">
                <a:solidFill>
                  <a:srgbClr val="FF0000"/>
                </a:solidFill>
              </a:rPr>
              <a:t> </a:t>
            </a:r>
            <a:r>
              <a:rPr lang="en-US" sz="2800" b="1" i="1" dirty="0" err="1" smtClean="0">
                <a:solidFill>
                  <a:srgbClr val="FF0000"/>
                </a:solidFill>
              </a:rPr>
              <a:t>chọn</a:t>
            </a:r>
            <a:r>
              <a:rPr lang="en-US" sz="2800" b="1" i="1" dirty="0" smtClean="0">
                <a:solidFill>
                  <a:srgbClr val="FF0000"/>
                </a:solidFill>
              </a:rPr>
              <a:t> </a:t>
            </a:r>
            <a:r>
              <a:rPr lang="en-US" sz="2800" b="1" i="1" dirty="0" err="1" smtClean="0">
                <a:solidFill>
                  <a:srgbClr val="FF0000"/>
                </a:solidFill>
              </a:rPr>
              <a:t>đáp</a:t>
            </a:r>
            <a:r>
              <a:rPr lang="en-US" sz="2800" b="1" i="1" dirty="0" smtClean="0">
                <a:solidFill>
                  <a:srgbClr val="FF0000"/>
                </a:solidFill>
              </a:rPr>
              <a:t> </a:t>
            </a:r>
            <a:r>
              <a:rPr lang="en-US" sz="2800" b="1" i="1" dirty="0" err="1" smtClean="0">
                <a:solidFill>
                  <a:srgbClr val="FF0000"/>
                </a:solidFill>
              </a:rPr>
              <a:t>án</a:t>
            </a:r>
            <a:r>
              <a:rPr lang="en-US" sz="2800" b="1" i="1" dirty="0" smtClean="0">
                <a:solidFill>
                  <a:srgbClr val="FF0000"/>
                </a:solidFill>
              </a:rPr>
              <a:t> </a:t>
            </a:r>
            <a:r>
              <a:rPr lang="en-US" sz="2800" b="1" i="1" dirty="0" err="1" smtClean="0">
                <a:solidFill>
                  <a:srgbClr val="FF0000"/>
                </a:solidFill>
              </a:rPr>
              <a:t>đúng</a:t>
            </a:r>
            <a:r>
              <a:rPr lang="en-US" sz="2800" b="1" i="1" dirty="0" smtClean="0">
                <a:solidFill>
                  <a:srgbClr val="FF0000"/>
                </a:solidFill>
              </a:rPr>
              <a:t> </a:t>
            </a:r>
            <a:r>
              <a:rPr lang="en-US" sz="2800" b="1" i="1" dirty="0" err="1" smtClean="0">
                <a:solidFill>
                  <a:srgbClr val="FF0000"/>
                </a:solidFill>
              </a:rPr>
              <a:t>nói</a:t>
            </a:r>
            <a:r>
              <a:rPr lang="en-US" sz="2800" b="1" i="1" dirty="0" smtClean="0">
                <a:solidFill>
                  <a:srgbClr val="FF0000"/>
                </a:solidFill>
              </a:rPr>
              <a:t> </a:t>
            </a:r>
            <a:r>
              <a:rPr lang="en-US" sz="2800" b="1" i="1" dirty="0" err="1" smtClean="0">
                <a:solidFill>
                  <a:srgbClr val="FF0000"/>
                </a:solidFill>
              </a:rPr>
              <a:t>về</a:t>
            </a:r>
            <a:r>
              <a:rPr lang="en-US" sz="2800" b="1" i="1" dirty="0" smtClean="0">
                <a:solidFill>
                  <a:srgbClr val="FF0000"/>
                </a:solidFill>
              </a:rPr>
              <a:t> </a:t>
            </a:r>
            <a:r>
              <a:rPr lang="en-US" sz="2800" b="1" i="1" dirty="0" err="1" smtClean="0">
                <a:solidFill>
                  <a:srgbClr val="FF0000"/>
                </a:solidFill>
              </a:rPr>
              <a:t>tính</a:t>
            </a:r>
            <a:r>
              <a:rPr lang="en-US" sz="2800" b="1" i="1" dirty="0" smtClean="0">
                <a:solidFill>
                  <a:srgbClr val="FF0000"/>
                </a:solidFill>
              </a:rPr>
              <a:t> </a:t>
            </a:r>
            <a:r>
              <a:rPr lang="en-US" sz="2800" b="1" i="1" dirty="0" err="1">
                <a:solidFill>
                  <a:srgbClr val="FF0000"/>
                </a:solidFill>
              </a:rPr>
              <a:t>siêng</a:t>
            </a:r>
            <a:r>
              <a:rPr lang="en-US" sz="2800" b="1" i="1" dirty="0">
                <a:solidFill>
                  <a:srgbClr val="FF0000"/>
                </a:solidFill>
              </a:rPr>
              <a:t> </a:t>
            </a:r>
            <a:r>
              <a:rPr lang="en-US" sz="2800" b="1" i="1" dirty="0" err="1">
                <a:solidFill>
                  <a:srgbClr val="FF0000"/>
                </a:solidFill>
              </a:rPr>
              <a:t>năng</a:t>
            </a:r>
            <a:r>
              <a:rPr lang="en-US" sz="2800" b="1" i="1" dirty="0">
                <a:solidFill>
                  <a:srgbClr val="FF0000"/>
                </a:solidFill>
              </a:rPr>
              <a:t>, </a:t>
            </a:r>
            <a:r>
              <a:rPr lang="en-US" sz="2800" b="1" i="1" dirty="0" err="1">
                <a:solidFill>
                  <a:srgbClr val="FF0000"/>
                </a:solidFill>
              </a:rPr>
              <a:t>kiên</a:t>
            </a:r>
            <a:r>
              <a:rPr lang="en-US" sz="2800" b="1" i="1" dirty="0">
                <a:solidFill>
                  <a:srgbClr val="FF0000"/>
                </a:solidFill>
              </a:rPr>
              <a:t> </a:t>
            </a:r>
            <a:r>
              <a:rPr lang="en-US" sz="2800" b="1" i="1" dirty="0" err="1">
                <a:solidFill>
                  <a:srgbClr val="FF0000"/>
                </a:solidFill>
              </a:rPr>
              <a:t>trì</a:t>
            </a:r>
            <a:endParaRPr lang="en-US" sz="2800"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421386312"/>
              </p:ext>
            </p:extLst>
          </p:nvPr>
        </p:nvGraphicFramePr>
        <p:xfrm>
          <a:off x="2560320" y="2511399"/>
          <a:ext cx="7723163" cy="3418291"/>
        </p:xfrm>
        <a:graphic>
          <a:graphicData uri="http://schemas.openxmlformats.org/drawingml/2006/table">
            <a:tbl>
              <a:tblPr>
                <a:tableStyleId>{5C22544A-7EE6-4342-B048-85BDC9FD1C3A}</a:tableStyleId>
              </a:tblPr>
              <a:tblGrid>
                <a:gridCol w="7723163"/>
              </a:tblGrid>
              <a:tr h="3418291">
                <a:tc>
                  <a:txBody>
                    <a:bodyPr/>
                    <a:lstStyle/>
                    <a:p>
                      <a:r>
                        <a:rPr lang="en-US" sz="3600" kern="1200" dirty="0" smtClean="0">
                          <a:solidFill>
                            <a:schemeClr val="tx1"/>
                          </a:solidFill>
                          <a:effectLst/>
                          <a:latin typeface="+mn-lt"/>
                          <a:ea typeface="+mn-ea"/>
                          <a:cs typeface="+mn-cs"/>
                        </a:rPr>
                        <a:t>a/ </a:t>
                      </a:r>
                      <a:r>
                        <a:rPr lang="en-US" sz="3600" kern="1200" dirty="0" err="1" smtClean="0">
                          <a:solidFill>
                            <a:schemeClr val="tx1"/>
                          </a:solidFill>
                          <a:effectLst/>
                          <a:latin typeface="+mn-lt"/>
                          <a:ea typeface="+mn-ea"/>
                          <a:cs typeface="+mn-cs"/>
                        </a:rPr>
                        <a:t>Sáng</a:t>
                      </a:r>
                      <a:r>
                        <a:rPr lang="en-US" sz="3600" kern="1200" dirty="0" smtClean="0">
                          <a:solidFill>
                            <a:schemeClr val="tx1"/>
                          </a:solidFill>
                          <a:effectLst/>
                          <a:latin typeface="+mn-lt"/>
                          <a:ea typeface="+mn-ea"/>
                          <a:cs typeface="+mn-cs"/>
                        </a:rPr>
                        <a:t> </a:t>
                      </a:r>
                      <a:r>
                        <a:rPr lang="en-US" sz="3600" kern="1200" dirty="0" err="1" smtClean="0">
                          <a:solidFill>
                            <a:schemeClr val="tx1"/>
                          </a:solidFill>
                          <a:effectLst/>
                          <a:latin typeface="+mn-lt"/>
                          <a:ea typeface="+mn-ea"/>
                          <a:cs typeface="+mn-cs"/>
                        </a:rPr>
                        <a:t>nào</a:t>
                      </a:r>
                      <a:r>
                        <a:rPr lang="en-US" sz="3600" kern="1200" dirty="0" smtClean="0">
                          <a:solidFill>
                            <a:schemeClr val="tx1"/>
                          </a:solidFill>
                          <a:effectLst/>
                          <a:latin typeface="+mn-lt"/>
                          <a:ea typeface="+mn-ea"/>
                          <a:cs typeface="+mn-cs"/>
                        </a:rPr>
                        <a:t> </a:t>
                      </a:r>
                      <a:r>
                        <a:rPr lang="en-US" sz="3600" kern="1200" dirty="0" err="1" smtClean="0">
                          <a:solidFill>
                            <a:schemeClr val="tx1"/>
                          </a:solidFill>
                          <a:effectLst/>
                          <a:latin typeface="+mn-lt"/>
                          <a:ea typeface="+mn-ea"/>
                          <a:cs typeface="+mn-cs"/>
                        </a:rPr>
                        <a:t>Lan</a:t>
                      </a:r>
                      <a:r>
                        <a:rPr lang="en-US" sz="3600" kern="1200" dirty="0" smtClean="0">
                          <a:solidFill>
                            <a:schemeClr val="tx1"/>
                          </a:solidFill>
                          <a:effectLst/>
                          <a:latin typeface="+mn-lt"/>
                          <a:ea typeface="+mn-ea"/>
                          <a:cs typeface="+mn-cs"/>
                        </a:rPr>
                        <a:t> </a:t>
                      </a:r>
                      <a:r>
                        <a:rPr lang="en-US" sz="3600" kern="1200" dirty="0" err="1" smtClean="0">
                          <a:solidFill>
                            <a:schemeClr val="tx1"/>
                          </a:solidFill>
                          <a:effectLst/>
                          <a:latin typeface="+mn-lt"/>
                          <a:ea typeface="+mn-ea"/>
                          <a:cs typeface="+mn-cs"/>
                        </a:rPr>
                        <a:t>cũng</a:t>
                      </a:r>
                      <a:r>
                        <a:rPr lang="en-US" sz="3600" kern="1200" dirty="0" smtClean="0">
                          <a:solidFill>
                            <a:schemeClr val="tx1"/>
                          </a:solidFill>
                          <a:effectLst/>
                          <a:latin typeface="+mn-lt"/>
                          <a:ea typeface="+mn-ea"/>
                          <a:cs typeface="+mn-cs"/>
                        </a:rPr>
                        <a:t> </a:t>
                      </a:r>
                      <a:r>
                        <a:rPr lang="en-US" sz="3600" kern="1200" dirty="0" err="1" smtClean="0">
                          <a:solidFill>
                            <a:schemeClr val="tx1"/>
                          </a:solidFill>
                          <a:effectLst/>
                          <a:latin typeface="+mn-lt"/>
                          <a:ea typeface="+mn-ea"/>
                          <a:cs typeface="+mn-cs"/>
                        </a:rPr>
                        <a:t>dậy</a:t>
                      </a:r>
                      <a:r>
                        <a:rPr lang="en-US" sz="3600" kern="1200" dirty="0" smtClean="0">
                          <a:solidFill>
                            <a:schemeClr val="tx1"/>
                          </a:solidFill>
                          <a:effectLst/>
                          <a:latin typeface="+mn-lt"/>
                          <a:ea typeface="+mn-ea"/>
                          <a:cs typeface="+mn-cs"/>
                        </a:rPr>
                        <a:t> </a:t>
                      </a:r>
                      <a:r>
                        <a:rPr lang="en-US" sz="3600" kern="1200" dirty="0" err="1" smtClean="0">
                          <a:solidFill>
                            <a:schemeClr val="tx1"/>
                          </a:solidFill>
                          <a:effectLst/>
                          <a:latin typeface="+mn-lt"/>
                          <a:ea typeface="+mn-ea"/>
                          <a:cs typeface="+mn-cs"/>
                        </a:rPr>
                        <a:t>sớm</a:t>
                      </a:r>
                      <a:r>
                        <a:rPr lang="en-US" sz="3600" kern="1200" dirty="0" smtClean="0">
                          <a:solidFill>
                            <a:schemeClr val="tx1"/>
                          </a:solidFill>
                          <a:effectLst/>
                          <a:latin typeface="+mn-lt"/>
                          <a:ea typeface="+mn-ea"/>
                          <a:cs typeface="+mn-cs"/>
                        </a:rPr>
                        <a:t> </a:t>
                      </a:r>
                      <a:r>
                        <a:rPr lang="en-US" sz="3600" kern="1200" dirty="0" err="1" smtClean="0">
                          <a:solidFill>
                            <a:schemeClr val="tx1"/>
                          </a:solidFill>
                          <a:effectLst/>
                          <a:latin typeface="+mn-lt"/>
                          <a:ea typeface="+mn-ea"/>
                          <a:cs typeface="+mn-cs"/>
                        </a:rPr>
                        <a:t>quét</a:t>
                      </a:r>
                      <a:r>
                        <a:rPr lang="en-US" sz="3600" kern="1200" dirty="0" smtClean="0">
                          <a:solidFill>
                            <a:schemeClr val="tx1"/>
                          </a:solidFill>
                          <a:effectLst/>
                          <a:latin typeface="+mn-lt"/>
                          <a:ea typeface="+mn-ea"/>
                          <a:cs typeface="+mn-cs"/>
                        </a:rPr>
                        <a:t> </a:t>
                      </a:r>
                      <a:r>
                        <a:rPr lang="en-US" sz="3600" kern="1200" dirty="0" err="1" smtClean="0">
                          <a:solidFill>
                            <a:schemeClr val="tx1"/>
                          </a:solidFill>
                          <a:effectLst/>
                          <a:latin typeface="+mn-lt"/>
                          <a:ea typeface="+mn-ea"/>
                          <a:cs typeface="+mn-cs"/>
                        </a:rPr>
                        <a:t>nhà</a:t>
                      </a:r>
                      <a:r>
                        <a:rPr lang="en-US" sz="3600" kern="1200" dirty="0" smtClean="0">
                          <a:solidFill>
                            <a:schemeClr val="tx1"/>
                          </a:solidFill>
                          <a:effectLst/>
                          <a:latin typeface="+mn-lt"/>
                          <a:ea typeface="+mn-ea"/>
                          <a:cs typeface="+mn-cs"/>
                        </a:rPr>
                        <a:t> </a:t>
                      </a:r>
                    </a:p>
                    <a:p>
                      <a:r>
                        <a:rPr lang="en-US" sz="3600" kern="1200" dirty="0" smtClean="0">
                          <a:solidFill>
                            <a:schemeClr val="tx1"/>
                          </a:solidFill>
                          <a:effectLst/>
                          <a:latin typeface="+mn-lt"/>
                          <a:ea typeface="+mn-ea"/>
                          <a:cs typeface="+mn-cs"/>
                        </a:rPr>
                        <a:t>b/ </a:t>
                      </a:r>
                      <a:r>
                        <a:rPr lang="en-US" sz="3600" kern="1200" dirty="0" err="1" smtClean="0">
                          <a:solidFill>
                            <a:schemeClr val="tx1"/>
                          </a:solidFill>
                          <a:effectLst/>
                          <a:latin typeface="+mn-lt"/>
                          <a:ea typeface="+mn-ea"/>
                          <a:cs typeface="+mn-cs"/>
                        </a:rPr>
                        <a:t>Hà</a:t>
                      </a:r>
                      <a:r>
                        <a:rPr lang="en-US" sz="3600" kern="1200" dirty="0" smtClean="0">
                          <a:solidFill>
                            <a:schemeClr val="tx1"/>
                          </a:solidFill>
                          <a:effectLst/>
                          <a:latin typeface="+mn-lt"/>
                          <a:ea typeface="+mn-ea"/>
                          <a:cs typeface="+mn-cs"/>
                        </a:rPr>
                        <a:t> </a:t>
                      </a:r>
                      <a:r>
                        <a:rPr lang="en-US" sz="3600" kern="1200" dirty="0" err="1" smtClean="0">
                          <a:solidFill>
                            <a:schemeClr val="tx1"/>
                          </a:solidFill>
                          <a:effectLst/>
                          <a:latin typeface="+mn-lt"/>
                          <a:ea typeface="+mn-ea"/>
                          <a:cs typeface="+mn-cs"/>
                        </a:rPr>
                        <a:t>ngày</a:t>
                      </a:r>
                      <a:r>
                        <a:rPr lang="en-US" sz="3600" kern="1200" dirty="0" smtClean="0">
                          <a:solidFill>
                            <a:schemeClr val="tx1"/>
                          </a:solidFill>
                          <a:effectLst/>
                          <a:latin typeface="+mn-lt"/>
                          <a:ea typeface="+mn-ea"/>
                          <a:cs typeface="+mn-cs"/>
                        </a:rPr>
                        <a:t> </a:t>
                      </a:r>
                      <a:r>
                        <a:rPr lang="en-US" sz="3600" kern="1200" dirty="0" err="1" smtClean="0">
                          <a:solidFill>
                            <a:schemeClr val="tx1"/>
                          </a:solidFill>
                          <a:effectLst/>
                          <a:latin typeface="+mn-lt"/>
                          <a:ea typeface="+mn-ea"/>
                          <a:cs typeface="+mn-cs"/>
                        </a:rPr>
                        <a:t>nào</a:t>
                      </a:r>
                      <a:r>
                        <a:rPr lang="en-US" sz="3600" kern="1200" dirty="0" smtClean="0">
                          <a:solidFill>
                            <a:schemeClr val="tx1"/>
                          </a:solidFill>
                          <a:effectLst/>
                          <a:latin typeface="+mn-lt"/>
                          <a:ea typeface="+mn-ea"/>
                          <a:cs typeface="+mn-cs"/>
                        </a:rPr>
                        <a:t> </a:t>
                      </a:r>
                      <a:r>
                        <a:rPr lang="en-US" sz="3600" kern="1200" dirty="0" err="1" smtClean="0">
                          <a:solidFill>
                            <a:schemeClr val="tx1"/>
                          </a:solidFill>
                          <a:effectLst/>
                          <a:latin typeface="+mn-lt"/>
                          <a:ea typeface="+mn-ea"/>
                          <a:cs typeface="+mn-cs"/>
                        </a:rPr>
                        <a:t>cũng</a:t>
                      </a:r>
                      <a:r>
                        <a:rPr lang="en-US" sz="3600" kern="1200" dirty="0" smtClean="0">
                          <a:solidFill>
                            <a:schemeClr val="tx1"/>
                          </a:solidFill>
                          <a:effectLst/>
                          <a:latin typeface="+mn-lt"/>
                          <a:ea typeface="+mn-ea"/>
                          <a:cs typeface="+mn-cs"/>
                        </a:rPr>
                        <a:t> </a:t>
                      </a:r>
                      <a:r>
                        <a:rPr lang="en-US" sz="3600" kern="1200" dirty="0" err="1" smtClean="0">
                          <a:solidFill>
                            <a:schemeClr val="tx1"/>
                          </a:solidFill>
                          <a:effectLst/>
                          <a:latin typeface="+mn-lt"/>
                          <a:ea typeface="+mn-ea"/>
                          <a:cs typeface="+mn-cs"/>
                        </a:rPr>
                        <a:t>làm</a:t>
                      </a:r>
                      <a:r>
                        <a:rPr lang="en-US" sz="3600" kern="1200" dirty="0" smtClean="0">
                          <a:solidFill>
                            <a:schemeClr val="tx1"/>
                          </a:solidFill>
                          <a:effectLst/>
                          <a:latin typeface="+mn-lt"/>
                          <a:ea typeface="+mn-ea"/>
                          <a:cs typeface="+mn-cs"/>
                        </a:rPr>
                        <a:t> </a:t>
                      </a:r>
                      <a:r>
                        <a:rPr lang="en-US" sz="3600" kern="1200" dirty="0" err="1" smtClean="0">
                          <a:solidFill>
                            <a:schemeClr val="tx1"/>
                          </a:solidFill>
                          <a:effectLst/>
                          <a:latin typeface="+mn-lt"/>
                          <a:ea typeface="+mn-ea"/>
                          <a:cs typeface="+mn-cs"/>
                        </a:rPr>
                        <a:t>thêm</a:t>
                      </a:r>
                      <a:r>
                        <a:rPr lang="en-US" sz="3600" kern="1200" dirty="0" smtClean="0">
                          <a:solidFill>
                            <a:schemeClr val="tx1"/>
                          </a:solidFill>
                          <a:effectLst/>
                          <a:latin typeface="+mn-lt"/>
                          <a:ea typeface="+mn-ea"/>
                          <a:cs typeface="+mn-cs"/>
                        </a:rPr>
                        <a:t> </a:t>
                      </a:r>
                      <a:r>
                        <a:rPr lang="en-US" sz="3600" kern="1200" dirty="0" err="1" smtClean="0">
                          <a:solidFill>
                            <a:schemeClr val="tx1"/>
                          </a:solidFill>
                          <a:effectLst/>
                          <a:latin typeface="+mn-lt"/>
                          <a:ea typeface="+mn-ea"/>
                          <a:cs typeface="+mn-cs"/>
                        </a:rPr>
                        <a:t>bài</a:t>
                      </a:r>
                      <a:r>
                        <a:rPr lang="en-US" sz="3600" kern="1200" dirty="0" smtClean="0">
                          <a:solidFill>
                            <a:schemeClr val="tx1"/>
                          </a:solidFill>
                          <a:effectLst/>
                          <a:latin typeface="+mn-lt"/>
                          <a:ea typeface="+mn-ea"/>
                          <a:cs typeface="+mn-cs"/>
                        </a:rPr>
                        <a:t> </a:t>
                      </a:r>
                      <a:r>
                        <a:rPr lang="en-US" sz="3600" kern="1200" dirty="0" err="1" smtClean="0">
                          <a:solidFill>
                            <a:schemeClr val="tx1"/>
                          </a:solidFill>
                          <a:effectLst/>
                          <a:latin typeface="+mn-lt"/>
                          <a:ea typeface="+mn-ea"/>
                          <a:cs typeface="+mn-cs"/>
                        </a:rPr>
                        <a:t>tập</a:t>
                      </a:r>
                      <a:r>
                        <a:rPr lang="en-US" sz="3600" kern="1200" dirty="0" smtClean="0">
                          <a:solidFill>
                            <a:schemeClr val="tx1"/>
                          </a:solidFill>
                          <a:effectLst/>
                          <a:latin typeface="+mn-lt"/>
                          <a:ea typeface="+mn-ea"/>
                          <a:cs typeface="+mn-cs"/>
                        </a:rPr>
                        <a:t>  </a:t>
                      </a:r>
                    </a:p>
                    <a:p>
                      <a:r>
                        <a:rPr lang="en-US" sz="3600" kern="1200" dirty="0" smtClean="0">
                          <a:solidFill>
                            <a:schemeClr val="tx1"/>
                          </a:solidFill>
                          <a:effectLst/>
                          <a:latin typeface="+mn-lt"/>
                          <a:ea typeface="+mn-ea"/>
                          <a:cs typeface="+mn-cs"/>
                        </a:rPr>
                        <a:t>c/ </a:t>
                      </a:r>
                      <a:r>
                        <a:rPr lang="en-US" sz="3600" kern="1200" dirty="0" err="1" smtClean="0">
                          <a:solidFill>
                            <a:schemeClr val="tx1"/>
                          </a:solidFill>
                          <a:effectLst/>
                          <a:latin typeface="+mn-lt"/>
                          <a:ea typeface="+mn-ea"/>
                          <a:cs typeface="+mn-cs"/>
                        </a:rPr>
                        <a:t>Gặp</a:t>
                      </a:r>
                      <a:r>
                        <a:rPr lang="en-US" sz="3600" kern="1200" dirty="0" smtClean="0">
                          <a:solidFill>
                            <a:schemeClr val="tx1"/>
                          </a:solidFill>
                          <a:effectLst/>
                          <a:latin typeface="+mn-lt"/>
                          <a:ea typeface="+mn-ea"/>
                          <a:cs typeface="+mn-cs"/>
                        </a:rPr>
                        <a:t> </a:t>
                      </a:r>
                      <a:r>
                        <a:rPr lang="en-US" sz="3600" kern="1200" dirty="0" err="1" smtClean="0">
                          <a:solidFill>
                            <a:schemeClr val="tx1"/>
                          </a:solidFill>
                          <a:effectLst/>
                          <a:latin typeface="+mn-lt"/>
                          <a:ea typeface="+mn-ea"/>
                          <a:cs typeface="+mn-cs"/>
                        </a:rPr>
                        <a:t>bài</a:t>
                      </a:r>
                      <a:r>
                        <a:rPr lang="en-US" sz="3600" kern="1200" dirty="0" smtClean="0">
                          <a:solidFill>
                            <a:schemeClr val="tx1"/>
                          </a:solidFill>
                          <a:effectLst/>
                          <a:latin typeface="+mn-lt"/>
                          <a:ea typeface="+mn-ea"/>
                          <a:cs typeface="+mn-cs"/>
                        </a:rPr>
                        <a:t> </a:t>
                      </a:r>
                      <a:r>
                        <a:rPr lang="en-US" sz="3600" kern="1200" dirty="0" err="1" smtClean="0">
                          <a:solidFill>
                            <a:schemeClr val="tx1"/>
                          </a:solidFill>
                          <a:effectLst/>
                          <a:latin typeface="+mn-lt"/>
                          <a:ea typeface="+mn-ea"/>
                          <a:cs typeface="+mn-cs"/>
                        </a:rPr>
                        <a:t>tập</a:t>
                      </a:r>
                      <a:r>
                        <a:rPr lang="en-US" sz="3600" kern="1200" dirty="0" smtClean="0">
                          <a:solidFill>
                            <a:schemeClr val="tx1"/>
                          </a:solidFill>
                          <a:effectLst/>
                          <a:latin typeface="+mn-lt"/>
                          <a:ea typeface="+mn-ea"/>
                          <a:cs typeface="+mn-cs"/>
                        </a:rPr>
                        <a:t> </a:t>
                      </a:r>
                      <a:r>
                        <a:rPr lang="en-US" sz="3600" kern="1200" dirty="0" err="1" smtClean="0">
                          <a:solidFill>
                            <a:schemeClr val="tx1"/>
                          </a:solidFill>
                          <a:effectLst/>
                          <a:latin typeface="+mn-lt"/>
                          <a:ea typeface="+mn-ea"/>
                          <a:cs typeface="+mn-cs"/>
                        </a:rPr>
                        <a:t>khó</a:t>
                      </a:r>
                      <a:r>
                        <a:rPr lang="en-US" sz="3600" kern="1200" dirty="0" smtClean="0">
                          <a:solidFill>
                            <a:schemeClr val="tx1"/>
                          </a:solidFill>
                          <a:effectLst/>
                          <a:latin typeface="+mn-lt"/>
                          <a:ea typeface="+mn-ea"/>
                          <a:cs typeface="+mn-cs"/>
                        </a:rPr>
                        <a:t> </a:t>
                      </a:r>
                      <a:r>
                        <a:rPr lang="en-US" sz="3600" kern="1200" dirty="0" err="1" smtClean="0">
                          <a:solidFill>
                            <a:schemeClr val="tx1"/>
                          </a:solidFill>
                          <a:effectLst/>
                          <a:latin typeface="+mn-lt"/>
                          <a:ea typeface="+mn-ea"/>
                          <a:cs typeface="+mn-cs"/>
                        </a:rPr>
                        <a:t>Hải</a:t>
                      </a:r>
                      <a:r>
                        <a:rPr lang="en-US" sz="3600" kern="1200" dirty="0" smtClean="0">
                          <a:solidFill>
                            <a:schemeClr val="tx1"/>
                          </a:solidFill>
                          <a:effectLst/>
                          <a:latin typeface="+mn-lt"/>
                          <a:ea typeface="+mn-ea"/>
                          <a:cs typeface="+mn-cs"/>
                        </a:rPr>
                        <a:t> </a:t>
                      </a:r>
                      <a:r>
                        <a:rPr lang="en-US" sz="3600" kern="1200" dirty="0" err="1" smtClean="0">
                          <a:solidFill>
                            <a:schemeClr val="tx1"/>
                          </a:solidFill>
                          <a:effectLst/>
                          <a:latin typeface="+mn-lt"/>
                          <a:ea typeface="+mn-ea"/>
                          <a:cs typeface="+mn-cs"/>
                        </a:rPr>
                        <a:t>không</a:t>
                      </a:r>
                      <a:r>
                        <a:rPr lang="en-US" sz="3600" kern="1200" dirty="0" smtClean="0">
                          <a:solidFill>
                            <a:schemeClr val="tx1"/>
                          </a:solidFill>
                          <a:effectLst/>
                          <a:latin typeface="+mn-lt"/>
                          <a:ea typeface="+mn-ea"/>
                          <a:cs typeface="+mn-cs"/>
                        </a:rPr>
                        <a:t> </a:t>
                      </a:r>
                      <a:r>
                        <a:rPr lang="en-US" sz="3600" kern="1200" dirty="0" err="1" smtClean="0">
                          <a:solidFill>
                            <a:schemeClr val="tx1"/>
                          </a:solidFill>
                          <a:effectLst/>
                          <a:latin typeface="+mn-lt"/>
                          <a:ea typeface="+mn-ea"/>
                          <a:cs typeface="+mn-cs"/>
                        </a:rPr>
                        <a:t>làm</a:t>
                      </a:r>
                      <a:r>
                        <a:rPr lang="en-US" sz="3600" kern="1200" dirty="0" smtClean="0">
                          <a:solidFill>
                            <a:schemeClr val="tx1"/>
                          </a:solidFill>
                          <a:effectLst/>
                          <a:latin typeface="+mn-lt"/>
                          <a:ea typeface="+mn-ea"/>
                          <a:cs typeface="+mn-cs"/>
                        </a:rPr>
                        <a:t>   </a:t>
                      </a:r>
                    </a:p>
                    <a:p>
                      <a:r>
                        <a:rPr lang="de-DE" sz="3600" kern="1200" dirty="0" smtClean="0">
                          <a:solidFill>
                            <a:schemeClr val="tx1"/>
                          </a:solidFill>
                          <a:effectLst/>
                          <a:latin typeface="+mn-lt"/>
                          <a:ea typeface="+mn-ea"/>
                          <a:cs typeface="+mn-cs"/>
                        </a:rPr>
                        <a:t>d/ Hằng nhờ bạn làm hộ trực nhật    </a:t>
                      </a:r>
                      <a:endParaRPr lang="en-US" sz="3600" kern="1200" dirty="0" smtClean="0">
                        <a:solidFill>
                          <a:schemeClr val="tx1"/>
                        </a:solidFill>
                        <a:effectLst/>
                        <a:latin typeface="+mn-lt"/>
                        <a:ea typeface="+mn-ea"/>
                        <a:cs typeface="+mn-cs"/>
                      </a:endParaRPr>
                    </a:p>
                    <a:p>
                      <a:r>
                        <a:rPr lang="de-DE" sz="3600" kern="1200" dirty="0" smtClean="0">
                          <a:solidFill>
                            <a:schemeClr val="tx1"/>
                          </a:solidFill>
                          <a:effectLst/>
                          <a:latin typeface="+mn-lt"/>
                          <a:ea typeface="+mn-ea"/>
                          <a:cs typeface="+mn-cs"/>
                        </a:rPr>
                        <a:t>e/ Hùng tự giác nhặt rát trong lớp   </a:t>
                      </a:r>
                      <a:endParaRPr lang="en-US" sz="3600" kern="1200" dirty="0" smtClean="0">
                        <a:solidFill>
                          <a:schemeClr val="tx1"/>
                        </a:solidFill>
                        <a:effectLst/>
                        <a:latin typeface="+mn-lt"/>
                        <a:ea typeface="+mn-ea"/>
                        <a:cs typeface="+mn-cs"/>
                      </a:endParaRPr>
                    </a:p>
                    <a:p>
                      <a:r>
                        <a:rPr lang="de-DE" sz="3600" kern="1200" dirty="0" smtClean="0">
                          <a:solidFill>
                            <a:schemeClr val="tx1"/>
                          </a:solidFill>
                          <a:effectLst/>
                          <a:latin typeface="+mn-lt"/>
                          <a:ea typeface="+mn-ea"/>
                          <a:cs typeface="+mn-cs"/>
                        </a:rPr>
                        <a:t>g/  Mai giúp mẹ nấu cơm, chăm sóc em  </a:t>
                      </a:r>
                      <a:endParaRPr lang="en-US" sz="3600" kern="1200" dirty="0">
                        <a:solidFill>
                          <a:schemeClr val="tx1"/>
                        </a:solidFill>
                        <a:effectLst/>
                        <a:latin typeface="+mn-lt"/>
                        <a:ea typeface="+mn-ea"/>
                        <a:cs typeface="+mn-cs"/>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TextBox 17"/>
          <p:cNvSpPr txBox="1"/>
          <p:nvPr/>
        </p:nvSpPr>
        <p:spPr>
          <a:xfrm>
            <a:off x="320842" y="323557"/>
            <a:ext cx="1479823" cy="461665"/>
          </a:xfrm>
          <a:prstGeom prst="rect">
            <a:avLst/>
          </a:prstGeom>
          <a:noFill/>
        </p:spPr>
        <p:txBody>
          <a:bodyPr wrap="square" rtlCol="0">
            <a:spAutoFit/>
          </a:bodyPr>
          <a:lstStyle/>
          <a:p>
            <a:r>
              <a:rPr lang="en-US" sz="2400" b="1" u="sng" dirty="0" smtClean="0">
                <a:solidFill>
                  <a:srgbClr val="0000FF"/>
                </a:solidFill>
              </a:rPr>
              <a:t>BÀI TẬP 2</a:t>
            </a:r>
            <a:endParaRPr lang="en-US" sz="2400" b="1" u="sng" dirty="0">
              <a:solidFill>
                <a:srgbClr val="0000FF"/>
              </a:solidFill>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64;p9"/>
          <p:cNvPicPr preferRelativeResize="0"/>
          <p:nvPr/>
        </p:nvPicPr>
        <p:blipFill rotWithShape="1">
          <a:blip r:embed="rId2">
            <a:alphaModFix/>
          </a:blip>
          <a:srcRect l="15285" t="10430" r="46645" b="11190"/>
          <a:stretch/>
        </p:blipFill>
        <p:spPr>
          <a:xfrm>
            <a:off x="320842" y="1583091"/>
            <a:ext cx="11243539" cy="5274909"/>
          </a:xfrm>
          <a:prstGeom prst="rect">
            <a:avLst/>
          </a:prstGeom>
          <a:noFill/>
          <a:ln>
            <a:noFill/>
          </a:ln>
        </p:spPr>
      </p:pic>
      <p:pic>
        <p:nvPicPr>
          <p:cNvPr id="12" name="Picture 11"/>
          <p:cNvPicPr>
            <a:picLocks noChangeAspect="1"/>
          </p:cNvPicPr>
          <p:nvPr/>
        </p:nvPicPr>
        <p:blipFill>
          <a:blip r:embed="rId3"/>
          <a:stretch>
            <a:fillRect/>
          </a:stretch>
        </p:blipFill>
        <p:spPr>
          <a:xfrm>
            <a:off x="5096035" y="937524"/>
            <a:ext cx="2584200" cy="1344792"/>
          </a:xfrm>
          <a:prstGeom prst="ellipse">
            <a:avLst/>
          </a:prstGeom>
          <a:ln>
            <a:noFill/>
          </a:ln>
          <a:effectLst>
            <a:softEdge rad="112500"/>
          </a:effectLst>
        </p:spPr>
      </p:pic>
      <p:pic>
        <p:nvPicPr>
          <p:cNvPr id="13" name="Google Shape;155;p8"/>
          <p:cNvPicPr preferRelativeResize="0"/>
          <p:nvPr/>
        </p:nvPicPr>
        <p:blipFill rotWithShape="1">
          <a:blip r:embed="rId4" cstate="print">
            <a:alphaModFix/>
          </a:blip>
          <a:srcRect/>
          <a:stretch/>
        </p:blipFill>
        <p:spPr>
          <a:xfrm>
            <a:off x="9800703" y="4220545"/>
            <a:ext cx="1872954" cy="2257676"/>
          </a:xfrm>
          <a:prstGeom prst="rect">
            <a:avLst/>
          </a:prstGeom>
          <a:noFill/>
          <a:ln>
            <a:noFill/>
          </a:ln>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7785" y="98474"/>
            <a:ext cx="9537578" cy="135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1702156" y="675914"/>
            <a:ext cx="92346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r>
              <a:rPr lang="en-US" sz="2800" b="1" i="1" dirty="0" err="1" smtClean="0">
                <a:solidFill>
                  <a:srgbClr val="FF0000"/>
                </a:solidFill>
              </a:rPr>
              <a:t>Hãy</a:t>
            </a:r>
            <a:r>
              <a:rPr lang="en-US" sz="2800" b="1" i="1" dirty="0" smtClean="0">
                <a:solidFill>
                  <a:srgbClr val="FF0000"/>
                </a:solidFill>
              </a:rPr>
              <a:t> </a:t>
            </a:r>
            <a:r>
              <a:rPr lang="en-US" sz="2800" b="1" i="1" dirty="0" err="1" smtClean="0">
                <a:solidFill>
                  <a:srgbClr val="FF0000"/>
                </a:solidFill>
              </a:rPr>
              <a:t>chọn</a:t>
            </a:r>
            <a:r>
              <a:rPr lang="en-US" sz="2800" b="1" i="1" dirty="0" smtClean="0">
                <a:solidFill>
                  <a:srgbClr val="FF0000"/>
                </a:solidFill>
              </a:rPr>
              <a:t> </a:t>
            </a:r>
            <a:r>
              <a:rPr lang="en-US" sz="2800" b="1" i="1" dirty="0" err="1" smtClean="0">
                <a:solidFill>
                  <a:srgbClr val="FF0000"/>
                </a:solidFill>
              </a:rPr>
              <a:t>đáp</a:t>
            </a:r>
            <a:r>
              <a:rPr lang="en-US" sz="2800" b="1" i="1" dirty="0" smtClean="0">
                <a:solidFill>
                  <a:srgbClr val="FF0000"/>
                </a:solidFill>
              </a:rPr>
              <a:t> </a:t>
            </a:r>
            <a:r>
              <a:rPr lang="en-US" sz="2800" b="1" i="1" dirty="0" err="1" smtClean="0">
                <a:solidFill>
                  <a:srgbClr val="FF0000"/>
                </a:solidFill>
              </a:rPr>
              <a:t>án</a:t>
            </a:r>
            <a:r>
              <a:rPr lang="en-US" sz="2800" b="1" i="1" dirty="0" smtClean="0">
                <a:solidFill>
                  <a:srgbClr val="FF0000"/>
                </a:solidFill>
              </a:rPr>
              <a:t> </a:t>
            </a:r>
            <a:r>
              <a:rPr lang="en-US" sz="2800" b="1" i="1" dirty="0" err="1" smtClean="0">
                <a:solidFill>
                  <a:srgbClr val="FF0000"/>
                </a:solidFill>
              </a:rPr>
              <a:t>đúng</a:t>
            </a:r>
            <a:r>
              <a:rPr lang="en-US" sz="2800" b="1" i="1" dirty="0" smtClean="0">
                <a:solidFill>
                  <a:srgbClr val="FF0000"/>
                </a:solidFill>
              </a:rPr>
              <a:t> </a:t>
            </a:r>
            <a:r>
              <a:rPr lang="en-US" sz="2800" b="1" i="1" dirty="0" err="1" smtClean="0">
                <a:solidFill>
                  <a:srgbClr val="FF0000"/>
                </a:solidFill>
              </a:rPr>
              <a:t>nói</a:t>
            </a:r>
            <a:r>
              <a:rPr lang="en-US" sz="2800" b="1" i="1" dirty="0" smtClean="0">
                <a:solidFill>
                  <a:srgbClr val="FF0000"/>
                </a:solidFill>
              </a:rPr>
              <a:t> </a:t>
            </a:r>
            <a:r>
              <a:rPr lang="en-US" sz="2800" b="1" i="1" dirty="0" err="1" smtClean="0">
                <a:solidFill>
                  <a:srgbClr val="FF0000"/>
                </a:solidFill>
              </a:rPr>
              <a:t>về</a:t>
            </a:r>
            <a:r>
              <a:rPr lang="en-US" sz="2800" b="1" i="1" dirty="0" smtClean="0">
                <a:solidFill>
                  <a:srgbClr val="FF0000"/>
                </a:solidFill>
              </a:rPr>
              <a:t> </a:t>
            </a:r>
            <a:r>
              <a:rPr lang="en-US" sz="2800" b="1" i="1" dirty="0" err="1" smtClean="0">
                <a:solidFill>
                  <a:srgbClr val="FF0000"/>
                </a:solidFill>
              </a:rPr>
              <a:t>tính</a:t>
            </a:r>
            <a:r>
              <a:rPr lang="en-US" sz="2800" b="1" i="1" dirty="0" smtClean="0">
                <a:solidFill>
                  <a:srgbClr val="FF0000"/>
                </a:solidFill>
              </a:rPr>
              <a:t> </a:t>
            </a:r>
            <a:r>
              <a:rPr lang="en-US" sz="2800" b="1" i="1" dirty="0" err="1">
                <a:solidFill>
                  <a:srgbClr val="FF0000"/>
                </a:solidFill>
              </a:rPr>
              <a:t>siêng</a:t>
            </a:r>
            <a:r>
              <a:rPr lang="en-US" sz="2800" b="1" i="1" dirty="0">
                <a:solidFill>
                  <a:srgbClr val="FF0000"/>
                </a:solidFill>
              </a:rPr>
              <a:t> </a:t>
            </a:r>
            <a:r>
              <a:rPr lang="en-US" sz="2800" b="1" i="1" dirty="0" err="1">
                <a:solidFill>
                  <a:srgbClr val="FF0000"/>
                </a:solidFill>
              </a:rPr>
              <a:t>năng</a:t>
            </a:r>
            <a:r>
              <a:rPr lang="en-US" sz="2800" b="1" i="1" dirty="0">
                <a:solidFill>
                  <a:srgbClr val="FF0000"/>
                </a:solidFill>
              </a:rPr>
              <a:t>, </a:t>
            </a:r>
            <a:r>
              <a:rPr lang="en-US" sz="2800" b="1" i="1" dirty="0" err="1">
                <a:solidFill>
                  <a:srgbClr val="FF0000"/>
                </a:solidFill>
              </a:rPr>
              <a:t>kiên</a:t>
            </a:r>
            <a:r>
              <a:rPr lang="en-US" sz="2800" b="1" i="1" dirty="0">
                <a:solidFill>
                  <a:srgbClr val="FF0000"/>
                </a:solidFill>
              </a:rPr>
              <a:t> </a:t>
            </a:r>
            <a:r>
              <a:rPr lang="en-US" sz="2800" b="1" i="1" dirty="0" err="1">
                <a:solidFill>
                  <a:srgbClr val="FF0000"/>
                </a:solidFill>
              </a:rPr>
              <a:t>trì</a:t>
            </a:r>
            <a:endParaRPr lang="en-US" sz="2800"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293302355"/>
              </p:ext>
            </p:extLst>
          </p:nvPr>
        </p:nvGraphicFramePr>
        <p:xfrm>
          <a:off x="2560320" y="2511399"/>
          <a:ext cx="7723163" cy="3418291"/>
        </p:xfrm>
        <a:graphic>
          <a:graphicData uri="http://schemas.openxmlformats.org/drawingml/2006/table">
            <a:tbl>
              <a:tblPr>
                <a:tableStyleId>{5C22544A-7EE6-4342-B048-85BDC9FD1C3A}</a:tableStyleId>
              </a:tblPr>
              <a:tblGrid>
                <a:gridCol w="7723163"/>
              </a:tblGrid>
              <a:tr h="3418291">
                <a:tc>
                  <a:txBody>
                    <a:bodyPr/>
                    <a:lstStyle/>
                    <a:p>
                      <a:r>
                        <a:rPr lang="en-US" sz="3600" kern="1200" dirty="0" smtClean="0">
                          <a:solidFill>
                            <a:srgbClr val="FF0000"/>
                          </a:solidFill>
                          <a:effectLst/>
                          <a:latin typeface="+mn-lt"/>
                          <a:ea typeface="+mn-ea"/>
                          <a:cs typeface="+mn-cs"/>
                        </a:rPr>
                        <a:t>a/ </a:t>
                      </a:r>
                      <a:r>
                        <a:rPr lang="en-US" sz="3600" kern="1200" dirty="0" err="1" smtClean="0">
                          <a:solidFill>
                            <a:srgbClr val="FF0000"/>
                          </a:solidFill>
                          <a:effectLst/>
                          <a:latin typeface="+mn-lt"/>
                          <a:ea typeface="+mn-ea"/>
                          <a:cs typeface="+mn-cs"/>
                        </a:rPr>
                        <a:t>Sáng</a:t>
                      </a:r>
                      <a:r>
                        <a:rPr lang="en-US" sz="3600" kern="1200" dirty="0" smtClean="0">
                          <a:solidFill>
                            <a:srgbClr val="FF0000"/>
                          </a:solidFill>
                          <a:effectLst/>
                          <a:latin typeface="+mn-lt"/>
                          <a:ea typeface="+mn-ea"/>
                          <a:cs typeface="+mn-cs"/>
                        </a:rPr>
                        <a:t> </a:t>
                      </a:r>
                      <a:r>
                        <a:rPr lang="en-US" sz="3600" kern="1200" dirty="0" err="1" smtClean="0">
                          <a:solidFill>
                            <a:srgbClr val="FF0000"/>
                          </a:solidFill>
                          <a:effectLst/>
                          <a:latin typeface="+mn-lt"/>
                          <a:ea typeface="+mn-ea"/>
                          <a:cs typeface="+mn-cs"/>
                        </a:rPr>
                        <a:t>nào</a:t>
                      </a:r>
                      <a:r>
                        <a:rPr lang="en-US" sz="3600" kern="1200" dirty="0" smtClean="0">
                          <a:solidFill>
                            <a:srgbClr val="FF0000"/>
                          </a:solidFill>
                          <a:effectLst/>
                          <a:latin typeface="+mn-lt"/>
                          <a:ea typeface="+mn-ea"/>
                          <a:cs typeface="+mn-cs"/>
                        </a:rPr>
                        <a:t> </a:t>
                      </a:r>
                      <a:r>
                        <a:rPr lang="en-US" sz="3600" kern="1200" dirty="0" err="1" smtClean="0">
                          <a:solidFill>
                            <a:srgbClr val="FF0000"/>
                          </a:solidFill>
                          <a:effectLst/>
                          <a:latin typeface="+mn-lt"/>
                          <a:ea typeface="+mn-ea"/>
                          <a:cs typeface="+mn-cs"/>
                        </a:rPr>
                        <a:t>Lan</a:t>
                      </a:r>
                      <a:r>
                        <a:rPr lang="en-US" sz="3600" kern="1200" dirty="0" smtClean="0">
                          <a:solidFill>
                            <a:srgbClr val="FF0000"/>
                          </a:solidFill>
                          <a:effectLst/>
                          <a:latin typeface="+mn-lt"/>
                          <a:ea typeface="+mn-ea"/>
                          <a:cs typeface="+mn-cs"/>
                        </a:rPr>
                        <a:t> </a:t>
                      </a:r>
                      <a:r>
                        <a:rPr lang="en-US" sz="3600" kern="1200" dirty="0" err="1" smtClean="0">
                          <a:solidFill>
                            <a:srgbClr val="FF0000"/>
                          </a:solidFill>
                          <a:effectLst/>
                          <a:latin typeface="+mn-lt"/>
                          <a:ea typeface="+mn-ea"/>
                          <a:cs typeface="+mn-cs"/>
                        </a:rPr>
                        <a:t>cũng</a:t>
                      </a:r>
                      <a:r>
                        <a:rPr lang="en-US" sz="3600" kern="1200" dirty="0" smtClean="0">
                          <a:solidFill>
                            <a:srgbClr val="FF0000"/>
                          </a:solidFill>
                          <a:effectLst/>
                          <a:latin typeface="+mn-lt"/>
                          <a:ea typeface="+mn-ea"/>
                          <a:cs typeface="+mn-cs"/>
                        </a:rPr>
                        <a:t> </a:t>
                      </a:r>
                      <a:r>
                        <a:rPr lang="en-US" sz="3600" kern="1200" dirty="0" err="1" smtClean="0">
                          <a:solidFill>
                            <a:srgbClr val="FF0000"/>
                          </a:solidFill>
                          <a:effectLst/>
                          <a:latin typeface="+mn-lt"/>
                          <a:ea typeface="+mn-ea"/>
                          <a:cs typeface="+mn-cs"/>
                        </a:rPr>
                        <a:t>dậy</a:t>
                      </a:r>
                      <a:r>
                        <a:rPr lang="en-US" sz="3600" kern="1200" dirty="0" smtClean="0">
                          <a:solidFill>
                            <a:srgbClr val="FF0000"/>
                          </a:solidFill>
                          <a:effectLst/>
                          <a:latin typeface="+mn-lt"/>
                          <a:ea typeface="+mn-ea"/>
                          <a:cs typeface="+mn-cs"/>
                        </a:rPr>
                        <a:t> </a:t>
                      </a:r>
                      <a:r>
                        <a:rPr lang="en-US" sz="3600" kern="1200" dirty="0" err="1" smtClean="0">
                          <a:solidFill>
                            <a:srgbClr val="FF0000"/>
                          </a:solidFill>
                          <a:effectLst/>
                          <a:latin typeface="+mn-lt"/>
                          <a:ea typeface="+mn-ea"/>
                          <a:cs typeface="+mn-cs"/>
                        </a:rPr>
                        <a:t>sớm</a:t>
                      </a:r>
                      <a:r>
                        <a:rPr lang="en-US" sz="3600" kern="1200" dirty="0" smtClean="0">
                          <a:solidFill>
                            <a:srgbClr val="FF0000"/>
                          </a:solidFill>
                          <a:effectLst/>
                          <a:latin typeface="+mn-lt"/>
                          <a:ea typeface="+mn-ea"/>
                          <a:cs typeface="+mn-cs"/>
                        </a:rPr>
                        <a:t> </a:t>
                      </a:r>
                      <a:r>
                        <a:rPr lang="en-US" sz="3600" kern="1200" dirty="0" err="1" smtClean="0">
                          <a:solidFill>
                            <a:srgbClr val="FF0000"/>
                          </a:solidFill>
                          <a:effectLst/>
                          <a:latin typeface="+mn-lt"/>
                          <a:ea typeface="+mn-ea"/>
                          <a:cs typeface="+mn-cs"/>
                        </a:rPr>
                        <a:t>quét</a:t>
                      </a:r>
                      <a:r>
                        <a:rPr lang="en-US" sz="3600" kern="1200" dirty="0" smtClean="0">
                          <a:solidFill>
                            <a:srgbClr val="FF0000"/>
                          </a:solidFill>
                          <a:effectLst/>
                          <a:latin typeface="+mn-lt"/>
                          <a:ea typeface="+mn-ea"/>
                          <a:cs typeface="+mn-cs"/>
                        </a:rPr>
                        <a:t> </a:t>
                      </a:r>
                      <a:r>
                        <a:rPr lang="en-US" sz="3600" kern="1200" dirty="0" err="1" smtClean="0">
                          <a:solidFill>
                            <a:srgbClr val="FF0000"/>
                          </a:solidFill>
                          <a:effectLst/>
                          <a:latin typeface="+mn-lt"/>
                          <a:ea typeface="+mn-ea"/>
                          <a:cs typeface="+mn-cs"/>
                        </a:rPr>
                        <a:t>nhà</a:t>
                      </a:r>
                      <a:r>
                        <a:rPr lang="en-US" sz="3600" kern="1200" dirty="0" smtClean="0">
                          <a:solidFill>
                            <a:srgbClr val="FF0000"/>
                          </a:solidFill>
                          <a:effectLst/>
                          <a:latin typeface="+mn-lt"/>
                          <a:ea typeface="+mn-ea"/>
                          <a:cs typeface="+mn-cs"/>
                        </a:rPr>
                        <a:t> </a:t>
                      </a:r>
                    </a:p>
                    <a:p>
                      <a:r>
                        <a:rPr lang="en-US" sz="3600" kern="1200" dirty="0" smtClean="0">
                          <a:solidFill>
                            <a:srgbClr val="FF0000"/>
                          </a:solidFill>
                          <a:effectLst/>
                          <a:latin typeface="+mn-lt"/>
                          <a:ea typeface="+mn-ea"/>
                          <a:cs typeface="+mn-cs"/>
                        </a:rPr>
                        <a:t>b/ </a:t>
                      </a:r>
                      <a:r>
                        <a:rPr lang="en-US" sz="3600" kern="1200" dirty="0" err="1" smtClean="0">
                          <a:solidFill>
                            <a:srgbClr val="FF0000"/>
                          </a:solidFill>
                          <a:effectLst/>
                          <a:latin typeface="+mn-lt"/>
                          <a:ea typeface="+mn-ea"/>
                          <a:cs typeface="+mn-cs"/>
                        </a:rPr>
                        <a:t>Hà</a:t>
                      </a:r>
                      <a:r>
                        <a:rPr lang="en-US" sz="3600" kern="1200" dirty="0" smtClean="0">
                          <a:solidFill>
                            <a:srgbClr val="FF0000"/>
                          </a:solidFill>
                          <a:effectLst/>
                          <a:latin typeface="+mn-lt"/>
                          <a:ea typeface="+mn-ea"/>
                          <a:cs typeface="+mn-cs"/>
                        </a:rPr>
                        <a:t> </a:t>
                      </a:r>
                      <a:r>
                        <a:rPr lang="en-US" sz="3600" kern="1200" dirty="0" err="1" smtClean="0">
                          <a:solidFill>
                            <a:srgbClr val="FF0000"/>
                          </a:solidFill>
                          <a:effectLst/>
                          <a:latin typeface="+mn-lt"/>
                          <a:ea typeface="+mn-ea"/>
                          <a:cs typeface="+mn-cs"/>
                        </a:rPr>
                        <a:t>ngày</a:t>
                      </a:r>
                      <a:r>
                        <a:rPr lang="en-US" sz="3600" kern="1200" dirty="0" smtClean="0">
                          <a:solidFill>
                            <a:srgbClr val="FF0000"/>
                          </a:solidFill>
                          <a:effectLst/>
                          <a:latin typeface="+mn-lt"/>
                          <a:ea typeface="+mn-ea"/>
                          <a:cs typeface="+mn-cs"/>
                        </a:rPr>
                        <a:t> </a:t>
                      </a:r>
                      <a:r>
                        <a:rPr lang="en-US" sz="3600" kern="1200" dirty="0" err="1" smtClean="0">
                          <a:solidFill>
                            <a:srgbClr val="FF0000"/>
                          </a:solidFill>
                          <a:effectLst/>
                          <a:latin typeface="+mn-lt"/>
                          <a:ea typeface="+mn-ea"/>
                          <a:cs typeface="+mn-cs"/>
                        </a:rPr>
                        <a:t>nào</a:t>
                      </a:r>
                      <a:r>
                        <a:rPr lang="en-US" sz="3600" kern="1200" dirty="0" smtClean="0">
                          <a:solidFill>
                            <a:srgbClr val="FF0000"/>
                          </a:solidFill>
                          <a:effectLst/>
                          <a:latin typeface="+mn-lt"/>
                          <a:ea typeface="+mn-ea"/>
                          <a:cs typeface="+mn-cs"/>
                        </a:rPr>
                        <a:t> </a:t>
                      </a:r>
                      <a:r>
                        <a:rPr lang="en-US" sz="3600" kern="1200" dirty="0" err="1" smtClean="0">
                          <a:solidFill>
                            <a:srgbClr val="FF0000"/>
                          </a:solidFill>
                          <a:effectLst/>
                          <a:latin typeface="+mn-lt"/>
                          <a:ea typeface="+mn-ea"/>
                          <a:cs typeface="+mn-cs"/>
                        </a:rPr>
                        <a:t>cũng</a:t>
                      </a:r>
                      <a:r>
                        <a:rPr lang="en-US" sz="3600" kern="1200" dirty="0" smtClean="0">
                          <a:solidFill>
                            <a:srgbClr val="FF0000"/>
                          </a:solidFill>
                          <a:effectLst/>
                          <a:latin typeface="+mn-lt"/>
                          <a:ea typeface="+mn-ea"/>
                          <a:cs typeface="+mn-cs"/>
                        </a:rPr>
                        <a:t> </a:t>
                      </a:r>
                      <a:r>
                        <a:rPr lang="en-US" sz="3600" kern="1200" dirty="0" err="1" smtClean="0">
                          <a:solidFill>
                            <a:srgbClr val="FF0000"/>
                          </a:solidFill>
                          <a:effectLst/>
                          <a:latin typeface="+mn-lt"/>
                          <a:ea typeface="+mn-ea"/>
                          <a:cs typeface="+mn-cs"/>
                        </a:rPr>
                        <a:t>làm</a:t>
                      </a:r>
                      <a:r>
                        <a:rPr lang="en-US" sz="3600" kern="1200" dirty="0" smtClean="0">
                          <a:solidFill>
                            <a:srgbClr val="FF0000"/>
                          </a:solidFill>
                          <a:effectLst/>
                          <a:latin typeface="+mn-lt"/>
                          <a:ea typeface="+mn-ea"/>
                          <a:cs typeface="+mn-cs"/>
                        </a:rPr>
                        <a:t> </a:t>
                      </a:r>
                      <a:r>
                        <a:rPr lang="en-US" sz="3600" kern="1200" dirty="0" err="1" smtClean="0">
                          <a:solidFill>
                            <a:srgbClr val="FF0000"/>
                          </a:solidFill>
                          <a:effectLst/>
                          <a:latin typeface="+mn-lt"/>
                          <a:ea typeface="+mn-ea"/>
                          <a:cs typeface="+mn-cs"/>
                        </a:rPr>
                        <a:t>thêm</a:t>
                      </a:r>
                      <a:r>
                        <a:rPr lang="en-US" sz="3600" kern="1200" dirty="0" smtClean="0">
                          <a:solidFill>
                            <a:srgbClr val="FF0000"/>
                          </a:solidFill>
                          <a:effectLst/>
                          <a:latin typeface="+mn-lt"/>
                          <a:ea typeface="+mn-ea"/>
                          <a:cs typeface="+mn-cs"/>
                        </a:rPr>
                        <a:t> </a:t>
                      </a:r>
                      <a:r>
                        <a:rPr lang="en-US" sz="3600" kern="1200" dirty="0" err="1" smtClean="0">
                          <a:solidFill>
                            <a:srgbClr val="FF0000"/>
                          </a:solidFill>
                          <a:effectLst/>
                          <a:latin typeface="+mn-lt"/>
                          <a:ea typeface="+mn-ea"/>
                          <a:cs typeface="+mn-cs"/>
                        </a:rPr>
                        <a:t>bài</a:t>
                      </a:r>
                      <a:r>
                        <a:rPr lang="en-US" sz="3600" kern="1200" dirty="0" smtClean="0">
                          <a:solidFill>
                            <a:srgbClr val="FF0000"/>
                          </a:solidFill>
                          <a:effectLst/>
                          <a:latin typeface="+mn-lt"/>
                          <a:ea typeface="+mn-ea"/>
                          <a:cs typeface="+mn-cs"/>
                        </a:rPr>
                        <a:t> </a:t>
                      </a:r>
                      <a:r>
                        <a:rPr lang="en-US" sz="3600" kern="1200" dirty="0" err="1" smtClean="0">
                          <a:solidFill>
                            <a:srgbClr val="FF0000"/>
                          </a:solidFill>
                          <a:effectLst/>
                          <a:latin typeface="+mn-lt"/>
                          <a:ea typeface="+mn-ea"/>
                          <a:cs typeface="+mn-cs"/>
                        </a:rPr>
                        <a:t>tập</a:t>
                      </a:r>
                      <a:r>
                        <a:rPr lang="en-US" sz="3600" kern="1200" dirty="0" smtClean="0">
                          <a:solidFill>
                            <a:srgbClr val="FF0000"/>
                          </a:solidFill>
                          <a:effectLst/>
                          <a:latin typeface="+mn-lt"/>
                          <a:ea typeface="+mn-ea"/>
                          <a:cs typeface="+mn-cs"/>
                        </a:rPr>
                        <a:t>  </a:t>
                      </a:r>
                    </a:p>
                    <a:p>
                      <a:r>
                        <a:rPr lang="en-US" sz="3600" kern="1200" dirty="0" smtClean="0">
                          <a:solidFill>
                            <a:schemeClr val="dk1"/>
                          </a:solidFill>
                          <a:effectLst/>
                          <a:latin typeface="+mn-lt"/>
                          <a:ea typeface="+mn-ea"/>
                          <a:cs typeface="+mn-cs"/>
                        </a:rPr>
                        <a:t>c/ </a:t>
                      </a:r>
                      <a:r>
                        <a:rPr lang="en-US" sz="3600" kern="1200" dirty="0" err="1" smtClean="0">
                          <a:solidFill>
                            <a:schemeClr val="dk1"/>
                          </a:solidFill>
                          <a:effectLst/>
                          <a:latin typeface="+mn-lt"/>
                          <a:ea typeface="+mn-ea"/>
                          <a:cs typeface="+mn-cs"/>
                        </a:rPr>
                        <a:t>Gặp</a:t>
                      </a:r>
                      <a:r>
                        <a:rPr lang="en-US" sz="3600" kern="1200" dirty="0" smtClean="0">
                          <a:solidFill>
                            <a:schemeClr val="dk1"/>
                          </a:solidFill>
                          <a:effectLst/>
                          <a:latin typeface="+mn-lt"/>
                          <a:ea typeface="+mn-ea"/>
                          <a:cs typeface="+mn-cs"/>
                        </a:rPr>
                        <a:t> </a:t>
                      </a:r>
                      <a:r>
                        <a:rPr lang="en-US" sz="3600" kern="1200" dirty="0" err="1" smtClean="0">
                          <a:solidFill>
                            <a:schemeClr val="dk1"/>
                          </a:solidFill>
                          <a:effectLst/>
                          <a:latin typeface="+mn-lt"/>
                          <a:ea typeface="+mn-ea"/>
                          <a:cs typeface="+mn-cs"/>
                        </a:rPr>
                        <a:t>bài</a:t>
                      </a:r>
                      <a:r>
                        <a:rPr lang="en-US" sz="3600" kern="1200" dirty="0" smtClean="0">
                          <a:solidFill>
                            <a:schemeClr val="dk1"/>
                          </a:solidFill>
                          <a:effectLst/>
                          <a:latin typeface="+mn-lt"/>
                          <a:ea typeface="+mn-ea"/>
                          <a:cs typeface="+mn-cs"/>
                        </a:rPr>
                        <a:t> </a:t>
                      </a:r>
                      <a:r>
                        <a:rPr lang="en-US" sz="3600" kern="1200" dirty="0" err="1" smtClean="0">
                          <a:solidFill>
                            <a:schemeClr val="dk1"/>
                          </a:solidFill>
                          <a:effectLst/>
                          <a:latin typeface="+mn-lt"/>
                          <a:ea typeface="+mn-ea"/>
                          <a:cs typeface="+mn-cs"/>
                        </a:rPr>
                        <a:t>tập</a:t>
                      </a:r>
                      <a:r>
                        <a:rPr lang="en-US" sz="3600" kern="1200" dirty="0" smtClean="0">
                          <a:solidFill>
                            <a:schemeClr val="dk1"/>
                          </a:solidFill>
                          <a:effectLst/>
                          <a:latin typeface="+mn-lt"/>
                          <a:ea typeface="+mn-ea"/>
                          <a:cs typeface="+mn-cs"/>
                        </a:rPr>
                        <a:t> </a:t>
                      </a:r>
                      <a:r>
                        <a:rPr lang="en-US" sz="3600" kern="1200" dirty="0" err="1" smtClean="0">
                          <a:solidFill>
                            <a:schemeClr val="dk1"/>
                          </a:solidFill>
                          <a:effectLst/>
                          <a:latin typeface="+mn-lt"/>
                          <a:ea typeface="+mn-ea"/>
                          <a:cs typeface="+mn-cs"/>
                        </a:rPr>
                        <a:t>khó</a:t>
                      </a:r>
                      <a:r>
                        <a:rPr lang="en-US" sz="3600" kern="1200" dirty="0" smtClean="0">
                          <a:solidFill>
                            <a:schemeClr val="dk1"/>
                          </a:solidFill>
                          <a:effectLst/>
                          <a:latin typeface="+mn-lt"/>
                          <a:ea typeface="+mn-ea"/>
                          <a:cs typeface="+mn-cs"/>
                        </a:rPr>
                        <a:t> </a:t>
                      </a:r>
                      <a:r>
                        <a:rPr lang="en-US" sz="3600" kern="1200" dirty="0" err="1" smtClean="0">
                          <a:solidFill>
                            <a:schemeClr val="dk1"/>
                          </a:solidFill>
                          <a:effectLst/>
                          <a:latin typeface="+mn-lt"/>
                          <a:ea typeface="+mn-ea"/>
                          <a:cs typeface="+mn-cs"/>
                        </a:rPr>
                        <a:t>Hải</a:t>
                      </a:r>
                      <a:r>
                        <a:rPr lang="en-US" sz="3600" kern="1200" dirty="0" smtClean="0">
                          <a:solidFill>
                            <a:schemeClr val="dk1"/>
                          </a:solidFill>
                          <a:effectLst/>
                          <a:latin typeface="+mn-lt"/>
                          <a:ea typeface="+mn-ea"/>
                          <a:cs typeface="+mn-cs"/>
                        </a:rPr>
                        <a:t> </a:t>
                      </a:r>
                      <a:r>
                        <a:rPr lang="en-US" sz="3600" kern="1200" dirty="0" err="1" smtClean="0">
                          <a:solidFill>
                            <a:schemeClr val="dk1"/>
                          </a:solidFill>
                          <a:effectLst/>
                          <a:latin typeface="+mn-lt"/>
                          <a:ea typeface="+mn-ea"/>
                          <a:cs typeface="+mn-cs"/>
                        </a:rPr>
                        <a:t>không</a:t>
                      </a:r>
                      <a:r>
                        <a:rPr lang="en-US" sz="3600" kern="1200" dirty="0" smtClean="0">
                          <a:solidFill>
                            <a:schemeClr val="dk1"/>
                          </a:solidFill>
                          <a:effectLst/>
                          <a:latin typeface="+mn-lt"/>
                          <a:ea typeface="+mn-ea"/>
                          <a:cs typeface="+mn-cs"/>
                        </a:rPr>
                        <a:t> </a:t>
                      </a:r>
                      <a:r>
                        <a:rPr lang="en-US" sz="3600" kern="1200" dirty="0" err="1" smtClean="0">
                          <a:solidFill>
                            <a:schemeClr val="dk1"/>
                          </a:solidFill>
                          <a:effectLst/>
                          <a:latin typeface="+mn-lt"/>
                          <a:ea typeface="+mn-ea"/>
                          <a:cs typeface="+mn-cs"/>
                        </a:rPr>
                        <a:t>làm</a:t>
                      </a:r>
                      <a:r>
                        <a:rPr lang="en-US" sz="3600" kern="1200" dirty="0" smtClean="0">
                          <a:solidFill>
                            <a:schemeClr val="dk1"/>
                          </a:solidFill>
                          <a:effectLst/>
                          <a:latin typeface="+mn-lt"/>
                          <a:ea typeface="+mn-ea"/>
                          <a:cs typeface="+mn-cs"/>
                        </a:rPr>
                        <a:t>   </a:t>
                      </a:r>
                    </a:p>
                    <a:p>
                      <a:r>
                        <a:rPr lang="de-DE" sz="3600" kern="1200" dirty="0" smtClean="0">
                          <a:solidFill>
                            <a:schemeClr val="dk1"/>
                          </a:solidFill>
                          <a:effectLst/>
                          <a:latin typeface="+mn-lt"/>
                          <a:ea typeface="+mn-ea"/>
                          <a:cs typeface="+mn-cs"/>
                        </a:rPr>
                        <a:t>d/ Hằng nhờ bạn làm hộ trực nhật    </a:t>
                      </a:r>
                      <a:endParaRPr lang="en-US" sz="3600" kern="1200" dirty="0" smtClean="0">
                        <a:solidFill>
                          <a:schemeClr val="dk1"/>
                        </a:solidFill>
                        <a:effectLst/>
                        <a:latin typeface="+mn-lt"/>
                        <a:ea typeface="+mn-ea"/>
                        <a:cs typeface="+mn-cs"/>
                      </a:endParaRPr>
                    </a:p>
                    <a:p>
                      <a:r>
                        <a:rPr lang="de-DE" sz="3600" kern="1200" dirty="0" smtClean="0">
                          <a:solidFill>
                            <a:srgbClr val="FF0000"/>
                          </a:solidFill>
                          <a:effectLst/>
                          <a:latin typeface="+mn-lt"/>
                          <a:ea typeface="+mn-ea"/>
                          <a:cs typeface="+mn-cs"/>
                        </a:rPr>
                        <a:t>e/ Hùng tự giác nhặt rát trong lớp </a:t>
                      </a:r>
                      <a:r>
                        <a:rPr lang="de-DE" sz="3600" kern="1200" dirty="0" smtClean="0">
                          <a:solidFill>
                            <a:schemeClr val="dk1"/>
                          </a:solidFill>
                          <a:effectLst/>
                          <a:latin typeface="+mn-lt"/>
                          <a:ea typeface="+mn-ea"/>
                          <a:cs typeface="+mn-cs"/>
                        </a:rPr>
                        <a:t>  </a:t>
                      </a:r>
                      <a:endParaRPr lang="en-US" sz="3600" kern="1200" dirty="0" smtClean="0">
                        <a:solidFill>
                          <a:schemeClr val="dk1"/>
                        </a:solidFill>
                        <a:effectLst/>
                        <a:latin typeface="+mn-lt"/>
                        <a:ea typeface="+mn-ea"/>
                        <a:cs typeface="+mn-cs"/>
                      </a:endParaRPr>
                    </a:p>
                    <a:p>
                      <a:r>
                        <a:rPr lang="de-DE" sz="3600" kern="1200" dirty="0" smtClean="0">
                          <a:solidFill>
                            <a:srgbClr val="FF0000"/>
                          </a:solidFill>
                          <a:effectLst/>
                          <a:latin typeface="+mn-lt"/>
                          <a:ea typeface="+mn-ea"/>
                          <a:cs typeface="+mn-cs"/>
                        </a:rPr>
                        <a:t>g/  Mai giúp mẹ nấu cơm, chăm sóc em  </a:t>
                      </a:r>
                      <a:endParaRPr lang="en-US" sz="3600" kern="1200" dirty="0">
                        <a:solidFill>
                          <a:srgbClr val="FF0000"/>
                        </a:solidFill>
                        <a:effectLst/>
                        <a:latin typeface="+mn-lt"/>
                        <a:ea typeface="+mn-ea"/>
                        <a:cs typeface="+mn-cs"/>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TextBox 17"/>
          <p:cNvSpPr txBox="1"/>
          <p:nvPr/>
        </p:nvSpPr>
        <p:spPr>
          <a:xfrm>
            <a:off x="320842" y="323557"/>
            <a:ext cx="1479823" cy="461665"/>
          </a:xfrm>
          <a:prstGeom prst="rect">
            <a:avLst/>
          </a:prstGeom>
          <a:noFill/>
        </p:spPr>
        <p:txBody>
          <a:bodyPr wrap="square" rtlCol="0">
            <a:spAutoFit/>
          </a:bodyPr>
          <a:lstStyle/>
          <a:p>
            <a:r>
              <a:rPr lang="en-US" sz="2400" b="1" u="sng" dirty="0" smtClean="0">
                <a:solidFill>
                  <a:srgbClr val="0000FF"/>
                </a:solidFill>
              </a:rPr>
              <a:t>BÀI TẬP 2</a:t>
            </a:r>
            <a:endParaRPr lang="en-US" sz="2400" b="1" u="sng" dirty="0">
              <a:solidFill>
                <a:srgbClr val="0000FF"/>
              </a:solidFill>
            </a:endParaRPr>
          </a:p>
        </p:txBody>
      </p:sp>
      <p:sp>
        <p:nvSpPr>
          <p:cNvPr id="10" name="Explosion 1 9"/>
          <p:cNvSpPr/>
          <p:nvPr/>
        </p:nvSpPr>
        <p:spPr>
          <a:xfrm>
            <a:off x="168812" y="2282317"/>
            <a:ext cx="1448973" cy="193822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A, b, e, g</a:t>
            </a:r>
            <a:endParaRPr lang="en-US" sz="2400" b="1" dirty="0"/>
          </a:p>
        </p:txBody>
      </p:sp>
    </p:spTree>
    <p:extLst>
      <p:ext uri="{BB962C8B-B14F-4D97-AF65-F5344CB8AC3E}">
        <p14:creationId xmlns:p14="http://schemas.microsoft.com/office/powerpoint/2010/main" val="406780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64;p9"/>
          <p:cNvPicPr preferRelativeResize="0"/>
          <p:nvPr/>
        </p:nvPicPr>
        <p:blipFill rotWithShape="1">
          <a:blip r:embed="rId2">
            <a:alphaModFix/>
          </a:blip>
          <a:srcRect l="15285" t="10430" r="46645" b="11190"/>
          <a:stretch/>
        </p:blipFill>
        <p:spPr>
          <a:xfrm>
            <a:off x="320842" y="1583091"/>
            <a:ext cx="11243539" cy="5274909"/>
          </a:xfrm>
          <a:prstGeom prst="rect">
            <a:avLst/>
          </a:prstGeom>
          <a:noFill/>
          <a:ln>
            <a:noFill/>
          </a:ln>
        </p:spPr>
      </p:pic>
      <p:pic>
        <p:nvPicPr>
          <p:cNvPr id="12" name="Picture 11"/>
          <p:cNvPicPr>
            <a:picLocks noChangeAspect="1"/>
          </p:cNvPicPr>
          <p:nvPr/>
        </p:nvPicPr>
        <p:blipFill>
          <a:blip r:embed="rId3"/>
          <a:stretch>
            <a:fillRect/>
          </a:stretch>
        </p:blipFill>
        <p:spPr>
          <a:xfrm>
            <a:off x="5096035" y="937524"/>
            <a:ext cx="2584200" cy="1344792"/>
          </a:xfrm>
          <a:prstGeom prst="ellipse">
            <a:avLst/>
          </a:prstGeom>
          <a:ln>
            <a:noFill/>
          </a:ln>
          <a:effectLst>
            <a:softEdge rad="112500"/>
          </a:effectLst>
        </p:spPr>
      </p:pic>
      <p:pic>
        <p:nvPicPr>
          <p:cNvPr id="13" name="Google Shape;155;p8"/>
          <p:cNvPicPr preferRelativeResize="0"/>
          <p:nvPr/>
        </p:nvPicPr>
        <p:blipFill rotWithShape="1">
          <a:blip r:embed="rId4" cstate="print">
            <a:alphaModFix/>
          </a:blip>
          <a:srcRect/>
          <a:stretch/>
        </p:blipFill>
        <p:spPr>
          <a:xfrm>
            <a:off x="9800703" y="4220545"/>
            <a:ext cx="1872954" cy="2257676"/>
          </a:xfrm>
          <a:prstGeom prst="rect">
            <a:avLst/>
          </a:prstGeom>
          <a:noFill/>
          <a:ln>
            <a:noFill/>
          </a:ln>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7785" y="98474"/>
            <a:ext cx="9537578" cy="135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1702156" y="675914"/>
            <a:ext cx="92346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r>
              <a:rPr lang="en-US" sz="2800" b="1" i="1" dirty="0" smtClean="0">
                <a:solidFill>
                  <a:srgbClr val="FF0000"/>
                </a:solidFill>
              </a:rPr>
              <a:t>HỌC SINH TỔ CHỨC THỰC HIỆN SĂM VAI</a:t>
            </a:r>
            <a:endParaRPr lang="en-US" sz="2800"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820982730"/>
              </p:ext>
            </p:extLst>
          </p:nvPr>
        </p:nvGraphicFramePr>
        <p:xfrm>
          <a:off x="2560320" y="2511399"/>
          <a:ext cx="7723163" cy="3418291"/>
        </p:xfrm>
        <a:graphic>
          <a:graphicData uri="http://schemas.openxmlformats.org/drawingml/2006/table">
            <a:tbl>
              <a:tblPr>
                <a:tableStyleId>{5C22544A-7EE6-4342-B048-85BDC9FD1C3A}</a:tableStyleId>
              </a:tblPr>
              <a:tblGrid>
                <a:gridCol w="7723163"/>
              </a:tblGrid>
              <a:tr h="3418291">
                <a:tc>
                  <a:txBody>
                    <a:bodyPr/>
                    <a:lstStyle/>
                    <a:p>
                      <a:endParaRPr lang="en-US" sz="3600" kern="1200" dirty="0" smtClean="0">
                        <a:solidFill>
                          <a:srgbClr val="FF0000"/>
                        </a:solidFill>
                        <a:effectLst/>
                        <a:latin typeface="+mn-lt"/>
                        <a:ea typeface="+mn-ea"/>
                        <a:cs typeface="+mn-cs"/>
                      </a:endParaRPr>
                    </a:p>
                    <a:p>
                      <a:r>
                        <a:rPr lang="de-DE" sz="3600" kern="1200" dirty="0" smtClean="0">
                          <a:solidFill>
                            <a:schemeClr val="dk1"/>
                          </a:solidFill>
                          <a:effectLst/>
                          <a:latin typeface="+mn-lt"/>
                          <a:ea typeface="+mn-ea"/>
                          <a:cs typeface="+mn-cs"/>
                        </a:rPr>
                        <a:t>Chuẩn bị cho giờ kiểm tra môn Toán cho ngày mai, Tuấn đang ngồi ôn bài thì Thức và Kiệt đến rủ đi chơi điện tử. Nếu em là Tuấn em sẽ làm gì?</a:t>
                      </a:r>
                      <a:endParaRPr lang="en-US" sz="3600" kern="1200" dirty="0" smtClean="0">
                        <a:solidFill>
                          <a:schemeClr val="dk1"/>
                        </a:solidFill>
                        <a:effectLst/>
                        <a:latin typeface="+mn-lt"/>
                        <a:ea typeface="+mn-ea"/>
                        <a:cs typeface="+mn-cs"/>
                      </a:endParaRPr>
                    </a:p>
                    <a:p>
                      <a:r>
                        <a:rPr lang="de-DE" sz="3600" kern="1200" dirty="0" smtClean="0">
                          <a:solidFill>
                            <a:srgbClr val="FF0000"/>
                          </a:solidFill>
                          <a:effectLst/>
                          <a:latin typeface="+mn-lt"/>
                          <a:ea typeface="+mn-ea"/>
                          <a:cs typeface="+mn-cs"/>
                        </a:rPr>
                        <a:t>  </a:t>
                      </a:r>
                      <a:endParaRPr lang="en-US" sz="3600" kern="1200" dirty="0">
                        <a:solidFill>
                          <a:srgbClr val="FF0000"/>
                        </a:solidFill>
                        <a:effectLst/>
                        <a:latin typeface="+mn-lt"/>
                        <a:ea typeface="+mn-ea"/>
                        <a:cs typeface="+mn-cs"/>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TextBox 17"/>
          <p:cNvSpPr txBox="1"/>
          <p:nvPr/>
        </p:nvSpPr>
        <p:spPr>
          <a:xfrm>
            <a:off x="3319976" y="2420736"/>
            <a:ext cx="6480728" cy="584775"/>
          </a:xfrm>
          <a:prstGeom prst="rect">
            <a:avLst/>
          </a:prstGeom>
          <a:noFill/>
        </p:spPr>
        <p:txBody>
          <a:bodyPr wrap="square" rtlCol="0">
            <a:spAutoFit/>
          </a:bodyPr>
          <a:lstStyle/>
          <a:p>
            <a:pPr algn="ctr"/>
            <a:r>
              <a:rPr lang="en-US" sz="3200" b="1" dirty="0" err="1" smtClean="0">
                <a:solidFill>
                  <a:srgbClr val="0000FF"/>
                </a:solidFill>
              </a:rPr>
              <a:t>Bài</a:t>
            </a:r>
            <a:r>
              <a:rPr lang="en-US" sz="3200" b="1" dirty="0" smtClean="0">
                <a:solidFill>
                  <a:srgbClr val="0000FF"/>
                </a:solidFill>
              </a:rPr>
              <a:t> </a:t>
            </a:r>
            <a:r>
              <a:rPr lang="en-US" sz="3200" b="1" dirty="0" err="1" smtClean="0">
                <a:solidFill>
                  <a:srgbClr val="0000FF"/>
                </a:solidFill>
              </a:rPr>
              <a:t>tập</a:t>
            </a:r>
            <a:r>
              <a:rPr lang="en-US" sz="3200" b="1" dirty="0" smtClean="0">
                <a:solidFill>
                  <a:srgbClr val="0000FF"/>
                </a:solidFill>
              </a:rPr>
              <a:t> 3: </a:t>
            </a:r>
            <a:r>
              <a:rPr lang="en-US" sz="3200" b="1" dirty="0" err="1" smtClean="0">
                <a:solidFill>
                  <a:srgbClr val="0000FF"/>
                </a:solidFill>
              </a:rPr>
              <a:t>Xử</a:t>
            </a:r>
            <a:r>
              <a:rPr lang="en-US" sz="3200" b="1" dirty="0" smtClean="0">
                <a:solidFill>
                  <a:srgbClr val="0000FF"/>
                </a:solidFill>
              </a:rPr>
              <a:t> </a:t>
            </a:r>
            <a:r>
              <a:rPr lang="en-US" sz="3200" b="1" dirty="0" err="1" smtClean="0">
                <a:solidFill>
                  <a:srgbClr val="0000FF"/>
                </a:solidFill>
              </a:rPr>
              <a:t>lí</a:t>
            </a:r>
            <a:r>
              <a:rPr lang="en-US" sz="3200" b="1" dirty="0" smtClean="0">
                <a:solidFill>
                  <a:srgbClr val="0000FF"/>
                </a:solidFill>
              </a:rPr>
              <a:t> </a:t>
            </a:r>
            <a:r>
              <a:rPr lang="en-US" sz="3200" b="1" dirty="0" err="1" smtClean="0">
                <a:solidFill>
                  <a:srgbClr val="0000FF"/>
                </a:solidFill>
              </a:rPr>
              <a:t>tình</a:t>
            </a:r>
            <a:r>
              <a:rPr lang="en-US" sz="3200" b="1" dirty="0" smtClean="0">
                <a:solidFill>
                  <a:srgbClr val="0000FF"/>
                </a:solidFill>
              </a:rPr>
              <a:t> </a:t>
            </a:r>
            <a:r>
              <a:rPr lang="en-US" sz="3200" b="1" dirty="0" err="1" smtClean="0">
                <a:solidFill>
                  <a:srgbClr val="0000FF"/>
                </a:solidFill>
              </a:rPr>
              <a:t>huống</a:t>
            </a:r>
            <a:endParaRPr lang="en-US" sz="3200" b="1" dirty="0">
              <a:solidFill>
                <a:srgbClr val="0000FF"/>
              </a:solidFill>
            </a:endParaRPr>
          </a:p>
        </p:txBody>
      </p:sp>
    </p:spTree>
    <p:extLst>
      <p:ext uri="{BB962C8B-B14F-4D97-AF65-F5344CB8AC3E}">
        <p14:creationId xmlns:p14="http://schemas.microsoft.com/office/powerpoint/2010/main" val="210569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64;p9"/>
          <p:cNvPicPr preferRelativeResize="0"/>
          <p:nvPr/>
        </p:nvPicPr>
        <p:blipFill rotWithShape="1">
          <a:blip r:embed="rId2">
            <a:alphaModFix/>
          </a:blip>
          <a:srcRect l="15285" t="10430" r="46645" b="11190"/>
          <a:stretch/>
        </p:blipFill>
        <p:spPr>
          <a:xfrm>
            <a:off x="320842" y="1583091"/>
            <a:ext cx="11243539" cy="5274909"/>
          </a:xfrm>
          <a:prstGeom prst="rect">
            <a:avLst/>
          </a:prstGeom>
          <a:noFill/>
          <a:ln>
            <a:noFill/>
          </a:ln>
        </p:spPr>
      </p:pic>
      <p:pic>
        <p:nvPicPr>
          <p:cNvPr id="12" name="Picture 11"/>
          <p:cNvPicPr>
            <a:picLocks noChangeAspect="1"/>
          </p:cNvPicPr>
          <p:nvPr/>
        </p:nvPicPr>
        <p:blipFill>
          <a:blip r:embed="rId3"/>
          <a:stretch>
            <a:fillRect/>
          </a:stretch>
        </p:blipFill>
        <p:spPr>
          <a:xfrm>
            <a:off x="5096035" y="937524"/>
            <a:ext cx="2584200" cy="1344792"/>
          </a:xfrm>
          <a:prstGeom prst="ellipse">
            <a:avLst/>
          </a:prstGeom>
          <a:ln>
            <a:noFill/>
          </a:ln>
          <a:effectLst>
            <a:softEdge rad="112500"/>
          </a:effectLst>
        </p:spPr>
      </p:pic>
      <p:pic>
        <p:nvPicPr>
          <p:cNvPr id="13" name="Google Shape;155;p8"/>
          <p:cNvPicPr preferRelativeResize="0"/>
          <p:nvPr/>
        </p:nvPicPr>
        <p:blipFill rotWithShape="1">
          <a:blip r:embed="rId4" cstate="print">
            <a:alphaModFix/>
          </a:blip>
          <a:srcRect/>
          <a:stretch/>
        </p:blipFill>
        <p:spPr>
          <a:xfrm>
            <a:off x="9800703" y="4220545"/>
            <a:ext cx="1872954" cy="2257676"/>
          </a:xfrm>
          <a:prstGeom prst="rect">
            <a:avLst/>
          </a:prstGeom>
          <a:noFill/>
          <a:ln>
            <a:noFill/>
          </a:ln>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7785" y="98474"/>
            <a:ext cx="9537578" cy="135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1702156" y="675914"/>
            <a:ext cx="92346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r>
              <a:rPr lang="en-US" sz="2800" b="1" i="1" dirty="0" smtClean="0">
                <a:solidFill>
                  <a:srgbClr val="FF0000"/>
                </a:solidFill>
              </a:rPr>
              <a:t>CÁCH RÈN LUYỆN TÍNH SIÊNG NĂNG, KIÊN TRÌ</a:t>
            </a:r>
            <a:endParaRPr lang="en-US" sz="2800"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346833741"/>
              </p:ext>
            </p:extLst>
          </p:nvPr>
        </p:nvGraphicFramePr>
        <p:xfrm>
          <a:off x="2560320" y="2511399"/>
          <a:ext cx="7723163" cy="3596640"/>
        </p:xfrm>
        <a:graphic>
          <a:graphicData uri="http://schemas.openxmlformats.org/drawingml/2006/table">
            <a:tbl>
              <a:tblPr>
                <a:tableStyleId>{5C22544A-7EE6-4342-B048-85BDC9FD1C3A}</a:tableStyleId>
              </a:tblPr>
              <a:tblGrid>
                <a:gridCol w="7723163"/>
              </a:tblGrid>
              <a:tr h="3418291">
                <a:tc>
                  <a:txBody>
                    <a:bodyPr/>
                    <a:lstStyle/>
                    <a:p>
                      <a:endParaRPr lang="en-US" sz="3600" kern="1200" dirty="0" smtClean="0">
                        <a:solidFill>
                          <a:srgbClr val="FF0000"/>
                        </a:solidFill>
                        <a:effectLst/>
                        <a:latin typeface="+mn-lt"/>
                        <a:ea typeface="+mn-ea"/>
                        <a:cs typeface="+mn-cs"/>
                      </a:endParaRPr>
                    </a:p>
                    <a:p>
                      <a:endParaRPr lang="de-DE" sz="3600" kern="1200" dirty="0" smtClean="0">
                        <a:solidFill>
                          <a:srgbClr val="FF0000"/>
                        </a:solidFill>
                        <a:effectLst/>
                        <a:latin typeface="+mn-lt"/>
                        <a:ea typeface="+mn-ea"/>
                        <a:cs typeface="+mn-cs"/>
                      </a:endParaRPr>
                    </a:p>
                    <a:p>
                      <a:pPr algn="just"/>
                      <a:r>
                        <a:rPr lang="de-DE" sz="3600" kern="1200" dirty="0" smtClean="0">
                          <a:solidFill>
                            <a:schemeClr val="tx1"/>
                          </a:solidFill>
                          <a:effectLst/>
                          <a:latin typeface="+mn-lt"/>
                          <a:ea typeface="+mn-ea"/>
                          <a:cs typeface="+mn-cs"/>
                        </a:rPr>
                        <a:t>-</a:t>
                      </a:r>
                      <a:r>
                        <a:rPr lang="de-DE" sz="3600" kern="1200" baseline="0" dirty="0" smtClean="0">
                          <a:solidFill>
                            <a:srgbClr val="FF0000"/>
                          </a:solidFill>
                          <a:effectLst/>
                          <a:latin typeface="+mn-lt"/>
                          <a:ea typeface="+mn-ea"/>
                          <a:cs typeface="+mn-cs"/>
                        </a:rPr>
                        <a:t> </a:t>
                      </a:r>
                      <a:r>
                        <a:rPr lang="en-US" sz="3200" kern="1200" dirty="0" err="1" smtClean="0">
                          <a:solidFill>
                            <a:schemeClr val="dk1"/>
                          </a:solidFill>
                          <a:effectLst/>
                          <a:latin typeface="+mn-lt"/>
                          <a:ea typeface="+mn-ea"/>
                          <a:cs typeface="+mn-cs"/>
                        </a:rPr>
                        <a:t>Mỗi</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khi</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làm</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việc</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gì</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em</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cần</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có</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mục</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đích</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và</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cách</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thực</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hiện</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rõ</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ràng</a:t>
                      </a:r>
                      <a:r>
                        <a:rPr lang="en-US" sz="3200" kern="1200" dirty="0" smtClean="0">
                          <a:solidFill>
                            <a:schemeClr val="dk1"/>
                          </a:solidFill>
                          <a:effectLst/>
                          <a:latin typeface="+mn-lt"/>
                          <a:ea typeface="+mn-ea"/>
                          <a:cs typeface="+mn-cs"/>
                        </a:rPr>
                        <a:t>.</a:t>
                      </a:r>
                    </a:p>
                    <a:p>
                      <a:pPr algn="just"/>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Hãy</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chăm</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chỉ</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kiên</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trì</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thực</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hiện</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nếu</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gặp</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khó</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khăn</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hãy</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thử</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bằng</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nhiều</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cách</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để</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thực</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hiện</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thành</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công</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không</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bỏ</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dở</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giữa</a:t>
                      </a:r>
                      <a:r>
                        <a:rPr lang="en-US" sz="3200" kern="1200" dirty="0" smtClean="0">
                          <a:solidFill>
                            <a:schemeClr val="dk1"/>
                          </a:solidFill>
                          <a:effectLst/>
                          <a:latin typeface="+mn-lt"/>
                          <a:ea typeface="+mn-ea"/>
                          <a:cs typeface="+mn-cs"/>
                        </a:rPr>
                        <a:t> </a:t>
                      </a:r>
                      <a:r>
                        <a:rPr lang="en-US" sz="3200" kern="1200" dirty="0" err="1" smtClean="0">
                          <a:solidFill>
                            <a:schemeClr val="dk1"/>
                          </a:solidFill>
                          <a:effectLst/>
                          <a:latin typeface="+mn-lt"/>
                          <a:ea typeface="+mn-ea"/>
                          <a:cs typeface="+mn-cs"/>
                        </a:rPr>
                        <a:t>chừng</a:t>
                      </a:r>
                      <a:r>
                        <a:rPr lang="en-US" sz="3200" kern="1200" dirty="0" smtClean="0">
                          <a:solidFill>
                            <a:schemeClr val="dk1"/>
                          </a:solidFill>
                          <a:effectLst/>
                          <a:latin typeface="+mn-lt"/>
                          <a:ea typeface="+mn-ea"/>
                          <a:cs typeface="+mn-cs"/>
                        </a:rPr>
                        <a:t>.</a:t>
                      </a:r>
                      <a:endParaRPr lang="en-US" sz="3200" kern="1200" dirty="0">
                        <a:solidFill>
                          <a:srgbClr val="FF0000"/>
                        </a:solidFill>
                        <a:effectLst/>
                        <a:latin typeface="+mn-lt"/>
                        <a:ea typeface="+mn-ea"/>
                        <a:cs typeface="+mn-cs"/>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TextBox 17"/>
          <p:cNvSpPr txBox="1"/>
          <p:nvPr/>
        </p:nvSpPr>
        <p:spPr>
          <a:xfrm>
            <a:off x="2321169" y="2420736"/>
            <a:ext cx="8032653" cy="1077218"/>
          </a:xfrm>
          <a:prstGeom prst="rect">
            <a:avLst/>
          </a:prstGeom>
          <a:noFill/>
        </p:spPr>
        <p:txBody>
          <a:bodyPr wrap="square" rtlCol="0">
            <a:spAutoFit/>
          </a:bodyPr>
          <a:lstStyle/>
          <a:p>
            <a:pPr algn="ctr"/>
            <a:r>
              <a:rPr lang="en-US" sz="3200" b="1" dirty="0" err="1" smtClean="0">
                <a:solidFill>
                  <a:srgbClr val="0000FF"/>
                </a:solidFill>
              </a:rPr>
              <a:t>Để</a:t>
            </a:r>
            <a:r>
              <a:rPr lang="en-US" sz="3200" b="1" dirty="0" smtClean="0">
                <a:solidFill>
                  <a:srgbClr val="0000FF"/>
                </a:solidFill>
              </a:rPr>
              <a:t> </a:t>
            </a:r>
            <a:r>
              <a:rPr lang="en-US" sz="3200" b="1" dirty="0" err="1" smtClean="0">
                <a:solidFill>
                  <a:srgbClr val="0000FF"/>
                </a:solidFill>
              </a:rPr>
              <a:t>có</a:t>
            </a:r>
            <a:r>
              <a:rPr lang="en-US" sz="3200" b="1" dirty="0" smtClean="0">
                <a:solidFill>
                  <a:srgbClr val="0000FF"/>
                </a:solidFill>
              </a:rPr>
              <a:t> </a:t>
            </a:r>
            <a:r>
              <a:rPr lang="en-US" sz="3200" b="1" dirty="0" err="1" smtClean="0">
                <a:solidFill>
                  <a:srgbClr val="0000FF"/>
                </a:solidFill>
              </a:rPr>
              <a:t>được</a:t>
            </a:r>
            <a:r>
              <a:rPr lang="en-US" sz="3200" b="1" dirty="0" smtClean="0">
                <a:solidFill>
                  <a:srgbClr val="0000FF"/>
                </a:solidFill>
              </a:rPr>
              <a:t> </a:t>
            </a:r>
            <a:r>
              <a:rPr lang="en-US" sz="3200" b="1" dirty="0" err="1" smtClean="0">
                <a:solidFill>
                  <a:srgbClr val="0000FF"/>
                </a:solidFill>
              </a:rPr>
              <a:t>tính</a:t>
            </a:r>
            <a:r>
              <a:rPr lang="en-US" sz="3200" b="1" dirty="0" smtClean="0">
                <a:solidFill>
                  <a:srgbClr val="0000FF"/>
                </a:solidFill>
              </a:rPr>
              <a:t> </a:t>
            </a:r>
            <a:r>
              <a:rPr lang="en-US" sz="3200" b="1" dirty="0" err="1" smtClean="0">
                <a:solidFill>
                  <a:srgbClr val="0000FF"/>
                </a:solidFill>
              </a:rPr>
              <a:t>siêng</a:t>
            </a:r>
            <a:r>
              <a:rPr lang="en-US" sz="3200" b="1" dirty="0" smtClean="0">
                <a:solidFill>
                  <a:srgbClr val="0000FF"/>
                </a:solidFill>
              </a:rPr>
              <a:t> </a:t>
            </a:r>
            <a:r>
              <a:rPr lang="en-US" sz="3200" b="1" dirty="0" err="1" smtClean="0">
                <a:solidFill>
                  <a:srgbClr val="0000FF"/>
                </a:solidFill>
              </a:rPr>
              <a:t>năng</a:t>
            </a:r>
            <a:r>
              <a:rPr lang="en-US" sz="3200" b="1" dirty="0" smtClean="0">
                <a:solidFill>
                  <a:srgbClr val="0000FF"/>
                </a:solidFill>
              </a:rPr>
              <a:t>, </a:t>
            </a:r>
            <a:r>
              <a:rPr lang="en-US" sz="3200" b="1" dirty="0" err="1" smtClean="0">
                <a:solidFill>
                  <a:srgbClr val="0000FF"/>
                </a:solidFill>
              </a:rPr>
              <a:t>kiên</a:t>
            </a:r>
            <a:r>
              <a:rPr lang="en-US" sz="3200" b="1" dirty="0" smtClean="0">
                <a:solidFill>
                  <a:srgbClr val="0000FF"/>
                </a:solidFill>
              </a:rPr>
              <a:t> </a:t>
            </a:r>
            <a:r>
              <a:rPr lang="en-US" sz="3200" b="1" dirty="0" err="1" smtClean="0">
                <a:solidFill>
                  <a:srgbClr val="0000FF"/>
                </a:solidFill>
              </a:rPr>
              <a:t>trì</a:t>
            </a:r>
            <a:r>
              <a:rPr lang="en-US" sz="3200" b="1" dirty="0" smtClean="0">
                <a:solidFill>
                  <a:srgbClr val="0000FF"/>
                </a:solidFill>
              </a:rPr>
              <a:t> </a:t>
            </a:r>
            <a:r>
              <a:rPr lang="en-US" sz="3200" b="1" dirty="0" err="1" smtClean="0">
                <a:solidFill>
                  <a:srgbClr val="0000FF"/>
                </a:solidFill>
              </a:rPr>
              <a:t>chúng</a:t>
            </a:r>
            <a:r>
              <a:rPr lang="en-US" sz="3200" b="1" dirty="0" smtClean="0">
                <a:solidFill>
                  <a:srgbClr val="0000FF"/>
                </a:solidFill>
              </a:rPr>
              <a:t> ta </a:t>
            </a:r>
            <a:r>
              <a:rPr lang="en-US" sz="3200" b="1" dirty="0" err="1" smtClean="0">
                <a:solidFill>
                  <a:srgbClr val="0000FF"/>
                </a:solidFill>
              </a:rPr>
              <a:t>phải</a:t>
            </a:r>
            <a:r>
              <a:rPr lang="en-US" sz="3200" b="1" dirty="0" smtClean="0">
                <a:solidFill>
                  <a:srgbClr val="0000FF"/>
                </a:solidFill>
              </a:rPr>
              <a:t> </a:t>
            </a:r>
            <a:r>
              <a:rPr lang="en-US" sz="3200" b="1" dirty="0" err="1" smtClean="0">
                <a:solidFill>
                  <a:srgbClr val="0000FF"/>
                </a:solidFill>
              </a:rPr>
              <a:t>rèn</a:t>
            </a:r>
            <a:r>
              <a:rPr lang="en-US" sz="3200" b="1" dirty="0" smtClean="0">
                <a:solidFill>
                  <a:srgbClr val="0000FF"/>
                </a:solidFill>
              </a:rPr>
              <a:t> </a:t>
            </a:r>
            <a:r>
              <a:rPr lang="en-US" sz="3200" b="1" dirty="0" err="1" smtClean="0">
                <a:solidFill>
                  <a:srgbClr val="0000FF"/>
                </a:solidFill>
              </a:rPr>
              <a:t>luyện</a:t>
            </a:r>
            <a:r>
              <a:rPr lang="en-US" sz="3200" b="1" dirty="0" smtClean="0">
                <a:solidFill>
                  <a:srgbClr val="0000FF"/>
                </a:solidFill>
              </a:rPr>
              <a:t> </a:t>
            </a:r>
            <a:r>
              <a:rPr lang="en-US" sz="3200" b="1" dirty="0" err="1" smtClean="0">
                <a:solidFill>
                  <a:srgbClr val="0000FF"/>
                </a:solidFill>
              </a:rPr>
              <a:t>như</a:t>
            </a:r>
            <a:r>
              <a:rPr lang="en-US" sz="3200" b="1" dirty="0" smtClean="0">
                <a:solidFill>
                  <a:srgbClr val="0000FF"/>
                </a:solidFill>
              </a:rPr>
              <a:t> </a:t>
            </a:r>
            <a:r>
              <a:rPr lang="en-US" sz="3200" b="1" dirty="0" err="1" smtClean="0">
                <a:solidFill>
                  <a:srgbClr val="0000FF"/>
                </a:solidFill>
              </a:rPr>
              <a:t>thế</a:t>
            </a:r>
            <a:r>
              <a:rPr lang="en-US" sz="3200" b="1" dirty="0" smtClean="0">
                <a:solidFill>
                  <a:srgbClr val="0000FF"/>
                </a:solidFill>
              </a:rPr>
              <a:t> </a:t>
            </a:r>
            <a:r>
              <a:rPr lang="en-US" sz="3200" b="1" dirty="0" err="1" smtClean="0">
                <a:solidFill>
                  <a:srgbClr val="0000FF"/>
                </a:solidFill>
              </a:rPr>
              <a:t>nào</a:t>
            </a:r>
            <a:r>
              <a:rPr lang="en-US" sz="3200" b="1" dirty="0" smtClean="0">
                <a:solidFill>
                  <a:srgbClr val="0000FF"/>
                </a:solidFill>
              </a:rPr>
              <a:t>?</a:t>
            </a:r>
          </a:p>
        </p:txBody>
      </p:sp>
    </p:spTree>
    <p:extLst>
      <p:ext uri="{BB962C8B-B14F-4D97-AF65-F5344CB8AC3E}">
        <p14:creationId xmlns:p14="http://schemas.microsoft.com/office/powerpoint/2010/main" val="115506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50275" y="0"/>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48031" y="-5212"/>
            <a:ext cx="1340525" cy="1221037"/>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1046889" y="0"/>
            <a:ext cx="10390004"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4097" name="Rectangle 1"/>
          <p:cNvSpPr>
            <a:spLocks noChangeArrowheads="1"/>
          </p:cNvSpPr>
          <p:nvPr/>
        </p:nvSpPr>
        <p:spPr bwMode="auto">
          <a:xfrm>
            <a:off x="1890572" y="3425026"/>
            <a:ext cx="844918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i="1" dirty="0">
                <a:latin typeface="Times New Roman" pitchFamily="18" charset="0"/>
                <a:cs typeface="Times New Roman" pitchFamily="18" charset="0"/>
              </a:rPr>
              <a:t>2</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Kể</a:t>
            </a:r>
            <a:r>
              <a:rPr lang="en-US" sz="2800" i="1" dirty="0" smtClean="0">
                <a:latin typeface="Times New Roman" pitchFamily="18" charset="0"/>
                <a:cs typeface="Times New Roman" pitchFamily="18" charset="0"/>
              </a:rPr>
              <a:t> </a:t>
            </a:r>
            <a:r>
              <a:rPr lang="vi-VN" sz="2800" i="1" dirty="0" smtClean="0">
                <a:latin typeface="Times New Roman" pitchFamily="18" charset="0"/>
                <a:cs typeface="Times New Roman" pitchFamily="18" charset="0"/>
              </a:rPr>
              <a:t>một </a:t>
            </a:r>
            <a:r>
              <a:rPr lang="vi-VN" sz="2800" i="1" dirty="0">
                <a:latin typeface="Times New Roman" pitchFamily="18" charset="0"/>
                <a:cs typeface="Times New Roman" pitchFamily="18" charset="0"/>
              </a:rPr>
              <a:t>tấm gương về sự siêng năng, kiên trì ở lớp, trường </a:t>
            </a:r>
            <a:r>
              <a:rPr lang="vi-VN" sz="2800" i="1" dirty="0" smtClean="0">
                <a:latin typeface="Times New Roman" pitchFamily="18" charset="0"/>
                <a:cs typeface="Times New Roman" pitchFamily="18" charset="0"/>
              </a:rPr>
              <a:t>em </a:t>
            </a:r>
            <a:r>
              <a:rPr lang="vi-VN" sz="2800" i="1" dirty="0">
                <a:latin typeface="Times New Roman" pitchFamily="18" charset="0"/>
                <a:cs typeface="Times New Roman" pitchFamily="18" charset="0"/>
              </a:rPr>
              <a:t>và </a:t>
            </a:r>
            <a:r>
              <a:rPr lang="vi-VN" sz="2800" i="1" dirty="0" smtClean="0">
                <a:latin typeface="Times New Roman" pitchFamily="18" charset="0"/>
                <a:cs typeface="Times New Roman" pitchFamily="18" charset="0"/>
              </a:rPr>
              <a:t>rút </a:t>
            </a:r>
            <a:r>
              <a:rPr lang="vi-VN" sz="2800" i="1" dirty="0">
                <a:latin typeface="Times New Roman" pitchFamily="18" charset="0"/>
                <a:cs typeface="Times New Roman" pitchFamily="18" charset="0"/>
              </a:rPr>
              <a:t>ra từ tấm gương đó.</a:t>
            </a:r>
            <a:endParaRPr lang="en-US" sz="2800" i="1" dirty="0">
              <a:latin typeface="Times New Roman" pitchFamily="18" charset="0"/>
              <a:cs typeface="Times New Roman" pitchFamily="18" charset="0"/>
            </a:endParaRPr>
          </a:p>
        </p:txBody>
      </p:sp>
      <p:sp>
        <p:nvSpPr>
          <p:cNvPr id="4" name="Rectangle 3"/>
          <p:cNvSpPr/>
          <p:nvPr/>
        </p:nvSpPr>
        <p:spPr>
          <a:xfrm>
            <a:off x="1890572" y="2255475"/>
            <a:ext cx="8292909" cy="954107"/>
          </a:xfrm>
          <a:prstGeom prst="rect">
            <a:avLst/>
          </a:prstGeom>
        </p:spPr>
        <p:txBody>
          <a:bodyPr wrap="square">
            <a:spAutoFit/>
          </a:bodyPr>
          <a:lstStyle/>
          <a:p>
            <a:pPr algn="just"/>
            <a:r>
              <a:rPr lang="en-US" sz="2800" i="1" dirty="0">
                <a:latin typeface="Times New Roman" pitchFamily="18" charset="0"/>
                <a:cs typeface="Times New Roman" pitchFamily="18" charset="0"/>
              </a:rPr>
              <a:t>1</a:t>
            </a:r>
            <a:r>
              <a:rPr lang="en-US" sz="2800" i="1" dirty="0" smtClean="0">
                <a:latin typeface="Times New Roman" pitchFamily="18" charset="0"/>
                <a:cs typeface="Times New Roman" pitchFamily="18" charset="0"/>
              </a:rPr>
              <a:t>/ </a:t>
            </a:r>
            <a:r>
              <a:rPr lang="en-US" sz="2800" i="1" dirty="0" err="1">
                <a:latin typeface="Times New Roman" pitchFamily="18" charset="0"/>
                <a:cs typeface="Times New Roman" pitchFamily="18" charset="0"/>
              </a:rPr>
              <a:t>Kể</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một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vài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việc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làm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của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em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chứng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tỏ</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sự</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siêng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năng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kiên</a:t>
            </a:r>
            <a:r>
              <a:rPr lang="en-US" sz="2800" i="1" dirty="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trì</a:t>
            </a:r>
            <a:r>
              <a:rPr lang="en-US" sz="2800" i="1" dirty="0" smtClean="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097"/>
                                        </p:tgtEl>
                                        <p:attrNameLst>
                                          <p:attrName>style.visibility</p:attrName>
                                        </p:attrNameLst>
                                      </p:cBhvr>
                                      <p:to>
                                        <p:strVal val="visible"/>
                                      </p:to>
                                    </p:set>
                                    <p:anim calcmode="lin" valueType="num">
                                      <p:cBhvr additive="base">
                                        <p:cTn id="21" dur="500" fill="hold"/>
                                        <p:tgtEl>
                                          <p:spTgt spid="4097"/>
                                        </p:tgtEl>
                                        <p:attrNameLst>
                                          <p:attrName>ppt_x</p:attrName>
                                        </p:attrNameLst>
                                      </p:cBhvr>
                                      <p:tavLst>
                                        <p:tav tm="0">
                                          <p:val>
                                            <p:strVal val="#ppt_x"/>
                                          </p:val>
                                        </p:tav>
                                        <p:tav tm="100000">
                                          <p:val>
                                            <p:strVal val="#ppt_x"/>
                                          </p:val>
                                        </p:tav>
                                      </p:tavLst>
                                    </p:anim>
                                    <p:anim calcmode="lin" valueType="num">
                                      <p:cBhvr additive="base">
                                        <p:cTn id="22" dur="500" fill="hold"/>
                                        <p:tgtEl>
                                          <p:spTgt spid="40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grpSp>
        <p:nvGrpSpPr>
          <p:cNvPr id="3" name="Group 2"/>
          <p:cNvGrpSpPr/>
          <p:nvPr/>
        </p:nvGrpSpPr>
        <p:grpSpPr>
          <a:xfrm>
            <a:off x="919627" y="578106"/>
            <a:ext cx="10357973"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4"/>
            <a:stretch>
              <a:fillRect/>
            </a:stretch>
          </p:blipFill>
          <p:spPr>
            <a:xfrm>
              <a:off x="979208" y="1288202"/>
              <a:ext cx="4149384" cy="4040543"/>
            </a:xfrm>
            <a:prstGeom prst="rect">
              <a:avLst/>
            </a:prstGeom>
          </p:spPr>
        </p:pic>
      </p:gr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
        <p:nvSpPr>
          <p:cNvPr id="2" name="Rectangle 1"/>
          <p:cNvSpPr/>
          <p:nvPr/>
        </p:nvSpPr>
        <p:spPr>
          <a:xfrm>
            <a:off x="2461846" y="1693875"/>
            <a:ext cx="6302326" cy="2092881"/>
          </a:xfrm>
          <a:prstGeom prst="rect">
            <a:avLst/>
          </a:prstGeom>
        </p:spPr>
        <p:txBody>
          <a:bodyPr wrap="square">
            <a:spAutoFit/>
          </a:bodyPr>
          <a:lstStyle/>
          <a:p>
            <a:r>
              <a:rPr lang="nl-NL" sz="2600" dirty="0" smtClean="0">
                <a:latin typeface="Times New Roman" pitchFamily="18" charset="0"/>
                <a:cs typeface="Times New Roman" pitchFamily="18" charset="0"/>
              </a:rPr>
              <a:t>Về nhà </a:t>
            </a:r>
            <a:r>
              <a:rPr lang="nl-NL" sz="2600" dirty="0">
                <a:latin typeface="Times New Roman" pitchFamily="18" charset="0"/>
                <a:cs typeface="Times New Roman" pitchFamily="18" charset="0"/>
              </a:rPr>
              <a:t>chuẩn bị cho nội dung tiết sau: </a:t>
            </a:r>
            <a:endParaRPr lang="en-US" sz="2600" dirty="0">
              <a:latin typeface="Times New Roman" pitchFamily="18" charset="0"/>
              <a:cs typeface="Times New Roman" pitchFamily="18" charset="0"/>
            </a:endParaRPr>
          </a:p>
          <a:p>
            <a:r>
              <a:rPr lang="nl-NL" sz="2600" dirty="0">
                <a:latin typeface="Times New Roman" pitchFamily="18" charset="0"/>
                <a:cs typeface="Times New Roman" pitchFamily="18" charset="0"/>
              </a:rPr>
              <a:t>+ Ý nghĩa về siêng năng, kiên trì</a:t>
            </a:r>
            <a:endParaRPr lang="en-US" sz="2600" dirty="0">
              <a:latin typeface="Times New Roman" pitchFamily="18" charset="0"/>
              <a:cs typeface="Times New Roman" pitchFamily="18" charset="0"/>
            </a:endParaRPr>
          </a:p>
          <a:p>
            <a:r>
              <a:rPr lang="nl-NL" sz="2600" dirty="0">
                <a:latin typeface="Times New Roman" pitchFamily="18" charset="0"/>
                <a:cs typeface="Times New Roman" pitchFamily="18" charset="0"/>
              </a:rPr>
              <a:t>+ Làm bài tập SGK phần còn lại (bài 2)</a:t>
            </a:r>
            <a:endParaRPr lang="en-US" sz="2600" dirty="0">
              <a:latin typeface="Times New Roman" pitchFamily="18" charset="0"/>
              <a:cs typeface="Times New Roman" pitchFamily="18" charset="0"/>
            </a:endParaRPr>
          </a:p>
          <a:p>
            <a:r>
              <a:rPr lang="nl-NL" sz="2600" dirty="0">
                <a:latin typeface="Times New Roman" pitchFamily="18" charset="0"/>
                <a:cs typeface="Times New Roman" pitchFamily="18" charset="0"/>
              </a:rPr>
              <a:t>+ Sưu tầm những tấm gương, những câu ca dao, tục ngữ về siêng năng, kiên trì.</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1512075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2" name="Group 2"/>
          <p:cNvGrpSpPr/>
          <p:nvPr/>
        </p:nvGrpSpPr>
        <p:grpSpPr>
          <a:xfrm>
            <a:off x="91962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400" b="1" smtClean="0">
                  <a:solidFill>
                    <a:srgbClr val="0000FF"/>
                  </a:solidFill>
                  <a:latin typeface="Times New Roman" pitchFamily="18" charset="0"/>
                  <a:ea typeface="Helvetica Neue"/>
                  <a:cs typeface="Times New Roman" pitchFamily="18" charset="0"/>
                </a:rPr>
                <a:t>KNTT</a:t>
              </a: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1069360" y="1360198"/>
              <a:ext cx="4149384" cy="4040543"/>
            </a:xfrm>
            <a:prstGeom prst="rect">
              <a:avLst/>
            </a:prstGeom>
          </p:spPr>
        </p:pic>
        <p:sp>
          <p:nvSpPr>
            <p:cNvPr id="10" name="Rectangle 9"/>
            <p:cNvSpPr>
              <a:spLocks noChangeArrowheads="1"/>
            </p:cNvSpPr>
            <p:nvPr/>
          </p:nvSpPr>
          <p:spPr bwMode="auto">
            <a:xfrm>
              <a:off x="1410628" y="1594131"/>
              <a:ext cx="371796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err="1" smtClean="0">
                  <a:solidFill>
                    <a:srgbClr val="0000FF"/>
                  </a:solidFill>
                  <a:latin typeface="Times New Roman" pitchFamily="18" charset="0"/>
                  <a:ea typeface="Helvetica Neue"/>
                  <a:cs typeface="Times New Roman" pitchFamily="18" charset="0"/>
                </a:rPr>
                <a:t>Tiết</a:t>
              </a:r>
              <a:r>
                <a:rPr lang="en-US" altLang="en-US" sz="4000" b="1" dirty="0" smtClean="0">
                  <a:solidFill>
                    <a:srgbClr val="0000FF"/>
                  </a:solidFill>
                  <a:latin typeface="Times New Roman" pitchFamily="18" charset="0"/>
                  <a:ea typeface="Helvetica Neue"/>
                  <a:cs typeface="Times New Roman" pitchFamily="18" charset="0"/>
                </a:rPr>
                <a:t> 6 - </a:t>
              </a:r>
              <a:r>
                <a:rPr lang="en-US" altLang="en-US" sz="4000" b="1" dirty="0" err="1" smtClean="0">
                  <a:solidFill>
                    <a:srgbClr val="0000FF"/>
                  </a:solidFill>
                  <a:latin typeface="Times New Roman" pitchFamily="18" charset="0"/>
                  <a:ea typeface="Helvetica Neue"/>
                  <a:cs typeface="Times New Roman" pitchFamily="18" charset="0"/>
                </a:rPr>
                <a:t>Bài</a:t>
              </a:r>
              <a:r>
                <a:rPr lang="en-US" altLang="en-US" sz="4000" b="1" dirty="0" smtClean="0">
                  <a:solidFill>
                    <a:srgbClr val="0000FF"/>
                  </a:solidFill>
                  <a:latin typeface="Times New Roman" pitchFamily="18" charset="0"/>
                  <a:ea typeface="Helvetica Neue"/>
                  <a:cs typeface="Times New Roman" pitchFamily="18" charset="0"/>
                </a:rPr>
                <a:t> 3:</a:t>
              </a:r>
              <a:r>
                <a:rPr lang="en-US" altLang="en-US" sz="40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000" b="1" dirty="0"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4000" b="1" dirty="0" smtClean="0">
                  <a:solidFill>
                    <a:srgbClr val="0000FF"/>
                  </a:solidFill>
                  <a:latin typeface="Times New Roman" pitchFamily="18" charset="0"/>
                  <a:ea typeface="Helvetica Neue"/>
                  <a:cs typeface="Times New Roman" pitchFamily="18" charset="0"/>
                </a:rPr>
                <a:t>KNTT</a:t>
              </a:r>
              <a:endParaRPr lang="en-SG" altLang="en-US" sz="40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82450189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smtClean="0">
                <a:solidFill>
                  <a:srgbClr val="FF0000"/>
                </a:solidFill>
                <a:latin typeface="Times New Roman" pitchFamily="18" charset="0"/>
                <a:ea typeface="微软雅黑" panose="020B0503020204020204" pitchFamily="34" charset="-122"/>
                <a:cs typeface="Times New Roman" pitchFamily="18" charset="0"/>
              </a:rPr>
              <a:t>AI NHANH HƠN</a:t>
            </a:r>
            <a:endParaRPr lang="it-IT" altLang="en-US" sz="4400" b="1" dirty="0">
              <a:solidFill>
                <a:srgbClr val="FF0000"/>
              </a:solidFill>
              <a:latin typeface="Times New Roman" pitchFamily="18" charset="0"/>
              <a:ea typeface="微软雅黑" panose="020B0503020204020204" pitchFamily="34" charset="-122"/>
              <a:cs typeface="Times New Roman" pitchFamily="18" charset="0"/>
            </a:endParaRPr>
          </a:p>
        </p:txBody>
      </p:sp>
      <p:pic>
        <p:nvPicPr>
          <p:cNvPr id="7" name="Shape 51"/>
          <p:cNvPicPr/>
          <p:nvPr/>
        </p:nvPicPr>
        <p:blipFill>
          <a:blip r:embed="rId3"/>
          <a:stretch>
            <a:fillRect/>
          </a:stretch>
        </p:blipFill>
        <p:spPr>
          <a:xfrm>
            <a:off x="1748588" y="1849434"/>
            <a:ext cx="8357937" cy="2515910"/>
          </a:xfrm>
          <a:prstGeom prst="rect">
            <a:avLst/>
          </a:prstGeom>
        </p:spPr>
      </p:pic>
      <p:sp>
        <p:nvSpPr>
          <p:cNvPr id="3" name="Rectangle 2"/>
          <p:cNvSpPr/>
          <p:nvPr/>
        </p:nvSpPr>
        <p:spPr>
          <a:xfrm>
            <a:off x="1492376" y="4471330"/>
            <a:ext cx="9558797" cy="1815882"/>
          </a:xfrm>
          <a:prstGeom prst="rect">
            <a:avLst/>
          </a:prstGeom>
        </p:spPr>
        <p:txBody>
          <a:bodyPr wrap="square">
            <a:spAutoFit/>
          </a:bodyPr>
          <a:lstStyle/>
          <a:p>
            <a:pPr lvl="0" fontAlgn="base"/>
            <a:r>
              <a:rPr lang="en-US" sz="2800" smtClean="0">
                <a:latin typeface="Times New Roman" pitchFamily="18" charset="0"/>
                <a:cs typeface="Times New Roman" pitchFamily="18" charset="0"/>
              </a:rPr>
              <a:t>1. Tìm những câu ca dao, tục ngữ nói về siêng năng, kiên trì. Ai tìm được nhanh và nhiều câu đúng hơn sẽ chiến thắng.</a:t>
            </a:r>
          </a:p>
          <a:p>
            <a:pPr lvl="0" fontAlgn="base"/>
            <a:r>
              <a:rPr lang="en-US" sz="2800" smtClean="0">
                <a:latin typeface="Times New Roman" pitchFamily="18" charset="0"/>
                <a:cs typeface="Times New Roman" pitchFamily="18" charset="0"/>
              </a:rPr>
              <a:t>2. Chia sẻ hiểu biết của em về ý nghĩa của những câu ca dao, tục ngữ đã tìm được</a:t>
            </a:r>
            <a:r>
              <a:rPr lang="vi-VN"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err="1" smtClean="0">
                  <a:solidFill>
                    <a:srgbClr val="0000FF"/>
                  </a:solidFill>
                  <a:latin typeface="Times New Roman" pitchFamily="18" charset="0"/>
                  <a:ea typeface="Helvetica Neue"/>
                  <a:cs typeface="Times New Roman" pitchFamily="18" charset="0"/>
                </a:rPr>
                <a:t>Bài</a:t>
              </a:r>
              <a:r>
                <a:rPr lang="en-US" altLang="en-US" sz="3600" b="1" smtClean="0">
                  <a:solidFill>
                    <a:srgbClr val="0000FF"/>
                  </a:solidFill>
                  <a:latin typeface="Times New Roman" pitchFamily="18" charset="0"/>
                  <a:ea typeface="Helvetica Neue"/>
                  <a:cs typeface="Times New Roman" pitchFamily="18" charset="0"/>
                </a:rPr>
                <a:t> 3:</a:t>
              </a:r>
              <a:r>
                <a:rPr lang="en-US" altLang="en-US" sz="3600" b="1" smtClean="0">
                  <a:solidFill>
                    <a:srgbClr val="FF0000"/>
                  </a:solidFill>
                  <a:latin typeface="Times New Roman" pitchFamily="18" charset="0"/>
                  <a:ea typeface="Helvetica Neue"/>
                  <a:cs typeface="Times New Roman" pitchFamily="18" charset="0"/>
                </a:rPr>
                <a:t> </a:t>
              </a:r>
              <a:endParaRPr lang="en-US" altLang="en-US" sz="36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36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r>
                <a:rPr lang="en-US" altLang="en-US" sz="3600" b="1" smtClean="0">
                  <a:solidFill>
                    <a:srgbClr val="0000FF"/>
                  </a:solidFill>
                  <a:latin typeface="Times New Roman" pitchFamily="18" charset="0"/>
                  <a:ea typeface="Helvetica Neue"/>
                  <a:cs typeface="Times New Roman" pitchFamily="18" charset="0"/>
                </a:rPr>
                <a:t>KNTT</a:t>
              </a:r>
              <a:endParaRPr lang="en-SG" altLang="en-US" sz="36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77420" y="354842"/>
            <a:ext cx="12369420" cy="5874123"/>
            <a:chOff x="-177420" y="354842"/>
            <a:chExt cx="12369420" cy="5874123"/>
          </a:xfrm>
        </p:grpSpPr>
        <p:pic>
          <p:nvPicPr>
            <p:cNvPr id="6" name="Picture 5">
              <a:extLst>
                <a:ext uri="{FF2B5EF4-FFF2-40B4-BE49-F238E27FC236}">
                  <a16:creationId xmlns:a16="http://schemas.microsoft.com/office/drawing/2014/main" xmlns=""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177420" y="354842"/>
              <a:ext cx="12369420" cy="5874123"/>
            </a:xfrm>
            <a:prstGeom prst="rect">
              <a:avLst/>
            </a:prstGeom>
            <a:blipFill>
              <a:blip r:embed="rId4">
                <a:alphaModFix amt="1000"/>
              </a:blip>
              <a:stretch>
                <a:fillRect/>
              </a:stretch>
            </a:blipFill>
            <a:ln>
              <a:noFill/>
            </a:ln>
            <a:extLst/>
          </p:spPr>
        </p:pic>
      </p:grpSp>
      <p:sp>
        <p:nvSpPr>
          <p:cNvPr id="11" name="Rectangle 10"/>
          <p:cNvSpPr/>
          <p:nvPr/>
        </p:nvSpPr>
        <p:spPr>
          <a:xfrm>
            <a:off x="2526672" y="2291893"/>
            <a:ext cx="7069539"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Times New Roman" pitchFamily="18" charset="0"/>
                <a:ea typeface="Arial" panose="020B0604020202020204" pitchFamily="34" charset="0"/>
                <a:cs typeface="Times New Roman" pitchFamily="18" charset="0"/>
              </a:rPr>
              <a:t>1. </a:t>
            </a:r>
            <a:r>
              <a:rPr lang="en-US" sz="3600" b="1" dirty="0" err="1" smtClean="0">
                <a:solidFill>
                  <a:srgbClr val="FF0000"/>
                </a:solidFill>
                <a:latin typeface="Times New Roman" pitchFamily="18" charset="0"/>
                <a:ea typeface="Arial" panose="020B0604020202020204" pitchFamily="34" charset="0"/>
                <a:cs typeface="Times New Roman" pitchFamily="18" charset="0"/>
              </a:rPr>
              <a:t>Siêng</a:t>
            </a:r>
            <a:r>
              <a:rPr lang="en-US" sz="3600" b="1" dirty="0" smtClean="0">
                <a:solidFill>
                  <a:srgbClr val="FF0000"/>
                </a:solidFill>
                <a:latin typeface="Times New Roman" pitchFamily="18" charset="0"/>
                <a:ea typeface="Arial" panose="020B0604020202020204" pitchFamily="34" charset="0"/>
                <a:cs typeface="Times New Roman" pitchFamily="18" charset="0"/>
              </a:rPr>
              <a:t> </a:t>
            </a:r>
            <a:r>
              <a:rPr lang="en-US" sz="3600" b="1" dirty="0" err="1" smtClean="0">
                <a:solidFill>
                  <a:srgbClr val="FF0000"/>
                </a:solidFill>
                <a:latin typeface="Times New Roman" pitchFamily="18" charset="0"/>
                <a:ea typeface="Arial" panose="020B0604020202020204" pitchFamily="34" charset="0"/>
                <a:cs typeface="Times New Roman" pitchFamily="18" charset="0"/>
              </a:rPr>
              <a:t>năng</a:t>
            </a:r>
            <a:r>
              <a:rPr lang="en-US" sz="3600" b="1" dirty="0" smtClean="0">
                <a:solidFill>
                  <a:srgbClr val="FF0000"/>
                </a:solidFill>
                <a:latin typeface="Times New Roman" pitchFamily="18" charset="0"/>
                <a:ea typeface="Arial" panose="020B0604020202020204" pitchFamily="34" charset="0"/>
                <a:cs typeface="Times New Roman" pitchFamily="18" charset="0"/>
              </a:rPr>
              <a:t>, </a:t>
            </a:r>
            <a:r>
              <a:rPr lang="en-US" sz="3600" b="1" dirty="0" err="1" smtClean="0">
                <a:solidFill>
                  <a:srgbClr val="FF0000"/>
                </a:solidFill>
                <a:latin typeface="Times New Roman" pitchFamily="18" charset="0"/>
                <a:ea typeface="Arial" panose="020B0604020202020204" pitchFamily="34" charset="0"/>
                <a:cs typeface="Times New Roman" pitchFamily="18" charset="0"/>
              </a:rPr>
              <a:t>kiên</a:t>
            </a:r>
            <a:r>
              <a:rPr lang="en-US" sz="3600" b="1" dirty="0" smtClean="0">
                <a:solidFill>
                  <a:srgbClr val="FF0000"/>
                </a:solidFill>
                <a:latin typeface="Times New Roman" pitchFamily="18" charset="0"/>
                <a:ea typeface="Arial" panose="020B0604020202020204" pitchFamily="34" charset="0"/>
                <a:cs typeface="Times New Roman" pitchFamily="18" charset="0"/>
              </a:rPr>
              <a:t> </a:t>
            </a:r>
            <a:r>
              <a:rPr lang="en-US" sz="3600" b="1" dirty="0" err="1" smtClean="0">
                <a:solidFill>
                  <a:srgbClr val="FF0000"/>
                </a:solidFill>
                <a:latin typeface="Times New Roman" pitchFamily="18" charset="0"/>
                <a:ea typeface="Arial" panose="020B0604020202020204" pitchFamily="34" charset="0"/>
                <a:cs typeface="Times New Roman" pitchFamily="18" charset="0"/>
              </a:rPr>
              <a:t>trì</a:t>
            </a:r>
            <a:r>
              <a:rPr lang="en-US" sz="3600" b="1" dirty="0" smtClean="0">
                <a:solidFill>
                  <a:srgbClr val="FF0000"/>
                </a:solidFill>
                <a:latin typeface="Times New Roman" pitchFamily="18" charset="0"/>
                <a:ea typeface="Arial" panose="020B0604020202020204" pitchFamily="34" charset="0"/>
                <a:cs typeface="Times New Roman" pitchFamily="18" charset="0"/>
              </a:rPr>
              <a:t> </a:t>
            </a:r>
            <a:r>
              <a:rPr lang="vi-VN" sz="3600" b="1" dirty="0" smtClean="0">
                <a:solidFill>
                  <a:srgbClr val="FF0000"/>
                </a:solidFill>
                <a:latin typeface="Times New Roman" pitchFamily="18" charset="0"/>
                <a:ea typeface="Arial" panose="020B0604020202020204" pitchFamily="34" charset="0"/>
                <a:cs typeface="Times New Roman" pitchFamily="18" charset="0"/>
              </a:rPr>
              <a:t>và </a:t>
            </a:r>
            <a:r>
              <a:rPr lang="vi-VN" sz="3600" b="1" dirty="0">
                <a:solidFill>
                  <a:srgbClr val="FF0000"/>
                </a:solidFill>
                <a:latin typeface="Times New Roman" pitchFamily="18" charset="0"/>
                <a:ea typeface="Arial" panose="020B0604020202020204" pitchFamily="34" charset="0"/>
                <a:cs typeface="Times New Roman" pitchFamily="18" charset="0"/>
              </a:rPr>
              <a:t>biểu hiện </a:t>
            </a:r>
            <a:r>
              <a:rPr lang="vi-VN" sz="3600" b="1" dirty="0" smtClean="0">
                <a:solidFill>
                  <a:srgbClr val="FF0000"/>
                </a:solidFill>
                <a:latin typeface="Times New Roman" pitchFamily="18" charset="0"/>
                <a:ea typeface="Arial" panose="020B0604020202020204" pitchFamily="34" charset="0"/>
                <a:cs typeface="Times New Roman" pitchFamily="18" charset="0"/>
              </a:rPr>
              <a:t>c</a:t>
            </a:r>
            <a:r>
              <a:rPr lang="en-US" sz="3600" b="1" dirty="0">
                <a:solidFill>
                  <a:srgbClr val="FF0000"/>
                </a:solidFill>
                <a:latin typeface="Times New Roman" pitchFamily="18" charset="0"/>
                <a:ea typeface="Arial" panose="020B0604020202020204" pitchFamily="34" charset="0"/>
                <a:cs typeface="Times New Roman" pitchFamily="18" charset="0"/>
              </a:rPr>
              <a:t>ủ</a:t>
            </a:r>
            <a:r>
              <a:rPr lang="vi-VN" sz="3600" b="1" dirty="0" smtClean="0">
                <a:solidFill>
                  <a:srgbClr val="FF0000"/>
                </a:solidFill>
                <a:latin typeface="Times New Roman" pitchFamily="18" charset="0"/>
                <a:ea typeface="Arial" panose="020B0604020202020204" pitchFamily="34" charset="0"/>
                <a:cs typeface="Times New Roman" pitchFamily="18" charset="0"/>
              </a:rPr>
              <a:t>a </a:t>
            </a:r>
            <a:r>
              <a:rPr lang="en-US" sz="3600" b="1" dirty="0" err="1" smtClean="0">
                <a:solidFill>
                  <a:srgbClr val="FF0000"/>
                </a:solidFill>
                <a:latin typeface="Times New Roman" pitchFamily="18" charset="0"/>
                <a:ea typeface="Arial" panose="020B0604020202020204" pitchFamily="34" charset="0"/>
                <a:cs typeface="Times New Roman" pitchFamily="18" charset="0"/>
              </a:rPr>
              <a:t>Siêng</a:t>
            </a:r>
            <a:r>
              <a:rPr lang="en-US" sz="3600" b="1" dirty="0" smtClean="0">
                <a:solidFill>
                  <a:srgbClr val="FF0000"/>
                </a:solidFill>
                <a:latin typeface="Times New Roman" pitchFamily="18" charset="0"/>
                <a:ea typeface="Arial" panose="020B0604020202020204" pitchFamily="34" charset="0"/>
                <a:cs typeface="Times New Roman" pitchFamily="18" charset="0"/>
              </a:rPr>
              <a:t> </a:t>
            </a:r>
            <a:r>
              <a:rPr lang="en-US" sz="3600" b="1" dirty="0" err="1" smtClean="0">
                <a:solidFill>
                  <a:srgbClr val="FF0000"/>
                </a:solidFill>
                <a:latin typeface="Times New Roman" pitchFamily="18" charset="0"/>
                <a:ea typeface="Arial" panose="020B0604020202020204" pitchFamily="34" charset="0"/>
                <a:cs typeface="Times New Roman" pitchFamily="18" charset="0"/>
              </a:rPr>
              <a:t>năng</a:t>
            </a:r>
            <a:r>
              <a:rPr lang="en-US" sz="3600" b="1" dirty="0" smtClean="0">
                <a:solidFill>
                  <a:srgbClr val="FF0000"/>
                </a:solidFill>
                <a:latin typeface="Times New Roman" pitchFamily="18" charset="0"/>
                <a:ea typeface="Arial" panose="020B0604020202020204" pitchFamily="34" charset="0"/>
                <a:cs typeface="Times New Roman" pitchFamily="18" charset="0"/>
              </a:rPr>
              <a:t>, </a:t>
            </a:r>
            <a:r>
              <a:rPr lang="en-US" sz="3600" b="1" dirty="0" err="1" smtClean="0">
                <a:solidFill>
                  <a:srgbClr val="FF0000"/>
                </a:solidFill>
                <a:latin typeface="Times New Roman" pitchFamily="18" charset="0"/>
                <a:ea typeface="Arial" panose="020B0604020202020204" pitchFamily="34" charset="0"/>
                <a:cs typeface="Times New Roman" pitchFamily="18" charset="0"/>
              </a:rPr>
              <a:t>kiên</a:t>
            </a:r>
            <a:r>
              <a:rPr lang="en-US" sz="3600" b="1" dirty="0" smtClean="0">
                <a:solidFill>
                  <a:srgbClr val="FF0000"/>
                </a:solidFill>
                <a:latin typeface="Times New Roman" pitchFamily="18" charset="0"/>
                <a:ea typeface="Arial" panose="020B0604020202020204" pitchFamily="34" charset="0"/>
                <a:cs typeface="Times New Roman" pitchFamily="18" charset="0"/>
              </a:rPr>
              <a:t> </a:t>
            </a:r>
            <a:r>
              <a:rPr lang="en-US" sz="3600" b="1" dirty="0" err="1" smtClean="0">
                <a:solidFill>
                  <a:srgbClr val="FF0000"/>
                </a:solidFill>
                <a:latin typeface="Times New Roman" pitchFamily="18" charset="0"/>
                <a:ea typeface="Arial" panose="020B0604020202020204" pitchFamily="34" charset="0"/>
                <a:cs typeface="Times New Roman" pitchFamily="18" charset="0"/>
              </a:rPr>
              <a:t>trì</a:t>
            </a:r>
            <a:r>
              <a:rPr lang="en-US" sz="3600" b="1" dirty="0" smtClean="0">
                <a:solidFill>
                  <a:srgbClr val="FF0000"/>
                </a:solidFill>
                <a:latin typeface="Times New Roman" pitchFamily="18" charset="0"/>
                <a:ea typeface="Arial" panose="020B0604020202020204" pitchFamily="34" charset="0"/>
                <a:cs typeface="Times New Roman" pitchFamily="18" charset="0"/>
              </a:rPr>
              <a:t> </a:t>
            </a:r>
            <a:endParaRPr lang="en-US" sz="3600" u="none" strike="noStrike" spc="0" dirty="0">
              <a:solidFill>
                <a:srgbClr val="FF0000"/>
              </a:solidFill>
              <a:effectLst/>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
        <p:nvSpPr>
          <p:cNvPr id="7" name="Rectangle 6"/>
          <p:cNvSpPr/>
          <p:nvPr/>
        </p:nvSpPr>
        <p:spPr>
          <a:xfrm>
            <a:off x="2526672" y="3645594"/>
            <a:ext cx="7177844" cy="678327"/>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002060"/>
                </a:solidFill>
                <a:latin typeface="Times New Roman" pitchFamily="18" charset="0"/>
                <a:ea typeface="Arial" panose="020B0604020202020204" pitchFamily="34" charset="0"/>
                <a:cs typeface="Times New Roman" pitchFamily="18" charset="0"/>
              </a:rPr>
              <a:t>a. </a:t>
            </a:r>
            <a:r>
              <a:rPr lang="en-US" sz="3600" b="1" dirty="0" err="1" smtClean="0">
                <a:solidFill>
                  <a:srgbClr val="002060"/>
                </a:solidFill>
                <a:latin typeface="Times New Roman" pitchFamily="18" charset="0"/>
                <a:ea typeface="Arial" panose="020B0604020202020204" pitchFamily="34" charset="0"/>
                <a:cs typeface="Times New Roman" pitchFamily="18" charset="0"/>
              </a:rPr>
              <a:t>Thế</a:t>
            </a:r>
            <a:r>
              <a:rPr lang="en-US" sz="3600" b="1" dirty="0" smtClean="0">
                <a:solidFill>
                  <a:srgbClr val="002060"/>
                </a:solidFill>
                <a:latin typeface="Times New Roman" pitchFamily="18" charset="0"/>
                <a:ea typeface="Arial" panose="020B0604020202020204" pitchFamily="34" charset="0"/>
                <a:cs typeface="Times New Roman" pitchFamily="18" charset="0"/>
              </a:rPr>
              <a:t> </a:t>
            </a:r>
            <a:r>
              <a:rPr lang="en-US" sz="3600" b="1" dirty="0" err="1" smtClean="0">
                <a:solidFill>
                  <a:srgbClr val="002060"/>
                </a:solidFill>
                <a:latin typeface="Times New Roman" pitchFamily="18" charset="0"/>
                <a:ea typeface="Arial" panose="020B0604020202020204" pitchFamily="34" charset="0"/>
                <a:cs typeface="Times New Roman" pitchFamily="18" charset="0"/>
              </a:rPr>
              <a:t>nào</a:t>
            </a:r>
            <a:r>
              <a:rPr lang="en-US" sz="3600" b="1" dirty="0" smtClean="0">
                <a:solidFill>
                  <a:srgbClr val="002060"/>
                </a:solidFill>
                <a:latin typeface="Times New Roman" pitchFamily="18" charset="0"/>
                <a:ea typeface="Arial" panose="020B0604020202020204" pitchFamily="34" charset="0"/>
                <a:cs typeface="Times New Roman" pitchFamily="18" charset="0"/>
              </a:rPr>
              <a:t> </a:t>
            </a:r>
            <a:r>
              <a:rPr lang="en-US" sz="3600" b="1" dirty="0" err="1" smtClean="0">
                <a:solidFill>
                  <a:srgbClr val="002060"/>
                </a:solidFill>
                <a:latin typeface="Times New Roman" pitchFamily="18" charset="0"/>
                <a:ea typeface="Arial" panose="020B0604020202020204" pitchFamily="34" charset="0"/>
                <a:cs typeface="Times New Roman" pitchFamily="18" charset="0"/>
              </a:rPr>
              <a:t>là</a:t>
            </a:r>
            <a:r>
              <a:rPr lang="en-US" sz="3600" b="1" dirty="0" smtClean="0">
                <a:solidFill>
                  <a:srgbClr val="002060"/>
                </a:solidFill>
                <a:latin typeface="Times New Roman" pitchFamily="18" charset="0"/>
                <a:ea typeface="Arial" panose="020B0604020202020204" pitchFamily="34" charset="0"/>
                <a:cs typeface="Times New Roman" pitchFamily="18" charset="0"/>
              </a:rPr>
              <a:t> </a:t>
            </a:r>
            <a:r>
              <a:rPr lang="en-US" sz="3600" b="1" dirty="0" err="1" smtClean="0">
                <a:solidFill>
                  <a:srgbClr val="002060"/>
                </a:solidFill>
                <a:latin typeface="Times New Roman" pitchFamily="18" charset="0"/>
                <a:ea typeface="Arial" panose="020B0604020202020204" pitchFamily="34" charset="0"/>
                <a:cs typeface="Times New Roman" pitchFamily="18" charset="0"/>
              </a:rPr>
              <a:t>Siêng</a:t>
            </a:r>
            <a:r>
              <a:rPr lang="en-US" sz="3600" b="1" dirty="0" smtClean="0">
                <a:solidFill>
                  <a:srgbClr val="002060"/>
                </a:solidFill>
                <a:latin typeface="Times New Roman" pitchFamily="18" charset="0"/>
                <a:ea typeface="Arial" panose="020B0604020202020204" pitchFamily="34" charset="0"/>
                <a:cs typeface="Times New Roman" pitchFamily="18" charset="0"/>
              </a:rPr>
              <a:t> </a:t>
            </a:r>
            <a:r>
              <a:rPr lang="en-US" sz="3600" b="1" dirty="0" err="1" smtClean="0">
                <a:solidFill>
                  <a:srgbClr val="002060"/>
                </a:solidFill>
                <a:latin typeface="Times New Roman" pitchFamily="18" charset="0"/>
                <a:ea typeface="Arial" panose="020B0604020202020204" pitchFamily="34" charset="0"/>
                <a:cs typeface="Times New Roman" pitchFamily="18" charset="0"/>
              </a:rPr>
              <a:t>năng</a:t>
            </a:r>
            <a:r>
              <a:rPr lang="en-US" sz="3600" b="1" dirty="0" smtClean="0">
                <a:solidFill>
                  <a:srgbClr val="002060"/>
                </a:solidFill>
                <a:latin typeface="Times New Roman" pitchFamily="18" charset="0"/>
                <a:ea typeface="Arial" panose="020B0604020202020204" pitchFamily="34" charset="0"/>
                <a:cs typeface="Times New Roman" pitchFamily="18" charset="0"/>
              </a:rPr>
              <a:t>, </a:t>
            </a:r>
            <a:r>
              <a:rPr lang="en-US" sz="3600" b="1" dirty="0" err="1" smtClean="0">
                <a:solidFill>
                  <a:srgbClr val="002060"/>
                </a:solidFill>
                <a:latin typeface="Times New Roman" pitchFamily="18" charset="0"/>
                <a:ea typeface="Arial" panose="020B0604020202020204" pitchFamily="34" charset="0"/>
                <a:cs typeface="Times New Roman" pitchFamily="18" charset="0"/>
              </a:rPr>
              <a:t>kiên</a:t>
            </a:r>
            <a:r>
              <a:rPr lang="en-US" sz="3600" b="1" dirty="0" smtClean="0">
                <a:solidFill>
                  <a:srgbClr val="002060"/>
                </a:solidFill>
                <a:latin typeface="Times New Roman" pitchFamily="18" charset="0"/>
                <a:ea typeface="Arial" panose="020B0604020202020204" pitchFamily="34" charset="0"/>
                <a:cs typeface="Times New Roman" pitchFamily="18" charset="0"/>
              </a:rPr>
              <a:t> </a:t>
            </a:r>
            <a:r>
              <a:rPr lang="en-US" sz="3600" b="1" dirty="0" err="1" smtClean="0">
                <a:solidFill>
                  <a:srgbClr val="002060"/>
                </a:solidFill>
                <a:latin typeface="Times New Roman" pitchFamily="18" charset="0"/>
                <a:ea typeface="Arial" panose="020B0604020202020204" pitchFamily="34" charset="0"/>
                <a:cs typeface="Times New Roman" pitchFamily="18" charset="0"/>
              </a:rPr>
              <a:t>trì</a:t>
            </a:r>
            <a:r>
              <a:rPr lang="en-US" sz="3600" b="1" dirty="0" smtClean="0">
                <a:solidFill>
                  <a:srgbClr val="002060"/>
                </a:solidFill>
                <a:latin typeface="Times New Roman" pitchFamily="18" charset="0"/>
                <a:ea typeface="Arial" panose="020B0604020202020204" pitchFamily="34" charset="0"/>
                <a:cs typeface="Times New Roman" pitchFamily="18" charset="0"/>
              </a:rPr>
              <a:t> ?</a:t>
            </a:r>
            <a:endParaRPr lang="en-US" sz="3600" u="none" strike="noStrike" spc="0" dirty="0">
              <a:solidFill>
                <a:srgbClr val="002060"/>
              </a:solidFill>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3862596"/>
          </a:xfrm>
          <a:prstGeom prst="rect">
            <a:avLst/>
          </a:prstGeom>
        </p:spPr>
        <p:txBody>
          <a:bodyPr wrap="square">
            <a:spAutoFit/>
          </a:bodyPr>
          <a:lstStyle/>
          <a:p>
            <a:pPr indent="342900" algn="just">
              <a:spcAft>
                <a:spcPts val="200"/>
              </a:spcAft>
            </a:pPr>
            <a:r>
              <a:rPr lang="en-US" sz="2400" smtClean="0">
                <a:latin typeface="Times New Roman" pitchFamily="18" charset="0"/>
                <a:ea typeface="Arial" panose="020B0604020202020204" pitchFamily="34" charset="0"/>
                <a:cs typeface="Times New Roman" pitchFamily="18" charset="0"/>
              </a:rPr>
              <a:t>Mạc Đĩnh Chi là vị trạng nguyên nổi tiếng trong lịch sử Việt Nam. Vốn lanh lợi, thông minh, ham học nhưng nhà nghèo không được đi học, Mạc Đĩnh Chi thường phải tranh thủ ghé qua lớp học ở gần nhà, đứng ngoài cửa nghe thầy giảng. Ban ngày đi nhặt củi kiếm sống, tối về cậu lại lo ôn luyện, học bài. Nhà nghèo không có đèn, cậu bắt đom đóm bỏ vào vỏ trứng lấy ánh sáng để học. Không có giấy, cậu dùng lá để tập viết. Nhờ siêng năng, kiên trì, nỗ lực vượt qua mọi khó khăn để học tập, Mạc Đĩnh Chi đã thi đỗ Trạng nguyên – học vị Tiễn sĩ cao nhất.</a:t>
            </a:r>
          </a:p>
          <a:p>
            <a:pPr indent="342900" algn="r">
              <a:spcAft>
                <a:spcPts val="200"/>
              </a:spcAft>
            </a:pPr>
            <a:r>
              <a:rPr lang="en-US" sz="2400" smtClean="0">
                <a:latin typeface="Times New Roman" pitchFamily="18" charset="0"/>
                <a:cs typeface="Times New Roman" pitchFamily="18" charset="0"/>
              </a:rPr>
              <a:t>                                                    (Phỏng theo Các vị trạng nguyên, bảng nhân,</a:t>
            </a:r>
          </a:p>
          <a:p>
            <a:pPr indent="342900" algn="r">
              <a:spcAft>
                <a:spcPts val="200"/>
              </a:spcAft>
            </a:pPr>
            <a:r>
              <a:rPr lang="en-US" sz="2400" smtClean="0">
                <a:latin typeface="Times New Roman" pitchFamily="18" charset="0"/>
                <a:cs typeface="Times New Roman" pitchFamily="18" charset="0"/>
              </a:rPr>
              <a:t> thám hoa qua các triều đại phong kiến Việt Nam, </a:t>
            </a:r>
          </a:p>
          <a:p>
            <a:pPr indent="342900" algn="r">
              <a:spcAft>
                <a:spcPts val="200"/>
              </a:spcAft>
            </a:pPr>
            <a:r>
              <a:rPr lang="en-US" sz="2400" smtClean="0">
                <a:latin typeface="Times New Roman" pitchFamily="18" charset="0"/>
                <a:cs typeface="Times New Roman" pitchFamily="18" charset="0"/>
              </a:rPr>
              <a:t>NXB Văn hóa – Thông tin, 2006)</a:t>
            </a:r>
            <a:endParaRPr lang="en-US" sz="2400" dirty="0">
              <a:latin typeface="Times New Roman" pitchFamily="18" charset="0"/>
              <a:cs typeface="Times New Roman" pitchFamily="18" charset="0"/>
            </a:endParaRPr>
          </a:p>
        </p:txBody>
      </p:sp>
      <p:pic>
        <p:nvPicPr>
          <p:cNvPr id="9" name="Picture 8" descr="58PIC58PIC58PIC58PICHsaGKG559akDq_PIC2018.png"/>
          <p:cNvPicPr>
            <a:picLocks noChangeAspect="1"/>
          </p:cNvPicPr>
          <p:nvPr/>
        </p:nvPicPr>
        <p:blipFill>
          <a:blip r:embed="rId3"/>
          <a:stretch>
            <a:fillRect/>
          </a:stretch>
        </p:blipFill>
        <p:spPr bwMode="auto">
          <a:xfrm>
            <a:off x="433138" y="3882191"/>
            <a:ext cx="4876799" cy="27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 2 </a:t>
            </a:r>
            <a:r>
              <a:rPr lang="en-US" sz="3200" b="1" dirty="0" err="1" smtClean="0">
                <a:solidFill>
                  <a:srgbClr val="FF0000"/>
                </a:solidFill>
                <a:latin typeface="Times New Roman" pitchFamily="18" charset="0"/>
                <a:ea typeface="Times New Roman" panose="02020603050405020304" pitchFamily="18" charset="0"/>
                <a:cs typeface="Times New Roman" pitchFamily="18" charset="0"/>
              </a:rPr>
              <a:t>Phút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itchFamily="18"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smtClean="0">
                <a:solidFill>
                  <a:schemeClr val="tx1"/>
                </a:solidFill>
                <a:latin typeface="Times New Roman" pitchFamily="18" charset="0"/>
                <a:cs typeface="Times New Roman" pitchFamily="18" charset="0"/>
              </a:rPr>
              <a:t>Câu 1</a:t>
            </a:r>
            <a:r>
              <a:rPr lang="en-US" sz="2800" b="1" smtClean="0">
                <a:solidFill>
                  <a:schemeClr val="tx1"/>
                </a:solidFill>
                <a:latin typeface="Times New Roman" pitchFamily="18" charset="0"/>
                <a:cs typeface="Times New Roman" pitchFamily="18" charset="0"/>
              </a:rPr>
              <a:t>: </a:t>
            </a:r>
            <a:r>
              <a:rPr lang="en-US" sz="2800" smtClean="0">
                <a:solidFill>
                  <a:schemeClr val="tx1"/>
                </a:solidFill>
                <a:latin typeface="Times New Roman" pitchFamily="18" charset="0"/>
                <a:cs typeface="Times New Roman" pitchFamily="18" charset="0"/>
              </a:rPr>
              <a:t>Mạc Đĩnh Chi đã nỗ lực như thế nào để thi đỗ Trạng nguyên?</a:t>
            </a: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smtClean="0">
                <a:solidFill>
                  <a:schemeClr val="tx1"/>
                </a:solidFill>
                <a:latin typeface="Times New Roman" pitchFamily="18" charset="0"/>
                <a:cs typeface="Times New Roman" pitchFamily="18" charset="0"/>
              </a:rPr>
              <a:t>Câu 2</a:t>
            </a:r>
            <a:r>
              <a:rPr lang="en-US" sz="2800" smtClean="0">
                <a:solidFill>
                  <a:schemeClr val="tx1"/>
                </a:solidFill>
                <a:latin typeface="Times New Roman" pitchFamily="18" charset="0"/>
                <a:cs typeface="Times New Roman" pitchFamily="18" charset="0"/>
              </a:rPr>
              <a:t>: Em hiểu thế nào là siêng năng, kiên trì?</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xmlns=""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pic>
        <p:nvPicPr>
          <p:cNvPr id="20" name="Ảnh 19" descr="pngtree-book-pencil-border-illustration-png-image_4506758.jpg"/>
          <p:cNvPicPr>
            <a:picLocks noChangeAspect="1"/>
          </p:cNvPicPr>
          <p:nvPr/>
        </p:nvPicPr>
        <p:blipFill>
          <a:blip r:embed="rId3" cstate="print"/>
          <a:stretch>
            <a:fillRect/>
          </a:stretch>
        </p:blipFill>
        <p:spPr>
          <a:xfrm>
            <a:off x="4780547" y="2181727"/>
            <a:ext cx="3352800" cy="4676273"/>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ea typeface="Times New Roman" panose="02020603050405020304" pitchFamily="18" charset="0"/>
                <a:cs typeface="Times New Roman" pitchFamily="18" charset="0"/>
              </a:rPr>
              <a:t>PHIẾU BÀI TẬP</a:t>
            </a:r>
          </a:p>
          <a:p>
            <a:pPr algn="ctr"/>
            <a:r>
              <a:rPr lang="en-US" sz="3200" b="1" dirty="0">
                <a:solidFill>
                  <a:srgbClr val="FF0000"/>
                </a:solidFill>
                <a:latin typeface="Times New Roman" pitchFamily="18" charset="0"/>
                <a:ea typeface="Times New Roman" panose="02020603050405020304" pitchFamily="18" charset="0"/>
                <a:cs typeface="Times New Roman" pitchFamily="18" charset="0"/>
              </a:rPr>
              <a:t>(</a:t>
            </a:r>
            <a:r>
              <a:rPr lang="en-US" sz="3200" b="1" dirty="0" smtClean="0">
                <a:solidFill>
                  <a:srgbClr val="FF0000"/>
                </a:solidFill>
                <a:latin typeface="Times New Roman" pitchFamily="18" charset="0"/>
                <a:ea typeface="Times New Roman" panose="02020603050405020304" pitchFamily="18" charset="0"/>
                <a:cs typeface="Times New Roman" pitchFamily="18" charset="0"/>
              </a:rPr>
              <a:t>THẢO LUẬN NHÓM)</a:t>
            </a:r>
            <a:endParaRPr lang="en-US" sz="3200" b="1" dirty="0">
              <a:solidFill>
                <a:srgbClr val="FF0000"/>
              </a:solidFill>
              <a:latin typeface="Times New Roman" pitchFamily="18" charset="0"/>
              <a:ea typeface="Times New Roman" panose="02020603050405020304" pitchFamily="18" charset="0"/>
              <a:cs typeface="Times New Roman"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xmlns=""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xmlns=""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dirty="0" err="1" smtClean="0">
                <a:solidFill>
                  <a:schemeClr val="tx1"/>
                </a:solidFill>
                <a:latin typeface="Times New Roman" pitchFamily="18" charset="0"/>
                <a:cs typeface="Times New Roman" pitchFamily="18" charset="0"/>
              </a:rPr>
              <a:t>Câu</a:t>
            </a:r>
            <a:r>
              <a:rPr lang="en-US" sz="2800" u="sng" dirty="0" smtClean="0">
                <a:solidFill>
                  <a:schemeClr val="tx1"/>
                </a:solidFill>
                <a:latin typeface="Times New Roman" pitchFamily="18" charset="0"/>
                <a:cs typeface="Times New Roman" pitchFamily="18" charset="0"/>
              </a:rPr>
              <a:t> 1</a:t>
            </a:r>
            <a:r>
              <a:rPr lang="en-US" sz="2800" b="1"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Đĩnh</a:t>
            </a:r>
            <a:r>
              <a:rPr lang="en-US" sz="2800" dirty="0" smtClean="0">
                <a:solidFill>
                  <a:schemeClr val="tx1"/>
                </a:solidFill>
                <a:latin typeface="Times New Roman" pitchFamily="18" charset="0"/>
                <a:cs typeface="Times New Roman" pitchFamily="18" charset="0"/>
              </a:rPr>
              <a:t> Chi </a:t>
            </a:r>
            <a:r>
              <a:rPr lang="en-US" sz="2800" dirty="0" err="1" smtClean="0">
                <a:solidFill>
                  <a:schemeClr val="tx1"/>
                </a:solidFill>
                <a:latin typeface="Times New Roman" pitchFamily="18" charset="0"/>
                <a:cs typeface="Times New Roman" pitchFamily="18" charset="0"/>
              </a:rPr>
              <a:t>đã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nỗ</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như</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đỗ</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Trạng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nguyên</a:t>
            </a:r>
            <a:r>
              <a:rPr lang="en-US" sz="2800" dirty="0" smtClean="0">
                <a:solidFill>
                  <a:schemeClr val="tx1"/>
                </a:solidFill>
                <a:latin typeface="Times New Roman" pitchFamily="18" charset="0"/>
                <a:cs typeface="Times New Roman" pitchFamily="18" charset="0"/>
              </a:rPr>
              <a:t>?</a:t>
            </a:r>
          </a:p>
        </p:txBody>
      </p:sp>
      <p:sp>
        <p:nvSpPr>
          <p:cNvPr id="9" name="Rectangle: Rounded Corners 15">
            <a:extLst>
              <a:ext uri="{FF2B5EF4-FFF2-40B4-BE49-F238E27FC236}">
                <a16:creationId xmlns:a16="http://schemas.microsoft.com/office/drawing/2014/main" xmlns="" id="{F00E3249-ACD5-4D11-8D94-2D016D6532E8}"/>
              </a:ext>
            </a:extLst>
          </p:cNvPr>
          <p:cNvSpPr/>
          <p:nvPr/>
        </p:nvSpPr>
        <p:spPr>
          <a:xfrm>
            <a:off x="8265214" y="2194805"/>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u="sng" dirty="0" err="1" smtClean="0">
                <a:solidFill>
                  <a:schemeClr val="tx1"/>
                </a:solidFill>
                <a:latin typeface="Times New Roman" pitchFamily="18" charset="0"/>
                <a:cs typeface="Times New Roman" pitchFamily="18" charset="0"/>
              </a:rPr>
              <a:t>Câu</a:t>
            </a:r>
            <a:r>
              <a:rPr lang="en-US" sz="2800" u="sng" dirty="0" smtClean="0">
                <a:solidFill>
                  <a:schemeClr val="tx1"/>
                </a:solidFill>
                <a:latin typeface="Times New Roman" pitchFamily="18" charset="0"/>
                <a:cs typeface="Times New Roman" pitchFamily="18" charset="0"/>
              </a:rPr>
              <a:t> 2</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Em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hiểu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siêng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năng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kiên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trì</a:t>
            </a:r>
            <a:r>
              <a:rPr lang="en-US" sz="2800" dirty="0" smtClean="0">
                <a:solidFill>
                  <a:schemeClr val="tx1"/>
                </a:solidFill>
                <a:latin typeface="Times New Roman" pitchFamily="18" charset="0"/>
                <a:cs typeface="Times New Roman" pitchFamily="18" charset="0"/>
              </a:rPr>
              <a:t>?</a:t>
            </a: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xmlns="" id="{7FC44327-CEE4-4E8B-92C5-96305680DC6A}"/>
              </a:ext>
            </a:extLst>
          </p:cNvPr>
          <p:cNvSpPr/>
          <p:nvPr/>
        </p:nvSpPr>
        <p:spPr>
          <a:xfrm>
            <a:off x="288758" y="4154905"/>
            <a:ext cx="5468098" cy="25968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err="1" smtClean="0">
                <a:solidFill>
                  <a:schemeClr val="tx1"/>
                </a:solidFill>
                <a:latin typeface="Times New Roman" pitchFamily="18" charset="0"/>
                <a:cs typeface="Times New Roman" pitchFamily="18" charset="0"/>
              </a:rPr>
              <a:t>Mạc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Đĩnh</a:t>
            </a:r>
            <a:r>
              <a:rPr lang="en-US" sz="2400" dirty="0" smtClean="0">
                <a:solidFill>
                  <a:schemeClr val="tx1"/>
                </a:solidFill>
                <a:latin typeface="Times New Roman" pitchFamily="18" charset="0"/>
                <a:cs typeface="Times New Roman" pitchFamily="18" charset="0"/>
              </a:rPr>
              <a:t> Chi </a:t>
            </a:r>
            <a:r>
              <a:rPr lang="en-US" sz="2400" dirty="0" err="1" smtClean="0">
                <a:solidFill>
                  <a:schemeClr val="tx1"/>
                </a:solidFill>
                <a:latin typeface="Times New Roman" pitchFamily="18" charset="0"/>
                <a:cs typeface="Times New Roman" pitchFamily="18" charset="0"/>
              </a:rPr>
              <a:t>đã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nỗ</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đỗ</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nguyên</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Tranh</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thủ</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ghé</a:t>
            </a:r>
            <a:r>
              <a:rPr lang="en-US" sz="2400" i="1" dirty="0" smtClean="0">
                <a:solidFill>
                  <a:srgbClr val="000000"/>
                </a:solidFill>
                <a:latin typeface="Times New Roman" panose="02020603050405020304" pitchFamily="18" charset="0"/>
              </a:rPr>
              <a:t> qua </a:t>
            </a:r>
            <a:r>
              <a:rPr lang="en-US" sz="2400" i="1" dirty="0" err="1" smtClean="0">
                <a:solidFill>
                  <a:srgbClr val="000000"/>
                </a:solidFill>
                <a:latin typeface="Times New Roman" panose="02020603050405020304" pitchFamily="18" charset="0"/>
              </a:rPr>
              <a:t>lớp</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học</a:t>
            </a:r>
            <a:r>
              <a:rPr lang="en-US" sz="2400" i="1" dirty="0" smtClean="0">
                <a:solidFill>
                  <a:srgbClr val="000000"/>
                </a:solidFill>
                <a:latin typeface="Times New Roman" panose="02020603050405020304" pitchFamily="18" charset="0"/>
              </a:rPr>
              <a:t> ở </a:t>
            </a:r>
            <a:r>
              <a:rPr lang="en-US" sz="2400" i="1" dirty="0" err="1" smtClean="0">
                <a:solidFill>
                  <a:srgbClr val="000000"/>
                </a:solidFill>
                <a:latin typeface="Times New Roman" panose="02020603050405020304" pitchFamily="18" charset="0"/>
              </a:rPr>
              <a:t>gần</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nhà</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đứng</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ngoài</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cửa</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nghe</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thầy</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giảng</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ngày</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nhặt</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củi</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tối</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về</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cậu</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lại</a:t>
            </a:r>
            <a:r>
              <a:rPr lang="en-US" sz="2400" i="1" dirty="0" smtClean="0">
                <a:solidFill>
                  <a:srgbClr val="000000"/>
                </a:solidFill>
                <a:latin typeface="Times New Roman" panose="02020603050405020304" pitchFamily="18" charset="0"/>
              </a:rPr>
              <a:t> lo </a:t>
            </a:r>
            <a:r>
              <a:rPr lang="en-US" sz="2400" i="1" dirty="0" err="1" smtClean="0">
                <a:solidFill>
                  <a:srgbClr val="000000"/>
                </a:solidFill>
                <a:latin typeface="Times New Roman" panose="02020603050405020304" pitchFamily="18" charset="0"/>
              </a:rPr>
              <a:t>ôn</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luyện</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học</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bài</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bắt</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đom</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đóm</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bỏ</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vào</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vỏ</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trứng</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lấy</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ánh</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sáng</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để</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học</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dùng</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lá</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để</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tập</a:t>
            </a:r>
            <a:r>
              <a:rPr lang="en-US" sz="2400" i="1" dirty="0" smtClean="0">
                <a:solidFill>
                  <a:srgbClr val="000000"/>
                </a:solidFill>
                <a:latin typeface="Times New Roman" panose="02020603050405020304" pitchFamily="18" charset="0"/>
              </a:rPr>
              <a:t> </a:t>
            </a:r>
            <a:r>
              <a:rPr lang="en-US" sz="2400" i="1" dirty="0" err="1" smtClean="0">
                <a:solidFill>
                  <a:srgbClr val="000000"/>
                </a:solidFill>
                <a:latin typeface="Times New Roman" panose="02020603050405020304" pitchFamily="18" charset="0"/>
              </a:rPr>
              <a:t>viết</a:t>
            </a:r>
            <a:r>
              <a:rPr lang="en-US" sz="2400" i="1" dirty="0" smtClean="0">
                <a:solidFill>
                  <a:srgbClr val="000000"/>
                </a:solidFill>
                <a:latin typeface="Times New Roman" panose="02020603050405020304" pitchFamily="18" charset="0"/>
                <a:ea typeface="Times New Roman" panose="02020603050405020304" pitchFamily="18" charset="0"/>
              </a:rPr>
              <a:t>.</a:t>
            </a:r>
          </a:p>
        </p:txBody>
      </p:sp>
      <p:sp>
        <p:nvSpPr>
          <p:cNvPr id="13" name="Rectangle: Rounded Corners 25">
            <a:extLst>
              <a:ext uri="{FF2B5EF4-FFF2-40B4-BE49-F238E27FC236}">
                <a16:creationId xmlns:a16="http://schemas.microsoft.com/office/drawing/2014/main" xmlns="" id="{80C22BBF-9AA1-43CF-8D6D-95361CBA2933}"/>
              </a:ext>
            </a:extLst>
          </p:cNvPr>
          <p:cNvSpPr/>
          <p:nvPr/>
        </p:nvSpPr>
        <p:spPr>
          <a:xfrm>
            <a:off x="6529923" y="4291125"/>
            <a:ext cx="5559046" cy="240631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i="1" dirty="0" err="1">
                <a:solidFill>
                  <a:schemeClr val="tx1"/>
                </a:solidFill>
                <a:latin typeface="Times New Roman" pitchFamily="18" charset="0"/>
                <a:cs typeface="Times New Roman" pitchFamily="18" charset="0"/>
              </a:rPr>
              <a:t>Siêng</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năng</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là</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đức</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tính</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của</a:t>
            </a:r>
            <a:r>
              <a:rPr lang="en-US" sz="2400" i="1" dirty="0">
                <a:solidFill>
                  <a:schemeClr val="tx1"/>
                </a:solidFill>
                <a:latin typeface="Times New Roman" pitchFamily="18" charset="0"/>
                <a:cs typeface="Times New Roman" pitchFamily="18" charset="0"/>
              </a:rPr>
              <a:t> con </a:t>
            </a:r>
            <a:r>
              <a:rPr lang="en-US" sz="2400" i="1" dirty="0" err="1">
                <a:solidFill>
                  <a:schemeClr val="tx1"/>
                </a:solidFill>
                <a:latin typeface="Times New Roman" pitchFamily="18" charset="0"/>
                <a:cs typeface="Times New Roman" pitchFamily="18" charset="0"/>
              </a:rPr>
              <a:t>người</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biểu</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hiện</a:t>
            </a:r>
            <a:r>
              <a:rPr lang="en-US" sz="2400" i="1" dirty="0">
                <a:solidFill>
                  <a:schemeClr val="tx1"/>
                </a:solidFill>
                <a:latin typeface="Times New Roman" pitchFamily="18" charset="0"/>
                <a:cs typeface="Times New Roman" pitchFamily="18" charset="0"/>
              </a:rPr>
              <a:t> ở </a:t>
            </a:r>
            <a:r>
              <a:rPr lang="en-US" sz="2400" i="1" dirty="0" err="1">
                <a:solidFill>
                  <a:schemeClr val="tx1"/>
                </a:solidFill>
                <a:latin typeface="Times New Roman" pitchFamily="18" charset="0"/>
                <a:cs typeface="Times New Roman" pitchFamily="18" charset="0"/>
              </a:rPr>
              <a:t>sự</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cần</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cù</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tự</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giác</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miệt</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mài</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làm</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việc</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thường</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xuyên</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đều</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đặn</a:t>
            </a:r>
            <a:r>
              <a:rPr lang="en-US" sz="2400" i="1" dirty="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a:p>
            <a:pPr algn="just"/>
            <a:r>
              <a:rPr lang="en-US" sz="2400" i="1" dirty="0" err="1">
                <a:solidFill>
                  <a:schemeClr val="tx1"/>
                </a:solidFill>
                <a:latin typeface="Times New Roman" pitchFamily="18" charset="0"/>
                <a:cs typeface="Times New Roman" pitchFamily="18" charset="0"/>
              </a:rPr>
              <a:t>Kiên</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trì</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là</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sự</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quyết</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tâm</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làm</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đến</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cùng</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dù</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gặp</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khó</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khăn</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gian</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khổ</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cũng</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không</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nản</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chí</a:t>
            </a:r>
            <a:r>
              <a:rPr lang="en-US" sz="2400" i="1" dirty="0">
                <a:solidFill>
                  <a:schemeClr val="tx1"/>
                </a:solidFill>
                <a:latin typeface="Times New Roman" pitchFamily="18" charset="0"/>
                <a:cs typeface="Times New Roman" pitchFamily="18" charset="0"/>
              </a:rPr>
              <a:t>.</a:t>
            </a:r>
            <a:endParaRPr lang="en-US" sz="2400" dirty="0">
              <a:solidFill>
                <a:schemeClr val="tx1"/>
              </a:solidFill>
              <a:latin typeface="Times New Roman" panose="02020603050405020304" pitchFamily="18" charset="0"/>
              <a:ea typeface="Times New Roman" panose="02020603050405020304" pitchFamily="18" charset="0"/>
              <a:cs typeface="Times New Roman"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a:off x="2660303" y="3959168"/>
            <a:ext cx="0" cy="445407"/>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xmlns="" id="{06C6F0E5-34EA-4A9B-B75B-08619F47AE1E}"/>
              </a:ext>
            </a:extLst>
          </p:cNvPr>
          <p:cNvCxnSpPr>
            <a:cxnSpLocks/>
          </p:cNvCxnSpPr>
          <p:nvPr/>
        </p:nvCxnSpPr>
        <p:spPr>
          <a:xfrm>
            <a:off x="9667964" y="3961039"/>
            <a:ext cx="5279" cy="443536"/>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7352</TotalTime>
  <Words>1719</Words>
  <Application>Microsoft Office PowerPoint</Application>
  <PresentationFormat>Custom</PresentationFormat>
  <Paragraphs>199</Paragraphs>
  <Slides>29</Slides>
  <Notes>7</Notes>
  <HiddenSlides>0</HiddenSlides>
  <MMClips>0</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KHC</cp:lastModifiedBy>
  <cp:revision>239</cp:revision>
  <cp:lastPrinted>2022-10-13T21:10:29Z</cp:lastPrinted>
  <dcterms:created xsi:type="dcterms:W3CDTF">2021-06-28T15:32:15Z</dcterms:created>
  <dcterms:modified xsi:type="dcterms:W3CDTF">2022-10-13T21:14:42Z</dcterms:modified>
</cp:coreProperties>
</file>