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28"/>
  </p:notesMasterIdLst>
  <p:sldIdLst>
    <p:sldId id="357" r:id="rId2"/>
    <p:sldId id="358" r:id="rId3"/>
    <p:sldId id="257" r:id="rId4"/>
    <p:sldId id="961" r:id="rId5"/>
    <p:sldId id="955" r:id="rId6"/>
    <p:sldId id="277" r:id="rId7"/>
    <p:sldId id="278" r:id="rId8"/>
    <p:sldId id="280" r:id="rId9"/>
    <p:sldId id="974" r:id="rId10"/>
    <p:sldId id="398" r:id="rId11"/>
    <p:sldId id="399" r:id="rId12"/>
    <p:sldId id="968" r:id="rId13"/>
    <p:sldId id="403" r:id="rId14"/>
    <p:sldId id="413" r:id="rId15"/>
    <p:sldId id="417" r:id="rId16"/>
    <p:sldId id="967" r:id="rId17"/>
    <p:sldId id="960" r:id="rId18"/>
    <p:sldId id="963" r:id="rId19"/>
    <p:sldId id="962" r:id="rId20"/>
    <p:sldId id="965" r:id="rId21"/>
    <p:sldId id="969" r:id="rId22"/>
    <p:sldId id="970" r:id="rId23"/>
    <p:sldId id="971" r:id="rId24"/>
    <p:sldId id="972" r:id="rId25"/>
    <p:sldId id="973" r:id="rId26"/>
    <p:sldId id="27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000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16" autoAdjust="0"/>
    <p:restoredTop sz="94660"/>
  </p:normalViewPr>
  <p:slideViewPr>
    <p:cSldViewPr snapToGrid="0">
      <p:cViewPr varScale="1">
        <p:scale>
          <a:sx n="117" d="100"/>
          <a:sy n="117" d="100"/>
        </p:scale>
        <p:origin x="-108"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837936-18AF-4FAA-9F83-551131C57C81}"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n-US"/>
        </a:p>
      </dgm:t>
    </dgm:pt>
    <dgm:pt modelId="{150C2594-B8C2-4188-9B63-3A7B0F619847}" type="pres">
      <dgm:prSet presAssocID="{42837936-18AF-4FAA-9F83-551131C57C81}" presName="diagram" presStyleCnt="0">
        <dgm:presLayoutVars>
          <dgm:chPref val="1"/>
          <dgm:dir/>
          <dgm:animOne val="branch"/>
          <dgm:animLvl val="lvl"/>
          <dgm:resizeHandles val="exact"/>
        </dgm:presLayoutVars>
      </dgm:prSet>
      <dgm:spPr/>
      <dgm:t>
        <a:bodyPr/>
        <a:lstStyle/>
        <a:p>
          <a:endParaRPr lang="en-US"/>
        </a:p>
      </dgm:t>
    </dgm:pt>
  </dgm:ptLst>
  <dgm:cxnLst>
    <dgm:cxn modelId="{030E5F84-2246-499E-A7EC-E20EC30F3338}" type="presOf" srcId="{42837936-18AF-4FAA-9F83-551131C57C81}" destId="{150C2594-B8C2-4188-9B63-3A7B0F619847}" srcOrd="0"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837936-18AF-4FAA-9F83-551131C57C81}"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n-US"/>
        </a:p>
      </dgm:t>
    </dgm:pt>
    <dgm:pt modelId="{150C2594-B8C2-4188-9B63-3A7B0F619847}" type="pres">
      <dgm:prSet presAssocID="{42837936-18AF-4FAA-9F83-551131C57C81}" presName="diagram" presStyleCnt="0">
        <dgm:presLayoutVars>
          <dgm:chPref val="1"/>
          <dgm:dir/>
          <dgm:animOne val="branch"/>
          <dgm:animLvl val="lvl"/>
          <dgm:resizeHandles val="exact"/>
        </dgm:presLayoutVars>
      </dgm:prSet>
      <dgm:spPr/>
      <dgm:t>
        <a:bodyPr/>
        <a:lstStyle/>
        <a:p>
          <a:endParaRPr lang="en-US"/>
        </a:p>
      </dgm:t>
    </dgm:pt>
  </dgm:ptLst>
  <dgm:cxnLst>
    <dgm:cxn modelId="{32E6C7EB-81CD-4ED3-AE1A-0BF8F31CA131}" type="presOf" srcId="{42837936-18AF-4FAA-9F83-551131C57C81}" destId="{150C2594-B8C2-4188-9B63-3A7B0F619847}" srcOrd="0"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FC1F02-908F-4EE4-ACE1-A4359ED2707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E9F5DEA-2951-4C5B-89A1-B07D0C6718EF}">
      <dgm:prSet phldrT="[Text]" custT="1"/>
      <dgm:spPr>
        <a:solidFill>
          <a:srgbClr val="FFC000"/>
        </a:solidFill>
      </dgm:spPr>
      <dgm:t>
        <a:bodyPr/>
        <a:lstStyle/>
        <a:p>
          <a:r>
            <a:rPr lang="en-US" sz="1800" dirty="0" err="1">
              <a:latin typeface="Times New Roman" panose="02020603050405020304" pitchFamily="18" charset="0"/>
              <a:cs typeface="Times New Roman" panose="02020603050405020304" pitchFamily="18" charset="0"/>
            </a:rPr>
            <a:t>Ảnh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hưởng</a:t>
          </a:r>
          <a:endParaRPr lang="en-US" sz="1800" dirty="0">
            <a:latin typeface="Times New Roman" panose="02020603050405020304" pitchFamily="18" charset="0"/>
            <a:cs typeface="Times New Roman" panose="02020603050405020304" pitchFamily="18" charset="0"/>
          </a:endParaRPr>
        </a:p>
      </dgm:t>
    </dgm:pt>
    <dgm:pt modelId="{BABC1D52-019C-4E05-9F9D-15017D71B151}" type="parTrans" cxnId="{A9B86433-5586-4BF9-AEF5-8B251C4871C6}">
      <dgm:prSet/>
      <dgm:spPr/>
      <dgm:t>
        <a:bodyPr/>
        <a:lstStyle/>
        <a:p>
          <a:endParaRPr lang="en-US" sz="1800">
            <a:latin typeface="Times New Roman" panose="02020603050405020304" pitchFamily="18" charset="0"/>
            <a:cs typeface="Times New Roman" panose="02020603050405020304" pitchFamily="18" charset="0"/>
          </a:endParaRPr>
        </a:p>
      </dgm:t>
    </dgm:pt>
    <dgm:pt modelId="{206C8A0F-34BC-4BB0-8469-8FAD7577BBC4}" type="sibTrans" cxnId="{A9B86433-5586-4BF9-AEF5-8B251C4871C6}">
      <dgm:prSet/>
      <dgm:spPr/>
      <dgm:t>
        <a:bodyPr/>
        <a:lstStyle/>
        <a:p>
          <a:endParaRPr lang="en-US" sz="1800">
            <a:latin typeface="Times New Roman" panose="02020603050405020304" pitchFamily="18" charset="0"/>
            <a:cs typeface="Times New Roman" panose="02020603050405020304" pitchFamily="18" charset="0"/>
          </a:endParaRPr>
        </a:p>
      </dgm:t>
    </dgm:pt>
    <dgm:pt modelId="{DAF6EA39-8255-4271-A7E4-B821C8266E47}">
      <dgm:prSet phldrT="[Text]" custT="1"/>
      <dgm:spPr>
        <a:solidFill>
          <a:srgbClr val="00B050"/>
        </a:solidFill>
      </dgm:spPr>
      <dgm:t>
        <a:bodyPr/>
        <a:lstStyle/>
        <a:p>
          <a:r>
            <a:rPr lang="en-US" sz="1800" dirty="0" err="1">
              <a:latin typeface="Times New Roman" panose="02020603050405020304" pitchFamily="18" charset="0"/>
              <a:cs typeface="Times New Roman" panose="02020603050405020304" pitchFamily="18" charset="0"/>
            </a:rPr>
            <a:t>Thuận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lợi</a:t>
          </a:r>
          <a:endParaRPr lang="en-US" sz="1800" dirty="0">
            <a:latin typeface="Times New Roman" panose="02020603050405020304" pitchFamily="18" charset="0"/>
            <a:cs typeface="Times New Roman" panose="02020603050405020304" pitchFamily="18" charset="0"/>
          </a:endParaRPr>
        </a:p>
      </dgm:t>
    </dgm:pt>
    <dgm:pt modelId="{C5294643-EB76-4AFC-B45B-CCFF5B8997CD}" type="parTrans" cxnId="{BF3C22B2-9B11-4594-A961-8BAFF88CD2A6}">
      <dgm:prSet/>
      <dgm:spPr/>
      <dgm:t>
        <a:bodyPr/>
        <a:lstStyle/>
        <a:p>
          <a:endParaRPr lang="en-US" sz="1800">
            <a:latin typeface="Times New Roman" panose="02020603050405020304" pitchFamily="18" charset="0"/>
            <a:cs typeface="Times New Roman" panose="02020603050405020304" pitchFamily="18" charset="0"/>
          </a:endParaRPr>
        </a:p>
      </dgm:t>
    </dgm:pt>
    <dgm:pt modelId="{0397E0B6-F6F9-4FB1-BB6A-5D9373ED96F5}" type="sibTrans" cxnId="{BF3C22B2-9B11-4594-A961-8BAFF88CD2A6}">
      <dgm:prSet/>
      <dgm:spPr/>
      <dgm:t>
        <a:bodyPr/>
        <a:lstStyle/>
        <a:p>
          <a:endParaRPr lang="en-US" sz="1800">
            <a:latin typeface="Times New Roman" panose="02020603050405020304" pitchFamily="18" charset="0"/>
            <a:cs typeface="Times New Roman" panose="02020603050405020304" pitchFamily="18" charset="0"/>
          </a:endParaRPr>
        </a:p>
      </dgm:t>
    </dgm:pt>
    <dgm:pt modelId="{05E4BB2D-00CC-400C-AA47-9A585B2D7A13}">
      <dgm:prSet phldrT="[Text]" custT="1"/>
      <dgm:spPr>
        <a:solidFill>
          <a:srgbClr val="FF0000"/>
        </a:solidFill>
      </dgm:spPr>
      <dgm:t>
        <a:bodyPr/>
        <a:lstStyle/>
        <a:p>
          <a:r>
            <a:rPr lang="en-US" sz="1800" dirty="0" err="1">
              <a:latin typeface="Times New Roman" panose="02020603050405020304" pitchFamily="18" charset="0"/>
              <a:cs typeface="Times New Roman" panose="02020603050405020304" pitchFamily="18" charset="0"/>
            </a:rPr>
            <a:t>Khó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khăn</a:t>
          </a:r>
          <a:endParaRPr lang="en-US" sz="1800" dirty="0">
            <a:latin typeface="Times New Roman" panose="02020603050405020304" pitchFamily="18" charset="0"/>
            <a:cs typeface="Times New Roman" panose="02020603050405020304" pitchFamily="18" charset="0"/>
          </a:endParaRPr>
        </a:p>
      </dgm:t>
    </dgm:pt>
    <dgm:pt modelId="{5556CBF3-4BC2-4BDF-952A-79FB3583DD7D}" type="parTrans" cxnId="{D35CA99D-0AFD-49A7-8DDD-DA76B274B693}">
      <dgm:prSet/>
      <dgm:spPr/>
      <dgm:t>
        <a:bodyPr/>
        <a:lstStyle/>
        <a:p>
          <a:endParaRPr lang="en-US" sz="1800">
            <a:latin typeface="Times New Roman" panose="02020603050405020304" pitchFamily="18" charset="0"/>
            <a:cs typeface="Times New Roman" panose="02020603050405020304" pitchFamily="18" charset="0"/>
          </a:endParaRPr>
        </a:p>
      </dgm:t>
    </dgm:pt>
    <dgm:pt modelId="{A99D2BF5-9992-4DA5-A834-C668BAFF4062}" type="sibTrans" cxnId="{D35CA99D-0AFD-49A7-8DDD-DA76B274B693}">
      <dgm:prSet/>
      <dgm:spPr/>
      <dgm:t>
        <a:bodyPr/>
        <a:lstStyle/>
        <a:p>
          <a:endParaRPr lang="en-US" sz="1800">
            <a:latin typeface="Times New Roman" panose="02020603050405020304" pitchFamily="18" charset="0"/>
            <a:cs typeface="Times New Roman" panose="02020603050405020304" pitchFamily="18" charset="0"/>
          </a:endParaRPr>
        </a:p>
      </dgm:t>
    </dgm:pt>
    <dgm:pt modelId="{83DDE1AD-7695-4F65-B148-D7B8553FD9BD}" type="pres">
      <dgm:prSet presAssocID="{9FFC1F02-908F-4EE4-ACE1-A4359ED2707F}" presName="hierChild1" presStyleCnt="0">
        <dgm:presLayoutVars>
          <dgm:orgChart val="1"/>
          <dgm:chPref val="1"/>
          <dgm:dir/>
          <dgm:animOne val="branch"/>
          <dgm:animLvl val="lvl"/>
          <dgm:resizeHandles/>
        </dgm:presLayoutVars>
      </dgm:prSet>
      <dgm:spPr/>
      <dgm:t>
        <a:bodyPr/>
        <a:lstStyle/>
        <a:p>
          <a:endParaRPr lang="en-US"/>
        </a:p>
      </dgm:t>
    </dgm:pt>
    <dgm:pt modelId="{75D09BE2-8454-4654-BE16-EDDCDF98ECE1}" type="pres">
      <dgm:prSet presAssocID="{0E9F5DEA-2951-4C5B-89A1-B07D0C6718EF}" presName="hierRoot1" presStyleCnt="0">
        <dgm:presLayoutVars>
          <dgm:hierBranch val="init"/>
        </dgm:presLayoutVars>
      </dgm:prSet>
      <dgm:spPr/>
    </dgm:pt>
    <dgm:pt modelId="{4C24D166-62E0-473B-A2E9-6BEB39D715EF}" type="pres">
      <dgm:prSet presAssocID="{0E9F5DEA-2951-4C5B-89A1-B07D0C6718EF}" presName="rootComposite1" presStyleCnt="0"/>
      <dgm:spPr/>
    </dgm:pt>
    <dgm:pt modelId="{80F38DF4-D830-4FF2-AF5B-8DD7C0FEE39A}" type="pres">
      <dgm:prSet presAssocID="{0E9F5DEA-2951-4C5B-89A1-B07D0C6718EF}" presName="rootText1" presStyleLbl="node0" presStyleIdx="0" presStyleCnt="1" custLinFactNeighborX="-2783" custLinFactNeighborY="-1740">
        <dgm:presLayoutVars>
          <dgm:chPref val="3"/>
        </dgm:presLayoutVars>
      </dgm:prSet>
      <dgm:spPr/>
      <dgm:t>
        <a:bodyPr/>
        <a:lstStyle/>
        <a:p>
          <a:endParaRPr lang="en-US"/>
        </a:p>
      </dgm:t>
    </dgm:pt>
    <dgm:pt modelId="{44F70365-39BA-4123-848D-C634AC444B65}" type="pres">
      <dgm:prSet presAssocID="{0E9F5DEA-2951-4C5B-89A1-B07D0C6718EF}" presName="rootConnector1" presStyleLbl="node1" presStyleIdx="0" presStyleCnt="0"/>
      <dgm:spPr/>
      <dgm:t>
        <a:bodyPr/>
        <a:lstStyle/>
        <a:p>
          <a:endParaRPr lang="en-US"/>
        </a:p>
      </dgm:t>
    </dgm:pt>
    <dgm:pt modelId="{62B2FC48-72ED-4C62-A584-2BCFA4ECAD18}" type="pres">
      <dgm:prSet presAssocID="{0E9F5DEA-2951-4C5B-89A1-B07D0C6718EF}" presName="hierChild2" presStyleCnt="0"/>
      <dgm:spPr/>
    </dgm:pt>
    <dgm:pt modelId="{F1630A0A-F993-4298-9F52-E5D18484701A}" type="pres">
      <dgm:prSet presAssocID="{C5294643-EB76-4AFC-B45B-CCFF5B8997CD}" presName="Name37" presStyleLbl="parChTrans1D2" presStyleIdx="0" presStyleCnt="2"/>
      <dgm:spPr/>
      <dgm:t>
        <a:bodyPr/>
        <a:lstStyle/>
        <a:p>
          <a:endParaRPr lang="en-US"/>
        </a:p>
      </dgm:t>
    </dgm:pt>
    <dgm:pt modelId="{64F88996-838A-422E-9A14-0536D46988BD}" type="pres">
      <dgm:prSet presAssocID="{DAF6EA39-8255-4271-A7E4-B821C8266E47}" presName="hierRoot2" presStyleCnt="0">
        <dgm:presLayoutVars>
          <dgm:hierBranch val="init"/>
        </dgm:presLayoutVars>
      </dgm:prSet>
      <dgm:spPr/>
    </dgm:pt>
    <dgm:pt modelId="{6FD64FDF-1DCF-4FAD-A18B-E41A7933E402}" type="pres">
      <dgm:prSet presAssocID="{DAF6EA39-8255-4271-A7E4-B821C8266E47}" presName="rootComposite" presStyleCnt="0"/>
      <dgm:spPr/>
    </dgm:pt>
    <dgm:pt modelId="{C5324E09-B1EA-412B-AE3B-61F7724F4DAD}" type="pres">
      <dgm:prSet presAssocID="{DAF6EA39-8255-4271-A7E4-B821C8266E47}" presName="rootText" presStyleLbl="node2" presStyleIdx="0" presStyleCnt="2">
        <dgm:presLayoutVars>
          <dgm:chPref val="3"/>
        </dgm:presLayoutVars>
      </dgm:prSet>
      <dgm:spPr/>
      <dgm:t>
        <a:bodyPr/>
        <a:lstStyle/>
        <a:p>
          <a:endParaRPr lang="en-US"/>
        </a:p>
      </dgm:t>
    </dgm:pt>
    <dgm:pt modelId="{B6410849-BE8B-432A-A182-9408316989AE}" type="pres">
      <dgm:prSet presAssocID="{DAF6EA39-8255-4271-A7E4-B821C8266E47}" presName="rootConnector" presStyleLbl="node2" presStyleIdx="0" presStyleCnt="2"/>
      <dgm:spPr/>
      <dgm:t>
        <a:bodyPr/>
        <a:lstStyle/>
        <a:p>
          <a:endParaRPr lang="en-US"/>
        </a:p>
      </dgm:t>
    </dgm:pt>
    <dgm:pt modelId="{459726ED-BEBD-4CDC-BCBB-7A5226AB035F}" type="pres">
      <dgm:prSet presAssocID="{DAF6EA39-8255-4271-A7E4-B821C8266E47}" presName="hierChild4" presStyleCnt="0"/>
      <dgm:spPr/>
    </dgm:pt>
    <dgm:pt modelId="{B62AA03C-AB2C-40B1-A241-B733977085F9}" type="pres">
      <dgm:prSet presAssocID="{DAF6EA39-8255-4271-A7E4-B821C8266E47}" presName="hierChild5" presStyleCnt="0"/>
      <dgm:spPr/>
    </dgm:pt>
    <dgm:pt modelId="{EBE13763-F685-4A5F-8047-467F195847A3}" type="pres">
      <dgm:prSet presAssocID="{5556CBF3-4BC2-4BDF-952A-79FB3583DD7D}" presName="Name37" presStyleLbl="parChTrans1D2" presStyleIdx="1" presStyleCnt="2"/>
      <dgm:spPr/>
      <dgm:t>
        <a:bodyPr/>
        <a:lstStyle/>
        <a:p>
          <a:endParaRPr lang="en-US"/>
        </a:p>
      </dgm:t>
    </dgm:pt>
    <dgm:pt modelId="{F350D9DC-579B-4AA1-B5AE-7E1A9A817A77}" type="pres">
      <dgm:prSet presAssocID="{05E4BB2D-00CC-400C-AA47-9A585B2D7A13}" presName="hierRoot2" presStyleCnt="0">
        <dgm:presLayoutVars>
          <dgm:hierBranch val="init"/>
        </dgm:presLayoutVars>
      </dgm:prSet>
      <dgm:spPr/>
    </dgm:pt>
    <dgm:pt modelId="{8CE33AE1-D8E8-4EF3-BAD5-2C1078A9E1CB}" type="pres">
      <dgm:prSet presAssocID="{05E4BB2D-00CC-400C-AA47-9A585B2D7A13}" presName="rootComposite" presStyleCnt="0"/>
      <dgm:spPr/>
    </dgm:pt>
    <dgm:pt modelId="{AEBB7FA0-AA3C-4998-AAFA-F00A495DB9B7}" type="pres">
      <dgm:prSet presAssocID="{05E4BB2D-00CC-400C-AA47-9A585B2D7A13}" presName="rootText" presStyleLbl="node2" presStyleIdx="1" presStyleCnt="2" custLinFactNeighborX="5010">
        <dgm:presLayoutVars>
          <dgm:chPref val="3"/>
        </dgm:presLayoutVars>
      </dgm:prSet>
      <dgm:spPr/>
      <dgm:t>
        <a:bodyPr/>
        <a:lstStyle/>
        <a:p>
          <a:endParaRPr lang="en-US"/>
        </a:p>
      </dgm:t>
    </dgm:pt>
    <dgm:pt modelId="{627AF90A-93CD-4158-A3F5-58ABCEEA38C6}" type="pres">
      <dgm:prSet presAssocID="{05E4BB2D-00CC-400C-AA47-9A585B2D7A13}" presName="rootConnector" presStyleLbl="node2" presStyleIdx="1" presStyleCnt="2"/>
      <dgm:spPr/>
      <dgm:t>
        <a:bodyPr/>
        <a:lstStyle/>
        <a:p>
          <a:endParaRPr lang="en-US"/>
        </a:p>
      </dgm:t>
    </dgm:pt>
    <dgm:pt modelId="{6B06DDB0-02A6-48BC-BAA3-1158C06176E0}" type="pres">
      <dgm:prSet presAssocID="{05E4BB2D-00CC-400C-AA47-9A585B2D7A13}" presName="hierChild4" presStyleCnt="0"/>
      <dgm:spPr/>
    </dgm:pt>
    <dgm:pt modelId="{037AE2C7-A4ED-44D4-9C2C-4B1749CCB79E}" type="pres">
      <dgm:prSet presAssocID="{05E4BB2D-00CC-400C-AA47-9A585B2D7A13}" presName="hierChild5" presStyleCnt="0"/>
      <dgm:spPr/>
    </dgm:pt>
    <dgm:pt modelId="{9DC62A4A-5AE8-4B66-AA02-632FE11BC84E}" type="pres">
      <dgm:prSet presAssocID="{0E9F5DEA-2951-4C5B-89A1-B07D0C6718EF}" presName="hierChild3" presStyleCnt="0"/>
      <dgm:spPr/>
    </dgm:pt>
  </dgm:ptLst>
  <dgm:cxnLst>
    <dgm:cxn modelId="{98E00DB1-5693-4BA6-A2B5-900E3E999BB8}" type="presOf" srcId="{9FFC1F02-908F-4EE4-ACE1-A4359ED2707F}" destId="{83DDE1AD-7695-4F65-B148-D7B8553FD9BD}" srcOrd="0" destOrd="0" presId="urn:microsoft.com/office/officeart/2005/8/layout/orgChart1"/>
    <dgm:cxn modelId="{D35CA99D-0AFD-49A7-8DDD-DA76B274B693}" srcId="{0E9F5DEA-2951-4C5B-89A1-B07D0C6718EF}" destId="{05E4BB2D-00CC-400C-AA47-9A585B2D7A13}" srcOrd="1" destOrd="0" parTransId="{5556CBF3-4BC2-4BDF-952A-79FB3583DD7D}" sibTransId="{A99D2BF5-9992-4DA5-A834-C668BAFF4062}"/>
    <dgm:cxn modelId="{A9B86433-5586-4BF9-AEF5-8B251C4871C6}" srcId="{9FFC1F02-908F-4EE4-ACE1-A4359ED2707F}" destId="{0E9F5DEA-2951-4C5B-89A1-B07D0C6718EF}" srcOrd="0" destOrd="0" parTransId="{BABC1D52-019C-4E05-9F9D-15017D71B151}" sibTransId="{206C8A0F-34BC-4BB0-8469-8FAD7577BBC4}"/>
    <dgm:cxn modelId="{94B9D264-59D3-4856-AE6C-C8E97561F90D}" type="presOf" srcId="{05E4BB2D-00CC-400C-AA47-9A585B2D7A13}" destId="{627AF90A-93CD-4158-A3F5-58ABCEEA38C6}" srcOrd="1" destOrd="0" presId="urn:microsoft.com/office/officeart/2005/8/layout/orgChart1"/>
    <dgm:cxn modelId="{35AD2FDF-A810-43D8-85D4-385547CBADBD}" type="presOf" srcId="{05E4BB2D-00CC-400C-AA47-9A585B2D7A13}" destId="{AEBB7FA0-AA3C-4998-AAFA-F00A495DB9B7}" srcOrd="0" destOrd="0" presId="urn:microsoft.com/office/officeart/2005/8/layout/orgChart1"/>
    <dgm:cxn modelId="{0338F22C-A666-4B26-9D81-791D215CFD11}" type="presOf" srcId="{0E9F5DEA-2951-4C5B-89A1-B07D0C6718EF}" destId="{80F38DF4-D830-4FF2-AF5B-8DD7C0FEE39A}" srcOrd="0" destOrd="0" presId="urn:microsoft.com/office/officeart/2005/8/layout/orgChart1"/>
    <dgm:cxn modelId="{C07F0DD4-C00C-4C25-B93E-239F988EC712}" type="presOf" srcId="{DAF6EA39-8255-4271-A7E4-B821C8266E47}" destId="{B6410849-BE8B-432A-A182-9408316989AE}" srcOrd="1" destOrd="0" presId="urn:microsoft.com/office/officeart/2005/8/layout/orgChart1"/>
    <dgm:cxn modelId="{68750535-A5A1-4D91-9628-828BA81087DB}" type="presOf" srcId="{5556CBF3-4BC2-4BDF-952A-79FB3583DD7D}" destId="{EBE13763-F685-4A5F-8047-467F195847A3}" srcOrd="0" destOrd="0" presId="urn:microsoft.com/office/officeart/2005/8/layout/orgChart1"/>
    <dgm:cxn modelId="{C3F85474-C368-4B79-AB43-971C3EC11FF6}" type="presOf" srcId="{C5294643-EB76-4AFC-B45B-CCFF5B8997CD}" destId="{F1630A0A-F993-4298-9F52-E5D18484701A}" srcOrd="0" destOrd="0" presId="urn:microsoft.com/office/officeart/2005/8/layout/orgChart1"/>
    <dgm:cxn modelId="{BF3C22B2-9B11-4594-A961-8BAFF88CD2A6}" srcId="{0E9F5DEA-2951-4C5B-89A1-B07D0C6718EF}" destId="{DAF6EA39-8255-4271-A7E4-B821C8266E47}" srcOrd="0" destOrd="0" parTransId="{C5294643-EB76-4AFC-B45B-CCFF5B8997CD}" sibTransId="{0397E0B6-F6F9-4FB1-BB6A-5D9373ED96F5}"/>
    <dgm:cxn modelId="{5B99D2DD-FF86-45E5-941E-49E724DBC44E}" type="presOf" srcId="{0E9F5DEA-2951-4C5B-89A1-B07D0C6718EF}" destId="{44F70365-39BA-4123-848D-C634AC444B65}" srcOrd="1" destOrd="0" presId="urn:microsoft.com/office/officeart/2005/8/layout/orgChart1"/>
    <dgm:cxn modelId="{B62EA1A2-6CF0-4058-BAA5-3F96F3D670BF}" type="presOf" srcId="{DAF6EA39-8255-4271-A7E4-B821C8266E47}" destId="{C5324E09-B1EA-412B-AE3B-61F7724F4DAD}" srcOrd="0" destOrd="0" presId="urn:microsoft.com/office/officeart/2005/8/layout/orgChart1"/>
    <dgm:cxn modelId="{D9A1B471-B4BE-475B-84C7-85345A21A1B0}" type="presParOf" srcId="{83DDE1AD-7695-4F65-B148-D7B8553FD9BD}" destId="{75D09BE2-8454-4654-BE16-EDDCDF98ECE1}" srcOrd="0" destOrd="0" presId="urn:microsoft.com/office/officeart/2005/8/layout/orgChart1"/>
    <dgm:cxn modelId="{4F1C90EE-FBEC-4C83-98A6-737168D023A3}" type="presParOf" srcId="{75D09BE2-8454-4654-BE16-EDDCDF98ECE1}" destId="{4C24D166-62E0-473B-A2E9-6BEB39D715EF}" srcOrd="0" destOrd="0" presId="urn:microsoft.com/office/officeart/2005/8/layout/orgChart1"/>
    <dgm:cxn modelId="{0E7B8F48-D180-424B-8649-4FE8C5F93053}" type="presParOf" srcId="{4C24D166-62E0-473B-A2E9-6BEB39D715EF}" destId="{80F38DF4-D830-4FF2-AF5B-8DD7C0FEE39A}" srcOrd="0" destOrd="0" presId="urn:microsoft.com/office/officeart/2005/8/layout/orgChart1"/>
    <dgm:cxn modelId="{64F8EE64-21EB-47DF-ABF9-A15B7EA824B5}" type="presParOf" srcId="{4C24D166-62E0-473B-A2E9-6BEB39D715EF}" destId="{44F70365-39BA-4123-848D-C634AC444B65}" srcOrd="1" destOrd="0" presId="urn:microsoft.com/office/officeart/2005/8/layout/orgChart1"/>
    <dgm:cxn modelId="{9A645DA9-33FD-45BD-A27F-EBC20B8750AE}" type="presParOf" srcId="{75D09BE2-8454-4654-BE16-EDDCDF98ECE1}" destId="{62B2FC48-72ED-4C62-A584-2BCFA4ECAD18}" srcOrd="1" destOrd="0" presId="urn:microsoft.com/office/officeart/2005/8/layout/orgChart1"/>
    <dgm:cxn modelId="{30C34912-0A2C-41BD-9AC9-4DC0F2F9DAC2}" type="presParOf" srcId="{62B2FC48-72ED-4C62-A584-2BCFA4ECAD18}" destId="{F1630A0A-F993-4298-9F52-E5D18484701A}" srcOrd="0" destOrd="0" presId="urn:microsoft.com/office/officeart/2005/8/layout/orgChart1"/>
    <dgm:cxn modelId="{4A1D5D0E-1D68-4E36-9CDC-AF6AD8A03ED5}" type="presParOf" srcId="{62B2FC48-72ED-4C62-A584-2BCFA4ECAD18}" destId="{64F88996-838A-422E-9A14-0536D46988BD}" srcOrd="1" destOrd="0" presId="urn:microsoft.com/office/officeart/2005/8/layout/orgChart1"/>
    <dgm:cxn modelId="{3454A42D-BE3E-45E8-B398-4BCD07946F66}" type="presParOf" srcId="{64F88996-838A-422E-9A14-0536D46988BD}" destId="{6FD64FDF-1DCF-4FAD-A18B-E41A7933E402}" srcOrd="0" destOrd="0" presId="urn:microsoft.com/office/officeart/2005/8/layout/orgChart1"/>
    <dgm:cxn modelId="{06DCB3C1-EDDB-4B17-A3D9-41E7DA919171}" type="presParOf" srcId="{6FD64FDF-1DCF-4FAD-A18B-E41A7933E402}" destId="{C5324E09-B1EA-412B-AE3B-61F7724F4DAD}" srcOrd="0" destOrd="0" presId="urn:microsoft.com/office/officeart/2005/8/layout/orgChart1"/>
    <dgm:cxn modelId="{1958D866-E9DE-4277-97B8-D08778DF1FE3}" type="presParOf" srcId="{6FD64FDF-1DCF-4FAD-A18B-E41A7933E402}" destId="{B6410849-BE8B-432A-A182-9408316989AE}" srcOrd="1" destOrd="0" presId="urn:microsoft.com/office/officeart/2005/8/layout/orgChart1"/>
    <dgm:cxn modelId="{346598E9-0B59-4AAF-A1F6-795D5A1FE74E}" type="presParOf" srcId="{64F88996-838A-422E-9A14-0536D46988BD}" destId="{459726ED-BEBD-4CDC-BCBB-7A5226AB035F}" srcOrd="1" destOrd="0" presId="urn:microsoft.com/office/officeart/2005/8/layout/orgChart1"/>
    <dgm:cxn modelId="{96FDCF4D-8833-403D-A8A2-E9F980EFFA2E}" type="presParOf" srcId="{64F88996-838A-422E-9A14-0536D46988BD}" destId="{B62AA03C-AB2C-40B1-A241-B733977085F9}" srcOrd="2" destOrd="0" presId="urn:microsoft.com/office/officeart/2005/8/layout/orgChart1"/>
    <dgm:cxn modelId="{CC344E09-DBB1-45AA-9ABF-F31F1BE2C2EB}" type="presParOf" srcId="{62B2FC48-72ED-4C62-A584-2BCFA4ECAD18}" destId="{EBE13763-F685-4A5F-8047-467F195847A3}" srcOrd="2" destOrd="0" presId="urn:microsoft.com/office/officeart/2005/8/layout/orgChart1"/>
    <dgm:cxn modelId="{1A2D7BCB-BA20-4966-A536-46A0DB2DCB67}" type="presParOf" srcId="{62B2FC48-72ED-4C62-A584-2BCFA4ECAD18}" destId="{F350D9DC-579B-4AA1-B5AE-7E1A9A817A77}" srcOrd="3" destOrd="0" presId="urn:microsoft.com/office/officeart/2005/8/layout/orgChart1"/>
    <dgm:cxn modelId="{7B4A0344-A2D2-4475-AE93-C2F7DAEE2344}" type="presParOf" srcId="{F350D9DC-579B-4AA1-B5AE-7E1A9A817A77}" destId="{8CE33AE1-D8E8-4EF3-BAD5-2C1078A9E1CB}" srcOrd="0" destOrd="0" presId="urn:microsoft.com/office/officeart/2005/8/layout/orgChart1"/>
    <dgm:cxn modelId="{B17E7594-DD48-40BA-AD57-E8ACF6B009F8}" type="presParOf" srcId="{8CE33AE1-D8E8-4EF3-BAD5-2C1078A9E1CB}" destId="{AEBB7FA0-AA3C-4998-AAFA-F00A495DB9B7}" srcOrd="0" destOrd="0" presId="urn:microsoft.com/office/officeart/2005/8/layout/orgChart1"/>
    <dgm:cxn modelId="{38C224D9-B142-49CB-A265-A8EC0A2277AD}" type="presParOf" srcId="{8CE33AE1-D8E8-4EF3-BAD5-2C1078A9E1CB}" destId="{627AF90A-93CD-4158-A3F5-58ABCEEA38C6}" srcOrd="1" destOrd="0" presId="urn:microsoft.com/office/officeart/2005/8/layout/orgChart1"/>
    <dgm:cxn modelId="{9541B667-B4AB-4BC3-ADB5-442EA1B6BD27}" type="presParOf" srcId="{F350D9DC-579B-4AA1-B5AE-7E1A9A817A77}" destId="{6B06DDB0-02A6-48BC-BAA3-1158C06176E0}" srcOrd="1" destOrd="0" presId="urn:microsoft.com/office/officeart/2005/8/layout/orgChart1"/>
    <dgm:cxn modelId="{81203474-237B-4312-AE1B-A247A8200E59}" type="presParOf" srcId="{F350D9DC-579B-4AA1-B5AE-7E1A9A817A77}" destId="{037AE2C7-A4ED-44D4-9C2C-4B1749CCB79E}" srcOrd="2" destOrd="0" presId="urn:microsoft.com/office/officeart/2005/8/layout/orgChart1"/>
    <dgm:cxn modelId="{6E20C398-C0DB-450B-AC99-17488A701989}" type="presParOf" srcId="{75D09BE2-8454-4654-BE16-EDDCDF98ECE1}" destId="{9DC62A4A-5AE8-4B66-AA02-632FE11BC84E}"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7ACC9C-F650-46E1-8364-F09F41D644FF}" type="datetimeFigureOut">
              <a:rPr lang="en-US" smtClean="0"/>
              <a:pPr/>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3D35BB-5D34-499D-B7E0-9E7140E34764}" type="slidenum">
              <a:rPr lang="en-US" smtClean="0"/>
              <a:pPr/>
              <a:t>‹#›</a:t>
            </a:fld>
            <a:endParaRPr lang="en-US"/>
          </a:p>
        </p:txBody>
      </p:sp>
    </p:spTree>
    <p:extLst>
      <p:ext uri="{BB962C8B-B14F-4D97-AF65-F5344CB8AC3E}">
        <p14:creationId xmlns:p14="http://schemas.microsoft.com/office/powerpoint/2010/main" val="224421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AA3B84-296D-4D51-A55A-CFB8A4ADB367}" type="slidenum">
              <a:rPr lang="en-US" smtClean="0"/>
              <a:pPr/>
              <a:t>7</a:t>
            </a:fld>
            <a:endParaRPr lang="en-US"/>
          </a:p>
        </p:txBody>
      </p:sp>
    </p:spTree>
    <p:extLst>
      <p:ext uri="{BB962C8B-B14F-4D97-AF65-F5344CB8AC3E}">
        <p14:creationId xmlns:p14="http://schemas.microsoft.com/office/powerpoint/2010/main" val="1858497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r>
              <a:rPr lang="en-US" altLang="vi-VN">
                <a:latin typeface="Arial" panose="020B0604020202020204" pitchFamily="34" charset="0"/>
                <a:cs typeface="Arial" panose="020B0604020202020204" pitchFamily="34" charset="0"/>
              </a:rPr>
              <a:t>Hoàn thành bài nào GV linh động viết vào nhé</a:t>
            </a:r>
          </a:p>
        </p:txBody>
      </p:sp>
      <p:sp>
        <p:nvSpPr>
          <p:cNvPr id="55300" name="Slide Number Placeholder 3"/>
          <p:cNvSpPr>
            <a:spLocks noGrp="1"/>
          </p:cNvSpPr>
          <p:nvPr>
            <p:ph type="sldNum" sz="quarter" idx="5"/>
          </p:nvPr>
        </p:nvSpPr>
        <p:spPr>
          <a:noFill/>
        </p:spPr>
        <p:txBody>
          <a:bodyPr/>
          <a:lstStyle>
            <a:lvl1pPr>
              <a:defRPr sz="2200" i="1">
                <a:solidFill>
                  <a:schemeClr val="bg1"/>
                </a:solidFill>
                <a:latin typeface="Arial" panose="020B0604020202020204" pitchFamily="34" charset="0"/>
                <a:cs typeface="Arial" panose="020B0604020202020204" pitchFamily="34" charset="0"/>
              </a:defRPr>
            </a:lvl1pPr>
            <a:lvl2pPr marL="742950" indent="-285750">
              <a:defRPr sz="2200" i="1">
                <a:solidFill>
                  <a:schemeClr val="bg1"/>
                </a:solidFill>
                <a:latin typeface="Arial" panose="020B0604020202020204" pitchFamily="34" charset="0"/>
                <a:cs typeface="Arial" panose="020B0604020202020204" pitchFamily="34" charset="0"/>
              </a:defRPr>
            </a:lvl2pPr>
            <a:lvl3pPr marL="1143000" indent="-228600">
              <a:defRPr sz="2200" i="1">
                <a:solidFill>
                  <a:schemeClr val="bg1"/>
                </a:solidFill>
                <a:latin typeface="Arial" panose="020B0604020202020204" pitchFamily="34" charset="0"/>
                <a:cs typeface="Arial" panose="020B0604020202020204" pitchFamily="34" charset="0"/>
              </a:defRPr>
            </a:lvl3pPr>
            <a:lvl4pPr marL="1600200" indent="-228600">
              <a:defRPr sz="2200" i="1">
                <a:solidFill>
                  <a:schemeClr val="bg1"/>
                </a:solidFill>
                <a:latin typeface="Arial" panose="020B0604020202020204" pitchFamily="34" charset="0"/>
                <a:cs typeface="Arial" panose="020B0604020202020204" pitchFamily="34" charset="0"/>
              </a:defRPr>
            </a:lvl4pPr>
            <a:lvl5pPr marL="2057400" indent="-228600">
              <a:defRPr sz="2200"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i="1">
                <a:solidFill>
                  <a:schemeClr val="bg1"/>
                </a:solidFill>
                <a:latin typeface="Arial" panose="020B0604020202020204" pitchFamily="34" charset="0"/>
                <a:cs typeface="Arial" panose="020B0604020202020204" pitchFamily="34" charset="0"/>
              </a:defRPr>
            </a:lvl9pPr>
          </a:lstStyle>
          <a:p>
            <a:fld id="{D814748F-42CC-4AFD-A5E6-D7F57A1940E3}" type="slidenum">
              <a:rPr lang="en-US" altLang="vi-VN" sz="1200" i="0" smtClean="0">
                <a:solidFill>
                  <a:schemeClr val="tx1"/>
                </a:solidFill>
              </a:rPr>
              <a:pPr/>
              <a:t>26</a:t>
            </a:fld>
            <a:endParaRPr lang="en-US" altLang="vi-VN" sz="1200" i="0">
              <a:solidFill>
                <a:schemeClr val="tx1"/>
              </a:solidFill>
            </a:endParaRPr>
          </a:p>
        </p:txBody>
      </p:sp>
    </p:spTree>
    <p:extLst>
      <p:ext uri="{BB962C8B-B14F-4D97-AF65-F5344CB8AC3E}">
        <p14:creationId xmlns:p14="http://schemas.microsoft.com/office/powerpoint/2010/main" val="641563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5B73A6-00C9-4D77-9B2A-604511A7919C}"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28386CC-0FE3-43A1-9C8C-1EBB804D5E44}" type="slidenum">
              <a:rPr lang="en-US" smtClean="0"/>
              <a:pPr/>
              <a:t>‹#›</a:t>
            </a:fld>
            <a:endParaRPr lang="en-US"/>
          </a:p>
        </p:txBody>
      </p:sp>
    </p:spTree>
    <p:extLst>
      <p:ext uri="{BB962C8B-B14F-4D97-AF65-F5344CB8AC3E}">
        <p14:creationId xmlns:p14="http://schemas.microsoft.com/office/powerpoint/2010/main" val="848340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5B73A6-00C9-4D77-9B2A-604511A7919C}"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8386CC-0FE3-43A1-9C8C-1EBB804D5E44}" type="slidenum">
              <a:rPr lang="en-US" smtClean="0"/>
              <a:pPr/>
              <a:t>‹#›</a:t>
            </a:fld>
            <a:endParaRPr lang="en-US"/>
          </a:p>
        </p:txBody>
      </p:sp>
    </p:spTree>
    <p:extLst>
      <p:ext uri="{BB962C8B-B14F-4D97-AF65-F5344CB8AC3E}">
        <p14:creationId xmlns:p14="http://schemas.microsoft.com/office/powerpoint/2010/main" val="3466986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5B73A6-00C9-4D77-9B2A-604511A7919C}"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8386CC-0FE3-43A1-9C8C-1EBB804D5E44}"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57622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95B73A6-00C9-4D77-9B2A-604511A7919C}" type="datetimeFigureOut">
              <a:rPr lang="en-US" smtClean="0"/>
              <a:pPr/>
              <a:t>4/3/2024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8386CC-0FE3-43A1-9C8C-1EBB804D5E44}" type="slidenum">
              <a:rPr lang="en-US" smtClean="0"/>
              <a:pPr/>
              <a:t>‹#›</a:t>
            </a:fld>
            <a:endParaRPr lang="en-US"/>
          </a:p>
        </p:txBody>
      </p:sp>
    </p:spTree>
    <p:extLst>
      <p:ext uri="{BB962C8B-B14F-4D97-AF65-F5344CB8AC3E}">
        <p14:creationId xmlns:p14="http://schemas.microsoft.com/office/powerpoint/2010/main" val="1791335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95B73A6-00C9-4D77-9B2A-604511A7919C}" type="datetimeFigureOut">
              <a:rPr lang="en-US" smtClean="0"/>
              <a:pPr/>
              <a:t>4/3/2024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8386CC-0FE3-43A1-9C8C-1EBB804D5E44}"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79078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95B73A6-00C9-4D77-9B2A-604511A7919C}" type="datetimeFigureOut">
              <a:rPr lang="en-US" smtClean="0"/>
              <a:pPr/>
              <a:t>4/3/2024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8386CC-0FE3-43A1-9C8C-1EBB804D5E44}" type="slidenum">
              <a:rPr lang="en-US" smtClean="0"/>
              <a:pPr/>
              <a:t>‹#›</a:t>
            </a:fld>
            <a:endParaRPr lang="en-US"/>
          </a:p>
        </p:txBody>
      </p:sp>
    </p:spTree>
    <p:extLst>
      <p:ext uri="{BB962C8B-B14F-4D97-AF65-F5344CB8AC3E}">
        <p14:creationId xmlns:p14="http://schemas.microsoft.com/office/powerpoint/2010/main" val="1813515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5B73A6-00C9-4D77-9B2A-604511A7919C}"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8386CC-0FE3-43A1-9C8C-1EBB804D5E44}" type="slidenum">
              <a:rPr lang="en-US" smtClean="0"/>
              <a:pPr/>
              <a:t>‹#›</a:t>
            </a:fld>
            <a:endParaRPr lang="en-US"/>
          </a:p>
        </p:txBody>
      </p:sp>
    </p:spTree>
    <p:extLst>
      <p:ext uri="{BB962C8B-B14F-4D97-AF65-F5344CB8AC3E}">
        <p14:creationId xmlns:p14="http://schemas.microsoft.com/office/powerpoint/2010/main" val="3840569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5B73A6-00C9-4D77-9B2A-604511A7919C}"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8386CC-0FE3-43A1-9C8C-1EBB804D5E44}" type="slidenum">
              <a:rPr lang="en-US" smtClean="0"/>
              <a:pPr/>
              <a:t>‹#›</a:t>
            </a:fld>
            <a:endParaRPr lang="en-US"/>
          </a:p>
        </p:txBody>
      </p:sp>
    </p:spTree>
    <p:extLst>
      <p:ext uri="{BB962C8B-B14F-4D97-AF65-F5344CB8AC3E}">
        <p14:creationId xmlns:p14="http://schemas.microsoft.com/office/powerpoint/2010/main" val="3515300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a16="http://schemas.microsoft.com/office/drawing/2014/main" xmlns="" id="{7A548D79-C9D7-4864-9A27-6E2AFEF9E36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95CFF280-8D8E-4322-841F-F38908A9F4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F1539796-BF02-4784-A525-74154BB5C001}"/>
              </a:ext>
            </a:extLst>
          </p:cNvPr>
          <p:cNvSpPr>
            <a:spLocks noGrp="1" noChangeArrowheads="1"/>
          </p:cNvSpPr>
          <p:nvPr>
            <p:ph type="sldNum" sz="quarter" idx="12"/>
          </p:nvPr>
        </p:nvSpPr>
        <p:spPr>
          <a:ln/>
        </p:spPr>
        <p:txBody>
          <a:bodyPr/>
          <a:lstStyle>
            <a:lvl1pPr>
              <a:defRPr/>
            </a:lvl1pPr>
          </a:lstStyle>
          <a:p>
            <a:fld id="{A4D00045-C9B7-4237-879A-6EFAD960CAC2}" type="slidenum">
              <a:rPr lang="en-US" altLang="en-US"/>
              <a:pPr/>
              <a:t>‹#›</a:t>
            </a:fld>
            <a:endParaRPr lang="en-US" altLang="en-US"/>
          </a:p>
        </p:txBody>
      </p:sp>
    </p:spTree>
    <p:extLst>
      <p:ext uri="{BB962C8B-B14F-4D97-AF65-F5344CB8AC3E}">
        <p14:creationId xmlns:p14="http://schemas.microsoft.com/office/powerpoint/2010/main" val="413396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5B73A6-00C9-4D77-9B2A-604511A7919C}"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8386CC-0FE3-43A1-9C8C-1EBB804D5E44}" type="slidenum">
              <a:rPr lang="en-US" smtClean="0"/>
              <a:pPr/>
              <a:t>‹#›</a:t>
            </a:fld>
            <a:endParaRPr lang="en-US"/>
          </a:p>
        </p:txBody>
      </p:sp>
    </p:spTree>
    <p:extLst>
      <p:ext uri="{BB962C8B-B14F-4D97-AF65-F5344CB8AC3E}">
        <p14:creationId xmlns:p14="http://schemas.microsoft.com/office/powerpoint/2010/main" val="372370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5B73A6-00C9-4D77-9B2A-604511A7919C}"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8386CC-0FE3-43A1-9C8C-1EBB804D5E44}" type="slidenum">
              <a:rPr lang="en-US" smtClean="0"/>
              <a:pPr/>
              <a:t>‹#›</a:t>
            </a:fld>
            <a:endParaRPr lang="en-US"/>
          </a:p>
        </p:txBody>
      </p:sp>
    </p:spTree>
    <p:extLst>
      <p:ext uri="{BB962C8B-B14F-4D97-AF65-F5344CB8AC3E}">
        <p14:creationId xmlns:p14="http://schemas.microsoft.com/office/powerpoint/2010/main" val="891729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5B73A6-00C9-4D77-9B2A-604511A7919C}" type="datetimeFigureOut">
              <a:rPr lang="en-US" smtClean="0"/>
              <a:pPr/>
              <a:t>4/3/2024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28386CC-0FE3-43A1-9C8C-1EBB804D5E44}" type="slidenum">
              <a:rPr lang="en-US" smtClean="0"/>
              <a:pPr/>
              <a:t>‹#›</a:t>
            </a:fld>
            <a:endParaRPr lang="en-US"/>
          </a:p>
        </p:txBody>
      </p:sp>
    </p:spTree>
    <p:extLst>
      <p:ext uri="{BB962C8B-B14F-4D97-AF65-F5344CB8AC3E}">
        <p14:creationId xmlns:p14="http://schemas.microsoft.com/office/powerpoint/2010/main" val="1905119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5B73A6-00C9-4D77-9B2A-604511A7919C}" type="datetimeFigureOut">
              <a:rPr lang="en-US" smtClean="0"/>
              <a:pPr/>
              <a:t>4/3/2024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28386CC-0FE3-43A1-9C8C-1EBB804D5E44}" type="slidenum">
              <a:rPr lang="en-US" smtClean="0"/>
              <a:pPr/>
              <a:t>‹#›</a:t>
            </a:fld>
            <a:endParaRPr lang="en-US"/>
          </a:p>
        </p:txBody>
      </p:sp>
    </p:spTree>
    <p:extLst>
      <p:ext uri="{BB962C8B-B14F-4D97-AF65-F5344CB8AC3E}">
        <p14:creationId xmlns:p14="http://schemas.microsoft.com/office/powerpoint/2010/main" val="2054985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5B73A6-00C9-4D77-9B2A-604511A7919C}" type="datetimeFigureOut">
              <a:rPr lang="en-US" smtClean="0"/>
              <a:pPr/>
              <a:t>4/3/2024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28386CC-0FE3-43A1-9C8C-1EBB804D5E44}" type="slidenum">
              <a:rPr lang="en-US" smtClean="0"/>
              <a:pPr/>
              <a:t>‹#›</a:t>
            </a:fld>
            <a:endParaRPr lang="en-US"/>
          </a:p>
        </p:txBody>
      </p:sp>
    </p:spTree>
    <p:extLst>
      <p:ext uri="{BB962C8B-B14F-4D97-AF65-F5344CB8AC3E}">
        <p14:creationId xmlns:p14="http://schemas.microsoft.com/office/powerpoint/2010/main" val="215432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B73A6-00C9-4D77-9B2A-604511A7919C}" type="datetimeFigureOut">
              <a:rPr lang="en-US" smtClean="0"/>
              <a:pPr/>
              <a:t>4/3/2024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28386CC-0FE3-43A1-9C8C-1EBB804D5E44}" type="slidenum">
              <a:rPr lang="en-US" smtClean="0"/>
              <a:pPr/>
              <a:t>‹#›</a:t>
            </a:fld>
            <a:endParaRPr lang="en-US"/>
          </a:p>
        </p:txBody>
      </p:sp>
    </p:spTree>
    <p:extLst>
      <p:ext uri="{BB962C8B-B14F-4D97-AF65-F5344CB8AC3E}">
        <p14:creationId xmlns:p14="http://schemas.microsoft.com/office/powerpoint/2010/main" val="2379935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95B73A6-00C9-4D77-9B2A-604511A7919C}" type="datetimeFigureOut">
              <a:rPr lang="en-US" smtClean="0"/>
              <a:pPr/>
              <a:t>4/3/2024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28386CC-0FE3-43A1-9C8C-1EBB804D5E44}" type="slidenum">
              <a:rPr lang="en-US" smtClean="0"/>
              <a:pPr/>
              <a:t>‹#›</a:t>
            </a:fld>
            <a:endParaRPr lang="en-US"/>
          </a:p>
        </p:txBody>
      </p:sp>
    </p:spTree>
    <p:extLst>
      <p:ext uri="{BB962C8B-B14F-4D97-AF65-F5344CB8AC3E}">
        <p14:creationId xmlns:p14="http://schemas.microsoft.com/office/powerpoint/2010/main" val="96025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95B73A6-00C9-4D77-9B2A-604511A7919C}" type="datetimeFigureOut">
              <a:rPr lang="en-US" smtClean="0"/>
              <a:pPr/>
              <a:t>4/3/2024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8386CC-0FE3-43A1-9C8C-1EBB804D5E44}" type="slidenum">
              <a:rPr lang="en-US" smtClean="0"/>
              <a:pPr/>
              <a:t>‹#›</a:t>
            </a:fld>
            <a:endParaRPr lang="en-US"/>
          </a:p>
        </p:txBody>
      </p:sp>
    </p:spTree>
    <p:extLst>
      <p:ext uri="{BB962C8B-B14F-4D97-AF65-F5344CB8AC3E}">
        <p14:creationId xmlns:p14="http://schemas.microsoft.com/office/powerpoint/2010/main" val="621891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95B73A6-00C9-4D77-9B2A-604511A7919C}" type="datetimeFigureOut">
              <a:rPr lang="en-US" smtClean="0"/>
              <a:pPr/>
              <a:t>4/3/2024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28386CC-0FE3-43A1-9C8C-1EBB804D5E44}" type="slidenum">
              <a:rPr lang="en-US" smtClean="0"/>
              <a:pPr/>
              <a:t>‹#›</a:t>
            </a:fld>
            <a:endParaRPr lang="en-US"/>
          </a:p>
        </p:txBody>
      </p:sp>
    </p:spTree>
    <p:extLst>
      <p:ext uri="{BB962C8B-B14F-4D97-AF65-F5344CB8AC3E}">
        <p14:creationId xmlns:p14="http://schemas.microsoft.com/office/powerpoint/2010/main" val="367139635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www.google.com.vn/url?sa=i&amp;rct=j&amp;q=&amp;esrc=s&amp;frm=1&amp;source=images&amp;cd=&amp;cad=rja&amp;uact=8&amp;ved=0CAcQjRw&amp;url=http://www.baoquangninh.com.vn/chinh-tri/201201/uBNd-tinh-ban-hanh-cong-dien-khan-phong-chong-ret-dam-ret-hai-2159124/&amp;ei=R67_VJ36GMnc8AXqg4L4Cw&amp;psig=AFQjCNFcCauV3Sq_B40pZ_GmdrjUG_HZOA&amp;ust=1426128800390292" TargetMode="External"/><Relationship Id="rId5" Type="http://schemas.openxmlformats.org/officeDocument/2006/relationships/image" Target="../media/image17.jpeg"/><Relationship Id="rId4" Type="http://schemas.openxmlformats.org/officeDocument/2006/relationships/hyperlink" Target="http://www.google.com.vn/url?sa=i&amp;rct=j&amp;q=&amp;esrc=s&amp;frm=1&amp;source=images&amp;cd=&amp;cad=rja&amp;uact=8&amp;ved=0CAcQjRw&amp;url=http://nongthonmoihatinh.vn/vi/news/Nha-nong-can-biet/Chu-dong-phong-chong-doi-ret-cho-gia-suc-12094/&amp;ei=ia3_VNzoB5Xi8AXkw4DYDA&amp;psig=AFQjCNFogWc8AbHK0bURaXqWgNjaI30qNg&amp;ust=1426128530624007"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3.xml"/><Relationship Id="rId7" Type="http://schemas.openxmlformats.org/officeDocument/2006/relationships/image" Target="../media/image28.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4A6A963D-A8C1-42AE-B66B-A26EC9FB8F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818" y="-25758"/>
            <a:ext cx="1190866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4">
            <a:extLst>
              <a:ext uri="{FF2B5EF4-FFF2-40B4-BE49-F238E27FC236}">
                <a16:creationId xmlns:a16="http://schemas.microsoft.com/office/drawing/2014/main" xmlns="" id="{DB2D3163-D218-4CFF-9C63-C6B8A61B4A8E}"/>
              </a:ext>
            </a:extLst>
          </p:cNvPr>
          <p:cNvSpPr txBox="1">
            <a:spLocks noChangeArrowheads="1"/>
          </p:cNvSpPr>
          <p:nvPr/>
        </p:nvSpPr>
        <p:spPr bwMode="auto">
          <a:xfrm>
            <a:off x="1866900" y="1201053"/>
            <a:ext cx="8534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CHÀO MỪNG QUÝ THẦY CÔ ĐẾN DỰ </a:t>
            </a: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GIỜ </a:t>
            </a:r>
            <a:r>
              <a:rPr kumimoji="0" lang="en-US" altLang="en-US" sz="3200" b="1" i="0" u="none" strike="noStrike" kern="1200" cap="none" spc="0" normalizeH="0" baseline="0" noProof="0" smtClean="0">
                <a:ln>
                  <a:noFill/>
                </a:ln>
                <a:solidFill>
                  <a:srgbClr val="0000FF"/>
                </a:solidFill>
                <a:effectLst/>
                <a:uLnTx/>
                <a:uFillTx/>
                <a:latin typeface="Times New Roman" panose="02020603050405020304" pitchFamily="18" charset="0"/>
                <a:ea typeface="+mn-ea"/>
                <a:cs typeface="Times New Roman" panose="02020603050405020304" pitchFamily="18" charset="0"/>
              </a:rPr>
              <a:t>MÔN </a:t>
            </a: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ĐỊA </a:t>
            </a:r>
            <a:r>
              <a:rPr kumimoji="0" lang="en-US" altLang="en-US" sz="3200" b="1" i="0" u="none" strike="noStrike" kern="1200" cap="none" spc="0" normalizeH="0" baseline="0" noProof="0" smtClean="0">
                <a:ln>
                  <a:noFill/>
                </a:ln>
                <a:solidFill>
                  <a:srgbClr val="0000FF"/>
                </a:solidFill>
                <a:effectLst/>
                <a:uLnTx/>
                <a:uFillTx/>
                <a:latin typeface="Times New Roman" panose="02020603050405020304" pitchFamily="18" charset="0"/>
                <a:ea typeface="+mn-ea"/>
                <a:cs typeface="Times New Roman" panose="02020603050405020304" pitchFamily="18" charset="0"/>
              </a:rPr>
              <a:t>LÍ 8</a:t>
            </a:r>
            <a:endPar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92071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mua dong o sapa vietnam">
            <a:extLst>
              <a:ext uri="{FF2B5EF4-FFF2-40B4-BE49-F238E27FC236}">
                <a16:creationId xmlns:a16="http://schemas.microsoft.com/office/drawing/2014/main" xmlns="" id="{1EB301B9-9C27-44DF-BE75-4D7CC8802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10" y="4978536"/>
            <a:ext cx="2782957" cy="182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Hình ảnh có liên quan">
            <a:extLst>
              <a:ext uri="{FF2B5EF4-FFF2-40B4-BE49-F238E27FC236}">
                <a16:creationId xmlns:a16="http://schemas.microsoft.com/office/drawing/2014/main" xmlns="" id="{9C695D14-8A0C-4CA8-A1AA-96F003A02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539" y="4978536"/>
            <a:ext cx="2782957" cy="1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a:extLst>
              <a:ext uri="{FF2B5EF4-FFF2-40B4-BE49-F238E27FC236}">
                <a16:creationId xmlns:a16="http://schemas.microsoft.com/office/drawing/2014/main" xmlns="" id="{F5413E65-2E52-4633-BF89-C4CA43D605B2}"/>
              </a:ext>
            </a:extLst>
          </p:cNvPr>
          <p:cNvSpPr txBox="1">
            <a:spLocks noChangeArrowheads="1"/>
          </p:cNvSpPr>
          <p:nvPr/>
        </p:nvSpPr>
        <p:spPr bwMode="auto">
          <a:xfrm>
            <a:off x="3278568" y="4978536"/>
            <a:ext cx="78985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000" dirty="0">
                <a:solidFill>
                  <a:srgbClr val="000000"/>
                </a:solidFill>
                <a:cs typeface="Times New Roman" panose="02020603050405020304" pitchFamily="18" charset="0"/>
              </a:rPr>
              <a:t>Sa-pa</a:t>
            </a:r>
            <a:endParaRPr lang="en-US" altLang="en-US" sz="2000" u="sng" dirty="0">
              <a:solidFill>
                <a:srgbClr val="000000"/>
              </a:solidFill>
              <a:cs typeface="Times New Roman" panose="02020603050405020304" pitchFamily="18" charset="0"/>
            </a:endParaRPr>
          </a:p>
        </p:txBody>
      </p:sp>
      <p:sp>
        <p:nvSpPr>
          <p:cNvPr id="4" name="TextBox 3">
            <a:extLst>
              <a:ext uri="{FF2B5EF4-FFF2-40B4-BE49-F238E27FC236}">
                <a16:creationId xmlns:a16="http://schemas.microsoft.com/office/drawing/2014/main" xmlns="" id="{97710D64-ED6F-49B7-BAC1-60306DB20C16}"/>
              </a:ext>
            </a:extLst>
          </p:cNvPr>
          <p:cNvSpPr txBox="1"/>
          <p:nvPr/>
        </p:nvSpPr>
        <p:spPr>
          <a:xfrm>
            <a:off x="962670" y="3727410"/>
            <a:ext cx="10479469" cy="523220"/>
          </a:xfrm>
          <a:prstGeom prst="rect">
            <a:avLst/>
          </a:prstGeom>
          <a:noFill/>
        </p:spPr>
        <p:txBody>
          <a:bodyPr wrap="square" rtlCol="0">
            <a:spAutoFit/>
          </a:bodyPr>
          <a:lstStyle/>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Em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hãy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quan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rút</a:t>
            </a:r>
            <a:r>
              <a:rPr lang="en-US" sz="2400" dirty="0">
                <a:solidFill>
                  <a:srgbClr val="FF0000"/>
                </a:solidFill>
                <a:latin typeface="Times New Roman" panose="02020603050405020304" pitchFamily="18" charset="0"/>
                <a:cs typeface="Times New Roman" panose="02020603050405020304" pitchFamily="18" charset="0"/>
              </a:rPr>
              <a:t> ra </a:t>
            </a:r>
            <a:r>
              <a:rPr lang="en-US" sz="2400" b="1" dirty="0" err="1">
                <a:solidFill>
                  <a:srgbClr val="FF0000"/>
                </a:solidFill>
                <a:latin typeface="Times New Roman" panose="02020603050405020304" pitchFamily="18" charset="0"/>
                <a:cs typeface="Times New Roman" panose="02020603050405020304" pitchFamily="18" charset="0"/>
              </a:rPr>
              <a:t>nhận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xét</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về</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sự</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thay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đổi</a:t>
            </a:r>
            <a:r>
              <a:rPr lang="en-US" sz="2400"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nhiệt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theo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err="1">
                <a:solidFill>
                  <a:srgbClr val="FF0000"/>
                </a:solidFill>
                <a:latin typeface="Times New Roman" panose="02020603050405020304" pitchFamily="18" charset="0"/>
                <a:cs typeface="Times New Roman" panose="02020603050405020304" pitchFamily="18" charset="0"/>
              </a:rPr>
              <a:t>cao</a:t>
            </a:r>
            <a:r>
              <a:rPr lang="en-US" sz="2400" b="1">
                <a:solidFill>
                  <a:srgbClr val="FF0000"/>
                </a:solidFill>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1" name="TextBox 12">
            <a:extLst>
              <a:ext uri="{FF2B5EF4-FFF2-40B4-BE49-F238E27FC236}">
                <a16:creationId xmlns:a16="http://schemas.microsoft.com/office/drawing/2014/main" xmlns="" id="{1DBAF88B-9946-4382-BC2F-BB5B4C77935F}"/>
              </a:ext>
            </a:extLst>
          </p:cNvPr>
          <p:cNvSpPr txBox="1">
            <a:spLocks noChangeArrowheads="1"/>
          </p:cNvSpPr>
          <p:nvPr/>
        </p:nvSpPr>
        <p:spPr bwMode="auto">
          <a:xfrm>
            <a:off x="273638" y="4962026"/>
            <a:ext cx="1146967"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000" dirty="0">
                <a:solidFill>
                  <a:srgbClr val="000000"/>
                </a:solidFill>
                <a:cs typeface="Times New Roman" panose="02020603050405020304" pitchFamily="18" charset="0"/>
              </a:rPr>
              <a:t>Tam </a:t>
            </a:r>
            <a:r>
              <a:rPr lang="en-US" altLang="en-US" sz="2000" dirty="0" err="1">
                <a:solidFill>
                  <a:srgbClr val="000000"/>
                </a:solidFill>
                <a:cs typeface="Times New Roman" panose="02020603050405020304" pitchFamily="18" charset="0"/>
              </a:rPr>
              <a:t>Đảo</a:t>
            </a:r>
            <a:endParaRPr lang="en-US" altLang="en-US" sz="2000" u="sng" dirty="0">
              <a:solidFill>
                <a:srgbClr val="000000"/>
              </a:solidFill>
              <a:cs typeface="Times New Roman" panose="02020603050405020304" pitchFamily="18" charset="0"/>
            </a:endParaRPr>
          </a:p>
        </p:txBody>
      </p:sp>
      <p:pic>
        <p:nvPicPr>
          <p:cNvPr id="6" name="Picture 5">
            <a:extLst>
              <a:ext uri="{FF2B5EF4-FFF2-40B4-BE49-F238E27FC236}">
                <a16:creationId xmlns:a16="http://schemas.microsoft.com/office/drawing/2014/main" xmlns="" id="{9458AD9E-35D0-4F21-95F4-6EB0FBC236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405" y="4948982"/>
            <a:ext cx="2949567" cy="1834262"/>
          </a:xfrm>
          <a:prstGeom prst="rect">
            <a:avLst/>
          </a:prstGeom>
        </p:spPr>
      </p:pic>
      <p:sp>
        <p:nvSpPr>
          <p:cNvPr id="14" name="TextBox 12">
            <a:extLst>
              <a:ext uri="{FF2B5EF4-FFF2-40B4-BE49-F238E27FC236}">
                <a16:creationId xmlns:a16="http://schemas.microsoft.com/office/drawing/2014/main" xmlns="" id="{3181600A-9D6F-41DA-B25E-1E06A72AD4DC}"/>
              </a:ext>
            </a:extLst>
          </p:cNvPr>
          <p:cNvSpPr txBox="1">
            <a:spLocks noChangeArrowheads="1"/>
          </p:cNvSpPr>
          <p:nvPr/>
        </p:nvSpPr>
        <p:spPr bwMode="auto">
          <a:xfrm>
            <a:off x="8057322" y="4978536"/>
            <a:ext cx="1062865"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000" dirty="0" err="1">
                <a:solidFill>
                  <a:srgbClr val="000000"/>
                </a:solidFill>
                <a:cs typeface="Times New Roman" panose="02020603050405020304" pitchFamily="18" charset="0"/>
              </a:rPr>
              <a:t>Bảo</a:t>
            </a:r>
            <a:r>
              <a:rPr lang="en-US" altLang="en-US" sz="2000" dirty="0">
                <a:solidFill>
                  <a:srgbClr val="000000"/>
                </a:solidFill>
                <a:cs typeface="Times New Roman" panose="02020603050405020304" pitchFamily="18" charset="0"/>
              </a:rPr>
              <a:t> </a:t>
            </a:r>
            <a:r>
              <a:rPr lang="en-US" altLang="en-US" sz="2000" dirty="0" err="1">
                <a:solidFill>
                  <a:srgbClr val="000000"/>
                </a:solidFill>
                <a:cs typeface="Times New Roman" panose="02020603050405020304" pitchFamily="18" charset="0"/>
              </a:rPr>
              <a:t>Lộc</a:t>
            </a:r>
            <a:endParaRPr lang="en-US" altLang="en-US" sz="2000" u="sng" dirty="0">
              <a:solidFill>
                <a:srgbClr val="000000"/>
              </a:solidFill>
              <a:cs typeface="Times New Roman" panose="02020603050405020304" pitchFamily="18" charset="0"/>
            </a:endParaRPr>
          </a:p>
        </p:txBody>
      </p:sp>
      <p:pic>
        <p:nvPicPr>
          <p:cNvPr id="9" name="Picture 8">
            <a:extLst>
              <a:ext uri="{FF2B5EF4-FFF2-40B4-BE49-F238E27FC236}">
                <a16:creationId xmlns:a16="http://schemas.microsoft.com/office/drawing/2014/main" xmlns="" id="{B8C38B6C-CDD5-41B5-A6AB-F96C65C576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73290" y="5085242"/>
            <a:ext cx="2759683" cy="1685707"/>
          </a:xfrm>
          <a:prstGeom prst="rect">
            <a:avLst/>
          </a:prstGeom>
        </p:spPr>
      </p:pic>
      <p:sp>
        <p:nvSpPr>
          <p:cNvPr id="17" name="TextBox 12">
            <a:extLst>
              <a:ext uri="{FF2B5EF4-FFF2-40B4-BE49-F238E27FC236}">
                <a16:creationId xmlns:a16="http://schemas.microsoft.com/office/drawing/2014/main" xmlns="" id="{3AE0D767-C2A5-4A82-84EB-3A015B2E4FF4}"/>
              </a:ext>
            </a:extLst>
          </p:cNvPr>
          <p:cNvSpPr txBox="1">
            <a:spLocks noChangeArrowheads="1"/>
          </p:cNvSpPr>
          <p:nvPr/>
        </p:nvSpPr>
        <p:spPr bwMode="auto">
          <a:xfrm>
            <a:off x="11138031" y="5085242"/>
            <a:ext cx="894942"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000" dirty="0" err="1">
                <a:solidFill>
                  <a:srgbClr val="000000"/>
                </a:solidFill>
                <a:cs typeface="Times New Roman" panose="02020603050405020304" pitchFamily="18" charset="0"/>
              </a:rPr>
              <a:t>Đà</a:t>
            </a:r>
            <a:r>
              <a:rPr lang="en-US" altLang="en-US" sz="2000" dirty="0">
                <a:solidFill>
                  <a:srgbClr val="000000"/>
                </a:solidFill>
                <a:cs typeface="Times New Roman" panose="02020603050405020304" pitchFamily="18" charset="0"/>
              </a:rPr>
              <a:t> </a:t>
            </a:r>
            <a:r>
              <a:rPr lang="en-US" altLang="en-US" sz="2000" dirty="0" err="1">
                <a:solidFill>
                  <a:srgbClr val="000000"/>
                </a:solidFill>
                <a:cs typeface="Times New Roman" panose="02020603050405020304" pitchFamily="18" charset="0"/>
              </a:rPr>
              <a:t>Lạt</a:t>
            </a:r>
            <a:endParaRPr lang="en-US" altLang="en-US" sz="2000" u="sng" dirty="0">
              <a:solidFill>
                <a:srgbClr val="000000"/>
              </a:solidFill>
              <a:cs typeface="Times New Roman" panose="02020603050405020304" pitchFamily="18" charset="0"/>
            </a:endParaRPr>
          </a:p>
        </p:txBody>
      </p:sp>
      <p:sp>
        <p:nvSpPr>
          <p:cNvPr id="2" name="TextBox 1">
            <a:extLst>
              <a:ext uri="{FF2B5EF4-FFF2-40B4-BE49-F238E27FC236}">
                <a16:creationId xmlns:a16="http://schemas.microsoft.com/office/drawing/2014/main" xmlns="" id="{867462AB-FC05-4640-8412-175B74D7402A}"/>
              </a:ext>
            </a:extLst>
          </p:cNvPr>
          <p:cNvSpPr txBox="1"/>
          <p:nvPr/>
        </p:nvSpPr>
        <p:spPr>
          <a:xfrm>
            <a:off x="710626" y="4248230"/>
            <a:ext cx="11197547" cy="461665"/>
          </a:xfrm>
          <a:prstGeom prst="rect">
            <a:avLst/>
          </a:prstGeom>
          <a:noFill/>
        </p:spPr>
        <p:txBody>
          <a:bodyPr wrap="square" rtlCol="0">
            <a:spAutoFit/>
          </a:bodyPr>
          <a:lstStyle/>
          <a:p>
            <a:r>
              <a:rPr lang="en-US" sz="2400" b="1" dirty="0" err="1">
                <a:solidFill>
                  <a:srgbClr val="0000CC"/>
                </a:solidFill>
                <a:latin typeface="Times New Roman" panose="02020603050405020304" pitchFamily="18" charset="0"/>
                <a:cs typeface="Times New Roman" panose="02020603050405020304" pitchFamily="18" charset="0"/>
              </a:rPr>
              <a:t>Nhiệt</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độ</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thay</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đổi</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theo</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độ</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cao</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càng</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lên</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cao</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nhiệt</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độ</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càng</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giảm</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khí</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hậu</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càng</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mát</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mẻ</a:t>
            </a:r>
            <a:endParaRPr lang="en-US" sz="2400" b="1" dirty="0">
              <a:solidFill>
                <a:srgbClr val="0000CC"/>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xmlns="" id="{B3266178-1DF6-4360-ACA8-2C4142B417BA}"/>
              </a:ext>
            </a:extLst>
          </p:cNvPr>
          <p:cNvGraphicFramePr>
            <a:graphicFrameLocks noGrp="1"/>
          </p:cNvGraphicFramePr>
          <p:nvPr>
            <p:extLst>
              <p:ext uri="{D42A27DB-BD31-4B8C-83A1-F6EECF244321}">
                <p14:modId xmlns:p14="http://schemas.microsoft.com/office/powerpoint/2010/main" val="2322084776"/>
              </p:ext>
            </p:extLst>
          </p:nvPr>
        </p:nvGraphicFramePr>
        <p:xfrm>
          <a:off x="2005496" y="863768"/>
          <a:ext cx="8927548" cy="2722467"/>
        </p:xfrm>
        <a:graphic>
          <a:graphicData uri="http://schemas.openxmlformats.org/drawingml/2006/table">
            <a:tbl>
              <a:tblPr firstRow="1" bandRow="1">
                <a:tableStyleId>{5C22544A-7EE6-4342-B048-85BDC9FD1C3A}</a:tableStyleId>
              </a:tblPr>
              <a:tblGrid>
                <a:gridCol w="2251296">
                  <a:extLst>
                    <a:ext uri="{9D8B030D-6E8A-4147-A177-3AD203B41FA5}">
                      <a16:colId xmlns:a16="http://schemas.microsoft.com/office/drawing/2014/main" xmlns="" val="1934647149"/>
                    </a:ext>
                  </a:extLst>
                </a:gridCol>
                <a:gridCol w="3158605">
                  <a:extLst>
                    <a:ext uri="{9D8B030D-6E8A-4147-A177-3AD203B41FA5}">
                      <a16:colId xmlns:a16="http://schemas.microsoft.com/office/drawing/2014/main" xmlns="" val="2868950743"/>
                    </a:ext>
                  </a:extLst>
                </a:gridCol>
                <a:gridCol w="3517647">
                  <a:extLst>
                    <a:ext uri="{9D8B030D-6E8A-4147-A177-3AD203B41FA5}">
                      <a16:colId xmlns:a16="http://schemas.microsoft.com/office/drawing/2014/main" xmlns="" val="3031447163"/>
                    </a:ext>
                  </a:extLst>
                </a:gridCol>
              </a:tblGrid>
              <a:tr h="844903">
                <a:tc>
                  <a:txBody>
                    <a:bodyPr/>
                    <a:lstStyle/>
                    <a:p>
                      <a:pPr algn="ctr"/>
                      <a:r>
                        <a:rPr lang="en-US" sz="2400">
                          <a:latin typeface="Times New Roman" panose="02020603050405020304" pitchFamily="18" charset="0"/>
                          <a:cs typeface="Times New Roman" panose="02020603050405020304" pitchFamily="18" charset="0"/>
                        </a:rPr>
                        <a:t>Địa điểm</a:t>
                      </a:r>
                    </a:p>
                  </a:txBody>
                  <a:tcPr anchor="ctr"/>
                </a:tc>
                <a:tc>
                  <a:txBody>
                    <a:bodyPr/>
                    <a:lstStyle/>
                    <a:p>
                      <a:pPr algn="ctr"/>
                      <a:r>
                        <a:rPr lang="en-US" sz="2400">
                          <a:latin typeface="Times New Roman" panose="02020603050405020304" pitchFamily="18" charset="0"/>
                          <a:cs typeface="Times New Roman" panose="02020603050405020304" pitchFamily="18" charset="0"/>
                        </a:rPr>
                        <a:t>Độ cao (m)</a:t>
                      </a:r>
                    </a:p>
                  </a:txBody>
                  <a:tcPr anchor="ctr"/>
                </a:tc>
                <a:tc>
                  <a:txBody>
                    <a:bodyPr/>
                    <a:lstStyle/>
                    <a:p>
                      <a:pPr algn="ctr"/>
                      <a:r>
                        <a:rPr lang="en-US" sz="2400">
                          <a:latin typeface="Times New Roman" panose="02020603050405020304" pitchFamily="18" charset="0"/>
                          <a:cs typeface="Times New Roman" panose="02020603050405020304" pitchFamily="18" charset="0"/>
                        </a:rPr>
                        <a:t>Nhiệt độ trung bình năm</a:t>
                      </a:r>
                    </a:p>
                  </a:txBody>
                  <a:tcPr anchor="ctr"/>
                </a:tc>
                <a:extLst>
                  <a:ext uri="{0D108BD9-81ED-4DB2-BD59-A6C34878D82A}">
                    <a16:rowId xmlns:a16="http://schemas.microsoft.com/office/drawing/2014/main" xmlns="" val="957144555"/>
                  </a:ext>
                </a:extLst>
              </a:tr>
              <a:tr h="469391">
                <a:tc>
                  <a:txBody>
                    <a:bodyPr/>
                    <a:lstStyle/>
                    <a:p>
                      <a:pPr algn="ctr"/>
                      <a:r>
                        <a:rPr lang="en-US" sz="2400">
                          <a:latin typeface="Times New Roman" panose="02020603050405020304" pitchFamily="18" charset="0"/>
                          <a:cs typeface="Times New Roman" panose="02020603050405020304" pitchFamily="18" charset="0"/>
                        </a:rPr>
                        <a:t>Tam Đảo</a:t>
                      </a:r>
                    </a:p>
                  </a:txBody>
                  <a:tcPr anchor="ctr">
                    <a:solidFill>
                      <a:schemeClr val="accent5">
                        <a:lumMod val="20000"/>
                        <a:lumOff val="80000"/>
                      </a:schemeClr>
                    </a:solidFill>
                  </a:tcPr>
                </a:tc>
                <a:tc>
                  <a:txBody>
                    <a:bodyPr/>
                    <a:lstStyle/>
                    <a:p>
                      <a:pPr algn="ctr"/>
                      <a:r>
                        <a:rPr lang="en-US" sz="2400">
                          <a:latin typeface="Times New Roman" panose="02020603050405020304" pitchFamily="18" charset="0"/>
                          <a:cs typeface="Times New Roman" panose="02020603050405020304" pitchFamily="18" charset="0"/>
                        </a:rPr>
                        <a:t>897</a:t>
                      </a:r>
                    </a:p>
                  </a:txBody>
                  <a:tcPr anchor="ctr">
                    <a:solidFill>
                      <a:schemeClr val="accent5">
                        <a:lumMod val="20000"/>
                        <a:lumOff val="80000"/>
                      </a:schemeClr>
                    </a:solidFill>
                  </a:tcPr>
                </a:tc>
                <a:tc>
                  <a:txBody>
                    <a:bodyPr/>
                    <a:lstStyle/>
                    <a:p>
                      <a:pPr algn="ctr"/>
                      <a:r>
                        <a:rPr lang="en-US" sz="2400">
                          <a:latin typeface="Times New Roman" panose="02020603050405020304" pitchFamily="18" charset="0"/>
                          <a:cs typeface="Times New Roman" panose="02020603050405020304" pitchFamily="18" charset="0"/>
                        </a:rPr>
                        <a:t>18,0</a:t>
                      </a:r>
                    </a:p>
                  </a:txBody>
                  <a:tcPr anchor="ctr">
                    <a:solidFill>
                      <a:schemeClr val="accent5">
                        <a:lumMod val="20000"/>
                        <a:lumOff val="80000"/>
                      </a:schemeClr>
                    </a:solidFill>
                  </a:tcPr>
                </a:tc>
                <a:extLst>
                  <a:ext uri="{0D108BD9-81ED-4DB2-BD59-A6C34878D82A}">
                    <a16:rowId xmlns:a16="http://schemas.microsoft.com/office/drawing/2014/main" xmlns="" val="2457597119"/>
                  </a:ext>
                </a:extLst>
              </a:tr>
              <a:tr h="469391">
                <a:tc>
                  <a:txBody>
                    <a:bodyPr/>
                    <a:lstStyle/>
                    <a:p>
                      <a:pPr algn="ctr"/>
                      <a:r>
                        <a:rPr lang="en-US" sz="2400">
                          <a:latin typeface="Times New Roman" panose="02020603050405020304" pitchFamily="18" charset="0"/>
                          <a:cs typeface="Times New Roman" panose="02020603050405020304" pitchFamily="18" charset="0"/>
                        </a:rPr>
                        <a:t>Sa Pa</a:t>
                      </a:r>
                    </a:p>
                  </a:txBody>
                  <a:tcPr anchor="ctr">
                    <a:solidFill>
                      <a:schemeClr val="accent2">
                        <a:lumMod val="20000"/>
                        <a:lumOff val="80000"/>
                      </a:schemeClr>
                    </a:solidFill>
                  </a:tcPr>
                </a:tc>
                <a:tc>
                  <a:txBody>
                    <a:bodyPr/>
                    <a:lstStyle/>
                    <a:p>
                      <a:pPr algn="ctr"/>
                      <a:r>
                        <a:rPr lang="en-US" sz="2400">
                          <a:latin typeface="Times New Roman" panose="02020603050405020304" pitchFamily="18" charset="0"/>
                          <a:cs typeface="Times New Roman" panose="02020603050405020304" pitchFamily="18" charset="0"/>
                        </a:rPr>
                        <a:t>1570</a:t>
                      </a:r>
                    </a:p>
                  </a:txBody>
                  <a:tcPr anchor="ctr">
                    <a:solidFill>
                      <a:schemeClr val="accent2">
                        <a:lumMod val="20000"/>
                        <a:lumOff val="80000"/>
                      </a:schemeClr>
                    </a:solidFill>
                  </a:tcPr>
                </a:tc>
                <a:tc>
                  <a:txBody>
                    <a:bodyPr/>
                    <a:lstStyle/>
                    <a:p>
                      <a:pPr algn="ctr"/>
                      <a:r>
                        <a:rPr lang="en-US" sz="2400">
                          <a:latin typeface="Times New Roman" panose="02020603050405020304" pitchFamily="18" charset="0"/>
                          <a:cs typeface="Times New Roman" panose="02020603050405020304" pitchFamily="18" charset="0"/>
                        </a:rPr>
                        <a:t>15,2</a:t>
                      </a:r>
                    </a:p>
                  </a:txBody>
                  <a:tcPr anchor="ctr">
                    <a:solidFill>
                      <a:schemeClr val="accent2">
                        <a:lumMod val="20000"/>
                        <a:lumOff val="80000"/>
                      </a:schemeClr>
                    </a:solidFill>
                  </a:tcPr>
                </a:tc>
                <a:extLst>
                  <a:ext uri="{0D108BD9-81ED-4DB2-BD59-A6C34878D82A}">
                    <a16:rowId xmlns:a16="http://schemas.microsoft.com/office/drawing/2014/main" xmlns="" val="3000668012"/>
                  </a:ext>
                </a:extLst>
              </a:tr>
              <a:tr h="469391">
                <a:tc>
                  <a:txBody>
                    <a:bodyPr/>
                    <a:lstStyle/>
                    <a:p>
                      <a:pPr algn="ctr"/>
                      <a:r>
                        <a:rPr lang="en-US" sz="2400">
                          <a:latin typeface="Times New Roman" panose="02020603050405020304" pitchFamily="18" charset="0"/>
                          <a:cs typeface="Times New Roman" panose="02020603050405020304" pitchFamily="18" charset="0"/>
                        </a:rPr>
                        <a:t>Bảo Lộc</a:t>
                      </a:r>
                    </a:p>
                  </a:txBody>
                  <a:tcPr anchor="ctr">
                    <a:solidFill>
                      <a:schemeClr val="accent5">
                        <a:lumMod val="20000"/>
                        <a:lumOff val="80000"/>
                      </a:schemeClr>
                    </a:solidFill>
                  </a:tcPr>
                </a:tc>
                <a:tc>
                  <a:txBody>
                    <a:bodyPr/>
                    <a:lstStyle/>
                    <a:p>
                      <a:pPr algn="ctr"/>
                      <a:r>
                        <a:rPr lang="en-US" sz="2400">
                          <a:latin typeface="Times New Roman" panose="02020603050405020304" pitchFamily="18" charset="0"/>
                          <a:cs typeface="Times New Roman" panose="02020603050405020304" pitchFamily="18" charset="0"/>
                        </a:rPr>
                        <a:t>850</a:t>
                      </a:r>
                    </a:p>
                  </a:txBody>
                  <a:tcPr anchor="ctr">
                    <a:solidFill>
                      <a:schemeClr val="accent5">
                        <a:lumMod val="20000"/>
                        <a:lumOff val="80000"/>
                      </a:schemeClr>
                    </a:solidFill>
                  </a:tcPr>
                </a:tc>
                <a:tc>
                  <a:txBody>
                    <a:bodyPr/>
                    <a:lstStyle/>
                    <a:p>
                      <a:pPr algn="ctr"/>
                      <a:r>
                        <a:rPr lang="en-US" sz="2400">
                          <a:latin typeface="Times New Roman" panose="02020603050405020304" pitchFamily="18" charset="0"/>
                          <a:cs typeface="Times New Roman" panose="02020603050405020304" pitchFamily="18" charset="0"/>
                        </a:rPr>
                        <a:t>21,5</a:t>
                      </a:r>
                    </a:p>
                  </a:txBody>
                  <a:tcPr anchor="ctr">
                    <a:solidFill>
                      <a:schemeClr val="accent5">
                        <a:lumMod val="20000"/>
                        <a:lumOff val="80000"/>
                      </a:schemeClr>
                    </a:solidFill>
                  </a:tcPr>
                </a:tc>
                <a:extLst>
                  <a:ext uri="{0D108BD9-81ED-4DB2-BD59-A6C34878D82A}">
                    <a16:rowId xmlns:a16="http://schemas.microsoft.com/office/drawing/2014/main" xmlns="" val="553693879"/>
                  </a:ext>
                </a:extLst>
              </a:tr>
              <a:tr h="469391">
                <a:tc>
                  <a:txBody>
                    <a:bodyPr/>
                    <a:lstStyle/>
                    <a:p>
                      <a:pPr algn="ctr"/>
                      <a:r>
                        <a:rPr lang="en-US" sz="2400">
                          <a:latin typeface="Times New Roman" panose="02020603050405020304" pitchFamily="18" charset="0"/>
                          <a:cs typeface="Times New Roman" panose="02020603050405020304" pitchFamily="18" charset="0"/>
                        </a:rPr>
                        <a:t>Đà Lạt</a:t>
                      </a:r>
                    </a:p>
                  </a:txBody>
                  <a:tcPr anchor="ctr">
                    <a:solidFill>
                      <a:schemeClr val="accent2">
                        <a:lumMod val="20000"/>
                        <a:lumOff val="80000"/>
                      </a:schemeClr>
                    </a:solidFill>
                  </a:tcPr>
                </a:tc>
                <a:tc>
                  <a:txBody>
                    <a:bodyPr/>
                    <a:lstStyle/>
                    <a:p>
                      <a:pPr algn="ctr"/>
                      <a:r>
                        <a:rPr lang="en-US" sz="2400">
                          <a:latin typeface="Times New Roman" panose="02020603050405020304" pitchFamily="18" charset="0"/>
                          <a:cs typeface="Times New Roman" panose="02020603050405020304" pitchFamily="18" charset="0"/>
                        </a:rPr>
                        <a:t>1513</a:t>
                      </a:r>
                    </a:p>
                  </a:txBody>
                  <a:tcPr anchor="ctr">
                    <a:solidFill>
                      <a:schemeClr val="accent2">
                        <a:lumMod val="20000"/>
                        <a:lumOff val="80000"/>
                      </a:schemeClr>
                    </a:solidFill>
                  </a:tcPr>
                </a:tc>
                <a:tc>
                  <a:txBody>
                    <a:bodyPr/>
                    <a:lstStyle/>
                    <a:p>
                      <a:pPr algn="ctr"/>
                      <a:r>
                        <a:rPr lang="en-US" sz="2400">
                          <a:latin typeface="Times New Roman" panose="02020603050405020304" pitchFamily="18" charset="0"/>
                          <a:cs typeface="Times New Roman" panose="02020603050405020304" pitchFamily="18" charset="0"/>
                        </a:rPr>
                        <a:t>18,3</a:t>
                      </a:r>
                    </a:p>
                  </a:txBody>
                  <a:tcPr anchor="ctr">
                    <a:solidFill>
                      <a:schemeClr val="accent2">
                        <a:lumMod val="20000"/>
                        <a:lumOff val="80000"/>
                      </a:schemeClr>
                    </a:solidFill>
                  </a:tcPr>
                </a:tc>
                <a:extLst>
                  <a:ext uri="{0D108BD9-81ED-4DB2-BD59-A6C34878D82A}">
                    <a16:rowId xmlns:a16="http://schemas.microsoft.com/office/drawing/2014/main" xmlns="" val="254305803"/>
                  </a:ext>
                </a:extLst>
              </a:tr>
            </a:tbl>
          </a:graphicData>
        </a:graphic>
      </p:graphicFrame>
      <p:sp>
        <p:nvSpPr>
          <p:cNvPr id="10" name="TextBox 9">
            <a:extLst>
              <a:ext uri="{FF2B5EF4-FFF2-40B4-BE49-F238E27FC236}">
                <a16:creationId xmlns:a16="http://schemas.microsoft.com/office/drawing/2014/main" xmlns="" id="{677267C4-BE49-42AD-A686-EA1665B80D19}"/>
              </a:ext>
            </a:extLst>
          </p:cNvPr>
          <p:cNvSpPr txBox="1"/>
          <p:nvPr/>
        </p:nvSpPr>
        <p:spPr>
          <a:xfrm>
            <a:off x="2617556" y="293603"/>
            <a:ext cx="7383688" cy="461665"/>
          </a:xfrm>
          <a:prstGeom prst="rect">
            <a:avLst/>
          </a:prstGeom>
          <a:noFill/>
        </p:spPr>
        <p:txBody>
          <a:bodyPr wrap="none" rtlCol="0">
            <a:spAutoFit/>
          </a:bodyPr>
          <a:lstStyle/>
          <a:p>
            <a:r>
              <a:rPr lang="en-US" sz="2400">
                <a:latin typeface="Times New Roman" panose="02020603050405020304" pitchFamily="18" charset="0"/>
                <a:cs typeface="Times New Roman" panose="02020603050405020304" pitchFamily="18" charset="0"/>
              </a:rPr>
              <a:t>NHIỆT ĐỘ TRUNG BÌNH NĂM Ở MỘT SỐ ĐỊA ĐIỂM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out)">
                                      <p:cBhvr>
                                        <p:cTn id="17" dur="2000"/>
                                        <p:tgtEl>
                                          <p:spTgt spid="11"/>
                                        </p:tgtEl>
                                      </p:cBhvr>
                                    </p:animEffect>
                                  </p:childTnLst>
                                </p:cTn>
                              </p:par>
                              <p:par>
                                <p:cTn id="18" presetID="6" presetClass="entr" presetSubtype="32"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circle(out)">
                                      <p:cBhvr>
                                        <p:cTn id="20" dur="2000"/>
                                        <p:tgtEl>
                                          <p:spTgt spid="1026"/>
                                        </p:tgtEl>
                                      </p:cBhvr>
                                    </p:animEffect>
                                  </p:childTnLst>
                                </p:cTn>
                              </p:par>
                              <p:par>
                                <p:cTn id="21" presetID="6" presetClass="entr" presetSubtype="3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out)">
                                      <p:cBhvr>
                                        <p:cTn id="23" dur="2000"/>
                                        <p:tgtEl>
                                          <p:spTgt spid="8"/>
                                        </p:tgtEl>
                                      </p:cBhvr>
                                    </p:animEffect>
                                  </p:childTnLst>
                                </p:cTn>
                              </p:par>
                              <p:par>
                                <p:cTn id="24" presetID="6" presetClass="entr" presetSubtype="32" fill="hold" nodeType="with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circle(out)">
                                      <p:cBhvr>
                                        <p:cTn id="26" dur="2000"/>
                                        <p:tgtEl>
                                          <p:spTgt spid="1030"/>
                                        </p:tgtEl>
                                      </p:cBhvr>
                                    </p:animEffect>
                                  </p:childTnLst>
                                </p:cTn>
                              </p:par>
                              <p:par>
                                <p:cTn id="27" presetID="6" presetClass="entr" presetSubtype="32"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out)">
                                      <p:cBhvr>
                                        <p:cTn id="29" dur="2000"/>
                                        <p:tgtEl>
                                          <p:spTgt spid="14"/>
                                        </p:tgtEl>
                                      </p:cBhvr>
                                    </p:animEffect>
                                  </p:childTnLst>
                                </p:cTn>
                              </p:par>
                              <p:par>
                                <p:cTn id="30" presetID="6" presetClass="entr" presetSubtype="32"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out)">
                                      <p:cBhvr>
                                        <p:cTn id="32" dur="2000"/>
                                        <p:tgtEl>
                                          <p:spTgt spid="6"/>
                                        </p:tgtEl>
                                      </p:cBhvr>
                                    </p:animEffect>
                                  </p:childTnLst>
                                </p:cTn>
                              </p:par>
                              <p:par>
                                <p:cTn id="33" presetID="6" presetClass="entr" presetSubtype="32"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circle(out)">
                                      <p:cBhvr>
                                        <p:cTn id="35" dur="2000"/>
                                        <p:tgtEl>
                                          <p:spTgt spid="17"/>
                                        </p:tgtEl>
                                      </p:cBhvr>
                                    </p:animEffect>
                                  </p:childTnLst>
                                </p:cTn>
                              </p:par>
                              <p:par>
                                <p:cTn id="36" presetID="6" presetClass="entr" presetSubtype="32"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circle(out)">
                                      <p:cBhvr>
                                        <p:cTn id="38" dur="2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8" presetClass="exit" presetSubtype="12" fill="hold" grpId="1" nodeType="clickEffect">
                                  <p:stCondLst>
                                    <p:cond delay="0"/>
                                  </p:stCondLst>
                                  <p:childTnLst>
                                    <p:animEffect transition="out" filter="strips(downLeft)">
                                      <p:cBhvr>
                                        <p:cTn id="49" dur="500"/>
                                        <p:tgtEl>
                                          <p:spTgt spid="4"/>
                                        </p:tgtEl>
                                      </p:cBhvr>
                                    </p:animEffect>
                                    <p:set>
                                      <p:cBhvr>
                                        <p:cTn id="50" dur="1" fill="hold">
                                          <p:stCondLst>
                                            <p:cond delay="499"/>
                                          </p:stCondLst>
                                        </p:cTn>
                                        <p:tgtEl>
                                          <p:spTgt spid="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barn(inVertical)">
                                      <p:cBhvr>
                                        <p:cTn id="5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4" grpId="1"/>
      <p:bldP spid="11" grpId="0" animBg="1"/>
      <p:bldP spid="14" grpId="0" animBg="1"/>
      <p:bldP spid="17" grpId="0" animBg="1"/>
      <p:bldP spid="2"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a:extLst>
              <a:ext uri="{FF2B5EF4-FFF2-40B4-BE49-F238E27FC236}">
                <a16:creationId xmlns:a16="http://schemas.microsoft.com/office/drawing/2014/main" xmlns="" id="{A868D254-FE11-4CA2-9090-16DF8FA0984C}"/>
              </a:ext>
            </a:extLst>
          </p:cNvPr>
          <p:cNvSpPr txBox="1">
            <a:spLocks noChangeArrowheads="1"/>
          </p:cNvSpPr>
          <p:nvPr/>
        </p:nvSpPr>
        <p:spPr bwMode="auto">
          <a:xfrm>
            <a:off x="1178134" y="2180043"/>
            <a:ext cx="1012093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600" dirty="0">
                <a:solidFill>
                  <a:srgbClr val="FF0000"/>
                </a:solidFill>
                <a:cs typeface="Times New Roman" panose="02020603050405020304" pitchFamily="18" charset="0"/>
              </a:rPr>
              <a:t> </a:t>
            </a:r>
            <a:r>
              <a:rPr lang="en-US" altLang="en-US" sz="2600" b="1" dirty="0" err="1">
                <a:solidFill>
                  <a:srgbClr val="FF0000"/>
                </a:solidFill>
                <a:cs typeface="Times New Roman" panose="02020603050405020304" pitchFamily="18" charset="0"/>
              </a:rPr>
              <a:t>Từ</a:t>
            </a:r>
            <a:r>
              <a:rPr lang="en-US" altLang="en-US" sz="2600" b="1" dirty="0">
                <a:solidFill>
                  <a:srgbClr val="FF0000"/>
                </a:solidFill>
                <a:cs typeface="Times New Roman" panose="02020603050405020304" pitchFamily="18" charset="0"/>
              </a:rPr>
              <a:t> </a:t>
            </a:r>
            <a:r>
              <a:rPr lang="en-US" altLang="en-US" sz="2600" b="1" dirty="0" err="1">
                <a:solidFill>
                  <a:srgbClr val="FF0000"/>
                </a:solidFill>
                <a:cs typeface="Times New Roman" panose="02020603050405020304" pitchFamily="18" charset="0"/>
              </a:rPr>
              <a:t>những</a:t>
            </a:r>
            <a:r>
              <a:rPr lang="en-US" altLang="en-US" sz="2600" b="1" dirty="0">
                <a:solidFill>
                  <a:srgbClr val="FF0000"/>
                </a:solidFill>
                <a:cs typeface="Times New Roman" panose="02020603050405020304" pitchFamily="18" charset="0"/>
              </a:rPr>
              <a:t> </a:t>
            </a:r>
            <a:r>
              <a:rPr lang="en-US" altLang="en-US" sz="2600" b="1" dirty="0" err="1">
                <a:solidFill>
                  <a:srgbClr val="FF0000"/>
                </a:solidFill>
                <a:cs typeface="Times New Roman" panose="02020603050405020304" pitchFamily="18" charset="0"/>
              </a:rPr>
              <a:t>câu</a:t>
            </a:r>
            <a:r>
              <a:rPr lang="en-US" altLang="en-US" sz="2600" b="1" dirty="0">
                <a:solidFill>
                  <a:srgbClr val="FF0000"/>
                </a:solidFill>
                <a:cs typeface="Times New Roman" panose="02020603050405020304" pitchFamily="18" charset="0"/>
              </a:rPr>
              <a:t> </a:t>
            </a:r>
            <a:r>
              <a:rPr lang="en-US" altLang="en-US" sz="2600" b="1" dirty="0" err="1">
                <a:solidFill>
                  <a:srgbClr val="FF0000"/>
                </a:solidFill>
                <a:cs typeface="Times New Roman" panose="02020603050405020304" pitchFamily="18" charset="0"/>
              </a:rPr>
              <a:t>thơ</a:t>
            </a:r>
            <a:r>
              <a:rPr lang="en-US" altLang="en-US" sz="2600" b="1" dirty="0">
                <a:solidFill>
                  <a:srgbClr val="FF0000"/>
                </a:solidFill>
                <a:cs typeface="Times New Roman" panose="02020603050405020304" pitchFamily="18" charset="0"/>
              </a:rPr>
              <a:t> </a:t>
            </a:r>
            <a:r>
              <a:rPr lang="en-US" altLang="en-US" sz="2600" b="1" dirty="0" err="1">
                <a:solidFill>
                  <a:srgbClr val="FF0000"/>
                </a:solidFill>
                <a:cs typeface="Times New Roman" panose="02020603050405020304" pitchFamily="18" charset="0"/>
              </a:rPr>
              <a:t>và</a:t>
            </a:r>
            <a:r>
              <a:rPr lang="en-US" altLang="en-US" sz="2600" b="1" dirty="0">
                <a:solidFill>
                  <a:srgbClr val="FF0000"/>
                </a:solidFill>
                <a:cs typeface="Times New Roman" panose="02020603050405020304" pitchFamily="18" charset="0"/>
              </a:rPr>
              <a:t> </a:t>
            </a:r>
            <a:r>
              <a:rPr lang="en-US" altLang="en-US" sz="2600" b="1" dirty="0" err="1">
                <a:solidFill>
                  <a:srgbClr val="FF0000"/>
                </a:solidFill>
                <a:cs typeface="Times New Roman" panose="02020603050405020304" pitchFamily="18" charset="0"/>
              </a:rPr>
              <a:t>lời</a:t>
            </a:r>
            <a:r>
              <a:rPr lang="en-US" altLang="en-US" sz="2600" b="1" dirty="0">
                <a:solidFill>
                  <a:srgbClr val="FF0000"/>
                </a:solidFill>
                <a:cs typeface="Times New Roman" panose="02020603050405020304" pitchFamily="18" charset="0"/>
              </a:rPr>
              <a:t> </a:t>
            </a:r>
            <a:r>
              <a:rPr lang="en-US" altLang="en-US" sz="2600" b="1" dirty="0" err="1">
                <a:solidFill>
                  <a:srgbClr val="FF0000"/>
                </a:solidFill>
                <a:cs typeface="Times New Roman" panose="02020603050405020304" pitchFamily="18" charset="0"/>
              </a:rPr>
              <a:t>bài</a:t>
            </a:r>
            <a:r>
              <a:rPr lang="en-US" altLang="en-US" sz="2600" b="1" dirty="0">
                <a:solidFill>
                  <a:srgbClr val="FF0000"/>
                </a:solidFill>
                <a:cs typeface="Times New Roman" panose="02020603050405020304" pitchFamily="18" charset="0"/>
              </a:rPr>
              <a:t> </a:t>
            </a:r>
            <a:r>
              <a:rPr lang="en-US" altLang="en-US" sz="2600" b="1" dirty="0" err="1">
                <a:solidFill>
                  <a:srgbClr val="FF0000"/>
                </a:solidFill>
                <a:cs typeface="Times New Roman" panose="02020603050405020304" pitchFamily="18" charset="0"/>
              </a:rPr>
              <a:t>hát</a:t>
            </a:r>
            <a:r>
              <a:rPr lang="en-US" altLang="en-US" sz="2600" b="1" dirty="0">
                <a:solidFill>
                  <a:srgbClr val="FF0000"/>
                </a:solidFill>
                <a:cs typeface="Times New Roman" panose="02020603050405020304" pitchFamily="18" charset="0"/>
              </a:rPr>
              <a:t> </a:t>
            </a:r>
            <a:r>
              <a:rPr lang="en-US" altLang="en-US" sz="2600" b="1" dirty="0" err="1">
                <a:solidFill>
                  <a:srgbClr val="FF0000"/>
                </a:solidFill>
                <a:cs typeface="Times New Roman" panose="02020603050405020304" pitchFamily="18" charset="0"/>
              </a:rPr>
              <a:t>trên</a:t>
            </a:r>
            <a:r>
              <a:rPr lang="en-US" altLang="en-US" sz="2600" b="1" dirty="0">
                <a:solidFill>
                  <a:srgbClr val="FF0000"/>
                </a:solidFill>
                <a:cs typeface="Times New Roman" panose="02020603050405020304" pitchFamily="18" charset="0"/>
              </a:rPr>
              <a:t> </a:t>
            </a:r>
            <a:r>
              <a:rPr lang="en-US" altLang="en-US" sz="2600" b="1" dirty="0" err="1">
                <a:solidFill>
                  <a:srgbClr val="FF0000"/>
                </a:solidFill>
                <a:cs typeface="Times New Roman" panose="02020603050405020304" pitchFamily="18" charset="0"/>
              </a:rPr>
              <a:t>em</a:t>
            </a:r>
            <a:r>
              <a:rPr lang="en-US" altLang="en-US" sz="2600" b="1" dirty="0">
                <a:solidFill>
                  <a:srgbClr val="FF0000"/>
                </a:solidFill>
                <a:cs typeface="Times New Roman" panose="02020603050405020304" pitchFamily="18" charset="0"/>
              </a:rPr>
              <a:t> </a:t>
            </a:r>
            <a:r>
              <a:rPr lang="en-US" altLang="en-US" sz="2600" b="1" dirty="0" err="1">
                <a:solidFill>
                  <a:srgbClr val="FF0000"/>
                </a:solidFill>
                <a:cs typeface="Times New Roman" panose="02020603050405020304" pitchFamily="18" charset="0"/>
              </a:rPr>
              <a:t>có</a:t>
            </a:r>
            <a:r>
              <a:rPr lang="en-US" altLang="en-US" sz="2600" b="1" dirty="0">
                <a:solidFill>
                  <a:srgbClr val="FF0000"/>
                </a:solidFill>
                <a:cs typeface="Times New Roman" panose="02020603050405020304" pitchFamily="18" charset="0"/>
              </a:rPr>
              <a:t> </a:t>
            </a:r>
            <a:r>
              <a:rPr lang="en-US" altLang="en-US" sz="2600" b="1" dirty="0" err="1">
                <a:solidFill>
                  <a:srgbClr val="FF0000"/>
                </a:solidFill>
                <a:cs typeface="Times New Roman" panose="02020603050405020304" pitchFamily="18" charset="0"/>
              </a:rPr>
              <a:t>nhận</a:t>
            </a:r>
            <a:r>
              <a:rPr lang="en-US" altLang="en-US" sz="2600" b="1" dirty="0">
                <a:solidFill>
                  <a:srgbClr val="FF0000"/>
                </a:solidFill>
                <a:cs typeface="Times New Roman" panose="02020603050405020304" pitchFamily="18" charset="0"/>
              </a:rPr>
              <a:t> </a:t>
            </a:r>
            <a:r>
              <a:rPr lang="en-US" altLang="en-US" sz="2600" b="1" dirty="0" err="1">
                <a:solidFill>
                  <a:srgbClr val="FF0000"/>
                </a:solidFill>
                <a:cs typeface="Times New Roman" panose="02020603050405020304" pitchFamily="18" charset="0"/>
              </a:rPr>
              <a:t>xét</a:t>
            </a:r>
            <a:r>
              <a:rPr lang="en-US" altLang="en-US" sz="2600" b="1" dirty="0">
                <a:solidFill>
                  <a:srgbClr val="FF0000"/>
                </a:solidFill>
                <a:cs typeface="Times New Roman" panose="02020603050405020304" pitchFamily="18" charset="0"/>
              </a:rPr>
              <a:t> </a:t>
            </a:r>
            <a:r>
              <a:rPr lang="en-US" altLang="en-US" sz="2600" b="1" dirty="0" err="1">
                <a:solidFill>
                  <a:srgbClr val="FF0000"/>
                </a:solidFill>
                <a:cs typeface="Times New Roman" panose="02020603050405020304" pitchFamily="18" charset="0"/>
              </a:rPr>
              <a:t>gì</a:t>
            </a:r>
            <a:r>
              <a:rPr lang="en-US" altLang="en-US" sz="2600" b="1" dirty="0">
                <a:solidFill>
                  <a:srgbClr val="FF0000"/>
                </a:solidFill>
                <a:cs typeface="Times New Roman" panose="02020603050405020304" pitchFamily="18" charset="0"/>
              </a:rPr>
              <a:t> </a:t>
            </a:r>
            <a:r>
              <a:rPr lang="en-US" altLang="en-US" sz="2600" b="1" dirty="0" err="1">
                <a:solidFill>
                  <a:srgbClr val="FF0000"/>
                </a:solidFill>
                <a:cs typeface="Times New Roman" panose="02020603050405020304" pitchFamily="18" charset="0"/>
              </a:rPr>
              <a:t>về</a:t>
            </a:r>
            <a:r>
              <a:rPr lang="en-US" altLang="en-US" sz="2600" b="1" dirty="0">
                <a:solidFill>
                  <a:srgbClr val="FF0000"/>
                </a:solidFill>
                <a:cs typeface="Times New Roman" panose="02020603050405020304" pitchFamily="18" charset="0"/>
              </a:rPr>
              <a:t> </a:t>
            </a:r>
            <a:r>
              <a:rPr lang="en-US" altLang="en-US" sz="2600" b="1" dirty="0" err="1">
                <a:solidFill>
                  <a:srgbClr val="FF0000"/>
                </a:solidFill>
                <a:cs typeface="Times New Roman" panose="02020603050405020304" pitchFamily="18" charset="0"/>
              </a:rPr>
              <a:t>thời</a:t>
            </a:r>
            <a:r>
              <a:rPr lang="en-US" altLang="en-US" sz="2600" b="1" dirty="0">
                <a:solidFill>
                  <a:srgbClr val="FF0000"/>
                </a:solidFill>
                <a:cs typeface="Times New Roman" panose="02020603050405020304" pitchFamily="18" charset="0"/>
              </a:rPr>
              <a:t>  </a:t>
            </a:r>
            <a:r>
              <a:rPr lang="en-US" altLang="en-US" sz="2600" b="1" dirty="0" err="1">
                <a:solidFill>
                  <a:srgbClr val="FF0000"/>
                </a:solidFill>
                <a:cs typeface="Times New Roman" panose="02020603050405020304" pitchFamily="18" charset="0"/>
              </a:rPr>
              <a:t>tiết</a:t>
            </a:r>
            <a:r>
              <a:rPr lang="en-US" altLang="en-US" sz="2600" b="1" dirty="0">
                <a:solidFill>
                  <a:srgbClr val="FF0000"/>
                </a:solidFill>
                <a:cs typeface="Times New Roman" panose="02020603050405020304" pitchFamily="18" charset="0"/>
              </a:rPr>
              <a:t> ở </a:t>
            </a:r>
            <a:r>
              <a:rPr lang="en-US" altLang="en-US" sz="2600" b="1" dirty="0" err="1">
                <a:solidFill>
                  <a:srgbClr val="FF0000"/>
                </a:solidFill>
                <a:cs typeface="Times New Roman" panose="02020603050405020304" pitchFamily="18" charset="0"/>
              </a:rPr>
              <a:t>hai</a:t>
            </a:r>
            <a:r>
              <a:rPr lang="en-US" altLang="en-US" sz="2600" b="1" dirty="0">
                <a:solidFill>
                  <a:srgbClr val="FF0000"/>
                </a:solidFill>
                <a:cs typeface="Times New Roman" panose="02020603050405020304" pitchFamily="18" charset="0"/>
              </a:rPr>
              <a:t> </a:t>
            </a:r>
            <a:r>
              <a:rPr lang="en-US" altLang="en-US" sz="2600" b="1" dirty="0" err="1">
                <a:solidFill>
                  <a:srgbClr val="FF0000"/>
                </a:solidFill>
                <a:cs typeface="Times New Roman" panose="02020603050405020304" pitchFamily="18" charset="0"/>
              </a:rPr>
              <a:t>sườn</a:t>
            </a:r>
            <a:r>
              <a:rPr lang="en-US" altLang="en-US" sz="2600" b="1" dirty="0">
                <a:solidFill>
                  <a:srgbClr val="FF0000"/>
                </a:solidFill>
                <a:cs typeface="Times New Roman" panose="02020603050405020304" pitchFamily="18" charset="0"/>
              </a:rPr>
              <a:t> </a:t>
            </a:r>
            <a:r>
              <a:rPr lang="en-US" altLang="en-US" sz="2600" b="1" dirty="0" err="1">
                <a:solidFill>
                  <a:srgbClr val="FF0000"/>
                </a:solidFill>
                <a:cs typeface="Times New Roman" panose="02020603050405020304" pitchFamily="18" charset="0"/>
              </a:rPr>
              <a:t>đông</a:t>
            </a:r>
            <a:r>
              <a:rPr lang="en-US" altLang="en-US" sz="2600" b="1" dirty="0">
                <a:solidFill>
                  <a:srgbClr val="FF0000"/>
                </a:solidFill>
                <a:cs typeface="Times New Roman" panose="02020603050405020304" pitchFamily="18" charset="0"/>
              </a:rPr>
              <a:t> </a:t>
            </a:r>
            <a:r>
              <a:rPr lang="en-US" altLang="en-US" sz="2600" b="1" dirty="0" err="1">
                <a:solidFill>
                  <a:srgbClr val="FF0000"/>
                </a:solidFill>
                <a:cs typeface="Times New Roman" panose="02020603050405020304" pitchFamily="18" charset="0"/>
              </a:rPr>
              <a:t>và</a:t>
            </a:r>
            <a:r>
              <a:rPr lang="en-US" altLang="en-US" sz="2600" b="1" dirty="0">
                <a:solidFill>
                  <a:srgbClr val="FF0000"/>
                </a:solidFill>
                <a:cs typeface="Times New Roman" panose="02020603050405020304" pitchFamily="18" charset="0"/>
              </a:rPr>
              <a:t> </a:t>
            </a:r>
            <a:r>
              <a:rPr lang="en-US" altLang="en-US" sz="2600" b="1" dirty="0" err="1">
                <a:solidFill>
                  <a:srgbClr val="FF0000"/>
                </a:solidFill>
                <a:cs typeface="Times New Roman" panose="02020603050405020304" pitchFamily="18" charset="0"/>
              </a:rPr>
              <a:t>tây</a:t>
            </a:r>
            <a:r>
              <a:rPr lang="en-US" altLang="en-US" sz="2600" b="1" dirty="0">
                <a:solidFill>
                  <a:srgbClr val="FF0000"/>
                </a:solidFill>
                <a:cs typeface="Times New Roman" panose="02020603050405020304" pitchFamily="18" charset="0"/>
              </a:rPr>
              <a:t> </a:t>
            </a:r>
            <a:r>
              <a:rPr lang="en-US" altLang="en-US" sz="2600" b="1" dirty="0" err="1">
                <a:solidFill>
                  <a:srgbClr val="FF0000"/>
                </a:solidFill>
                <a:cs typeface="Times New Roman" panose="02020603050405020304" pitchFamily="18" charset="0"/>
              </a:rPr>
              <a:t>của</a:t>
            </a:r>
            <a:r>
              <a:rPr lang="en-US" altLang="en-US" sz="2600" b="1" dirty="0">
                <a:solidFill>
                  <a:srgbClr val="FF0000"/>
                </a:solidFill>
                <a:cs typeface="Times New Roman" panose="02020603050405020304" pitchFamily="18" charset="0"/>
              </a:rPr>
              <a:t> </a:t>
            </a:r>
            <a:r>
              <a:rPr lang="en-US" altLang="en-US" sz="2600" b="1" dirty="0" err="1">
                <a:solidFill>
                  <a:srgbClr val="FF0000"/>
                </a:solidFill>
                <a:cs typeface="Times New Roman" panose="02020603050405020304" pitchFamily="18" charset="0"/>
              </a:rPr>
              <a:t>dãy</a:t>
            </a:r>
            <a:r>
              <a:rPr lang="en-US" altLang="en-US" sz="2600" b="1" dirty="0">
                <a:solidFill>
                  <a:srgbClr val="FF0000"/>
                </a:solidFill>
                <a:cs typeface="Times New Roman" panose="02020603050405020304" pitchFamily="18" charset="0"/>
              </a:rPr>
              <a:t> </a:t>
            </a:r>
            <a:r>
              <a:rPr lang="en-US" altLang="en-US" sz="2600" b="1" dirty="0" err="1">
                <a:solidFill>
                  <a:srgbClr val="FF0000"/>
                </a:solidFill>
                <a:cs typeface="Times New Roman" panose="02020603050405020304" pitchFamily="18" charset="0"/>
              </a:rPr>
              <a:t>Trường</a:t>
            </a:r>
            <a:r>
              <a:rPr lang="en-US" altLang="en-US" sz="2600" b="1" dirty="0">
                <a:solidFill>
                  <a:srgbClr val="FF0000"/>
                </a:solidFill>
                <a:cs typeface="Times New Roman" panose="02020603050405020304" pitchFamily="18" charset="0"/>
              </a:rPr>
              <a:t> </a:t>
            </a:r>
            <a:r>
              <a:rPr lang="en-US" altLang="en-US" sz="2600" b="1" dirty="0" err="1">
                <a:solidFill>
                  <a:srgbClr val="FF0000"/>
                </a:solidFill>
                <a:cs typeface="Times New Roman" panose="02020603050405020304" pitchFamily="18" charset="0"/>
              </a:rPr>
              <a:t>Sơn</a:t>
            </a:r>
            <a:r>
              <a:rPr lang="en-US" altLang="en-US" sz="2600" b="1" dirty="0">
                <a:solidFill>
                  <a:srgbClr val="FF0000"/>
                </a:solidFill>
                <a:cs typeface="Times New Roman" panose="02020603050405020304" pitchFamily="18" charset="0"/>
              </a:rPr>
              <a:t>? </a:t>
            </a:r>
            <a:endParaRPr lang="en-US" altLang="en-US" sz="2600" b="1" u="sng" dirty="0">
              <a:solidFill>
                <a:srgbClr val="FF0000"/>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C70B769B-DE9C-4EB3-A6DB-218445EC393E}"/>
              </a:ext>
            </a:extLst>
          </p:cNvPr>
          <p:cNvGrpSpPr/>
          <p:nvPr/>
        </p:nvGrpSpPr>
        <p:grpSpPr>
          <a:xfrm>
            <a:off x="6096000" y="801826"/>
            <a:ext cx="5991548" cy="1323439"/>
            <a:chOff x="6096000" y="1367375"/>
            <a:chExt cx="5991548" cy="1323439"/>
          </a:xfrm>
        </p:grpSpPr>
        <p:sp>
          <p:nvSpPr>
            <p:cNvPr id="5" name="TextBox 12">
              <a:extLst>
                <a:ext uri="{FF2B5EF4-FFF2-40B4-BE49-F238E27FC236}">
                  <a16:creationId xmlns:a16="http://schemas.microsoft.com/office/drawing/2014/main" xmlns="" id="{043D8C55-076C-4F8D-AD8F-04F206F31851}"/>
                </a:ext>
              </a:extLst>
            </p:cNvPr>
            <p:cNvSpPr txBox="1">
              <a:spLocks noChangeArrowheads="1"/>
            </p:cNvSpPr>
            <p:nvPr/>
          </p:nvSpPr>
          <p:spPr bwMode="auto">
            <a:xfrm>
              <a:off x="6096000" y="1367375"/>
              <a:ext cx="5991548" cy="1323439"/>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3000" dirty="0" err="1">
                  <a:solidFill>
                    <a:srgbClr val="0000CC"/>
                  </a:solidFill>
                  <a:cs typeface="Times New Roman" panose="02020603050405020304" pitchFamily="18" charset="0"/>
                </a:rPr>
                <a:t>Trường</a:t>
              </a:r>
              <a:r>
                <a:rPr lang="en-US" altLang="en-US" sz="3000" dirty="0">
                  <a:solidFill>
                    <a:srgbClr val="0000CC"/>
                  </a:solidFill>
                  <a:cs typeface="Times New Roman" panose="02020603050405020304" pitchFamily="18" charset="0"/>
                </a:rPr>
                <a:t> </a:t>
              </a:r>
              <a:r>
                <a:rPr lang="en-US" altLang="en-US" sz="3000" dirty="0" err="1">
                  <a:solidFill>
                    <a:srgbClr val="0000CC"/>
                  </a:solidFill>
                  <a:cs typeface="Times New Roman" panose="02020603050405020304" pitchFamily="18" charset="0"/>
                </a:rPr>
                <a:t>Sơn</a:t>
              </a:r>
              <a:r>
                <a:rPr lang="en-US" altLang="en-US" sz="3000" dirty="0">
                  <a:solidFill>
                    <a:srgbClr val="0000CC"/>
                  </a:solidFill>
                  <a:cs typeface="Times New Roman" panose="02020603050405020304" pitchFamily="18" charset="0"/>
                </a:rPr>
                <a:t>, </a:t>
              </a:r>
              <a:r>
                <a:rPr lang="en-US" altLang="en-US" sz="3000" dirty="0" err="1">
                  <a:solidFill>
                    <a:srgbClr val="0000CC"/>
                  </a:solidFill>
                  <a:cs typeface="Times New Roman" panose="02020603050405020304" pitchFamily="18" charset="0"/>
                </a:rPr>
                <a:t>đông</a:t>
              </a:r>
              <a:r>
                <a:rPr lang="en-US" altLang="en-US" sz="3000" dirty="0">
                  <a:solidFill>
                    <a:srgbClr val="0000CC"/>
                  </a:solidFill>
                  <a:cs typeface="Times New Roman" panose="02020603050405020304" pitchFamily="18" charset="0"/>
                </a:rPr>
                <a:t> </a:t>
              </a:r>
              <a:r>
                <a:rPr lang="en-US" altLang="en-US" sz="3000" dirty="0" err="1">
                  <a:solidFill>
                    <a:srgbClr val="0000CC"/>
                  </a:solidFill>
                  <a:cs typeface="Times New Roman" panose="02020603050405020304" pitchFamily="18" charset="0"/>
                </a:rPr>
                <a:t>nắng</a:t>
              </a:r>
              <a:r>
                <a:rPr lang="en-US" altLang="en-US" sz="3000" dirty="0">
                  <a:solidFill>
                    <a:srgbClr val="0000CC"/>
                  </a:solidFill>
                  <a:cs typeface="Times New Roman" panose="02020603050405020304" pitchFamily="18" charset="0"/>
                </a:rPr>
                <a:t>, </a:t>
              </a:r>
              <a:r>
                <a:rPr lang="en-US" altLang="en-US" sz="3000" dirty="0" err="1">
                  <a:solidFill>
                    <a:srgbClr val="0000CC"/>
                  </a:solidFill>
                  <a:cs typeface="Times New Roman" panose="02020603050405020304" pitchFamily="18" charset="0"/>
                </a:rPr>
                <a:t>tây</a:t>
              </a:r>
              <a:r>
                <a:rPr lang="en-US" altLang="en-US" sz="3000" dirty="0">
                  <a:solidFill>
                    <a:srgbClr val="0000CC"/>
                  </a:solidFill>
                  <a:cs typeface="Times New Roman" panose="02020603050405020304" pitchFamily="18" charset="0"/>
                </a:rPr>
                <a:t> </a:t>
              </a:r>
              <a:r>
                <a:rPr lang="en-US" altLang="en-US" sz="3000" dirty="0" err="1">
                  <a:solidFill>
                    <a:srgbClr val="0000CC"/>
                  </a:solidFill>
                  <a:cs typeface="Times New Roman" panose="02020603050405020304" pitchFamily="18" charset="0"/>
                </a:rPr>
                <a:t>mưa</a:t>
              </a:r>
              <a:endParaRPr lang="en-US" altLang="en-US" sz="3000" dirty="0">
                <a:solidFill>
                  <a:srgbClr val="0000CC"/>
                </a:solidFill>
                <a:cs typeface="Times New Roman" panose="02020603050405020304" pitchFamily="18" charset="0"/>
              </a:endParaRPr>
            </a:p>
            <a:p>
              <a:pPr eaLnBrk="1" hangingPunct="1"/>
              <a:r>
                <a:rPr lang="en-US" altLang="en-US" sz="3000" dirty="0">
                  <a:solidFill>
                    <a:srgbClr val="0000CC"/>
                  </a:solidFill>
                  <a:cs typeface="Times New Roman" panose="02020603050405020304" pitchFamily="18" charset="0"/>
                </a:rPr>
                <a:t>Ai </a:t>
              </a:r>
              <a:r>
                <a:rPr lang="en-US" altLang="en-US" sz="3000" dirty="0" err="1">
                  <a:solidFill>
                    <a:srgbClr val="0000CC"/>
                  </a:solidFill>
                  <a:cs typeface="Times New Roman" panose="02020603050405020304" pitchFamily="18" charset="0"/>
                </a:rPr>
                <a:t>chưa</a:t>
              </a:r>
              <a:r>
                <a:rPr lang="en-US" altLang="en-US" sz="3000" dirty="0">
                  <a:solidFill>
                    <a:srgbClr val="0000CC"/>
                  </a:solidFill>
                  <a:cs typeface="Times New Roman" panose="02020603050405020304" pitchFamily="18" charset="0"/>
                </a:rPr>
                <a:t> </a:t>
              </a:r>
              <a:r>
                <a:rPr lang="en-US" altLang="en-US" sz="3000" dirty="0" err="1">
                  <a:solidFill>
                    <a:srgbClr val="0000CC"/>
                  </a:solidFill>
                  <a:cs typeface="Times New Roman" panose="02020603050405020304" pitchFamily="18" charset="0"/>
                </a:rPr>
                <a:t>đến</a:t>
              </a:r>
              <a:r>
                <a:rPr lang="en-US" altLang="en-US" sz="3000" dirty="0">
                  <a:solidFill>
                    <a:srgbClr val="0000CC"/>
                  </a:solidFill>
                  <a:cs typeface="Times New Roman" panose="02020603050405020304" pitchFamily="18" charset="0"/>
                </a:rPr>
                <a:t> </a:t>
              </a:r>
              <a:r>
                <a:rPr lang="en-US" altLang="en-US" sz="3000" dirty="0" err="1">
                  <a:solidFill>
                    <a:srgbClr val="0000CC"/>
                  </a:solidFill>
                  <a:cs typeface="Times New Roman" panose="02020603050405020304" pitchFamily="18" charset="0"/>
                </a:rPr>
                <a:t>đó</a:t>
              </a:r>
              <a:r>
                <a:rPr lang="en-US" altLang="en-US" sz="3000" dirty="0">
                  <a:solidFill>
                    <a:srgbClr val="0000CC"/>
                  </a:solidFill>
                  <a:cs typeface="Times New Roman" panose="02020603050405020304" pitchFamily="18" charset="0"/>
                </a:rPr>
                <a:t>, </a:t>
              </a:r>
              <a:r>
                <a:rPr lang="en-US" altLang="en-US" sz="3000" dirty="0" err="1">
                  <a:solidFill>
                    <a:srgbClr val="0000CC"/>
                  </a:solidFill>
                  <a:cs typeface="Times New Roman" panose="02020603050405020304" pitchFamily="18" charset="0"/>
                </a:rPr>
                <a:t>như</a:t>
              </a:r>
              <a:r>
                <a:rPr lang="en-US" altLang="en-US" sz="3000" dirty="0">
                  <a:solidFill>
                    <a:srgbClr val="0000CC"/>
                  </a:solidFill>
                  <a:cs typeface="Times New Roman" panose="02020603050405020304" pitchFamily="18" charset="0"/>
                </a:rPr>
                <a:t> </a:t>
              </a:r>
              <a:r>
                <a:rPr lang="en-US" altLang="en-US" sz="3000" dirty="0" err="1">
                  <a:solidFill>
                    <a:srgbClr val="0000CC"/>
                  </a:solidFill>
                  <a:cs typeface="Times New Roman" panose="02020603050405020304" pitchFamily="18" charset="0"/>
                </a:rPr>
                <a:t>chưa</a:t>
              </a:r>
              <a:r>
                <a:rPr lang="en-US" altLang="en-US" sz="3000" dirty="0">
                  <a:solidFill>
                    <a:srgbClr val="0000CC"/>
                  </a:solidFill>
                  <a:cs typeface="Times New Roman" panose="02020603050405020304" pitchFamily="18" charset="0"/>
                </a:rPr>
                <a:t> </a:t>
              </a:r>
              <a:r>
                <a:rPr lang="en-US" altLang="en-US" sz="3000" dirty="0" err="1">
                  <a:solidFill>
                    <a:srgbClr val="0000CC"/>
                  </a:solidFill>
                  <a:cs typeface="Times New Roman" panose="02020603050405020304" pitchFamily="18" charset="0"/>
                </a:rPr>
                <a:t>rõ</a:t>
              </a:r>
              <a:r>
                <a:rPr lang="en-US" altLang="en-US" sz="3000" dirty="0">
                  <a:solidFill>
                    <a:srgbClr val="0000CC"/>
                  </a:solidFill>
                  <a:cs typeface="Times New Roman" panose="02020603050405020304" pitchFamily="18" charset="0"/>
                </a:rPr>
                <a:t> </a:t>
              </a:r>
              <a:r>
                <a:rPr lang="en-US" altLang="en-US" sz="3000" dirty="0" err="1">
                  <a:solidFill>
                    <a:srgbClr val="0000CC"/>
                  </a:solidFill>
                  <a:cs typeface="Times New Roman" panose="02020603050405020304" pitchFamily="18" charset="0"/>
                </a:rPr>
                <a:t>mình</a:t>
              </a:r>
              <a:endParaRPr lang="en-US" altLang="en-US" sz="3000" dirty="0">
                <a:solidFill>
                  <a:srgbClr val="0000CC"/>
                </a:solidFill>
                <a:cs typeface="Times New Roman" panose="02020603050405020304" pitchFamily="18" charset="0"/>
              </a:endParaRPr>
            </a:p>
            <a:p>
              <a:pPr algn="r" eaLnBrk="1" hangingPunct="1"/>
              <a:r>
                <a:rPr lang="en-US" altLang="en-US" sz="2000" i="1" dirty="0">
                  <a:solidFill>
                    <a:srgbClr val="0000CC"/>
                  </a:solidFill>
                  <a:cs typeface="Times New Roman" panose="02020603050405020304" pitchFamily="18" charset="0"/>
                </a:rPr>
                <a:t>(</a:t>
              </a:r>
              <a:r>
                <a:rPr lang="en-US" altLang="en-US" sz="2000" i="1" dirty="0" err="1">
                  <a:solidFill>
                    <a:srgbClr val="0000CC"/>
                  </a:solidFill>
                  <a:cs typeface="Times New Roman" panose="02020603050405020304" pitchFamily="18" charset="0"/>
                </a:rPr>
                <a:t>Nước</a:t>
              </a:r>
              <a:r>
                <a:rPr lang="en-US" altLang="en-US" sz="2000" i="1" dirty="0">
                  <a:solidFill>
                    <a:srgbClr val="0000CC"/>
                  </a:solidFill>
                  <a:cs typeface="Times New Roman" panose="02020603050405020304" pitchFamily="18" charset="0"/>
                </a:rPr>
                <a:t> non </a:t>
              </a:r>
              <a:r>
                <a:rPr lang="en-US" altLang="en-US" sz="2000" i="1" dirty="0" err="1">
                  <a:solidFill>
                    <a:srgbClr val="0000CC"/>
                  </a:solidFill>
                  <a:cs typeface="Times New Roman" panose="02020603050405020304" pitchFamily="18" charset="0"/>
                </a:rPr>
                <a:t>ngàn</a:t>
              </a:r>
              <a:r>
                <a:rPr lang="en-US" altLang="en-US" sz="2000" i="1" dirty="0">
                  <a:solidFill>
                    <a:srgbClr val="0000CC"/>
                  </a:solidFill>
                  <a:cs typeface="Times New Roman" panose="02020603050405020304" pitchFamily="18" charset="0"/>
                </a:rPr>
                <a:t> </a:t>
              </a:r>
              <a:r>
                <a:rPr lang="en-US" altLang="en-US" sz="2000" i="1" dirty="0" err="1">
                  <a:solidFill>
                    <a:srgbClr val="0000CC"/>
                  </a:solidFill>
                  <a:cs typeface="Times New Roman" panose="02020603050405020304" pitchFamily="18" charset="0"/>
                </a:rPr>
                <a:t>dặm</a:t>
              </a:r>
              <a:r>
                <a:rPr lang="en-US" altLang="en-US" sz="2000" i="1" dirty="0">
                  <a:solidFill>
                    <a:srgbClr val="0000CC"/>
                  </a:solidFill>
                  <a:cs typeface="Times New Roman" panose="02020603050405020304" pitchFamily="18" charset="0"/>
                </a:rPr>
                <a:t> - </a:t>
              </a:r>
              <a:r>
                <a:rPr lang="en-US" altLang="en-US" sz="2000" i="1" dirty="0" err="1">
                  <a:solidFill>
                    <a:srgbClr val="0000CC"/>
                  </a:solidFill>
                  <a:cs typeface="Times New Roman" panose="02020603050405020304" pitchFamily="18" charset="0"/>
                </a:rPr>
                <a:t>Tố</a:t>
              </a:r>
              <a:r>
                <a:rPr lang="en-US" altLang="en-US" sz="2000" i="1" dirty="0">
                  <a:solidFill>
                    <a:srgbClr val="0000CC"/>
                  </a:solidFill>
                  <a:cs typeface="Times New Roman" panose="02020603050405020304" pitchFamily="18" charset="0"/>
                </a:rPr>
                <a:t> </a:t>
              </a:r>
              <a:r>
                <a:rPr lang="en-US" altLang="en-US" sz="2000" i="1" dirty="0" err="1">
                  <a:solidFill>
                    <a:srgbClr val="0000CC"/>
                  </a:solidFill>
                  <a:cs typeface="Times New Roman" panose="02020603050405020304" pitchFamily="18" charset="0"/>
                </a:rPr>
                <a:t>Hữu</a:t>
              </a:r>
              <a:r>
                <a:rPr lang="en-US" altLang="en-US" sz="2000" i="1" dirty="0">
                  <a:solidFill>
                    <a:srgbClr val="0000CC"/>
                  </a:solidFill>
                  <a:cs typeface="Times New Roman" panose="02020603050405020304" pitchFamily="18" charset="0"/>
                </a:rPr>
                <a:t>)</a:t>
              </a:r>
            </a:p>
          </p:txBody>
        </p:sp>
        <p:cxnSp>
          <p:nvCxnSpPr>
            <p:cNvPr id="12" name="Straight Connector 11">
              <a:extLst>
                <a:ext uri="{FF2B5EF4-FFF2-40B4-BE49-F238E27FC236}">
                  <a16:creationId xmlns:a16="http://schemas.microsoft.com/office/drawing/2014/main" xmlns="" id="{B1564823-A8C5-4C17-86FD-435A2022307E}"/>
                </a:ext>
              </a:extLst>
            </p:cNvPr>
            <p:cNvCxnSpPr/>
            <p:nvPr/>
          </p:nvCxnSpPr>
          <p:spPr>
            <a:xfrm>
              <a:off x="8360673" y="1834514"/>
              <a:ext cx="1457325" cy="0"/>
            </a:xfrm>
            <a:prstGeom prst="line">
              <a:avLst/>
            </a:prstGeom>
            <a:ln>
              <a:solidFill>
                <a:srgbClr val="FF0000"/>
              </a:solidFill>
            </a:ln>
          </p:spPr>
          <p:style>
            <a:lnRef idx="2">
              <a:schemeClr val="accent1"/>
            </a:lnRef>
            <a:fillRef idx="1">
              <a:schemeClr val="lt1"/>
            </a:fillRef>
            <a:effectRef idx="0">
              <a:schemeClr val="accent1"/>
            </a:effectRef>
            <a:fontRef idx="minor">
              <a:schemeClr val="dk1"/>
            </a:fontRef>
          </p:style>
        </p:cxnSp>
        <p:cxnSp>
          <p:nvCxnSpPr>
            <p:cNvPr id="14" name="Straight Connector 13">
              <a:extLst>
                <a:ext uri="{FF2B5EF4-FFF2-40B4-BE49-F238E27FC236}">
                  <a16:creationId xmlns:a16="http://schemas.microsoft.com/office/drawing/2014/main" xmlns="" id="{7871FB1F-B30B-4193-B9A6-5F4E2296BBAF}"/>
                </a:ext>
              </a:extLst>
            </p:cNvPr>
            <p:cNvCxnSpPr/>
            <p:nvPr/>
          </p:nvCxnSpPr>
          <p:spPr>
            <a:xfrm>
              <a:off x="10111412" y="1828686"/>
              <a:ext cx="1143000" cy="0"/>
            </a:xfrm>
            <a:prstGeom prst="line">
              <a:avLst/>
            </a:prstGeom>
            <a:ln>
              <a:solidFill>
                <a:srgbClr val="FF0000"/>
              </a:solidFill>
            </a:ln>
          </p:spPr>
          <p:style>
            <a:lnRef idx="2">
              <a:schemeClr val="accent1"/>
            </a:lnRef>
            <a:fillRef idx="1">
              <a:schemeClr val="lt1"/>
            </a:fillRef>
            <a:effectRef idx="0">
              <a:schemeClr val="accent1"/>
            </a:effectRef>
            <a:fontRef idx="minor">
              <a:schemeClr val="dk1"/>
            </a:fontRef>
          </p:style>
        </p:cxnSp>
      </p:grpSp>
      <p:grpSp>
        <p:nvGrpSpPr>
          <p:cNvPr id="2" name="Group 1">
            <a:extLst>
              <a:ext uri="{FF2B5EF4-FFF2-40B4-BE49-F238E27FC236}">
                <a16:creationId xmlns:a16="http://schemas.microsoft.com/office/drawing/2014/main" xmlns="" id="{1168500B-F62D-49AC-AA3E-74137056CA4C}"/>
              </a:ext>
            </a:extLst>
          </p:cNvPr>
          <p:cNvGrpSpPr/>
          <p:nvPr/>
        </p:nvGrpSpPr>
        <p:grpSpPr>
          <a:xfrm>
            <a:off x="278968" y="818582"/>
            <a:ext cx="5847569" cy="1323439"/>
            <a:chOff x="-504" y="1367374"/>
            <a:chExt cx="5991548" cy="1323439"/>
          </a:xfrm>
        </p:grpSpPr>
        <p:sp>
          <p:nvSpPr>
            <p:cNvPr id="6" name="TextBox 12">
              <a:extLst>
                <a:ext uri="{FF2B5EF4-FFF2-40B4-BE49-F238E27FC236}">
                  <a16:creationId xmlns:a16="http://schemas.microsoft.com/office/drawing/2014/main" xmlns="" id="{30564858-1CD1-4C7F-AE4E-D704CEA227AE}"/>
                </a:ext>
              </a:extLst>
            </p:cNvPr>
            <p:cNvSpPr txBox="1">
              <a:spLocks noChangeArrowheads="1"/>
            </p:cNvSpPr>
            <p:nvPr/>
          </p:nvSpPr>
          <p:spPr bwMode="auto">
            <a:xfrm>
              <a:off x="-504" y="1367374"/>
              <a:ext cx="5991548" cy="1323439"/>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wrap="square">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000" dirty="0" err="1">
                  <a:solidFill>
                    <a:srgbClr val="0000CC"/>
                  </a:solidFill>
                  <a:cs typeface="Times New Roman" panose="02020603050405020304" pitchFamily="18" charset="0"/>
                </a:rPr>
                <a:t>Trường</a:t>
              </a:r>
              <a:r>
                <a:rPr lang="en-US" altLang="en-US" sz="3000" dirty="0">
                  <a:solidFill>
                    <a:srgbClr val="0000CC"/>
                  </a:solidFill>
                  <a:cs typeface="Times New Roman" panose="02020603050405020304" pitchFamily="18" charset="0"/>
                </a:rPr>
                <a:t> </a:t>
              </a:r>
              <a:r>
                <a:rPr lang="en-US" altLang="en-US" sz="3000" dirty="0" err="1">
                  <a:solidFill>
                    <a:srgbClr val="0000CC"/>
                  </a:solidFill>
                  <a:cs typeface="Times New Roman" panose="02020603050405020304" pitchFamily="18" charset="0"/>
                </a:rPr>
                <a:t>Sơn</a:t>
              </a:r>
              <a:r>
                <a:rPr lang="en-US" altLang="en-US" sz="3000" dirty="0">
                  <a:solidFill>
                    <a:srgbClr val="0000CC"/>
                  </a:solidFill>
                  <a:cs typeface="Times New Roman" panose="02020603050405020304" pitchFamily="18" charset="0"/>
                </a:rPr>
                <a:t> </a:t>
              </a:r>
              <a:r>
                <a:rPr lang="en-US" altLang="en-US" sz="3000" dirty="0" err="1">
                  <a:solidFill>
                    <a:srgbClr val="0000CC"/>
                  </a:solidFill>
                  <a:cs typeface="Times New Roman" panose="02020603050405020304" pitchFamily="18" charset="0"/>
                </a:rPr>
                <a:t>Đông</a:t>
              </a:r>
              <a:r>
                <a:rPr lang="en-US" altLang="en-US" sz="3000" dirty="0">
                  <a:solidFill>
                    <a:srgbClr val="0000CC"/>
                  </a:solidFill>
                  <a:cs typeface="Times New Roman" panose="02020603050405020304" pitchFamily="18" charset="0"/>
                </a:rPr>
                <a:t>, </a:t>
              </a:r>
              <a:r>
                <a:rPr lang="en-US" altLang="en-US" sz="3000" dirty="0" err="1">
                  <a:solidFill>
                    <a:srgbClr val="0000CC"/>
                  </a:solidFill>
                  <a:cs typeface="Times New Roman" panose="02020603050405020304" pitchFamily="18" charset="0"/>
                </a:rPr>
                <a:t>Trường</a:t>
              </a:r>
              <a:r>
                <a:rPr lang="en-US" altLang="en-US" sz="3000" dirty="0">
                  <a:solidFill>
                    <a:srgbClr val="0000CC"/>
                  </a:solidFill>
                  <a:cs typeface="Times New Roman" panose="02020603050405020304" pitchFamily="18" charset="0"/>
                </a:rPr>
                <a:t> </a:t>
              </a:r>
              <a:r>
                <a:rPr lang="en-US" altLang="en-US" sz="3000" dirty="0" err="1">
                  <a:solidFill>
                    <a:srgbClr val="0000CC"/>
                  </a:solidFill>
                  <a:cs typeface="Times New Roman" panose="02020603050405020304" pitchFamily="18" charset="0"/>
                </a:rPr>
                <a:t>Sơn</a:t>
              </a:r>
              <a:r>
                <a:rPr lang="en-US" altLang="en-US" sz="3000" dirty="0">
                  <a:solidFill>
                    <a:srgbClr val="0000CC"/>
                  </a:solidFill>
                  <a:cs typeface="Times New Roman" panose="02020603050405020304" pitchFamily="18" charset="0"/>
                </a:rPr>
                <a:t> </a:t>
              </a:r>
              <a:r>
                <a:rPr lang="en-US" altLang="en-US" sz="3000" dirty="0" err="1">
                  <a:solidFill>
                    <a:srgbClr val="0000CC"/>
                  </a:solidFill>
                  <a:cs typeface="Times New Roman" panose="02020603050405020304" pitchFamily="18" charset="0"/>
                </a:rPr>
                <a:t>Tây</a:t>
              </a:r>
              <a:endParaRPr lang="en-US" altLang="en-US" sz="3000" dirty="0">
                <a:solidFill>
                  <a:srgbClr val="0000CC"/>
                </a:solidFill>
                <a:cs typeface="Times New Roman" panose="02020603050405020304" pitchFamily="18" charset="0"/>
              </a:endParaRPr>
            </a:p>
            <a:p>
              <a:pPr algn="ctr" eaLnBrk="1" hangingPunct="1"/>
              <a:r>
                <a:rPr lang="en-US" altLang="en-US" sz="3000" dirty="0" err="1">
                  <a:solidFill>
                    <a:srgbClr val="0000CC"/>
                  </a:solidFill>
                  <a:cs typeface="Times New Roman" panose="02020603050405020304" pitchFamily="18" charset="0"/>
                </a:rPr>
                <a:t>Bên</a:t>
              </a:r>
              <a:r>
                <a:rPr lang="en-US" altLang="en-US" sz="3000" dirty="0">
                  <a:solidFill>
                    <a:srgbClr val="0000CC"/>
                  </a:solidFill>
                  <a:cs typeface="Times New Roman" panose="02020603050405020304" pitchFamily="18" charset="0"/>
                </a:rPr>
                <a:t> </a:t>
              </a:r>
              <a:r>
                <a:rPr lang="en-US" altLang="en-US" sz="3000" dirty="0" err="1">
                  <a:solidFill>
                    <a:srgbClr val="0000CC"/>
                  </a:solidFill>
                  <a:cs typeface="Times New Roman" panose="02020603050405020304" pitchFamily="18" charset="0"/>
                </a:rPr>
                <a:t>nắng</a:t>
              </a:r>
              <a:r>
                <a:rPr lang="en-US" altLang="en-US" sz="3000" dirty="0">
                  <a:solidFill>
                    <a:srgbClr val="0000CC"/>
                  </a:solidFill>
                  <a:cs typeface="Times New Roman" panose="02020603050405020304" pitchFamily="18" charset="0"/>
                </a:rPr>
                <a:t> </a:t>
              </a:r>
              <a:r>
                <a:rPr lang="en-US" altLang="en-US" sz="3000" dirty="0" err="1">
                  <a:solidFill>
                    <a:srgbClr val="0000CC"/>
                  </a:solidFill>
                  <a:cs typeface="Times New Roman" panose="02020603050405020304" pitchFamily="18" charset="0"/>
                </a:rPr>
                <a:t>đốt</a:t>
              </a:r>
              <a:r>
                <a:rPr lang="en-US" altLang="en-US" sz="3000" dirty="0">
                  <a:solidFill>
                    <a:srgbClr val="0000CC"/>
                  </a:solidFill>
                  <a:cs typeface="Times New Roman" panose="02020603050405020304" pitchFamily="18" charset="0"/>
                </a:rPr>
                <a:t>, </a:t>
              </a:r>
              <a:r>
                <a:rPr lang="en-US" altLang="en-US" sz="3000" dirty="0" err="1">
                  <a:solidFill>
                    <a:srgbClr val="0000CC"/>
                  </a:solidFill>
                  <a:cs typeface="Times New Roman" panose="02020603050405020304" pitchFamily="18" charset="0"/>
                </a:rPr>
                <a:t>bên</a:t>
              </a:r>
              <a:r>
                <a:rPr lang="en-US" altLang="en-US" sz="3000" dirty="0">
                  <a:solidFill>
                    <a:srgbClr val="0000CC"/>
                  </a:solidFill>
                  <a:cs typeface="Times New Roman" panose="02020603050405020304" pitchFamily="18" charset="0"/>
                </a:rPr>
                <a:t> </a:t>
              </a:r>
              <a:r>
                <a:rPr lang="en-US" altLang="en-US" sz="3000" dirty="0" err="1">
                  <a:solidFill>
                    <a:srgbClr val="0000CC"/>
                  </a:solidFill>
                  <a:cs typeface="Times New Roman" panose="02020603050405020304" pitchFamily="18" charset="0"/>
                </a:rPr>
                <a:t>mưa</a:t>
              </a:r>
              <a:r>
                <a:rPr lang="en-US" altLang="en-US" sz="3000" dirty="0">
                  <a:solidFill>
                    <a:srgbClr val="0000CC"/>
                  </a:solidFill>
                  <a:cs typeface="Times New Roman" panose="02020603050405020304" pitchFamily="18" charset="0"/>
                </a:rPr>
                <a:t> </a:t>
              </a:r>
              <a:r>
                <a:rPr lang="en-US" altLang="en-US" sz="3000" dirty="0" err="1">
                  <a:solidFill>
                    <a:srgbClr val="0000CC"/>
                  </a:solidFill>
                  <a:cs typeface="Times New Roman" panose="02020603050405020304" pitchFamily="18" charset="0"/>
                </a:rPr>
                <a:t>quây</a:t>
              </a:r>
              <a:endParaRPr lang="en-US" altLang="en-US" sz="3000" dirty="0">
                <a:solidFill>
                  <a:srgbClr val="0000CC"/>
                </a:solidFill>
                <a:cs typeface="Times New Roman" panose="02020603050405020304" pitchFamily="18" charset="0"/>
              </a:endParaRPr>
            </a:p>
            <a:p>
              <a:pPr algn="r" eaLnBrk="1" hangingPunct="1"/>
              <a:r>
                <a:rPr lang="en-US" altLang="en-US" sz="2000" i="1" dirty="0">
                  <a:solidFill>
                    <a:srgbClr val="0000CC"/>
                  </a:solidFill>
                  <a:cs typeface="Times New Roman" panose="02020603050405020304" pitchFamily="18" charset="0"/>
                </a:rPr>
                <a:t>(</a:t>
              </a:r>
              <a:r>
                <a:rPr lang="en-US" altLang="en-US" sz="2000" i="1" dirty="0" err="1">
                  <a:solidFill>
                    <a:srgbClr val="0000CC"/>
                  </a:solidFill>
                  <a:cs typeface="Times New Roman" panose="02020603050405020304" pitchFamily="18" charset="0"/>
                </a:rPr>
                <a:t>Sơi</a:t>
              </a:r>
              <a:r>
                <a:rPr lang="en-US" altLang="en-US" sz="2000" i="1" dirty="0">
                  <a:solidFill>
                    <a:srgbClr val="0000CC"/>
                  </a:solidFill>
                  <a:cs typeface="Times New Roman" panose="02020603050405020304" pitchFamily="18" charset="0"/>
                </a:rPr>
                <a:t> </a:t>
              </a:r>
              <a:r>
                <a:rPr lang="en-US" altLang="en-US" sz="2000" i="1" dirty="0" err="1">
                  <a:solidFill>
                    <a:srgbClr val="0000CC"/>
                  </a:solidFill>
                  <a:cs typeface="Times New Roman" panose="02020603050405020304" pitchFamily="18" charset="0"/>
                </a:rPr>
                <a:t>nhớ</a:t>
              </a:r>
              <a:r>
                <a:rPr lang="en-US" altLang="en-US" sz="2000" i="1" dirty="0">
                  <a:solidFill>
                    <a:srgbClr val="0000CC"/>
                  </a:solidFill>
                  <a:cs typeface="Times New Roman" panose="02020603050405020304" pitchFamily="18" charset="0"/>
                </a:rPr>
                <a:t> </a:t>
              </a:r>
              <a:r>
                <a:rPr lang="en-US" altLang="en-US" sz="2000" i="1" dirty="0" err="1">
                  <a:solidFill>
                    <a:srgbClr val="0000CC"/>
                  </a:solidFill>
                  <a:cs typeface="Times New Roman" panose="02020603050405020304" pitchFamily="18" charset="0"/>
                </a:rPr>
                <a:t>sợi</a:t>
              </a:r>
              <a:r>
                <a:rPr lang="en-US" altLang="en-US" sz="2000" i="1" dirty="0">
                  <a:solidFill>
                    <a:srgbClr val="0000CC"/>
                  </a:solidFill>
                  <a:cs typeface="Times New Roman" panose="02020603050405020304" pitchFamily="18" charset="0"/>
                </a:rPr>
                <a:t> </a:t>
              </a:r>
              <a:r>
                <a:rPr lang="en-US" altLang="en-US" sz="2000" i="1" dirty="0" err="1">
                  <a:solidFill>
                    <a:srgbClr val="0000CC"/>
                  </a:solidFill>
                  <a:cs typeface="Times New Roman" panose="02020603050405020304" pitchFamily="18" charset="0"/>
                </a:rPr>
                <a:t>thương</a:t>
              </a:r>
              <a:r>
                <a:rPr lang="en-US" altLang="en-US" sz="2000" i="1" dirty="0">
                  <a:solidFill>
                    <a:srgbClr val="0000CC"/>
                  </a:solidFill>
                  <a:cs typeface="Times New Roman" panose="02020603050405020304" pitchFamily="18" charset="0"/>
                </a:rPr>
                <a:t>- Phan </a:t>
              </a:r>
              <a:r>
                <a:rPr lang="en-US" altLang="en-US" sz="2000" i="1" dirty="0" err="1">
                  <a:solidFill>
                    <a:srgbClr val="0000CC"/>
                  </a:solidFill>
                  <a:cs typeface="Times New Roman" panose="02020603050405020304" pitchFamily="18" charset="0"/>
                </a:rPr>
                <a:t>Huỳnh</a:t>
              </a:r>
              <a:r>
                <a:rPr lang="en-US" altLang="en-US" sz="2000" i="1" dirty="0">
                  <a:solidFill>
                    <a:srgbClr val="0000CC"/>
                  </a:solidFill>
                  <a:cs typeface="Times New Roman" panose="02020603050405020304" pitchFamily="18" charset="0"/>
                </a:rPr>
                <a:t> </a:t>
              </a:r>
              <a:r>
                <a:rPr lang="en-US" altLang="en-US" sz="2000" i="1" dirty="0" err="1">
                  <a:solidFill>
                    <a:srgbClr val="0000CC"/>
                  </a:solidFill>
                  <a:cs typeface="Times New Roman" panose="02020603050405020304" pitchFamily="18" charset="0"/>
                </a:rPr>
                <a:t>Điểu</a:t>
              </a:r>
              <a:r>
                <a:rPr lang="en-US" altLang="en-US" sz="2000" i="1" dirty="0">
                  <a:solidFill>
                    <a:srgbClr val="0000CC"/>
                  </a:solidFill>
                  <a:cs typeface="Times New Roman" panose="02020603050405020304" pitchFamily="18" charset="0"/>
                </a:rPr>
                <a:t>)</a:t>
              </a:r>
            </a:p>
          </p:txBody>
        </p:sp>
        <p:cxnSp>
          <p:nvCxnSpPr>
            <p:cNvPr id="8" name="Straight Connector 7">
              <a:extLst>
                <a:ext uri="{FF2B5EF4-FFF2-40B4-BE49-F238E27FC236}">
                  <a16:creationId xmlns:a16="http://schemas.microsoft.com/office/drawing/2014/main" xmlns="" id="{EBA118BC-7F9F-434A-967B-B95EF47127DD}"/>
                </a:ext>
              </a:extLst>
            </p:cNvPr>
            <p:cNvCxnSpPr>
              <a:cxnSpLocks/>
            </p:cNvCxnSpPr>
            <p:nvPr/>
          </p:nvCxnSpPr>
          <p:spPr>
            <a:xfrm>
              <a:off x="1422379" y="2291714"/>
              <a:ext cx="1399830" cy="0"/>
            </a:xfrm>
            <a:prstGeom prst="line">
              <a:avLst/>
            </a:prstGeom>
            <a:ln>
              <a:solidFill>
                <a:srgbClr val="FF0000"/>
              </a:solidFill>
            </a:ln>
          </p:spPr>
          <p:style>
            <a:lnRef idx="2">
              <a:schemeClr val="accent5"/>
            </a:lnRef>
            <a:fillRef idx="1">
              <a:schemeClr val="lt1"/>
            </a:fillRef>
            <a:effectRef idx="0">
              <a:schemeClr val="accent5"/>
            </a:effectRef>
            <a:fontRef idx="minor">
              <a:schemeClr val="dk1"/>
            </a:fontRef>
          </p:style>
        </p:cxnSp>
        <p:cxnSp>
          <p:nvCxnSpPr>
            <p:cNvPr id="10" name="Straight Connector 9">
              <a:extLst>
                <a:ext uri="{FF2B5EF4-FFF2-40B4-BE49-F238E27FC236}">
                  <a16:creationId xmlns:a16="http://schemas.microsoft.com/office/drawing/2014/main" xmlns="" id="{EE3B4062-35FE-43B0-B428-DD9615830D99}"/>
                </a:ext>
              </a:extLst>
            </p:cNvPr>
            <p:cNvCxnSpPr>
              <a:cxnSpLocks/>
            </p:cNvCxnSpPr>
            <p:nvPr/>
          </p:nvCxnSpPr>
          <p:spPr>
            <a:xfrm>
              <a:off x="3625552" y="2291714"/>
              <a:ext cx="1428406" cy="0"/>
            </a:xfrm>
            <a:prstGeom prst="line">
              <a:avLst/>
            </a:prstGeom>
            <a:ln>
              <a:solidFill>
                <a:srgbClr val="FF0000"/>
              </a:solidFill>
            </a:ln>
          </p:spPr>
          <p:style>
            <a:lnRef idx="2">
              <a:schemeClr val="accent5"/>
            </a:lnRef>
            <a:fillRef idx="1">
              <a:schemeClr val="lt1"/>
            </a:fillRef>
            <a:effectRef idx="0">
              <a:schemeClr val="accent5"/>
            </a:effectRef>
            <a:fontRef idx="minor">
              <a:schemeClr val="dk1"/>
            </a:fontRef>
          </p:style>
        </p:cxnSp>
        <p:cxnSp>
          <p:nvCxnSpPr>
            <p:cNvPr id="11" name="Straight Connector 10">
              <a:extLst>
                <a:ext uri="{FF2B5EF4-FFF2-40B4-BE49-F238E27FC236}">
                  <a16:creationId xmlns:a16="http://schemas.microsoft.com/office/drawing/2014/main" xmlns="" id="{170CB783-F7E1-4D9E-9BCA-5C9E47B51A92}"/>
                </a:ext>
              </a:extLst>
            </p:cNvPr>
            <p:cNvCxnSpPr/>
            <p:nvPr/>
          </p:nvCxnSpPr>
          <p:spPr>
            <a:xfrm>
              <a:off x="2108179" y="1847766"/>
              <a:ext cx="938213" cy="0"/>
            </a:xfrm>
            <a:prstGeom prst="line">
              <a:avLst/>
            </a:prstGeom>
            <a:ln>
              <a:solidFill>
                <a:srgbClr val="FF0000"/>
              </a:solidFill>
            </a:ln>
          </p:spPr>
          <p:style>
            <a:lnRef idx="2">
              <a:schemeClr val="accent5"/>
            </a:lnRef>
            <a:fillRef idx="1">
              <a:schemeClr val="lt1"/>
            </a:fillRef>
            <a:effectRef idx="0">
              <a:schemeClr val="accent5"/>
            </a:effectRef>
            <a:fontRef idx="minor">
              <a:schemeClr val="dk1"/>
            </a:fontRef>
          </p:style>
        </p:cxnSp>
        <p:cxnSp>
          <p:nvCxnSpPr>
            <p:cNvPr id="13" name="Straight Connector 12">
              <a:extLst>
                <a:ext uri="{FF2B5EF4-FFF2-40B4-BE49-F238E27FC236}">
                  <a16:creationId xmlns:a16="http://schemas.microsoft.com/office/drawing/2014/main" xmlns="" id="{005C2E78-F619-4D17-809A-AEBAA1DCAF73}"/>
                </a:ext>
              </a:extLst>
            </p:cNvPr>
            <p:cNvCxnSpPr/>
            <p:nvPr/>
          </p:nvCxnSpPr>
          <p:spPr>
            <a:xfrm>
              <a:off x="5053958" y="1847766"/>
              <a:ext cx="685800" cy="0"/>
            </a:xfrm>
            <a:prstGeom prst="line">
              <a:avLst/>
            </a:prstGeom>
            <a:ln>
              <a:solidFill>
                <a:srgbClr val="FF0000"/>
              </a:solidFill>
            </a:ln>
          </p:spPr>
          <p:style>
            <a:lnRef idx="2">
              <a:schemeClr val="accent5"/>
            </a:lnRef>
            <a:fillRef idx="1">
              <a:schemeClr val="lt1"/>
            </a:fillRef>
            <a:effectRef idx="0">
              <a:schemeClr val="accent5"/>
            </a:effectRef>
            <a:fontRef idx="minor">
              <a:schemeClr val="dk1"/>
            </a:fontRef>
          </p:style>
        </p:cxnSp>
      </p:grpSp>
      <p:pic>
        <p:nvPicPr>
          <p:cNvPr id="16" name="Picture 4" descr="16">
            <a:extLst>
              <a:ext uri="{FF2B5EF4-FFF2-40B4-BE49-F238E27FC236}">
                <a16:creationId xmlns:a16="http://schemas.microsoft.com/office/drawing/2014/main" xmlns="" id="{3D975077-E040-40DA-A823-9773A8446F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326"/>
          <a:stretch/>
        </p:blipFill>
        <p:spPr bwMode="auto">
          <a:xfrm>
            <a:off x="537879" y="3284046"/>
            <a:ext cx="6915161" cy="336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xmlns="" id="{16BE2F60-02F8-4393-ACC3-15528F06F5CD}"/>
              </a:ext>
            </a:extLst>
          </p:cNvPr>
          <p:cNvSpPr txBox="1"/>
          <p:nvPr/>
        </p:nvSpPr>
        <p:spPr>
          <a:xfrm>
            <a:off x="7567563" y="3584075"/>
            <a:ext cx="4500869" cy="1569660"/>
          </a:xfrm>
          <a:prstGeom prst="rect">
            <a:avLst/>
          </a:prstGeom>
          <a:noFill/>
        </p:spPr>
        <p:txBody>
          <a:bodyPr wrap="square" rtlCol="0">
            <a:spAutoFit/>
          </a:bodyPr>
          <a:lstStyle/>
          <a:p>
            <a:r>
              <a:rPr lang="en-US" sz="2400" smtClean="0">
                <a:solidFill>
                  <a:srgbClr val="FF0000"/>
                </a:solidFill>
                <a:latin typeface="Times New Roman" panose="02020603050405020304" pitchFamily="18" charset="0"/>
                <a:cs typeface="Times New Roman" panose="02020603050405020304" pitchFamily="18" charset="0"/>
              </a:rPr>
              <a:t>Khí </a:t>
            </a:r>
            <a:r>
              <a:rPr lang="en-US" sz="2400" dirty="0" err="1">
                <a:solidFill>
                  <a:srgbClr val="FF0000"/>
                </a:solidFill>
                <a:latin typeface="Times New Roman" panose="02020603050405020304" pitchFamily="18" charset="0"/>
                <a:cs typeface="Times New Roman" panose="02020603050405020304" pitchFamily="18" charset="0"/>
              </a:rPr>
              <a:t>hậu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theo</a:t>
            </a:r>
            <a:r>
              <a:rPr lang="en-US" sz="2400" dirty="0">
                <a:solidFill>
                  <a:srgbClr val="FF0000"/>
                </a:solidFill>
                <a:latin typeface="Times New Roman" panose="02020603050405020304" pitchFamily="18" charset="0"/>
                <a:cs typeface="Times New Roman" panose="02020603050405020304" pitchFamily="18" charset="0"/>
              </a:rPr>
              <a:t> h</a:t>
            </a:r>
            <a:r>
              <a:rPr lang="vi-VN" sz="2400" dirty="0">
                <a:solidFill>
                  <a:srgbClr val="FF0000"/>
                </a:solidFill>
                <a:latin typeface="Times New Roman" panose="02020603050405020304" pitchFamily="18" charset="0"/>
                <a:cs typeface="Times New Roman" panose="02020603050405020304" pitchFamily="18" charset="0"/>
              </a:rPr>
              <a:t>ư</a:t>
            </a:r>
            <a:r>
              <a:rPr lang="en-US" sz="2400" dirty="0" err="1">
                <a:solidFill>
                  <a:srgbClr val="FF0000"/>
                </a:solidFill>
                <a:latin typeface="Times New Roman" panose="02020603050405020304" pitchFamily="18" charset="0"/>
                <a:cs typeface="Times New Roman" panose="02020603050405020304" pitchFamily="18" charset="0"/>
              </a:rPr>
              <a:t>ớng</a:t>
            </a:r>
            <a:r>
              <a:rPr lang="en-US" sz="2400" dirty="0">
                <a:solidFill>
                  <a:srgbClr val="FF0000"/>
                </a:solidFill>
                <a:latin typeface="Times New Roman" panose="02020603050405020304" pitchFamily="18" charset="0"/>
                <a:cs typeface="Times New Roman" panose="02020603050405020304" pitchFamily="18" charset="0"/>
              </a:rPr>
              <a:t> s</a:t>
            </a:r>
            <a:r>
              <a:rPr lang="vi-VN" sz="2400" dirty="0">
                <a:solidFill>
                  <a:srgbClr val="FF0000"/>
                </a:solidFill>
                <a:latin typeface="Times New Roman" panose="02020603050405020304" pitchFamily="18" charset="0"/>
                <a:cs typeface="Times New Roman" panose="02020603050405020304" pitchFamily="18" charset="0"/>
              </a:rPr>
              <a:t>ư</a:t>
            </a:r>
            <a:r>
              <a:rPr lang="en-US" sz="2400" dirty="0" err="1">
                <a:solidFill>
                  <a:srgbClr val="FF0000"/>
                </a:solidFill>
                <a:latin typeface="Times New Roman" panose="02020603050405020304" pitchFamily="18" charset="0"/>
                <a:cs typeface="Times New Roman" panose="02020603050405020304" pitchFamily="18" charset="0"/>
              </a:rPr>
              <a:t>ờn</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Sườn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đón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nhiệt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thấp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mưa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nhiều</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Sườn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khuất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khô</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nóng</a:t>
            </a:r>
            <a:endParaRPr lang="en-US" sz="2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Dự báo thời tiết | Đài Truyền hình Việt Nam | VTV.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228601" y="305789"/>
            <a:ext cx="11802290" cy="584775"/>
          </a:xfrm>
          <a:prstGeom prst="rect">
            <a:avLst/>
          </a:prstGeom>
          <a:solidFill>
            <a:srgbClr val="FF0000"/>
          </a:solidFill>
        </p:spPr>
        <p:txBody>
          <a:bodyPr wrap="square" rtlCol="0">
            <a:spAutoFit/>
          </a:bodyPr>
          <a:lstStyle/>
          <a:p>
            <a:pPr algn="ctr"/>
            <a:r>
              <a:rPr lang="en-US" sz="3200" b="1" smtClean="0">
                <a:solidFill>
                  <a:schemeClr val="bg1"/>
                </a:solidFill>
                <a:latin typeface="Times New Roman" panose="02020603050405020304" pitchFamily="18" charset="0"/>
                <a:cs typeface="Times New Roman" panose="02020603050405020304" pitchFamily="18" charset="0"/>
              </a:rPr>
              <a:t> Nội dung 1</a:t>
            </a:r>
            <a:r>
              <a:rPr lang="en-US" sz="3200" b="1" dirty="0">
                <a:solidFill>
                  <a:schemeClr val="bg1"/>
                </a:solidFill>
                <a:latin typeface="Times New Roman" panose="02020603050405020304" pitchFamily="18" charset="0"/>
                <a:cs typeface="Times New Roman" panose="02020603050405020304" pitchFamily="18" charset="0"/>
              </a:rPr>
              <a:t>: ĐẶC ĐIỂM KHÍ HẬU VIỆT </a:t>
            </a:r>
            <a:r>
              <a:rPr lang="en-US" sz="3200" b="1">
                <a:solidFill>
                  <a:schemeClr val="bg1"/>
                </a:solidFill>
                <a:latin typeface="Times New Roman" panose="02020603050405020304" pitchFamily="18" charset="0"/>
                <a:cs typeface="Times New Roman" panose="02020603050405020304" pitchFamily="18" charset="0"/>
              </a:rPr>
              <a:t>NAM </a:t>
            </a:r>
            <a:r>
              <a:rPr lang="en-US" sz="3200" b="1" smtClean="0">
                <a:solidFill>
                  <a:schemeClr val="bg1"/>
                </a:solidFill>
                <a:latin typeface="Times New Roman" panose="02020603050405020304" pitchFamily="18" charset="0"/>
                <a:cs typeface="Times New Roman" panose="02020603050405020304" pitchFamily="18" charset="0"/>
              </a:rPr>
              <a:t>(tt)</a:t>
            </a:r>
            <a:endParaRPr lang="en-US" sz="3200" b="1" dirty="0">
              <a:solidFill>
                <a:schemeClr val="bg1"/>
              </a:solidFill>
              <a:latin typeface="Times New Roman" panose="02020603050405020304" pitchFamily="18" charset="0"/>
              <a:cs typeface="Times New Roman" panose="02020603050405020304" pitchFamily="18" charset="0"/>
            </a:endParaRPr>
          </a:p>
        </p:txBody>
      </p:sp>
      <p:cxnSp>
        <p:nvCxnSpPr>
          <p:cNvPr id="10" name="Straight Connector 9"/>
          <p:cNvCxnSpPr>
            <a:cxnSpLocks/>
          </p:cNvCxnSpPr>
          <p:nvPr/>
        </p:nvCxnSpPr>
        <p:spPr>
          <a:xfrm>
            <a:off x="8151222" y="1724297"/>
            <a:ext cx="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xmlns="" id="{E1997EE7-6B85-46C6-A2BC-DAF68866B78F}"/>
              </a:ext>
            </a:extLst>
          </p:cNvPr>
          <p:cNvGraphicFramePr/>
          <p:nvPr>
            <p:extLst>
              <p:ext uri="{D42A27DB-BD31-4B8C-83A1-F6EECF244321}">
                <p14:modId xmlns:p14="http://schemas.microsoft.com/office/powerpoint/2010/main" val="4017965635"/>
              </p:ext>
            </p:extLst>
          </p:nvPr>
        </p:nvGraphicFramePr>
        <p:xfrm>
          <a:off x="804776" y="1998538"/>
          <a:ext cx="8521147" cy="4598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xmlns="" id="{0782B10D-2311-40F3-8289-742228D5CB95}"/>
              </a:ext>
            </a:extLst>
          </p:cNvPr>
          <p:cNvSpPr txBox="1"/>
          <p:nvPr/>
        </p:nvSpPr>
        <p:spPr>
          <a:xfrm>
            <a:off x="724791" y="825203"/>
            <a:ext cx="184731" cy="4616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endParaRPr lang="en-US" sz="24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3CB45F9A-F8B5-4D05-A823-EE01CE7450E6}"/>
              </a:ext>
            </a:extLst>
          </p:cNvPr>
          <p:cNvSpPr txBox="1"/>
          <p:nvPr/>
        </p:nvSpPr>
        <p:spPr>
          <a:xfrm>
            <a:off x="664782" y="2210041"/>
            <a:ext cx="8352321" cy="584775"/>
          </a:xfrm>
          <a:prstGeom prst="rect">
            <a:avLst/>
          </a:prstGeom>
          <a:noFill/>
        </p:spPr>
        <p:txBody>
          <a:bodyPr wrap="square" rtlCol="0">
            <a:spAutoFit/>
          </a:bodyPr>
          <a:lstStyle/>
          <a:p>
            <a:pPr marL="342900" indent="-342900">
              <a:buAutoNum type="arabicPeriod"/>
            </a:pPr>
            <a:r>
              <a:rPr lang="en-US" sz="3200" b="1" dirty="0" err="1">
                <a:solidFill>
                  <a:srgbClr val="0000CC"/>
                </a:solidFill>
                <a:latin typeface="Times New Roman" panose="02020603050405020304" pitchFamily="18" charset="0"/>
                <a:cs typeface="Times New Roman" panose="02020603050405020304" pitchFamily="18" charset="0"/>
              </a:rPr>
              <a:t>Tính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chất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nhiệt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đới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ẩm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gió</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err="1">
                <a:solidFill>
                  <a:srgbClr val="0000CC"/>
                </a:solidFill>
                <a:latin typeface="Times New Roman" panose="02020603050405020304" pitchFamily="18" charset="0"/>
                <a:cs typeface="Times New Roman" panose="02020603050405020304" pitchFamily="18" charset="0"/>
              </a:rPr>
              <a:t>mùa</a:t>
            </a:r>
            <a:r>
              <a:rPr lang="en-US" sz="3200" b="1">
                <a:solidFill>
                  <a:srgbClr val="0000CC"/>
                </a:solidFill>
                <a:latin typeface="Times New Roman" panose="02020603050405020304" pitchFamily="18" charset="0"/>
                <a:cs typeface="Times New Roman" panose="02020603050405020304" pitchFamily="18" charset="0"/>
              </a:rPr>
              <a:t> </a:t>
            </a:r>
            <a:r>
              <a:rPr lang="en-US" sz="3200" b="1" smtClean="0">
                <a:solidFill>
                  <a:srgbClr val="0000CC"/>
                </a:solidFill>
                <a:latin typeface="Times New Roman" panose="02020603050405020304" pitchFamily="18" charset="0"/>
                <a:cs typeface="Times New Roman" panose="02020603050405020304" pitchFamily="18" charset="0"/>
              </a:rPr>
              <a:t>ẩm(đã </a:t>
            </a:r>
            <a:r>
              <a:rPr lang="en-US" sz="3200" b="1" err="1">
                <a:solidFill>
                  <a:srgbClr val="0000CC"/>
                </a:solidFill>
                <a:latin typeface="Times New Roman" panose="02020603050405020304" pitchFamily="18" charset="0"/>
                <a:cs typeface="Times New Roman" panose="02020603050405020304" pitchFamily="18" charset="0"/>
              </a:rPr>
              <a:t>học</a:t>
            </a:r>
            <a:r>
              <a:rPr lang="en-US" sz="3200" b="1" smtClean="0">
                <a:solidFill>
                  <a:srgbClr val="0000CC"/>
                </a:solidFill>
                <a:latin typeface="Times New Roman" panose="02020603050405020304" pitchFamily="18" charset="0"/>
                <a:cs typeface="Times New Roman" panose="02020603050405020304" pitchFamily="18" charset="0"/>
              </a:rPr>
              <a:t>)</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3CB45F9A-F8B5-4D05-A823-EE01CE7450E6}"/>
              </a:ext>
            </a:extLst>
          </p:cNvPr>
          <p:cNvSpPr txBox="1"/>
          <p:nvPr/>
        </p:nvSpPr>
        <p:spPr>
          <a:xfrm>
            <a:off x="701271" y="2796628"/>
            <a:ext cx="8352321" cy="1077218"/>
          </a:xfrm>
          <a:prstGeom prst="rect">
            <a:avLst/>
          </a:prstGeom>
          <a:noFill/>
        </p:spPr>
        <p:txBody>
          <a:bodyPr wrap="square" rtlCol="0">
            <a:spAutoFit/>
          </a:bodyPr>
          <a:lstStyle/>
          <a:p>
            <a:r>
              <a:rPr lang="en-US" sz="3200" b="1" smtClean="0">
                <a:solidFill>
                  <a:srgbClr val="0000CC"/>
                </a:solidFill>
                <a:latin typeface="Times New Roman" panose="02020603050405020304" pitchFamily="18" charset="0"/>
                <a:cs typeface="Times New Roman" panose="02020603050405020304" pitchFamily="18" charset="0"/>
              </a:rPr>
              <a:t>2.Tính </a:t>
            </a:r>
            <a:r>
              <a:rPr lang="en-US" sz="3200" b="1" dirty="0" err="1">
                <a:solidFill>
                  <a:srgbClr val="0000CC"/>
                </a:solidFill>
                <a:latin typeface="Times New Roman" panose="02020603050405020304" pitchFamily="18" charset="0"/>
                <a:cs typeface="Times New Roman" panose="02020603050405020304" pitchFamily="18" charset="0"/>
              </a:rPr>
              <a:t>đa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dạng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thất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a:t>
            </a:r>
            <a:r>
              <a:rPr lang="vi-VN" sz="3200" b="1" dirty="0">
                <a:solidFill>
                  <a:srgbClr val="0000CC"/>
                </a:solidFill>
                <a:latin typeface="Times New Roman" panose="02020603050405020304" pitchFamily="18" charset="0"/>
                <a:cs typeface="Times New Roman" panose="02020603050405020304" pitchFamily="18" charset="0"/>
              </a:rPr>
              <a:t>ư</a:t>
            </a:r>
            <a:r>
              <a:rPr lang="en-US" sz="3200" b="1" dirty="0" err="1">
                <a:solidFill>
                  <a:srgbClr val="0000CC"/>
                </a:solidFill>
                <a:latin typeface="Times New Roman" panose="02020603050405020304" pitchFamily="18" charset="0"/>
                <a:cs typeface="Times New Roman" panose="02020603050405020304" pitchFamily="18" charset="0"/>
              </a:rPr>
              <a:t>ờng</a:t>
            </a:r>
            <a:r>
              <a:rPr lang="en-US" sz="3200" b="1" dirty="0">
                <a:solidFill>
                  <a:srgbClr val="0000CC"/>
                </a:solidFill>
                <a:latin typeface="Times New Roman" panose="02020603050405020304" pitchFamily="18" charset="0"/>
                <a:cs typeface="Times New Roman" panose="02020603050405020304" pitchFamily="18" charset="0"/>
              </a:rPr>
              <a:t> </a:t>
            </a:r>
          </a:p>
          <a:p>
            <a:r>
              <a:rPr lang="en-US" sz="3200">
                <a:solidFill>
                  <a:srgbClr val="0000CC"/>
                </a:solidFill>
                <a:latin typeface="Times New Roman" panose="02020603050405020304" pitchFamily="18" charset="0"/>
                <a:cs typeface="Times New Roman" panose="02020603050405020304" pitchFamily="18" charset="0"/>
              </a:rPr>
              <a:t>-</a:t>
            </a:r>
            <a:r>
              <a:rPr lang="en-US" sz="3200" smtClean="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Tính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đa</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dạng</a:t>
            </a:r>
            <a:endParaRPr lang="en-US" sz="3200" dirty="0">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3CB45F9A-F8B5-4D05-A823-EE01CE7450E6}"/>
              </a:ext>
            </a:extLst>
          </p:cNvPr>
          <p:cNvSpPr txBox="1"/>
          <p:nvPr/>
        </p:nvSpPr>
        <p:spPr>
          <a:xfrm>
            <a:off x="714189" y="3816916"/>
            <a:ext cx="8352321" cy="584775"/>
          </a:xfrm>
          <a:prstGeom prst="rect">
            <a:avLst/>
          </a:prstGeom>
          <a:noFill/>
        </p:spPr>
        <p:txBody>
          <a:bodyPr wrap="square" rtlCol="0">
            <a:spAutoFit/>
          </a:bodyPr>
          <a:lstStyle/>
          <a:p>
            <a:r>
              <a:rPr lang="en-US" sz="3200" smtClean="0">
                <a:solidFill>
                  <a:srgbClr val="0000CC"/>
                </a:solidFill>
                <a:latin typeface="Times New Roman" panose="02020603050405020304" pitchFamily="18" charset="0"/>
                <a:cs typeface="Times New Roman" panose="02020603050405020304" pitchFamily="18" charset="0"/>
              </a:rPr>
              <a:t>- Tính thất thường</a:t>
            </a:r>
            <a:endParaRPr lang="en-US" sz="32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03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a:extLst>
              <a:ext uri="{FF2B5EF4-FFF2-40B4-BE49-F238E27FC236}">
                <a16:creationId xmlns:a16="http://schemas.microsoft.com/office/drawing/2014/main" xmlns="" id="{914B7E06-0A62-4623-8398-BE42C294E134}"/>
              </a:ext>
            </a:extLst>
          </p:cNvPr>
          <p:cNvSpPr txBox="1">
            <a:spLocks noChangeArrowheads="1"/>
          </p:cNvSpPr>
          <p:nvPr/>
        </p:nvSpPr>
        <p:spPr bwMode="auto">
          <a:xfrm>
            <a:off x="1070353" y="1785731"/>
            <a:ext cx="1044100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a:solidFill>
                  <a:srgbClr val="FF0000"/>
                </a:solidFill>
                <a:cs typeface="Times New Roman" panose="02020603050405020304" pitchFamily="18" charset="0"/>
              </a:rPr>
              <a:t>Bằng </a:t>
            </a:r>
            <a:r>
              <a:rPr lang="en-US" altLang="en-US" sz="3600" dirty="0" err="1">
                <a:solidFill>
                  <a:srgbClr val="FF0000"/>
                </a:solidFill>
                <a:cs typeface="Times New Roman" panose="02020603050405020304" pitchFamily="18" charset="0"/>
              </a:rPr>
              <a:t>hiểu</a:t>
            </a:r>
            <a:r>
              <a:rPr lang="en-US" altLang="en-US" sz="3600" dirty="0">
                <a:solidFill>
                  <a:srgbClr val="FF0000"/>
                </a:solidFill>
                <a:cs typeface="Times New Roman" panose="02020603050405020304" pitchFamily="18" charset="0"/>
              </a:rPr>
              <a:t> </a:t>
            </a:r>
            <a:r>
              <a:rPr lang="en-US" altLang="en-US" sz="3600" dirty="0" err="1">
                <a:solidFill>
                  <a:srgbClr val="FF0000"/>
                </a:solidFill>
                <a:cs typeface="Times New Roman" panose="02020603050405020304" pitchFamily="18" charset="0"/>
              </a:rPr>
              <a:t>hiết</a:t>
            </a:r>
            <a:r>
              <a:rPr lang="en-US" altLang="en-US" sz="3600" dirty="0">
                <a:solidFill>
                  <a:srgbClr val="FF0000"/>
                </a:solidFill>
                <a:cs typeface="Times New Roman" panose="02020603050405020304" pitchFamily="18" charset="0"/>
              </a:rPr>
              <a:t> </a:t>
            </a:r>
            <a:r>
              <a:rPr lang="en-US" altLang="en-US" sz="3600" dirty="0" err="1">
                <a:solidFill>
                  <a:srgbClr val="FF0000"/>
                </a:solidFill>
                <a:cs typeface="Times New Roman" panose="02020603050405020304" pitchFamily="18" charset="0"/>
              </a:rPr>
              <a:t>thực</a:t>
            </a:r>
            <a:r>
              <a:rPr lang="en-US" altLang="en-US" sz="3600" dirty="0">
                <a:solidFill>
                  <a:srgbClr val="FF0000"/>
                </a:solidFill>
                <a:cs typeface="Times New Roman" panose="02020603050405020304" pitchFamily="18" charset="0"/>
              </a:rPr>
              <a:t> </a:t>
            </a:r>
            <a:r>
              <a:rPr lang="en-US" altLang="en-US" sz="3600" err="1">
                <a:solidFill>
                  <a:srgbClr val="FF0000"/>
                </a:solidFill>
                <a:cs typeface="Times New Roman" panose="02020603050405020304" pitchFamily="18" charset="0"/>
              </a:rPr>
              <a:t>tế</a:t>
            </a:r>
            <a:r>
              <a:rPr lang="en-US" altLang="en-US" sz="3600" smtClean="0">
                <a:solidFill>
                  <a:srgbClr val="FF0000"/>
                </a:solidFill>
                <a:cs typeface="Times New Roman" panose="02020603050405020304" pitchFamily="18" charset="0"/>
              </a:rPr>
              <a:t>, </a:t>
            </a:r>
            <a:r>
              <a:rPr lang="en-US" altLang="en-US" sz="3600" dirty="0" err="1">
                <a:solidFill>
                  <a:srgbClr val="FF0000"/>
                </a:solidFill>
                <a:cs typeface="Times New Roman" panose="02020603050405020304" pitchFamily="18" charset="0"/>
              </a:rPr>
              <a:t>hãy</a:t>
            </a:r>
            <a:r>
              <a:rPr lang="en-US" altLang="en-US" sz="3600" dirty="0">
                <a:solidFill>
                  <a:srgbClr val="FF0000"/>
                </a:solidFill>
                <a:cs typeface="Times New Roman" panose="02020603050405020304" pitchFamily="18" charset="0"/>
              </a:rPr>
              <a:t> </a:t>
            </a:r>
            <a:r>
              <a:rPr lang="en-US" altLang="en-US" sz="3600" err="1">
                <a:solidFill>
                  <a:srgbClr val="FF0000"/>
                </a:solidFill>
                <a:cs typeface="Times New Roman" panose="02020603050405020304" pitchFamily="18" charset="0"/>
              </a:rPr>
              <a:t>nêu</a:t>
            </a:r>
            <a:r>
              <a:rPr lang="en-US" altLang="en-US" sz="3600">
                <a:solidFill>
                  <a:srgbClr val="FF0000"/>
                </a:solidFill>
                <a:cs typeface="Times New Roman" panose="02020603050405020304" pitchFamily="18" charset="0"/>
              </a:rPr>
              <a:t> một </a:t>
            </a:r>
            <a:r>
              <a:rPr lang="en-US" altLang="en-US" sz="3600" smtClean="0">
                <a:solidFill>
                  <a:srgbClr val="FF0000"/>
                </a:solidFill>
                <a:cs typeface="Times New Roman" panose="02020603050405020304" pitchFamily="18" charset="0"/>
              </a:rPr>
              <a:t>số ví </a:t>
            </a:r>
            <a:r>
              <a:rPr lang="en-US" altLang="en-US" sz="3600" dirty="0" err="1">
                <a:solidFill>
                  <a:srgbClr val="FF0000"/>
                </a:solidFill>
                <a:cs typeface="Times New Roman" panose="02020603050405020304" pitchFamily="18" charset="0"/>
              </a:rPr>
              <a:t>dụ</a:t>
            </a:r>
            <a:r>
              <a:rPr lang="en-US" altLang="en-US" sz="3600" dirty="0">
                <a:solidFill>
                  <a:srgbClr val="FF0000"/>
                </a:solidFill>
                <a:cs typeface="Times New Roman" panose="02020603050405020304" pitchFamily="18" charset="0"/>
              </a:rPr>
              <a:t> </a:t>
            </a:r>
            <a:r>
              <a:rPr lang="en-US" altLang="en-US" sz="3600" dirty="0" err="1">
                <a:solidFill>
                  <a:srgbClr val="FF0000"/>
                </a:solidFill>
                <a:cs typeface="Times New Roman" panose="02020603050405020304" pitchFamily="18" charset="0"/>
              </a:rPr>
              <a:t>về</a:t>
            </a:r>
            <a:r>
              <a:rPr lang="en-US" altLang="en-US" sz="3600" dirty="0">
                <a:solidFill>
                  <a:srgbClr val="FF0000"/>
                </a:solidFill>
                <a:cs typeface="Times New Roman" panose="02020603050405020304" pitchFamily="18" charset="0"/>
              </a:rPr>
              <a:t> </a:t>
            </a:r>
            <a:r>
              <a:rPr lang="en-US" altLang="en-US" sz="3600" dirty="0" err="1">
                <a:solidFill>
                  <a:srgbClr val="FF0000"/>
                </a:solidFill>
                <a:cs typeface="Times New Roman" panose="02020603050405020304" pitchFamily="18" charset="0"/>
              </a:rPr>
              <a:t>sự</a:t>
            </a:r>
            <a:r>
              <a:rPr lang="en-US" altLang="en-US" sz="3600" dirty="0">
                <a:solidFill>
                  <a:srgbClr val="FF0000"/>
                </a:solidFill>
                <a:cs typeface="Times New Roman" panose="02020603050405020304" pitchFamily="18" charset="0"/>
              </a:rPr>
              <a:t> </a:t>
            </a:r>
            <a:r>
              <a:rPr lang="en-US" altLang="en-US" sz="3600" dirty="0" err="1">
                <a:solidFill>
                  <a:srgbClr val="FF0000"/>
                </a:solidFill>
                <a:cs typeface="Times New Roman" panose="02020603050405020304" pitchFamily="18" charset="0"/>
              </a:rPr>
              <a:t>thay</a:t>
            </a:r>
            <a:r>
              <a:rPr lang="en-US" altLang="en-US" sz="3600" dirty="0">
                <a:solidFill>
                  <a:srgbClr val="FF0000"/>
                </a:solidFill>
                <a:cs typeface="Times New Roman" panose="02020603050405020304" pitchFamily="18" charset="0"/>
              </a:rPr>
              <a:t> </a:t>
            </a:r>
            <a:r>
              <a:rPr lang="en-US" altLang="en-US" sz="3600" dirty="0" err="1">
                <a:solidFill>
                  <a:srgbClr val="FF0000"/>
                </a:solidFill>
                <a:cs typeface="Times New Roman" panose="02020603050405020304" pitchFamily="18" charset="0"/>
              </a:rPr>
              <a:t>đổi</a:t>
            </a:r>
            <a:r>
              <a:rPr lang="en-US" altLang="en-US" sz="3600" dirty="0">
                <a:solidFill>
                  <a:srgbClr val="FF0000"/>
                </a:solidFill>
                <a:cs typeface="Times New Roman" panose="02020603050405020304" pitchFamily="18" charset="0"/>
              </a:rPr>
              <a:t> </a:t>
            </a:r>
            <a:r>
              <a:rPr lang="en-US" altLang="en-US" sz="3600" dirty="0" err="1">
                <a:solidFill>
                  <a:srgbClr val="FF0000"/>
                </a:solidFill>
                <a:cs typeface="Times New Roman" panose="02020603050405020304" pitchFamily="18" charset="0"/>
              </a:rPr>
              <a:t>thất</a:t>
            </a:r>
            <a:r>
              <a:rPr lang="en-US" altLang="en-US" sz="3600" dirty="0">
                <a:solidFill>
                  <a:srgbClr val="FF0000"/>
                </a:solidFill>
                <a:cs typeface="Times New Roman" panose="02020603050405020304" pitchFamily="18" charset="0"/>
              </a:rPr>
              <a:t> </a:t>
            </a:r>
            <a:r>
              <a:rPr lang="en-US" altLang="en-US" sz="3600" dirty="0" err="1">
                <a:solidFill>
                  <a:srgbClr val="FF0000"/>
                </a:solidFill>
                <a:cs typeface="Times New Roman" panose="02020603050405020304" pitchFamily="18" charset="0"/>
              </a:rPr>
              <a:t>thường</a:t>
            </a:r>
            <a:r>
              <a:rPr lang="en-US" altLang="en-US" sz="3600" dirty="0">
                <a:solidFill>
                  <a:srgbClr val="FF0000"/>
                </a:solidFill>
                <a:cs typeface="Times New Roman" panose="02020603050405020304" pitchFamily="18" charset="0"/>
              </a:rPr>
              <a:t> </a:t>
            </a:r>
            <a:r>
              <a:rPr lang="en-US" altLang="en-US" sz="3600" dirty="0" err="1">
                <a:solidFill>
                  <a:srgbClr val="FF0000"/>
                </a:solidFill>
                <a:cs typeface="Times New Roman" panose="02020603050405020304" pitchFamily="18" charset="0"/>
              </a:rPr>
              <a:t>của</a:t>
            </a:r>
            <a:r>
              <a:rPr lang="en-US" altLang="en-US" sz="3600" dirty="0">
                <a:solidFill>
                  <a:srgbClr val="FF0000"/>
                </a:solidFill>
                <a:cs typeface="Times New Roman" panose="02020603050405020304" pitchFamily="18" charset="0"/>
              </a:rPr>
              <a:t> </a:t>
            </a:r>
            <a:r>
              <a:rPr lang="en-US" altLang="en-US" sz="3600" dirty="0" err="1">
                <a:solidFill>
                  <a:srgbClr val="FF0000"/>
                </a:solidFill>
                <a:cs typeface="Times New Roman" panose="02020603050405020304" pitchFamily="18" charset="0"/>
              </a:rPr>
              <a:t>thời</a:t>
            </a:r>
            <a:r>
              <a:rPr lang="en-US" altLang="en-US" sz="3600" dirty="0">
                <a:solidFill>
                  <a:srgbClr val="FF0000"/>
                </a:solidFill>
                <a:cs typeface="Times New Roman" panose="02020603050405020304" pitchFamily="18" charset="0"/>
              </a:rPr>
              <a:t> </a:t>
            </a:r>
            <a:r>
              <a:rPr lang="en-US" altLang="en-US" sz="3600" dirty="0" err="1">
                <a:solidFill>
                  <a:srgbClr val="FF0000"/>
                </a:solidFill>
                <a:cs typeface="Times New Roman" panose="02020603050405020304" pitchFamily="18" charset="0"/>
              </a:rPr>
              <a:t>tiết</a:t>
            </a:r>
            <a:r>
              <a:rPr lang="en-US" altLang="en-US" sz="3600" dirty="0">
                <a:solidFill>
                  <a:srgbClr val="FF0000"/>
                </a:solidFill>
                <a:cs typeface="Times New Roman" panose="02020603050405020304" pitchFamily="18" charset="0"/>
              </a:rPr>
              <a:t>, </a:t>
            </a:r>
            <a:r>
              <a:rPr lang="en-US" altLang="en-US" sz="3600" dirty="0" err="1">
                <a:solidFill>
                  <a:srgbClr val="FF0000"/>
                </a:solidFill>
                <a:cs typeface="Times New Roman" panose="02020603050405020304" pitchFamily="18" charset="0"/>
              </a:rPr>
              <a:t>khí</a:t>
            </a:r>
            <a:r>
              <a:rPr lang="en-US" altLang="en-US" sz="3600" dirty="0">
                <a:solidFill>
                  <a:srgbClr val="FF0000"/>
                </a:solidFill>
                <a:cs typeface="Times New Roman" panose="02020603050405020304" pitchFamily="18" charset="0"/>
              </a:rPr>
              <a:t> </a:t>
            </a:r>
            <a:r>
              <a:rPr lang="en-US" altLang="en-US" sz="3600" dirty="0" err="1">
                <a:solidFill>
                  <a:srgbClr val="FF0000"/>
                </a:solidFill>
                <a:cs typeface="Times New Roman" panose="02020603050405020304" pitchFamily="18" charset="0"/>
              </a:rPr>
              <a:t>hậu</a:t>
            </a:r>
            <a:r>
              <a:rPr lang="en-US" altLang="en-US" sz="3600" dirty="0">
                <a:solidFill>
                  <a:srgbClr val="FF0000"/>
                </a:solidFill>
                <a:cs typeface="Times New Roman" panose="02020603050405020304" pitchFamily="18" charset="0"/>
              </a:rPr>
              <a:t> </a:t>
            </a:r>
            <a:r>
              <a:rPr lang="en-US" altLang="en-US" sz="3600" dirty="0" err="1">
                <a:solidFill>
                  <a:srgbClr val="FF0000"/>
                </a:solidFill>
                <a:cs typeface="Times New Roman" panose="02020603050405020304" pitchFamily="18" charset="0"/>
              </a:rPr>
              <a:t>mà</a:t>
            </a:r>
            <a:r>
              <a:rPr lang="en-US" altLang="en-US" sz="3600" dirty="0">
                <a:solidFill>
                  <a:srgbClr val="FF0000"/>
                </a:solidFill>
                <a:cs typeface="Times New Roman" panose="02020603050405020304" pitchFamily="18" charset="0"/>
              </a:rPr>
              <a:t> </a:t>
            </a:r>
            <a:r>
              <a:rPr lang="en-US" altLang="en-US" sz="3600" dirty="0" err="1">
                <a:solidFill>
                  <a:srgbClr val="FF0000"/>
                </a:solidFill>
                <a:cs typeface="Times New Roman" panose="02020603050405020304" pitchFamily="18" charset="0"/>
              </a:rPr>
              <a:t>em</a:t>
            </a:r>
            <a:r>
              <a:rPr lang="en-US" altLang="en-US" sz="3600" dirty="0">
                <a:solidFill>
                  <a:srgbClr val="FF0000"/>
                </a:solidFill>
                <a:cs typeface="Times New Roman" panose="02020603050405020304" pitchFamily="18" charset="0"/>
              </a:rPr>
              <a:t> </a:t>
            </a:r>
            <a:r>
              <a:rPr lang="en-US" altLang="en-US" sz="3600" dirty="0" err="1">
                <a:solidFill>
                  <a:srgbClr val="FF0000"/>
                </a:solidFill>
                <a:cs typeface="Times New Roman" panose="02020603050405020304" pitchFamily="18" charset="0"/>
              </a:rPr>
              <a:t>biết</a:t>
            </a:r>
            <a:r>
              <a:rPr lang="en-US" altLang="en-US" sz="3600" dirty="0">
                <a:solidFill>
                  <a:srgbClr val="FF0000"/>
                </a:solidFill>
                <a:cs typeface="Times New Roman" panose="02020603050405020304" pitchFamily="18" charset="0"/>
              </a:rPr>
              <a:t>?</a:t>
            </a:r>
            <a:endParaRPr lang="en-US" altLang="en-US" sz="3200" u="sng" dirty="0">
              <a:solidFill>
                <a:srgbClr val="FF0000"/>
              </a:solidFill>
              <a:cs typeface="Times New Roman" panose="02020603050405020304" pitchFamily="18" charset="0"/>
            </a:endParaRPr>
          </a:p>
        </p:txBody>
      </p:sp>
      <p:sp>
        <p:nvSpPr>
          <p:cNvPr id="5" name="TextBox 4">
            <a:extLst>
              <a:ext uri="{FF2B5EF4-FFF2-40B4-BE49-F238E27FC236}">
                <a16:creationId xmlns:a16="http://schemas.microsoft.com/office/drawing/2014/main" xmlns="" id="{C6261392-32DC-49C3-AC5E-DE39F1FDF35C}"/>
              </a:ext>
            </a:extLst>
          </p:cNvPr>
          <p:cNvSpPr txBox="1"/>
          <p:nvPr/>
        </p:nvSpPr>
        <p:spPr>
          <a:xfrm>
            <a:off x="389710" y="28909"/>
            <a:ext cx="11802290" cy="584775"/>
          </a:xfrm>
          <a:prstGeom prst="rect">
            <a:avLst/>
          </a:prstGeom>
          <a:solidFill>
            <a:srgbClr val="FF0000"/>
          </a:solidFill>
        </p:spPr>
        <p:txBody>
          <a:bodyPr wrap="square" rtlCol="0">
            <a:spAutoFit/>
          </a:bodyPr>
          <a:lstStyle/>
          <a:p>
            <a:pPr algn="ctr"/>
            <a:r>
              <a:rPr lang="en-US" sz="3200" b="1" smtClean="0">
                <a:solidFill>
                  <a:schemeClr val="bg1"/>
                </a:solidFill>
                <a:latin typeface="Times New Roman" panose="02020603050405020304" pitchFamily="18" charset="0"/>
                <a:cs typeface="Times New Roman" panose="02020603050405020304" pitchFamily="18" charset="0"/>
              </a:rPr>
              <a:t>Nội dung 1: </a:t>
            </a:r>
            <a:r>
              <a:rPr lang="en-US" sz="3200" b="1" dirty="0">
                <a:solidFill>
                  <a:schemeClr val="bg1"/>
                </a:solidFill>
                <a:latin typeface="Times New Roman" panose="02020603050405020304" pitchFamily="18" charset="0"/>
                <a:cs typeface="Times New Roman" panose="02020603050405020304" pitchFamily="18" charset="0"/>
              </a:rPr>
              <a:t>ĐẶC ĐIỂM KHÍ HẬU VIỆT </a:t>
            </a:r>
            <a:r>
              <a:rPr lang="en-US" sz="3200" b="1">
                <a:solidFill>
                  <a:schemeClr val="bg1"/>
                </a:solidFill>
                <a:latin typeface="Times New Roman" panose="02020603050405020304" pitchFamily="18" charset="0"/>
                <a:cs typeface="Times New Roman" panose="02020603050405020304" pitchFamily="18" charset="0"/>
              </a:rPr>
              <a:t>NAM </a:t>
            </a:r>
            <a:r>
              <a:rPr lang="en-US" sz="3200" b="1" smtClean="0">
                <a:solidFill>
                  <a:schemeClr val="bg1"/>
                </a:solidFill>
                <a:latin typeface="Times New Roman" panose="02020603050405020304" pitchFamily="18" charset="0"/>
                <a:cs typeface="Times New Roman" panose="02020603050405020304" pitchFamily="18" charset="0"/>
              </a:rPr>
              <a:t>(tt)</a:t>
            </a:r>
            <a:endParaRPr lang="en-US" sz="32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xit" presetSubtype="21" fill="hold" grpId="1"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Admin\Downloads\tải xuống.jpg">
            <a:extLst>
              <a:ext uri="{FF2B5EF4-FFF2-40B4-BE49-F238E27FC236}">
                <a16:creationId xmlns:a16="http://schemas.microsoft.com/office/drawing/2014/main" xmlns="" id="{6A992133-E64F-4A4E-A9E5-F657F6B82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789" y="-1"/>
            <a:ext cx="5414211" cy="288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descr="C:\Users\Admin\Downloads\images (2).jpg">
            <a:extLst>
              <a:ext uri="{FF2B5EF4-FFF2-40B4-BE49-F238E27FC236}">
                <a16:creationId xmlns:a16="http://schemas.microsoft.com/office/drawing/2014/main" xmlns="" id="{3E39C3EA-1EB1-405D-A4B6-53ABAF2BF2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114" y="0"/>
            <a:ext cx="5414211" cy="288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6F915B74-61F9-4FFD-951E-25A96CDFB6B1}"/>
              </a:ext>
            </a:extLst>
          </p:cNvPr>
          <p:cNvSpPr txBox="1"/>
          <p:nvPr/>
        </p:nvSpPr>
        <p:spPr>
          <a:xfrm>
            <a:off x="2037347" y="2887578"/>
            <a:ext cx="1844842" cy="461665"/>
          </a:xfrm>
          <a:prstGeom prst="rect">
            <a:avLst/>
          </a:prstGeom>
          <a:noFill/>
        </p:spPr>
        <p:txBody>
          <a:bodyPr wrap="square" rtlCol="0">
            <a:spAutoFit/>
          </a:bodyPr>
          <a:lstStyle/>
          <a:p>
            <a:r>
              <a:rPr lang="en-US" sz="2400" b="1" dirty="0">
                <a:solidFill>
                  <a:srgbClr val="0000CC"/>
                </a:solidFill>
                <a:latin typeface="Times New Roman" panose="02020603050405020304" pitchFamily="18" charset="0"/>
                <a:cs typeface="Times New Roman" panose="02020603050405020304" pitchFamily="18" charset="0"/>
              </a:rPr>
              <a:t>M</a:t>
            </a:r>
            <a:r>
              <a:rPr lang="vi-VN" sz="2400" b="1" dirty="0">
                <a:solidFill>
                  <a:srgbClr val="0000CC"/>
                </a:solidFill>
                <a:latin typeface="Times New Roman" panose="02020603050405020304" pitchFamily="18" charset="0"/>
                <a:cs typeface="Times New Roman" panose="02020603050405020304" pitchFamily="18" charset="0"/>
              </a:rPr>
              <a:t>ư</a:t>
            </a:r>
            <a:r>
              <a:rPr lang="en-US" sz="2400" b="1" dirty="0">
                <a:solidFill>
                  <a:srgbClr val="0000CC"/>
                </a:solidFill>
                <a:latin typeface="Times New Roman" panose="02020603050405020304" pitchFamily="18" charset="0"/>
                <a:cs typeface="Times New Roman" panose="02020603050405020304" pitchFamily="18" charset="0"/>
              </a:rPr>
              <a:t>a </a:t>
            </a:r>
            <a:r>
              <a:rPr lang="en-US" sz="2400" b="1" dirty="0" err="1">
                <a:solidFill>
                  <a:srgbClr val="0000CC"/>
                </a:solidFill>
                <a:latin typeface="Times New Roman" panose="02020603050405020304" pitchFamily="18" charset="0"/>
                <a:cs typeface="Times New Roman" panose="02020603050405020304" pitchFamily="18" charset="0"/>
              </a:rPr>
              <a:t>tuyết</a:t>
            </a:r>
            <a:endParaRPr lang="en-US" sz="2400" b="1" dirty="0">
              <a:solidFill>
                <a:srgbClr val="0000CC"/>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D243E88-FC89-45D6-81CA-18A3320AF724}"/>
              </a:ext>
            </a:extLst>
          </p:cNvPr>
          <p:cNvSpPr txBox="1"/>
          <p:nvPr/>
        </p:nvSpPr>
        <p:spPr>
          <a:xfrm>
            <a:off x="8670757" y="2962872"/>
            <a:ext cx="1844842" cy="461665"/>
          </a:xfrm>
          <a:prstGeom prst="rect">
            <a:avLst/>
          </a:prstGeom>
          <a:noFill/>
        </p:spPr>
        <p:txBody>
          <a:bodyPr wrap="square" rtlCol="0">
            <a:spAutoFit/>
          </a:bodyPr>
          <a:lstStyle/>
          <a:p>
            <a:r>
              <a:rPr lang="en-US" sz="2400" b="1" dirty="0" err="1">
                <a:solidFill>
                  <a:srgbClr val="0000CC"/>
                </a:solidFill>
                <a:latin typeface="Times New Roman" panose="02020603050405020304" pitchFamily="18" charset="0"/>
                <a:cs typeface="Times New Roman" panose="02020603050405020304" pitchFamily="18" charset="0"/>
              </a:rPr>
              <a:t>Hạn</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hán</a:t>
            </a:r>
            <a:endParaRPr lang="en-US" sz="2400" b="1" dirty="0">
              <a:solidFill>
                <a:srgbClr val="0000CC"/>
              </a:solidFill>
              <a:latin typeface="Times New Roman" panose="02020603050405020304" pitchFamily="18" charset="0"/>
              <a:cs typeface="Times New Roman" panose="02020603050405020304" pitchFamily="18" charset="0"/>
            </a:endParaRPr>
          </a:p>
        </p:txBody>
      </p:sp>
      <p:pic>
        <p:nvPicPr>
          <p:cNvPr id="9" name="Picture 3" descr="t25323">
            <a:hlinkClick r:id="rId4"/>
            <a:extLst>
              <a:ext uri="{FF2B5EF4-FFF2-40B4-BE49-F238E27FC236}">
                <a16:creationId xmlns:a16="http://schemas.microsoft.com/office/drawing/2014/main" xmlns="" id="{559333BB-16F0-4A76-957A-E6DB5F9EF0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789" y="3349243"/>
            <a:ext cx="5414210" cy="288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images622893_dot_lua_sua_am_chong_ret">
            <a:hlinkClick r:id="rId6"/>
            <a:extLst>
              <a:ext uri="{FF2B5EF4-FFF2-40B4-BE49-F238E27FC236}">
                <a16:creationId xmlns:a16="http://schemas.microsoft.com/office/drawing/2014/main" xmlns="" id="{714792BA-0B9A-4B38-B354-9A8B817AF7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2857" y="3373807"/>
            <a:ext cx="5512468"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205FBDF4-CD51-4DFD-8911-64A976445892}"/>
              </a:ext>
            </a:extLst>
          </p:cNvPr>
          <p:cNvSpPr txBox="1"/>
          <p:nvPr/>
        </p:nvSpPr>
        <p:spPr>
          <a:xfrm>
            <a:off x="5076823" y="6281389"/>
            <a:ext cx="2692067" cy="461665"/>
          </a:xfrm>
          <a:prstGeom prst="rect">
            <a:avLst/>
          </a:prstGeom>
          <a:noFill/>
        </p:spPr>
        <p:txBody>
          <a:bodyPr wrap="square" rtlCol="0">
            <a:spAutoFit/>
          </a:bodyPr>
          <a:lstStyle/>
          <a:p>
            <a:r>
              <a:rPr lang="en-US" sz="2400" b="1" dirty="0" err="1">
                <a:solidFill>
                  <a:srgbClr val="0000CC"/>
                </a:solidFill>
                <a:latin typeface="Times New Roman" panose="02020603050405020304" pitchFamily="18" charset="0"/>
                <a:cs typeface="Times New Roman" panose="02020603050405020304" pitchFamily="18" charset="0"/>
              </a:rPr>
              <a:t>Rét</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đậm</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rét</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hại</a:t>
            </a:r>
            <a:endParaRPr lang="en-US" sz="24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arn(inVertical)">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6870"/>
                                        </p:tgtEl>
                                        <p:attrNameLst>
                                          <p:attrName>style.visibility</p:attrName>
                                        </p:attrNameLst>
                                      </p:cBhvr>
                                      <p:to>
                                        <p:strVal val="visible"/>
                                      </p:to>
                                    </p:set>
                                    <p:animEffect transition="in" filter="barn(inVertical)">
                                      <p:cBhvr>
                                        <p:cTn id="19" dur="500"/>
                                        <p:tgtEl>
                                          <p:spTgt spid="3687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21" name="Picture 9">
            <a:extLst>
              <a:ext uri="{FF2B5EF4-FFF2-40B4-BE49-F238E27FC236}">
                <a16:creationId xmlns:a16="http://schemas.microsoft.com/office/drawing/2014/main" xmlns="" id="{A7C6A842-8D6B-4FDF-875E-DBC4755E34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448" y="1"/>
            <a:ext cx="5527551"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5" name="Rectangle 13">
            <a:extLst>
              <a:ext uri="{FF2B5EF4-FFF2-40B4-BE49-F238E27FC236}">
                <a16:creationId xmlns:a16="http://schemas.microsoft.com/office/drawing/2014/main" xmlns="" id="{552CCE77-6A09-4C16-B584-61FAED801250}"/>
              </a:ext>
            </a:extLst>
          </p:cNvPr>
          <p:cNvSpPr>
            <a:spLocks noChangeArrowheads="1"/>
          </p:cNvSpPr>
          <p:nvPr/>
        </p:nvSpPr>
        <p:spPr bwMode="auto">
          <a:xfrm>
            <a:off x="2068762" y="3379203"/>
            <a:ext cx="1866900" cy="431800"/>
          </a:xfrm>
          <a:prstGeom prst="rect">
            <a:avLst/>
          </a:prstGeom>
          <a:noFill/>
          <a:ln w="9525">
            <a:noFill/>
            <a:miter lim="800000"/>
            <a:headEnd/>
            <a:tailEnd/>
          </a:ln>
        </p:spPr>
        <p:txBody>
          <a:bodyPr wrap="none" anchor="ctr"/>
          <a:lstStyle/>
          <a:p>
            <a:pPr algn="ctr" eaLnBrk="1" hangingPunct="1">
              <a:defRPr/>
            </a:pPr>
            <a:r>
              <a:rPr lang="en-US" sz="2400" b="1" dirty="0" err="1">
                <a:solidFill>
                  <a:srgbClr val="0000CC"/>
                </a:solidFill>
                <a:latin typeface="Times New Roman" panose="02020603050405020304" pitchFamily="18" charset="0"/>
                <a:cs typeface="Times New Roman" panose="02020603050405020304" pitchFamily="18" charset="0"/>
              </a:rPr>
              <a:t>Lũ</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lụt</a:t>
            </a:r>
            <a:endParaRPr lang="en-US" sz="2400" b="1" dirty="0">
              <a:solidFill>
                <a:srgbClr val="0000CC"/>
              </a:solidFill>
              <a:latin typeface="Times New Roman" panose="02020603050405020304" pitchFamily="18" charset="0"/>
              <a:cs typeface="Times New Roman" panose="02020603050405020304" pitchFamily="18" charset="0"/>
            </a:endParaRPr>
          </a:p>
        </p:txBody>
      </p:sp>
      <p:pic>
        <p:nvPicPr>
          <p:cNvPr id="64531" name="Picture 19">
            <a:extLst>
              <a:ext uri="{FF2B5EF4-FFF2-40B4-BE49-F238E27FC236}">
                <a16:creationId xmlns:a16="http://schemas.microsoft.com/office/drawing/2014/main" xmlns="" id="{B8087F73-C0F3-4A21-8739-7DD0D81292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6632" y="28075"/>
            <a:ext cx="5527550" cy="340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3">
            <a:extLst>
              <a:ext uri="{FF2B5EF4-FFF2-40B4-BE49-F238E27FC236}">
                <a16:creationId xmlns:a16="http://schemas.microsoft.com/office/drawing/2014/main" xmlns="" id="{E9AC11F2-9F46-4D7F-9303-D0EF68550BEA}"/>
              </a:ext>
            </a:extLst>
          </p:cNvPr>
          <p:cNvSpPr>
            <a:spLocks noChangeArrowheads="1"/>
          </p:cNvSpPr>
          <p:nvPr/>
        </p:nvSpPr>
        <p:spPr bwMode="auto">
          <a:xfrm>
            <a:off x="8256340" y="3429001"/>
            <a:ext cx="1866900" cy="431800"/>
          </a:xfrm>
          <a:prstGeom prst="rect">
            <a:avLst/>
          </a:prstGeom>
          <a:noFill/>
          <a:ln w="9525">
            <a:noFill/>
            <a:miter lim="800000"/>
            <a:headEnd/>
            <a:tailEnd/>
          </a:ln>
        </p:spPr>
        <p:txBody>
          <a:bodyPr wrap="none" anchor="ctr"/>
          <a:lstStyle/>
          <a:p>
            <a:pPr algn="ctr" eaLnBrk="1" hangingPunct="1">
              <a:defRPr/>
            </a:pPr>
            <a:r>
              <a:rPr lang="en-US" sz="2400" b="1" dirty="0" err="1">
                <a:solidFill>
                  <a:srgbClr val="0000CC"/>
                </a:solidFill>
                <a:latin typeface="Times New Roman" panose="02020603050405020304" pitchFamily="18" charset="0"/>
                <a:cs typeface="Times New Roman" panose="02020603050405020304" pitchFamily="18" charset="0"/>
              </a:rPr>
              <a:t>Bão</a:t>
            </a:r>
            <a:endParaRPr lang="en-US" sz="2400" b="1" dirty="0">
              <a:solidFill>
                <a:srgbClr val="0000CC"/>
              </a:solidFill>
              <a:latin typeface="Times New Roman" panose="02020603050405020304" pitchFamily="18" charset="0"/>
              <a:cs typeface="Times New Roman" panose="02020603050405020304" pitchFamily="18" charset="0"/>
            </a:endParaRPr>
          </a:p>
        </p:txBody>
      </p:sp>
      <p:pic>
        <p:nvPicPr>
          <p:cNvPr id="8" name="Content Placeholder 3" descr=" ">
            <a:extLst>
              <a:ext uri="{FF2B5EF4-FFF2-40B4-BE49-F238E27FC236}">
                <a16:creationId xmlns:a16="http://schemas.microsoft.com/office/drawing/2014/main" xmlns="" id="{D5907E10-1EC8-40E2-B7C5-25C8D9FB6104}"/>
              </a:ext>
            </a:extLst>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a:xfrm>
            <a:off x="568447" y="3761205"/>
            <a:ext cx="5527551" cy="2707107"/>
          </a:xfrm>
        </p:spPr>
      </p:pic>
      <p:pic>
        <p:nvPicPr>
          <p:cNvPr id="9" name="Picture 5" descr=" ">
            <a:extLst>
              <a:ext uri="{FF2B5EF4-FFF2-40B4-BE49-F238E27FC236}">
                <a16:creationId xmlns:a16="http://schemas.microsoft.com/office/drawing/2014/main" xmlns="" id="{7D014C5C-3369-4E4F-AF6B-33652F8808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6015" y="3860801"/>
            <a:ext cx="5527550" cy="260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3">
            <a:extLst>
              <a:ext uri="{FF2B5EF4-FFF2-40B4-BE49-F238E27FC236}">
                <a16:creationId xmlns:a16="http://schemas.microsoft.com/office/drawing/2014/main" xmlns="" id="{629F3C23-1F23-4275-8254-0091DCD13910}"/>
              </a:ext>
            </a:extLst>
          </p:cNvPr>
          <p:cNvSpPr>
            <a:spLocks noChangeArrowheads="1"/>
          </p:cNvSpPr>
          <p:nvPr/>
        </p:nvSpPr>
        <p:spPr bwMode="auto">
          <a:xfrm>
            <a:off x="5309269" y="6468312"/>
            <a:ext cx="1866900" cy="431800"/>
          </a:xfrm>
          <a:prstGeom prst="rect">
            <a:avLst/>
          </a:prstGeom>
          <a:noFill/>
          <a:ln w="9525">
            <a:noFill/>
            <a:miter lim="800000"/>
            <a:headEnd/>
            <a:tailEnd/>
          </a:ln>
        </p:spPr>
        <p:txBody>
          <a:bodyPr wrap="none" anchor="ctr"/>
          <a:lstStyle/>
          <a:p>
            <a:pPr algn="ctr" eaLnBrk="1" hangingPunct="1">
              <a:defRPr/>
            </a:pPr>
            <a:r>
              <a:rPr lang="en-US" sz="2400" b="1" dirty="0">
                <a:solidFill>
                  <a:srgbClr val="0000CC"/>
                </a:solidFill>
                <a:latin typeface="Times New Roman" panose="02020603050405020304" pitchFamily="18" charset="0"/>
                <a:cs typeface="Times New Roman" panose="02020603050405020304" pitchFamily="18" charset="0"/>
              </a:rPr>
              <a:t>M</a:t>
            </a:r>
            <a:r>
              <a:rPr lang="vi-VN" sz="2400" b="1" dirty="0">
                <a:solidFill>
                  <a:srgbClr val="0000CC"/>
                </a:solidFill>
                <a:latin typeface="Times New Roman" panose="02020603050405020304" pitchFamily="18" charset="0"/>
                <a:cs typeface="Times New Roman" panose="02020603050405020304" pitchFamily="18" charset="0"/>
              </a:rPr>
              <a:t>ư</a:t>
            </a:r>
            <a:r>
              <a:rPr lang="en-US" sz="2400" b="1" dirty="0">
                <a:solidFill>
                  <a:srgbClr val="0000CC"/>
                </a:solidFill>
                <a:latin typeface="Times New Roman" panose="02020603050405020304" pitchFamily="18" charset="0"/>
                <a:cs typeface="Times New Roman" panose="02020603050405020304" pitchFamily="18" charset="0"/>
              </a:rPr>
              <a:t>a </a:t>
            </a:r>
            <a:r>
              <a:rPr lang="en-US" sz="2400" b="1" dirty="0" err="1">
                <a:solidFill>
                  <a:srgbClr val="0000CC"/>
                </a:solidFill>
                <a:latin typeface="Times New Roman" panose="02020603050405020304" pitchFamily="18" charset="0"/>
                <a:cs typeface="Times New Roman" panose="02020603050405020304" pitchFamily="18" charset="0"/>
              </a:rPr>
              <a:t>đá</a:t>
            </a:r>
            <a:endParaRPr lang="en-US" sz="24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4521"/>
                                        </p:tgtEl>
                                        <p:attrNameLst>
                                          <p:attrName>style.visibility</p:attrName>
                                        </p:attrNameLst>
                                      </p:cBhvr>
                                      <p:to>
                                        <p:strVal val="visible"/>
                                      </p:to>
                                    </p:set>
                                    <p:animEffect transition="in" filter="barn(inVertical)">
                                      <p:cBhvr>
                                        <p:cTn id="7" dur="500"/>
                                        <p:tgtEl>
                                          <p:spTgt spid="645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4525"/>
                                        </p:tgtEl>
                                        <p:attrNameLst>
                                          <p:attrName>style.visibility</p:attrName>
                                        </p:attrNameLst>
                                      </p:cBhvr>
                                      <p:to>
                                        <p:strVal val="visible"/>
                                      </p:to>
                                    </p:set>
                                    <p:animEffect transition="in" filter="fade">
                                      <p:cBhvr>
                                        <p:cTn id="12" dur="1000"/>
                                        <p:tgtEl>
                                          <p:spTgt spid="64525"/>
                                        </p:tgtEl>
                                      </p:cBhvr>
                                    </p:animEffect>
                                    <p:anim calcmode="lin" valueType="num">
                                      <p:cBhvr>
                                        <p:cTn id="13" dur="1000" fill="hold"/>
                                        <p:tgtEl>
                                          <p:spTgt spid="64525"/>
                                        </p:tgtEl>
                                        <p:attrNameLst>
                                          <p:attrName>ppt_x</p:attrName>
                                        </p:attrNameLst>
                                      </p:cBhvr>
                                      <p:tavLst>
                                        <p:tav tm="0">
                                          <p:val>
                                            <p:strVal val="#ppt_x"/>
                                          </p:val>
                                        </p:tav>
                                        <p:tav tm="100000">
                                          <p:val>
                                            <p:strVal val="#ppt_x"/>
                                          </p:val>
                                        </p:tav>
                                      </p:tavLst>
                                    </p:anim>
                                    <p:anim calcmode="lin" valueType="num">
                                      <p:cBhvr>
                                        <p:cTn id="14" dur="1000" fill="hold"/>
                                        <p:tgtEl>
                                          <p:spTgt spid="645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4531"/>
                                        </p:tgtEl>
                                        <p:attrNameLst>
                                          <p:attrName>style.visibility</p:attrName>
                                        </p:attrNameLst>
                                      </p:cBhvr>
                                      <p:to>
                                        <p:strVal val="visible"/>
                                      </p:to>
                                    </p:set>
                                    <p:animEffect transition="in" filter="circle(in)">
                                      <p:cBhvr>
                                        <p:cTn id="19" dur="2000"/>
                                        <p:tgtEl>
                                          <p:spTgt spid="6453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par>
                                <p:cTn id="32" presetID="6" presetClass="entr" presetSubtype="16"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5" grpId="0"/>
      <p:bldP spid="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a:extLst>
              <a:ext uri="{FF2B5EF4-FFF2-40B4-BE49-F238E27FC236}">
                <a16:creationId xmlns:a16="http://schemas.microsoft.com/office/drawing/2014/main" xmlns="" id="{1E8D94F8-E126-4431-A75D-5BDBD3A7276A}"/>
              </a:ext>
            </a:extLst>
          </p:cNvPr>
          <p:cNvSpPr txBox="1">
            <a:spLocks noChangeArrowheads="1"/>
          </p:cNvSpPr>
          <p:nvPr/>
        </p:nvSpPr>
        <p:spPr bwMode="auto">
          <a:xfrm>
            <a:off x="5844209" y="569923"/>
            <a:ext cx="6311642" cy="707886"/>
          </a:xfrm>
          <a:prstGeom prst="rect">
            <a:avLst/>
          </a:prstGeom>
          <a:solidFill>
            <a:schemeClr val="bg1"/>
          </a:solidFill>
          <a:ln>
            <a:noFill/>
          </a:ln>
          <a:extLst/>
        </p:spPr>
        <p:txBody>
          <a:bodyPr wrap="square">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b="1" dirty="0" err="1">
                <a:solidFill>
                  <a:srgbClr val="FF0000"/>
                </a:solidFill>
                <a:cs typeface="Times New Roman" panose="02020603050405020304" pitchFamily="18" charset="0"/>
              </a:rPr>
              <a:t>Sự</a:t>
            </a:r>
            <a:r>
              <a:rPr lang="en-US" altLang="en-US" sz="2000" b="1" dirty="0">
                <a:solidFill>
                  <a:srgbClr val="FF0000"/>
                </a:solidFill>
                <a:cs typeface="Times New Roman" panose="02020603050405020304" pitchFamily="18" charset="0"/>
              </a:rPr>
              <a:t> </a:t>
            </a:r>
            <a:r>
              <a:rPr lang="en-US" altLang="en-US" sz="2000" b="1" dirty="0" err="1">
                <a:solidFill>
                  <a:srgbClr val="FF0000"/>
                </a:solidFill>
                <a:cs typeface="Times New Roman" panose="02020603050405020304" pitchFamily="18" charset="0"/>
              </a:rPr>
              <a:t>thay</a:t>
            </a:r>
            <a:r>
              <a:rPr lang="en-US" altLang="en-US" sz="2000" b="1" dirty="0">
                <a:solidFill>
                  <a:srgbClr val="FF0000"/>
                </a:solidFill>
                <a:cs typeface="Times New Roman" panose="02020603050405020304" pitchFamily="18" charset="0"/>
              </a:rPr>
              <a:t> </a:t>
            </a:r>
            <a:r>
              <a:rPr lang="en-US" altLang="en-US" sz="2000" b="1" dirty="0" err="1">
                <a:solidFill>
                  <a:srgbClr val="FF0000"/>
                </a:solidFill>
                <a:cs typeface="Times New Roman" panose="02020603050405020304" pitchFamily="18" charset="0"/>
              </a:rPr>
              <a:t>đổi</a:t>
            </a:r>
            <a:r>
              <a:rPr lang="en-US" altLang="en-US" sz="2000" b="1" dirty="0">
                <a:solidFill>
                  <a:srgbClr val="FF0000"/>
                </a:solidFill>
                <a:cs typeface="Times New Roman" panose="02020603050405020304" pitchFamily="18" charset="0"/>
              </a:rPr>
              <a:t> </a:t>
            </a:r>
            <a:r>
              <a:rPr lang="en-US" altLang="en-US" sz="2000" b="1" dirty="0" err="1">
                <a:solidFill>
                  <a:srgbClr val="FF0000"/>
                </a:solidFill>
                <a:cs typeface="Times New Roman" panose="02020603050405020304" pitchFamily="18" charset="0"/>
              </a:rPr>
              <a:t>thất</a:t>
            </a:r>
            <a:r>
              <a:rPr lang="en-US" altLang="en-US" sz="2000" b="1" dirty="0">
                <a:solidFill>
                  <a:srgbClr val="FF0000"/>
                </a:solidFill>
                <a:cs typeface="Times New Roman" panose="02020603050405020304" pitchFamily="18" charset="0"/>
              </a:rPr>
              <a:t> </a:t>
            </a:r>
            <a:r>
              <a:rPr lang="en-US" altLang="en-US" sz="2000" b="1" dirty="0" err="1">
                <a:solidFill>
                  <a:srgbClr val="FF0000"/>
                </a:solidFill>
                <a:cs typeface="Times New Roman" panose="02020603050405020304" pitchFamily="18" charset="0"/>
              </a:rPr>
              <a:t>thường</a:t>
            </a:r>
            <a:r>
              <a:rPr lang="en-US" altLang="en-US" sz="2000" b="1" dirty="0">
                <a:solidFill>
                  <a:srgbClr val="FF0000"/>
                </a:solidFill>
                <a:cs typeface="Times New Roman" panose="02020603050405020304" pitchFamily="18" charset="0"/>
              </a:rPr>
              <a:t> </a:t>
            </a:r>
            <a:r>
              <a:rPr lang="en-US" altLang="en-US" sz="2000" b="1" dirty="0" err="1" smtClean="0">
                <a:solidFill>
                  <a:srgbClr val="FF0000"/>
                </a:solidFill>
                <a:cs typeface="Times New Roman" panose="02020603050405020304" pitchFamily="18" charset="0"/>
              </a:rPr>
              <a:t>của</a:t>
            </a:r>
            <a:r>
              <a:rPr lang="en-US" altLang="en-US" sz="2000" b="1" dirty="0" smtClean="0">
                <a:solidFill>
                  <a:srgbClr val="FF0000"/>
                </a:solidFill>
                <a:cs typeface="Times New Roman" panose="02020603050405020304" pitchFamily="18" charset="0"/>
              </a:rPr>
              <a:t> </a:t>
            </a:r>
            <a:r>
              <a:rPr lang="en-US" altLang="en-US" sz="2000" b="1" dirty="0" err="1" smtClean="0">
                <a:solidFill>
                  <a:srgbClr val="FF0000"/>
                </a:solidFill>
                <a:cs typeface="Times New Roman" panose="02020603050405020304" pitchFamily="18" charset="0"/>
              </a:rPr>
              <a:t>chế</a:t>
            </a:r>
            <a:r>
              <a:rPr lang="en-US" altLang="en-US" sz="2000" b="1" dirty="0" smtClean="0">
                <a:solidFill>
                  <a:srgbClr val="FF0000"/>
                </a:solidFill>
                <a:cs typeface="Times New Roman" panose="02020603050405020304" pitchFamily="18" charset="0"/>
              </a:rPr>
              <a:t> </a:t>
            </a:r>
            <a:r>
              <a:rPr lang="en-US" altLang="en-US" sz="2000" b="1" dirty="0" err="1" smtClean="0">
                <a:solidFill>
                  <a:srgbClr val="FF0000"/>
                </a:solidFill>
                <a:cs typeface="Times New Roman" panose="02020603050405020304" pitchFamily="18" charset="0"/>
              </a:rPr>
              <a:t>độ</a:t>
            </a:r>
            <a:r>
              <a:rPr lang="en-US" altLang="en-US" sz="2000" b="1" dirty="0" smtClean="0">
                <a:solidFill>
                  <a:srgbClr val="FF0000"/>
                </a:solidFill>
                <a:cs typeface="Times New Roman" panose="02020603050405020304" pitchFamily="18" charset="0"/>
              </a:rPr>
              <a:t> </a:t>
            </a:r>
            <a:r>
              <a:rPr lang="en-US" altLang="en-US" sz="2000" b="1" dirty="0" err="1" smtClean="0">
                <a:solidFill>
                  <a:srgbClr val="FF0000"/>
                </a:solidFill>
                <a:cs typeface="Times New Roman" panose="02020603050405020304" pitchFamily="18" charset="0"/>
              </a:rPr>
              <a:t>nhiệt</a:t>
            </a:r>
            <a:r>
              <a:rPr lang="en-US" altLang="en-US" sz="2000" b="1" dirty="0" smtClean="0">
                <a:solidFill>
                  <a:srgbClr val="FF0000"/>
                </a:solidFill>
                <a:cs typeface="Times New Roman" panose="02020603050405020304" pitchFamily="18" charset="0"/>
              </a:rPr>
              <a:t> </a:t>
            </a:r>
            <a:r>
              <a:rPr lang="en-US" altLang="en-US" sz="2000" b="1" dirty="0" err="1">
                <a:solidFill>
                  <a:srgbClr val="FF0000"/>
                </a:solidFill>
                <a:cs typeface="Times New Roman" panose="02020603050405020304" pitchFamily="18" charset="0"/>
              </a:rPr>
              <a:t>nước</a:t>
            </a:r>
            <a:r>
              <a:rPr lang="en-US" altLang="en-US" sz="2000" b="1" dirty="0">
                <a:solidFill>
                  <a:srgbClr val="FF0000"/>
                </a:solidFill>
                <a:cs typeface="Times New Roman" panose="02020603050405020304" pitchFamily="18" charset="0"/>
              </a:rPr>
              <a:t> </a:t>
            </a:r>
            <a:r>
              <a:rPr lang="en-US" altLang="en-US" sz="2000" b="1" dirty="0" err="1">
                <a:solidFill>
                  <a:srgbClr val="FF0000"/>
                </a:solidFill>
                <a:cs typeface="Times New Roman" panose="02020603050405020304" pitchFamily="18" charset="0"/>
              </a:rPr>
              <a:t>ta</a:t>
            </a:r>
            <a:r>
              <a:rPr lang="en-US" altLang="en-US" sz="2000" b="1" dirty="0">
                <a:solidFill>
                  <a:srgbClr val="FF0000"/>
                </a:solidFill>
                <a:cs typeface="Times New Roman" panose="02020603050405020304" pitchFamily="18" charset="0"/>
              </a:rPr>
              <a:t> </a:t>
            </a:r>
            <a:r>
              <a:rPr lang="en-US" altLang="en-US" sz="2000" b="1" dirty="0" err="1" smtClean="0">
                <a:solidFill>
                  <a:srgbClr val="FF0000"/>
                </a:solidFill>
                <a:cs typeface="Times New Roman" panose="02020603050405020304" pitchFamily="18" charset="0"/>
              </a:rPr>
              <a:t>chủ</a:t>
            </a:r>
            <a:r>
              <a:rPr lang="en-US" altLang="en-US" sz="2000" b="1" dirty="0" smtClean="0">
                <a:solidFill>
                  <a:srgbClr val="FF0000"/>
                </a:solidFill>
                <a:cs typeface="Times New Roman" panose="02020603050405020304" pitchFamily="18" charset="0"/>
              </a:rPr>
              <a:t> </a:t>
            </a:r>
            <a:r>
              <a:rPr lang="en-US" altLang="en-US" sz="2000" b="1" dirty="0" err="1" smtClean="0">
                <a:solidFill>
                  <a:srgbClr val="FF0000"/>
                </a:solidFill>
                <a:cs typeface="Times New Roman" panose="02020603050405020304" pitchFamily="18" charset="0"/>
              </a:rPr>
              <a:t>yếu</a:t>
            </a:r>
            <a:r>
              <a:rPr lang="en-US" altLang="en-US" sz="2000" b="1" dirty="0" smtClean="0">
                <a:solidFill>
                  <a:srgbClr val="FF0000"/>
                </a:solidFill>
                <a:cs typeface="Times New Roman" panose="02020603050405020304" pitchFamily="18" charset="0"/>
              </a:rPr>
              <a:t> </a:t>
            </a:r>
            <a:r>
              <a:rPr lang="en-US" altLang="en-US" sz="2000" b="1" dirty="0" err="1" smtClean="0">
                <a:solidFill>
                  <a:srgbClr val="FF0000"/>
                </a:solidFill>
                <a:cs typeface="Times New Roman" panose="02020603050405020304" pitchFamily="18" charset="0"/>
              </a:rPr>
              <a:t>diễn</a:t>
            </a:r>
            <a:r>
              <a:rPr lang="en-US" altLang="en-US" sz="2000" b="1" dirty="0" smtClean="0">
                <a:solidFill>
                  <a:srgbClr val="FF0000"/>
                </a:solidFill>
                <a:cs typeface="Times New Roman" panose="02020603050405020304" pitchFamily="18" charset="0"/>
              </a:rPr>
              <a:t> </a:t>
            </a:r>
            <a:r>
              <a:rPr lang="en-US" altLang="en-US" sz="2000" b="1" dirty="0" err="1">
                <a:solidFill>
                  <a:srgbClr val="FF0000"/>
                </a:solidFill>
                <a:cs typeface="Times New Roman" panose="02020603050405020304" pitchFamily="18" charset="0"/>
              </a:rPr>
              <a:t>ra</a:t>
            </a:r>
            <a:r>
              <a:rPr lang="en-US" altLang="en-US" sz="2000" b="1" dirty="0">
                <a:solidFill>
                  <a:srgbClr val="FF0000"/>
                </a:solidFill>
                <a:cs typeface="Times New Roman" panose="02020603050405020304" pitchFamily="18" charset="0"/>
              </a:rPr>
              <a:t> ở </a:t>
            </a:r>
            <a:r>
              <a:rPr lang="en-US" altLang="en-US" sz="2000" b="1" dirty="0" err="1">
                <a:solidFill>
                  <a:srgbClr val="FF0000"/>
                </a:solidFill>
                <a:cs typeface="Times New Roman" panose="02020603050405020304" pitchFamily="18" charset="0"/>
              </a:rPr>
              <a:t>miền</a:t>
            </a:r>
            <a:r>
              <a:rPr lang="en-US" altLang="en-US" sz="2000" b="1" dirty="0">
                <a:solidFill>
                  <a:srgbClr val="FF0000"/>
                </a:solidFill>
                <a:cs typeface="Times New Roman" panose="02020603050405020304" pitchFamily="18" charset="0"/>
              </a:rPr>
              <a:t> </a:t>
            </a:r>
            <a:r>
              <a:rPr lang="en-US" altLang="en-US" sz="2000" b="1" dirty="0" err="1">
                <a:solidFill>
                  <a:srgbClr val="FF0000"/>
                </a:solidFill>
                <a:cs typeface="Times New Roman" panose="02020603050405020304" pitchFamily="18" charset="0"/>
              </a:rPr>
              <a:t>nào</a:t>
            </a:r>
            <a:r>
              <a:rPr lang="en-US" altLang="en-US" sz="2000" b="1" dirty="0">
                <a:solidFill>
                  <a:srgbClr val="FF0000"/>
                </a:solidFill>
                <a:cs typeface="Times New Roman" panose="02020603050405020304" pitchFamily="18" charset="0"/>
              </a:rPr>
              <a:t>? </a:t>
            </a:r>
            <a:r>
              <a:rPr lang="en-US" altLang="en-US" sz="2000" b="1" dirty="0" err="1">
                <a:solidFill>
                  <a:srgbClr val="FF0000"/>
                </a:solidFill>
                <a:cs typeface="Times New Roman" panose="02020603050405020304" pitchFamily="18" charset="0"/>
              </a:rPr>
              <a:t>Vì</a:t>
            </a:r>
            <a:r>
              <a:rPr lang="en-US" altLang="en-US" sz="2000" b="1" dirty="0">
                <a:solidFill>
                  <a:srgbClr val="FF0000"/>
                </a:solidFill>
                <a:cs typeface="Times New Roman" panose="02020603050405020304" pitchFamily="18" charset="0"/>
              </a:rPr>
              <a:t> </a:t>
            </a:r>
            <a:r>
              <a:rPr lang="en-US" altLang="en-US" sz="2000" b="1" dirty="0" err="1">
                <a:solidFill>
                  <a:srgbClr val="FF0000"/>
                </a:solidFill>
                <a:cs typeface="Times New Roman" panose="02020603050405020304" pitchFamily="18" charset="0"/>
              </a:rPr>
              <a:t>sao</a:t>
            </a:r>
            <a:r>
              <a:rPr lang="en-US" altLang="en-US" sz="2000" b="1" dirty="0">
                <a:solidFill>
                  <a:srgbClr val="FF0000"/>
                </a:solidFill>
                <a:cs typeface="Times New Roman" panose="02020603050405020304" pitchFamily="18" charset="0"/>
              </a:rPr>
              <a:t>?</a:t>
            </a:r>
            <a:endParaRPr lang="en-US" altLang="en-US" sz="2000" b="1" u="sng" dirty="0">
              <a:solidFill>
                <a:srgbClr val="FF0000"/>
              </a:solidFill>
              <a:cs typeface="Times New Roman" panose="02020603050405020304" pitchFamily="18" charset="0"/>
            </a:endParaRPr>
          </a:p>
        </p:txBody>
      </p:sp>
      <p:pic>
        <p:nvPicPr>
          <p:cNvPr id="5" name="Picture 4">
            <a:extLst>
              <a:ext uri="{FF2B5EF4-FFF2-40B4-BE49-F238E27FC236}">
                <a16:creationId xmlns:a16="http://schemas.microsoft.com/office/drawing/2014/main" xmlns="" id="{F76B7D9C-A3D0-4420-9D26-55D56690D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207" y="1886"/>
            <a:ext cx="5311604" cy="6856114"/>
          </a:xfrm>
          <a:prstGeom prst="rect">
            <a:avLst/>
          </a:prstGeom>
        </p:spPr>
      </p:pic>
      <p:sp>
        <p:nvSpPr>
          <p:cNvPr id="6" name="TextBox 5">
            <a:extLst>
              <a:ext uri="{FF2B5EF4-FFF2-40B4-BE49-F238E27FC236}">
                <a16:creationId xmlns:a16="http://schemas.microsoft.com/office/drawing/2014/main" xmlns="" id="{B24F3F53-974F-471A-B4AF-C8AE4CAA7B19}"/>
              </a:ext>
            </a:extLst>
          </p:cNvPr>
          <p:cNvSpPr txBox="1"/>
          <p:nvPr/>
        </p:nvSpPr>
        <p:spPr>
          <a:xfrm>
            <a:off x="2924971" y="1056812"/>
            <a:ext cx="1750800" cy="461665"/>
          </a:xfrm>
          <a:prstGeom prst="rect">
            <a:avLst/>
          </a:prstGeom>
          <a:solidFill>
            <a:srgbClr val="FF0000"/>
          </a:solidFill>
        </p:spPr>
        <p:txBody>
          <a:bodyPr wrap="none" rtlCol="0">
            <a:spAutoFit/>
          </a:bodyPr>
          <a:lstStyle/>
          <a:p>
            <a:r>
              <a:rPr lang="en-US" sz="2400" b="1" smtClean="0">
                <a:solidFill>
                  <a:schemeClr val="bg1"/>
                </a:solidFill>
                <a:latin typeface="Times New Roman" panose="02020603050405020304" pitchFamily="18" charset="0"/>
                <a:cs typeface="Times New Roman" panose="02020603050405020304" pitchFamily="18" charset="0"/>
              </a:rPr>
              <a:t>MIỀN BẮC</a:t>
            </a:r>
            <a:endParaRPr lang="en-US" sz="2400" b="1">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6040192" y="1711532"/>
            <a:ext cx="5550818" cy="3539430"/>
          </a:xfrm>
          <a:prstGeom prst="rect">
            <a:avLst/>
          </a:prstGeom>
        </p:spPr>
        <p:txBody>
          <a:bodyPr wrap="square">
            <a:spAutoFit/>
          </a:bodyPr>
          <a:lstStyle/>
          <a:p>
            <a:pPr marL="457200" indent="-457200" algn="just">
              <a:buFontTx/>
              <a:buChar char="-"/>
            </a:pPr>
            <a:r>
              <a:rPr lang="en-US" sz="2800"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hủ </a:t>
            </a:r>
            <a:r>
              <a:rPr lang="vi-VN" sz="2800" dirty="0">
                <a:latin typeface="Times New Roman" pitchFamily="18" charset="0"/>
                <a:cs typeface="Times New Roman" pitchFamily="18" charset="0"/>
              </a:rPr>
              <a:t>yếu diễn ra ở miền </a:t>
            </a:r>
            <a:r>
              <a:rPr lang="vi-VN" sz="2800" dirty="0" smtClean="0">
                <a:latin typeface="Times New Roman" pitchFamily="18" charset="0"/>
                <a:cs typeface="Times New Roman" pitchFamily="18" charset="0"/>
              </a:rPr>
              <a:t>Bắc</a:t>
            </a:r>
            <a:endParaRPr lang="en-US" sz="2800" dirty="0" smtClean="0">
              <a:latin typeface="Times New Roman" pitchFamily="18" charset="0"/>
              <a:cs typeface="Times New Roman" pitchFamily="18" charset="0"/>
            </a:endParaRPr>
          </a:p>
          <a:p>
            <a:pPr marL="457200" indent="-457200" algn="just">
              <a:buFontTx/>
              <a:buChar char="-"/>
            </a:pPr>
            <a:r>
              <a:rPr lang="en-US" sz="2800" dirty="0">
                <a:latin typeface="Times New Roman" pitchFamily="18" charset="0"/>
                <a:cs typeface="Times New Roman" pitchFamily="18" charset="0"/>
              </a:rPr>
              <a:t>D</a:t>
            </a:r>
            <a:r>
              <a:rPr lang="vi-VN" sz="2800" dirty="0" smtClean="0">
                <a:latin typeface="Times New Roman" pitchFamily="18" charset="0"/>
                <a:cs typeface="Times New Roman" pitchFamily="18" charset="0"/>
              </a:rPr>
              <a:t>o </a:t>
            </a:r>
            <a:r>
              <a:rPr lang="vi-VN" sz="2800" dirty="0">
                <a:latin typeface="Times New Roman" pitchFamily="18" charset="0"/>
                <a:cs typeface="Times New Roman" pitchFamily="18" charset="0"/>
              </a:rPr>
              <a:t>nhịp độ và cường độ gió mùa tạo ra. </a:t>
            </a:r>
            <a:endParaRPr lang="en-US" sz="2800" dirty="0" smtClean="0">
              <a:latin typeface="Times New Roman" pitchFamily="18" charset="0"/>
              <a:cs typeface="Times New Roman" pitchFamily="18" charset="0"/>
            </a:endParaRPr>
          </a:p>
          <a:p>
            <a:pPr marL="457200" indent="-457200" algn="just">
              <a:buFontTx/>
              <a:buChar char="-"/>
            </a:pPr>
            <a:r>
              <a:rPr lang="vi-VN" sz="2800" dirty="0" smtClean="0">
                <a:latin typeface="Times New Roman" pitchFamily="18" charset="0"/>
                <a:cs typeface="Times New Roman" pitchFamily="18" charset="0"/>
              </a:rPr>
              <a:t>Mùa </a:t>
            </a:r>
            <a:r>
              <a:rPr lang="vi-VN" sz="2800" dirty="0">
                <a:latin typeface="Times New Roman" pitchFamily="18" charset="0"/>
                <a:cs typeface="Times New Roman" pitchFamily="18" charset="0"/>
              </a:rPr>
              <a:t>đông, mỗi khi gió mùa Đông Bắc tràn về sẽ làm hạ thấp nền nhiệt của miền Bắc, thời tiết lạnh và có thể xảy ra rét đậm rét hại, băng giá, sương muối...</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6945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7D1C6659-3A6E-4223-98BD-6554355445EC}"/>
              </a:ext>
            </a:extLst>
          </p:cNvPr>
          <p:cNvSpPr>
            <a:spLocks noGrp="1"/>
          </p:cNvSpPr>
          <p:nvPr>
            <p:ph type="title"/>
          </p:nvPr>
        </p:nvSpPr>
        <p:spPr>
          <a:xfrm>
            <a:off x="1377542" y="-34271"/>
            <a:ext cx="10349580" cy="884734"/>
          </a:xfrm>
        </p:spPr>
        <p:txBody>
          <a:bodyPr>
            <a:normAutofit fontScale="90000"/>
          </a:bodyPr>
          <a:lstStyle/>
          <a:p>
            <a:pPr algn="ctr"/>
            <a:r>
              <a:rPr lang="en-US" sz="2800" smtClean="0">
                <a:solidFill>
                  <a:srgbClr val="0000CC"/>
                </a:solidFill>
                <a:latin typeface="Times New Roman" panose="02020603050405020304" pitchFamily="18" charset="0"/>
                <a:cs typeface="Times New Roman" panose="02020603050405020304" pitchFamily="18" charset="0"/>
              </a:rPr>
              <a:t>Dựa vào </a:t>
            </a:r>
            <a:r>
              <a:rPr lang="en-US" sz="2800">
                <a:solidFill>
                  <a:srgbClr val="0000CC"/>
                </a:solidFill>
                <a:latin typeface="Times New Roman" panose="02020603050405020304" pitchFamily="18" charset="0"/>
                <a:cs typeface="Times New Roman" panose="02020603050405020304" pitchFamily="18" charset="0"/>
              </a:rPr>
              <a:t>kiến thức đã học, em hãy nêu</a:t>
            </a:r>
            <a:br>
              <a:rPr lang="en-US" sz="2800">
                <a:solidFill>
                  <a:srgbClr val="0000CC"/>
                </a:solidFill>
                <a:latin typeface="Times New Roman" panose="02020603050405020304" pitchFamily="18" charset="0"/>
                <a:cs typeface="Times New Roman" panose="02020603050405020304" pitchFamily="18" charset="0"/>
              </a:rPr>
            </a:br>
            <a:r>
              <a:rPr lang="en-US" sz="2800" b="1">
                <a:solidFill>
                  <a:srgbClr val="0000CC"/>
                </a:solidFill>
                <a:latin typeface="Times New Roman" panose="02020603050405020304" pitchFamily="18" charset="0"/>
                <a:cs typeface="Times New Roman" panose="02020603050405020304" pitchFamily="18" charset="0"/>
              </a:rPr>
              <a:t>nguyên </a:t>
            </a:r>
            <a:r>
              <a:rPr lang="en-US" sz="2800" b="1" dirty="0" err="1">
                <a:solidFill>
                  <a:srgbClr val="0000CC"/>
                </a:solidFill>
                <a:latin typeface="Times New Roman" panose="02020603050405020304" pitchFamily="18" charset="0"/>
                <a:cs typeface="Times New Roman" panose="02020603050405020304" pitchFamily="18" charset="0"/>
              </a:rPr>
              <a:t>nhân</a:t>
            </a:r>
            <a:r>
              <a:rPr lang="en-US" sz="2800" b="1"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khí</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hậu</a:t>
            </a:r>
            <a:r>
              <a:rPr lang="en-US" sz="2800" dirty="0">
                <a:solidFill>
                  <a:srgbClr val="0000CC"/>
                </a:solidFill>
                <a:latin typeface="Times New Roman" panose="02020603050405020304" pitchFamily="18" charset="0"/>
                <a:cs typeface="Times New Roman" panose="02020603050405020304" pitchFamily="18" charset="0"/>
              </a:rPr>
              <a:t> n</a:t>
            </a:r>
            <a:r>
              <a:rPr lang="vi-VN" sz="2800" dirty="0">
                <a:solidFill>
                  <a:srgbClr val="0000CC"/>
                </a:solidFill>
                <a:latin typeface="Times New Roman" panose="02020603050405020304" pitchFamily="18" charset="0"/>
                <a:cs typeface="Times New Roman" panose="02020603050405020304" pitchFamily="18" charset="0"/>
              </a:rPr>
              <a:t>ư</a:t>
            </a:r>
            <a:r>
              <a:rPr lang="en-US" sz="2800" dirty="0" err="1">
                <a:solidFill>
                  <a:srgbClr val="0000CC"/>
                </a:solidFill>
                <a:latin typeface="Times New Roman" panose="02020603050405020304" pitchFamily="18" charset="0"/>
                <a:cs typeface="Times New Roman" panose="02020603050405020304" pitchFamily="18" charset="0"/>
              </a:rPr>
              <a:t>ớc</a:t>
            </a:r>
            <a:r>
              <a:rPr lang="en-US" sz="2800" dirty="0">
                <a:solidFill>
                  <a:srgbClr val="0000CC"/>
                </a:solidFill>
                <a:latin typeface="Times New Roman" panose="02020603050405020304" pitchFamily="18" charset="0"/>
                <a:cs typeface="Times New Roman" panose="02020603050405020304" pitchFamily="18" charset="0"/>
              </a:rPr>
              <a:t> ta </a:t>
            </a:r>
            <a:r>
              <a:rPr lang="en-US" sz="2800" dirty="0" err="1">
                <a:solidFill>
                  <a:srgbClr val="0000CC"/>
                </a:solidFill>
                <a:latin typeface="Times New Roman" panose="02020603050405020304" pitchFamily="18" charset="0"/>
                <a:cs typeface="Times New Roman" panose="02020603050405020304" pitchFamily="18" charset="0"/>
              </a:rPr>
              <a:t>phân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hoá</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dạng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thất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thường</a:t>
            </a:r>
            <a:r>
              <a:rPr lang="en-US" sz="2800" dirty="0">
                <a:solidFill>
                  <a:srgbClr val="0000CC"/>
                </a:solidFill>
                <a:latin typeface="Times New Roman" panose="02020603050405020304" pitchFamily="18" charset="0"/>
                <a:cs typeface="Times New Roman" panose="02020603050405020304" pitchFamily="18" charset="0"/>
              </a:rPr>
              <a:t>? </a:t>
            </a:r>
          </a:p>
        </p:txBody>
      </p:sp>
      <p:pic>
        <p:nvPicPr>
          <p:cNvPr id="10" name="Picture 9">
            <a:extLst>
              <a:ext uri="{FF2B5EF4-FFF2-40B4-BE49-F238E27FC236}">
                <a16:creationId xmlns:a16="http://schemas.microsoft.com/office/drawing/2014/main" xmlns="" id="{5D4A0152-AC0C-4BE6-A3DC-E6139DC608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0412" y="3604478"/>
            <a:ext cx="4461998" cy="2439012"/>
          </a:xfrm>
          <a:prstGeom prst="rect">
            <a:avLst/>
          </a:prstGeom>
        </p:spPr>
      </p:pic>
      <p:pic>
        <p:nvPicPr>
          <p:cNvPr id="26" name="Picture 25">
            <a:extLst>
              <a:ext uri="{FF2B5EF4-FFF2-40B4-BE49-F238E27FC236}">
                <a16:creationId xmlns:a16="http://schemas.microsoft.com/office/drawing/2014/main" xmlns="" id="{C6B104F4-D809-4651-9962-5458528082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931" y="721175"/>
            <a:ext cx="4780903" cy="6171096"/>
          </a:xfrm>
          <a:prstGeom prst="rect">
            <a:avLst/>
          </a:prstGeom>
        </p:spPr>
      </p:pic>
      <p:sp>
        <p:nvSpPr>
          <p:cNvPr id="27" name="TextBox 26">
            <a:extLst>
              <a:ext uri="{FF2B5EF4-FFF2-40B4-BE49-F238E27FC236}">
                <a16:creationId xmlns:a16="http://schemas.microsoft.com/office/drawing/2014/main" xmlns="" id="{BD928468-5698-4AE8-B6C0-565772C98A7B}"/>
              </a:ext>
            </a:extLst>
          </p:cNvPr>
          <p:cNvSpPr txBox="1"/>
          <p:nvPr/>
        </p:nvSpPr>
        <p:spPr>
          <a:xfrm>
            <a:off x="4432516" y="53934"/>
            <a:ext cx="305789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HÌNH DẠNG LÃNH THỔ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GIÓ MÙA</a:t>
            </a:r>
          </a:p>
        </p:txBody>
      </p:sp>
      <p:sp>
        <p:nvSpPr>
          <p:cNvPr id="28" name="TextBox 27">
            <a:extLst>
              <a:ext uri="{FF2B5EF4-FFF2-40B4-BE49-F238E27FC236}">
                <a16:creationId xmlns:a16="http://schemas.microsoft.com/office/drawing/2014/main" xmlns="" id="{1A4779DB-1396-4A3D-B64D-59E935499996}"/>
              </a:ext>
            </a:extLst>
          </p:cNvPr>
          <p:cNvSpPr txBox="1"/>
          <p:nvPr/>
        </p:nvSpPr>
        <p:spPr>
          <a:xfrm>
            <a:off x="9300526" y="3110312"/>
            <a:ext cx="121321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latin typeface="Times New Roman" panose="02020603050405020304" pitchFamily="18" charset="0"/>
                <a:cs typeface="Times New Roman" panose="02020603050405020304" pitchFamily="18" charset="0"/>
              </a:rPr>
              <a:t>ĐỊA HÌNH</a:t>
            </a:r>
          </a:p>
        </p:txBody>
      </p:sp>
      <p:sp>
        <p:nvSpPr>
          <p:cNvPr id="29" name="TextBox 28">
            <a:extLst>
              <a:ext uri="{FF2B5EF4-FFF2-40B4-BE49-F238E27FC236}">
                <a16:creationId xmlns:a16="http://schemas.microsoft.com/office/drawing/2014/main" xmlns="" id="{553D4F5E-87F7-4657-A68B-A02C440706C7}"/>
              </a:ext>
            </a:extLst>
          </p:cNvPr>
          <p:cNvSpPr txBox="1"/>
          <p:nvPr/>
        </p:nvSpPr>
        <p:spPr>
          <a:xfrm>
            <a:off x="9322281" y="6113406"/>
            <a:ext cx="157217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latin typeface="Times New Roman" panose="02020603050405020304" pitchFamily="18" charset="0"/>
                <a:cs typeface="Times New Roman" panose="02020603050405020304" pitchFamily="18" charset="0"/>
              </a:rPr>
              <a:t>CON NG</a:t>
            </a:r>
            <a:r>
              <a:rPr lang="vi-VN" dirty="0">
                <a:latin typeface="Times New Roman" panose="02020603050405020304" pitchFamily="18" charset="0"/>
                <a:cs typeface="Times New Roman" panose="02020603050405020304" pitchFamily="18" charset="0"/>
              </a:rPr>
              <a:t>Ư</a:t>
            </a:r>
            <a:r>
              <a:rPr lang="en-US" dirty="0">
                <a:latin typeface="Times New Roman" panose="02020603050405020304" pitchFamily="18" charset="0"/>
                <a:cs typeface="Times New Roman" panose="02020603050405020304" pitchFamily="18" charset="0"/>
              </a:rPr>
              <a:t>ỜI</a:t>
            </a:r>
          </a:p>
        </p:txBody>
      </p:sp>
      <p:pic>
        <p:nvPicPr>
          <p:cNvPr id="3" name="Picture 2">
            <a:extLst>
              <a:ext uri="{FF2B5EF4-FFF2-40B4-BE49-F238E27FC236}">
                <a16:creationId xmlns:a16="http://schemas.microsoft.com/office/drawing/2014/main" xmlns="" id="{66FD662C-B83B-4E52-AFBB-30D6AE7580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0412" y="814509"/>
            <a:ext cx="4461998" cy="2295803"/>
          </a:xfrm>
          <a:prstGeom prst="rect">
            <a:avLst/>
          </a:prstGeom>
        </p:spPr>
      </p:pic>
      <p:sp>
        <p:nvSpPr>
          <p:cNvPr id="4" name="Arrow: Pentagon 3">
            <a:extLst>
              <a:ext uri="{FF2B5EF4-FFF2-40B4-BE49-F238E27FC236}">
                <a16:creationId xmlns:a16="http://schemas.microsoft.com/office/drawing/2014/main" xmlns="" id="{B3EB148D-DEE5-4573-BC55-A4C3B1258E38}"/>
              </a:ext>
            </a:extLst>
          </p:cNvPr>
          <p:cNvSpPr/>
          <p:nvPr/>
        </p:nvSpPr>
        <p:spPr>
          <a:xfrm>
            <a:off x="-2" y="25400"/>
            <a:ext cx="2716697" cy="6361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latin typeface="Times New Roman" panose="02020603050405020304" pitchFamily="18" charset="0"/>
                <a:cs typeface="Times New Roman" panose="02020603050405020304" pitchFamily="18" charset="0"/>
              </a:rPr>
              <a:t>NGUYÊN NHÂN</a:t>
            </a:r>
          </a:p>
        </p:txBody>
      </p:sp>
    </p:spTree>
    <p:extLst>
      <p:ext uri="{BB962C8B-B14F-4D97-AF65-F5344CB8AC3E}">
        <p14:creationId xmlns:p14="http://schemas.microsoft.com/office/powerpoint/2010/main" val="228787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ircle(in)">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xit" presetSubtype="4" fill="hold" grpId="1" nodeType="clickEffect">
                                  <p:stCondLst>
                                    <p:cond delay="0"/>
                                  </p:stCondLst>
                                  <p:childTnLst>
                                    <p:anim calcmode="lin" valueType="num">
                                      <p:cBhvr additive="base">
                                        <p:cTn id="26" dur="500"/>
                                        <p:tgtEl>
                                          <p:spTgt spid="6"/>
                                        </p:tgtEl>
                                        <p:attrNameLst>
                                          <p:attrName>ppt_y</p:attrName>
                                        </p:attrNameLst>
                                      </p:cBhvr>
                                      <p:tavLst>
                                        <p:tav tm="0">
                                          <p:val>
                                            <p:strVal val="#ppt_y"/>
                                          </p:val>
                                        </p:tav>
                                        <p:tav tm="100000">
                                          <p:val>
                                            <p:strVal val="#ppt_y+#ppt_h*1.125000"/>
                                          </p:val>
                                        </p:tav>
                                      </p:tavLst>
                                    </p:anim>
                                    <p:animEffect transition="out" filter="wipe(down)">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anim calcmode="lin" valueType="num">
                                      <p:cBhvr>
                                        <p:cTn id="39" dur="1000" fill="hold"/>
                                        <p:tgtEl>
                                          <p:spTgt spid="27"/>
                                        </p:tgtEl>
                                        <p:attrNameLst>
                                          <p:attrName>ppt_x</p:attrName>
                                        </p:attrNameLst>
                                      </p:cBhvr>
                                      <p:tavLst>
                                        <p:tav tm="0">
                                          <p:val>
                                            <p:strVal val="#ppt_x"/>
                                          </p:val>
                                        </p:tav>
                                        <p:tav tm="100000">
                                          <p:val>
                                            <p:strVal val="#ppt_x"/>
                                          </p:val>
                                        </p:tav>
                                      </p:tavLst>
                                    </p:anim>
                                    <p:anim calcmode="lin" valueType="num">
                                      <p:cBhvr>
                                        <p:cTn id="40" dur="1000" fill="hold"/>
                                        <p:tgtEl>
                                          <p:spTgt spid="2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7" grpId="0" animBg="1"/>
      <p:bldP spid="28" grpId="0" animBg="1"/>
      <p:bldP spid="29"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39" y="1473200"/>
            <a:ext cx="5222474" cy="23939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20"/>
          <p:cNvSpPr txBox="1">
            <a:spLocks noChangeArrowheads="1"/>
          </p:cNvSpPr>
          <p:nvPr/>
        </p:nvSpPr>
        <p:spPr bwMode="auto">
          <a:xfrm>
            <a:off x="595622" y="4291281"/>
            <a:ext cx="5222474" cy="1883657"/>
          </a:xfrm>
          <a:prstGeom prst="rect">
            <a:avLst/>
          </a:prstGeom>
          <a:solidFill>
            <a:schemeClr val="accent2">
              <a:lumMod val="40000"/>
              <a:lumOff val="60000"/>
            </a:schemeClr>
          </a:solidFill>
          <a:ln>
            <a:noFill/>
          </a:ln>
          <a:effectLs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pPr algn="just">
              <a:lnSpc>
                <a:spcPct val="150000"/>
              </a:lnSpc>
              <a:buFont typeface="Arial" panose="020B0604020202020204" pitchFamily="34" charset="0"/>
              <a:buChar char="-"/>
            </a:pPr>
            <a:r>
              <a:rPr lang="en-US" altLang="en-US" sz="2000" dirty="0">
                <a:solidFill>
                  <a:srgbClr val="000000"/>
                </a:solidFill>
                <a:cs typeface="Times New Roman" panose="02020603050405020304" pitchFamily="18" charset="0"/>
              </a:rPr>
              <a:t> </a:t>
            </a:r>
            <a:r>
              <a:rPr lang="en-US" altLang="en-US" sz="2000" dirty="0" err="1">
                <a:solidFill>
                  <a:srgbClr val="000000"/>
                </a:solidFill>
                <a:cs typeface="Times New Roman" panose="02020603050405020304" pitchFamily="18" charset="0"/>
              </a:rPr>
              <a:t>Hiện</a:t>
            </a:r>
            <a:r>
              <a:rPr lang="en-US" altLang="en-US" sz="2000" dirty="0">
                <a:solidFill>
                  <a:srgbClr val="000000"/>
                </a:solidFill>
                <a:cs typeface="Times New Roman" panose="02020603050405020304" pitchFamily="18" charset="0"/>
              </a:rPr>
              <a:t> </a:t>
            </a:r>
            <a:r>
              <a:rPr lang="en-US" altLang="en-US" sz="2000" dirty="0" err="1">
                <a:solidFill>
                  <a:srgbClr val="000000"/>
                </a:solidFill>
                <a:cs typeface="Times New Roman" panose="02020603050405020304" pitchFamily="18" charset="0"/>
              </a:rPr>
              <a:t>tượng</a:t>
            </a:r>
            <a:r>
              <a:rPr lang="en-US" altLang="en-US" sz="2000" dirty="0">
                <a:solidFill>
                  <a:srgbClr val="000000"/>
                </a:solidFill>
                <a:cs typeface="Times New Roman" panose="02020603050405020304" pitchFamily="18" charset="0"/>
              </a:rPr>
              <a:t> </a:t>
            </a:r>
            <a:r>
              <a:rPr lang="en-US" altLang="en-US" sz="2000" dirty="0" err="1">
                <a:solidFill>
                  <a:srgbClr val="000000"/>
                </a:solidFill>
                <a:cs typeface="Times New Roman" panose="02020603050405020304" pitchFamily="18" charset="0"/>
              </a:rPr>
              <a:t>nóng</a:t>
            </a:r>
            <a:r>
              <a:rPr lang="en-US" altLang="en-US" sz="2000" dirty="0">
                <a:solidFill>
                  <a:srgbClr val="000000"/>
                </a:solidFill>
                <a:cs typeface="Times New Roman" panose="02020603050405020304" pitchFamily="18" charset="0"/>
              </a:rPr>
              <a:t> </a:t>
            </a:r>
            <a:r>
              <a:rPr lang="en-US" altLang="en-US" sz="2000" dirty="0" err="1">
                <a:solidFill>
                  <a:srgbClr val="000000"/>
                </a:solidFill>
                <a:cs typeface="Times New Roman" panose="02020603050405020304" pitchFamily="18" charset="0"/>
              </a:rPr>
              <a:t>lên</a:t>
            </a:r>
            <a:r>
              <a:rPr lang="en-US" altLang="en-US" sz="2000" dirty="0">
                <a:solidFill>
                  <a:srgbClr val="000000"/>
                </a:solidFill>
                <a:cs typeface="Times New Roman" panose="02020603050405020304" pitchFamily="18" charset="0"/>
              </a:rPr>
              <a:t> </a:t>
            </a:r>
            <a:r>
              <a:rPr lang="en-US" altLang="en-US" sz="2000" dirty="0" err="1">
                <a:solidFill>
                  <a:srgbClr val="000000"/>
                </a:solidFill>
                <a:cs typeface="Times New Roman" panose="02020603050405020304" pitchFamily="18" charset="0"/>
              </a:rPr>
              <a:t>khác</a:t>
            </a:r>
            <a:r>
              <a:rPr lang="en-US" altLang="en-US" sz="2000" dirty="0">
                <a:solidFill>
                  <a:srgbClr val="000000"/>
                </a:solidFill>
                <a:cs typeface="Times New Roman" panose="02020603050405020304" pitchFamily="18" charset="0"/>
              </a:rPr>
              <a:t> </a:t>
            </a:r>
            <a:r>
              <a:rPr lang="en-US" altLang="en-US" sz="2000" dirty="0" err="1">
                <a:solidFill>
                  <a:srgbClr val="000000"/>
                </a:solidFill>
                <a:cs typeface="Times New Roman" panose="02020603050405020304" pitchFamily="18" charset="0"/>
              </a:rPr>
              <a:t>thường</a:t>
            </a:r>
            <a:r>
              <a:rPr lang="en-US" altLang="en-US" sz="2000" dirty="0">
                <a:solidFill>
                  <a:srgbClr val="000000"/>
                </a:solidFill>
                <a:cs typeface="Times New Roman" panose="02020603050405020304" pitchFamily="18" charset="0"/>
              </a:rPr>
              <a:t> </a:t>
            </a:r>
            <a:r>
              <a:rPr lang="en-US" altLang="en-US" sz="2000" dirty="0" err="1">
                <a:solidFill>
                  <a:srgbClr val="000000"/>
                </a:solidFill>
                <a:cs typeface="Times New Roman" panose="02020603050405020304" pitchFamily="18" charset="0"/>
              </a:rPr>
              <a:t>của</a:t>
            </a:r>
            <a:r>
              <a:rPr lang="en-US" altLang="en-US" sz="2000" dirty="0">
                <a:solidFill>
                  <a:srgbClr val="000000"/>
                </a:solidFill>
                <a:cs typeface="Times New Roman" panose="02020603050405020304" pitchFamily="18" charset="0"/>
              </a:rPr>
              <a:t> </a:t>
            </a:r>
            <a:r>
              <a:rPr lang="en-US" altLang="en-US" sz="2000" dirty="0" err="1">
                <a:solidFill>
                  <a:srgbClr val="000000"/>
                </a:solidFill>
                <a:cs typeface="Times New Roman" panose="02020603050405020304" pitchFamily="18" charset="0"/>
              </a:rPr>
              <a:t>nước</a:t>
            </a:r>
            <a:r>
              <a:rPr lang="en-US" altLang="en-US" sz="2000" dirty="0">
                <a:solidFill>
                  <a:srgbClr val="000000"/>
                </a:solidFill>
                <a:cs typeface="Times New Roman" panose="02020603050405020304" pitchFamily="18" charset="0"/>
              </a:rPr>
              <a:t> </a:t>
            </a:r>
            <a:r>
              <a:rPr lang="en-US" altLang="en-US" sz="2000" dirty="0" err="1">
                <a:solidFill>
                  <a:srgbClr val="000000"/>
                </a:solidFill>
                <a:cs typeface="Times New Roman" panose="02020603050405020304" pitchFamily="18" charset="0"/>
              </a:rPr>
              <a:t>biển</a:t>
            </a:r>
            <a:r>
              <a:rPr lang="en-US" altLang="en-US" sz="2000" dirty="0">
                <a:solidFill>
                  <a:srgbClr val="000000"/>
                </a:solidFill>
                <a:cs typeface="Times New Roman" panose="02020603050405020304" pitchFamily="18" charset="0"/>
              </a:rPr>
              <a:t> ở </a:t>
            </a:r>
            <a:r>
              <a:rPr lang="en-US" altLang="en-US" sz="2000" dirty="0" err="1">
                <a:solidFill>
                  <a:srgbClr val="000000"/>
                </a:solidFill>
                <a:cs typeface="Times New Roman" panose="02020603050405020304" pitchFamily="18" charset="0"/>
              </a:rPr>
              <a:t>vành</a:t>
            </a:r>
            <a:r>
              <a:rPr lang="en-US" altLang="en-US" sz="2000" dirty="0">
                <a:solidFill>
                  <a:srgbClr val="000000"/>
                </a:solidFill>
                <a:cs typeface="Times New Roman" panose="02020603050405020304" pitchFamily="18" charset="0"/>
              </a:rPr>
              <a:t> </a:t>
            </a:r>
            <a:r>
              <a:rPr lang="en-US" altLang="en-US" sz="2000" dirty="0" err="1">
                <a:solidFill>
                  <a:srgbClr val="000000"/>
                </a:solidFill>
                <a:cs typeface="Times New Roman" panose="02020603050405020304" pitchFamily="18" charset="0"/>
              </a:rPr>
              <a:t>đai</a:t>
            </a:r>
            <a:r>
              <a:rPr lang="en-US" altLang="en-US" sz="2000" dirty="0">
                <a:solidFill>
                  <a:srgbClr val="000000"/>
                </a:solidFill>
                <a:cs typeface="Times New Roman" panose="02020603050405020304" pitchFamily="18" charset="0"/>
              </a:rPr>
              <a:t> </a:t>
            </a:r>
            <a:r>
              <a:rPr lang="en-US" altLang="en-US" sz="2000" dirty="0" err="1">
                <a:solidFill>
                  <a:srgbClr val="000000"/>
                </a:solidFill>
                <a:cs typeface="Times New Roman" panose="02020603050405020304" pitchFamily="18" charset="0"/>
              </a:rPr>
              <a:t>xích</a:t>
            </a:r>
            <a:r>
              <a:rPr lang="en-US" altLang="en-US" sz="2000" dirty="0">
                <a:solidFill>
                  <a:srgbClr val="000000"/>
                </a:solidFill>
                <a:cs typeface="Times New Roman" panose="02020603050405020304" pitchFamily="18" charset="0"/>
              </a:rPr>
              <a:t> </a:t>
            </a:r>
            <a:r>
              <a:rPr lang="en-US" altLang="en-US" sz="2000" dirty="0" err="1">
                <a:solidFill>
                  <a:srgbClr val="000000"/>
                </a:solidFill>
                <a:cs typeface="Times New Roman" panose="02020603050405020304" pitchFamily="18" charset="0"/>
              </a:rPr>
              <a:t>đạo</a:t>
            </a:r>
            <a:endParaRPr lang="en-US" altLang="en-US" sz="2000" dirty="0">
              <a:solidFill>
                <a:srgbClr val="000000"/>
              </a:solidFill>
              <a:cs typeface="Times New Roman" panose="02020603050405020304" pitchFamily="18" charset="0"/>
            </a:endParaRPr>
          </a:p>
          <a:p>
            <a:pPr algn="just">
              <a:lnSpc>
                <a:spcPct val="150000"/>
              </a:lnSpc>
              <a:buFont typeface="Arial" panose="020B0604020202020204" pitchFamily="34" charset="0"/>
              <a:buChar char="-"/>
            </a:pPr>
            <a:r>
              <a:rPr lang="en-US" altLang="en-US" sz="2000">
                <a:solidFill>
                  <a:srgbClr val="000000"/>
                </a:solidFill>
                <a:cs typeface="Times New Roman" panose="02020603050405020304" pitchFamily="18" charset="0"/>
              </a:rPr>
              <a:t>Thường </a:t>
            </a:r>
            <a:r>
              <a:rPr lang="en-US" altLang="en-US" sz="2000" dirty="0" err="1">
                <a:solidFill>
                  <a:srgbClr val="000000"/>
                </a:solidFill>
                <a:cs typeface="Times New Roman" panose="02020603050405020304" pitchFamily="18" charset="0"/>
              </a:rPr>
              <a:t>xảy</a:t>
            </a:r>
            <a:r>
              <a:rPr lang="en-US" altLang="en-US" sz="2000" dirty="0">
                <a:solidFill>
                  <a:srgbClr val="000000"/>
                </a:solidFill>
                <a:cs typeface="Times New Roman" panose="02020603050405020304" pitchFamily="18" charset="0"/>
              </a:rPr>
              <a:t> ra </a:t>
            </a:r>
            <a:r>
              <a:rPr lang="en-US" altLang="en-US" sz="2000" dirty="0" err="1">
                <a:solidFill>
                  <a:srgbClr val="000000"/>
                </a:solidFill>
                <a:cs typeface="Times New Roman" panose="02020603050405020304" pitchFamily="18" charset="0"/>
              </a:rPr>
              <a:t>thiên</a:t>
            </a:r>
            <a:r>
              <a:rPr lang="en-US" altLang="en-US" sz="2000" dirty="0">
                <a:solidFill>
                  <a:srgbClr val="000000"/>
                </a:solidFill>
                <a:cs typeface="Times New Roman" panose="02020603050405020304" pitchFamily="18" charset="0"/>
              </a:rPr>
              <a:t> tai </a:t>
            </a:r>
            <a:r>
              <a:rPr lang="en-US" altLang="en-US" sz="2000" dirty="0" err="1">
                <a:solidFill>
                  <a:srgbClr val="000000"/>
                </a:solidFill>
                <a:cs typeface="Times New Roman" panose="02020603050405020304" pitchFamily="18" charset="0"/>
              </a:rPr>
              <a:t>như</a:t>
            </a:r>
            <a:r>
              <a:rPr lang="en-US" altLang="en-US" sz="2000" dirty="0">
                <a:solidFill>
                  <a:srgbClr val="000000"/>
                </a:solidFill>
                <a:cs typeface="Times New Roman" panose="02020603050405020304" pitchFamily="18" charset="0"/>
              </a:rPr>
              <a:t> </a:t>
            </a:r>
            <a:r>
              <a:rPr lang="en-US" altLang="en-US" sz="2000" dirty="0" err="1">
                <a:solidFill>
                  <a:srgbClr val="000000"/>
                </a:solidFill>
                <a:cs typeface="Times New Roman" panose="02020603050405020304" pitchFamily="18" charset="0"/>
              </a:rPr>
              <a:t>mưa</a:t>
            </a:r>
            <a:r>
              <a:rPr lang="en-US" altLang="en-US" sz="2000" dirty="0">
                <a:solidFill>
                  <a:srgbClr val="000000"/>
                </a:solidFill>
                <a:cs typeface="Times New Roman" panose="02020603050405020304" pitchFamily="18" charset="0"/>
              </a:rPr>
              <a:t> </a:t>
            </a:r>
            <a:r>
              <a:rPr lang="en-US" altLang="en-US" sz="2000" dirty="0" err="1">
                <a:solidFill>
                  <a:srgbClr val="000000"/>
                </a:solidFill>
                <a:cs typeface="Times New Roman" panose="02020603050405020304" pitchFamily="18" charset="0"/>
              </a:rPr>
              <a:t>lớn</a:t>
            </a:r>
            <a:r>
              <a:rPr lang="en-US" altLang="en-US" sz="2000" dirty="0">
                <a:solidFill>
                  <a:srgbClr val="000000"/>
                </a:solidFill>
                <a:cs typeface="Times New Roman" panose="02020603050405020304" pitchFamily="18" charset="0"/>
              </a:rPr>
              <a:t>, </a:t>
            </a:r>
            <a:r>
              <a:rPr lang="en-US" altLang="en-US" sz="2000" dirty="0" err="1">
                <a:solidFill>
                  <a:srgbClr val="000000"/>
                </a:solidFill>
                <a:cs typeface="Times New Roman" panose="02020603050405020304" pitchFamily="18" charset="0"/>
              </a:rPr>
              <a:t>lũ</a:t>
            </a:r>
            <a:r>
              <a:rPr lang="en-US" altLang="en-US" sz="2000" dirty="0">
                <a:solidFill>
                  <a:srgbClr val="000000"/>
                </a:solidFill>
                <a:cs typeface="Times New Roman" panose="02020603050405020304" pitchFamily="18" charset="0"/>
              </a:rPr>
              <a:t> </a:t>
            </a:r>
            <a:r>
              <a:rPr lang="en-US" altLang="en-US" sz="2000" dirty="0" err="1">
                <a:solidFill>
                  <a:srgbClr val="000000"/>
                </a:solidFill>
                <a:cs typeface="Times New Roman" panose="02020603050405020304" pitchFamily="18" charset="0"/>
              </a:rPr>
              <a:t>lụt</a:t>
            </a:r>
            <a:r>
              <a:rPr lang="en-US" altLang="en-US" sz="2000" dirty="0">
                <a:solidFill>
                  <a:srgbClr val="000000"/>
                </a:solidFill>
                <a:cs typeface="Times New Roman" panose="02020603050405020304" pitchFamily="18" charset="0"/>
              </a:rPr>
              <a:t> ở </a:t>
            </a:r>
            <a:r>
              <a:rPr lang="en-US" altLang="en-US" sz="2000" dirty="0" err="1">
                <a:solidFill>
                  <a:srgbClr val="000000"/>
                </a:solidFill>
                <a:cs typeface="Times New Roman" panose="02020603050405020304" pitchFamily="18" charset="0"/>
              </a:rPr>
              <a:t>vùng</a:t>
            </a:r>
            <a:r>
              <a:rPr lang="en-US" altLang="en-US" sz="2000" dirty="0">
                <a:solidFill>
                  <a:srgbClr val="000000"/>
                </a:solidFill>
                <a:cs typeface="Times New Roman" panose="02020603050405020304" pitchFamily="18" charset="0"/>
              </a:rPr>
              <a:t> </a:t>
            </a:r>
            <a:r>
              <a:rPr lang="en-US" altLang="en-US" sz="2000" dirty="0" err="1">
                <a:solidFill>
                  <a:srgbClr val="000000"/>
                </a:solidFill>
                <a:cs typeface="Times New Roman" panose="02020603050405020304" pitchFamily="18" charset="0"/>
              </a:rPr>
              <a:t>này</a:t>
            </a:r>
            <a:r>
              <a:rPr lang="en-US" altLang="en-US" sz="2000" dirty="0">
                <a:solidFill>
                  <a:srgbClr val="000000"/>
                </a:solidFill>
                <a:cs typeface="Times New Roman" panose="02020603050405020304" pitchFamily="18" charset="0"/>
              </a:rPr>
              <a:t>, </a:t>
            </a:r>
            <a:r>
              <a:rPr lang="en-US" altLang="en-US" sz="2000" dirty="0" err="1">
                <a:solidFill>
                  <a:srgbClr val="000000"/>
                </a:solidFill>
                <a:cs typeface="Times New Roman" panose="02020603050405020304" pitchFamily="18" charset="0"/>
              </a:rPr>
              <a:t>hạn</a:t>
            </a:r>
            <a:r>
              <a:rPr lang="en-US" altLang="en-US" sz="2000" dirty="0">
                <a:solidFill>
                  <a:srgbClr val="000000"/>
                </a:solidFill>
                <a:cs typeface="Times New Roman" panose="02020603050405020304" pitchFamily="18" charset="0"/>
              </a:rPr>
              <a:t> </a:t>
            </a:r>
            <a:r>
              <a:rPr lang="en-US" altLang="en-US" sz="2000" dirty="0" err="1">
                <a:solidFill>
                  <a:srgbClr val="000000"/>
                </a:solidFill>
                <a:cs typeface="Times New Roman" panose="02020603050405020304" pitchFamily="18" charset="0"/>
              </a:rPr>
              <a:t>hán</a:t>
            </a:r>
            <a:r>
              <a:rPr lang="en-US" altLang="en-US" sz="2000" dirty="0">
                <a:solidFill>
                  <a:srgbClr val="000000"/>
                </a:solidFill>
                <a:cs typeface="Times New Roman" panose="02020603050405020304" pitchFamily="18" charset="0"/>
              </a:rPr>
              <a:t>, </a:t>
            </a:r>
            <a:r>
              <a:rPr lang="en-US" altLang="en-US" sz="2000" dirty="0" err="1">
                <a:solidFill>
                  <a:srgbClr val="000000"/>
                </a:solidFill>
                <a:cs typeface="Times New Roman" panose="02020603050405020304" pitchFamily="18" charset="0"/>
              </a:rPr>
              <a:t>cháy</a:t>
            </a:r>
            <a:r>
              <a:rPr lang="en-US" altLang="en-US" sz="2000" dirty="0">
                <a:solidFill>
                  <a:srgbClr val="000000"/>
                </a:solidFill>
                <a:cs typeface="Times New Roman" panose="02020603050405020304" pitchFamily="18" charset="0"/>
              </a:rPr>
              <a:t> </a:t>
            </a:r>
            <a:r>
              <a:rPr lang="en-US" altLang="en-US" sz="2000" dirty="0" err="1">
                <a:solidFill>
                  <a:srgbClr val="000000"/>
                </a:solidFill>
                <a:cs typeface="Times New Roman" panose="02020603050405020304" pitchFamily="18" charset="0"/>
              </a:rPr>
              <a:t>rừng</a:t>
            </a:r>
            <a:r>
              <a:rPr lang="en-US" altLang="en-US" sz="2000" dirty="0">
                <a:solidFill>
                  <a:srgbClr val="000000"/>
                </a:solidFill>
                <a:cs typeface="Times New Roman" panose="02020603050405020304" pitchFamily="18" charset="0"/>
              </a:rPr>
              <a:t> ở </a:t>
            </a:r>
            <a:r>
              <a:rPr lang="en-US" altLang="en-US" sz="2000" dirty="0" err="1">
                <a:solidFill>
                  <a:srgbClr val="000000"/>
                </a:solidFill>
                <a:cs typeface="Times New Roman" panose="02020603050405020304" pitchFamily="18" charset="0"/>
              </a:rPr>
              <a:t>vùng</a:t>
            </a:r>
            <a:r>
              <a:rPr lang="en-US" altLang="en-US" sz="2000" dirty="0">
                <a:solidFill>
                  <a:srgbClr val="000000"/>
                </a:solidFill>
                <a:cs typeface="Times New Roman" panose="02020603050405020304" pitchFamily="18" charset="0"/>
              </a:rPr>
              <a:t> </a:t>
            </a:r>
            <a:r>
              <a:rPr lang="en-US" altLang="en-US" sz="2000" dirty="0" err="1">
                <a:solidFill>
                  <a:srgbClr val="000000"/>
                </a:solidFill>
                <a:cs typeface="Times New Roman" panose="02020603050405020304" pitchFamily="18" charset="0"/>
              </a:rPr>
              <a:t>khác</a:t>
            </a:r>
            <a:endParaRPr lang="en-US" altLang="en-US" sz="2000" dirty="0">
              <a:solidFill>
                <a:srgbClr val="000000"/>
              </a:solidFill>
              <a:cs typeface="Times New Roman" panose="02020603050405020304" pitchFamily="18" charset="0"/>
            </a:endParaRPr>
          </a:p>
        </p:txBody>
      </p:sp>
      <p:sp>
        <p:nvSpPr>
          <p:cNvPr id="22534" name="Rectangle 21"/>
          <p:cNvSpPr>
            <a:spLocks noChangeArrowheads="1"/>
          </p:cNvSpPr>
          <p:nvPr/>
        </p:nvSpPr>
        <p:spPr bwMode="auto">
          <a:xfrm>
            <a:off x="701639" y="1473200"/>
            <a:ext cx="2044700" cy="431800"/>
          </a:xfrm>
          <a:prstGeom prst="rect">
            <a:avLst/>
          </a:prstGeom>
          <a:solidFill>
            <a:srgbClr val="FFFF99"/>
          </a:solidFill>
          <a:ln w="2857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pPr algn="ctr"/>
            <a:r>
              <a:rPr lang="en-US" altLang="en-US" b="1">
                <a:solidFill>
                  <a:srgbClr val="FF0000"/>
                </a:solidFill>
              </a:rPr>
              <a:t>En Ninô</a:t>
            </a:r>
          </a:p>
        </p:txBody>
      </p:sp>
      <p:sp>
        <p:nvSpPr>
          <p:cNvPr id="2" name="TextBox 1">
            <a:extLst>
              <a:ext uri="{FF2B5EF4-FFF2-40B4-BE49-F238E27FC236}">
                <a16:creationId xmlns:a16="http://schemas.microsoft.com/office/drawing/2014/main" xmlns="" id="{7B71AC3F-97FF-4A6C-934F-998E98767988}"/>
              </a:ext>
            </a:extLst>
          </p:cNvPr>
          <p:cNvSpPr txBox="1"/>
          <p:nvPr/>
        </p:nvSpPr>
        <p:spPr>
          <a:xfrm>
            <a:off x="4153153" y="252032"/>
            <a:ext cx="4196855" cy="523220"/>
          </a:xfrm>
          <a:prstGeom prst="rect">
            <a:avLst/>
          </a:prstGeom>
          <a:solidFill>
            <a:srgbClr val="FF0000"/>
          </a:solidFill>
        </p:spPr>
        <p:txBody>
          <a:bodyPr wrap="none" rtlCol="0">
            <a:spAutoFit/>
          </a:bodyPr>
          <a:lstStyle/>
          <a:p>
            <a:r>
              <a:rPr lang="en-US" sz="2800" dirty="0">
                <a:solidFill>
                  <a:schemeClr val="bg1"/>
                </a:solidFill>
                <a:latin typeface="Times New Roman" panose="02020603050405020304" pitchFamily="18" charset="0"/>
                <a:cs typeface="Times New Roman" panose="02020603050405020304" pitchFamily="18" charset="0"/>
              </a:rPr>
              <a:t>NHIỄU LOẠN THỜI TIẾT</a:t>
            </a:r>
          </a:p>
        </p:txBody>
      </p:sp>
      <p:pic>
        <p:nvPicPr>
          <p:cNvPr id="6" name="Picture 4">
            <a:extLst>
              <a:ext uri="{FF2B5EF4-FFF2-40B4-BE49-F238E27FC236}">
                <a16:creationId xmlns:a16="http://schemas.microsoft.com/office/drawing/2014/main" xmlns="" id="{C5CBA164-DF89-4137-A3CF-DA42B0B698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3415" y="1458367"/>
            <a:ext cx="5394028" cy="2374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a:extLst>
              <a:ext uri="{FF2B5EF4-FFF2-40B4-BE49-F238E27FC236}">
                <a16:creationId xmlns:a16="http://schemas.microsoft.com/office/drawing/2014/main" xmlns="" id="{3B1968D1-ED37-4250-8868-AD755E783684}"/>
              </a:ext>
            </a:extLst>
          </p:cNvPr>
          <p:cNvSpPr>
            <a:spLocks noChangeArrowheads="1"/>
          </p:cNvSpPr>
          <p:nvPr/>
        </p:nvSpPr>
        <p:spPr bwMode="auto">
          <a:xfrm>
            <a:off x="9802743" y="1473200"/>
            <a:ext cx="2044700" cy="431800"/>
          </a:xfrm>
          <a:prstGeom prst="rect">
            <a:avLst/>
          </a:prstGeom>
          <a:solidFill>
            <a:srgbClr val="FFFF99"/>
          </a:solidFill>
          <a:ln w="2857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Times New Roman" panose="02020603050405020304" pitchFamily="18" charset="0"/>
              </a:defRPr>
            </a:lvl9pPr>
          </a:lstStyle>
          <a:p>
            <a:pPr algn="ctr"/>
            <a:r>
              <a:rPr lang="en-US" altLang="en-US" b="1">
                <a:solidFill>
                  <a:srgbClr val="FF0000"/>
                </a:solidFill>
              </a:rPr>
              <a:t>La Nina</a:t>
            </a:r>
          </a:p>
        </p:txBody>
      </p:sp>
      <p:sp>
        <p:nvSpPr>
          <p:cNvPr id="8" name="Rectangle 3">
            <a:extLst>
              <a:ext uri="{FF2B5EF4-FFF2-40B4-BE49-F238E27FC236}">
                <a16:creationId xmlns:a16="http://schemas.microsoft.com/office/drawing/2014/main" xmlns="" id="{719BD2CB-E888-4907-9D86-7E32A3880EC2}"/>
              </a:ext>
            </a:extLst>
          </p:cNvPr>
          <p:cNvSpPr txBox="1">
            <a:spLocks noChangeArrowheads="1"/>
          </p:cNvSpPr>
          <p:nvPr/>
        </p:nvSpPr>
        <p:spPr>
          <a:xfrm>
            <a:off x="6453415" y="4285864"/>
            <a:ext cx="5394028" cy="1796884"/>
          </a:xfrm>
          <a:prstGeom prst="rect">
            <a:avLst/>
          </a:prstGeom>
          <a:solidFill>
            <a:srgbClr val="99CCFF"/>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lnSpc>
                <a:spcPct val="150000"/>
              </a:lnSpc>
              <a:spcBef>
                <a:spcPts val="0"/>
              </a:spcBef>
              <a:buFont typeface="Wingdings" panose="05000000000000000000" pitchFamily="2" charset="2"/>
              <a:buNone/>
            </a:pPr>
            <a:r>
              <a:rPr lang="en-US" altLang="en-US" sz="2000">
                <a:solidFill>
                  <a:srgbClr val="000000"/>
                </a:solidFill>
                <a:latin typeface="Times New Roman" panose="02020603050405020304" pitchFamily="18" charset="0"/>
                <a:cs typeface="Times New Roman" panose="02020603050405020304" pitchFamily="18" charset="0"/>
              </a:rPr>
              <a:t>- Là hiện tượng làm cho gió mùa Châu Á, Đông Úc mạnh hơn, thúc đẩy sự phát triển của các cơn bão</a:t>
            </a:r>
          </a:p>
          <a:p>
            <a:pPr>
              <a:lnSpc>
                <a:spcPct val="150000"/>
              </a:lnSpc>
              <a:spcBef>
                <a:spcPts val="0"/>
              </a:spcBef>
              <a:buFont typeface="Wingdings" panose="05000000000000000000" pitchFamily="2" charset="2"/>
              <a:buNone/>
            </a:pPr>
            <a:r>
              <a:rPr lang="en-US" altLang="en-US" sz="2000">
                <a:solidFill>
                  <a:srgbClr val="000000"/>
                </a:solidFill>
                <a:latin typeface="Times New Roman" panose="02020603050405020304" pitchFamily="18" charset="0"/>
                <a:cs typeface="Times New Roman" panose="02020603050405020304" pitchFamily="18" charset="0"/>
              </a:rPr>
              <a:t>- Nhiệt độ nước biển lạnh đi muột cách bất thường</a:t>
            </a:r>
            <a:endParaRPr lang="en-US" altLang="en-US" sz="2000" dirty="0">
              <a:solidFill>
                <a:srgbClr val="000000"/>
              </a:solidFill>
              <a:latin typeface="Times New Roman" panose="02020603050405020304" pitchFamily="18" charset="0"/>
              <a:cs typeface="Times New Roman" panose="02020603050405020304" pitchFamily="18" charset="0"/>
            </a:endParaRPr>
          </a:p>
        </p:txBody>
      </p:sp>
      <p:sp>
        <p:nvSpPr>
          <p:cNvPr id="9" name="Arrow: Pentagon 8">
            <a:extLst>
              <a:ext uri="{FF2B5EF4-FFF2-40B4-BE49-F238E27FC236}">
                <a16:creationId xmlns:a16="http://schemas.microsoft.com/office/drawing/2014/main" xmlns="" id="{6A29C4CB-6390-430C-958A-EF9DA0A2BC30}"/>
              </a:ext>
            </a:extLst>
          </p:cNvPr>
          <p:cNvSpPr/>
          <p:nvPr/>
        </p:nvSpPr>
        <p:spPr>
          <a:xfrm>
            <a:off x="-2" y="25400"/>
            <a:ext cx="2716697" cy="6361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latin typeface="Times New Roman" panose="02020603050405020304" pitchFamily="18" charset="0"/>
                <a:cs typeface="Times New Roman" panose="02020603050405020304" pitchFamily="18" charset="0"/>
              </a:rPr>
              <a:t>NGUYÊN NHÂN</a:t>
            </a:r>
          </a:p>
        </p:txBody>
      </p:sp>
    </p:spTree>
    <p:extLst>
      <p:ext uri="{BB962C8B-B14F-4D97-AF65-F5344CB8AC3E}">
        <p14:creationId xmlns:p14="http://schemas.microsoft.com/office/powerpoint/2010/main" val="282748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2530"/>
                                        </p:tgtEl>
                                        <p:attrNameLst>
                                          <p:attrName>style.visibility</p:attrName>
                                        </p:attrNameLst>
                                      </p:cBhvr>
                                      <p:to>
                                        <p:strVal val="visible"/>
                                      </p:to>
                                    </p:set>
                                    <p:animEffect transition="in" filter="circle(in)">
                                      <p:cBhvr>
                                        <p:cTn id="18" dur="2000"/>
                                        <p:tgtEl>
                                          <p:spTgt spid="22530"/>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2533"/>
                                        </p:tgtEl>
                                        <p:attrNameLst>
                                          <p:attrName>style.visibility</p:attrName>
                                        </p:attrNameLst>
                                      </p:cBhvr>
                                      <p:to>
                                        <p:strVal val="visible"/>
                                      </p:to>
                                    </p:set>
                                    <p:animEffect transition="in" filter="circle(in)">
                                      <p:cBhvr>
                                        <p:cTn id="21" dur="2000"/>
                                        <p:tgtEl>
                                          <p:spTgt spid="2253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2534"/>
                                        </p:tgtEl>
                                        <p:attrNameLst>
                                          <p:attrName>style.visibility</p:attrName>
                                        </p:attrNameLst>
                                      </p:cBhvr>
                                      <p:to>
                                        <p:strVal val="visible"/>
                                      </p:to>
                                    </p:set>
                                    <p:anim calcmode="lin" valueType="num">
                                      <p:cBhvr additive="base">
                                        <p:cTn id="34" dur="500" fill="hold"/>
                                        <p:tgtEl>
                                          <p:spTgt spid="22534"/>
                                        </p:tgtEl>
                                        <p:attrNameLst>
                                          <p:attrName>ppt_x</p:attrName>
                                        </p:attrNameLst>
                                      </p:cBhvr>
                                      <p:tavLst>
                                        <p:tav tm="0">
                                          <p:val>
                                            <p:strVal val="#ppt_x"/>
                                          </p:val>
                                        </p:tav>
                                        <p:tav tm="100000">
                                          <p:val>
                                            <p:strVal val="#ppt_x"/>
                                          </p:val>
                                        </p:tav>
                                      </p:tavLst>
                                    </p:anim>
                                    <p:anim calcmode="lin" valueType="num">
                                      <p:cBhvr additive="base">
                                        <p:cTn id="35"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34" grpId="0" animBg="1"/>
      <p:bldP spid="2"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7D1C6659-3A6E-4223-98BD-6554355445EC}"/>
              </a:ext>
            </a:extLst>
          </p:cNvPr>
          <p:cNvSpPr>
            <a:spLocks noGrp="1"/>
          </p:cNvSpPr>
          <p:nvPr>
            <p:ph type="title"/>
          </p:nvPr>
        </p:nvSpPr>
        <p:spPr>
          <a:xfrm>
            <a:off x="1358346" y="41501"/>
            <a:ext cx="10349580" cy="884734"/>
          </a:xfrm>
        </p:spPr>
        <p:txBody>
          <a:bodyPr>
            <a:normAutofit fontScale="90000"/>
          </a:bodyPr>
          <a:lstStyle/>
          <a:p>
            <a:pPr algn="ctr"/>
            <a:r>
              <a:rPr lang="en-US" sz="2800" dirty="0" err="1">
                <a:solidFill>
                  <a:srgbClr val="0000CC"/>
                </a:solidFill>
                <a:latin typeface="Times New Roman" panose="02020603050405020304" pitchFamily="18" charset="0"/>
                <a:cs typeface="Times New Roman" panose="02020603050405020304" pitchFamily="18" charset="0"/>
              </a:rPr>
              <a:t>Hoạt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cặp</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đôi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để</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phân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tích</a:t>
            </a:r>
            <a:r>
              <a:rPr lang="en-US" sz="2800"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ảnh</a:t>
            </a:r>
            <a:r>
              <a:rPr lang="en-US" sz="2800" b="1" dirty="0">
                <a:solidFill>
                  <a:srgbClr val="0000CC"/>
                </a:solidFill>
                <a:latin typeface="Times New Roman" panose="02020603050405020304" pitchFamily="18" charset="0"/>
                <a:cs typeface="Times New Roman" panose="02020603050405020304" pitchFamily="18" charset="0"/>
              </a:rPr>
              <a:t> h</a:t>
            </a:r>
            <a:r>
              <a:rPr lang="vi-VN" sz="2800" b="1" dirty="0">
                <a:solidFill>
                  <a:srgbClr val="0000CC"/>
                </a:solidFill>
                <a:latin typeface="Times New Roman" panose="02020603050405020304" pitchFamily="18" charset="0"/>
                <a:cs typeface="Times New Roman" panose="02020603050405020304" pitchFamily="18" charset="0"/>
              </a:rPr>
              <a:t>ư</a:t>
            </a:r>
            <a:r>
              <a:rPr lang="en-US" sz="2800" b="1" dirty="0" err="1">
                <a:solidFill>
                  <a:srgbClr val="0000CC"/>
                </a:solidFill>
                <a:latin typeface="Times New Roman" panose="02020603050405020304" pitchFamily="18" charset="0"/>
                <a:cs typeface="Times New Roman" panose="02020603050405020304" pitchFamily="18" charset="0"/>
              </a:rPr>
              <a:t>ởng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khí</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hậu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dạng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thất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a:t>
            </a:r>
            <a:r>
              <a:rPr lang="vi-VN" sz="2800" dirty="0">
                <a:solidFill>
                  <a:srgbClr val="0000CC"/>
                </a:solidFill>
                <a:latin typeface="Times New Roman" panose="02020603050405020304" pitchFamily="18" charset="0"/>
                <a:cs typeface="Times New Roman" panose="02020603050405020304" pitchFamily="18" charset="0"/>
              </a:rPr>
              <a:t>ư</a:t>
            </a:r>
            <a:r>
              <a:rPr lang="en-US" sz="2800" dirty="0" err="1">
                <a:solidFill>
                  <a:srgbClr val="0000CC"/>
                </a:solidFill>
                <a:latin typeface="Times New Roman" panose="02020603050405020304" pitchFamily="18" charset="0"/>
                <a:cs typeface="Times New Roman" panose="02020603050405020304" pitchFamily="18" charset="0"/>
              </a:rPr>
              <a:t>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đến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sản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xuất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và</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đời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sống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Từ</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đó</a:t>
            </a:r>
            <a:r>
              <a:rPr lang="en-US" sz="2800"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liên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hệ</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địa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ph</a:t>
            </a:r>
            <a:r>
              <a:rPr lang="vi-VN" sz="2800" b="1" dirty="0">
                <a:solidFill>
                  <a:srgbClr val="0000CC"/>
                </a:solidFill>
                <a:latin typeface="Times New Roman" panose="02020603050405020304" pitchFamily="18" charset="0"/>
                <a:cs typeface="Times New Roman" panose="02020603050405020304" pitchFamily="18" charset="0"/>
              </a:rPr>
              <a:t>ư</a:t>
            </a:r>
            <a:r>
              <a:rPr lang="en-US" sz="2800" b="1" dirty="0" err="1">
                <a:solidFill>
                  <a:srgbClr val="0000CC"/>
                </a:solidFill>
                <a:latin typeface="Times New Roman" panose="02020603050405020304" pitchFamily="18" charset="0"/>
                <a:cs typeface="Times New Roman" panose="02020603050405020304" pitchFamily="18" charset="0"/>
              </a:rPr>
              <a:t>ơng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đang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sinh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sống</a:t>
            </a:r>
            <a:r>
              <a:rPr lang="en-US" sz="2800" dirty="0">
                <a:solidFill>
                  <a:srgbClr val="0000CC"/>
                </a:solidFill>
                <a:latin typeface="Times New Roman" panose="02020603050405020304" pitchFamily="18" charset="0"/>
                <a:cs typeface="Times New Roman" panose="02020603050405020304" pitchFamily="18" charset="0"/>
              </a:rPr>
              <a:t>? </a:t>
            </a:r>
          </a:p>
        </p:txBody>
      </p:sp>
      <p:graphicFrame>
        <p:nvGraphicFramePr>
          <p:cNvPr id="14" name="Diagram 13">
            <a:extLst>
              <a:ext uri="{FF2B5EF4-FFF2-40B4-BE49-F238E27FC236}">
                <a16:creationId xmlns:a16="http://schemas.microsoft.com/office/drawing/2014/main" xmlns="" id="{2EE1B720-BBF6-4B36-A2BB-A784656B0265}"/>
              </a:ext>
            </a:extLst>
          </p:cNvPr>
          <p:cNvGraphicFramePr/>
          <p:nvPr>
            <p:extLst>
              <p:ext uri="{D42A27DB-BD31-4B8C-83A1-F6EECF244321}">
                <p14:modId xmlns:p14="http://schemas.microsoft.com/office/powerpoint/2010/main" val="1343717019"/>
              </p:ext>
            </p:extLst>
          </p:nvPr>
        </p:nvGraphicFramePr>
        <p:xfrm>
          <a:off x="4121642" y="1183583"/>
          <a:ext cx="3643952" cy="1556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7" name="Straight Arrow Connector 16">
            <a:extLst>
              <a:ext uri="{FF2B5EF4-FFF2-40B4-BE49-F238E27FC236}">
                <a16:creationId xmlns:a16="http://schemas.microsoft.com/office/drawing/2014/main" xmlns="" id="{4EE3A1B6-FB91-4A37-A1C2-F58CAD39AFC5}"/>
              </a:ext>
            </a:extLst>
          </p:cNvPr>
          <p:cNvCxnSpPr/>
          <p:nvPr/>
        </p:nvCxnSpPr>
        <p:spPr>
          <a:xfrm flipH="1">
            <a:off x="2511380" y="2511379"/>
            <a:ext cx="2021983" cy="101373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43E85428-CFE3-4802-A7FF-B4CB35020D5E}"/>
              </a:ext>
            </a:extLst>
          </p:cNvPr>
          <p:cNvCxnSpPr>
            <a:cxnSpLocks/>
          </p:cNvCxnSpPr>
          <p:nvPr/>
        </p:nvCxnSpPr>
        <p:spPr>
          <a:xfrm>
            <a:off x="7392473" y="2511380"/>
            <a:ext cx="2472744" cy="78613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B374CB48-181A-445E-9B69-5452BDD7B11C}"/>
              </a:ext>
            </a:extLst>
          </p:cNvPr>
          <p:cNvCxnSpPr>
            <a:cxnSpLocks/>
            <a:endCxn id="9" idx="0"/>
          </p:cNvCxnSpPr>
          <p:nvPr/>
        </p:nvCxnSpPr>
        <p:spPr>
          <a:xfrm>
            <a:off x="5292778" y="2794098"/>
            <a:ext cx="1039042" cy="50251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xmlns="" id="{7E0C3FF6-68E7-4975-8ABA-84775A2A0F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3870" y="3525117"/>
            <a:ext cx="2828418" cy="2017066"/>
          </a:xfrm>
          <a:prstGeom prst="rect">
            <a:avLst/>
          </a:prstGeom>
        </p:spPr>
      </p:pic>
      <p:pic>
        <p:nvPicPr>
          <p:cNvPr id="9" name="Picture 8">
            <a:extLst>
              <a:ext uri="{FF2B5EF4-FFF2-40B4-BE49-F238E27FC236}">
                <a16:creationId xmlns:a16="http://schemas.microsoft.com/office/drawing/2014/main" xmlns="" id="{695CECD5-2711-4365-8B79-649D01153A1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73862" y="3296616"/>
            <a:ext cx="4315915" cy="2599702"/>
          </a:xfrm>
          <a:prstGeom prst="rect">
            <a:avLst/>
          </a:prstGeom>
        </p:spPr>
      </p:pic>
      <p:pic>
        <p:nvPicPr>
          <p:cNvPr id="13" name="Picture 12">
            <a:extLst>
              <a:ext uri="{FF2B5EF4-FFF2-40B4-BE49-F238E27FC236}">
                <a16:creationId xmlns:a16="http://schemas.microsoft.com/office/drawing/2014/main" xmlns="" id="{5CC96CDB-55BF-42BD-B976-69E88640FE1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20919" y="3349026"/>
            <a:ext cx="3288289" cy="1876691"/>
          </a:xfrm>
          <a:prstGeom prst="rect">
            <a:avLst/>
          </a:prstGeom>
        </p:spPr>
      </p:pic>
      <p:sp>
        <p:nvSpPr>
          <p:cNvPr id="16" name="TextBox 15">
            <a:extLst>
              <a:ext uri="{FF2B5EF4-FFF2-40B4-BE49-F238E27FC236}">
                <a16:creationId xmlns:a16="http://schemas.microsoft.com/office/drawing/2014/main" xmlns="" id="{E56545B4-2833-4773-A3B3-F02A63840625}"/>
              </a:ext>
            </a:extLst>
          </p:cNvPr>
          <p:cNvSpPr txBox="1"/>
          <p:nvPr/>
        </p:nvSpPr>
        <p:spPr>
          <a:xfrm>
            <a:off x="689512" y="5702953"/>
            <a:ext cx="3112776" cy="461665"/>
          </a:xfrm>
          <a:prstGeom prst="rect">
            <a:avLst/>
          </a:prstGeom>
          <a:solidFill>
            <a:srgbClr val="00B050"/>
          </a:solidFill>
        </p:spPr>
        <p:txBody>
          <a:bodyPr wrap="square" rtlCol="0">
            <a:spAutoFit/>
          </a:bodyPr>
          <a:lstStyle/>
          <a:p>
            <a:r>
              <a:rPr lang="en-US" sz="2400" dirty="0" err="1">
                <a:solidFill>
                  <a:schemeClr val="bg1"/>
                </a:solidFill>
                <a:latin typeface="Times New Roman" panose="02020603050405020304" pitchFamily="18" charset="0"/>
                <a:cs typeface="Times New Roman" panose="02020603050405020304" pitchFamily="18" charset="0"/>
              </a:rPr>
              <a:t>Đa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dạng</a:t>
            </a:r>
            <a:r>
              <a:rPr lang="en-US" sz="2400" dirty="0">
                <a:solidFill>
                  <a:schemeClr val="bg1"/>
                </a:solidFill>
                <a:latin typeface="Times New Roman" panose="02020603050405020304" pitchFamily="18" charset="0"/>
                <a:cs typeface="Times New Roman" panose="02020603050405020304" pitchFamily="18" charset="0"/>
              </a:rPr>
              <a:t> c</a:t>
            </a:r>
            <a:r>
              <a:rPr lang="vi-VN" sz="2400" dirty="0">
                <a:solidFill>
                  <a:schemeClr val="bg1"/>
                </a:solidFill>
                <a:latin typeface="Times New Roman" panose="02020603050405020304" pitchFamily="18" charset="0"/>
                <a:cs typeface="Times New Roman" panose="02020603050405020304" pitchFamily="18" charset="0"/>
              </a:rPr>
              <a:t>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cấu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mùa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vụ</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50A1C4AF-30E4-409F-9AE3-93DDBBAAF27A}"/>
              </a:ext>
            </a:extLst>
          </p:cNvPr>
          <p:cNvSpPr txBox="1"/>
          <p:nvPr/>
        </p:nvSpPr>
        <p:spPr>
          <a:xfrm>
            <a:off x="4173862" y="5783719"/>
            <a:ext cx="4315915" cy="830997"/>
          </a:xfrm>
          <a:prstGeom prst="rect">
            <a:avLst/>
          </a:prstGeom>
          <a:solidFill>
            <a:srgbClr val="00B050"/>
          </a:solidFill>
        </p:spPr>
        <p:txBody>
          <a:bodyPr wrap="square" rtlCol="0">
            <a:spAutoFit/>
          </a:bodyPr>
          <a:lstStyle/>
          <a:p>
            <a:pPr algn="ctr"/>
            <a:r>
              <a:rPr lang="en-US" sz="2400" dirty="0" err="1">
                <a:solidFill>
                  <a:schemeClr val="bg1"/>
                </a:solidFill>
                <a:latin typeface="Times New Roman" panose="02020603050405020304" pitchFamily="18" charset="0"/>
                <a:cs typeface="Times New Roman" panose="02020603050405020304" pitchFamily="18" charset="0"/>
              </a:rPr>
              <a:t>Đa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sản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phẩm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nghiệp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cận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nhiệt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ôn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đới</a:t>
            </a:r>
            <a:r>
              <a:rPr lang="en-US" sz="2400" dirty="0">
                <a:solidFill>
                  <a:schemeClr val="bg1"/>
                </a:solidFill>
                <a:latin typeface="Times New Roman" panose="02020603050405020304" pitchFamily="18" charset="0"/>
                <a:cs typeface="Times New Roman" panose="02020603050405020304" pitchFamily="18" charset="0"/>
              </a:rPr>
              <a:t>)</a:t>
            </a:r>
          </a:p>
        </p:txBody>
      </p:sp>
      <p:sp>
        <p:nvSpPr>
          <p:cNvPr id="26" name="TextBox 25">
            <a:extLst>
              <a:ext uri="{FF2B5EF4-FFF2-40B4-BE49-F238E27FC236}">
                <a16:creationId xmlns:a16="http://schemas.microsoft.com/office/drawing/2014/main" xmlns="" id="{9CB00AFD-5AA7-4356-894D-82E7E779F762}"/>
              </a:ext>
            </a:extLst>
          </p:cNvPr>
          <p:cNvSpPr txBox="1"/>
          <p:nvPr/>
        </p:nvSpPr>
        <p:spPr>
          <a:xfrm>
            <a:off x="8776961" y="5490919"/>
            <a:ext cx="3288289" cy="830997"/>
          </a:xfrm>
          <a:prstGeom prst="rect">
            <a:avLst/>
          </a:prstGeom>
          <a:solidFill>
            <a:srgbClr val="FF0000"/>
          </a:solidFill>
        </p:spPr>
        <p:txBody>
          <a:bodyPr wrap="square" rtlCol="0">
            <a:spAutoFit/>
          </a:bodyPr>
          <a:lstStyle/>
          <a:p>
            <a:pPr algn="ctr"/>
            <a:r>
              <a:rPr lang="en-US" sz="2400" dirty="0" err="1">
                <a:solidFill>
                  <a:schemeClr val="bg1"/>
                </a:solidFill>
                <a:latin typeface="Times New Roman" panose="02020603050405020304" pitchFamily="18" charset="0"/>
                <a:cs typeface="Times New Roman" panose="02020603050405020304" pitchFamily="18" charset="0"/>
              </a:rPr>
              <a:t>Thiên</a:t>
            </a:r>
            <a:r>
              <a:rPr lang="en-US" sz="2400" dirty="0">
                <a:solidFill>
                  <a:schemeClr val="bg1"/>
                </a:solidFill>
                <a:latin typeface="Times New Roman" panose="02020603050405020304" pitchFamily="18" charset="0"/>
                <a:cs typeface="Times New Roman" panose="02020603050405020304" pitchFamily="18" charset="0"/>
              </a:rPr>
              <a:t> tai: </a:t>
            </a:r>
            <a:r>
              <a:rPr lang="en-US" sz="2400" dirty="0" err="1">
                <a:solidFill>
                  <a:schemeClr val="bg1"/>
                </a:solidFill>
                <a:latin typeface="Times New Roman" panose="02020603050405020304" pitchFamily="18" charset="0"/>
                <a:cs typeface="Times New Roman" panose="02020603050405020304" pitchFamily="18" charset="0"/>
              </a:rPr>
              <a:t>bão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lũ</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lụt</a:t>
            </a:r>
            <a:r>
              <a:rPr lang="en-US" sz="2400" dirty="0">
                <a:solidFill>
                  <a:schemeClr val="bg1"/>
                </a:solidFill>
                <a:latin typeface="Times New Roman" panose="02020603050405020304" pitchFamily="18" charset="0"/>
                <a:cs typeface="Times New Roman" panose="02020603050405020304" pitchFamily="18" charset="0"/>
              </a:rPr>
              <a:t>, s</a:t>
            </a:r>
            <a:r>
              <a:rPr lang="vi-VN" sz="2400" dirty="0">
                <a:solidFill>
                  <a:schemeClr val="bg1"/>
                </a:solidFill>
                <a:latin typeface="Times New Roman" panose="02020603050405020304" pitchFamily="18" charset="0"/>
                <a:cs typeface="Times New Roman" panose="02020603050405020304" pitchFamily="18" charset="0"/>
              </a:rPr>
              <a:t>ư</a:t>
            </a:r>
            <a:r>
              <a:rPr lang="en-US" sz="2400" dirty="0" err="1">
                <a:solidFill>
                  <a:schemeClr val="bg1"/>
                </a:solidFill>
                <a:latin typeface="Times New Roman" panose="02020603050405020304" pitchFamily="18" charset="0"/>
                <a:cs typeface="Times New Roman" panose="02020603050405020304" pitchFamily="18" charset="0"/>
              </a:rPr>
              <a:t>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muối</a:t>
            </a:r>
            <a:r>
              <a:rPr lang="en-US" sz="2400" dirty="0">
                <a:solidFill>
                  <a:schemeClr val="bg1"/>
                </a:solidFill>
                <a:latin typeface="Times New Roman" panose="02020603050405020304" pitchFamily="18" charset="0"/>
                <a:cs typeface="Times New Roman" panose="02020603050405020304" pitchFamily="18" charset="0"/>
              </a:rPr>
              <a:t>… </a:t>
            </a:r>
          </a:p>
        </p:txBody>
      </p:sp>
      <p:sp>
        <p:nvSpPr>
          <p:cNvPr id="15" name="Arrow: Pentagon 14">
            <a:extLst>
              <a:ext uri="{FF2B5EF4-FFF2-40B4-BE49-F238E27FC236}">
                <a16:creationId xmlns:a16="http://schemas.microsoft.com/office/drawing/2014/main" xmlns="" id="{D7A7761A-B311-4BA0-A3A3-A56AC8DCC34D}"/>
              </a:ext>
            </a:extLst>
          </p:cNvPr>
          <p:cNvSpPr/>
          <p:nvPr/>
        </p:nvSpPr>
        <p:spPr>
          <a:xfrm>
            <a:off x="-2" y="25400"/>
            <a:ext cx="2716697" cy="6361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latin typeface="Times New Roman" panose="02020603050405020304" pitchFamily="18" charset="0"/>
                <a:cs typeface="Times New Roman" panose="02020603050405020304" pitchFamily="18" charset="0"/>
              </a:rPr>
              <a:t>ẢNH HƯỞNG</a:t>
            </a:r>
          </a:p>
        </p:txBody>
      </p:sp>
    </p:spTree>
    <p:extLst>
      <p:ext uri="{BB962C8B-B14F-4D97-AF65-F5344CB8AC3E}">
        <p14:creationId xmlns:p14="http://schemas.microsoft.com/office/powerpoint/2010/main" val="361296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out)">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par>
                                <p:cTn id="18" presetID="6" presetClass="entr" presetSubtype="16"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par>
                                <p:cTn id="21" presetID="6" presetClass="entr" presetSubtype="1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8" presetClass="exit" presetSubtype="12" fill="hold" grpId="1" nodeType="clickEffect">
                                  <p:stCondLst>
                                    <p:cond delay="0"/>
                                  </p:stCondLst>
                                  <p:childTnLst>
                                    <p:animEffect transition="out" filter="strips(downLeft)">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arn(inVertical)">
                                      <p:cBhvr>
                                        <p:cTn id="55" dur="500"/>
                                        <p:tgtEl>
                                          <p:spTgt spid="16"/>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arn(inVertical)">
                                      <p:cBhvr>
                                        <p:cTn id="58" dur="500"/>
                                        <p:tgtEl>
                                          <p:spTgt spid="25"/>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barn(inVertical)">
                                      <p:cBhvr>
                                        <p:cTn id="6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Graphic spid="14" grpId="0">
        <p:bldAsOne/>
      </p:bldGraphic>
      <p:bldP spid="16" grpId="0" animBg="1"/>
      <p:bldP spid="25" grpId="0" animBg="1"/>
      <p:bldP spid="26"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DBEA4241-9D9F-4F6A-B47D-13CE16B873C7}"/>
              </a:ext>
            </a:extLst>
          </p:cNvPr>
          <p:cNvGrpSpPr/>
          <p:nvPr/>
        </p:nvGrpSpPr>
        <p:grpSpPr>
          <a:xfrm>
            <a:off x="1332717" y="0"/>
            <a:ext cx="1490694" cy="906488"/>
            <a:chOff x="54775" y="39755"/>
            <a:chExt cx="1307769" cy="830997"/>
          </a:xfrm>
        </p:grpSpPr>
        <p:pic>
          <p:nvPicPr>
            <p:cNvPr id="4" name="Picture 3">
              <a:extLst>
                <a:ext uri="{FF2B5EF4-FFF2-40B4-BE49-F238E27FC236}">
                  <a16:creationId xmlns:a16="http://schemas.microsoft.com/office/drawing/2014/main" xmlns="" id="{B0386343-BD2B-4898-8A2A-A86F459E4F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75" y="39755"/>
              <a:ext cx="1307769" cy="830997"/>
            </a:xfrm>
            <a:prstGeom prst="rect">
              <a:avLst/>
            </a:prstGeom>
          </p:spPr>
        </p:pic>
        <p:sp>
          <p:nvSpPr>
            <p:cNvPr id="5" name="TextBox 4">
              <a:extLst>
                <a:ext uri="{FF2B5EF4-FFF2-40B4-BE49-F238E27FC236}">
                  <a16:creationId xmlns:a16="http://schemas.microsoft.com/office/drawing/2014/main" xmlns="" id="{6B992902-B4A4-4BEC-A29E-68D4CB9507FB}"/>
                </a:ext>
              </a:extLst>
            </p:cNvPr>
            <p:cNvSpPr txBox="1"/>
            <p:nvPr/>
          </p:nvSpPr>
          <p:spPr>
            <a:xfrm rot="19932999">
              <a:off x="131939" y="248599"/>
              <a:ext cx="1055287" cy="400706"/>
            </a:xfrm>
            <a:prstGeom prst="rect">
              <a:avLst/>
            </a:prstGeom>
            <a:noFill/>
          </p:spPr>
          <p:txBody>
            <a:bodyPr wrap="square" rtlCol="0">
              <a:prstTxWarp prst="textArchUp">
                <a:avLst/>
              </a:prstTxWarp>
              <a:spAutoFit/>
            </a:bodyPr>
            <a:lstStyle/>
            <a:p>
              <a:r>
                <a:rPr lang="en-US" sz="1200" b="1" dirty="0">
                  <a:solidFill>
                    <a:schemeClr val="bg1"/>
                  </a:solidFill>
                </a:rPr>
                <a:t>ĐÔI TAI NHẠY CẢM</a:t>
              </a:r>
            </a:p>
          </p:txBody>
        </p:sp>
      </p:grpSp>
      <p:sp>
        <p:nvSpPr>
          <p:cNvPr id="6" name="TextBox 5">
            <a:extLst>
              <a:ext uri="{FF2B5EF4-FFF2-40B4-BE49-F238E27FC236}">
                <a16:creationId xmlns:a16="http://schemas.microsoft.com/office/drawing/2014/main" xmlns="" id="{5DC81199-7176-4D65-833D-348D9B9CB51C}"/>
              </a:ext>
            </a:extLst>
          </p:cNvPr>
          <p:cNvSpPr txBox="1"/>
          <p:nvPr/>
        </p:nvSpPr>
        <p:spPr>
          <a:xfrm>
            <a:off x="2688612" y="91210"/>
            <a:ext cx="8168369" cy="892552"/>
          </a:xfrm>
          <a:prstGeom prst="rect">
            <a:avLst/>
          </a:prstGeom>
          <a:noFill/>
        </p:spPr>
        <p:txBody>
          <a:bodyPr wrap="square" rtlCol="0">
            <a:spAutoFit/>
          </a:bodyPr>
          <a:lstStyle/>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 HÃY LẮNG NGHE VÀ TÌM RA NHỮNG </a:t>
            </a:r>
          </a:p>
          <a:p>
            <a:pPr algn="ctr"/>
            <a:r>
              <a:rPr lang="en-US" sz="2400" b="1" dirty="0">
                <a:solidFill>
                  <a:srgbClr val="FF0000"/>
                </a:solidFill>
                <a:latin typeface="Times New Roman" panose="02020603050405020304" pitchFamily="18" charset="0"/>
                <a:cs typeface="Times New Roman" panose="02020603050405020304" pitchFamily="18" charset="0"/>
              </a:rPr>
              <a:t>CẶP HIỆN T</a:t>
            </a:r>
            <a:r>
              <a:rPr lang="vi-VN" sz="2400" b="1" dirty="0">
                <a:solidFill>
                  <a:srgbClr val="FF0000"/>
                </a:solidFill>
                <a:latin typeface="Times New Roman" panose="02020603050405020304" pitchFamily="18" charset="0"/>
                <a:cs typeface="Times New Roman" panose="02020603050405020304" pitchFamily="18" charset="0"/>
              </a:rPr>
              <a:t>Ư</a:t>
            </a:r>
            <a:r>
              <a:rPr lang="en-US" sz="2400" b="1" dirty="0">
                <a:solidFill>
                  <a:srgbClr val="FF0000"/>
                </a:solidFill>
                <a:latin typeface="Times New Roman" panose="02020603050405020304" pitchFamily="18" charset="0"/>
                <a:cs typeface="Times New Roman" panose="02020603050405020304" pitchFamily="18" charset="0"/>
              </a:rPr>
              <a:t>ỢNG TRÁI NG</a:t>
            </a:r>
            <a:r>
              <a:rPr lang="vi-VN" sz="2400" b="1" dirty="0">
                <a:solidFill>
                  <a:srgbClr val="FF0000"/>
                </a:solidFill>
                <a:latin typeface="Times New Roman" panose="02020603050405020304" pitchFamily="18" charset="0"/>
                <a:cs typeface="Times New Roman" panose="02020603050405020304" pitchFamily="18" charset="0"/>
              </a:rPr>
              <a:t>Ư</a:t>
            </a:r>
            <a:r>
              <a:rPr lang="en-US" sz="2400" b="1" dirty="0">
                <a:solidFill>
                  <a:srgbClr val="FF0000"/>
                </a:solidFill>
                <a:latin typeface="Times New Roman" panose="02020603050405020304" pitchFamily="18" charset="0"/>
                <a:cs typeface="Times New Roman" panose="02020603050405020304" pitchFamily="18" charset="0"/>
              </a:rPr>
              <a:t>ỢC</a:t>
            </a:r>
            <a:r>
              <a:rPr lang="en-US" sz="2400" dirty="0">
                <a:solidFill>
                  <a:srgbClr val="FF0000"/>
                </a:solidFill>
                <a:latin typeface="Times New Roman" panose="02020603050405020304" pitchFamily="18" charset="0"/>
                <a:cs typeface="Times New Roman" panose="02020603050405020304" pitchFamily="18" charset="0"/>
              </a:rPr>
              <a:t> TRONG ĐOẠN VIDEO</a:t>
            </a:r>
          </a:p>
        </p:txBody>
      </p:sp>
      <p:sp>
        <p:nvSpPr>
          <p:cNvPr id="7" name="TextBox 6">
            <a:extLst>
              <a:ext uri="{FF2B5EF4-FFF2-40B4-BE49-F238E27FC236}">
                <a16:creationId xmlns:a16="http://schemas.microsoft.com/office/drawing/2014/main" xmlns="" id="{1CFF2091-DCB8-4FFF-B16F-8C55AD28F7FC}"/>
              </a:ext>
            </a:extLst>
          </p:cNvPr>
          <p:cNvSpPr txBox="1"/>
          <p:nvPr/>
        </p:nvSpPr>
        <p:spPr>
          <a:xfrm>
            <a:off x="2078064" y="2397948"/>
            <a:ext cx="8468140" cy="1569660"/>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TR</a:t>
            </a:r>
            <a:r>
              <a:rPr lang="vi-VN" sz="3200" b="1" dirty="0">
                <a:solidFill>
                  <a:srgbClr val="FF0000"/>
                </a:solidFill>
                <a:latin typeface="Times New Roman" panose="02020603050405020304" pitchFamily="18" charset="0"/>
                <a:cs typeface="Times New Roman" panose="02020603050405020304" pitchFamily="18" charset="0"/>
              </a:rPr>
              <a:t>Ư</a:t>
            </a:r>
            <a:r>
              <a:rPr lang="en-US" sz="3200" b="1" dirty="0">
                <a:solidFill>
                  <a:srgbClr val="FF0000"/>
                </a:solidFill>
                <a:latin typeface="Times New Roman" panose="02020603050405020304" pitchFamily="18" charset="0"/>
                <a:cs typeface="Times New Roman" panose="02020603050405020304" pitchFamily="18" charset="0"/>
              </a:rPr>
              <a:t>ỜNG SƠN ĐÔNG – TR</a:t>
            </a:r>
            <a:r>
              <a:rPr lang="vi-VN" sz="3200" b="1" dirty="0">
                <a:solidFill>
                  <a:srgbClr val="FF0000"/>
                </a:solidFill>
                <a:latin typeface="Times New Roman" panose="02020603050405020304" pitchFamily="18" charset="0"/>
                <a:cs typeface="Times New Roman" panose="02020603050405020304" pitchFamily="18" charset="0"/>
              </a:rPr>
              <a:t>Ư</a:t>
            </a:r>
            <a:r>
              <a:rPr lang="en-US" sz="3200" b="1" dirty="0">
                <a:solidFill>
                  <a:srgbClr val="FF0000"/>
                </a:solidFill>
                <a:latin typeface="Times New Roman" panose="02020603050405020304" pitchFamily="18" charset="0"/>
                <a:cs typeface="Times New Roman" panose="02020603050405020304" pitchFamily="18" charset="0"/>
              </a:rPr>
              <a:t>ỜNG SƠN TÂY</a:t>
            </a:r>
          </a:p>
          <a:p>
            <a:pPr algn="ctr"/>
            <a:r>
              <a:rPr lang="en-US" sz="3200" b="1" dirty="0">
                <a:solidFill>
                  <a:srgbClr val="FF0000"/>
                </a:solidFill>
                <a:latin typeface="Times New Roman" panose="02020603050405020304" pitchFamily="18" charset="0"/>
                <a:cs typeface="Times New Roman" panose="02020603050405020304" pitchFamily="18" charset="0"/>
              </a:rPr>
              <a:t>S</a:t>
            </a:r>
            <a:r>
              <a:rPr lang="vi-VN" sz="3200" b="1" dirty="0">
                <a:solidFill>
                  <a:srgbClr val="FF0000"/>
                </a:solidFill>
                <a:latin typeface="Times New Roman" panose="02020603050405020304" pitchFamily="18" charset="0"/>
                <a:cs typeface="Times New Roman" panose="02020603050405020304" pitchFamily="18" charset="0"/>
              </a:rPr>
              <a:t>Ư</a:t>
            </a:r>
            <a:r>
              <a:rPr lang="en-US" sz="3200" b="1" dirty="0">
                <a:solidFill>
                  <a:srgbClr val="FF0000"/>
                </a:solidFill>
                <a:latin typeface="Times New Roman" panose="02020603050405020304" pitchFamily="18" charset="0"/>
                <a:cs typeface="Times New Roman" panose="02020603050405020304" pitchFamily="18" charset="0"/>
              </a:rPr>
              <a:t>ỜN ĐÔNG – S</a:t>
            </a:r>
            <a:r>
              <a:rPr lang="vi-VN" sz="3200" b="1" dirty="0">
                <a:solidFill>
                  <a:srgbClr val="FF0000"/>
                </a:solidFill>
                <a:latin typeface="Times New Roman" panose="02020603050405020304" pitchFamily="18" charset="0"/>
                <a:cs typeface="Times New Roman" panose="02020603050405020304" pitchFamily="18" charset="0"/>
              </a:rPr>
              <a:t>Ư</a:t>
            </a:r>
            <a:r>
              <a:rPr lang="en-US" sz="3200" b="1" dirty="0">
                <a:solidFill>
                  <a:srgbClr val="FF0000"/>
                </a:solidFill>
                <a:latin typeface="Times New Roman" panose="02020603050405020304" pitchFamily="18" charset="0"/>
                <a:cs typeface="Times New Roman" panose="02020603050405020304" pitchFamily="18" charset="0"/>
              </a:rPr>
              <a:t>ỜN </a:t>
            </a:r>
            <a:r>
              <a:rPr lang="en-US" sz="3200" b="1" dirty="0" smtClean="0">
                <a:solidFill>
                  <a:srgbClr val="FF0000"/>
                </a:solidFill>
                <a:latin typeface="Times New Roman" panose="02020603050405020304" pitchFamily="18" charset="0"/>
                <a:cs typeface="Times New Roman" panose="02020603050405020304" pitchFamily="18" charset="0"/>
              </a:rPr>
              <a:t>TÂY</a:t>
            </a:r>
            <a:endParaRPr lang="en-US" sz="3200" b="1" dirty="0">
              <a:solidFill>
                <a:srgbClr val="FF0000"/>
              </a:solidFill>
              <a:latin typeface="Times New Roman" panose="02020603050405020304" pitchFamily="18" charset="0"/>
              <a:cs typeface="Times New Roman" panose="02020603050405020304" pitchFamily="18" charset="0"/>
            </a:endParaRPr>
          </a:p>
          <a:p>
            <a:pPr algn="ctr"/>
            <a:r>
              <a:rPr lang="en-US" sz="3200" b="1" dirty="0">
                <a:solidFill>
                  <a:srgbClr val="FF0000"/>
                </a:solidFill>
                <a:latin typeface="Times New Roman" panose="02020603050405020304" pitchFamily="18" charset="0"/>
                <a:cs typeface="Times New Roman" panose="02020603050405020304" pitchFamily="18" charset="0"/>
              </a:rPr>
              <a:t>BÊN NẮNG ĐỐT – BÊN M</a:t>
            </a:r>
            <a:r>
              <a:rPr lang="vi-VN" sz="3200" b="1" dirty="0">
                <a:solidFill>
                  <a:srgbClr val="FF0000"/>
                </a:solidFill>
                <a:latin typeface="Times New Roman" panose="02020603050405020304" pitchFamily="18" charset="0"/>
                <a:cs typeface="Times New Roman" panose="02020603050405020304" pitchFamily="18" charset="0"/>
              </a:rPr>
              <a:t>Ư</a:t>
            </a:r>
            <a:r>
              <a:rPr lang="en-US" sz="3200" b="1">
                <a:solidFill>
                  <a:srgbClr val="FF0000"/>
                </a:solidFill>
                <a:latin typeface="Times New Roman" panose="02020603050405020304" pitchFamily="18" charset="0"/>
                <a:cs typeface="Times New Roman" panose="02020603050405020304" pitchFamily="18" charset="0"/>
              </a:rPr>
              <a:t>A </a:t>
            </a:r>
            <a:r>
              <a:rPr lang="en-US" sz="3200" b="1" smtClean="0">
                <a:solidFill>
                  <a:srgbClr val="FF0000"/>
                </a:solidFill>
                <a:latin typeface="Times New Roman" panose="02020603050405020304" pitchFamily="18" charset="0"/>
                <a:cs typeface="Times New Roman" panose="02020603050405020304" pitchFamily="18" charset="0"/>
              </a:rPr>
              <a:t>QUÂY</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237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ED85E44-92D3-4532-AE45-2A057A7306A6}"/>
              </a:ext>
            </a:extLst>
          </p:cNvPr>
          <p:cNvSpPr txBox="1"/>
          <p:nvPr/>
        </p:nvSpPr>
        <p:spPr>
          <a:xfrm>
            <a:off x="3641852" y="0"/>
            <a:ext cx="5435142" cy="461665"/>
          </a:xfrm>
          <a:prstGeom prst="rect">
            <a:avLst/>
          </a:prstGeom>
          <a:solidFill>
            <a:srgbClr val="FF0000"/>
          </a:solidFill>
        </p:spPr>
        <p:txBody>
          <a:bodyPr wrap="none" rtlCol="0">
            <a:spAutoFit/>
          </a:bodyPr>
          <a:lstStyle/>
          <a:p>
            <a:r>
              <a:rPr lang="en-US" sz="2400" b="1">
                <a:solidFill>
                  <a:schemeClr val="bg1"/>
                </a:solidFill>
                <a:latin typeface="Times New Roman" panose="02020603050405020304" pitchFamily="18" charset="0"/>
                <a:cs typeface="Times New Roman" panose="02020603050405020304" pitchFamily="18" charset="0"/>
              </a:rPr>
              <a:t>S</a:t>
            </a:r>
            <a:r>
              <a:rPr lang="vi-VN" sz="2400" b="1" dirty="0">
                <a:solidFill>
                  <a:schemeClr val="bg1"/>
                </a:solidFill>
                <a:latin typeface="Times New Roman" panose="02020603050405020304" pitchFamily="18" charset="0"/>
                <a:cs typeface="Times New Roman" panose="02020603050405020304" pitchFamily="18" charset="0"/>
              </a:rPr>
              <a:t>Ơ</a:t>
            </a:r>
            <a:r>
              <a:rPr lang="en-US" sz="2400" b="1" dirty="0">
                <a:solidFill>
                  <a:schemeClr val="bg1"/>
                </a:solidFill>
                <a:latin typeface="Times New Roman" panose="02020603050405020304" pitchFamily="18" charset="0"/>
                <a:cs typeface="Times New Roman" panose="02020603050405020304" pitchFamily="18" charset="0"/>
              </a:rPr>
              <a:t> ĐỒ T</a:t>
            </a:r>
            <a:r>
              <a:rPr lang="vi-VN" sz="2400" b="1" dirty="0">
                <a:solidFill>
                  <a:schemeClr val="bg1"/>
                </a:solidFill>
                <a:latin typeface="Times New Roman" panose="02020603050405020304" pitchFamily="18" charset="0"/>
                <a:cs typeface="Times New Roman" panose="02020603050405020304" pitchFamily="18" charset="0"/>
              </a:rPr>
              <a:t>Ư</a:t>
            </a:r>
            <a:r>
              <a:rPr lang="en-US" sz="2400" b="1" dirty="0">
                <a:solidFill>
                  <a:schemeClr val="bg1"/>
                </a:solidFill>
                <a:latin typeface="Times New Roman" panose="02020603050405020304" pitchFamily="18" charset="0"/>
                <a:cs typeface="Times New Roman" panose="02020603050405020304" pitchFamily="18" charset="0"/>
              </a:rPr>
              <a:t> DUY NỘI DUNG BÀI HỌC</a:t>
            </a:r>
          </a:p>
        </p:txBody>
      </p:sp>
      <p:pic>
        <p:nvPicPr>
          <p:cNvPr id="5" name="Picture 4">
            <a:extLst>
              <a:ext uri="{FF2B5EF4-FFF2-40B4-BE49-F238E27FC236}">
                <a16:creationId xmlns:a16="http://schemas.microsoft.com/office/drawing/2014/main" xmlns="" id="{E23172D1-97B3-49B0-8A46-E691874E1BE7}"/>
              </a:ext>
            </a:extLst>
          </p:cNvPr>
          <p:cNvPicPr>
            <a:picLocks noChangeAspect="1"/>
          </p:cNvPicPr>
          <p:nvPr/>
        </p:nvPicPr>
        <p:blipFill rotWithShape="1">
          <a:blip r:embed="rId2">
            <a:extLst>
              <a:ext uri="{28A0092B-C50C-407E-A947-70E740481C1C}">
                <a14:useLocalDpi xmlns:a14="http://schemas.microsoft.com/office/drawing/2010/main" val="0"/>
              </a:ext>
            </a:extLst>
          </a:blip>
          <a:srcRect l="1231" t="1222" b="-1"/>
          <a:stretch/>
        </p:blipFill>
        <p:spPr>
          <a:xfrm>
            <a:off x="449449" y="461665"/>
            <a:ext cx="11499744" cy="6396335"/>
          </a:xfrm>
          <a:prstGeom prst="rect">
            <a:avLst/>
          </a:prstGeom>
        </p:spPr>
      </p:pic>
    </p:spTree>
    <p:extLst>
      <p:ext uri="{BB962C8B-B14F-4D97-AF65-F5344CB8AC3E}">
        <p14:creationId xmlns:p14="http://schemas.microsoft.com/office/powerpoint/2010/main" val="2189421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1097156" y="3071092"/>
            <a:ext cx="473442" cy="480447"/>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58822" y="545513"/>
            <a:ext cx="8911687" cy="805450"/>
          </a:xfrm>
        </p:spPr>
        <p:txBody>
          <a:bodyPr>
            <a:normAutofit/>
          </a:bodyPr>
          <a:lstStyle/>
          <a:p>
            <a:pPr algn="ctr"/>
            <a:r>
              <a:rPr lang="en-US" sz="4000" b="1" smtClean="0">
                <a:solidFill>
                  <a:srgbClr val="FF0000"/>
                </a:solidFill>
                <a:latin typeface="Times New Roman" pitchFamily="18" charset="0"/>
                <a:cs typeface="Times New Roman" pitchFamily="18" charset="0"/>
              </a:rPr>
              <a:t>BÀI TẬP</a:t>
            </a:r>
            <a:endParaRPr lang="en-US" sz="4000" b="1">
              <a:solidFill>
                <a:srgbClr val="FF0000"/>
              </a:solidFill>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xmlns="" id="{4605F6AC-8356-4661-B6A4-309609CF4CCF}"/>
              </a:ext>
            </a:extLst>
          </p:cNvPr>
          <p:cNvSpPr txBox="1"/>
          <p:nvPr/>
        </p:nvSpPr>
        <p:spPr>
          <a:xfrm>
            <a:off x="780551" y="2182750"/>
            <a:ext cx="8843904"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itchFamily="18" charset="0"/>
              </a:rPr>
              <a:t>Câu hỏi số 1: </a:t>
            </a:r>
            <a:r>
              <a:rPr lang="en-US" sz="2800" b="1" dirty="0" err="1">
                <a:solidFill>
                  <a:srgbClr val="FF0000"/>
                </a:solidFill>
                <a:latin typeface="Times New Roman" panose="02020603050405020304" pitchFamily="18" charset="0"/>
                <a:cs typeface="Times New Roman" panose="02020603050405020304" pitchFamily="18" charset="0"/>
              </a:rPr>
              <a:t>Miền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hậu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phía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Bắc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được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dap an a">
            <a:extLst>
              <a:ext uri="{FF2B5EF4-FFF2-40B4-BE49-F238E27FC236}">
                <a16:creationId xmlns:a16="http://schemas.microsoft.com/office/drawing/2014/main" xmlns="" id="{9897B1B9-EB78-41AF-AC33-1E8F7714B11F}"/>
              </a:ext>
            </a:extLst>
          </p:cNvPr>
          <p:cNvSpPr txBox="1"/>
          <p:nvPr/>
        </p:nvSpPr>
        <p:spPr>
          <a:xfrm>
            <a:off x="1099409" y="3074376"/>
            <a:ext cx="4950097"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a:t>
            </a:r>
            <a:r>
              <a:rPr lang="en-US" sz="24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b="1" smtClean="0">
                <a:solidFill>
                  <a:srgbClr val="FF0000"/>
                </a:solidFill>
                <a:latin typeface="Times New Roman" panose="02020603050405020304" pitchFamily="18" charset="0"/>
                <a:cs typeface="Times New Roman" panose="02020603050405020304" pitchFamily="18" charset="0"/>
              </a:rPr>
              <a:t>Dãy </a:t>
            </a:r>
            <a:r>
              <a:rPr lang="en-US" altLang="en-US" sz="2400" b="1" dirty="0" err="1">
                <a:solidFill>
                  <a:srgbClr val="FF0000"/>
                </a:solidFill>
                <a:latin typeface="Times New Roman" panose="02020603050405020304" pitchFamily="18" charset="0"/>
                <a:cs typeface="Times New Roman" panose="02020603050405020304" pitchFamily="18" charset="0"/>
              </a:rPr>
              <a:t>Bạch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Mã</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trở</a:t>
            </a:r>
            <a:r>
              <a:rPr lang="en-US" altLang="en-US" sz="2400" b="1" dirty="0">
                <a:solidFill>
                  <a:srgbClr val="FF0000"/>
                </a:solidFill>
                <a:latin typeface="Times New Roman" panose="02020603050405020304" pitchFamily="18" charset="0"/>
                <a:cs typeface="Times New Roman" panose="02020603050405020304" pitchFamily="18" charset="0"/>
              </a:rPr>
              <a:t> ra</a:t>
            </a:r>
          </a:p>
        </p:txBody>
      </p:sp>
      <p:sp>
        <p:nvSpPr>
          <p:cNvPr id="6" name="dap an b">
            <a:extLst>
              <a:ext uri="{FF2B5EF4-FFF2-40B4-BE49-F238E27FC236}">
                <a16:creationId xmlns:a16="http://schemas.microsoft.com/office/drawing/2014/main" xmlns="" id="{9B5DABB8-849A-4D2D-930C-9CA07BFC5BDE}"/>
              </a:ext>
            </a:extLst>
          </p:cNvPr>
          <p:cNvSpPr txBox="1"/>
          <p:nvPr/>
        </p:nvSpPr>
        <p:spPr>
          <a:xfrm>
            <a:off x="1098151" y="3703213"/>
            <a:ext cx="4650419"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B</a:t>
            </a:r>
            <a:r>
              <a:rPr lang="en-US" sz="24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b="1" smtClean="0">
                <a:solidFill>
                  <a:srgbClr val="FF0000"/>
                </a:solidFill>
                <a:latin typeface="Times New Roman" panose="02020603050405020304" pitchFamily="18" charset="0"/>
                <a:cs typeface="Times New Roman" panose="02020603050405020304" pitchFamily="18" charset="0"/>
              </a:rPr>
              <a:t>Dãy </a:t>
            </a:r>
            <a:r>
              <a:rPr lang="en-US" altLang="en-US" sz="2400" b="1" dirty="0" err="1">
                <a:solidFill>
                  <a:srgbClr val="FF0000"/>
                </a:solidFill>
                <a:latin typeface="Times New Roman" panose="02020603050405020304" pitchFamily="18" charset="0"/>
                <a:cs typeface="Times New Roman" panose="02020603050405020304" pitchFamily="18" charset="0"/>
              </a:rPr>
              <a:t>Bạch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Mã</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trở</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vào</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dap an c">
            <a:extLst>
              <a:ext uri="{FF2B5EF4-FFF2-40B4-BE49-F238E27FC236}">
                <a16:creationId xmlns:a16="http://schemas.microsoft.com/office/drawing/2014/main" xmlns="" id="{D96707EC-5A82-4050-B897-6DBAB63AC957}"/>
              </a:ext>
            </a:extLst>
          </p:cNvPr>
          <p:cNvSpPr txBox="1"/>
          <p:nvPr/>
        </p:nvSpPr>
        <p:spPr>
          <a:xfrm>
            <a:off x="1092912" y="4218745"/>
            <a:ext cx="4650419"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C</a:t>
            </a:r>
            <a:r>
              <a:rPr lang="en-US" sz="2400" b="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Dãy</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Hoành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Sơn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trở</a:t>
            </a:r>
            <a:r>
              <a:rPr lang="en-US" altLang="en-US" sz="2400" b="1" dirty="0">
                <a:solidFill>
                  <a:srgbClr val="FF0000"/>
                </a:solidFill>
                <a:latin typeface="Times New Roman" panose="02020603050405020304" pitchFamily="18" charset="0"/>
                <a:cs typeface="Times New Roman" panose="02020603050405020304" pitchFamily="18" charset="0"/>
              </a:rPr>
              <a:t> ra</a:t>
            </a:r>
          </a:p>
        </p:txBody>
      </p:sp>
      <p:sp>
        <p:nvSpPr>
          <p:cNvPr id="8" name="dap an d">
            <a:extLst>
              <a:ext uri="{FF2B5EF4-FFF2-40B4-BE49-F238E27FC236}">
                <a16:creationId xmlns:a16="http://schemas.microsoft.com/office/drawing/2014/main" xmlns="" id="{42A746A3-96B8-42A5-8EFA-A104DB6B2F69}"/>
              </a:ext>
            </a:extLst>
          </p:cNvPr>
          <p:cNvSpPr txBox="1"/>
          <p:nvPr/>
        </p:nvSpPr>
        <p:spPr>
          <a:xfrm>
            <a:off x="1103172" y="4836930"/>
            <a:ext cx="5353619"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D</a:t>
            </a:r>
            <a:r>
              <a:rPr lang="en-US" sz="24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b="1" smtClean="0">
                <a:solidFill>
                  <a:srgbClr val="FF0000"/>
                </a:solidFill>
                <a:latin typeface="Times New Roman" panose="02020603050405020304" pitchFamily="18" charset="0"/>
                <a:cs typeface="Times New Roman" panose="02020603050405020304" pitchFamily="18" charset="0"/>
              </a:rPr>
              <a:t>Dãy </a:t>
            </a:r>
            <a:r>
              <a:rPr lang="en-US" altLang="en-US" sz="2400" b="1" dirty="0" err="1">
                <a:solidFill>
                  <a:srgbClr val="FF0000"/>
                </a:solidFill>
                <a:latin typeface="Times New Roman" panose="02020603050405020304" pitchFamily="18" charset="0"/>
                <a:cs typeface="Times New Roman" panose="02020603050405020304" pitchFamily="18" charset="0"/>
              </a:rPr>
              <a:t>Hoành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Sơn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trở</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vào</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471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605F6AC-8356-4661-B6A4-309609CF4CCF}"/>
              </a:ext>
            </a:extLst>
          </p:cNvPr>
          <p:cNvSpPr txBox="1"/>
          <p:nvPr/>
        </p:nvSpPr>
        <p:spPr>
          <a:xfrm>
            <a:off x="1144530" y="1373867"/>
            <a:ext cx="9819703" cy="1015663"/>
          </a:xfrm>
          <a:prstGeom prst="rect">
            <a:avLst/>
          </a:prstGeom>
          <a:noFill/>
        </p:spPr>
        <p:txBody>
          <a:bodyPr wrap="square" rtlCol="0">
            <a:spAutoFit/>
          </a:bodyPr>
          <a:lstStyle/>
          <a:p>
            <a:pPr algn="ct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itchFamily="18" charset="0"/>
              </a:rPr>
              <a:t>Câu hỏi số</a:t>
            </a:r>
            <a:r>
              <a:rPr kumimoji="0" lang="en-US" sz="2800" b="1" i="0" u="none" strike="noStrike" kern="1200" cap="none" spc="0" normalizeH="0" noProof="0" dirty="0">
                <a:ln>
                  <a:noFill/>
                </a:ln>
                <a:solidFill>
                  <a:srgbClr val="FF0000"/>
                </a:solidFill>
                <a:effectLst/>
                <a:uLnTx/>
                <a:uFillTx/>
                <a:latin typeface="Times New Roman" pitchFamily="18" charset="0"/>
                <a:cs typeface="Times New Roman" pitchFamily="18" charset="0"/>
              </a:rPr>
              <a:t> 2</a:t>
            </a:r>
            <a:r>
              <a:rPr kumimoji="0" lang="en-US" sz="2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lang="en-US" sz="2800" b="1" noProof="0" dirty="0" err="1">
                <a:solidFill>
                  <a:srgbClr val="FF0000"/>
                </a:solidFill>
                <a:latin typeface="Times New Roman" panose="02020603050405020304" pitchFamily="18" charset="0"/>
                <a:cs typeface="Times New Roman" panose="02020603050405020304" pitchFamily="18" charset="0"/>
              </a:rPr>
              <a:t>Đâu</a:t>
            </a:r>
            <a:r>
              <a:rPr lang="en-US" sz="3200" b="1" noProof="0" dirty="0">
                <a:latin typeface="Times New Roman" panose="02020603050405020304" pitchFamily="18" charset="0"/>
                <a:cs typeface="Times New Roman" panose="02020603050405020304" pitchFamily="18" charset="0"/>
              </a:rPr>
              <a:t> </a:t>
            </a:r>
            <a:r>
              <a:rPr lang="en-US" sz="3200" b="1" i="1" noProof="0" dirty="0" err="1">
                <a:latin typeface="Times New Roman" panose="02020603050405020304" pitchFamily="18" charset="0"/>
                <a:cs typeface="Times New Roman" panose="02020603050405020304" pitchFamily="18" charset="0"/>
              </a:rPr>
              <a:t>không</a:t>
            </a:r>
            <a:r>
              <a:rPr lang="en-US" sz="3200" b="1" i="1" noProof="0" dirty="0">
                <a:latin typeface="Times New Roman" panose="02020603050405020304" pitchFamily="18" charset="0"/>
                <a:cs typeface="Times New Roman" panose="02020603050405020304" pitchFamily="18" charset="0"/>
              </a:rPr>
              <a:t> </a:t>
            </a:r>
            <a:r>
              <a:rPr lang="en-US" sz="3200" b="1" i="1" noProof="0" dirty="0" err="1">
                <a:latin typeface="Times New Roman" panose="02020603050405020304" pitchFamily="18" charset="0"/>
                <a:cs typeface="Times New Roman" panose="02020603050405020304" pitchFamily="18" charset="0"/>
              </a:rPr>
              <a:t>phải</a:t>
            </a:r>
            <a:r>
              <a:rPr lang="en-US" sz="3200" b="1" i="1" noProof="0" dirty="0">
                <a:latin typeface="Times New Roman" panose="02020603050405020304" pitchFamily="18" charset="0"/>
                <a:cs typeface="Times New Roman" panose="02020603050405020304" pitchFamily="18" charset="0"/>
              </a:rPr>
              <a:t> </a:t>
            </a:r>
            <a:r>
              <a:rPr lang="en-US" sz="2800" b="1" noProof="0" dirty="0" err="1">
                <a:solidFill>
                  <a:srgbClr val="FF0000"/>
                </a:solidFill>
                <a:latin typeface="Times New Roman" panose="02020603050405020304" pitchFamily="18" charset="0"/>
                <a:cs typeface="Times New Roman" panose="02020603050405020304" pitchFamily="18" charset="0"/>
              </a:rPr>
              <a:t>là</a:t>
            </a:r>
            <a:r>
              <a:rPr lang="en-US" sz="2800" b="1" noProof="0" dirty="0">
                <a:solidFill>
                  <a:srgbClr val="FF0000"/>
                </a:solidFill>
                <a:latin typeface="Times New Roman" panose="02020603050405020304" pitchFamily="18" charset="0"/>
                <a:cs typeface="Times New Roman" panose="02020603050405020304" pitchFamily="18" charset="0"/>
              </a:rPr>
              <a:t> </a:t>
            </a:r>
            <a:r>
              <a:rPr lang="en-US" sz="2800" b="1" noProof="0" dirty="0" err="1">
                <a:solidFill>
                  <a:srgbClr val="FF0000"/>
                </a:solidFill>
                <a:latin typeface="Times New Roman" panose="02020603050405020304" pitchFamily="18" charset="0"/>
                <a:cs typeface="Times New Roman" panose="02020603050405020304" pitchFamily="18" charset="0"/>
              </a:rPr>
              <a:t>đặc</a:t>
            </a:r>
            <a:r>
              <a:rPr lang="en-US" sz="2800" b="1" noProof="0" dirty="0">
                <a:solidFill>
                  <a:srgbClr val="FF0000"/>
                </a:solidFill>
                <a:latin typeface="Times New Roman" panose="02020603050405020304" pitchFamily="18" charset="0"/>
                <a:cs typeface="Times New Roman" panose="02020603050405020304" pitchFamily="18" charset="0"/>
              </a:rPr>
              <a:t> </a:t>
            </a:r>
            <a:r>
              <a:rPr lang="en-US" sz="2800" b="1" noProof="0" dirty="0" err="1">
                <a:solidFill>
                  <a:srgbClr val="FF0000"/>
                </a:solidFill>
                <a:latin typeface="Times New Roman" panose="02020603050405020304" pitchFamily="18" charset="0"/>
                <a:cs typeface="Times New Roman" panose="02020603050405020304" pitchFamily="18" charset="0"/>
              </a:rPr>
              <a:t>trưng</a:t>
            </a:r>
            <a:r>
              <a:rPr lang="en-US" sz="2800" b="1" noProof="0" dirty="0">
                <a:solidFill>
                  <a:srgbClr val="FF0000"/>
                </a:solidFill>
                <a:latin typeface="Times New Roman" panose="02020603050405020304" pitchFamily="18" charset="0"/>
                <a:cs typeface="Times New Roman" panose="02020603050405020304" pitchFamily="18" charset="0"/>
              </a:rPr>
              <a:t> </a:t>
            </a:r>
            <a:r>
              <a:rPr lang="en-US" sz="2800" b="1" noProof="0" dirty="0" err="1">
                <a:solidFill>
                  <a:srgbClr val="FF0000"/>
                </a:solidFill>
                <a:latin typeface="Times New Roman" panose="02020603050405020304" pitchFamily="18" charset="0"/>
                <a:cs typeface="Times New Roman" panose="02020603050405020304" pitchFamily="18" charset="0"/>
              </a:rPr>
              <a:t>của</a:t>
            </a:r>
            <a:r>
              <a:rPr lang="en-US" sz="2800" b="1" noProof="0" dirty="0">
                <a:solidFill>
                  <a:srgbClr val="FF0000"/>
                </a:solidFill>
                <a:latin typeface="Times New Roman" panose="02020603050405020304" pitchFamily="18" charset="0"/>
                <a:cs typeface="Times New Roman" panose="02020603050405020304" pitchFamily="18" charset="0"/>
              </a:rPr>
              <a:t> </a:t>
            </a:r>
            <a:r>
              <a:rPr lang="en-US" sz="2800" b="1" noProof="0" dirty="0" err="1">
                <a:solidFill>
                  <a:srgbClr val="FF0000"/>
                </a:solidFill>
                <a:latin typeface="Times New Roman" panose="02020603050405020304" pitchFamily="18" charset="0"/>
                <a:cs typeface="Times New Roman" panose="02020603050405020304" pitchFamily="18" charset="0"/>
              </a:rPr>
              <a:t>khí</a:t>
            </a:r>
            <a:r>
              <a:rPr lang="en-US" sz="2800" b="1" noProof="0" dirty="0">
                <a:solidFill>
                  <a:srgbClr val="FF0000"/>
                </a:solidFill>
                <a:latin typeface="Times New Roman" panose="02020603050405020304" pitchFamily="18" charset="0"/>
                <a:cs typeface="Times New Roman" panose="02020603050405020304" pitchFamily="18" charset="0"/>
              </a:rPr>
              <a:t> </a:t>
            </a:r>
            <a:r>
              <a:rPr lang="en-US" sz="2800" b="1" noProof="0" dirty="0" err="1">
                <a:solidFill>
                  <a:srgbClr val="FF0000"/>
                </a:solidFill>
                <a:latin typeface="Times New Roman" panose="02020603050405020304" pitchFamily="18" charset="0"/>
                <a:cs typeface="Times New Roman" panose="02020603050405020304" pitchFamily="18" charset="0"/>
              </a:rPr>
              <a:t>hậu</a:t>
            </a:r>
            <a:r>
              <a:rPr lang="en-US" sz="2800" b="1" noProof="0" dirty="0">
                <a:solidFill>
                  <a:srgbClr val="FF0000"/>
                </a:solidFill>
                <a:latin typeface="Times New Roman" panose="02020603050405020304" pitchFamily="18" charset="0"/>
                <a:cs typeface="Times New Roman" panose="02020603050405020304" pitchFamily="18" charset="0"/>
              </a:rPr>
              <a:t> </a:t>
            </a:r>
            <a:r>
              <a:rPr lang="en-US" sz="2800" b="1" noProof="0" dirty="0" err="1">
                <a:solidFill>
                  <a:srgbClr val="FF0000"/>
                </a:solidFill>
                <a:latin typeface="Times New Roman" panose="02020603050405020304" pitchFamily="18" charset="0"/>
                <a:cs typeface="Times New Roman" panose="02020603050405020304" pitchFamily="18" charset="0"/>
              </a:rPr>
              <a:t>và</a:t>
            </a:r>
            <a:r>
              <a:rPr lang="en-US" sz="2800" b="1" noProof="0" dirty="0">
                <a:solidFill>
                  <a:srgbClr val="FF0000"/>
                </a:solidFill>
                <a:latin typeface="Times New Roman" panose="02020603050405020304" pitchFamily="18" charset="0"/>
                <a:cs typeface="Times New Roman" panose="02020603050405020304" pitchFamily="18" charset="0"/>
              </a:rPr>
              <a:t> </a:t>
            </a:r>
            <a:r>
              <a:rPr lang="en-US" sz="2800" b="1" noProof="0" dirty="0" err="1">
                <a:solidFill>
                  <a:srgbClr val="FF0000"/>
                </a:solidFill>
                <a:latin typeface="Times New Roman" panose="02020603050405020304" pitchFamily="18" charset="0"/>
                <a:cs typeface="Times New Roman" panose="02020603050405020304" pitchFamily="18" charset="0"/>
              </a:rPr>
              <a:t>thời</a:t>
            </a:r>
            <a:r>
              <a:rPr lang="en-US" sz="2800" b="1" noProof="0" dirty="0">
                <a:solidFill>
                  <a:srgbClr val="FF0000"/>
                </a:solidFill>
                <a:latin typeface="Times New Roman" panose="02020603050405020304" pitchFamily="18" charset="0"/>
                <a:cs typeface="Times New Roman" panose="02020603050405020304" pitchFamily="18" charset="0"/>
              </a:rPr>
              <a:t> </a:t>
            </a:r>
            <a:r>
              <a:rPr lang="en-US" sz="2800" b="1" noProof="0" dirty="0" err="1">
                <a:solidFill>
                  <a:srgbClr val="FF0000"/>
                </a:solidFill>
                <a:latin typeface="Times New Roman" panose="02020603050405020304" pitchFamily="18" charset="0"/>
                <a:cs typeface="Times New Roman" panose="02020603050405020304" pitchFamily="18" charset="0"/>
              </a:rPr>
              <a:t>tiết</a:t>
            </a:r>
            <a:r>
              <a:rPr lang="en-US" sz="2800" b="1" noProof="0" dirty="0">
                <a:solidFill>
                  <a:srgbClr val="FF0000"/>
                </a:solidFill>
                <a:latin typeface="Times New Roman" panose="02020603050405020304" pitchFamily="18" charset="0"/>
                <a:cs typeface="Times New Roman" panose="02020603050405020304" pitchFamily="18" charset="0"/>
              </a:rPr>
              <a:t> </a:t>
            </a:r>
            <a:r>
              <a:rPr lang="en-US" sz="2800" b="1" noProof="0" dirty="0" err="1">
                <a:solidFill>
                  <a:srgbClr val="FF0000"/>
                </a:solidFill>
                <a:latin typeface="Times New Roman" panose="02020603050405020304" pitchFamily="18" charset="0"/>
                <a:cs typeface="Times New Roman" panose="02020603050405020304" pitchFamily="18" charset="0"/>
              </a:rPr>
              <a:t>của</a:t>
            </a:r>
            <a:r>
              <a:rPr lang="en-US" sz="2800" b="1" noProof="0" dirty="0">
                <a:solidFill>
                  <a:srgbClr val="FF0000"/>
                </a:solidFill>
                <a:latin typeface="Times New Roman" panose="02020603050405020304" pitchFamily="18" charset="0"/>
                <a:cs typeface="Times New Roman" panose="02020603050405020304" pitchFamily="18" charset="0"/>
              </a:rPr>
              <a:t> </a:t>
            </a:r>
            <a:r>
              <a:rPr lang="en-US" sz="2800" b="1" noProof="0" dirty="0" err="1">
                <a:solidFill>
                  <a:srgbClr val="FF0000"/>
                </a:solidFill>
                <a:latin typeface="Times New Roman" panose="02020603050405020304" pitchFamily="18" charset="0"/>
                <a:cs typeface="Times New Roman" panose="02020603050405020304" pitchFamily="18" charset="0"/>
              </a:rPr>
              <a:t>miền</a:t>
            </a:r>
            <a:r>
              <a:rPr lang="en-US" sz="2800" b="1" noProof="0" dirty="0">
                <a:solidFill>
                  <a:srgbClr val="FF0000"/>
                </a:solidFill>
                <a:latin typeface="Times New Roman" panose="02020603050405020304" pitchFamily="18" charset="0"/>
                <a:cs typeface="Times New Roman" panose="02020603050405020304" pitchFamily="18" charset="0"/>
              </a:rPr>
              <a:t> </a:t>
            </a:r>
            <a:r>
              <a:rPr lang="en-US" sz="2800" b="1" noProof="0" dirty="0" err="1">
                <a:solidFill>
                  <a:srgbClr val="FF0000"/>
                </a:solidFill>
                <a:latin typeface="Times New Roman" panose="02020603050405020304" pitchFamily="18" charset="0"/>
                <a:cs typeface="Times New Roman" panose="02020603050405020304" pitchFamily="18" charset="0"/>
              </a:rPr>
              <a:t>khí</a:t>
            </a:r>
            <a:r>
              <a:rPr lang="en-US" sz="2800" b="1" noProof="0" dirty="0">
                <a:solidFill>
                  <a:srgbClr val="FF0000"/>
                </a:solidFill>
                <a:latin typeface="Times New Roman" panose="02020603050405020304" pitchFamily="18" charset="0"/>
                <a:cs typeface="Times New Roman" panose="02020603050405020304" pitchFamily="18" charset="0"/>
              </a:rPr>
              <a:t> </a:t>
            </a:r>
            <a:r>
              <a:rPr lang="en-US" sz="2800" b="1" noProof="0" dirty="0" err="1">
                <a:solidFill>
                  <a:srgbClr val="FF0000"/>
                </a:solidFill>
                <a:latin typeface="Times New Roman" panose="02020603050405020304" pitchFamily="18" charset="0"/>
                <a:cs typeface="Times New Roman" panose="02020603050405020304" pitchFamily="18" charset="0"/>
              </a:rPr>
              <a:t>hậu</a:t>
            </a:r>
            <a:r>
              <a:rPr lang="en-US" sz="2800" b="1" noProof="0" dirty="0">
                <a:solidFill>
                  <a:srgbClr val="FF0000"/>
                </a:solidFill>
                <a:latin typeface="Times New Roman" panose="02020603050405020304" pitchFamily="18" charset="0"/>
                <a:cs typeface="Times New Roman" panose="02020603050405020304" pitchFamily="18" charset="0"/>
              </a:rPr>
              <a:t> </a:t>
            </a:r>
            <a:r>
              <a:rPr lang="en-US" sz="2800" b="1" noProof="0" dirty="0" err="1">
                <a:solidFill>
                  <a:srgbClr val="FF0000"/>
                </a:solidFill>
                <a:latin typeface="Times New Roman" panose="02020603050405020304" pitchFamily="18" charset="0"/>
                <a:cs typeface="Times New Roman" panose="02020603050405020304" pitchFamily="18" charset="0"/>
              </a:rPr>
              <a:t>phía</a:t>
            </a:r>
            <a:r>
              <a:rPr lang="en-US" sz="2800" b="1" noProof="0" dirty="0">
                <a:solidFill>
                  <a:srgbClr val="FF0000"/>
                </a:solidFill>
                <a:latin typeface="Times New Roman" panose="02020603050405020304" pitchFamily="18" charset="0"/>
                <a:cs typeface="Times New Roman" panose="02020603050405020304" pitchFamily="18" charset="0"/>
              </a:rPr>
              <a:t> </a:t>
            </a:r>
            <a:r>
              <a:rPr lang="en-US" sz="2800" b="1" noProof="0" dirty="0" err="1">
                <a:solidFill>
                  <a:srgbClr val="FF0000"/>
                </a:solidFill>
                <a:latin typeface="Times New Roman" panose="02020603050405020304" pitchFamily="18" charset="0"/>
                <a:cs typeface="Times New Roman" panose="02020603050405020304" pitchFamily="18" charset="0"/>
              </a:rPr>
              <a:t>Bắc</a:t>
            </a:r>
            <a:r>
              <a:rPr lang="en-US" sz="2800" b="1" noProof="0"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cau hoi a">
            <a:extLst>
              <a:ext uri="{FF2B5EF4-FFF2-40B4-BE49-F238E27FC236}">
                <a16:creationId xmlns:a16="http://schemas.microsoft.com/office/drawing/2014/main" xmlns="" id="{9B5DABB8-849A-4D2D-930C-9CA07BFC5BDE}"/>
              </a:ext>
            </a:extLst>
          </p:cNvPr>
          <p:cNvSpPr txBox="1"/>
          <p:nvPr/>
        </p:nvSpPr>
        <p:spPr>
          <a:xfrm>
            <a:off x="1475067" y="3420516"/>
            <a:ext cx="3966176" cy="461665"/>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itchFamily="18" charset="0"/>
              </a:rPr>
              <a:t>A</a:t>
            </a:r>
            <a:r>
              <a:rPr kumimoji="0" lang="en-US" sz="2400" b="1" i="0" u="none" strike="noStrike" kern="1200" cap="none" spc="0" normalizeH="0" baseline="0" noProof="0">
                <a:ln>
                  <a:noFill/>
                </a:ln>
                <a:solidFill>
                  <a:srgbClr val="FF0000"/>
                </a:solidFill>
                <a:effectLst/>
                <a:uLnTx/>
                <a:uFillTx/>
                <a:latin typeface="Times New Roman" panose="02020603050405020304" pitchFamily="18" charset="0"/>
                <a:ea typeface="Tahoma" panose="020B0604030504040204" pitchFamily="34" charset="0"/>
                <a:cs typeface="Times New Roman" pitchFamily="18" charset="0"/>
              </a:rPr>
              <a:t>. </a:t>
            </a:r>
            <a:r>
              <a:rPr kumimoji="0" lang="en-US" sz="2400" b="1" i="0" u="none" strike="noStrike" kern="1200" cap="none" spc="0" normalizeH="0" baseline="0" noProof="0" smtClean="0">
                <a:ln>
                  <a:noFill/>
                </a:ln>
                <a:solidFill>
                  <a:srgbClr val="FF0000"/>
                </a:solidFill>
                <a:effectLst/>
                <a:uLnTx/>
                <a:uFillTx/>
                <a:latin typeface="Times New Roman" panose="02020603050405020304" pitchFamily="18" charset="0"/>
                <a:ea typeface="Tahoma" panose="020B0604030504040204" pitchFamily="34" charset="0"/>
                <a:cs typeface="Times New Roman" pitchFamily="18" charset="0"/>
              </a:rPr>
              <a:t> </a:t>
            </a:r>
            <a:r>
              <a:rPr lang="en-US" sz="2400" b="1" smtClean="0">
                <a:solidFill>
                  <a:srgbClr val="FF0000"/>
                </a:solidFill>
                <a:latin typeface="Times New Roman" panose="02020603050405020304" pitchFamily="18" charset="0"/>
                <a:cs typeface="Times New Roman" panose="02020603050405020304" pitchFamily="18" charset="0"/>
              </a:rPr>
              <a:t>M</a:t>
            </a:r>
            <a:r>
              <a:rPr lang="en-US" sz="2400" b="1" noProof="0" smtClean="0">
                <a:solidFill>
                  <a:srgbClr val="FF0000"/>
                </a:solidFill>
                <a:latin typeface="Times New Roman" panose="02020603050405020304" pitchFamily="18" charset="0"/>
                <a:cs typeface="Times New Roman" panose="02020603050405020304" pitchFamily="18" charset="0"/>
              </a:rPr>
              <a:t>ùa </a:t>
            </a:r>
            <a:r>
              <a:rPr lang="en-US" sz="2400" b="1" noProof="0" dirty="0" err="1">
                <a:solidFill>
                  <a:srgbClr val="FF0000"/>
                </a:solidFill>
                <a:latin typeface="Times New Roman" panose="02020603050405020304" pitchFamily="18" charset="0"/>
                <a:cs typeface="Times New Roman" panose="02020603050405020304" pitchFamily="18" charset="0"/>
              </a:rPr>
              <a:t>đông</a:t>
            </a:r>
            <a:r>
              <a:rPr lang="en-US" sz="2400" b="1" noProof="0" dirty="0">
                <a:solidFill>
                  <a:srgbClr val="FF0000"/>
                </a:solidFill>
                <a:latin typeface="Times New Roman" panose="02020603050405020304" pitchFamily="18" charset="0"/>
                <a:cs typeface="Times New Roman" panose="02020603050405020304" pitchFamily="18" charset="0"/>
              </a:rPr>
              <a:t> </a:t>
            </a:r>
            <a:r>
              <a:rPr lang="en-US" sz="2400" b="1" noProof="0" dirty="0" err="1">
                <a:solidFill>
                  <a:srgbClr val="FF0000"/>
                </a:solidFill>
                <a:latin typeface="Times New Roman" panose="02020603050405020304" pitchFamily="18" charset="0"/>
                <a:cs typeface="Times New Roman" panose="02020603050405020304" pitchFamily="18" charset="0"/>
              </a:rPr>
              <a:t>lạnh</a:t>
            </a:r>
            <a:r>
              <a:rPr lang="en-US" sz="2400" b="1" noProof="0" dirty="0">
                <a:solidFill>
                  <a:srgbClr val="FF0000"/>
                </a:solidFill>
                <a:latin typeface="Times New Roman" panose="02020603050405020304" pitchFamily="18" charset="0"/>
                <a:cs typeface="Times New Roman" panose="02020603050405020304" pitchFamily="18" charset="0"/>
              </a:rPr>
              <a:t>, </a:t>
            </a:r>
            <a:r>
              <a:rPr lang="en-US" sz="2400" b="1" noProof="0" dirty="0" err="1">
                <a:solidFill>
                  <a:srgbClr val="FF0000"/>
                </a:solidFill>
                <a:latin typeface="Times New Roman" panose="02020603050405020304" pitchFamily="18" charset="0"/>
                <a:cs typeface="Times New Roman" panose="02020603050405020304" pitchFamily="18" charset="0"/>
              </a:rPr>
              <a:t>ít</a:t>
            </a:r>
            <a:r>
              <a:rPr lang="en-US" sz="2400" b="1" noProof="0" dirty="0">
                <a:solidFill>
                  <a:srgbClr val="FF0000"/>
                </a:solidFill>
                <a:latin typeface="Times New Roman" panose="02020603050405020304" pitchFamily="18" charset="0"/>
                <a:cs typeface="Times New Roman" panose="02020603050405020304" pitchFamily="18" charset="0"/>
              </a:rPr>
              <a:t> </a:t>
            </a:r>
            <a:r>
              <a:rPr lang="en-US" sz="2400" b="1" noProof="0" dirty="0" err="1">
                <a:solidFill>
                  <a:srgbClr val="FF0000"/>
                </a:solidFill>
                <a:latin typeface="Times New Roman" panose="02020603050405020304" pitchFamily="18" charset="0"/>
                <a:cs typeface="Times New Roman" panose="02020603050405020304" pitchFamily="18" charset="0"/>
              </a:rPr>
              <a:t>mưa</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cau hoi b">
            <a:extLst>
              <a:ext uri="{FF2B5EF4-FFF2-40B4-BE49-F238E27FC236}">
                <a16:creationId xmlns:a16="http://schemas.microsoft.com/office/drawing/2014/main" xmlns="" id="{D96707EC-5A82-4050-B897-6DBAB63AC957}"/>
              </a:ext>
            </a:extLst>
          </p:cNvPr>
          <p:cNvSpPr txBox="1"/>
          <p:nvPr/>
        </p:nvSpPr>
        <p:spPr>
          <a:xfrm>
            <a:off x="1475067" y="3999427"/>
            <a:ext cx="4650419" cy="461665"/>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itchFamily="18" charset="0"/>
              </a:rPr>
              <a:t>B</a:t>
            </a:r>
            <a:r>
              <a:rPr kumimoji="0" lang="en-US" sz="2400" b="1" i="0" u="none" strike="noStrike" kern="1200" cap="none" spc="0" normalizeH="0" baseline="0" noProof="0">
                <a:ln>
                  <a:noFill/>
                </a:ln>
                <a:solidFill>
                  <a:srgbClr val="FF0000"/>
                </a:solidFill>
                <a:effectLst/>
                <a:uLnTx/>
                <a:uFillTx/>
                <a:latin typeface="Times New Roman" panose="02020603050405020304" pitchFamily="18" charset="0"/>
                <a:ea typeface="Tahoma" panose="020B0604030504040204" pitchFamily="34" charset="0"/>
                <a:cs typeface="Times New Roman" pitchFamily="18" charset="0"/>
              </a:rPr>
              <a:t>. </a:t>
            </a:r>
            <a:r>
              <a:rPr kumimoji="0" lang="en-US" sz="2400" b="1" i="0" u="none" strike="noStrike" kern="1200" cap="none" spc="0" normalizeH="0" baseline="0" noProof="0" smtClean="0">
                <a:ln>
                  <a:noFill/>
                </a:ln>
                <a:solidFill>
                  <a:srgbClr val="FF0000"/>
                </a:solidFill>
                <a:effectLst/>
                <a:uLnTx/>
                <a:uFillTx/>
                <a:latin typeface="Times New Roman" panose="02020603050405020304" pitchFamily="18" charset="0"/>
                <a:ea typeface="Tahoma" panose="020B0604030504040204" pitchFamily="34" charset="0"/>
                <a:cs typeface="Times New Roman" pitchFamily="18" charset="0"/>
              </a:rPr>
              <a:t> </a:t>
            </a:r>
            <a:r>
              <a:rPr lang="en-US" sz="2400" b="1" smtClean="0">
                <a:solidFill>
                  <a:srgbClr val="FF0000"/>
                </a:solidFill>
                <a:latin typeface="Times New Roman" panose="02020603050405020304" pitchFamily="18" charset="0"/>
                <a:cs typeface="Times New Roman" panose="02020603050405020304" pitchFamily="18" charset="0"/>
              </a:rPr>
              <a:t>Mùa </a:t>
            </a:r>
            <a:r>
              <a:rPr lang="en-US" sz="2400" b="1" dirty="0" err="1">
                <a:solidFill>
                  <a:srgbClr val="FF0000"/>
                </a:solidFill>
                <a:latin typeface="Times New Roman" panose="02020603050405020304" pitchFamily="18" charset="0"/>
                <a:cs typeface="Times New Roman" panose="02020603050405020304" pitchFamily="18" charset="0"/>
              </a:rPr>
              <a:t>hè</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nóng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nhiều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mưa</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9" name="Oval 8"/>
          <p:cNvSpPr/>
          <p:nvPr/>
        </p:nvSpPr>
        <p:spPr>
          <a:xfrm>
            <a:off x="1472339" y="4557118"/>
            <a:ext cx="457200" cy="461665"/>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u hoi c">
            <a:extLst>
              <a:ext uri="{FF2B5EF4-FFF2-40B4-BE49-F238E27FC236}">
                <a16:creationId xmlns:a16="http://schemas.microsoft.com/office/drawing/2014/main" xmlns="" id="{9897B1B9-EB78-41AF-AC33-1E8F7714B11F}"/>
              </a:ext>
            </a:extLst>
          </p:cNvPr>
          <p:cNvSpPr txBox="1"/>
          <p:nvPr/>
        </p:nvSpPr>
        <p:spPr>
          <a:xfrm>
            <a:off x="1456121" y="4557118"/>
            <a:ext cx="5031608" cy="461665"/>
          </a:xfrm>
          <a:prstGeom prst="rect">
            <a:avLst/>
          </a:prstGeom>
          <a:noFill/>
        </p:spPr>
        <p:txBody>
          <a:bodyPr wrap="square" rtlCol="0">
            <a:spAutoFit/>
          </a:bodyPr>
          <a:lstStyle/>
          <a:p>
            <a:pPr lvl="0">
              <a:buClr>
                <a:schemeClr val="bg1"/>
              </a:buClr>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itchFamily="18" charset="0"/>
              </a:rPr>
              <a:t>C</a:t>
            </a:r>
            <a:r>
              <a:rPr kumimoji="0" lang="en-US" sz="2400" b="1" i="0" u="none" strike="noStrike" kern="1200" cap="none" spc="0" normalizeH="0" baseline="0" noProof="0">
                <a:ln>
                  <a:noFill/>
                </a:ln>
                <a:solidFill>
                  <a:srgbClr val="FF0000"/>
                </a:solidFill>
                <a:effectLst/>
                <a:uLnTx/>
                <a:uFillTx/>
                <a:latin typeface="Times New Roman" panose="02020603050405020304" pitchFamily="18" charset="0"/>
                <a:ea typeface="Tahoma" panose="020B0604030504040204" pitchFamily="34" charset="0"/>
                <a:cs typeface="Times New Roman" pitchFamily="18" charset="0"/>
              </a:rPr>
              <a:t>. </a:t>
            </a:r>
            <a:r>
              <a:rPr kumimoji="0" lang="en-US" sz="2400" b="1" i="0" u="none" strike="noStrike" kern="1200" cap="none" spc="0" normalizeH="0" baseline="0" noProof="0" smtClean="0">
                <a:ln>
                  <a:noFill/>
                </a:ln>
                <a:solidFill>
                  <a:srgbClr val="FF0000"/>
                </a:solidFill>
                <a:effectLst/>
                <a:uLnTx/>
                <a:uFillTx/>
                <a:latin typeface="Times New Roman" panose="02020603050405020304" pitchFamily="18" charset="0"/>
                <a:ea typeface="Tahoma" panose="020B0604030504040204" pitchFamily="34" charset="0"/>
                <a:cs typeface="Times New Roman" pitchFamily="18" charset="0"/>
              </a:rPr>
              <a:t> </a:t>
            </a:r>
            <a:r>
              <a:rPr lang="en-US" sz="2400" b="1" smtClean="0">
                <a:solidFill>
                  <a:srgbClr val="FF0000"/>
                </a:solidFill>
                <a:latin typeface="Times New Roman" panose="02020603050405020304" pitchFamily="18" charset="0"/>
                <a:cs typeface="Times New Roman" panose="02020603050405020304" pitchFamily="18" charset="0"/>
              </a:rPr>
              <a:t>Chia </a:t>
            </a:r>
            <a:r>
              <a:rPr lang="en-US" sz="2400" b="1" dirty="0" err="1">
                <a:solidFill>
                  <a:srgbClr val="FF0000"/>
                </a:solidFill>
                <a:latin typeface="Times New Roman" panose="02020603050405020304" pitchFamily="18" charset="0"/>
                <a:cs typeface="Times New Roman" panose="02020603050405020304" pitchFamily="18" charset="0"/>
              </a:rPr>
              <a:t>làm</a:t>
            </a:r>
            <a:r>
              <a:rPr lang="en-US" sz="2400" b="1" dirty="0">
                <a:solidFill>
                  <a:srgbClr val="FF0000"/>
                </a:solidFill>
                <a:latin typeface="Times New Roman" panose="02020603050405020304" pitchFamily="18" charset="0"/>
                <a:cs typeface="Times New Roman" panose="02020603050405020304" pitchFamily="18" charset="0"/>
              </a:rPr>
              <a:t> 2 </a:t>
            </a:r>
            <a:r>
              <a:rPr lang="en-US" sz="2400" b="1" dirty="0" err="1">
                <a:solidFill>
                  <a:srgbClr val="FF0000"/>
                </a:solidFill>
                <a:latin typeface="Times New Roman" panose="02020603050405020304" pitchFamily="18" charset="0"/>
                <a:cs typeface="Times New Roman" panose="02020603050405020304" pitchFamily="18" charset="0"/>
              </a:rPr>
              <a:t>mùa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mưa</a:t>
            </a:r>
            <a:r>
              <a:rPr lang="en-US" sz="2400" b="1" dirty="0">
                <a:solidFill>
                  <a:srgbClr val="FF0000"/>
                </a:solidFill>
                <a:latin typeface="Times New Roman" panose="02020603050405020304" pitchFamily="18" charset="0"/>
                <a:cs typeface="Times New Roman" panose="02020603050405020304" pitchFamily="18" charset="0"/>
              </a:rPr>
              <a:t> – </a:t>
            </a:r>
            <a:r>
              <a:rPr lang="en-US" sz="2400" b="1" dirty="0" err="1">
                <a:solidFill>
                  <a:srgbClr val="FF0000"/>
                </a:solidFill>
                <a:latin typeface="Times New Roman" panose="02020603050405020304" pitchFamily="18" charset="0"/>
                <a:cs typeface="Times New Roman" panose="02020603050405020304" pitchFamily="18" charset="0"/>
              </a:rPr>
              <a:t>khô</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rõ</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rệt</a:t>
            </a:r>
            <a:endParaRPr lang="en-US" sz="2400" b="1" dirty="0">
              <a:solidFill>
                <a:srgbClr val="FF0000"/>
              </a:solidFill>
              <a:latin typeface="Times New Roman" pitchFamily="18" charset="0"/>
              <a:ea typeface="Tahoma" panose="020B0604030504040204" pitchFamily="34" charset="0"/>
              <a:cs typeface="Times New Roman" pitchFamily="18" charset="0"/>
            </a:endParaRPr>
          </a:p>
        </p:txBody>
      </p:sp>
      <p:sp>
        <p:nvSpPr>
          <p:cNvPr id="8" name="cau hoi d">
            <a:extLst>
              <a:ext uri="{FF2B5EF4-FFF2-40B4-BE49-F238E27FC236}">
                <a16:creationId xmlns:a16="http://schemas.microsoft.com/office/drawing/2014/main" xmlns="" id="{42A746A3-96B8-42A5-8EFA-A104DB6B2F69}"/>
              </a:ext>
            </a:extLst>
          </p:cNvPr>
          <p:cNvSpPr txBox="1"/>
          <p:nvPr/>
        </p:nvSpPr>
        <p:spPr>
          <a:xfrm>
            <a:off x="1496950" y="5073290"/>
            <a:ext cx="5006277" cy="461665"/>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D</a:t>
            </a:r>
            <a:r>
              <a:rPr kumimoji="0" lang="en-US" sz="2400" b="1" i="0" u="none" strike="noStrike" kern="1200" cap="none" spc="0" normalizeH="0" baseline="0" noProof="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sz="2400" b="1" i="0" u="none" strike="noStrike" kern="1200" cap="none" spc="0" normalizeH="0" baseline="0" noProof="0" smtClean="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lang="en-US" sz="2400" b="1" smtClean="0">
                <a:solidFill>
                  <a:srgbClr val="FF0000"/>
                </a:solidFill>
                <a:latin typeface="Times New Roman" panose="02020603050405020304" pitchFamily="18" charset="0"/>
                <a:cs typeface="Times New Roman" panose="02020603050405020304" pitchFamily="18" charset="0"/>
              </a:rPr>
              <a:t>N</a:t>
            </a:r>
            <a:r>
              <a:rPr lang="en-US" sz="2400" b="1" noProof="0" smtClean="0">
                <a:solidFill>
                  <a:srgbClr val="FF0000"/>
                </a:solidFill>
                <a:latin typeface="Times New Roman" panose="02020603050405020304" pitchFamily="18" charset="0"/>
                <a:cs typeface="Times New Roman" panose="02020603050405020304" pitchFamily="18" charset="0"/>
              </a:rPr>
              <a:t>ửa </a:t>
            </a:r>
            <a:r>
              <a:rPr lang="en-US" sz="2400" b="1" noProof="0" dirty="0" err="1">
                <a:solidFill>
                  <a:srgbClr val="FF0000"/>
                </a:solidFill>
                <a:latin typeface="Times New Roman" panose="02020603050405020304" pitchFamily="18" charset="0"/>
                <a:cs typeface="Times New Roman" panose="02020603050405020304" pitchFamily="18" charset="0"/>
              </a:rPr>
              <a:t>cuối</a:t>
            </a:r>
            <a:r>
              <a:rPr lang="en-US" sz="2400" b="1" noProof="0" dirty="0">
                <a:solidFill>
                  <a:srgbClr val="FF0000"/>
                </a:solidFill>
                <a:latin typeface="Times New Roman" panose="02020603050405020304" pitchFamily="18" charset="0"/>
                <a:cs typeface="Times New Roman" panose="02020603050405020304" pitchFamily="18" charset="0"/>
              </a:rPr>
              <a:t> </a:t>
            </a:r>
            <a:r>
              <a:rPr lang="en-US" sz="2400" b="1" noProof="0" dirty="0" err="1">
                <a:solidFill>
                  <a:srgbClr val="FF0000"/>
                </a:solidFill>
                <a:latin typeface="Times New Roman" panose="02020603050405020304" pitchFamily="18" charset="0"/>
                <a:cs typeface="Times New Roman" panose="02020603050405020304" pitchFamily="18" charset="0"/>
              </a:rPr>
              <a:t>mùa</a:t>
            </a:r>
            <a:r>
              <a:rPr lang="en-US" sz="2400" b="1" noProof="0" dirty="0">
                <a:solidFill>
                  <a:srgbClr val="FF0000"/>
                </a:solidFill>
                <a:latin typeface="Times New Roman" panose="02020603050405020304" pitchFamily="18" charset="0"/>
                <a:cs typeface="Times New Roman" panose="02020603050405020304" pitchFamily="18" charset="0"/>
              </a:rPr>
              <a:t> </a:t>
            </a:r>
            <a:r>
              <a:rPr lang="en-US" sz="2400" b="1" noProof="0" dirty="0" err="1">
                <a:solidFill>
                  <a:srgbClr val="FF0000"/>
                </a:solidFill>
                <a:latin typeface="Times New Roman" panose="02020603050405020304" pitchFamily="18" charset="0"/>
                <a:cs typeface="Times New Roman" panose="02020603050405020304" pitchFamily="18" charset="0"/>
              </a:rPr>
              <a:t>đông</a:t>
            </a:r>
            <a:r>
              <a:rPr lang="en-US" sz="2400" b="1" noProof="0" dirty="0">
                <a:solidFill>
                  <a:srgbClr val="FF0000"/>
                </a:solidFill>
                <a:latin typeface="Times New Roman" panose="02020603050405020304" pitchFamily="18" charset="0"/>
                <a:cs typeface="Times New Roman" panose="02020603050405020304" pitchFamily="18" charset="0"/>
              </a:rPr>
              <a:t> </a:t>
            </a:r>
            <a:r>
              <a:rPr lang="en-US" sz="2400" b="1" noProof="0" dirty="0" err="1">
                <a:solidFill>
                  <a:srgbClr val="FF0000"/>
                </a:solidFill>
                <a:latin typeface="Times New Roman" panose="02020603050405020304" pitchFamily="18" charset="0"/>
                <a:cs typeface="Times New Roman" panose="02020603050405020304" pitchFamily="18" charset="0"/>
              </a:rPr>
              <a:t>rất</a:t>
            </a:r>
            <a:r>
              <a:rPr lang="en-US" sz="2400" b="1" noProof="0" dirty="0">
                <a:solidFill>
                  <a:srgbClr val="FF0000"/>
                </a:solidFill>
                <a:latin typeface="Times New Roman" panose="02020603050405020304" pitchFamily="18" charset="0"/>
                <a:cs typeface="Times New Roman" panose="02020603050405020304" pitchFamily="18" charset="0"/>
              </a:rPr>
              <a:t> </a:t>
            </a:r>
            <a:r>
              <a:rPr lang="en-US" sz="2400" b="1" noProof="0" dirty="0" err="1">
                <a:solidFill>
                  <a:srgbClr val="FF0000"/>
                </a:solidFill>
                <a:latin typeface="Times New Roman" panose="02020603050405020304" pitchFamily="18" charset="0"/>
                <a:cs typeface="Times New Roman" panose="02020603050405020304" pitchFamily="18" charset="0"/>
              </a:rPr>
              <a:t>ẩm</a:t>
            </a:r>
            <a:r>
              <a:rPr lang="en-US" sz="2400" b="1" noProof="0" dirty="0">
                <a:solidFill>
                  <a:srgbClr val="FF0000"/>
                </a:solidFill>
                <a:latin typeface="Times New Roman" panose="02020603050405020304" pitchFamily="18" charset="0"/>
                <a:cs typeface="Times New Roman" panose="02020603050405020304" pitchFamily="18" charset="0"/>
              </a:rPr>
              <a:t> </a:t>
            </a:r>
            <a:r>
              <a:rPr lang="en-US" sz="2400" b="1" noProof="0" dirty="0" err="1">
                <a:solidFill>
                  <a:srgbClr val="FF0000"/>
                </a:solidFill>
                <a:latin typeface="Times New Roman" panose="02020603050405020304" pitchFamily="18" charset="0"/>
                <a:cs typeface="Times New Roman" panose="02020603050405020304" pitchFamily="18" charset="0"/>
              </a:rPr>
              <a:t>ướt</a:t>
            </a:r>
            <a:endParaRPr lang="vi-VN"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807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animBg="1"/>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1689315" y="3448253"/>
            <a:ext cx="511445" cy="461665"/>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4605F6AC-8356-4661-B6A4-309609CF4CCF}"/>
              </a:ext>
            </a:extLst>
          </p:cNvPr>
          <p:cNvSpPr txBox="1"/>
          <p:nvPr/>
        </p:nvSpPr>
        <p:spPr>
          <a:xfrm>
            <a:off x="1555517" y="1391377"/>
            <a:ext cx="9793945" cy="523220"/>
          </a:xfrm>
          <a:prstGeom prst="rect">
            <a:avLst/>
          </a:prstGeom>
          <a:noFill/>
        </p:spPr>
        <p:txBody>
          <a:bodyPr wrap="square" rtlCol="0">
            <a:spAutoFit/>
          </a:bodyPr>
          <a:lstStyle/>
          <a:p>
            <a:pPr algn="ctr">
              <a:defRPr/>
            </a:pPr>
            <a:r>
              <a:rPr kumimoji="0" lang="en-US" sz="2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Câu hỏi </a:t>
            </a:r>
            <a:r>
              <a:rPr kumimoji="0" lang="en-US" sz="2800" b="1" i="0" u="none" strike="noStrike" kern="1200" cap="none" spc="0" normalizeH="0" baseline="0" noProof="0">
                <a:ln>
                  <a:noFill/>
                </a:ln>
                <a:solidFill>
                  <a:srgbClr val="FF0000"/>
                </a:solidFill>
                <a:effectLst/>
                <a:uLnTx/>
                <a:uFillTx/>
                <a:latin typeface="Times New Roman" pitchFamily="18" charset="0"/>
                <a:cs typeface="Times New Roman" pitchFamily="18" charset="0"/>
              </a:rPr>
              <a:t>số</a:t>
            </a:r>
            <a:r>
              <a:rPr kumimoji="0" lang="en-US" sz="2800" b="1" i="0" u="none" strike="noStrike" kern="1200" cap="none" spc="0" normalizeH="0" noProof="0">
                <a:ln>
                  <a:noFill/>
                </a:ln>
                <a:solidFill>
                  <a:srgbClr val="FF0000"/>
                </a:solidFill>
                <a:effectLst/>
                <a:uLnTx/>
                <a:uFillTx/>
                <a:latin typeface="Times New Roman" pitchFamily="18" charset="0"/>
                <a:cs typeface="Times New Roman" pitchFamily="18" charset="0"/>
              </a:rPr>
              <a:t> 3</a:t>
            </a:r>
            <a:r>
              <a:rPr kumimoji="0" lang="en-US" sz="2800" b="1" i="0" u="none" strike="noStrike" kern="1200" cap="none" spc="0" normalizeH="0" baseline="0" noProof="0">
                <a:ln>
                  <a:noFill/>
                </a:ln>
                <a:solidFill>
                  <a:srgbClr val="FF0000"/>
                </a:solidFill>
                <a:effectLst/>
                <a:uLnTx/>
                <a:uFillTx/>
                <a:latin typeface="Times New Roman" pitchFamily="18" charset="0"/>
                <a:cs typeface="Times New Roman"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Mùa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mưa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Trường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là</a:t>
            </a:r>
            <a:r>
              <a:rPr lang="en-US" sz="2800" b="1">
                <a:solidFill>
                  <a:srgbClr val="FF0000"/>
                </a:solidFill>
                <a:latin typeface="Times New Roman" panose="02020603050405020304" pitchFamily="18" charset="0"/>
                <a:cs typeface="Times New Roman" panose="02020603050405020304" pitchFamily="18" charset="0"/>
              </a:rPr>
              <a:t> vào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cau hoi a">
            <a:extLst>
              <a:ext uri="{FF2B5EF4-FFF2-40B4-BE49-F238E27FC236}">
                <a16:creationId xmlns:a16="http://schemas.microsoft.com/office/drawing/2014/main" xmlns="" id="{9B5DABB8-849A-4D2D-930C-9CA07BFC5BDE}"/>
              </a:ext>
            </a:extLst>
          </p:cNvPr>
          <p:cNvSpPr txBox="1"/>
          <p:nvPr/>
        </p:nvSpPr>
        <p:spPr>
          <a:xfrm>
            <a:off x="1802070" y="2918911"/>
            <a:ext cx="4650419" cy="461665"/>
          </a:xfrm>
          <a:prstGeom prst="rect">
            <a:avLst/>
          </a:prstGeom>
          <a:noFill/>
        </p:spPr>
        <p:txBody>
          <a:bodyPr wrap="square" rtlCol="0">
            <a:spAutoFit/>
          </a:bodyPr>
          <a:lstStyle/>
          <a:p>
            <a:pPr>
              <a:buClr>
                <a:schemeClr val="bg1"/>
              </a:buClr>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A</a:t>
            </a:r>
            <a:r>
              <a:rPr kumimoji="0" lang="en-US" sz="2400" b="1" i="0" u="none" strike="noStrike" kern="1200" cap="none" spc="0" normalizeH="0" baseline="0" noProof="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sz="2400" b="1" i="0" u="none" strike="noStrike" kern="1200" cap="none" spc="0" normalizeH="0" baseline="0" noProof="0" smtClean="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lang="en-US" sz="2400" b="1" smtClean="0">
                <a:solidFill>
                  <a:srgbClr val="FF0000"/>
                </a:solidFill>
                <a:latin typeface="Times New Roman" panose="02020603050405020304" pitchFamily="18" charset="0"/>
                <a:cs typeface="Times New Roman" panose="02020603050405020304" pitchFamily="18" charset="0"/>
              </a:rPr>
              <a:t>Mùa </a:t>
            </a:r>
            <a:r>
              <a:rPr lang="en-US" sz="2400" b="1" dirty="0" err="1">
                <a:solidFill>
                  <a:srgbClr val="FF0000"/>
                </a:solidFill>
                <a:latin typeface="Times New Roman" panose="02020603050405020304" pitchFamily="18" charset="0"/>
                <a:cs typeface="Times New Roman" panose="02020603050405020304" pitchFamily="18" charset="0"/>
              </a:rPr>
              <a:t>hè</a:t>
            </a:r>
            <a:endParaRPr lang="en-US" sz="2400" b="1" dirty="0">
              <a:solidFill>
                <a:srgbClr val="FF0000"/>
              </a:solidFill>
              <a:latin typeface="Times New Roman" pitchFamily="18" charset="0"/>
              <a:ea typeface="Tahoma" panose="020B0604030504040204" pitchFamily="34" charset="0"/>
              <a:cs typeface="Times New Roman" pitchFamily="18" charset="0"/>
            </a:endParaRPr>
          </a:p>
        </p:txBody>
      </p:sp>
      <p:sp>
        <p:nvSpPr>
          <p:cNvPr id="6" name="cau hoi b">
            <a:extLst>
              <a:ext uri="{FF2B5EF4-FFF2-40B4-BE49-F238E27FC236}">
                <a16:creationId xmlns:a16="http://schemas.microsoft.com/office/drawing/2014/main" xmlns="" id="{9897B1B9-EB78-41AF-AC33-1E8F7714B11F}"/>
              </a:ext>
            </a:extLst>
          </p:cNvPr>
          <p:cNvSpPr txBox="1"/>
          <p:nvPr/>
        </p:nvSpPr>
        <p:spPr>
          <a:xfrm>
            <a:off x="1431533" y="3448253"/>
            <a:ext cx="4650419" cy="461665"/>
          </a:xfrm>
          <a:prstGeom prst="rect">
            <a:avLst/>
          </a:prstGeom>
          <a:noFill/>
        </p:spPr>
        <p:txBody>
          <a:bodyPr wrap="square" rtlCol="0">
            <a:spAutoFit/>
          </a:bodyPr>
          <a:lstStyle/>
          <a:p>
            <a:pPr>
              <a:buClr>
                <a:schemeClr val="bg1"/>
              </a:buClr>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B</a:t>
            </a:r>
            <a:r>
              <a:rPr kumimoji="0" lang="en-US" sz="2400" b="1" i="0" u="none" strike="noStrike" kern="1200" cap="none" spc="0" normalizeH="0" baseline="0" noProof="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sz="2400" b="1" i="0" u="none" strike="noStrike" kern="1200" cap="none" spc="0" normalizeH="0" baseline="0" noProof="0" smtClean="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sz="2400" b="1" i="0" u="none" strike="noStrike" kern="1200" cap="none" spc="0" normalizeH="0" noProof="0" smtClean="0">
                <a:ln>
                  <a:noFill/>
                </a:ln>
                <a:solidFill>
                  <a:srgbClr val="FF0000"/>
                </a:solidFill>
                <a:effectLst/>
                <a:uLnTx/>
                <a:uFillTx/>
                <a:latin typeface="Times New Roman" pitchFamily="18" charset="0"/>
                <a:ea typeface="Tahoma" panose="020B0604030504040204" pitchFamily="34" charset="0"/>
                <a:cs typeface="Times New Roman" pitchFamily="18" charset="0"/>
              </a:rPr>
              <a:t> C</a:t>
            </a:r>
            <a:r>
              <a:rPr kumimoji="0" lang="en-US" sz="2400" b="1" i="0" u="none" strike="noStrike" kern="1200" cap="none" spc="0" normalizeH="0" baseline="0" noProof="0" smtClean="0">
                <a:ln>
                  <a:noFill/>
                </a:ln>
                <a:solidFill>
                  <a:srgbClr val="FF0000"/>
                </a:solidFill>
                <a:effectLst/>
                <a:uLnTx/>
                <a:uFillTx/>
                <a:latin typeface="Times New Roman" pitchFamily="18" charset="0"/>
                <a:ea typeface="Tahoma" panose="020B0604030504040204" pitchFamily="34" charset="0"/>
                <a:cs typeface="Times New Roman" pitchFamily="18" charset="0"/>
              </a:rPr>
              <a:t>uối</a:t>
            </a:r>
            <a:r>
              <a:rPr kumimoji="0" lang="en-US" sz="2400" b="1" i="0" u="none" strike="noStrike" kern="1200" cap="none" spc="0" normalizeH="0" noProof="0" smtClean="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lang="en-US" sz="2400" b="1" noProof="0" smtClean="0">
                <a:solidFill>
                  <a:srgbClr val="FF0000"/>
                </a:solidFill>
                <a:latin typeface="Times New Roman" panose="02020603050405020304" pitchFamily="18" charset="0"/>
                <a:cs typeface="Times New Roman" panose="02020603050405020304" pitchFamily="18" charset="0"/>
              </a:rPr>
              <a:t>thu, </a:t>
            </a:r>
            <a:r>
              <a:rPr lang="en-US" sz="2400" b="1" smtClean="0">
                <a:solidFill>
                  <a:srgbClr val="FF0000"/>
                </a:solidFill>
                <a:latin typeface="Times New Roman" panose="02020603050405020304" pitchFamily="18" charset="0"/>
                <a:cs typeface="Times New Roman" panose="02020603050405020304" pitchFamily="18" charset="0"/>
              </a:rPr>
              <a:t>đầu </a:t>
            </a:r>
            <a:r>
              <a:rPr lang="en-US" sz="2400" b="1" noProof="0" dirty="0" err="1">
                <a:solidFill>
                  <a:srgbClr val="FF0000"/>
                </a:solidFill>
                <a:latin typeface="Times New Roman" panose="02020603050405020304" pitchFamily="18" charset="0"/>
                <a:cs typeface="Times New Roman" panose="02020603050405020304" pitchFamily="18" charset="0"/>
              </a:rPr>
              <a:t>đông</a:t>
            </a:r>
            <a:endParaRPr lang="en-US" sz="2400" b="1" dirty="0">
              <a:solidFill>
                <a:srgbClr val="FF0000"/>
              </a:solidFill>
              <a:latin typeface="Times New Roman" pitchFamily="18" charset="0"/>
              <a:ea typeface="Tahoma" panose="020B0604030504040204" pitchFamily="34" charset="0"/>
              <a:cs typeface="Times New Roman" pitchFamily="18" charset="0"/>
            </a:endParaRPr>
          </a:p>
        </p:txBody>
      </p:sp>
      <p:sp>
        <p:nvSpPr>
          <p:cNvPr id="7" name="cau hoi c">
            <a:extLst>
              <a:ext uri="{FF2B5EF4-FFF2-40B4-BE49-F238E27FC236}">
                <a16:creationId xmlns:a16="http://schemas.microsoft.com/office/drawing/2014/main" xmlns="" id="{D96707EC-5A82-4050-B897-6DBAB63AC957}"/>
              </a:ext>
            </a:extLst>
          </p:cNvPr>
          <p:cNvSpPr txBox="1"/>
          <p:nvPr/>
        </p:nvSpPr>
        <p:spPr>
          <a:xfrm>
            <a:off x="1802069" y="4027899"/>
            <a:ext cx="4650419" cy="461665"/>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C</a:t>
            </a:r>
            <a:r>
              <a:rPr kumimoji="0" lang="en-US" sz="2400" b="1" i="0" u="none" strike="noStrike" kern="1200" cap="none" spc="0" normalizeH="0" baseline="0" noProof="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sz="2400" b="1" i="0" u="none" strike="noStrike" kern="1200" cap="none" spc="0" normalizeH="0" baseline="0" noProof="0" smtClean="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lang="en-US" sz="2400" b="1" smtClean="0">
                <a:solidFill>
                  <a:srgbClr val="FF0000"/>
                </a:solidFill>
                <a:latin typeface="Times New Roman" panose="02020603050405020304" pitchFamily="18" charset="0"/>
                <a:cs typeface="Times New Roman" panose="02020603050405020304" pitchFamily="18" charset="0"/>
              </a:rPr>
              <a:t>Mùa </a:t>
            </a:r>
            <a:r>
              <a:rPr lang="en-US" sz="2400" b="1" dirty="0" err="1">
                <a:solidFill>
                  <a:srgbClr val="FF0000"/>
                </a:solidFill>
                <a:latin typeface="Times New Roman" panose="02020603050405020304" pitchFamily="18" charset="0"/>
                <a:cs typeface="Times New Roman" panose="02020603050405020304" pitchFamily="18" charset="0"/>
              </a:rPr>
              <a:t>đông</a:t>
            </a:r>
            <a:endParaRPr lang="en-US" sz="2400" b="1" dirty="0">
              <a:solidFill>
                <a:srgbClr val="FF0000"/>
              </a:solidFill>
              <a:latin typeface="Times New Roman" pitchFamily="18" charset="0"/>
              <a:ea typeface="Tahoma" panose="020B0604030504040204" pitchFamily="34" charset="0"/>
              <a:cs typeface="Times New Roman" pitchFamily="18" charset="0"/>
            </a:endParaRPr>
          </a:p>
        </p:txBody>
      </p:sp>
      <p:sp>
        <p:nvSpPr>
          <p:cNvPr id="9" name="cau hoi d">
            <a:extLst>
              <a:ext uri="{FF2B5EF4-FFF2-40B4-BE49-F238E27FC236}">
                <a16:creationId xmlns:a16="http://schemas.microsoft.com/office/drawing/2014/main" xmlns="" id="{42A746A3-96B8-42A5-8EFA-A104DB6B2F69}"/>
              </a:ext>
            </a:extLst>
          </p:cNvPr>
          <p:cNvSpPr txBox="1"/>
          <p:nvPr/>
        </p:nvSpPr>
        <p:spPr>
          <a:xfrm>
            <a:off x="1490690" y="4650083"/>
            <a:ext cx="4650419" cy="461665"/>
          </a:xfrm>
          <a:prstGeom prst="rect">
            <a:avLst/>
          </a:prstGeom>
          <a:noFill/>
        </p:spPr>
        <p:txBody>
          <a:bodyPr wrap="square" rtlCol="0">
            <a:spAutoFit/>
          </a:bodyPr>
          <a:lstStyle/>
          <a:p>
            <a:pPr>
              <a:buClr>
                <a:schemeClr val="bg1"/>
              </a:buClr>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D</a:t>
            </a:r>
            <a:r>
              <a:rPr kumimoji="0" lang="en-US" sz="2400" b="1" i="0" u="none" strike="noStrike" kern="1200" cap="none" spc="0" normalizeH="0" baseline="0" noProof="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sz="2400" b="1" i="0" u="none" strike="noStrike" kern="1200" cap="none" spc="0" normalizeH="0" baseline="0" noProof="0" smtClean="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lang="en-US" sz="2400" b="1" noProof="0">
                <a:solidFill>
                  <a:srgbClr val="FF0000"/>
                </a:solidFill>
                <a:latin typeface="Times New Roman" panose="02020603050405020304" pitchFamily="18" charset="0"/>
                <a:cs typeface="Times New Roman" panose="02020603050405020304" pitchFamily="18" charset="0"/>
              </a:rPr>
              <a:t>C</a:t>
            </a:r>
            <a:r>
              <a:rPr lang="en-US" sz="2400" b="1" smtClean="0">
                <a:solidFill>
                  <a:srgbClr val="FF0000"/>
                </a:solidFill>
                <a:latin typeface="Times New Roman" panose="02020603050405020304" pitchFamily="18" charset="0"/>
                <a:cs typeface="Times New Roman" panose="02020603050405020304" pitchFamily="18" charset="0"/>
              </a:rPr>
              <a:t>uối </a:t>
            </a:r>
            <a:r>
              <a:rPr lang="en-US" sz="2400" b="1" dirty="0" err="1">
                <a:solidFill>
                  <a:srgbClr val="FF0000"/>
                </a:solidFill>
                <a:latin typeface="Times New Roman" panose="02020603050405020304" pitchFamily="18" charset="0"/>
                <a:cs typeface="Times New Roman" panose="02020603050405020304" pitchFamily="18" charset="0"/>
              </a:rPr>
              <a:t>hạ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đầu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thu</a:t>
            </a:r>
            <a:r>
              <a:rPr lang="vi-VN" sz="2400" b="1" dirty="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itchFamily="18" charset="0"/>
              <a:ea typeface="Tahoma" panose="020B0604030504040204" pitchFamily="34" charset="0"/>
              <a:cs typeface="Times New Roman" pitchFamily="18" charset="0"/>
            </a:endParaRPr>
          </a:p>
        </p:txBody>
      </p:sp>
    </p:spTree>
    <p:extLst>
      <p:ext uri="{BB962C8B-B14F-4D97-AF65-F5344CB8AC3E}">
        <p14:creationId xmlns:p14="http://schemas.microsoft.com/office/powerpoint/2010/main" val="368383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5" grpId="0"/>
      <p:bldP spid="6" grpId="0"/>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2712202" y="4963861"/>
            <a:ext cx="511444" cy="461665"/>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4605F6AC-8356-4661-B6A4-309609CF4CCF}"/>
              </a:ext>
            </a:extLst>
          </p:cNvPr>
          <p:cNvSpPr txBox="1"/>
          <p:nvPr/>
        </p:nvSpPr>
        <p:spPr>
          <a:xfrm>
            <a:off x="1055728" y="1321109"/>
            <a:ext cx="10000751" cy="1446550"/>
          </a:xfrm>
          <a:prstGeom prst="rect">
            <a:avLst/>
          </a:prstGeom>
          <a:noFill/>
        </p:spPr>
        <p:txBody>
          <a:bodyPr wrap="square" rtlCol="0">
            <a:spAutoFit/>
          </a:bodyPr>
          <a:lstStyle/>
          <a:p>
            <a:pPr algn="ct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itchFamily="18" charset="0"/>
              </a:rPr>
              <a:t>Câu hỏi </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cs typeface="Times New Roman" pitchFamily="18" charset="0"/>
              </a:rPr>
              <a:t>số</a:t>
            </a:r>
            <a:r>
              <a:rPr kumimoji="0" lang="en-US" sz="2800" b="1" i="0" u="none" strike="noStrike" kern="1200" cap="none" spc="0" normalizeH="0" noProof="0">
                <a:ln>
                  <a:noFill/>
                </a:ln>
                <a:solidFill>
                  <a:srgbClr val="FF0000"/>
                </a:solidFill>
                <a:effectLst/>
                <a:uLnTx/>
                <a:uFillTx/>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4</a:t>
            </a:r>
            <a:r>
              <a:rPr kumimoji="0" lang="en-US" sz="2800" b="1" i="0" u="none" strike="noStrike" kern="1200" cap="none" spc="0" normalizeH="0" baseline="0" noProof="0">
                <a:ln>
                  <a:noFill/>
                </a:ln>
                <a:solidFill>
                  <a:srgbClr val="FF0000"/>
                </a:solidFill>
                <a:effectLst/>
                <a:uLnTx/>
                <a:uFillTx/>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Đâu</a:t>
            </a:r>
            <a:r>
              <a:rPr lang="en-US" sz="2800" b="1" dirty="0">
                <a:solidFill>
                  <a:srgbClr val="FF0000"/>
                </a:solidFill>
                <a:latin typeface="Times New Roman" pitchFamily="18" charset="0"/>
                <a:cs typeface="Times New Roman" pitchFamily="18" charset="0"/>
              </a:rPr>
              <a:t> </a:t>
            </a:r>
            <a:r>
              <a:rPr lang="en-US" sz="3200" b="1" i="1" dirty="0" err="1">
                <a:latin typeface="Times New Roman" panose="02020603050405020304" pitchFamily="18" charset="0"/>
                <a:cs typeface="Times New Roman" panose="02020603050405020304" pitchFamily="18" charset="0"/>
              </a:rPr>
              <a:t>không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phải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đặc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trưng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hậu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miền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hậu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phía</a:t>
            </a:r>
            <a:r>
              <a:rPr lang="en-US" sz="2800" b="1" dirty="0">
                <a:solidFill>
                  <a:srgbClr val="FF0000"/>
                </a:solidFill>
                <a:latin typeface="Times New Roman" panose="02020603050405020304" pitchFamily="18" charset="0"/>
                <a:cs typeface="Times New Roman" panose="02020603050405020304" pitchFamily="18" charset="0"/>
              </a:rPr>
              <a:t> Nam?</a:t>
            </a:r>
          </a:p>
          <a:p>
            <a:pPr lvl="0" algn="ctr">
              <a:defRPr/>
            </a:pPr>
            <a:endParaRPr kumimoji="0" lang="en-US" sz="2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5" name="cau hoi a">
            <a:extLst>
              <a:ext uri="{FF2B5EF4-FFF2-40B4-BE49-F238E27FC236}">
                <a16:creationId xmlns:a16="http://schemas.microsoft.com/office/drawing/2014/main" xmlns="" id="{9B5DABB8-849A-4D2D-930C-9CA07BFC5BDE}"/>
              </a:ext>
            </a:extLst>
          </p:cNvPr>
          <p:cNvSpPr txBox="1"/>
          <p:nvPr/>
        </p:nvSpPr>
        <p:spPr>
          <a:xfrm>
            <a:off x="2399106" y="2969899"/>
            <a:ext cx="4650419" cy="461665"/>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itchFamily="18" charset="0"/>
              </a:rPr>
              <a:t>A</a:t>
            </a:r>
            <a:r>
              <a:rPr kumimoji="0" lang="en-US" sz="2400" b="1" i="0" u="none" strike="noStrike" kern="1200" cap="none" spc="0" normalizeH="0" baseline="0" noProof="0">
                <a:ln>
                  <a:noFill/>
                </a:ln>
                <a:solidFill>
                  <a:srgbClr val="FF0000"/>
                </a:solidFill>
                <a:effectLst/>
                <a:uLnTx/>
                <a:uFillTx/>
                <a:latin typeface="Times New Roman" panose="02020603050405020304" pitchFamily="18" charset="0"/>
                <a:ea typeface="Tahoma" panose="020B0604030504040204" pitchFamily="34" charset="0"/>
                <a:cs typeface="Times New Roman" pitchFamily="18" charset="0"/>
              </a:rPr>
              <a:t>. </a:t>
            </a:r>
            <a:r>
              <a:rPr kumimoji="0" lang="en-US" sz="2400" b="1" i="0" u="none" strike="noStrike" kern="1200" cap="none" spc="0" normalizeH="0" baseline="0" noProof="0" smtClean="0">
                <a:ln>
                  <a:noFill/>
                </a:ln>
                <a:solidFill>
                  <a:srgbClr val="FF0000"/>
                </a:solidFill>
                <a:effectLst/>
                <a:uLnTx/>
                <a:uFillTx/>
                <a:latin typeface="Times New Roman" panose="02020603050405020304" pitchFamily="18" charset="0"/>
                <a:ea typeface="Tahoma" panose="020B0604030504040204" pitchFamily="34" charset="0"/>
                <a:cs typeface="Times New Roman" pitchFamily="18" charset="0"/>
              </a:rPr>
              <a:t> </a:t>
            </a:r>
            <a:r>
              <a:rPr lang="en-US" sz="2400" b="1" smtClean="0">
                <a:solidFill>
                  <a:srgbClr val="FF0000"/>
                </a:solidFill>
                <a:latin typeface="Times New Roman" panose="02020603050405020304" pitchFamily="18" charset="0"/>
                <a:cs typeface="Times New Roman" panose="02020603050405020304" pitchFamily="18" charset="0"/>
              </a:rPr>
              <a:t>Có </a:t>
            </a:r>
            <a:r>
              <a:rPr lang="en-US" sz="2400" b="1" dirty="0" err="1">
                <a:solidFill>
                  <a:srgbClr val="FF0000"/>
                </a:solidFill>
                <a:latin typeface="Times New Roman" panose="02020603050405020304" pitchFamily="18" charset="0"/>
                <a:cs typeface="Times New Roman" panose="02020603050405020304" pitchFamily="18" charset="0"/>
              </a:rPr>
              <a:t>khí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hậu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cận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xích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đạo</a:t>
            </a:r>
            <a:endParaRPr lang="en-US" sz="2400" b="1" dirty="0">
              <a:solidFill>
                <a:srgbClr val="FF0000"/>
              </a:solidFill>
              <a:latin typeface="Times New Roman" pitchFamily="18" charset="0"/>
              <a:ea typeface="Tahoma" panose="020B0604030504040204" pitchFamily="34" charset="0"/>
              <a:cs typeface="Times New Roman" pitchFamily="18" charset="0"/>
            </a:endParaRPr>
          </a:p>
        </p:txBody>
      </p:sp>
      <p:sp>
        <p:nvSpPr>
          <p:cNvPr id="6" name="cau hoi b">
            <a:extLst>
              <a:ext uri="{FF2B5EF4-FFF2-40B4-BE49-F238E27FC236}">
                <a16:creationId xmlns:a16="http://schemas.microsoft.com/office/drawing/2014/main" xmlns="" id="{D96707EC-5A82-4050-B897-6DBAB63AC957}"/>
              </a:ext>
            </a:extLst>
          </p:cNvPr>
          <p:cNvSpPr txBox="1"/>
          <p:nvPr/>
        </p:nvSpPr>
        <p:spPr>
          <a:xfrm>
            <a:off x="2390518" y="3685066"/>
            <a:ext cx="4950097" cy="461665"/>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itchFamily="18" charset="0"/>
              </a:rPr>
              <a:t>B</a:t>
            </a:r>
            <a:r>
              <a:rPr kumimoji="0" lang="en-US" sz="2400" b="1" i="0" u="none" strike="noStrike" kern="1200" cap="none" spc="0" normalizeH="0" baseline="0" noProof="0">
                <a:ln>
                  <a:noFill/>
                </a:ln>
                <a:solidFill>
                  <a:srgbClr val="FF0000"/>
                </a:solidFill>
                <a:effectLst/>
                <a:uLnTx/>
                <a:uFillTx/>
                <a:latin typeface="Times New Roman" panose="02020603050405020304" pitchFamily="18" charset="0"/>
                <a:ea typeface="Tahoma" panose="020B0604030504040204" pitchFamily="34" charset="0"/>
                <a:cs typeface="Times New Roman" pitchFamily="18" charset="0"/>
              </a:rPr>
              <a:t>. </a:t>
            </a:r>
            <a:r>
              <a:rPr kumimoji="0" lang="en-US" sz="2400" b="1" i="0" u="none" strike="noStrike" kern="1200" cap="none" spc="0" normalizeH="0" baseline="0" noProof="0" smtClean="0">
                <a:ln>
                  <a:noFill/>
                </a:ln>
                <a:solidFill>
                  <a:srgbClr val="FF0000"/>
                </a:solidFill>
                <a:effectLst/>
                <a:uLnTx/>
                <a:uFillTx/>
                <a:latin typeface="Times New Roman" panose="02020603050405020304" pitchFamily="18" charset="0"/>
                <a:ea typeface="Tahoma" panose="020B0604030504040204" pitchFamily="34" charset="0"/>
                <a:cs typeface="Times New Roman" pitchFamily="18" charset="0"/>
              </a:rPr>
              <a:t> </a:t>
            </a:r>
            <a:r>
              <a:rPr lang="en-US" sz="2400" b="1" smtClean="0">
                <a:solidFill>
                  <a:srgbClr val="FF0000"/>
                </a:solidFill>
                <a:latin typeface="Times New Roman" panose="02020603050405020304" pitchFamily="18" charset="0"/>
                <a:cs typeface="Times New Roman" panose="02020603050405020304" pitchFamily="18" charset="0"/>
              </a:rPr>
              <a:t>Nhiệt </a:t>
            </a:r>
            <a:r>
              <a:rPr lang="en-US" sz="2400" b="1" dirty="0" err="1">
                <a:solidFill>
                  <a:srgbClr val="FF0000"/>
                </a:solidFill>
                <a:latin typeface="Times New Roman" panose="02020603050405020304" pitchFamily="18" charset="0"/>
                <a:cs typeface="Times New Roman" panose="02020603050405020304" pitchFamily="18" charset="0"/>
              </a:rPr>
              <a:t>độ</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cao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quanh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năm</a:t>
            </a:r>
            <a:endParaRPr lang="en-US" sz="2400" b="1" dirty="0">
              <a:solidFill>
                <a:srgbClr val="FF0000"/>
              </a:solidFill>
              <a:latin typeface="Times New Roman" pitchFamily="18" charset="0"/>
              <a:ea typeface="Tahoma" panose="020B0604030504040204" pitchFamily="34" charset="0"/>
              <a:cs typeface="Times New Roman" pitchFamily="18" charset="0"/>
            </a:endParaRPr>
          </a:p>
        </p:txBody>
      </p:sp>
      <p:sp>
        <p:nvSpPr>
          <p:cNvPr id="7" name="cau hoi c">
            <a:extLst>
              <a:ext uri="{FF2B5EF4-FFF2-40B4-BE49-F238E27FC236}">
                <a16:creationId xmlns:a16="http://schemas.microsoft.com/office/drawing/2014/main" xmlns="" id="{42A746A3-96B8-42A5-8EFA-A104DB6B2F69}"/>
              </a:ext>
            </a:extLst>
          </p:cNvPr>
          <p:cNvSpPr txBox="1"/>
          <p:nvPr/>
        </p:nvSpPr>
        <p:spPr>
          <a:xfrm>
            <a:off x="2399106" y="4340699"/>
            <a:ext cx="5753002" cy="461665"/>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itchFamily="18" charset="0"/>
              </a:rPr>
              <a:t>C</a:t>
            </a:r>
            <a:r>
              <a:rPr kumimoji="0" lang="en-US" sz="2400" b="1" i="0" u="none" strike="noStrike" kern="1200" cap="none" spc="0" normalizeH="0" baseline="0" noProof="0">
                <a:ln>
                  <a:noFill/>
                </a:ln>
                <a:solidFill>
                  <a:srgbClr val="FF0000"/>
                </a:solidFill>
                <a:effectLst/>
                <a:uLnTx/>
                <a:uFillTx/>
                <a:latin typeface="Times New Roman" panose="02020603050405020304" pitchFamily="18" charset="0"/>
                <a:ea typeface="Tahoma" panose="020B0604030504040204" pitchFamily="34" charset="0"/>
                <a:cs typeface="Times New Roman" pitchFamily="18" charset="0"/>
              </a:rPr>
              <a:t>. </a:t>
            </a:r>
            <a:r>
              <a:rPr kumimoji="0" lang="en-US" sz="2400" b="1" i="0" u="none" strike="noStrike" kern="1200" cap="none" spc="0" normalizeH="0" baseline="0" noProof="0" smtClean="0">
                <a:ln>
                  <a:noFill/>
                </a:ln>
                <a:solidFill>
                  <a:srgbClr val="FF0000"/>
                </a:solidFill>
                <a:effectLst/>
                <a:uLnTx/>
                <a:uFillTx/>
                <a:latin typeface="Times New Roman" panose="02020603050405020304" pitchFamily="18" charset="0"/>
                <a:ea typeface="Tahoma" panose="020B0604030504040204" pitchFamily="34" charset="0"/>
                <a:cs typeface="Times New Roman" pitchFamily="18" charset="0"/>
              </a:rPr>
              <a:t> </a:t>
            </a:r>
            <a:r>
              <a:rPr lang="en-US" sz="2400" b="1" noProof="0" smtClean="0">
                <a:solidFill>
                  <a:srgbClr val="FF0000"/>
                </a:solidFill>
                <a:latin typeface="Times New Roman" panose="02020603050405020304" pitchFamily="18" charset="0"/>
                <a:cs typeface="Times New Roman" panose="02020603050405020304" pitchFamily="18" charset="0"/>
              </a:rPr>
              <a:t>Có </a:t>
            </a:r>
            <a:r>
              <a:rPr lang="en-US" sz="2400" b="1" noProof="0" dirty="0">
                <a:solidFill>
                  <a:srgbClr val="FF0000"/>
                </a:solidFill>
                <a:latin typeface="Times New Roman" panose="02020603050405020304" pitchFamily="18" charset="0"/>
                <a:cs typeface="Times New Roman" panose="02020603050405020304" pitchFamily="18" charset="0"/>
              </a:rPr>
              <a:t>2 </a:t>
            </a:r>
            <a:r>
              <a:rPr lang="en-US" sz="2400" b="1" noProof="0" dirty="0" err="1">
                <a:solidFill>
                  <a:srgbClr val="FF0000"/>
                </a:solidFill>
                <a:latin typeface="Times New Roman" panose="02020603050405020304" pitchFamily="18" charset="0"/>
                <a:cs typeface="Times New Roman" panose="02020603050405020304" pitchFamily="18" charset="0"/>
              </a:rPr>
              <a:t>mùa</a:t>
            </a:r>
            <a:r>
              <a:rPr lang="en-US" sz="2400" b="1" noProof="0" dirty="0">
                <a:solidFill>
                  <a:srgbClr val="FF0000"/>
                </a:solidFill>
                <a:latin typeface="Times New Roman" panose="02020603050405020304" pitchFamily="18" charset="0"/>
                <a:cs typeface="Times New Roman" panose="02020603050405020304" pitchFamily="18" charset="0"/>
              </a:rPr>
              <a:t> </a:t>
            </a:r>
            <a:r>
              <a:rPr lang="en-US" sz="2400" b="1" noProof="0" dirty="0" err="1">
                <a:solidFill>
                  <a:srgbClr val="FF0000"/>
                </a:solidFill>
                <a:latin typeface="Times New Roman" panose="02020603050405020304" pitchFamily="18" charset="0"/>
                <a:cs typeface="Times New Roman" panose="02020603050405020304" pitchFamily="18" charset="0"/>
              </a:rPr>
              <a:t>mưa</a:t>
            </a:r>
            <a:r>
              <a:rPr lang="en-US" sz="2400" b="1" noProof="0" dirty="0">
                <a:solidFill>
                  <a:srgbClr val="FF0000"/>
                </a:solidFill>
                <a:latin typeface="Times New Roman" panose="02020603050405020304" pitchFamily="18" charset="0"/>
                <a:cs typeface="Times New Roman" panose="02020603050405020304" pitchFamily="18" charset="0"/>
              </a:rPr>
              <a:t> – </a:t>
            </a:r>
            <a:r>
              <a:rPr lang="en-US" sz="2400" b="1" noProof="0" dirty="0" err="1">
                <a:solidFill>
                  <a:srgbClr val="FF0000"/>
                </a:solidFill>
                <a:latin typeface="Times New Roman" panose="02020603050405020304" pitchFamily="18" charset="0"/>
                <a:cs typeface="Times New Roman" panose="02020603050405020304" pitchFamily="18" charset="0"/>
              </a:rPr>
              <a:t>khô</a:t>
            </a:r>
            <a:r>
              <a:rPr lang="en-US" sz="2400" b="1" noProof="0" dirty="0">
                <a:solidFill>
                  <a:srgbClr val="FF0000"/>
                </a:solidFill>
                <a:latin typeface="Times New Roman" panose="02020603050405020304" pitchFamily="18" charset="0"/>
                <a:cs typeface="Times New Roman" panose="02020603050405020304" pitchFamily="18" charset="0"/>
              </a:rPr>
              <a:t> </a:t>
            </a:r>
            <a:r>
              <a:rPr lang="en-US" sz="2400" b="1" noProof="0" dirty="0" err="1">
                <a:solidFill>
                  <a:srgbClr val="FF0000"/>
                </a:solidFill>
                <a:latin typeface="Times New Roman" panose="02020603050405020304" pitchFamily="18" charset="0"/>
                <a:cs typeface="Times New Roman" panose="02020603050405020304" pitchFamily="18" charset="0"/>
              </a:rPr>
              <a:t>tương</a:t>
            </a:r>
            <a:r>
              <a:rPr lang="en-US" sz="2400" b="1" noProof="0" dirty="0">
                <a:solidFill>
                  <a:srgbClr val="FF0000"/>
                </a:solidFill>
                <a:latin typeface="Times New Roman" panose="02020603050405020304" pitchFamily="18" charset="0"/>
                <a:cs typeface="Times New Roman" panose="02020603050405020304" pitchFamily="18" charset="0"/>
              </a:rPr>
              <a:t> </a:t>
            </a:r>
            <a:r>
              <a:rPr lang="en-US" sz="2400" b="1" noProof="0" dirty="0" err="1">
                <a:solidFill>
                  <a:srgbClr val="FF0000"/>
                </a:solidFill>
                <a:latin typeface="Times New Roman" panose="02020603050405020304" pitchFamily="18" charset="0"/>
                <a:cs typeface="Times New Roman" panose="02020603050405020304" pitchFamily="18" charset="0"/>
              </a:rPr>
              <a:t>phản</a:t>
            </a:r>
            <a:endParaRPr lang="en-US" sz="2400" b="1" dirty="0">
              <a:solidFill>
                <a:srgbClr val="FF0000"/>
              </a:solidFill>
              <a:latin typeface="Times New Roman" pitchFamily="18" charset="0"/>
              <a:ea typeface="Tahoma" panose="020B0604030504040204" pitchFamily="34" charset="0"/>
              <a:cs typeface="Times New Roman" pitchFamily="18" charset="0"/>
            </a:endParaRPr>
          </a:p>
        </p:txBody>
      </p:sp>
      <p:sp>
        <p:nvSpPr>
          <p:cNvPr id="8" name="cau hoi d">
            <a:extLst>
              <a:ext uri="{FF2B5EF4-FFF2-40B4-BE49-F238E27FC236}">
                <a16:creationId xmlns:a16="http://schemas.microsoft.com/office/drawing/2014/main" xmlns="" id="{9897B1B9-EB78-41AF-AC33-1E8F7714B11F}"/>
              </a:ext>
            </a:extLst>
          </p:cNvPr>
          <p:cNvSpPr txBox="1"/>
          <p:nvPr/>
        </p:nvSpPr>
        <p:spPr>
          <a:xfrm>
            <a:off x="2399106" y="4924784"/>
            <a:ext cx="5489531" cy="461665"/>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itchFamily="18" charset="0"/>
              </a:rPr>
              <a:t>D</a:t>
            </a:r>
            <a:r>
              <a:rPr kumimoji="0" lang="en-US" sz="2400" b="1" i="0" u="none" strike="noStrike" kern="1200" cap="none" spc="0" normalizeH="0" baseline="0" noProof="0">
                <a:ln>
                  <a:noFill/>
                </a:ln>
                <a:solidFill>
                  <a:srgbClr val="FF0000"/>
                </a:solidFill>
                <a:effectLst/>
                <a:uLnTx/>
                <a:uFillTx/>
                <a:latin typeface="Times New Roman" panose="02020603050405020304" pitchFamily="18" charset="0"/>
                <a:ea typeface="Tahoma" panose="020B0604030504040204" pitchFamily="34" charset="0"/>
                <a:cs typeface="Times New Roman" pitchFamily="18" charset="0"/>
              </a:rPr>
              <a:t>. </a:t>
            </a:r>
            <a:r>
              <a:rPr lang="en-US" sz="2400" b="1" noProof="0" err="1">
                <a:solidFill>
                  <a:srgbClr val="FF0000"/>
                </a:solidFill>
                <a:latin typeface="Times New Roman" panose="02020603050405020304" pitchFamily="18" charset="0"/>
                <a:cs typeface="Times New Roman" panose="02020603050405020304" pitchFamily="18" charset="0"/>
              </a:rPr>
              <a:t> </a:t>
            </a:r>
            <a:r>
              <a:rPr lang="en-US" sz="2400" b="1" noProof="0" smtClean="0">
                <a:solidFill>
                  <a:srgbClr val="FF0000"/>
                </a:solidFill>
                <a:latin typeface="Times New Roman" panose="02020603050405020304" pitchFamily="18" charset="0"/>
                <a:cs typeface="Times New Roman" panose="02020603050405020304" pitchFamily="18" charset="0"/>
              </a:rPr>
              <a:t>C</a:t>
            </a:r>
            <a:r>
              <a:rPr lang="en-US" sz="2400" b="1" smtClean="0">
                <a:solidFill>
                  <a:srgbClr val="FF0000"/>
                </a:solidFill>
                <a:latin typeface="Times New Roman" panose="02020603050405020304" pitchFamily="18" charset="0"/>
                <a:cs typeface="Times New Roman" panose="02020603050405020304" pitchFamily="18" charset="0"/>
              </a:rPr>
              <a:t>ó </a:t>
            </a:r>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err="1">
                <a:solidFill>
                  <a:srgbClr val="FF0000"/>
                </a:solidFill>
                <a:latin typeface="Times New Roman" panose="02020603050405020304" pitchFamily="18" charset="0"/>
                <a:cs typeface="Times New Roman" panose="02020603050405020304" pitchFamily="18" charset="0"/>
              </a:rPr>
              <a:t>mùa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hạ</a:t>
            </a:r>
            <a:r>
              <a:rPr lang="en-US" sz="2400" b="1" dirty="0">
                <a:solidFill>
                  <a:srgbClr val="FF0000"/>
                </a:solidFill>
                <a:latin typeface="Times New Roman" panose="02020603050405020304" pitchFamily="18" charset="0"/>
                <a:cs typeface="Times New Roman" panose="02020603050405020304" pitchFamily="18" charset="0"/>
              </a:rPr>
              <a:t> - </a:t>
            </a:r>
            <a:r>
              <a:rPr lang="en-US" sz="2400" b="1" dirty="0" err="1">
                <a:solidFill>
                  <a:srgbClr val="FF0000"/>
                </a:solidFill>
                <a:latin typeface="Times New Roman" panose="02020603050405020304" pitchFamily="18" charset="0"/>
                <a:cs typeface="Times New Roman" panose="02020603050405020304" pitchFamily="18" charset="0"/>
              </a:rPr>
              <a:t>đông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tương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phản</a:t>
            </a:r>
            <a:endParaRPr kumimoji="0" lang="en-US" sz="24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endParaRPr>
          </a:p>
        </p:txBody>
      </p:sp>
    </p:spTree>
    <p:extLst>
      <p:ext uri="{BB962C8B-B14F-4D97-AF65-F5344CB8AC3E}">
        <p14:creationId xmlns:p14="http://schemas.microsoft.com/office/powerpoint/2010/main" val="223021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605F6AC-8356-4661-B6A4-309609CF4CCF}"/>
              </a:ext>
            </a:extLst>
          </p:cNvPr>
          <p:cNvSpPr txBox="1"/>
          <p:nvPr/>
        </p:nvSpPr>
        <p:spPr>
          <a:xfrm>
            <a:off x="712912" y="1511098"/>
            <a:ext cx="10685005" cy="1015663"/>
          </a:xfrm>
          <a:prstGeom prst="rect">
            <a:avLst/>
          </a:prstGeom>
          <a:noFill/>
        </p:spPr>
        <p:txBody>
          <a:bodyPr wrap="square" rtlCol="0">
            <a:spAutoFit/>
          </a:bodyPr>
          <a:lstStyle/>
          <a:p>
            <a:pPr algn="ctr">
              <a:defRPr/>
            </a:pPr>
            <a:r>
              <a:rPr kumimoji="0" lang="en-US" sz="2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Câu hỏi </a:t>
            </a:r>
            <a:r>
              <a:rPr kumimoji="0" lang="en-US" sz="2800" b="1" i="0" u="none" strike="noStrike" kern="1200" cap="none" spc="0" normalizeH="0" baseline="0" noProof="0">
                <a:ln>
                  <a:noFill/>
                </a:ln>
                <a:solidFill>
                  <a:srgbClr val="FF0000"/>
                </a:solidFill>
                <a:effectLst/>
                <a:uLnTx/>
                <a:uFillTx/>
                <a:latin typeface="Times New Roman" pitchFamily="18" charset="0"/>
                <a:cs typeface="Times New Roman" pitchFamily="18" charset="0"/>
              </a:rPr>
              <a:t>số</a:t>
            </a:r>
            <a:r>
              <a:rPr kumimoji="0" lang="en-US" sz="2800" b="1" i="0" u="none" strike="noStrike" kern="1200" cap="none" spc="0" normalizeH="0" noProof="0">
                <a:ln>
                  <a:noFill/>
                </a:ln>
                <a:solidFill>
                  <a:srgbClr val="FF0000"/>
                </a:solidFill>
                <a:effectLst/>
                <a:uLnTx/>
                <a:uFillTx/>
                <a:latin typeface="Times New Roman" pitchFamily="18" charset="0"/>
                <a:cs typeface="Times New Roman" pitchFamily="18" charset="0"/>
              </a:rPr>
              <a:t> 5</a:t>
            </a:r>
            <a:r>
              <a:rPr kumimoji="0" lang="en-US" sz="2800" b="1" i="0" u="none" strike="noStrike" kern="1200" cap="none" spc="0" normalizeH="0" baseline="0" noProof="0">
                <a:ln>
                  <a:noFill/>
                </a:ln>
                <a:solidFill>
                  <a:srgbClr val="FF0000"/>
                </a:solidFill>
                <a:effectLst/>
                <a:uLnTx/>
                <a:uFillTx/>
                <a:latin typeface="Times New Roman" pitchFamily="18" charset="0"/>
                <a:cs typeface="Times New Roman" pitchFamily="18" charset="0"/>
              </a:rPr>
              <a:t>: </a:t>
            </a:r>
            <a:r>
              <a:rPr lang="en-US" sz="2800" b="1" noProof="0">
                <a:solidFill>
                  <a:srgbClr val="FF0000"/>
                </a:solidFill>
                <a:latin typeface="Times New Roman" panose="02020603050405020304" pitchFamily="18" charset="0"/>
                <a:cs typeface="Times New Roman" panose="02020603050405020304" pitchFamily="18" charset="0"/>
              </a:rPr>
              <a:t>Đâu </a:t>
            </a:r>
            <a:r>
              <a:rPr lang="en-US" sz="3200" b="1" i="1" noProof="0">
                <a:latin typeface="Times New Roman" panose="02020603050405020304" pitchFamily="18" charset="0"/>
                <a:cs typeface="Times New Roman" panose="02020603050405020304" pitchFamily="18" charset="0"/>
              </a:rPr>
              <a:t>không phải</a:t>
            </a:r>
            <a:r>
              <a:rPr lang="en-US" sz="2800" b="1" i="1" noProof="0">
                <a:solidFill>
                  <a:srgbClr val="FF0000"/>
                </a:solidFill>
                <a:latin typeface="Times New Roman" panose="02020603050405020304" pitchFamily="18" charset="0"/>
                <a:cs typeface="Times New Roman" panose="02020603050405020304" pitchFamily="18" charset="0"/>
              </a:rPr>
              <a:t> </a:t>
            </a:r>
            <a:r>
              <a:rPr lang="en-US" sz="2800" b="1" noProof="0">
                <a:solidFill>
                  <a:srgbClr val="FF0000"/>
                </a:solidFill>
                <a:latin typeface="Times New Roman" panose="02020603050405020304" pitchFamily="18" charset="0"/>
                <a:cs typeface="Times New Roman" panose="02020603050405020304" pitchFamily="18" charset="0"/>
              </a:rPr>
              <a:t>là nguyên nhân chính làm khí hậu nước ta đa dạng, thất thường?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cau hoi a">
            <a:extLst>
              <a:ext uri="{FF2B5EF4-FFF2-40B4-BE49-F238E27FC236}">
                <a16:creationId xmlns:a16="http://schemas.microsoft.com/office/drawing/2014/main" xmlns="" id="{9B5DABB8-849A-4D2D-930C-9CA07BFC5BDE}"/>
              </a:ext>
            </a:extLst>
          </p:cNvPr>
          <p:cNvSpPr txBox="1"/>
          <p:nvPr/>
        </p:nvSpPr>
        <p:spPr>
          <a:xfrm>
            <a:off x="2210984" y="3333780"/>
            <a:ext cx="4819437" cy="461665"/>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A</a:t>
            </a:r>
            <a:r>
              <a:rPr kumimoji="0" lang="en-US" sz="2400" b="1" i="0" u="none" strike="noStrike" kern="1200" cap="none" spc="0" normalizeH="0" baseline="0" noProof="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sz="2400" b="1" i="0" u="none" strike="noStrike" kern="1200" cap="none" spc="0" normalizeH="0" baseline="0" noProof="0" smtClean="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lang="en-US" sz="2400" b="1" noProof="0" smtClean="0">
                <a:solidFill>
                  <a:srgbClr val="FF0000"/>
                </a:solidFill>
                <a:latin typeface="Times New Roman" panose="02020603050405020304" pitchFamily="18" charset="0"/>
                <a:cs typeface="Times New Roman" panose="02020603050405020304" pitchFamily="18" charset="0"/>
              </a:rPr>
              <a:t>Hình </a:t>
            </a:r>
            <a:r>
              <a:rPr lang="en-US" sz="2400" b="1" noProof="0">
                <a:solidFill>
                  <a:srgbClr val="FF0000"/>
                </a:solidFill>
                <a:latin typeface="Times New Roman" panose="02020603050405020304" pitchFamily="18" charset="0"/>
                <a:cs typeface="Times New Roman" panose="02020603050405020304" pitchFamily="18" charset="0"/>
              </a:rPr>
              <a:t>dạng lãnh thổ</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cau hoi b">
            <a:extLst>
              <a:ext uri="{FF2B5EF4-FFF2-40B4-BE49-F238E27FC236}">
                <a16:creationId xmlns:a16="http://schemas.microsoft.com/office/drawing/2014/main" xmlns="" id="{D96707EC-5A82-4050-B897-6DBAB63AC957}"/>
              </a:ext>
            </a:extLst>
          </p:cNvPr>
          <p:cNvSpPr txBox="1"/>
          <p:nvPr/>
        </p:nvSpPr>
        <p:spPr>
          <a:xfrm>
            <a:off x="1902665" y="3892658"/>
            <a:ext cx="5249773" cy="461665"/>
          </a:xfrm>
          <a:prstGeom prst="rect">
            <a:avLst/>
          </a:prstGeom>
          <a:noFill/>
        </p:spPr>
        <p:txBody>
          <a:bodyPr wrap="square" rtlCol="0">
            <a:spAutoFit/>
          </a:bodyPr>
          <a:lstStyle/>
          <a:p>
            <a:pPr>
              <a:buClr>
                <a:schemeClr val="bg1"/>
              </a:buClr>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B</a:t>
            </a:r>
            <a:r>
              <a:rPr kumimoji="0" lang="en-US" sz="2400" b="1" i="0" u="none" strike="noStrike" kern="1200" cap="none" spc="0" normalizeH="0" baseline="0" noProof="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sz="2400" b="1" i="0" u="none" strike="noStrike" kern="1200" cap="none" spc="0" normalizeH="0" baseline="0" noProof="0" smtClean="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lang="en-US" sz="2400" b="1" noProof="0" smtClean="0">
                <a:solidFill>
                  <a:srgbClr val="FF0000"/>
                </a:solidFill>
                <a:latin typeface="Times New Roman" panose="02020603050405020304" pitchFamily="18" charset="0"/>
                <a:cs typeface="Times New Roman" panose="02020603050405020304" pitchFamily="18" charset="0"/>
              </a:rPr>
              <a:t>Tác </a:t>
            </a:r>
            <a:r>
              <a:rPr lang="en-US" sz="2400" b="1" noProof="0">
                <a:solidFill>
                  <a:srgbClr val="FF0000"/>
                </a:solidFill>
                <a:latin typeface="Times New Roman" panose="02020603050405020304" pitchFamily="18" charset="0"/>
                <a:cs typeface="Times New Roman" panose="02020603050405020304" pitchFamily="18" charset="0"/>
              </a:rPr>
              <a:t>động gió mùa Đông Bắc</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0" name="Oval 9"/>
          <p:cNvSpPr/>
          <p:nvPr/>
        </p:nvSpPr>
        <p:spPr>
          <a:xfrm>
            <a:off x="2210984" y="4517724"/>
            <a:ext cx="480447" cy="461665"/>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u hoi c">
            <a:extLst>
              <a:ext uri="{FF2B5EF4-FFF2-40B4-BE49-F238E27FC236}">
                <a16:creationId xmlns:a16="http://schemas.microsoft.com/office/drawing/2014/main" xmlns="" id="{9897B1B9-EB78-41AF-AC33-1E8F7714B11F}"/>
              </a:ext>
            </a:extLst>
          </p:cNvPr>
          <p:cNvSpPr txBox="1"/>
          <p:nvPr/>
        </p:nvSpPr>
        <p:spPr>
          <a:xfrm>
            <a:off x="1738642" y="4517724"/>
            <a:ext cx="2753270" cy="461665"/>
          </a:xfrm>
          <a:prstGeom prst="rect">
            <a:avLst/>
          </a:prstGeom>
          <a:noFill/>
        </p:spPr>
        <p:txBody>
          <a:bodyPr wrap="square" rtlCol="0">
            <a:spAutoFit/>
          </a:bodyPr>
          <a:lstStyle/>
          <a:p>
            <a:pPr algn="ctr">
              <a:buClr>
                <a:schemeClr val="bg1"/>
              </a:buClr>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sz="2400" b="1" i="0" u="none" strike="noStrike" kern="1200" cap="none" spc="0" normalizeH="0" baseline="0" noProof="0">
                <a:ln>
                  <a:noFill/>
                </a:ln>
                <a:solidFill>
                  <a:srgbClr val="FF0000"/>
                </a:solidFill>
                <a:effectLst/>
                <a:uLnTx/>
                <a:uFillTx/>
                <a:latin typeface="Times New Roman" pitchFamily="18" charset="0"/>
                <a:ea typeface="Tahoma" panose="020B0604030504040204" pitchFamily="34" charset="0"/>
                <a:cs typeface="Times New Roman" pitchFamily="18" charset="0"/>
              </a:rPr>
              <a:t>C</a:t>
            </a:r>
            <a:r>
              <a:rPr kumimoji="0" lang="en-US" sz="2400" b="1" i="0" u="none" strike="noStrike" kern="1200" cap="none" spc="0" normalizeH="0" baseline="0" noProof="0" smtClean="0">
                <a:ln>
                  <a:noFill/>
                </a:ln>
                <a:solidFill>
                  <a:srgbClr val="FF0000"/>
                </a:solidFill>
                <a:effectLst/>
                <a:uLnTx/>
                <a:uFillTx/>
                <a:latin typeface="Times New Roman" pitchFamily="18" charset="0"/>
                <a:ea typeface="Tahoma" panose="020B0604030504040204" pitchFamily="34" charset="0"/>
                <a:cs typeface="Times New Roman" pitchFamily="18" charset="0"/>
              </a:rPr>
              <a:t>.  V</a:t>
            </a:r>
            <a:r>
              <a:rPr lang="en-US" sz="2400" b="1" noProof="0" smtClean="0">
                <a:solidFill>
                  <a:srgbClr val="FF0000"/>
                </a:solidFill>
                <a:latin typeface="Times New Roman" panose="02020603050405020304" pitchFamily="18" charset="0"/>
                <a:cs typeface="Times New Roman" panose="02020603050405020304" pitchFamily="18" charset="0"/>
              </a:rPr>
              <a:t>ị </a:t>
            </a:r>
            <a:r>
              <a:rPr lang="en-US" sz="2400" b="1" noProof="0">
                <a:solidFill>
                  <a:srgbClr val="FF0000"/>
                </a:solidFill>
                <a:latin typeface="Times New Roman" panose="02020603050405020304" pitchFamily="18" charset="0"/>
                <a:cs typeface="Times New Roman" panose="02020603050405020304" pitchFamily="18" charset="0"/>
              </a:rPr>
              <a:t>trí địa lí</a:t>
            </a:r>
            <a:r>
              <a:rPr lang="vi-VN" sz="2400" b="1">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9" name="cau hoi d">
            <a:extLst>
              <a:ext uri="{FF2B5EF4-FFF2-40B4-BE49-F238E27FC236}">
                <a16:creationId xmlns:a16="http://schemas.microsoft.com/office/drawing/2014/main" xmlns="" id="{42A746A3-96B8-42A5-8EFA-A104DB6B2F69}"/>
              </a:ext>
            </a:extLst>
          </p:cNvPr>
          <p:cNvSpPr txBox="1"/>
          <p:nvPr/>
        </p:nvSpPr>
        <p:spPr>
          <a:xfrm>
            <a:off x="1889009" y="5119464"/>
            <a:ext cx="5237877" cy="461665"/>
          </a:xfrm>
          <a:prstGeom prst="rect">
            <a:avLst/>
          </a:prstGeom>
          <a:noFill/>
        </p:spPr>
        <p:txBody>
          <a:bodyPr wrap="square" rtlCol="0">
            <a:spAutoFit/>
          </a:bodyPr>
          <a:lstStyle/>
          <a:p>
            <a:pPr>
              <a:buClr>
                <a:schemeClr val="bg1"/>
              </a:buClr>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D</a:t>
            </a:r>
            <a:r>
              <a:rPr kumimoji="0" lang="en-US" sz="2400" b="1" i="0" u="none" strike="noStrike" kern="1200" cap="none" spc="0" normalizeH="0" baseline="0" noProof="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sz="2400" b="1" i="0" u="none" strike="noStrike" kern="1200" cap="none" spc="0" normalizeH="0" baseline="0" noProof="0" smtClean="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lang="en-US" sz="2400" b="1" noProof="0" smtClean="0">
                <a:solidFill>
                  <a:srgbClr val="FF0000"/>
                </a:solidFill>
                <a:latin typeface="Times New Roman" panose="02020603050405020304" pitchFamily="18" charset="0"/>
                <a:cs typeface="Times New Roman" panose="02020603050405020304" pitchFamily="18" charset="0"/>
              </a:rPr>
              <a:t>Tác </a:t>
            </a:r>
            <a:r>
              <a:rPr lang="en-US" sz="2400" b="1" noProof="0">
                <a:solidFill>
                  <a:srgbClr val="FF0000"/>
                </a:solidFill>
                <a:latin typeface="Times New Roman" panose="02020603050405020304" pitchFamily="18" charset="0"/>
                <a:cs typeface="Times New Roman" panose="02020603050405020304" pitchFamily="18" charset="0"/>
              </a:rPr>
              <a:t>động của địa hình</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866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animBg="1"/>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52400" y="1731963"/>
            <a:ext cx="2522538" cy="34131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21" tIns="60910" rIns="121821" bIns="60910" anchor="ctr"/>
          <a:lstStyle/>
          <a:p>
            <a:pPr algn="ctr">
              <a:defRPr/>
            </a:pPr>
            <a:r>
              <a:rPr lang="en-US" sz="4329" b="1" dirty="0">
                <a:latin typeface="Times New Roman" panose="02020603050405020304" pitchFamily="18" charset="0"/>
                <a:cs typeface="Times New Roman" panose="02020603050405020304" pitchFamily="18" charset="0"/>
              </a:rPr>
              <a:t>  VỀ NHÀ</a:t>
            </a:r>
          </a:p>
        </p:txBody>
      </p:sp>
      <p:sp>
        <p:nvSpPr>
          <p:cNvPr id="5" name="Block Arc 4"/>
          <p:cNvSpPr/>
          <p:nvPr/>
        </p:nvSpPr>
        <p:spPr>
          <a:xfrm>
            <a:off x="-3897313" y="-219075"/>
            <a:ext cx="7289801" cy="7296150"/>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2974975" y="685800"/>
            <a:ext cx="9020175" cy="1658938"/>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59514" tIns="94750" rIns="94750" bIns="94750" spcCol="2541" anchor="ctr"/>
          <a:lstStyle/>
          <a:p>
            <a:pPr defTabSz="1657994">
              <a:lnSpc>
                <a:spcPct val="90000"/>
              </a:lnSpc>
              <a:spcAft>
                <a:spcPct val="35000"/>
              </a:spcAft>
              <a:defRPr/>
            </a:pPr>
            <a:r>
              <a:rPr lang="en-US" sz="3200" b="1" dirty="0" err="1">
                <a:solidFill>
                  <a:srgbClr val="00B050"/>
                </a:solidFill>
                <a:latin typeface="Times New Roman" panose="02020603050405020304" pitchFamily="18" charset="0"/>
                <a:cs typeface="Times New Roman" panose="02020603050405020304" pitchFamily="18" charset="0"/>
              </a:rPr>
              <a:t>Hoàn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thành</a:t>
            </a:r>
            <a:r>
              <a:rPr lang="en-US" sz="3200" b="1" dirty="0">
                <a:solidFill>
                  <a:srgbClr val="00B050"/>
                </a:solidFill>
                <a:latin typeface="Times New Roman" panose="02020603050405020304" pitchFamily="18" charset="0"/>
                <a:cs typeface="Times New Roman" panose="02020603050405020304" pitchFamily="18" charset="0"/>
              </a:rPr>
              <a:t> SĐTD </a:t>
            </a:r>
            <a:r>
              <a:rPr lang="en-US" sz="3200" b="1" err="1">
                <a:solidFill>
                  <a:srgbClr val="00B050"/>
                </a:solidFill>
                <a:latin typeface="Times New Roman" panose="02020603050405020304" pitchFamily="18" charset="0"/>
                <a:cs typeface="Times New Roman" panose="02020603050405020304" pitchFamily="18" charset="0"/>
              </a:rPr>
              <a:t>bài</a:t>
            </a:r>
            <a:r>
              <a:rPr lang="en-US" sz="3200" b="1">
                <a:solidFill>
                  <a:srgbClr val="00B050"/>
                </a:solidFill>
                <a:latin typeface="Times New Roman" panose="02020603050405020304" pitchFamily="18" charset="0"/>
                <a:cs typeface="Times New Roman" panose="02020603050405020304" pitchFamily="18" charset="0"/>
              </a:rPr>
              <a:t> học theo h</a:t>
            </a:r>
            <a:r>
              <a:rPr lang="vi-VN" sz="3200" b="1">
                <a:solidFill>
                  <a:srgbClr val="00B050"/>
                </a:solidFill>
                <a:latin typeface="Times New Roman" panose="02020603050405020304" pitchFamily="18" charset="0"/>
                <a:cs typeface="Times New Roman" panose="02020603050405020304" pitchFamily="18" charset="0"/>
              </a:rPr>
              <a:t>ư</a:t>
            </a:r>
            <a:r>
              <a:rPr lang="en-US" sz="3200" b="1">
                <a:solidFill>
                  <a:srgbClr val="00B050"/>
                </a:solidFill>
                <a:latin typeface="Times New Roman" panose="02020603050405020304" pitchFamily="18" charset="0"/>
                <a:cs typeface="Times New Roman" panose="02020603050405020304" pitchFamily="18" charset="0"/>
              </a:rPr>
              <a:t>ớng dẫn</a:t>
            </a:r>
            <a:endParaRPr lang="en-US" sz="3200" b="1" dirty="0">
              <a:solidFill>
                <a:srgbClr val="00B050"/>
              </a:solidFill>
              <a:latin typeface="Times New Roman" panose="02020603050405020304" pitchFamily="18" charset="0"/>
              <a:cs typeface="Times New Roman" panose="02020603050405020304" pitchFamily="18" charset="0"/>
            </a:endParaRPr>
          </a:p>
        </p:txBody>
      </p:sp>
      <p:sp>
        <p:nvSpPr>
          <p:cNvPr id="7" name="Oval 6"/>
          <p:cNvSpPr/>
          <p:nvPr/>
        </p:nvSpPr>
        <p:spPr>
          <a:xfrm>
            <a:off x="2298700" y="1125538"/>
            <a:ext cx="1352550" cy="1355725"/>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spcBef>
                <a:spcPts val="799"/>
              </a:spcBef>
              <a:defRPr/>
            </a:pPr>
            <a:r>
              <a:rPr lang="en-US" sz="5328" b="1">
                <a:solidFill>
                  <a:schemeClr val="bg1"/>
                </a:solidFill>
              </a:rPr>
              <a:t>1</a:t>
            </a:r>
          </a:p>
        </p:txBody>
      </p:sp>
      <p:sp>
        <p:nvSpPr>
          <p:cNvPr id="8" name="Freeform 7"/>
          <p:cNvSpPr/>
          <p:nvPr/>
        </p:nvSpPr>
        <p:spPr>
          <a:xfrm>
            <a:off x="3368675" y="2806109"/>
            <a:ext cx="8626475" cy="1082675"/>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59514" tIns="94750" rIns="94750" bIns="94750" spcCol="2541" anchor="ctr"/>
          <a:lstStyle/>
          <a:p>
            <a:pPr defTabSz="1657994">
              <a:lnSpc>
                <a:spcPct val="90000"/>
              </a:lnSpc>
              <a:spcAft>
                <a:spcPct val="35000"/>
              </a:spcAft>
              <a:defRPr/>
            </a:pPr>
            <a:r>
              <a:rPr lang="en-US" sz="3200" b="1" dirty="0" err="1">
                <a:solidFill>
                  <a:srgbClr val="FF99CC"/>
                </a:solidFill>
                <a:latin typeface="Times New Roman" panose="02020603050405020304" pitchFamily="18" charset="0"/>
                <a:cs typeface="Times New Roman" panose="02020603050405020304" pitchFamily="18" charset="0"/>
              </a:rPr>
              <a:t>Sưu</a:t>
            </a:r>
            <a:r>
              <a:rPr lang="en-US" sz="3200" b="1" dirty="0">
                <a:solidFill>
                  <a:srgbClr val="FF99CC"/>
                </a:solidFill>
                <a:latin typeface="Times New Roman" panose="02020603050405020304" pitchFamily="18" charset="0"/>
                <a:cs typeface="Times New Roman" panose="02020603050405020304" pitchFamily="18" charset="0"/>
              </a:rPr>
              <a:t> </a:t>
            </a:r>
            <a:r>
              <a:rPr lang="en-US" sz="3200" b="1" dirty="0" err="1">
                <a:solidFill>
                  <a:srgbClr val="FF99CC"/>
                </a:solidFill>
                <a:latin typeface="Times New Roman" panose="02020603050405020304" pitchFamily="18" charset="0"/>
                <a:cs typeface="Times New Roman" panose="02020603050405020304" pitchFamily="18" charset="0"/>
              </a:rPr>
              <a:t>tầm</a:t>
            </a:r>
            <a:r>
              <a:rPr lang="en-US" sz="3200" b="1" dirty="0">
                <a:solidFill>
                  <a:srgbClr val="FF99CC"/>
                </a:solidFill>
                <a:latin typeface="Times New Roman" panose="02020603050405020304" pitchFamily="18" charset="0"/>
                <a:cs typeface="Times New Roman" panose="02020603050405020304" pitchFamily="18" charset="0"/>
              </a:rPr>
              <a:t> </a:t>
            </a:r>
            <a:r>
              <a:rPr lang="en-US" sz="3200" b="1" dirty="0" err="1">
                <a:solidFill>
                  <a:srgbClr val="FF99CC"/>
                </a:solidFill>
                <a:latin typeface="Times New Roman" panose="02020603050405020304" pitchFamily="18" charset="0"/>
                <a:cs typeface="Times New Roman" panose="02020603050405020304" pitchFamily="18" charset="0"/>
              </a:rPr>
              <a:t>những</a:t>
            </a:r>
            <a:r>
              <a:rPr lang="en-US" sz="3200" b="1" dirty="0">
                <a:solidFill>
                  <a:srgbClr val="FF99CC"/>
                </a:solidFill>
                <a:latin typeface="Times New Roman" panose="02020603050405020304" pitchFamily="18" charset="0"/>
                <a:cs typeface="Times New Roman" panose="02020603050405020304" pitchFamily="18" charset="0"/>
              </a:rPr>
              <a:t> </a:t>
            </a:r>
            <a:r>
              <a:rPr lang="en-US" sz="3200" b="1" dirty="0" err="1">
                <a:solidFill>
                  <a:srgbClr val="FF99CC"/>
                </a:solidFill>
                <a:latin typeface="Times New Roman" panose="02020603050405020304" pitchFamily="18" charset="0"/>
                <a:cs typeface="Times New Roman" panose="02020603050405020304" pitchFamily="18" charset="0"/>
              </a:rPr>
              <a:t>câu</a:t>
            </a:r>
            <a:r>
              <a:rPr lang="en-US" sz="3200" b="1" dirty="0">
                <a:solidFill>
                  <a:srgbClr val="FF99CC"/>
                </a:solidFill>
                <a:latin typeface="Times New Roman" panose="02020603050405020304" pitchFamily="18" charset="0"/>
                <a:cs typeface="Times New Roman" panose="02020603050405020304" pitchFamily="18" charset="0"/>
              </a:rPr>
              <a:t> ca </a:t>
            </a:r>
            <a:r>
              <a:rPr lang="en-US" sz="3200" b="1" dirty="0" err="1">
                <a:solidFill>
                  <a:srgbClr val="FF99CC"/>
                </a:solidFill>
                <a:latin typeface="Times New Roman" panose="02020603050405020304" pitchFamily="18" charset="0"/>
                <a:cs typeface="Times New Roman" panose="02020603050405020304" pitchFamily="18" charset="0"/>
              </a:rPr>
              <a:t>dao</a:t>
            </a:r>
            <a:r>
              <a:rPr lang="en-US" sz="3200" b="1" dirty="0">
                <a:solidFill>
                  <a:srgbClr val="FF99CC"/>
                </a:solidFill>
                <a:latin typeface="Times New Roman" panose="02020603050405020304" pitchFamily="18" charset="0"/>
                <a:cs typeface="Times New Roman" panose="02020603050405020304" pitchFamily="18" charset="0"/>
              </a:rPr>
              <a:t> </a:t>
            </a:r>
            <a:r>
              <a:rPr lang="en-US" sz="3200" b="1" dirty="0" err="1">
                <a:solidFill>
                  <a:srgbClr val="FF99CC"/>
                </a:solidFill>
                <a:latin typeface="Times New Roman" panose="02020603050405020304" pitchFamily="18" charset="0"/>
                <a:cs typeface="Times New Roman" panose="02020603050405020304" pitchFamily="18" charset="0"/>
              </a:rPr>
              <a:t>tục</a:t>
            </a:r>
            <a:r>
              <a:rPr lang="en-US" sz="3200" b="1" dirty="0">
                <a:solidFill>
                  <a:srgbClr val="FF99CC"/>
                </a:solidFill>
                <a:latin typeface="Times New Roman" panose="02020603050405020304" pitchFamily="18" charset="0"/>
                <a:cs typeface="Times New Roman" panose="02020603050405020304" pitchFamily="18" charset="0"/>
              </a:rPr>
              <a:t> </a:t>
            </a:r>
            <a:r>
              <a:rPr lang="en-US" sz="3200" b="1" dirty="0" err="1">
                <a:solidFill>
                  <a:srgbClr val="FF99CC"/>
                </a:solidFill>
                <a:latin typeface="Times New Roman" panose="02020603050405020304" pitchFamily="18" charset="0"/>
                <a:cs typeface="Times New Roman" panose="02020603050405020304" pitchFamily="18" charset="0"/>
              </a:rPr>
              <a:t>ngữ</a:t>
            </a:r>
            <a:r>
              <a:rPr lang="en-US" sz="3200" b="1" dirty="0">
                <a:solidFill>
                  <a:srgbClr val="FF99CC"/>
                </a:solidFill>
                <a:latin typeface="Times New Roman" panose="02020603050405020304" pitchFamily="18" charset="0"/>
                <a:cs typeface="Times New Roman" panose="02020603050405020304" pitchFamily="18" charset="0"/>
              </a:rPr>
              <a:t> </a:t>
            </a:r>
            <a:r>
              <a:rPr lang="en-US" sz="3200" b="1" dirty="0" err="1">
                <a:solidFill>
                  <a:srgbClr val="FF99CC"/>
                </a:solidFill>
                <a:latin typeface="Times New Roman" panose="02020603050405020304" pitchFamily="18" charset="0"/>
                <a:cs typeface="Times New Roman" panose="02020603050405020304" pitchFamily="18" charset="0"/>
              </a:rPr>
              <a:t>về</a:t>
            </a:r>
            <a:r>
              <a:rPr lang="en-US" sz="3200" b="1" dirty="0">
                <a:solidFill>
                  <a:srgbClr val="FF99CC"/>
                </a:solidFill>
                <a:latin typeface="Times New Roman" panose="02020603050405020304" pitchFamily="18" charset="0"/>
                <a:cs typeface="Times New Roman" panose="02020603050405020304" pitchFamily="18" charset="0"/>
              </a:rPr>
              <a:t> </a:t>
            </a:r>
            <a:r>
              <a:rPr lang="en-US" sz="3200" b="1" dirty="0" err="1">
                <a:solidFill>
                  <a:srgbClr val="FF99CC"/>
                </a:solidFill>
                <a:latin typeface="Times New Roman" panose="02020603050405020304" pitchFamily="18" charset="0"/>
                <a:cs typeface="Times New Roman" panose="02020603050405020304" pitchFamily="18" charset="0"/>
              </a:rPr>
              <a:t>thời</a:t>
            </a:r>
            <a:r>
              <a:rPr lang="en-US" sz="3200" b="1" dirty="0">
                <a:solidFill>
                  <a:srgbClr val="FF99CC"/>
                </a:solidFill>
                <a:latin typeface="Times New Roman" panose="02020603050405020304" pitchFamily="18" charset="0"/>
                <a:cs typeface="Times New Roman" panose="02020603050405020304" pitchFamily="18" charset="0"/>
              </a:rPr>
              <a:t> </a:t>
            </a:r>
            <a:r>
              <a:rPr lang="en-US" sz="3200" b="1" dirty="0" err="1">
                <a:solidFill>
                  <a:srgbClr val="FF99CC"/>
                </a:solidFill>
                <a:latin typeface="Times New Roman" panose="02020603050405020304" pitchFamily="18" charset="0"/>
                <a:cs typeface="Times New Roman" panose="02020603050405020304" pitchFamily="18" charset="0"/>
              </a:rPr>
              <a:t>tiết</a:t>
            </a:r>
            <a:r>
              <a:rPr lang="en-US" sz="3200" b="1" dirty="0">
                <a:solidFill>
                  <a:srgbClr val="FF99CC"/>
                </a:solidFill>
                <a:latin typeface="Times New Roman" panose="02020603050405020304" pitchFamily="18" charset="0"/>
                <a:cs typeface="Times New Roman" panose="02020603050405020304" pitchFamily="18" charset="0"/>
              </a:rPr>
              <a:t> </a:t>
            </a:r>
            <a:r>
              <a:rPr lang="en-US" sz="3200" b="1" dirty="0" err="1">
                <a:solidFill>
                  <a:srgbClr val="FF99CC"/>
                </a:solidFill>
                <a:latin typeface="Times New Roman" panose="02020603050405020304" pitchFamily="18" charset="0"/>
                <a:cs typeface="Times New Roman" panose="02020603050405020304" pitchFamily="18" charset="0"/>
              </a:rPr>
              <a:t>và</a:t>
            </a:r>
            <a:r>
              <a:rPr lang="en-US" sz="3200" b="1" dirty="0">
                <a:solidFill>
                  <a:srgbClr val="FF99CC"/>
                </a:solidFill>
                <a:latin typeface="Times New Roman" panose="02020603050405020304" pitchFamily="18" charset="0"/>
                <a:cs typeface="Times New Roman" panose="02020603050405020304" pitchFamily="18" charset="0"/>
              </a:rPr>
              <a:t> </a:t>
            </a:r>
            <a:r>
              <a:rPr lang="en-US" sz="3200" b="1" dirty="0" err="1">
                <a:solidFill>
                  <a:srgbClr val="FF99CC"/>
                </a:solidFill>
                <a:latin typeface="Times New Roman" panose="02020603050405020304" pitchFamily="18" charset="0"/>
                <a:cs typeface="Times New Roman" panose="02020603050405020304" pitchFamily="18" charset="0"/>
              </a:rPr>
              <a:t>khí</a:t>
            </a:r>
            <a:r>
              <a:rPr lang="en-US" sz="3200" b="1" dirty="0">
                <a:solidFill>
                  <a:srgbClr val="FF99CC"/>
                </a:solidFill>
                <a:latin typeface="Times New Roman" panose="02020603050405020304" pitchFamily="18" charset="0"/>
                <a:cs typeface="Times New Roman" panose="02020603050405020304" pitchFamily="18" charset="0"/>
              </a:rPr>
              <a:t> </a:t>
            </a:r>
            <a:r>
              <a:rPr lang="en-US" sz="3200" b="1" dirty="0" err="1">
                <a:solidFill>
                  <a:srgbClr val="FF99CC"/>
                </a:solidFill>
                <a:latin typeface="Times New Roman" panose="02020603050405020304" pitchFamily="18" charset="0"/>
                <a:cs typeface="Times New Roman" panose="02020603050405020304" pitchFamily="18" charset="0"/>
              </a:rPr>
              <a:t>hậu</a:t>
            </a:r>
            <a:r>
              <a:rPr lang="en-US" sz="3200" b="1" dirty="0">
                <a:solidFill>
                  <a:srgbClr val="FF99CC"/>
                </a:solidFill>
                <a:latin typeface="Times New Roman" panose="02020603050405020304" pitchFamily="18" charset="0"/>
                <a:cs typeface="Times New Roman" panose="02020603050405020304" pitchFamily="18" charset="0"/>
              </a:rPr>
              <a:t> </a:t>
            </a:r>
            <a:r>
              <a:rPr lang="en-US" sz="3200" b="1" dirty="0" err="1">
                <a:solidFill>
                  <a:srgbClr val="FF99CC"/>
                </a:solidFill>
                <a:latin typeface="Times New Roman" panose="02020603050405020304" pitchFamily="18" charset="0"/>
                <a:cs typeface="Times New Roman" panose="02020603050405020304" pitchFamily="18" charset="0"/>
              </a:rPr>
              <a:t>Việt</a:t>
            </a:r>
            <a:r>
              <a:rPr lang="en-US" sz="3200" b="1" dirty="0">
                <a:solidFill>
                  <a:srgbClr val="FF99CC"/>
                </a:solidFill>
                <a:latin typeface="Times New Roman" panose="02020603050405020304" pitchFamily="18" charset="0"/>
                <a:cs typeface="Times New Roman" panose="02020603050405020304" pitchFamily="18" charset="0"/>
              </a:rPr>
              <a:t> Nam</a:t>
            </a:r>
          </a:p>
        </p:txBody>
      </p:sp>
      <p:sp>
        <p:nvSpPr>
          <p:cNvPr id="9" name="Oval 8"/>
          <p:cNvSpPr/>
          <p:nvPr/>
        </p:nvSpPr>
        <p:spPr>
          <a:xfrm>
            <a:off x="2690813" y="2751138"/>
            <a:ext cx="1354137" cy="1355725"/>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defRPr/>
            </a:pPr>
            <a:r>
              <a:rPr lang="en-US" sz="5328" b="1">
                <a:solidFill>
                  <a:schemeClr val="bg1"/>
                </a:solidFill>
              </a:rPr>
              <a:t>2</a:t>
            </a:r>
          </a:p>
        </p:txBody>
      </p:sp>
      <p:sp>
        <p:nvSpPr>
          <p:cNvPr id="10" name="Freeform 9"/>
          <p:cNvSpPr/>
          <p:nvPr/>
        </p:nvSpPr>
        <p:spPr>
          <a:xfrm>
            <a:off x="2974975" y="4241800"/>
            <a:ext cx="9020175" cy="1760538"/>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59514" tIns="94750" rIns="94750" bIns="94750" spcCol="2541" anchor="ctr"/>
          <a:lstStyle/>
          <a:p>
            <a:pPr defTabSz="1657994">
              <a:lnSpc>
                <a:spcPct val="90000"/>
              </a:lnSpc>
              <a:spcAft>
                <a:spcPct val="35000"/>
              </a:spcAft>
              <a:defRPr/>
            </a:pPr>
            <a:r>
              <a:rPr lang="en-US" sz="3200" b="1" dirty="0">
                <a:solidFill>
                  <a:srgbClr val="3399FF"/>
                </a:solidFill>
                <a:latin typeface="Times New Roman" panose="02020603050405020304" pitchFamily="18" charset="0"/>
                <a:cs typeface="Times New Roman" panose="02020603050405020304" pitchFamily="18" charset="0"/>
              </a:rPr>
              <a:t>Chuẩn bị </a:t>
            </a:r>
            <a:r>
              <a:rPr lang="en-US" sz="3200" b="1" dirty="0" err="1">
                <a:solidFill>
                  <a:srgbClr val="3399FF"/>
                </a:solidFill>
                <a:latin typeface="Times New Roman" panose="02020603050405020304" pitchFamily="18" charset="0"/>
                <a:cs typeface="Times New Roman" panose="02020603050405020304" pitchFamily="18" charset="0"/>
              </a:rPr>
              <a:t>bài</a:t>
            </a:r>
            <a:r>
              <a:rPr lang="en-US" sz="3200" b="1" dirty="0">
                <a:solidFill>
                  <a:srgbClr val="3399FF"/>
                </a:solidFill>
                <a:latin typeface="Times New Roman" panose="02020603050405020304" pitchFamily="18" charset="0"/>
                <a:cs typeface="Times New Roman" panose="02020603050405020304" pitchFamily="18" charset="0"/>
              </a:rPr>
              <a:t> 31: </a:t>
            </a:r>
            <a:r>
              <a:rPr lang="en-US" sz="3200" b="1" dirty="0" err="1">
                <a:solidFill>
                  <a:srgbClr val="3399FF"/>
                </a:solidFill>
                <a:latin typeface="Times New Roman" panose="02020603050405020304" pitchFamily="18" charset="0"/>
                <a:cs typeface="Times New Roman" panose="02020603050405020304" pitchFamily="18" charset="0"/>
              </a:rPr>
              <a:t>Các</a:t>
            </a:r>
            <a:r>
              <a:rPr lang="en-US" sz="3200" b="1" dirty="0">
                <a:solidFill>
                  <a:srgbClr val="3399FF"/>
                </a:solidFill>
                <a:latin typeface="Times New Roman" panose="02020603050405020304" pitchFamily="18" charset="0"/>
                <a:cs typeface="Times New Roman" panose="02020603050405020304" pitchFamily="18" charset="0"/>
              </a:rPr>
              <a:t> </a:t>
            </a:r>
            <a:r>
              <a:rPr lang="en-US" sz="3200" b="1" dirty="0" err="1">
                <a:solidFill>
                  <a:srgbClr val="3399FF"/>
                </a:solidFill>
                <a:latin typeface="Times New Roman" panose="02020603050405020304" pitchFamily="18" charset="0"/>
                <a:cs typeface="Times New Roman" panose="02020603050405020304" pitchFamily="18" charset="0"/>
              </a:rPr>
              <a:t>mùa</a:t>
            </a:r>
            <a:r>
              <a:rPr lang="en-US" sz="3200" b="1" dirty="0">
                <a:solidFill>
                  <a:srgbClr val="3399FF"/>
                </a:solidFill>
                <a:latin typeface="Times New Roman" panose="02020603050405020304" pitchFamily="18" charset="0"/>
                <a:cs typeface="Times New Roman" panose="02020603050405020304" pitchFamily="18" charset="0"/>
              </a:rPr>
              <a:t> </a:t>
            </a:r>
            <a:r>
              <a:rPr lang="en-US" sz="3200" b="1" dirty="0" err="1">
                <a:solidFill>
                  <a:srgbClr val="3399FF"/>
                </a:solidFill>
                <a:latin typeface="Times New Roman" panose="02020603050405020304" pitchFamily="18" charset="0"/>
                <a:cs typeface="Times New Roman" panose="02020603050405020304" pitchFamily="18" charset="0"/>
              </a:rPr>
              <a:t>khí</a:t>
            </a:r>
            <a:r>
              <a:rPr lang="en-US" sz="3200" b="1" dirty="0">
                <a:solidFill>
                  <a:srgbClr val="3399FF"/>
                </a:solidFill>
                <a:latin typeface="Times New Roman" panose="02020603050405020304" pitchFamily="18" charset="0"/>
                <a:cs typeface="Times New Roman" panose="02020603050405020304" pitchFamily="18" charset="0"/>
              </a:rPr>
              <a:t> </a:t>
            </a:r>
            <a:r>
              <a:rPr lang="en-US" sz="3200" b="1" dirty="0" err="1">
                <a:solidFill>
                  <a:srgbClr val="3399FF"/>
                </a:solidFill>
                <a:latin typeface="Times New Roman" panose="02020603050405020304" pitchFamily="18" charset="0"/>
                <a:cs typeface="Times New Roman" panose="02020603050405020304" pitchFamily="18" charset="0"/>
              </a:rPr>
              <a:t>hậu</a:t>
            </a:r>
            <a:r>
              <a:rPr lang="en-US" sz="3200" b="1" dirty="0">
                <a:solidFill>
                  <a:srgbClr val="3399FF"/>
                </a:solidFill>
                <a:latin typeface="Times New Roman" panose="02020603050405020304" pitchFamily="18" charset="0"/>
                <a:cs typeface="Times New Roman" panose="02020603050405020304" pitchFamily="18" charset="0"/>
              </a:rPr>
              <a:t> </a:t>
            </a:r>
            <a:r>
              <a:rPr lang="en-US" sz="3200" b="1" dirty="0" err="1">
                <a:solidFill>
                  <a:srgbClr val="3399FF"/>
                </a:solidFill>
                <a:latin typeface="Times New Roman" panose="02020603050405020304" pitchFamily="18" charset="0"/>
                <a:cs typeface="Times New Roman" panose="02020603050405020304" pitchFamily="18" charset="0"/>
              </a:rPr>
              <a:t>và</a:t>
            </a:r>
            <a:r>
              <a:rPr lang="en-US" sz="3200" b="1" dirty="0">
                <a:solidFill>
                  <a:srgbClr val="3399FF"/>
                </a:solidFill>
                <a:latin typeface="Times New Roman" panose="02020603050405020304" pitchFamily="18" charset="0"/>
                <a:cs typeface="Times New Roman" panose="02020603050405020304" pitchFamily="18" charset="0"/>
              </a:rPr>
              <a:t> </a:t>
            </a:r>
            <a:r>
              <a:rPr lang="en-US" sz="3200" b="1" dirty="0" err="1">
                <a:solidFill>
                  <a:srgbClr val="3399FF"/>
                </a:solidFill>
                <a:latin typeface="Times New Roman" panose="02020603050405020304" pitchFamily="18" charset="0"/>
                <a:cs typeface="Times New Roman" panose="02020603050405020304" pitchFamily="18" charset="0"/>
              </a:rPr>
              <a:t>thời</a:t>
            </a:r>
            <a:r>
              <a:rPr lang="en-US" sz="3200" b="1" dirty="0">
                <a:solidFill>
                  <a:srgbClr val="3399FF"/>
                </a:solidFill>
                <a:latin typeface="Times New Roman" panose="02020603050405020304" pitchFamily="18" charset="0"/>
                <a:cs typeface="Times New Roman" panose="02020603050405020304" pitchFamily="18" charset="0"/>
              </a:rPr>
              <a:t> </a:t>
            </a:r>
            <a:r>
              <a:rPr lang="en-US" sz="3200" b="1" dirty="0" err="1">
                <a:solidFill>
                  <a:srgbClr val="3399FF"/>
                </a:solidFill>
                <a:latin typeface="Times New Roman" panose="02020603050405020304" pitchFamily="18" charset="0"/>
                <a:cs typeface="Times New Roman" panose="02020603050405020304" pitchFamily="18" charset="0"/>
              </a:rPr>
              <a:t>tiết</a:t>
            </a:r>
            <a:r>
              <a:rPr lang="en-US" sz="3200" b="1" dirty="0">
                <a:solidFill>
                  <a:srgbClr val="3399FF"/>
                </a:solidFill>
                <a:latin typeface="Times New Roman" panose="02020603050405020304" pitchFamily="18" charset="0"/>
                <a:cs typeface="Times New Roman" panose="02020603050405020304" pitchFamily="18" charset="0"/>
              </a:rPr>
              <a:t> n</a:t>
            </a:r>
            <a:r>
              <a:rPr lang="vi-VN" sz="3200" b="1" dirty="0">
                <a:solidFill>
                  <a:srgbClr val="3399FF"/>
                </a:solidFill>
                <a:latin typeface="Times New Roman" panose="02020603050405020304" pitchFamily="18" charset="0"/>
                <a:cs typeface="Times New Roman" panose="02020603050405020304" pitchFamily="18" charset="0"/>
              </a:rPr>
              <a:t>ư</a:t>
            </a:r>
            <a:r>
              <a:rPr lang="en-US" sz="3200" b="1" dirty="0" err="1">
                <a:solidFill>
                  <a:srgbClr val="3399FF"/>
                </a:solidFill>
                <a:latin typeface="Times New Roman" panose="02020603050405020304" pitchFamily="18" charset="0"/>
                <a:cs typeface="Times New Roman" panose="02020603050405020304" pitchFamily="18" charset="0"/>
              </a:rPr>
              <a:t>ớc</a:t>
            </a:r>
            <a:r>
              <a:rPr lang="en-US" sz="3200" b="1" dirty="0">
                <a:solidFill>
                  <a:srgbClr val="3399FF"/>
                </a:solidFill>
                <a:latin typeface="Times New Roman" panose="02020603050405020304" pitchFamily="18" charset="0"/>
                <a:cs typeface="Times New Roman" panose="02020603050405020304" pitchFamily="18" charset="0"/>
              </a:rPr>
              <a:t> ta</a:t>
            </a:r>
          </a:p>
        </p:txBody>
      </p:sp>
      <p:sp>
        <p:nvSpPr>
          <p:cNvPr id="11" name="Oval 10"/>
          <p:cNvSpPr/>
          <p:nvPr/>
        </p:nvSpPr>
        <p:spPr>
          <a:xfrm>
            <a:off x="2298700" y="4376738"/>
            <a:ext cx="1352550" cy="1355725"/>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defRPr/>
            </a:pPr>
            <a:r>
              <a:rPr lang="en-US" sz="4795" b="1">
                <a:solidFill>
                  <a:schemeClr val="bg1"/>
                </a:solidFill>
              </a:rPr>
              <a:t>3</a:t>
            </a:r>
          </a:p>
        </p:txBody>
      </p:sp>
    </p:spTree>
    <p:extLst>
      <p:ext uri="{BB962C8B-B14F-4D97-AF65-F5344CB8AC3E}">
        <p14:creationId xmlns:p14="http://schemas.microsoft.com/office/powerpoint/2010/main" val="3721653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AutoShape 4" descr="Dự báo thời tiết | Đài Truyền hình Việt Nam | VTV.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228601" y="1235669"/>
            <a:ext cx="11802290" cy="584775"/>
          </a:xfrm>
          <a:prstGeom prst="rect">
            <a:avLst/>
          </a:prstGeom>
          <a:solidFill>
            <a:srgbClr val="FF0000"/>
          </a:solidFill>
        </p:spPr>
        <p:txBody>
          <a:bodyPr wrap="square" rtlCol="0">
            <a:spAutoFit/>
          </a:bodyPr>
          <a:lstStyle/>
          <a:p>
            <a:pPr algn="ct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Nội</a:t>
            </a:r>
            <a:r>
              <a:rPr lang="en-US" sz="3200" b="1" dirty="0" smtClean="0">
                <a:solidFill>
                  <a:schemeClr val="bg1"/>
                </a:solidFill>
                <a:latin typeface="Times New Roman" panose="02020603050405020304" pitchFamily="18" charset="0"/>
                <a:cs typeface="Times New Roman" panose="02020603050405020304" pitchFamily="18" charset="0"/>
              </a:rPr>
              <a:t> dung 1</a:t>
            </a:r>
            <a:r>
              <a:rPr lang="en-US" sz="3200" b="1" dirty="0">
                <a:solidFill>
                  <a:schemeClr val="bg1"/>
                </a:solidFill>
                <a:latin typeface="Times New Roman" panose="02020603050405020304" pitchFamily="18" charset="0"/>
                <a:cs typeface="Times New Roman" panose="02020603050405020304" pitchFamily="18" charset="0"/>
              </a:rPr>
              <a:t>: ĐẶC ĐIỂM KHÍ HẬU VIỆT NAM </a:t>
            </a:r>
            <a:r>
              <a:rPr lang="en-US" sz="3200" b="1" dirty="0" smtClean="0">
                <a:solidFill>
                  <a:schemeClr val="bg1"/>
                </a:solidFill>
                <a:latin typeface="Times New Roman" panose="02020603050405020304" pitchFamily="18" charset="0"/>
                <a:cs typeface="Times New Roman" panose="02020603050405020304" pitchFamily="18" charset="0"/>
              </a:rPr>
              <a:t>(</a:t>
            </a:r>
            <a:r>
              <a:rPr lang="en-US" sz="3200" b="1" dirty="0" err="1" smtClean="0">
                <a:solidFill>
                  <a:schemeClr val="bg1"/>
                </a:solidFill>
                <a:latin typeface="Times New Roman" panose="02020603050405020304" pitchFamily="18" charset="0"/>
                <a:cs typeface="Times New Roman" panose="02020603050405020304" pitchFamily="18" charset="0"/>
              </a:rPr>
              <a:t>tt</a:t>
            </a:r>
            <a:r>
              <a:rPr lang="en-US" sz="3200" b="1" dirty="0" smtClean="0">
                <a:solidFill>
                  <a:schemeClr val="bg1"/>
                </a:solidFill>
                <a:latin typeface="Times New Roman" panose="02020603050405020304" pitchFamily="18" charset="0"/>
                <a:cs typeface="Times New Roman" panose="02020603050405020304" pitchFamily="18" charset="0"/>
              </a:rPr>
              <a:t>)</a:t>
            </a:r>
            <a:endParaRPr lang="en-US" sz="3200" b="1" dirty="0">
              <a:solidFill>
                <a:schemeClr val="bg1"/>
              </a:solidFill>
              <a:latin typeface="Times New Roman" panose="02020603050405020304" pitchFamily="18" charset="0"/>
              <a:cs typeface="Times New Roman" panose="02020603050405020304" pitchFamily="18" charset="0"/>
            </a:endParaRPr>
          </a:p>
        </p:txBody>
      </p:sp>
      <p:cxnSp>
        <p:nvCxnSpPr>
          <p:cNvPr id="10" name="Straight Connector 9"/>
          <p:cNvCxnSpPr>
            <a:cxnSpLocks/>
          </p:cNvCxnSpPr>
          <p:nvPr/>
        </p:nvCxnSpPr>
        <p:spPr>
          <a:xfrm>
            <a:off x="8151222" y="1724297"/>
            <a:ext cx="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xmlns="" id="{E1997EE7-6B85-46C6-A2BC-DAF68866B78F}"/>
              </a:ext>
            </a:extLst>
          </p:cNvPr>
          <p:cNvGraphicFramePr/>
          <p:nvPr>
            <p:extLst>
              <p:ext uri="{D42A27DB-BD31-4B8C-83A1-F6EECF244321}">
                <p14:modId xmlns:p14="http://schemas.microsoft.com/office/powerpoint/2010/main" val="3687582937"/>
              </p:ext>
            </p:extLst>
          </p:nvPr>
        </p:nvGraphicFramePr>
        <p:xfrm>
          <a:off x="804776" y="1998538"/>
          <a:ext cx="8521147" cy="4598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xmlns="" id="{0782B10D-2311-40F3-8289-742228D5CB95}"/>
              </a:ext>
            </a:extLst>
          </p:cNvPr>
          <p:cNvSpPr txBox="1"/>
          <p:nvPr/>
        </p:nvSpPr>
        <p:spPr>
          <a:xfrm>
            <a:off x="724791" y="825203"/>
            <a:ext cx="184731" cy="4616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endParaRPr lang="en-US" sz="24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3CB45F9A-F8B5-4D05-A823-EE01CE7450E6}"/>
              </a:ext>
            </a:extLst>
          </p:cNvPr>
          <p:cNvSpPr txBox="1"/>
          <p:nvPr/>
        </p:nvSpPr>
        <p:spPr>
          <a:xfrm>
            <a:off x="664782" y="2210041"/>
            <a:ext cx="8352321" cy="584775"/>
          </a:xfrm>
          <a:prstGeom prst="rect">
            <a:avLst/>
          </a:prstGeom>
          <a:noFill/>
        </p:spPr>
        <p:txBody>
          <a:bodyPr wrap="square" rtlCol="0">
            <a:spAutoFit/>
          </a:bodyPr>
          <a:lstStyle/>
          <a:p>
            <a:pPr marL="342900" indent="-342900">
              <a:buAutoNum type="arabicPeriod"/>
            </a:pPr>
            <a:r>
              <a:rPr lang="en-US" sz="3200" b="1" dirty="0" err="1">
                <a:solidFill>
                  <a:srgbClr val="0000CC"/>
                </a:solidFill>
                <a:latin typeface="Times New Roman" panose="02020603050405020304" pitchFamily="18" charset="0"/>
                <a:cs typeface="Times New Roman" panose="02020603050405020304" pitchFamily="18" charset="0"/>
              </a:rPr>
              <a:t>Tính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chất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nhiệt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đới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ẩm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gió</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err="1">
                <a:solidFill>
                  <a:srgbClr val="0000CC"/>
                </a:solidFill>
                <a:latin typeface="Times New Roman" panose="02020603050405020304" pitchFamily="18" charset="0"/>
                <a:cs typeface="Times New Roman" panose="02020603050405020304" pitchFamily="18" charset="0"/>
              </a:rPr>
              <a:t>mùa</a:t>
            </a:r>
            <a:r>
              <a:rPr lang="en-US" sz="3200" b="1">
                <a:solidFill>
                  <a:srgbClr val="0000CC"/>
                </a:solidFill>
                <a:latin typeface="Times New Roman" panose="02020603050405020304" pitchFamily="18" charset="0"/>
                <a:cs typeface="Times New Roman" panose="02020603050405020304" pitchFamily="18" charset="0"/>
              </a:rPr>
              <a:t> </a:t>
            </a:r>
            <a:r>
              <a:rPr lang="en-US" sz="3200" b="1" smtClean="0">
                <a:solidFill>
                  <a:srgbClr val="0000CC"/>
                </a:solidFill>
                <a:latin typeface="Times New Roman" panose="02020603050405020304" pitchFamily="18" charset="0"/>
                <a:cs typeface="Times New Roman" panose="02020603050405020304" pitchFamily="18" charset="0"/>
              </a:rPr>
              <a:t>ẩm(đã </a:t>
            </a:r>
            <a:r>
              <a:rPr lang="en-US" sz="3200" b="1" err="1">
                <a:solidFill>
                  <a:srgbClr val="0000CC"/>
                </a:solidFill>
                <a:latin typeface="Times New Roman" panose="02020603050405020304" pitchFamily="18" charset="0"/>
                <a:cs typeface="Times New Roman" panose="02020603050405020304" pitchFamily="18" charset="0"/>
              </a:rPr>
              <a:t>học</a:t>
            </a:r>
            <a:r>
              <a:rPr lang="en-US" sz="3200" b="1" smtClean="0">
                <a:solidFill>
                  <a:srgbClr val="0000CC"/>
                </a:solidFill>
                <a:latin typeface="Times New Roman" panose="02020603050405020304" pitchFamily="18" charset="0"/>
                <a:cs typeface="Times New Roman" panose="02020603050405020304" pitchFamily="18" charset="0"/>
              </a:rPr>
              <a:t>)</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218136" y="396386"/>
            <a:ext cx="8788757" cy="707886"/>
          </a:xfrm>
          <a:prstGeom prst="rect">
            <a:avLst/>
          </a:prstGeom>
          <a:solidFill>
            <a:srgbClr val="FF0000"/>
          </a:solidFill>
        </p:spPr>
        <p:txBody>
          <a:bodyPr wrap="square" rtlCol="0">
            <a:spAutoFit/>
          </a:bodyPr>
          <a:lstStyle/>
          <a:p>
            <a:pPr algn="ctr"/>
            <a:r>
              <a:rPr lang="en-US" sz="4000" b="1" dirty="0" smtClean="0">
                <a:solidFill>
                  <a:schemeClr val="bg1"/>
                </a:solidFill>
                <a:latin typeface="Times New Roman" panose="02020603050405020304" pitchFamily="18" charset="0"/>
                <a:cs typeface="Times New Roman" panose="02020603050405020304" pitchFamily="18" charset="0"/>
              </a:rPr>
              <a:t> </a:t>
            </a:r>
            <a:r>
              <a:rPr lang="en-US" sz="4000" b="1" dirty="0" err="1" smtClean="0">
                <a:solidFill>
                  <a:schemeClr val="bg1"/>
                </a:solidFill>
                <a:latin typeface="Times New Roman" panose="02020603050405020304" pitchFamily="18" charset="0"/>
                <a:cs typeface="Times New Roman" panose="02020603050405020304" pitchFamily="18" charset="0"/>
              </a:rPr>
              <a:t>Chủ</a:t>
            </a:r>
            <a:r>
              <a:rPr lang="en-US" sz="4000" b="1" dirty="0" smtClean="0">
                <a:solidFill>
                  <a:schemeClr val="bg1"/>
                </a:solidFill>
                <a:latin typeface="Times New Roman" panose="02020603050405020304" pitchFamily="18" charset="0"/>
                <a:cs typeface="Times New Roman" panose="02020603050405020304" pitchFamily="18" charset="0"/>
              </a:rPr>
              <a:t> </a:t>
            </a:r>
            <a:r>
              <a:rPr lang="en-US" sz="4000" b="1" dirty="0" err="1" smtClean="0">
                <a:solidFill>
                  <a:schemeClr val="bg1"/>
                </a:solidFill>
                <a:latin typeface="Times New Roman" panose="02020603050405020304" pitchFamily="18" charset="0"/>
                <a:cs typeface="Times New Roman" panose="02020603050405020304" pitchFamily="18" charset="0"/>
              </a:rPr>
              <a:t>đề</a:t>
            </a:r>
            <a:r>
              <a:rPr lang="en-US" sz="4000" b="1" dirty="0" smtClean="0">
                <a:solidFill>
                  <a:schemeClr val="bg1"/>
                </a:solidFill>
                <a:latin typeface="Times New Roman" panose="02020603050405020304" pitchFamily="18" charset="0"/>
                <a:cs typeface="Times New Roman" panose="02020603050405020304" pitchFamily="18" charset="0"/>
              </a:rPr>
              <a:t> 12. </a:t>
            </a:r>
            <a:r>
              <a:rPr lang="en-US" sz="4000" b="1" dirty="0">
                <a:solidFill>
                  <a:schemeClr val="bg1"/>
                </a:solidFill>
                <a:latin typeface="Times New Roman" panose="02020603050405020304" pitchFamily="18" charset="0"/>
                <a:cs typeface="Times New Roman" panose="02020603050405020304" pitchFamily="18" charset="0"/>
              </a:rPr>
              <a:t>KHÍ HẬU VIỆT NAM </a:t>
            </a:r>
          </a:p>
        </p:txBody>
      </p:sp>
      <p:sp>
        <p:nvSpPr>
          <p:cNvPr id="13" name="TextBox 12">
            <a:extLst>
              <a:ext uri="{FF2B5EF4-FFF2-40B4-BE49-F238E27FC236}">
                <a16:creationId xmlns:a16="http://schemas.microsoft.com/office/drawing/2014/main" xmlns="" id="{3CB45F9A-F8B5-4D05-A823-EE01CE7450E6}"/>
              </a:ext>
            </a:extLst>
          </p:cNvPr>
          <p:cNvSpPr txBox="1"/>
          <p:nvPr/>
        </p:nvSpPr>
        <p:spPr>
          <a:xfrm>
            <a:off x="670275" y="2719138"/>
            <a:ext cx="8352321" cy="1077218"/>
          </a:xfrm>
          <a:prstGeom prst="rect">
            <a:avLst/>
          </a:prstGeom>
          <a:noFill/>
        </p:spPr>
        <p:txBody>
          <a:bodyPr wrap="square" rtlCol="0">
            <a:spAutoFit/>
          </a:bodyPr>
          <a:lstStyle/>
          <a:p>
            <a:r>
              <a:rPr lang="en-US" sz="3200" b="1" smtClean="0">
                <a:solidFill>
                  <a:srgbClr val="0000CC"/>
                </a:solidFill>
                <a:latin typeface="Times New Roman" panose="02020603050405020304" pitchFamily="18" charset="0"/>
                <a:cs typeface="Times New Roman" panose="02020603050405020304" pitchFamily="18" charset="0"/>
              </a:rPr>
              <a:t>2.Tính </a:t>
            </a:r>
            <a:r>
              <a:rPr lang="en-US" sz="3200" b="1" dirty="0" err="1">
                <a:solidFill>
                  <a:srgbClr val="0000CC"/>
                </a:solidFill>
                <a:latin typeface="Times New Roman" panose="02020603050405020304" pitchFamily="18" charset="0"/>
                <a:cs typeface="Times New Roman" panose="02020603050405020304" pitchFamily="18" charset="0"/>
              </a:rPr>
              <a:t>đa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dạng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thất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a:t>
            </a:r>
            <a:r>
              <a:rPr lang="vi-VN" sz="3200" b="1" dirty="0">
                <a:solidFill>
                  <a:srgbClr val="0000CC"/>
                </a:solidFill>
                <a:latin typeface="Times New Roman" panose="02020603050405020304" pitchFamily="18" charset="0"/>
                <a:cs typeface="Times New Roman" panose="02020603050405020304" pitchFamily="18" charset="0"/>
              </a:rPr>
              <a:t>ư</a:t>
            </a:r>
            <a:r>
              <a:rPr lang="en-US" sz="3200" b="1" dirty="0" err="1">
                <a:solidFill>
                  <a:srgbClr val="0000CC"/>
                </a:solidFill>
                <a:latin typeface="Times New Roman" panose="02020603050405020304" pitchFamily="18" charset="0"/>
                <a:cs typeface="Times New Roman" panose="02020603050405020304" pitchFamily="18" charset="0"/>
              </a:rPr>
              <a:t>ờng</a:t>
            </a:r>
            <a:r>
              <a:rPr lang="en-US" sz="3200" b="1" dirty="0">
                <a:solidFill>
                  <a:srgbClr val="0000CC"/>
                </a:solidFill>
                <a:latin typeface="Times New Roman" panose="02020603050405020304" pitchFamily="18" charset="0"/>
                <a:cs typeface="Times New Roman" panose="02020603050405020304" pitchFamily="18" charset="0"/>
              </a:rPr>
              <a:t> </a:t>
            </a:r>
          </a:p>
          <a:p>
            <a:r>
              <a:rPr lang="en-US" sz="3200">
                <a:solidFill>
                  <a:srgbClr val="0000CC"/>
                </a:solidFill>
                <a:latin typeface="Times New Roman" panose="02020603050405020304" pitchFamily="18" charset="0"/>
                <a:cs typeface="Times New Roman" panose="02020603050405020304" pitchFamily="18" charset="0"/>
              </a:rPr>
              <a:t>-</a:t>
            </a:r>
            <a:r>
              <a:rPr lang="en-US" sz="3200" smtClean="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Tính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đa</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dạng</a:t>
            </a:r>
            <a:endParaRPr lang="en-US" sz="32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633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xit" presetSubtype="4" fill="hold" grpId="1" nodeType="withEffect">
                                  <p:stCondLst>
                                    <p:cond delay="0"/>
                                  </p:stCondLst>
                                  <p:childTnLst>
                                    <p:anim calcmode="lin" valueType="num">
                                      <p:cBhvr additive="base">
                                        <p:cTn id="9" dur="500"/>
                                        <p:tgtEl>
                                          <p:spTgt spid="2"/>
                                        </p:tgtEl>
                                        <p:attrNameLst>
                                          <p:attrName>ppt_x</p:attrName>
                                        </p:attrNameLst>
                                      </p:cBhvr>
                                      <p:tavLst>
                                        <p:tav tm="0">
                                          <p:val>
                                            <p:strVal val="ppt_x"/>
                                          </p:val>
                                        </p:tav>
                                        <p:tav tm="100000">
                                          <p:val>
                                            <p:strVal val="ppt_x"/>
                                          </p:val>
                                        </p:tav>
                                      </p:tavLst>
                                    </p:anim>
                                    <p:anim calcmode="lin" valueType="num">
                                      <p:cBhvr additive="base">
                                        <p:cTn id="10" dur="500"/>
                                        <p:tgtEl>
                                          <p:spTgt spid="2"/>
                                        </p:tgtEl>
                                        <p:attrNameLst>
                                          <p:attrName>ppt_y</p:attrName>
                                        </p:attrNameLst>
                                      </p:cBhvr>
                                      <p:tavLst>
                                        <p:tav tm="0">
                                          <p:val>
                                            <p:strVal val="ppt_y"/>
                                          </p:val>
                                        </p:tav>
                                        <p:tav tm="100000">
                                          <p:val>
                                            <p:strVal val="1+ppt_h/2"/>
                                          </p:val>
                                        </p:tav>
                                      </p:tavLst>
                                    </p:anim>
                                    <p:set>
                                      <p:cBhvr>
                                        <p:cTn id="11" dur="1" fill="hold">
                                          <p:stCondLst>
                                            <p:cond delay="4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P spid="14"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C0884E7-C168-4BBC-A346-E94AA389AF87}"/>
              </a:ext>
            </a:extLst>
          </p:cNvPr>
          <p:cNvSpPr>
            <a:spLocks noGrp="1"/>
          </p:cNvSpPr>
          <p:nvPr>
            <p:ph idx="1"/>
          </p:nvPr>
        </p:nvSpPr>
        <p:spPr>
          <a:xfrm>
            <a:off x="279437" y="733185"/>
            <a:ext cx="2322095" cy="5744888"/>
          </a:xfrm>
          <a:solidFill>
            <a:schemeClr val="accent2">
              <a:lumMod val="20000"/>
              <a:lumOff val="80000"/>
            </a:schemeClr>
          </a:solidFill>
        </p:spPr>
        <p:txBody>
          <a:bodyPr>
            <a:noAutofit/>
          </a:bodyPr>
          <a:lstStyle/>
          <a:p>
            <a:pPr algn="just"/>
            <a:r>
              <a:rPr lang="en-US" sz="2400" b="1" dirty="0">
                <a:latin typeface="Times New Roman" panose="02020603050405020304" pitchFamily="18" charset="0"/>
                <a:cs typeface="Times New Roman" panose="02020603050405020304" pitchFamily="18" charset="0"/>
              </a:rPr>
              <a:t>B</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ớc</a:t>
            </a:r>
            <a:r>
              <a:rPr lang="en-US" sz="2400" b="1"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kiến</a:t>
            </a:r>
            <a:r>
              <a:rPr lang="en-US" sz="2400" b="1"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thức</a:t>
            </a:r>
            <a:r>
              <a:rPr lang="en-US" sz="2400" u="sng" dirty="0">
                <a:latin typeface="Times New Roman" panose="02020603050405020304" pitchFamily="18" charset="0"/>
                <a:cs typeface="Times New Roman" panose="02020603050405020304" pitchFamily="18" charset="0"/>
              </a:rPr>
              <a:t> SGK – Tr.111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ở </a:t>
            </a:r>
            <a:r>
              <a:rPr lang="en-US" sz="2400" dirty="0" err="1">
                <a:latin typeface="Times New Roman" panose="02020603050405020304" pitchFamily="18" charset="0"/>
                <a:cs typeface="Times New Roman" panose="02020603050405020304" pitchFamily="18" charset="0"/>
              </a:rPr>
              <a:t>phiếu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5 </a:t>
            </a:r>
            <a:r>
              <a:rPr lang="en-US" sz="2400" u="sng" dirty="0" err="1">
                <a:latin typeface="Times New Roman" panose="02020603050405020304" pitchFamily="18" charset="0"/>
                <a:cs typeface="Times New Roman" panose="02020603050405020304" pitchFamily="18" charset="0"/>
              </a:rPr>
              <a:t>phút</a:t>
            </a:r>
            <a:endParaRPr lang="en-US" sz="2400" u="sng"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B</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ớc</a:t>
            </a:r>
            <a:r>
              <a:rPr lang="en-US" sz="2400" b="1"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ợc</a:t>
            </a:r>
            <a:r>
              <a:rPr lang="en-US" sz="2400" dirty="0">
                <a:latin typeface="Times New Roman" panose="02020603050405020304" pitchFamily="18" charset="0"/>
                <a:cs typeface="Times New Roman" panose="02020603050405020304" pitchFamily="18" charset="0"/>
              </a:rPr>
              <a:t> tr</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ng </a:t>
            </a:r>
            <a:r>
              <a:rPr lang="en-US" sz="2400" err="1">
                <a:latin typeface="Times New Roman" panose="02020603050405020304" pitchFamily="18" charset="0"/>
                <a:cs typeface="Times New Roman" panose="02020603050405020304" pitchFamily="18" charset="0"/>
              </a:rPr>
              <a:t>bày</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trên bảng</a:t>
            </a:r>
            <a:endParaRPr lang="en-US" sz="2400" dirty="0">
              <a:latin typeface="Times New Roman" panose="02020603050405020304" pitchFamily="18" charset="0"/>
              <a:cs typeface="Times New Roman" panose="02020603050405020304" pitchFamily="18" charset="0"/>
            </a:endParaRPr>
          </a:p>
        </p:txBody>
      </p:sp>
      <p:sp>
        <p:nvSpPr>
          <p:cNvPr id="4" name="TextBox 12">
            <a:extLst>
              <a:ext uri="{FF2B5EF4-FFF2-40B4-BE49-F238E27FC236}">
                <a16:creationId xmlns:a16="http://schemas.microsoft.com/office/drawing/2014/main" xmlns="" id="{D6539386-D700-4939-8D4A-31B6C9501CF2}"/>
              </a:ext>
            </a:extLst>
          </p:cNvPr>
          <p:cNvSpPr txBox="1">
            <a:spLocks noChangeArrowheads="1"/>
          </p:cNvSpPr>
          <p:nvPr/>
        </p:nvSpPr>
        <p:spPr bwMode="auto">
          <a:xfrm>
            <a:off x="610135" y="183715"/>
            <a:ext cx="5958090" cy="461665"/>
          </a:xfrm>
          <a:prstGeom prst="rect">
            <a:avLst/>
          </a:prstGeom>
          <a:solidFill>
            <a:srgbClr val="CCFFFF"/>
          </a:solidFill>
          <a:ln w="9525">
            <a:solidFill>
              <a:srgbClr val="FF0000"/>
            </a:solidFill>
            <a:miter lim="800000"/>
            <a:headEnd/>
            <a:tailEnd/>
          </a:ln>
        </p:spPr>
        <p:txBody>
          <a:bodyPr wrap="square">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r>
              <a:rPr lang="en-US" sz="2400" dirty="0">
                <a:solidFill>
                  <a:srgbClr val="FF0000"/>
                </a:solidFill>
              </a:rPr>
              <a:t>HOẠT ĐỘNG NHÓM – EM LÀM HOẠ SĨ </a:t>
            </a:r>
            <a:endParaRPr lang="en-US" altLang="en-US" sz="2400" b="1" u="sng" dirty="0">
              <a:solidFill>
                <a:srgbClr val="FF0000"/>
              </a:solidFill>
              <a:cs typeface="Times New Roman" panose="02020603050405020304" pitchFamily="18" charset="0"/>
            </a:endParaRPr>
          </a:p>
        </p:txBody>
      </p:sp>
      <p:sp>
        <p:nvSpPr>
          <p:cNvPr id="6" name="Freeform 11"/>
          <p:cNvSpPr>
            <a:spLocks/>
          </p:cNvSpPr>
          <p:nvPr/>
        </p:nvSpPr>
        <p:spPr bwMode="auto">
          <a:xfrm>
            <a:off x="2669061" y="991276"/>
            <a:ext cx="2862262" cy="1881188"/>
          </a:xfrm>
          <a:custGeom>
            <a:avLst/>
            <a:gdLst>
              <a:gd name="T0" fmla="*/ 1895475 w 1803"/>
              <a:gd name="T1" fmla="*/ 1857376 h 1185"/>
              <a:gd name="T2" fmla="*/ 1670050 w 1803"/>
              <a:gd name="T3" fmla="*/ 1804988 h 1185"/>
              <a:gd name="T4" fmla="*/ 1444625 w 1803"/>
              <a:gd name="T5" fmla="*/ 1698626 h 1185"/>
              <a:gd name="T6" fmla="*/ 1312862 w 1803"/>
              <a:gd name="T7" fmla="*/ 1579563 h 1185"/>
              <a:gd name="T8" fmla="*/ 1114425 w 1803"/>
              <a:gd name="T9" fmla="*/ 1460500 h 1185"/>
              <a:gd name="T10" fmla="*/ 981075 w 1803"/>
              <a:gd name="T11" fmla="*/ 1406525 h 1185"/>
              <a:gd name="T12" fmla="*/ 981075 w 1803"/>
              <a:gd name="T13" fmla="*/ 1235075 h 1185"/>
              <a:gd name="T14" fmla="*/ 1325562 w 1803"/>
              <a:gd name="T15" fmla="*/ 1128713 h 1185"/>
              <a:gd name="T16" fmla="*/ 1087437 w 1803"/>
              <a:gd name="T17" fmla="*/ 1009650 h 1185"/>
              <a:gd name="T18" fmla="*/ 1154112 w 1803"/>
              <a:gd name="T19" fmla="*/ 942975 h 1185"/>
              <a:gd name="T20" fmla="*/ 1060450 w 1803"/>
              <a:gd name="T21" fmla="*/ 850900 h 1185"/>
              <a:gd name="T22" fmla="*/ 768350 w 1803"/>
              <a:gd name="T23" fmla="*/ 890588 h 1185"/>
              <a:gd name="T24" fmla="*/ 596900 w 1803"/>
              <a:gd name="T25" fmla="*/ 876300 h 1185"/>
              <a:gd name="T26" fmla="*/ 398462 w 1803"/>
              <a:gd name="T27" fmla="*/ 769938 h 1185"/>
              <a:gd name="T28" fmla="*/ 384175 w 1803"/>
              <a:gd name="T29" fmla="*/ 585788 h 1185"/>
              <a:gd name="T30" fmla="*/ 319087 w 1803"/>
              <a:gd name="T31" fmla="*/ 531813 h 1185"/>
              <a:gd name="T32" fmla="*/ 119062 w 1803"/>
              <a:gd name="T33" fmla="*/ 385763 h 1185"/>
              <a:gd name="T34" fmla="*/ 53975 w 1803"/>
              <a:gd name="T35" fmla="*/ 306388 h 1185"/>
              <a:gd name="T36" fmla="*/ 39687 w 1803"/>
              <a:gd name="T37" fmla="*/ 306388 h 1185"/>
              <a:gd name="T38" fmla="*/ 39687 w 1803"/>
              <a:gd name="T39" fmla="*/ 280988 h 1185"/>
              <a:gd name="T40" fmla="*/ 239712 w 1803"/>
              <a:gd name="T41" fmla="*/ 187325 h 1185"/>
              <a:gd name="T42" fmla="*/ 344487 w 1803"/>
              <a:gd name="T43" fmla="*/ 214313 h 1185"/>
              <a:gd name="T44" fmla="*/ 463550 w 1803"/>
              <a:gd name="T45" fmla="*/ 293688 h 1185"/>
              <a:gd name="T46" fmla="*/ 557212 w 1803"/>
              <a:gd name="T47" fmla="*/ 187325 h 1185"/>
              <a:gd name="T48" fmla="*/ 728662 w 1803"/>
              <a:gd name="T49" fmla="*/ 227013 h 1185"/>
              <a:gd name="T50" fmla="*/ 795337 w 1803"/>
              <a:gd name="T51" fmla="*/ 174625 h 1185"/>
              <a:gd name="T52" fmla="*/ 1060450 w 1803"/>
              <a:gd name="T53" fmla="*/ 134938 h 1185"/>
              <a:gd name="T54" fmla="*/ 1285875 w 1803"/>
              <a:gd name="T55" fmla="*/ 107950 h 1185"/>
              <a:gd name="T56" fmla="*/ 1603375 w 1803"/>
              <a:gd name="T57" fmla="*/ 1588 h 1185"/>
              <a:gd name="T58" fmla="*/ 1630363 w 1803"/>
              <a:gd name="T59" fmla="*/ 28575 h 1185"/>
              <a:gd name="T60" fmla="*/ 2001837 w 1803"/>
              <a:gd name="T61" fmla="*/ 134938 h 1185"/>
              <a:gd name="T62" fmla="*/ 2200275 w 1803"/>
              <a:gd name="T63" fmla="*/ 147638 h 1185"/>
              <a:gd name="T64" fmla="*/ 2252662 w 1803"/>
              <a:gd name="T65" fmla="*/ 187325 h 1185"/>
              <a:gd name="T66" fmla="*/ 2147887 w 1803"/>
              <a:gd name="T67" fmla="*/ 333375 h 1185"/>
              <a:gd name="T68" fmla="*/ 2252662 w 1803"/>
              <a:gd name="T69" fmla="*/ 360363 h 1185"/>
              <a:gd name="T70" fmla="*/ 2492375 w 1803"/>
              <a:gd name="T71" fmla="*/ 546100 h 1185"/>
              <a:gd name="T72" fmla="*/ 2862262 w 1803"/>
              <a:gd name="T73" fmla="*/ 571500 h 1185"/>
              <a:gd name="T74" fmla="*/ 2638425 w 1803"/>
              <a:gd name="T75" fmla="*/ 730250 h 1185"/>
              <a:gd name="T76" fmla="*/ 2227262 w 1803"/>
              <a:gd name="T77" fmla="*/ 890588 h 1185"/>
              <a:gd name="T78" fmla="*/ 1987550 w 1803"/>
              <a:gd name="T79" fmla="*/ 1101725 h 1185"/>
              <a:gd name="T80" fmla="*/ 1709738 w 1803"/>
              <a:gd name="T81" fmla="*/ 1433513 h 1185"/>
              <a:gd name="T82" fmla="*/ 1749425 w 1803"/>
              <a:gd name="T83" fmla="*/ 1631951 h 1185"/>
              <a:gd name="T84" fmla="*/ 1987550 w 1803"/>
              <a:gd name="T85" fmla="*/ 1778001 h 1185"/>
              <a:gd name="T86" fmla="*/ 2108200 w 1803"/>
              <a:gd name="T87" fmla="*/ 1857376 h 11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03"/>
              <a:gd name="T133" fmla="*/ 0 h 1185"/>
              <a:gd name="T134" fmla="*/ 1803 w 1803"/>
              <a:gd name="T135" fmla="*/ 1185 h 11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03" h="1185">
                <a:moveTo>
                  <a:pt x="1328" y="1170"/>
                </a:moveTo>
                <a:cubicBezTo>
                  <a:pt x="1272" y="1178"/>
                  <a:pt x="1254" y="1185"/>
                  <a:pt x="1194" y="1170"/>
                </a:cubicBezTo>
                <a:cubicBezTo>
                  <a:pt x="1104" y="1147"/>
                  <a:pt x="1229" y="1157"/>
                  <a:pt x="1144" y="1145"/>
                </a:cubicBezTo>
                <a:cubicBezTo>
                  <a:pt x="1114" y="1141"/>
                  <a:pt x="1083" y="1140"/>
                  <a:pt x="1052" y="1137"/>
                </a:cubicBezTo>
                <a:cubicBezTo>
                  <a:pt x="1021" y="1126"/>
                  <a:pt x="993" y="1118"/>
                  <a:pt x="960" y="1112"/>
                </a:cubicBezTo>
                <a:cubicBezTo>
                  <a:pt x="945" y="1097"/>
                  <a:pt x="924" y="1087"/>
                  <a:pt x="910" y="1070"/>
                </a:cubicBezTo>
                <a:cubicBezTo>
                  <a:pt x="897" y="1053"/>
                  <a:pt x="902" y="1024"/>
                  <a:pt x="885" y="1011"/>
                </a:cubicBezTo>
                <a:cubicBezTo>
                  <a:pt x="869" y="999"/>
                  <a:pt x="846" y="1001"/>
                  <a:pt x="827" y="995"/>
                </a:cubicBezTo>
                <a:cubicBezTo>
                  <a:pt x="802" y="978"/>
                  <a:pt x="780" y="955"/>
                  <a:pt x="752" y="945"/>
                </a:cubicBezTo>
                <a:cubicBezTo>
                  <a:pt x="728" y="937"/>
                  <a:pt x="722" y="936"/>
                  <a:pt x="702" y="920"/>
                </a:cubicBezTo>
                <a:cubicBezTo>
                  <a:pt x="693" y="912"/>
                  <a:pt x="687" y="900"/>
                  <a:pt x="676" y="895"/>
                </a:cubicBezTo>
                <a:cubicBezTo>
                  <a:pt x="658" y="888"/>
                  <a:pt x="637" y="889"/>
                  <a:pt x="618" y="886"/>
                </a:cubicBezTo>
                <a:cubicBezTo>
                  <a:pt x="601" y="880"/>
                  <a:pt x="582" y="879"/>
                  <a:pt x="568" y="869"/>
                </a:cubicBezTo>
                <a:cubicBezTo>
                  <a:pt x="529" y="841"/>
                  <a:pt x="595" y="793"/>
                  <a:pt x="618" y="778"/>
                </a:cubicBezTo>
                <a:cubicBezTo>
                  <a:pt x="681" y="798"/>
                  <a:pt x="713" y="792"/>
                  <a:pt x="785" y="786"/>
                </a:cubicBezTo>
                <a:cubicBezTo>
                  <a:pt x="810" y="761"/>
                  <a:pt x="824" y="744"/>
                  <a:pt x="835" y="711"/>
                </a:cubicBezTo>
                <a:cubicBezTo>
                  <a:pt x="777" y="671"/>
                  <a:pt x="796" y="694"/>
                  <a:pt x="768" y="652"/>
                </a:cubicBezTo>
                <a:cubicBezTo>
                  <a:pt x="744" y="577"/>
                  <a:pt x="793" y="702"/>
                  <a:pt x="685" y="636"/>
                </a:cubicBezTo>
                <a:cubicBezTo>
                  <a:pt x="671" y="627"/>
                  <a:pt x="690" y="603"/>
                  <a:pt x="693" y="586"/>
                </a:cubicBezTo>
                <a:cubicBezTo>
                  <a:pt x="704" y="589"/>
                  <a:pt x="717" y="601"/>
                  <a:pt x="727" y="594"/>
                </a:cubicBezTo>
                <a:cubicBezTo>
                  <a:pt x="734" y="589"/>
                  <a:pt x="724" y="575"/>
                  <a:pt x="718" y="569"/>
                </a:cubicBezTo>
                <a:cubicBezTo>
                  <a:pt x="704" y="555"/>
                  <a:pt x="687" y="541"/>
                  <a:pt x="668" y="536"/>
                </a:cubicBezTo>
                <a:cubicBezTo>
                  <a:pt x="619" y="523"/>
                  <a:pt x="646" y="529"/>
                  <a:pt x="585" y="519"/>
                </a:cubicBezTo>
                <a:cubicBezTo>
                  <a:pt x="549" y="531"/>
                  <a:pt x="521" y="549"/>
                  <a:pt x="484" y="561"/>
                </a:cubicBezTo>
                <a:cubicBezTo>
                  <a:pt x="476" y="564"/>
                  <a:pt x="459" y="569"/>
                  <a:pt x="459" y="569"/>
                </a:cubicBezTo>
                <a:cubicBezTo>
                  <a:pt x="438" y="566"/>
                  <a:pt x="399" y="565"/>
                  <a:pt x="376" y="552"/>
                </a:cubicBezTo>
                <a:cubicBezTo>
                  <a:pt x="295" y="507"/>
                  <a:pt x="355" y="528"/>
                  <a:pt x="301" y="511"/>
                </a:cubicBezTo>
                <a:cubicBezTo>
                  <a:pt x="285" y="500"/>
                  <a:pt x="266" y="497"/>
                  <a:pt x="251" y="485"/>
                </a:cubicBezTo>
                <a:cubicBezTo>
                  <a:pt x="234" y="471"/>
                  <a:pt x="224" y="450"/>
                  <a:pt x="209" y="435"/>
                </a:cubicBezTo>
                <a:cubicBezTo>
                  <a:pt x="196" y="393"/>
                  <a:pt x="208" y="391"/>
                  <a:pt x="242" y="369"/>
                </a:cubicBezTo>
                <a:cubicBezTo>
                  <a:pt x="248" y="361"/>
                  <a:pt x="261" y="354"/>
                  <a:pt x="259" y="344"/>
                </a:cubicBezTo>
                <a:cubicBezTo>
                  <a:pt x="253" y="314"/>
                  <a:pt x="212" y="332"/>
                  <a:pt x="201" y="335"/>
                </a:cubicBezTo>
                <a:cubicBezTo>
                  <a:pt x="184" y="332"/>
                  <a:pt x="167" y="332"/>
                  <a:pt x="151" y="327"/>
                </a:cubicBezTo>
                <a:cubicBezTo>
                  <a:pt x="120" y="317"/>
                  <a:pt x="112" y="268"/>
                  <a:pt x="75" y="243"/>
                </a:cubicBezTo>
                <a:cubicBezTo>
                  <a:pt x="70" y="235"/>
                  <a:pt x="65" y="226"/>
                  <a:pt x="59" y="218"/>
                </a:cubicBezTo>
                <a:cubicBezTo>
                  <a:pt x="52" y="209"/>
                  <a:pt x="30" y="204"/>
                  <a:pt x="34" y="193"/>
                </a:cubicBezTo>
                <a:cubicBezTo>
                  <a:pt x="39" y="179"/>
                  <a:pt x="90" y="177"/>
                  <a:pt x="75" y="177"/>
                </a:cubicBezTo>
                <a:cubicBezTo>
                  <a:pt x="58" y="177"/>
                  <a:pt x="25" y="193"/>
                  <a:pt x="25" y="193"/>
                </a:cubicBezTo>
                <a:cubicBezTo>
                  <a:pt x="17" y="185"/>
                  <a:pt x="0" y="180"/>
                  <a:pt x="0" y="168"/>
                </a:cubicBezTo>
                <a:cubicBezTo>
                  <a:pt x="0" y="159"/>
                  <a:pt x="16" y="177"/>
                  <a:pt x="25" y="177"/>
                </a:cubicBezTo>
                <a:cubicBezTo>
                  <a:pt x="32" y="177"/>
                  <a:pt x="74" y="163"/>
                  <a:pt x="84" y="160"/>
                </a:cubicBezTo>
                <a:cubicBezTo>
                  <a:pt x="117" y="127"/>
                  <a:pt x="108" y="104"/>
                  <a:pt x="151" y="118"/>
                </a:cubicBezTo>
                <a:cubicBezTo>
                  <a:pt x="156" y="126"/>
                  <a:pt x="167" y="143"/>
                  <a:pt x="167" y="143"/>
                </a:cubicBezTo>
                <a:cubicBezTo>
                  <a:pt x="85" y="81"/>
                  <a:pt x="187" y="128"/>
                  <a:pt x="217" y="135"/>
                </a:cubicBezTo>
                <a:cubicBezTo>
                  <a:pt x="234" y="146"/>
                  <a:pt x="250" y="157"/>
                  <a:pt x="267" y="168"/>
                </a:cubicBezTo>
                <a:cubicBezTo>
                  <a:pt x="275" y="174"/>
                  <a:pt x="292" y="185"/>
                  <a:pt x="292" y="185"/>
                </a:cubicBezTo>
                <a:cubicBezTo>
                  <a:pt x="301" y="179"/>
                  <a:pt x="311" y="176"/>
                  <a:pt x="318" y="168"/>
                </a:cubicBezTo>
                <a:cubicBezTo>
                  <a:pt x="331" y="153"/>
                  <a:pt x="332" y="124"/>
                  <a:pt x="351" y="118"/>
                </a:cubicBezTo>
                <a:cubicBezTo>
                  <a:pt x="384" y="107"/>
                  <a:pt x="368" y="113"/>
                  <a:pt x="401" y="101"/>
                </a:cubicBezTo>
                <a:cubicBezTo>
                  <a:pt x="411" y="111"/>
                  <a:pt x="439" y="147"/>
                  <a:pt x="459" y="143"/>
                </a:cubicBezTo>
                <a:cubicBezTo>
                  <a:pt x="469" y="141"/>
                  <a:pt x="468" y="124"/>
                  <a:pt x="476" y="118"/>
                </a:cubicBezTo>
                <a:cubicBezTo>
                  <a:pt x="483" y="113"/>
                  <a:pt x="493" y="113"/>
                  <a:pt x="501" y="110"/>
                </a:cubicBezTo>
                <a:cubicBezTo>
                  <a:pt x="558" y="148"/>
                  <a:pt x="532" y="136"/>
                  <a:pt x="576" y="152"/>
                </a:cubicBezTo>
                <a:cubicBezTo>
                  <a:pt x="611" y="128"/>
                  <a:pt x="625" y="99"/>
                  <a:pt x="668" y="85"/>
                </a:cubicBezTo>
                <a:cubicBezTo>
                  <a:pt x="728" y="104"/>
                  <a:pt x="704" y="91"/>
                  <a:pt x="743" y="118"/>
                </a:cubicBezTo>
                <a:cubicBezTo>
                  <a:pt x="776" y="107"/>
                  <a:pt x="790" y="97"/>
                  <a:pt x="810" y="68"/>
                </a:cubicBezTo>
                <a:cubicBezTo>
                  <a:pt x="830" y="6"/>
                  <a:pt x="936" y="14"/>
                  <a:pt x="985" y="10"/>
                </a:cubicBezTo>
                <a:cubicBezTo>
                  <a:pt x="993" y="7"/>
                  <a:pt x="1019" y="1"/>
                  <a:pt x="1010" y="1"/>
                </a:cubicBezTo>
                <a:cubicBezTo>
                  <a:pt x="996" y="1"/>
                  <a:pt x="959" y="0"/>
                  <a:pt x="969" y="10"/>
                </a:cubicBezTo>
                <a:cubicBezTo>
                  <a:pt x="983" y="24"/>
                  <a:pt x="1008" y="15"/>
                  <a:pt x="1027" y="18"/>
                </a:cubicBezTo>
                <a:cubicBezTo>
                  <a:pt x="1073" y="49"/>
                  <a:pt x="1102" y="67"/>
                  <a:pt x="1152" y="85"/>
                </a:cubicBezTo>
                <a:cubicBezTo>
                  <a:pt x="1206" y="73"/>
                  <a:pt x="1195" y="71"/>
                  <a:pt x="1261" y="85"/>
                </a:cubicBezTo>
                <a:cubicBezTo>
                  <a:pt x="1278" y="89"/>
                  <a:pt x="1311" y="101"/>
                  <a:pt x="1311" y="101"/>
                </a:cubicBezTo>
                <a:cubicBezTo>
                  <a:pt x="1369" y="82"/>
                  <a:pt x="1344" y="80"/>
                  <a:pt x="1386" y="93"/>
                </a:cubicBezTo>
                <a:cubicBezTo>
                  <a:pt x="1392" y="101"/>
                  <a:pt x="1398" y="109"/>
                  <a:pt x="1403" y="118"/>
                </a:cubicBezTo>
                <a:cubicBezTo>
                  <a:pt x="1416" y="144"/>
                  <a:pt x="1406" y="159"/>
                  <a:pt x="1419" y="118"/>
                </a:cubicBezTo>
                <a:cubicBezTo>
                  <a:pt x="1476" y="139"/>
                  <a:pt x="1419" y="143"/>
                  <a:pt x="1394" y="152"/>
                </a:cubicBezTo>
                <a:cubicBezTo>
                  <a:pt x="1385" y="161"/>
                  <a:pt x="1349" y="192"/>
                  <a:pt x="1353" y="210"/>
                </a:cubicBezTo>
                <a:cubicBezTo>
                  <a:pt x="1355" y="219"/>
                  <a:pt x="1370" y="216"/>
                  <a:pt x="1378" y="218"/>
                </a:cubicBezTo>
                <a:cubicBezTo>
                  <a:pt x="1392" y="221"/>
                  <a:pt x="1405" y="224"/>
                  <a:pt x="1419" y="227"/>
                </a:cubicBezTo>
                <a:cubicBezTo>
                  <a:pt x="1431" y="326"/>
                  <a:pt x="1415" y="303"/>
                  <a:pt x="1503" y="319"/>
                </a:cubicBezTo>
                <a:cubicBezTo>
                  <a:pt x="1517" y="363"/>
                  <a:pt x="1528" y="354"/>
                  <a:pt x="1570" y="344"/>
                </a:cubicBezTo>
                <a:cubicBezTo>
                  <a:pt x="1578" y="338"/>
                  <a:pt x="1585" y="328"/>
                  <a:pt x="1595" y="327"/>
                </a:cubicBezTo>
                <a:cubicBezTo>
                  <a:pt x="1646" y="321"/>
                  <a:pt x="1749" y="353"/>
                  <a:pt x="1803" y="360"/>
                </a:cubicBezTo>
                <a:cubicBezTo>
                  <a:pt x="1800" y="374"/>
                  <a:pt x="1802" y="390"/>
                  <a:pt x="1795" y="402"/>
                </a:cubicBezTo>
                <a:cubicBezTo>
                  <a:pt x="1782" y="425"/>
                  <a:pt x="1691" y="442"/>
                  <a:pt x="1662" y="460"/>
                </a:cubicBezTo>
                <a:cubicBezTo>
                  <a:pt x="1654" y="483"/>
                  <a:pt x="1649" y="520"/>
                  <a:pt x="1628" y="536"/>
                </a:cubicBezTo>
                <a:cubicBezTo>
                  <a:pt x="1603" y="555"/>
                  <a:pt x="1415" y="560"/>
                  <a:pt x="1403" y="561"/>
                </a:cubicBezTo>
                <a:cubicBezTo>
                  <a:pt x="1342" y="600"/>
                  <a:pt x="1405" y="673"/>
                  <a:pt x="1344" y="686"/>
                </a:cubicBezTo>
                <a:cubicBezTo>
                  <a:pt x="1314" y="692"/>
                  <a:pt x="1283" y="691"/>
                  <a:pt x="1252" y="694"/>
                </a:cubicBezTo>
                <a:cubicBezTo>
                  <a:pt x="1207" y="763"/>
                  <a:pt x="1212" y="751"/>
                  <a:pt x="1136" y="778"/>
                </a:cubicBezTo>
                <a:cubicBezTo>
                  <a:pt x="1127" y="859"/>
                  <a:pt x="1135" y="863"/>
                  <a:pt x="1077" y="903"/>
                </a:cubicBezTo>
                <a:cubicBezTo>
                  <a:pt x="1092" y="1016"/>
                  <a:pt x="1077" y="934"/>
                  <a:pt x="1094" y="995"/>
                </a:cubicBezTo>
                <a:cubicBezTo>
                  <a:pt x="1097" y="1006"/>
                  <a:pt x="1093" y="1021"/>
                  <a:pt x="1102" y="1028"/>
                </a:cubicBezTo>
                <a:cubicBezTo>
                  <a:pt x="1116" y="1038"/>
                  <a:pt x="1135" y="1033"/>
                  <a:pt x="1152" y="1036"/>
                </a:cubicBezTo>
                <a:cubicBezTo>
                  <a:pt x="1188" y="1061"/>
                  <a:pt x="1212" y="1101"/>
                  <a:pt x="1252" y="1120"/>
                </a:cubicBezTo>
                <a:cubicBezTo>
                  <a:pt x="1268" y="1128"/>
                  <a:pt x="1286" y="1131"/>
                  <a:pt x="1303" y="1137"/>
                </a:cubicBezTo>
                <a:cubicBezTo>
                  <a:pt x="1330" y="1164"/>
                  <a:pt x="1328" y="1150"/>
                  <a:pt x="1328" y="1170"/>
                </a:cubicBezTo>
                <a:close/>
              </a:path>
            </a:pathLst>
          </a:custGeom>
          <a:noFill/>
          <a:ln w="2857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7" name="Freeform 12"/>
          <p:cNvSpPr>
            <a:spLocks/>
          </p:cNvSpPr>
          <p:nvPr/>
        </p:nvSpPr>
        <p:spPr bwMode="auto">
          <a:xfrm>
            <a:off x="4337881" y="2808965"/>
            <a:ext cx="1981200" cy="2319337"/>
          </a:xfrm>
          <a:custGeom>
            <a:avLst/>
            <a:gdLst>
              <a:gd name="T0" fmla="*/ 0 w 1248"/>
              <a:gd name="T1" fmla="*/ 0 h 1461"/>
              <a:gd name="T2" fmla="*/ 66675 w 1248"/>
              <a:gd name="T3" fmla="*/ 131762 h 1461"/>
              <a:gd name="T4" fmla="*/ 160337 w 1248"/>
              <a:gd name="T5" fmla="*/ 171450 h 1461"/>
              <a:gd name="T6" fmla="*/ 212725 w 1248"/>
              <a:gd name="T7" fmla="*/ 238125 h 1461"/>
              <a:gd name="T8" fmla="*/ 425450 w 1248"/>
              <a:gd name="T9" fmla="*/ 317500 h 1461"/>
              <a:gd name="T10" fmla="*/ 504825 w 1248"/>
              <a:gd name="T11" fmla="*/ 436562 h 1461"/>
              <a:gd name="T12" fmla="*/ 530225 w 1248"/>
              <a:gd name="T13" fmla="*/ 517525 h 1461"/>
              <a:gd name="T14" fmla="*/ 544512 w 1248"/>
              <a:gd name="T15" fmla="*/ 557212 h 1461"/>
              <a:gd name="T16" fmla="*/ 584200 w 1248"/>
              <a:gd name="T17" fmla="*/ 569912 h 1461"/>
              <a:gd name="T18" fmla="*/ 703262 w 1248"/>
              <a:gd name="T19" fmla="*/ 596900 h 1461"/>
              <a:gd name="T20" fmla="*/ 730250 w 1248"/>
              <a:gd name="T21" fmla="*/ 636587 h 1461"/>
              <a:gd name="T22" fmla="*/ 835025 w 1248"/>
              <a:gd name="T23" fmla="*/ 649287 h 1461"/>
              <a:gd name="T24" fmla="*/ 928688 w 1248"/>
              <a:gd name="T25" fmla="*/ 715962 h 1461"/>
              <a:gd name="T26" fmla="*/ 849313 w 1248"/>
              <a:gd name="T27" fmla="*/ 728662 h 1461"/>
              <a:gd name="T28" fmla="*/ 809625 w 1248"/>
              <a:gd name="T29" fmla="*/ 741362 h 1461"/>
              <a:gd name="T30" fmla="*/ 941388 w 1248"/>
              <a:gd name="T31" fmla="*/ 874712 h 1461"/>
              <a:gd name="T32" fmla="*/ 1114425 w 1248"/>
              <a:gd name="T33" fmla="*/ 927100 h 1461"/>
              <a:gd name="T34" fmla="*/ 1419225 w 1248"/>
              <a:gd name="T35" fmla="*/ 1060450 h 1461"/>
              <a:gd name="T36" fmla="*/ 1471612 w 1248"/>
              <a:gd name="T37" fmla="*/ 1246187 h 1461"/>
              <a:gd name="T38" fmla="*/ 1604962 w 1248"/>
              <a:gd name="T39" fmla="*/ 1776412 h 1461"/>
              <a:gd name="T40" fmla="*/ 1550987 w 1248"/>
              <a:gd name="T41" fmla="*/ 2041525 h 1461"/>
              <a:gd name="T42" fmla="*/ 1590675 w 1248"/>
              <a:gd name="T43" fmla="*/ 2305050 h 1461"/>
              <a:gd name="T44" fmla="*/ 1630363 w 1248"/>
              <a:gd name="T45" fmla="*/ 2319337 h 1461"/>
              <a:gd name="T46" fmla="*/ 1763713 w 1248"/>
              <a:gd name="T47" fmla="*/ 2212975 h 1461"/>
              <a:gd name="T48" fmla="*/ 1816100 w 1248"/>
              <a:gd name="T49" fmla="*/ 1920875 h 1461"/>
              <a:gd name="T50" fmla="*/ 1855788 w 1248"/>
              <a:gd name="T51" fmla="*/ 1947862 h 1461"/>
              <a:gd name="T52" fmla="*/ 1868488 w 1248"/>
              <a:gd name="T53" fmla="*/ 1855787 h 1461"/>
              <a:gd name="T54" fmla="*/ 1882775 w 1248"/>
              <a:gd name="T55" fmla="*/ 1816100 h 1461"/>
              <a:gd name="T56" fmla="*/ 1868488 w 1248"/>
              <a:gd name="T57" fmla="*/ 1670050 h 1461"/>
              <a:gd name="T58" fmla="*/ 1828800 w 1248"/>
              <a:gd name="T59" fmla="*/ 1497012 h 1461"/>
              <a:gd name="T60" fmla="*/ 1763713 w 1248"/>
              <a:gd name="T61" fmla="*/ 1219200 h 1461"/>
              <a:gd name="T62" fmla="*/ 1644650 w 1248"/>
              <a:gd name="T63" fmla="*/ 966787 h 1461"/>
              <a:gd name="T64" fmla="*/ 1630363 w 1248"/>
              <a:gd name="T65" fmla="*/ 914400 h 1461"/>
              <a:gd name="T66" fmla="*/ 1577975 w 1248"/>
              <a:gd name="T67" fmla="*/ 901700 h 1461"/>
              <a:gd name="T68" fmla="*/ 1484312 w 1248"/>
              <a:gd name="T69" fmla="*/ 835025 h 1461"/>
              <a:gd name="T70" fmla="*/ 1444625 w 1248"/>
              <a:gd name="T71" fmla="*/ 808037 h 1461"/>
              <a:gd name="T72" fmla="*/ 1379537 w 1248"/>
              <a:gd name="T73" fmla="*/ 741362 h 1461"/>
              <a:gd name="T74" fmla="*/ 1300162 w 1248"/>
              <a:gd name="T75" fmla="*/ 715962 h 1461"/>
              <a:gd name="T76" fmla="*/ 1233487 w 1248"/>
              <a:gd name="T77" fmla="*/ 661987 h 1461"/>
              <a:gd name="T78" fmla="*/ 1206500 w 1248"/>
              <a:gd name="T79" fmla="*/ 622300 h 1461"/>
              <a:gd name="T80" fmla="*/ 1166812 w 1248"/>
              <a:gd name="T81" fmla="*/ 596900 h 1461"/>
              <a:gd name="T82" fmla="*/ 1060450 w 1248"/>
              <a:gd name="T83" fmla="*/ 503237 h 1461"/>
              <a:gd name="T84" fmla="*/ 1020762 w 1248"/>
              <a:gd name="T85" fmla="*/ 476250 h 1461"/>
              <a:gd name="T86" fmla="*/ 981075 w 1248"/>
              <a:gd name="T87" fmla="*/ 450850 h 1461"/>
              <a:gd name="T88" fmla="*/ 769937 w 1248"/>
              <a:gd name="T89" fmla="*/ 371475 h 1461"/>
              <a:gd name="T90" fmla="*/ 715962 w 1248"/>
              <a:gd name="T91" fmla="*/ 317500 h 1461"/>
              <a:gd name="T92" fmla="*/ 623887 w 1248"/>
              <a:gd name="T93" fmla="*/ 265112 h 1461"/>
              <a:gd name="T94" fmla="*/ 425450 w 1248"/>
              <a:gd name="T95" fmla="*/ 106362 h 1461"/>
              <a:gd name="T96" fmla="*/ 411163 w 1248"/>
              <a:gd name="T97" fmla="*/ 52387 h 1461"/>
              <a:gd name="T98" fmla="*/ 358775 w 1248"/>
              <a:gd name="T99" fmla="*/ 39687 h 1461"/>
              <a:gd name="T100" fmla="*/ 239713 w 1248"/>
              <a:gd name="T101" fmla="*/ 26987 h 1461"/>
              <a:gd name="T102" fmla="*/ 160337 w 1248"/>
              <a:gd name="T103" fmla="*/ 12700 h 1461"/>
              <a:gd name="T104" fmla="*/ 0 w 1248"/>
              <a:gd name="T105" fmla="*/ 0 h 14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48"/>
              <a:gd name="T160" fmla="*/ 0 h 1461"/>
              <a:gd name="T161" fmla="*/ 1248 w 1248"/>
              <a:gd name="T162" fmla="*/ 1461 h 14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48" h="1461">
                <a:moveTo>
                  <a:pt x="0" y="0"/>
                </a:moveTo>
                <a:cubicBezTo>
                  <a:pt x="43" y="43"/>
                  <a:pt x="18" y="46"/>
                  <a:pt x="42" y="83"/>
                </a:cubicBezTo>
                <a:cubicBezTo>
                  <a:pt x="54" y="101"/>
                  <a:pt x="83" y="104"/>
                  <a:pt x="101" y="108"/>
                </a:cubicBezTo>
                <a:cubicBezTo>
                  <a:pt x="173" y="157"/>
                  <a:pt x="88" y="92"/>
                  <a:pt x="134" y="150"/>
                </a:cubicBezTo>
                <a:cubicBezTo>
                  <a:pt x="160" y="183"/>
                  <a:pt x="231" y="188"/>
                  <a:pt x="268" y="200"/>
                </a:cubicBezTo>
                <a:cubicBezTo>
                  <a:pt x="278" y="232"/>
                  <a:pt x="300" y="248"/>
                  <a:pt x="318" y="275"/>
                </a:cubicBezTo>
                <a:cubicBezTo>
                  <a:pt x="323" y="292"/>
                  <a:pt x="328" y="309"/>
                  <a:pt x="334" y="326"/>
                </a:cubicBezTo>
                <a:cubicBezTo>
                  <a:pt x="337" y="334"/>
                  <a:pt x="337" y="345"/>
                  <a:pt x="343" y="351"/>
                </a:cubicBezTo>
                <a:cubicBezTo>
                  <a:pt x="349" y="357"/>
                  <a:pt x="360" y="356"/>
                  <a:pt x="368" y="359"/>
                </a:cubicBezTo>
                <a:cubicBezTo>
                  <a:pt x="465" y="334"/>
                  <a:pt x="420" y="322"/>
                  <a:pt x="443" y="376"/>
                </a:cubicBezTo>
                <a:cubicBezTo>
                  <a:pt x="447" y="385"/>
                  <a:pt x="451" y="397"/>
                  <a:pt x="460" y="401"/>
                </a:cubicBezTo>
                <a:cubicBezTo>
                  <a:pt x="481" y="409"/>
                  <a:pt x="504" y="406"/>
                  <a:pt x="526" y="409"/>
                </a:cubicBezTo>
                <a:cubicBezTo>
                  <a:pt x="563" y="421"/>
                  <a:pt x="571" y="413"/>
                  <a:pt x="585" y="451"/>
                </a:cubicBezTo>
                <a:cubicBezTo>
                  <a:pt x="568" y="454"/>
                  <a:pt x="552" y="455"/>
                  <a:pt x="535" y="459"/>
                </a:cubicBezTo>
                <a:cubicBezTo>
                  <a:pt x="526" y="461"/>
                  <a:pt x="513" y="459"/>
                  <a:pt x="510" y="467"/>
                </a:cubicBezTo>
                <a:cubicBezTo>
                  <a:pt x="491" y="524"/>
                  <a:pt x="557" y="542"/>
                  <a:pt x="593" y="551"/>
                </a:cubicBezTo>
                <a:cubicBezTo>
                  <a:pt x="628" y="575"/>
                  <a:pt x="659" y="577"/>
                  <a:pt x="702" y="584"/>
                </a:cubicBezTo>
                <a:cubicBezTo>
                  <a:pt x="764" y="616"/>
                  <a:pt x="828" y="644"/>
                  <a:pt x="894" y="668"/>
                </a:cubicBezTo>
                <a:cubicBezTo>
                  <a:pt x="907" y="708"/>
                  <a:pt x="919" y="744"/>
                  <a:pt x="927" y="785"/>
                </a:cubicBezTo>
                <a:cubicBezTo>
                  <a:pt x="898" y="906"/>
                  <a:pt x="982" y="1008"/>
                  <a:pt x="1011" y="1119"/>
                </a:cubicBezTo>
                <a:cubicBezTo>
                  <a:pt x="1002" y="1175"/>
                  <a:pt x="990" y="1231"/>
                  <a:pt x="977" y="1286"/>
                </a:cubicBezTo>
                <a:cubicBezTo>
                  <a:pt x="985" y="1325"/>
                  <a:pt x="973" y="1422"/>
                  <a:pt x="1002" y="1452"/>
                </a:cubicBezTo>
                <a:cubicBezTo>
                  <a:pt x="1008" y="1458"/>
                  <a:pt x="1019" y="1458"/>
                  <a:pt x="1027" y="1461"/>
                </a:cubicBezTo>
                <a:cubicBezTo>
                  <a:pt x="1069" y="1399"/>
                  <a:pt x="1048" y="1414"/>
                  <a:pt x="1111" y="1394"/>
                </a:cubicBezTo>
                <a:cubicBezTo>
                  <a:pt x="1145" y="1342"/>
                  <a:pt x="1144" y="1210"/>
                  <a:pt x="1144" y="1210"/>
                </a:cubicBezTo>
                <a:cubicBezTo>
                  <a:pt x="1152" y="1216"/>
                  <a:pt x="1159" y="1229"/>
                  <a:pt x="1169" y="1227"/>
                </a:cubicBezTo>
                <a:cubicBezTo>
                  <a:pt x="1198" y="1221"/>
                  <a:pt x="1182" y="1179"/>
                  <a:pt x="1177" y="1169"/>
                </a:cubicBezTo>
                <a:cubicBezTo>
                  <a:pt x="1156" y="1129"/>
                  <a:pt x="1129" y="1129"/>
                  <a:pt x="1186" y="1144"/>
                </a:cubicBezTo>
                <a:cubicBezTo>
                  <a:pt x="1248" y="1122"/>
                  <a:pt x="1207" y="1081"/>
                  <a:pt x="1177" y="1052"/>
                </a:cubicBezTo>
                <a:cubicBezTo>
                  <a:pt x="1171" y="1010"/>
                  <a:pt x="1166" y="982"/>
                  <a:pt x="1152" y="943"/>
                </a:cubicBezTo>
                <a:cubicBezTo>
                  <a:pt x="1145" y="883"/>
                  <a:pt x="1137" y="822"/>
                  <a:pt x="1111" y="768"/>
                </a:cubicBezTo>
                <a:cubicBezTo>
                  <a:pt x="1100" y="708"/>
                  <a:pt x="1080" y="653"/>
                  <a:pt x="1036" y="609"/>
                </a:cubicBezTo>
                <a:cubicBezTo>
                  <a:pt x="1033" y="598"/>
                  <a:pt x="1035" y="584"/>
                  <a:pt x="1027" y="576"/>
                </a:cubicBezTo>
                <a:cubicBezTo>
                  <a:pt x="1019" y="568"/>
                  <a:pt x="1004" y="573"/>
                  <a:pt x="994" y="568"/>
                </a:cubicBezTo>
                <a:cubicBezTo>
                  <a:pt x="973" y="556"/>
                  <a:pt x="955" y="540"/>
                  <a:pt x="935" y="526"/>
                </a:cubicBezTo>
                <a:cubicBezTo>
                  <a:pt x="927" y="520"/>
                  <a:pt x="910" y="509"/>
                  <a:pt x="910" y="509"/>
                </a:cubicBezTo>
                <a:cubicBezTo>
                  <a:pt x="896" y="486"/>
                  <a:pt x="895" y="478"/>
                  <a:pt x="869" y="467"/>
                </a:cubicBezTo>
                <a:cubicBezTo>
                  <a:pt x="853" y="460"/>
                  <a:pt x="819" y="451"/>
                  <a:pt x="819" y="451"/>
                </a:cubicBezTo>
                <a:cubicBezTo>
                  <a:pt x="770" y="379"/>
                  <a:pt x="835" y="464"/>
                  <a:pt x="777" y="417"/>
                </a:cubicBezTo>
                <a:cubicBezTo>
                  <a:pt x="769" y="411"/>
                  <a:pt x="767" y="399"/>
                  <a:pt x="760" y="392"/>
                </a:cubicBezTo>
                <a:cubicBezTo>
                  <a:pt x="753" y="385"/>
                  <a:pt x="743" y="381"/>
                  <a:pt x="735" y="376"/>
                </a:cubicBezTo>
                <a:cubicBezTo>
                  <a:pt x="707" y="334"/>
                  <a:pt x="726" y="357"/>
                  <a:pt x="668" y="317"/>
                </a:cubicBezTo>
                <a:cubicBezTo>
                  <a:pt x="660" y="311"/>
                  <a:pt x="651" y="306"/>
                  <a:pt x="643" y="300"/>
                </a:cubicBezTo>
                <a:cubicBezTo>
                  <a:pt x="635" y="295"/>
                  <a:pt x="618" y="284"/>
                  <a:pt x="618" y="284"/>
                </a:cubicBezTo>
                <a:cubicBezTo>
                  <a:pt x="581" y="229"/>
                  <a:pt x="538" y="268"/>
                  <a:pt x="485" y="234"/>
                </a:cubicBezTo>
                <a:cubicBezTo>
                  <a:pt x="468" y="187"/>
                  <a:pt x="489" y="226"/>
                  <a:pt x="451" y="200"/>
                </a:cubicBezTo>
                <a:cubicBezTo>
                  <a:pt x="394" y="161"/>
                  <a:pt x="461" y="183"/>
                  <a:pt x="393" y="167"/>
                </a:cubicBezTo>
                <a:cubicBezTo>
                  <a:pt x="349" y="137"/>
                  <a:pt x="313" y="96"/>
                  <a:pt x="268" y="67"/>
                </a:cubicBezTo>
                <a:cubicBezTo>
                  <a:pt x="265" y="56"/>
                  <a:pt x="267" y="41"/>
                  <a:pt x="259" y="33"/>
                </a:cubicBezTo>
                <a:cubicBezTo>
                  <a:pt x="251" y="25"/>
                  <a:pt x="237" y="27"/>
                  <a:pt x="226" y="25"/>
                </a:cubicBezTo>
                <a:cubicBezTo>
                  <a:pt x="201" y="21"/>
                  <a:pt x="176" y="20"/>
                  <a:pt x="151" y="17"/>
                </a:cubicBezTo>
                <a:cubicBezTo>
                  <a:pt x="134" y="15"/>
                  <a:pt x="118" y="11"/>
                  <a:pt x="101" y="8"/>
                </a:cubicBezTo>
                <a:cubicBezTo>
                  <a:pt x="3" y="18"/>
                  <a:pt x="23" y="44"/>
                  <a:pt x="0" y="0"/>
                </a:cubicBezTo>
                <a:close/>
              </a:path>
            </a:pathLst>
          </a:custGeom>
          <a:noFill/>
          <a:ln w="2857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8" name="Freeform 13"/>
          <p:cNvSpPr>
            <a:spLocks/>
          </p:cNvSpPr>
          <p:nvPr/>
        </p:nvSpPr>
        <p:spPr bwMode="auto">
          <a:xfrm>
            <a:off x="3728282" y="3723364"/>
            <a:ext cx="2174875" cy="2303462"/>
          </a:xfrm>
          <a:custGeom>
            <a:avLst/>
            <a:gdLst>
              <a:gd name="T0" fmla="*/ 1524000 w 1370"/>
              <a:gd name="T1" fmla="*/ 119062 h 1451"/>
              <a:gd name="T2" fmla="*/ 1577975 w 1370"/>
              <a:gd name="T3" fmla="*/ 171450 h 1451"/>
              <a:gd name="T4" fmla="*/ 1458912 w 1370"/>
              <a:gd name="T5" fmla="*/ 371475 h 1451"/>
              <a:gd name="T6" fmla="*/ 1577975 w 1370"/>
              <a:gd name="T7" fmla="*/ 649287 h 1451"/>
              <a:gd name="T8" fmla="*/ 1563687 w 1370"/>
              <a:gd name="T9" fmla="*/ 728662 h 1451"/>
              <a:gd name="T10" fmla="*/ 1550987 w 1370"/>
              <a:gd name="T11" fmla="*/ 993775 h 1451"/>
              <a:gd name="T12" fmla="*/ 1258887 w 1370"/>
              <a:gd name="T13" fmla="*/ 1112837 h 1451"/>
              <a:gd name="T14" fmla="*/ 941388 w 1370"/>
              <a:gd name="T15" fmla="*/ 1206500 h 1451"/>
              <a:gd name="T16" fmla="*/ 862013 w 1370"/>
              <a:gd name="T17" fmla="*/ 1192212 h 1451"/>
              <a:gd name="T18" fmla="*/ 703262 w 1370"/>
              <a:gd name="T19" fmla="*/ 1285875 h 1451"/>
              <a:gd name="T20" fmla="*/ 822325 w 1370"/>
              <a:gd name="T21" fmla="*/ 1431925 h 1451"/>
              <a:gd name="T22" fmla="*/ 914400 w 1370"/>
              <a:gd name="T23" fmla="*/ 1497012 h 1451"/>
              <a:gd name="T24" fmla="*/ 609600 w 1370"/>
              <a:gd name="T25" fmla="*/ 1457325 h 1451"/>
              <a:gd name="T26" fmla="*/ 663575 w 1370"/>
              <a:gd name="T27" fmla="*/ 1511300 h 1451"/>
              <a:gd name="T28" fmla="*/ 544512 w 1370"/>
              <a:gd name="T29" fmla="*/ 1471612 h 1451"/>
              <a:gd name="T30" fmla="*/ 465138 w 1370"/>
              <a:gd name="T31" fmla="*/ 1497012 h 1451"/>
              <a:gd name="T32" fmla="*/ 292100 w 1370"/>
              <a:gd name="T33" fmla="*/ 1497012 h 1451"/>
              <a:gd name="T34" fmla="*/ 66675 w 1370"/>
              <a:gd name="T35" fmla="*/ 1736725 h 1451"/>
              <a:gd name="T36" fmla="*/ 225425 w 1370"/>
              <a:gd name="T37" fmla="*/ 1881187 h 1451"/>
              <a:gd name="T38" fmla="*/ 200025 w 1370"/>
              <a:gd name="T39" fmla="*/ 2212975 h 1451"/>
              <a:gd name="T40" fmla="*/ 331787 w 1370"/>
              <a:gd name="T41" fmla="*/ 2279650 h 1451"/>
              <a:gd name="T42" fmla="*/ 544512 w 1370"/>
              <a:gd name="T43" fmla="*/ 2146300 h 1451"/>
              <a:gd name="T44" fmla="*/ 862013 w 1370"/>
              <a:gd name="T45" fmla="*/ 2066925 h 1451"/>
              <a:gd name="T46" fmla="*/ 1100137 w 1370"/>
              <a:gd name="T47" fmla="*/ 1935162 h 1451"/>
              <a:gd name="T48" fmla="*/ 1179512 w 1370"/>
              <a:gd name="T49" fmla="*/ 1801812 h 1451"/>
              <a:gd name="T50" fmla="*/ 1154112 w 1370"/>
              <a:gd name="T51" fmla="*/ 1643062 h 1451"/>
              <a:gd name="T52" fmla="*/ 1193800 w 1370"/>
              <a:gd name="T53" fmla="*/ 1643062 h 1451"/>
              <a:gd name="T54" fmla="*/ 1431925 w 1370"/>
              <a:gd name="T55" fmla="*/ 1709737 h 1451"/>
              <a:gd name="T56" fmla="*/ 1909763 w 1370"/>
              <a:gd name="T57" fmla="*/ 1550987 h 1451"/>
              <a:gd name="T58" fmla="*/ 2133600 w 1370"/>
              <a:gd name="T59" fmla="*/ 1285875 h 1451"/>
              <a:gd name="T60" fmla="*/ 2120900 w 1370"/>
              <a:gd name="T61" fmla="*/ 715962 h 1451"/>
              <a:gd name="T62" fmla="*/ 1868488 w 1370"/>
              <a:gd name="T63" fmla="*/ 66675 h 1451"/>
              <a:gd name="T64" fmla="*/ 1630363 w 1370"/>
              <a:gd name="T65" fmla="*/ 12700 h 1451"/>
              <a:gd name="T66" fmla="*/ 1630363 w 1370"/>
              <a:gd name="T67" fmla="*/ 12700 h 14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70"/>
              <a:gd name="T103" fmla="*/ 0 h 1451"/>
              <a:gd name="T104" fmla="*/ 1370 w 1370"/>
              <a:gd name="T105" fmla="*/ 1451 h 14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70" h="1451">
                <a:moveTo>
                  <a:pt x="1027" y="8"/>
                </a:moveTo>
                <a:cubicBezTo>
                  <a:pt x="1007" y="72"/>
                  <a:pt x="1036" y="63"/>
                  <a:pt x="960" y="75"/>
                </a:cubicBezTo>
                <a:cubicBezTo>
                  <a:pt x="963" y="83"/>
                  <a:pt x="963" y="94"/>
                  <a:pt x="969" y="100"/>
                </a:cubicBezTo>
                <a:cubicBezTo>
                  <a:pt x="975" y="106"/>
                  <a:pt x="989" y="101"/>
                  <a:pt x="994" y="108"/>
                </a:cubicBezTo>
                <a:cubicBezTo>
                  <a:pt x="1001" y="117"/>
                  <a:pt x="999" y="131"/>
                  <a:pt x="1002" y="142"/>
                </a:cubicBezTo>
                <a:cubicBezTo>
                  <a:pt x="964" y="180"/>
                  <a:pt x="952" y="184"/>
                  <a:pt x="919" y="234"/>
                </a:cubicBezTo>
                <a:cubicBezTo>
                  <a:pt x="913" y="242"/>
                  <a:pt x="902" y="259"/>
                  <a:pt x="902" y="259"/>
                </a:cubicBezTo>
                <a:cubicBezTo>
                  <a:pt x="911" y="296"/>
                  <a:pt x="959" y="385"/>
                  <a:pt x="994" y="409"/>
                </a:cubicBezTo>
                <a:cubicBezTo>
                  <a:pt x="1000" y="417"/>
                  <a:pt x="1013" y="424"/>
                  <a:pt x="1011" y="434"/>
                </a:cubicBezTo>
                <a:cubicBezTo>
                  <a:pt x="1009" y="446"/>
                  <a:pt x="993" y="450"/>
                  <a:pt x="985" y="459"/>
                </a:cubicBezTo>
                <a:cubicBezTo>
                  <a:pt x="979" y="467"/>
                  <a:pt x="974" y="476"/>
                  <a:pt x="969" y="484"/>
                </a:cubicBezTo>
                <a:cubicBezTo>
                  <a:pt x="973" y="509"/>
                  <a:pt x="997" y="609"/>
                  <a:pt x="977" y="626"/>
                </a:cubicBezTo>
                <a:cubicBezTo>
                  <a:pt x="955" y="644"/>
                  <a:pt x="922" y="637"/>
                  <a:pt x="894" y="643"/>
                </a:cubicBezTo>
                <a:cubicBezTo>
                  <a:pt x="862" y="675"/>
                  <a:pt x="836" y="688"/>
                  <a:pt x="793" y="701"/>
                </a:cubicBezTo>
                <a:cubicBezTo>
                  <a:pt x="744" y="685"/>
                  <a:pt x="692" y="710"/>
                  <a:pt x="643" y="718"/>
                </a:cubicBezTo>
                <a:cubicBezTo>
                  <a:pt x="631" y="755"/>
                  <a:pt x="636" y="774"/>
                  <a:pt x="593" y="760"/>
                </a:cubicBezTo>
                <a:cubicBezTo>
                  <a:pt x="585" y="754"/>
                  <a:pt x="578" y="745"/>
                  <a:pt x="568" y="743"/>
                </a:cubicBezTo>
                <a:cubicBezTo>
                  <a:pt x="559" y="741"/>
                  <a:pt x="551" y="749"/>
                  <a:pt x="543" y="751"/>
                </a:cubicBezTo>
                <a:cubicBezTo>
                  <a:pt x="512" y="760"/>
                  <a:pt x="481" y="766"/>
                  <a:pt x="451" y="776"/>
                </a:cubicBezTo>
                <a:cubicBezTo>
                  <a:pt x="448" y="787"/>
                  <a:pt x="439" y="799"/>
                  <a:pt x="443" y="810"/>
                </a:cubicBezTo>
                <a:cubicBezTo>
                  <a:pt x="463" y="869"/>
                  <a:pt x="482" y="783"/>
                  <a:pt x="460" y="851"/>
                </a:cubicBezTo>
                <a:cubicBezTo>
                  <a:pt x="472" y="914"/>
                  <a:pt x="453" y="886"/>
                  <a:pt x="518" y="902"/>
                </a:cubicBezTo>
                <a:cubicBezTo>
                  <a:pt x="535" y="906"/>
                  <a:pt x="568" y="918"/>
                  <a:pt x="568" y="918"/>
                </a:cubicBezTo>
                <a:cubicBezTo>
                  <a:pt x="571" y="926"/>
                  <a:pt x="584" y="939"/>
                  <a:pt x="576" y="943"/>
                </a:cubicBezTo>
                <a:cubicBezTo>
                  <a:pt x="531" y="970"/>
                  <a:pt x="456" y="944"/>
                  <a:pt x="409" y="935"/>
                </a:cubicBezTo>
                <a:cubicBezTo>
                  <a:pt x="401" y="929"/>
                  <a:pt x="384" y="928"/>
                  <a:pt x="384" y="918"/>
                </a:cubicBezTo>
                <a:cubicBezTo>
                  <a:pt x="384" y="899"/>
                  <a:pt x="417" y="912"/>
                  <a:pt x="435" y="918"/>
                </a:cubicBezTo>
                <a:cubicBezTo>
                  <a:pt x="438" y="926"/>
                  <a:pt x="459" y="966"/>
                  <a:pt x="418" y="952"/>
                </a:cubicBezTo>
                <a:cubicBezTo>
                  <a:pt x="399" y="946"/>
                  <a:pt x="368" y="918"/>
                  <a:pt x="368" y="918"/>
                </a:cubicBezTo>
                <a:cubicBezTo>
                  <a:pt x="360" y="921"/>
                  <a:pt x="350" y="922"/>
                  <a:pt x="343" y="927"/>
                </a:cubicBezTo>
                <a:cubicBezTo>
                  <a:pt x="333" y="934"/>
                  <a:pt x="329" y="948"/>
                  <a:pt x="318" y="952"/>
                </a:cubicBezTo>
                <a:cubicBezTo>
                  <a:pt x="310" y="955"/>
                  <a:pt x="302" y="945"/>
                  <a:pt x="293" y="943"/>
                </a:cubicBezTo>
                <a:cubicBezTo>
                  <a:pt x="282" y="940"/>
                  <a:pt x="270" y="938"/>
                  <a:pt x="259" y="935"/>
                </a:cubicBezTo>
                <a:cubicBezTo>
                  <a:pt x="223" y="908"/>
                  <a:pt x="202" y="887"/>
                  <a:pt x="184" y="943"/>
                </a:cubicBezTo>
                <a:cubicBezTo>
                  <a:pt x="214" y="1038"/>
                  <a:pt x="38" y="1024"/>
                  <a:pt x="0" y="1027"/>
                </a:cubicBezTo>
                <a:cubicBezTo>
                  <a:pt x="12" y="1060"/>
                  <a:pt x="12" y="1073"/>
                  <a:pt x="42" y="1094"/>
                </a:cubicBezTo>
                <a:cubicBezTo>
                  <a:pt x="109" y="1070"/>
                  <a:pt x="143" y="1117"/>
                  <a:pt x="201" y="1135"/>
                </a:cubicBezTo>
                <a:cubicBezTo>
                  <a:pt x="189" y="1168"/>
                  <a:pt x="175" y="1174"/>
                  <a:pt x="142" y="1185"/>
                </a:cubicBezTo>
                <a:cubicBezTo>
                  <a:pt x="121" y="1250"/>
                  <a:pt x="117" y="1320"/>
                  <a:pt x="101" y="1386"/>
                </a:cubicBezTo>
                <a:cubicBezTo>
                  <a:pt x="109" y="1389"/>
                  <a:pt x="122" y="1386"/>
                  <a:pt x="126" y="1394"/>
                </a:cubicBezTo>
                <a:cubicBezTo>
                  <a:pt x="136" y="1414"/>
                  <a:pt x="85" y="1441"/>
                  <a:pt x="101" y="1444"/>
                </a:cubicBezTo>
                <a:cubicBezTo>
                  <a:pt x="136" y="1451"/>
                  <a:pt x="173" y="1439"/>
                  <a:pt x="209" y="1436"/>
                </a:cubicBezTo>
                <a:cubicBezTo>
                  <a:pt x="244" y="1412"/>
                  <a:pt x="273" y="1385"/>
                  <a:pt x="309" y="1361"/>
                </a:cubicBezTo>
                <a:cubicBezTo>
                  <a:pt x="319" y="1355"/>
                  <a:pt x="332" y="1355"/>
                  <a:pt x="343" y="1352"/>
                </a:cubicBezTo>
                <a:cubicBezTo>
                  <a:pt x="360" y="1347"/>
                  <a:pt x="393" y="1336"/>
                  <a:pt x="393" y="1336"/>
                </a:cubicBezTo>
                <a:cubicBezTo>
                  <a:pt x="438" y="1305"/>
                  <a:pt x="488" y="1308"/>
                  <a:pt x="543" y="1302"/>
                </a:cubicBezTo>
                <a:cubicBezTo>
                  <a:pt x="565" y="1269"/>
                  <a:pt x="555" y="1256"/>
                  <a:pt x="593" y="1244"/>
                </a:cubicBezTo>
                <a:cubicBezTo>
                  <a:pt x="640" y="1255"/>
                  <a:pt x="664" y="1264"/>
                  <a:pt x="693" y="1219"/>
                </a:cubicBezTo>
                <a:cubicBezTo>
                  <a:pt x="678" y="1173"/>
                  <a:pt x="682" y="1212"/>
                  <a:pt x="710" y="1177"/>
                </a:cubicBezTo>
                <a:cubicBezTo>
                  <a:pt x="756" y="1119"/>
                  <a:pt x="671" y="1184"/>
                  <a:pt x="743" y="1135"/>
                </a:cubicBezTo>
                <a:cubicBezTo>
                  <a:pt x="755" y="1100"/>
                  <a:pt x="755" y="1120"/>
                  <a:pt x="743" y="1085"/>
                </a:cubicBezTo>
                <a:cubicBezTo>
                  <a:pt x="737" y="1068"/>
                  <a:pt x="727" y="1035"/>
                  <a:pt x="727" y="1035"/>
                </a:cubicBezTo>
                <a:cubicBezTo>
                  <a:pt x="730" y="1027"/>
                  <a:pt x="726" y="1010"/>
                  <a:pt x="735" y="1010"/>
                </a:cubicBezTo>
                <a:cubicBezTo>
                  <a:pt x="745" y="1010"/>
                  <a:pt x="745" y="1028"/>
                  <a:pt x="752" y="1035"/>
                </a:cubicBezTo>
                <a:cubicBezTo>
                  <a:pt x="759" y="1042"/>
                  <a:pt x="768" y="1047"/>
                  <a:pt x="777" y="1052"/>
                </a:cubicBezTo>
                <a:cubicBezTo>
                  <a:pt x="813" y="1070"/>
                  <a:pt x="864" y="1071"/>
                  <a:pt x="902" y="1077"/>
                </a:cubicBezTo>
                <a:cubicBezTo>
                  <a:pt x="976" y="1064"/>
                  <a:pt x="974" y="1052"/>
                  <a:pt x="1061" y="1043"/>
                </a:cubicBezTo>
                <a:cubicBezTo>
                  <a:pt x="1079" y="970"/>
                  <a:pt x="1124" y="989"/>
                  <a:pt x="1203" y="977"/>
                </a:cubicBezTo>
                <a:cubicBezTo>
                  <a:pt x="1221" y="921"/>
                  <a:pt x="1276" y="925"/>
                  <a:pt x="1328" y="918"/>
                </a:cubicBezTo>
                <a:cubicBezTo>
                  <a:pt x="1370" y="855"/>
                  <a:pt x="1369" y="878"/>
                  <a:pt x="1344" y="810"/>
                </a:cubicBezTo>
                <a:cubicBezTo>
                  <a:pt x="1349" y="708"/>
                  <a:pt x="1343" y="658"/>
                  <a:pt x="1369" y="576"/>
                </a:cubicBezTo>
                <a:cubicBezTo>
                  <a:pt x="1362" y="531"/>
                  <a:pt x="1350" y="494"/>
                  <a:pt x="1336" y="451"/>
                </a:cubicBezTo>
                <a:cubicBezTo>
                  <a:pt x="1330" y="392"/>
                  <a:pt x="1329" y="337"/>
                  <a:pt x="1303" y="284"/>
                </a:cubicBezTo>
                <a:cubicBezTo>
                  <a:pt x="1294" y="179"/>
                  <a:pt x="1292" y="77"/>
                  <a:pt x="1177" y="42"/>
                </a:cubicBezTo>
                <a:cubicBezTo>
                  <a:pt x="1138" y="15"/>
                  <a:pt x="1097" y="14"/>
                  <a:pt x="1052" y="0"/>
                </a:cubicBezTo>
                <a:cubicBezTo>
                  <a:pt x="1044" y="3"/>
                  <a:pt x="1034" y="3"/>
                  <a:pt x="1027" y="8"/>
                </a:cubicBezTo>
                <a:cubicBezTo>
                  <a:pt x="1019" y="14"/>
                  <a:pt x="1011" y="33"/>
                  <a:pt x="1011" y="33"/>
                </a:cubicBezTo>
                <a:cubicBezTo>
                  <a:pt x="1011" y="33"/>
                  <a:pt x="1022" y="16"/>
                  <a:pt x="1027" y="8"/>
                </a:cubicBezTo>
                <a:close/>
              </a:path>
            </a:pathLst>
          </a:custGeom>
          <a:noFill/>
          <a:ln w="2857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11" name="TextBox 10">
            <a:extLst>
              <a:ext uri="{FF2B5EF4-FFF2-40B4-BE49-F238E27FC236}">
                <a16:creationId xmlns:a16="http://schemas.microsoft.com/office/drawing/2014/main" xmlns="" id="{F40AA465-A0B7-4373-BDBC-417246868065}"/>
              </a:ext>
            </a:extLst>
          </p:cNvPr>
          <p:cNvSpPr txBox="1"/>
          <p:nvPr/>
        </p:nvSpPr>
        <p:spPr>
          <a:xfrm>
            <a:off x="7053184" y="254185"/>
            <a:ext cx="4666591" cy="60170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Times New Roman" panose="02020603050405020304" pitchFamily="18" charset="0"/>
                <a:cs typeface="Times New Roman" panose="02020603050405020304" pitchFamily="18" charset="0"/>
              </a:rPr>
              <a:t>I. </a:t>
            </a:r>
            <a:r>
              <a:rPr lang="en-US" b="1" dirty="0" err="1">
                <a:latin typeface="Times New Roman" panose="02020603050405020304" pitchFamily="18" charset="0"/>
                <a:cs typeface="Times New Roman" panose="02020603050405020304" pitchFamily="18" charset="0"/>
              </a:rPr>
              <a:t>Hãy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tô</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màu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đồ</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phù</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hợp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màu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sắc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err="1">
                <a:latin typeface="Times New Roman" panose="02020603050405020304" pitchFamily="18" charset="0"/>
                <a:cs typeface="Times New Roman" panose="02020603050405020304" pitchFamily="18" charset="0"/>
              </a:rPr>
              <a:t>chú</a:t>
            </a:r>
            <a:r>
              <a:rPr lang="en-US" b="1">
                <a:latin typeface="Times New Roman" panose="02020603050405020304" pitchFamily="18" charset="0"/>
                <a:cs typeface="Times New Roman" panose="02020603050405020304" pitchFamily="18" charset="0"/>
              </a:rPr>
              <a:t> </a:t>
            </a:r>
            <a:r>
              <a:rPr lang="en-US" b="1" smtClean="0">
                <a:latin typeface="Times New Roman" panose="02020603050405020304" pitchFamily="18" charset="0"/>
                <a:cs typeface="Times New Roman" panose="02020603050405020304" pitchFamily="18" charset="0"/>
              </a:rPr>
              <a:t>giải</a:t>
            </a:r>
            <a:r>
              <a:rPr lang="en-US" b="1" dirty="0">
                <a:latin typeface="Times New Roman" panose="02020603050405020304" pitchFamily="18" charset="0"/>
                <a:cs typeface="Times New Roman" panose="02020603050405020304" pitchFamily="18" charset="0"/>
              </a:rPr>
              <a:t>:</a:t>
            </a:r>
            <a:endParaRPr lang="en-US" b="1" i="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hậu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Bắc</a:t>
            </a:r>
            <a:endParaRPr lang="en-US"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hậu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Đông</a:t>
            </a:r>
            <a:r>
              <a:rPr lang="en-US" dirty="0">
                <a:latin typeface="Times New Roman" panose="02020603050405020304" pitchFamily="18" charset="0"/>
                <a:cs typeface="Times New Roman" panose="02020603050405020304" pitchFamily="18" charset="0"/>
              </a:rPr>
              <a:t> Tr</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Sơn</a:t>
            </a:r>
            <a:endParaRPr lang="en-US"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hậu</a:t>
            </a:r>
            <a:r>
              <a:rPr lang="en-US" dirty="0">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phía</a:t>
            </a:r>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Nam</a:t>
            </a:r>
          </a:p>
          <a:p>
            <a:endParaRPr lang="en-US" sz="1100" dirty="0">
              <a:latin typeface="Times New Roman" panose="02020603050405020304" pitchFamily="18" charset="0"/>
              <a:cs typeface="Times New Roman" panose="02020603050405020304" pitchFamily="18" charset="0"/>
            </a:endParaRPr>
          </a:p>
          <a:p>
            <a:r>
              <a:rPr lang="en-US" smtClean="0">
                <a:latin typeface="Times New Roman" panose="02020603050405020304" pitchFamily="18" charset="0"/>
                <a:cs typeface="Times New Roman" panose="02020603050405020304" pitchFamily="18" charset="0"/>
              </a:rPr>
              <a:t>               Khí </a:t>
            </a:r>
            <a:r>
              <a:rPr lang="en-US">
                <a:latin typeface="Times New Roman" panose="02020603050405020304" pitchFamily="18" charset="0"/>
                <a:cs typeface="Times New Roman" panose="02020603050405020304" pitchFamily="18" charset="0"/>
              </a:rPr>
              <a:t>hậu biển đông</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II. </a:t>
            </a:r>
            <a:r>
              <a:rPr lang="en-US" b="1" dirty="0" err="1">
                <a:latin typeface="Times New Roman" panose="02020603050405020304" pitchFamily="18" charset="0"/>
                <a:cs typeface="Times New Roman" panose="02020603050405020304" pitchFamily="18" charset="0"/>
              </a:rPr>
              <a:t>Hãy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sắp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xếp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đúng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mảnh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ghép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vị</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phù</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hợp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từng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miền</a:t>
            </a:r>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Mùa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ít</a:t>
            </a:r>
            <a:r>
              <a:rPr lang="en-US" dirty="0">
                <a:latin typeface="Times New Roman" panose="02020603050405020304" pitchFamily="18" charset="0"/>
                <a:cs typeface="Times New Roman" panose="02020603050405020304" pitchFamily="18" charset="0"/>
              </a:rPr>
              <a:t> m</a:t>
            </a:r>
            <a:r>
              <a:rPr lang="vi-VN" dirty="0">
                <a:latin typeface="Times New Roman" panose="02020603050405020304" pitchFamily="18" charset="0"/>
                <a:cs typeface="Times New Roman" panose="02020603050405020304" pitchFamily="18" charset="0"/>
              </a:rPr>
              <a:t>ư</a:t>
            </a:r>
            <a:r>
              <a:rPr lang="en-US" dirty="0">
                <a:latin typeface="Times New Roman" panose="02020603050405020304" pitchFamily="18" charset="0"/>
                <a:cs typeface="Times New Roman" panose="02020603050405020304" pitchFamily="18" charset="0"/>
              </a:rPr>
              <a:t>a – </a:t>
            </a:r>
            <a:r>
              <a:rPr lang="en-US" dirty="0" err="1">
                <a:latin typeface="Times New Roman" panose="02020603050405020304" pitchFamily="18" charset="0"/>
                <a:cs typeface="Times New Roman" panose="02020603050405020304" pitchFamily="18" charset="0"/>
              </a:rPr>
              <a:t>Mùa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a:t>
            </a:r>
            <a:r>
              <a:rPr lang="en-US" dirty="0">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nóng</a:t>
            </a:r>
            <a:r>
              <a:rPr lang="en-US" smtClean="0">
                <a:latin typeface="Times New Roman" panose="02020603050405020304" pitchFamily="18" charset="0"/>
                <a:cs typeface="Times New Roman" panose="02020603050405020304" pitchFamily="18" charset="0"/>
              </a:rPr>
              <a:t>,</a:t>
            </a:r>
          </a:p>
          <a:p>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              mưa nhiều</a:t>
            </a:r>
            <a:endParaRPr lang="en-US"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endParaRPr lang="en-US"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mùa</a:t>
            </a:r>
            <a:r>
              <a:rPr lang="en-US" dirty="0">
                <a:latin typeface="Times New Roman" panose="02020603050405020304" pitchFamily="18" charset="0"/>
                <a:cs typeface="Times New Roman" panose="02020603050405020304" pitchFamily="18" charset="0"/>
              </a:rPr>
              <a:t> m</a:t>
            </a:r>
            <a:r>
              <a:rPr lang="vi-VN" dirty="0">
                <a:latin typeface="Times New Roman" panose="02020603050405020304" pitchFamily="18" charset="0"/>
                <a:cs typeface="Times New Roman" panose="02020603050405020304" pitchFamily="18" charset="0"/>
              </a:rPr>
              <a:t>ư</a:t>
            </a:r>
            <a:r>
              <a:rPr lang="en-US" dirty="0">
                <a:latin typeface="Times New Roman" panose="02020603050405020304" pitchFamily="18" charset="0"/>
                <a:cs typeface="Times New Roman" panose="02020603050405020304" pitchFamily="18" charset="0"/>
              </a:rPr>
              <a:t>a – </a:t>
            </a:r>
            <a:r>
              <a:rPr lang="en-US" dirty="0" err="1">
                <a:latin typeface="Times New Roman" panose="02020603050405020304" pitchFamily="18" charset="0"/>
                <a:cs typeface="Times New Roman" panose="02020603050405020304" pitchFamily="18" charset="0"/>
              </a:rPr>
              <a:t>khô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rệt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mùa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m</a:t>
            </a:r>
            <a:r>
              <a:rPr lang="vi-VN" dirty="0">
                <a:latin typeface="Times New Roman" panose="02020603050405020304" pitchFamily="18" charset="0"/>
                <a:cs typeface="Times New Roman" panose="02020603050405020304" pitchFamily="18" charset="0"/>
              </a:rPr>
              <a:t>ư</a:t>
            </a: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phùn</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M</a:t>
            </a:r>
            <a:r>
              <a:rPr lang="vi-VN" dirty="0">
                <a:latin typeface="Times New Roman" panose="02020603050405020304" pitchFamily="18" charset="0"/>
                <a:cs typeface="Times New Roman" panose="02020603050405020304" pitchFamily="18" charset="0"/>
              </a:rPr>
              <a:t>ư</a:t>
            </a: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lệch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hẳn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thu</a:t>
            </a:r>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đông</a:t>
            </a:r>
          </a:p>
          <a:p>
            <a:endParaRPr lang="en-US" sz="1100" smtClean="0">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              Gió </a:t>
            </a:r>
            <a:r>
              <a:rPr lang="en-US">
                <a:latin typeface="Times New Roman" panose="02020603050405020304" pitchFamily="18" charset="0"/>
                <a:cs typeface="Times New Roman" panose="02020603050405020304" pitchFamily="18" charset="0"/>
              </a:rPr>
              <a:t>mùa nhiệt đới hải </a:t>
            </a:r>
            <a:r>
              <a:rPr lang="en-US" smtClean="0">
                <a:latin typeface="Times New Roman" panose="02020603050405020304" pitchFamily="18" charset="0"/>
                <a:cs typeface="Times New Roman" panose="02020603050405020304" pitchFamily="18" charset="0"/>
              </a:rPr>
              <a:t>dương</a:t>
            </a:r>
            <a:endParaRPr lang="en-US" dirty="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xmlns="" id="{6959F28B-B1DC-4CF4-BD3F-ADE2F9F9F9DE}"/>
              </a:ext>
            </a:extLst>
          </p:cNvPr>
          <p:cNvGrpSpPr/>
          <p:nvPr/>
        </p:nvGrpSpPr>
        <p:grpSpPr>
          <a:xfrm>
            <a:off x="7322153" y="870480"/>
            <a:ext cx="498772" cy="4907372"/>
            <a:chOff x="6394865" y="1282608"/>
            <a:chExt cx="498772" cy="4907372"/>
          </a:xfrm>
        </p:grpSpPr>
        <p:sp>
          <p:nvSpPr>
            <p:cNvPr id="13" name="Rectangle 12">
              <a:extLst>
                <a:ext uri="{FF2B5EF4-FFF2-40B4-BE49-F238E27FC236}">
                  <a16:creationId xmlns:a16="http://schemas.microsoft.com/office/drawing/2014/main" xmlns="" id="{C27C0168-BDED-461B-BC42-067037513726}"/>
                </a:ext>
              </a:extLst>
            </p:cNvPr>
            <p:cNvSpPr/>
            <p:nvPr/>
          </p:nvSpPr>
          <p:spPr>
            <a:xfrm>
              <a:off x="6396036" y="1282608"/>
              <a:ext cx="370369" cy="31243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51A88C2-A881-4C03-9B07-635A809F62FD}"/>
                </a:ext>
              </a:extLst>
            </p:cNvPr>
            <p:cNvSpPr/>
            <p:nvPr/>
          </p:nvSpPr>
          <p:spPr>
            <a:xfrm>
              <a:off x="6408915" y="1677188"/>
              <a:ext cx="370369" cy="312433"/>
            </a:xfrm>
            <a:prstGeom prst="rect">
              <a:avLst/>
            </a:prstGeom>
            <a:solidFill>
              <a:srgbClr val="FFFF0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095B749D-A61A-4786-9269-2031D9925015}"/>
                </a:ext>
              </a:extLst>
            </p:cNvPr>
            <p:cNvSpPr/>
            <p:nvPr/>
          </p:nvSpPr>
          <p:spPr>
            <a:xfrm>
              <a:off x="6410555" y="2136163"/>
              <a:ext cx="370369" cy="31243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Heptagon 15">
              <a:extLst>
                <a:ext uri="{FF2B5EF4-FFF2-40B4-BE49-F238E27FC236}">
                  <a16:creationId xmlns:a16="http://schemas.microsoft.com/office/drawing/2014/main" xmlns="" id="{7B2F9344-598E-42F0-9408-41F25D9715FF}"/>
                </a:ext>
              </a:extLst>
            </p:cNvPr>
            <p:cNvSpPr/>
            <p:nvPr/>
          </p:nvSpPr>
          <p:spPr>
            <a:xfrm>
              <a:off x="6394865" y="3660280"/>
              <a:ext cx="463135" cy="410817"/>
            </a:xfrm>
            <a:prstGeom prst="heptag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7" name="Heptagon 16">
              <a:extLst>
                <a:ext uri="{FF2B5EF4-FFF2-40B4-BE49-F238E27FC236}">
                  <a16:creationId xmlns:a16="http://schemas.microsoft.com/office/drawing/2014/main" xmlns="" id="{7369F970-2F73-4475-BCC1-37444638FECA}"/>
                </a:ext>
              </a:extLst>
            </p:cNvPr>
            <p:cNvSpPr/>
            <p:nvPr/>
          </p:nvSpPr>
          <p:spPr>
            <a:xfrm>
              <a:off x="6394865" y="4249325"/>
              <a:ext cx="463135" cy="410817"/>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8" name="Heptagon 17">
              <a:extLst>
                <a:ext uri="{FF2B5EF4-FFF2-40B4-BE49-F238E27FC236}">
                  <a16:creationId xmlns:a16="http://schemas.microsoft.com/office/drawing/2014/main" xmlns="" id="{36A959E4-F9FD-4903-9AE3-4AD33EF03F85}"/>
                </a:ext>
              </a:extLst>
            </p:cNvPr>
            <p:cNvSpPr/>
            <p:nvPr/>
          </p:nvSpPr>
          <p:spPr>
            <a:xfrm>
              <a:off x="6430502" y="5779163"/>
              <a:ext cx="463135" cy="410817"/>
            </a:xfrm>
            <a:prstGeom prst="hept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9" name="Heptagon 18">
              <a:extLst>
                <a:ext uri="{FF2B5EF4-FFF2-40B4-BE49-F238E27FC236}">
                  <a16:creationId xmlns:a16="http://schemas.microsoft.com/office/drawing/2014/main" xmlns="" id="{B8D52292-D0FC-4E45-814B-C91ECB3FDCB5}"/>
                </a:ext>
              </a:extLst>
            </p:cNvPr>
            <p:cNvSpPr/>
            <p:nvPr/>
          </p:nvSpPr>
          <p:spPr>
            <a:xfrm>
              <a:off x="6404744" y="4713282"/>
              <a:ext cx="463135" cy="410817"/>
            </a:xfrm>
            <a:prstGeom prst="heptag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0" name="Heptagon 19">
              <a:extLst>
                <a:ext uri="{FF2B5EF4-FFF2-40B4-BE49-F238E27FC236}">
                  <a16:creationId xmlns:a16="http://schemas.microsoft.com/office/drawing/2014/main" xmlns="" id="{5FAEA9F0-9047-4BB4-9DBB-4335C4F649C5}"/>
                </a:ext>
              </a:extLst>
            </p:cNvPr>
            <p:cNvSpPr/>
            <p:nvPr/>
          </p:nvSpPr>
          <p:spPr>
            <a:xfrm>
              <a:off x="6404744" y="5254072"/>
              <a:ext cx="463135" cy="410817"/>
            </a:xfrm>
            <a:prstGeom prst="heptag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grpSp>
      <p:sp>
        <p:nvSpPr>
          <p:cNvPr id="21" name="Rectangle 20">
            <a:extLst>
              <a:ext uri="{FF2B5EF4-FFF2-40B4-BE49-F238E27FC236}">
                <a16:creationId xmlns:a16="http://schemas.microsoft.com/office/drawing/2014/main" xmlns="" id="{095B749D-A61A-4786-9269-2031D9925015}"/>
              </a:ext>
            </a:extLst>
          </p:cNvPr>
          <p:cNvSpPr/>
          <p:nvPr/>
        </p:nvSpPr>
        <p:spPr>
          <a:xfrm>
            <a:off x="7348574" y="2108257"/>
            <a:ext cx="370369" cy="312433"/>
          </a:xfrm>
          <a:prstGeom prst="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ptagon 21">
            <a:extLst>
              <a:ext uri="{FF2B5EF4-FFF2-40B4-BE49-F238E27FC236}">
                <a16:creationId xmlns:a16="http://schemas.microsoft.com/office/drawing/2014/main" xmlns="" id="{36A959E4-F9FD-4903-9AE3-4AD33EF03F85}"/>
              </a:ext>
            </a:extLst>
          </p:cNvPr>
          <p:cNvSpPr/>
          <p:nvPr/>
        </p:nvSpPr>
        <p:spPr>
          <a:xfrm>
            <a:off x="7368521" y="5828531"/>
            <a:ext cx="463135" cy="410817"/>
          </a:xfrm>
          <a:prstGeom prst="heptag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5" name="Rectangle 4"/>
          <p:cNvSpPr/>
          <p:nvPr/>
        </p:nvSpPr>
        <p:spPr>
          <a:xfrm>
            <a:off x="4100192" y="1421276"/>
            <a:ext cx="457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1</a:t>
            </a:r>
            <a:endParaRPr lang="en-US">
              <a:solidFill>
                <a:srgbClr val="FF0000"/>
              </a:solidFill>
            </a:endParaRPr>
          </a:p>
        </p:txBody>
      </p:sp>
      <p:sp>
        <p:nvSpPr>
          <p:cNvPr id="24" name="Rectangle 23"/>
          <p:cNvSpPr/>
          <p:nvPr/>
        </p:nvSpPr>
        <p:spPr>
          <a:xfrm>
            <a:off x="5317253" y="3427802"/>
            <a:ext cx="226949" cy="269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rgbClr val="FF0000"/>
                </a:solidFill>
              </a:rPr>
              <a:t>3</a:t>
            </a:r>
            <a:endParaRPr lang="en-US">
              <a:solidFill>
                <a:srgbClr val="FF0000"/>
              </a:solidFill>
            </a:endParaRPr>
          </a:p>
        </p:txBody>
      </p:sp>
      <p:sp>
        <p:nvSpPr>
          <p:cNvPr id="25" name="Rectangle 24"/>
          <p:cNvSpPr/>
          <p:nvPr/>
        </p:nvSpPr>
        <p:spPr>
          <a:xfrm>
            <a:off x="5304374" y="4621703"/>
            <a:ext cx="457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4</a:t>
            </a:r>
          </a:p>
        </p:txBody>
      </p:sp>
      <p:sp>
        <p:nvSpPr>
          <p:cNvPr id="2" name="Freeform 1"/>
          <p:cNvSpPr/>
          <p:nvPr/>
        </p:nvSpPr>
        <p:spPr>
          <a:xfrm>
            <a:off x="4262907" y="3490174"/>
            <a:ext cx="2730322" cy="2752042"/>
          </a:xfrm>
          <a:custGeom>
            <a:avLst/>
            <a:gdLst>
              <a:gd name="connsiteX0" fmla="*/ 1970468 w 2730322"/>
              <a:gd name="connsiteY0" fmla="*/ 270456 h 2752042"/>
              <a:gd name="connsiteX1" fmla="*/ 2034862 w 2730322"/>
              <a:gd name="connsiteY1" fmla="*/ 167425 h 2752042"/>
              <a:gd name="connsiteX2" fmla="*/ 2047741 w 2730322"/>
              <a:gd name="connsiteY2" fmla="*/ 128788 h 2752042"/>
              <a:gd name="connsiteX3" fmla="*/ 2125015 w 2730322"/>
              <a:gd name="connsiteY3" fmla="*/ 51515 h 2752042"/>
              <a:gd name="connsiteX4" fmla="*/ 2215167 w 2730322"/>
              <a:gd name="connsiteY4" fmla="*/ 38636 h 2752042"/>
              <a:gd name="connsiteX5" fmla="*/ 2305319 w 2730322"/>
              <a:gd name="connsiteY5" fmla="*/ 0 h 2752042"/>
              <a:gd name="connsiteX6" fmla="*/ 2382592 w 2730322"/>
              <a:gd name="connsiteY6" fmla="*/ 12878 h 2752042"/>
              <a:gd name="connsiteX7" fmla="*/ 2537138 w 2730322"/>
              <a:gd name="connsiteY7" fmla="*/ 25757 h 2752042"/>
              <a:gd name="connsiteX8" fmla="*/ 2601533 w 2730322"/>
              <a:gd name="connsiteY8" fmla="*/ 103030 h 2752042"/>
              <a:gd name="connsiteX9" fmla="*/ 2627291 w 2730322"/>
              <a:gd name="connsiteY9" fmla="*/ 141667 h 2752042"/>
              <a:gd name="connsiteX10" fmla="*/ 2665927 w 2730322"/>
              <a:gd name="connsiteY10" fmla="*/ 231819 h 2752042"/>
              <a:gd name="connsiteX11" fmla="*/ 2691685 w 2730322"/>
              <a:gd name="connsiteY11" fmla="*/ 334850 h 2752042"/>
              <a:gd name="connsiteX12" fmla="*/ 2704564 w 2730322"/>
              <a:gd name="connsiteY12" fmla="*/ 463639 h 2752042"/>
              <a:gd name="connsiteX13" fmla="*/ 2730322 w 2730322"/>
              <a:gd name="connsiteY13" fmla="*/ 540912 h 2752042"/>
              <a:gd name="connsiteX14" fmla="*/ 2717443 w 2730322"/>
              <a:gd name="connsiteY14" fmla="*/ 1249250 h 2752042"/>
              <a:gd name="connsiteX15" fmla="*/ 2704564 w 2730322"/>
              <a:gd name="connsiteY15" fmla="*/ 1287887 h 2752042"/>
              <a:gd name="connsiteX16" fmla="*/ 2691685 w 2730322"/>
              <a:gd name="connsiteY16" fmla="*/ 1764405 h 2752042"/>
              <a:gd name="connsiteX17" fmla="*/ 2653048 w 2730322"/>
              <a:gd name="connsiteY17" fmla="*/ 1931830 h 2752042"/>
              <a:gd name="connsiteX18" fmla="*/ 2640169 w 2730322"/>
              <a:gd name="connsiteY18" fmla="*/ 2009104 h 2752042"/>
              <a:gd name="connsiteX19" fmla="*/ 2627291 w 2730322"/>
              <a:gd name="connsiteY19" fmla="*/ 2099256 h 2752042"/>
              <a:gd name="connsiteX20" fmla="*/ 2562896 w 2730322"/>
              <a:gd name="connsiteY20" fmla="*/ 2189408 h 2752042"/>
              <a:gd name="connsiteX21" fmla="*/ 2472744 w 2730322"/>
              <a:gd name="connsiteY21" fmla="*/ 2305318 h 2752042"/>
              <a:gd name="connsiteX22" fmla="*/ 2408350 w 2730322"/>
              <a:gd name="connsiteY22" fmla="*/ 2356833 h 2752042"/>
              <a:gd name="connsiteX23" fmla="*/ 2382592 w 2730322"/>
              <a:gd name="connsiteY23" fmla="*/ 2395470 h 2752042"/>
              <a:gd name="connsiteX24" fmla="*/ 2279561 w 2730322"/>
              <a:gd name="connsiteY24" fmla="*/ 2472743 h 2752042"/>
              <a:gd name="connsiteX25" fmla="*/ 2228045 w 2730322"/>
              <a:gd name="connsiteY25" fmla="*/ 2511380 h 2752042"/>
              <a:gd name="connsiteX26" fmla="*/ 2163651 w 2730322"/>
              <a:gd name="connsiteY26" fmla="*/ 2537138 h 2752042"/>
              <a:gd name="connsiteX27" fmla="*/ 2125015 w 2730322"/>
              <a:gd name="connsiteY27" fmla="*/ 2562895 h 2752042"/>
              <a:gd name="connsiteX28" fmla="*/ 2073499 w 2730322"/>
              <a:gd name="connsiteY28" fmla="*/ 2575774 h 2752042"/>
              <a:gd name="connsiteX29" fmla="*/ 2009105 w 2730322"/>
              <a:gd name="connsiteY29" fmla="*/ 2601532 h 2752042"/>
              <a:gd name="connsiteX30" fmla="*/ 1648496 w 2730322"/>
              <a:gd name="connsiteY30" fmla="*/ 2640169 h 2752042"/>
              <a:gd name="connsiteX31" fmla="*/ 1313645 w 2730322"/>
              <a:gd name="connsiteY31" fmla="*/ 2665926 h 2752042"/>
              <a:gd name="connsiteX32" fmla="*/ 1030310 w 2730322"/>
              <a:gd name="connsiteY32" fmla="*/ 2691684 h 2752042"/>
              <a:gd name="connsiteX33" fmla="*/ 914400 w 2730322"/>
              <a:gd name="connsiteY33" fmla="*/ 2717442 h 2752042"/>
              <a:gd name="connsiteX34" fmla="*/ 837127 w 2730322"/>
              <a:gd name="connsiteY34" fmla="*/ 2730321 h 2752042"/>
              <a:gd name="connsiteX35" fmla="*/ 721217 w 2730322"/>
              <a:gd name="connsiteY35" fmla="*/ 2717442 h 2752042"/>
              <a:gd name="connsiteX36" fmla="*/ 669702 w 2730322"/>
              <a:gd name="connsiteY36" fmla="*/ 2704563 h 2752042"/>
              <a:gd name="connsiteX37" fmla="*/ 643944 w 2730322"/>
              <a:gd name="connsiteY37" fmla="*/ 2665926 h 2752042"/>
              <a:gd name="connsiteX38" fmla="*/ 463640 w 2730322"/>
              <a:gd name="connsiteY38" fmla="*/ 2717442 h 2752042"/>
              <a:gd name="connsiteX39" fmla="*/ 412124 w 2730322"/>
              <a:gd name="connsiteY39" fmla="*/ 2730321 h 2752042"/>
              <a:gd name="connsiteX40" fmla="*/ 296215 w 2730322"/>
              <a:gd name="connsiteY40" fmla="*/ 2743200 h 2752042"/>
              <a:gd name="connsiteX41" fmla="*/ 25758 w 2730322"/>
              <a:gd name="connsiteY41" fmla="*/ 2678805 h 2752042"/>
              <a:gd name="connsiteX42" fmla="*/ 0 w 2730322"/>
              <a:gd name="connsiteY42" fmla="*/ 2640169 h 2752042"/>
              <a:gd name="connsiteX43" fmla="*/ 12879 w 2730322"/>
              <a:gd name="connsiteY43" fmla="*/ 2524259 h 2752042"/>
              <a:gd name="connsiteX44" fmla="*/ 77274 w 2730322"/>
              <a:gd name="connsiteY44" fmla="*/ 2446985 h 2752042"/>
              <a:gd name="connsiteX45" fmla="*/ 154547 w 2730322"/>
              <a:gd name="connsiteY45" fmla="*/ 2408349 h 2752042"/>
              <a:gd name="connsiteX46" fmla="*/ 193184 w 2730322"/>
              <a:gd name="connsiteY46" fmla="*/ 2382591 h 2752042"/>
              <a:gd name="connsiteX47" fmla="*/ 270457 w 2730322"/>
              <a:gd name="connsiteY47" fmla="*/ 2356833 h 2752042"/>
              <a:gd name="connsiteX48" fmla="*/ 309093 w 2730322"/>
              <a:gd name="connsiteY48" fmla="*/ 2343954 h 2752042"/>
              <a:gd name="connsiteX49" fmla="*/ 360609 w 2730322"/>
              <a:gd name="connsiteY49" fmla="*/ 2318197 h 2752042"/>
              <a:gd name="connsiteX50" fmla="*/ 437882 w 2730322"/>
              <a:gd name="connsiteY50" fmla="*/ 2266681 h 2752042"/>
              <a:gd name="connsiteX51" fmla="*/ 540913 w 2730322"/>
              <a:gd name="connsiteY51" fmla="*/ 2253802 h 2752042"/>
              <a:gd name="connsiteX52" fmla="*/ 875764 w 2730322"/>
              <a:gd name="connsiteY52" fmla="*/ 2253802 h 2752042"/>
              <a:gd name="connsiteX53" fmla="*/ 978795 w 2730322"/>
              <a:gd name="connsiteY53" fmla="*/ 2163650 h 2752042"/>
              <a:gd name="connsiteX54" fmla="*/ 1056068 w 2730322"/>
              <a:gd name="connsiteY54" fmla="*/ 2137892 h 2752042"/>
              <a:gd name="connsiteX55" fmla="*/ 1094705 w 2730322"/>
              <a:gd name="connsiteY55" fmla="*/ 2112135 h 2752042"/>
              <a:gd name="connsiteX56" fmla="*/ 1146220 w 2730322"/>
              <a:gd name="connsiteY56" fmla="*/ 2073498 h 2752042"/>
              <a:gd name="connsiteX57" fmla="*/ 1275009 w 2730322"/>
              <a:gd name="connsiteY57" fmla="*/ 2047740 h 2752042"/>
              <a:gd name="connsiteX58" fmla="*/ 1378040 w 2730322"/>
              <a:gd name="connsiteY58" fmla="*/ 1983346 h 2752042"/>
              <a:gd name="connsiteX59" fmla="*/ 1442434 w 2730322"/>
              <a:gd name="connsiteY59" fmla="*/ 1970467 h 2752042"/>
              <a:gd name="connsiteX60" fmla="*/ 1493950 w 2730322"/>
              <a:gd name="connsiteY60" fmla="*/ 1944709 h 2752042"/>
              <a:gd name="connsiteX61" fmla="*/ 1545465 w 2730322"/>
              <a:gd name="connsiteY61" fmla="*/ 1867436 h 2752042"/>
              <a:gd name="connsiteX62" fmla="*/ 1571223 w 2730322"/>
              <a:gd name="connsiteY62" fmla="*/ 1828800 h 2752042"/>
              <a:gd name="connsiteX63" fmla="*/ 1687133 w 2730322"/>
              <a:gd name="connsiteY63" fmla="*/ 1725769 h 2752042"/>
              <a:gd name="connsiteX64" fmla="*/ 1725769 w 2730322"/>
              <a:gd name="connsiteY64" fmla="*/ 1674253 h 2752042"/>
              <a:gd name="connsiteX65" fmla="*/ 1803043 w 2730322"/>
              <a:gd name="connsiteY65" fmla="*/ 1609859 h 2752042"/>
              <a:gd name="connsiteX66" fmla="*/ 1841679 w 2730322"/>
              <a:gd name="connsiteY66" fmla="*/ 1596980 h 2752042"/>
              <a:gd name="connsiteX67" fmla="*/ 1906074 w 2730322"/>
              <a:gd name="connsiteY67" fmla="*/ 1481070 h 2752042"/>
              <a:gd name="connsiteX68" fmla="*/ 1983347 w 2730322"/>
              <a:gd name="connsiteY68" fmla="*/ 1365160 h 2752042"/>
              <a:gd name="connsiteX69" fmla="*/ 2009105 w 2730322"/>
              <a:gd name="connsiteY69" fmla="*/ 1326523 h 2752042"/>
              <a:gd name="connsiteX70" fmla="*/ 2047741 w 2730322"/>
              <a:gd name="connsiteY70" fmla="*/ 1249250 h 2752042"/>
              <a:gd name="connsiteX71" fmla="*/ 2060620 w 2730322"/>
              <a:gd name="connsiteY71" fmla="*/ 1210614 h 2752042"/>
              <a:gd name="connsiteX72" fmla="*/ 2086378 w 2730322"/>
              <a:gd name="connsiteY72" fmla="*/ 1171977 h 2752042"/>
              <a:gd name="connsiteX73" fmla="*/ 2125015 w 2730322"/>
              <a:gd name="connsiteY73" fmla="*/ 1094704 h 2752042"/>
              <a:gd name="connsiteX74" fmla="*/ 2125015 w 2730322"/>
              <a:gd name="connsiteY74" fmla="*/ 1017430 h 2752042"/>
              <a:gd name="connsiteX75" fmla="*/ 2073499 w 2730322"/>
              <a:gd name="connsiteY75" fmla="*/ 476518 h 2752042"/>
              <a:gd name="connsiteX76" fmla="*/ 2047741 w 2730322"/>
              <a:gd name="connsiteY76" fmla="*/ 399245 h 2752042"/>
              <a:gd name="connsiteX77" fmla="*/ 1996226 w 2730322"/>
              <a:gd name="connsiteY77" fmla="*/ 321971 h 2752042"/>
              <a:gd name="connsiteX78" fmla="*/ 1970468 w 2730322"/>
              <a:gd name="connsiteY78" fmla="*/ 270456 h 275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30322" h="2752042">
                <a:moveTo>
                  <a:pt x="1970468" y="270456"/>
                </a:moveTo>
                <a:cubicBezTo>
                  <a:pt x="1976907" y="244698"/>
                  <a:pt x="1952386" y="291139"/>
                  <a:pt x="2034862" y="167425"/>
                </a:cubicBezTo>
                <a:cubicBezTo>
                  <a:pt x="2042392" y="156129"/>
                  <a:pt x="2041006" y="140575"/>
                  <a:pt x="2047741" y="128788"/>
                </a:cubicBezTo>
                <a:cubicBezTo>
                  <a:pt x="2062082" y="103692"/>
                  <a:pt x="2092736" y="61199"/>
                  <a:pt x="2125015" y="51515"/>
                </a:cubicBezTo>
                <a:cubicBezTo>
                  <a:pt x="2154091" y="42792"/>
                  <a:pt x="2185116" y="42929"/>
                  <a:pt x="2215167" y="38636"/>
                </a:cubicBezTo>
                <a:cubicBezTo>
                  <a:pt x="2246715" y="17603"/>
                  <a:pt x="2263734" y="0"/>
                  <a:pt x="2305319" y="0"/>
                </a:cubicBezTo>
                <a:cubicBezTo>
                  <a:pt x="2331432" y="0"/>
                  <a:pt x="2356639" y="9994"/>
                  <a:pt x="2382592" y="12878"/>
                </a:cubicBezTo>
                <a:cubicBezTo>
                  <a:pt x="2433970" y="18586"/>
                  <a:pt x="2485623" y="21464"/>
                  <a:pt x="2537138" y="25757"/>
                </a:cubicBezTo>
                <a:cubicBezTo>
                  <a:pt x="2601091" y="121686"/>
                  <a:pt x="2518896" y="3867"/>
                  <a:pt x="2601533" y="103030"/>
                </a:cubicBezTo>
                <a:cubicBezTo>
                  <a:pt x="2611442" y="114921"/>
                  <a:pt x="2618705" y="128788"/>
                  <a:pt x="2627291" y="141667"/>
                </a:cubicBezTo>
                <a:cubicBezTo>
                  <a:pt x="2657489" y="232269"/>
                  <a:pt x="2618189" y="120431"/>
                  <a:pt x="2665927" y="231819"/>
                </a:cubicBezTo>
                <a:cubicBezTo>
                  <a:pt x="2680778" y="266470"/>
                  <a:pt x="2684126" y="297056"/>
                  <a:pt x="2691685" y="334850"/>
                </a:cubicBezTo>
                <a:cubicBezTo>
                  <a:pt x="2695978" y="377780"/>
                  <a:pt x="2696613" y="421234"/>
                  <a:pt x="2704564" y="463639"/>
                </a:cubicBezTo>
                <a:cubicBezTo>
                  <a:pt x="2709568" y="490325"/>
                  <a:pt x="2730322" y="540912"/>
                  <a:pt x="2730322" y="540912"/>
                </a:cubicBezTo>
                <a:cubicBezTo>
                  <a:pt x="2726029" y="777025"/>
                  <a:pt x="2725581" y="1013239"/>
                  <a:pt x="2717443" y="1249250"/>
                </a:cubicBezTo>
                <a:cubicBezTo>
                  <a:pt x="2716975" y="1262818"/>
                  <a:pt x="2705242" y="1274328"/>
                  <a:pt x="2704564" y="1287887"/>
                </a:cubicBezTo>
                <a:cubicBezTo>
                  <a:pt x="2696629" y="1446586"/>
                  <a:pt x="2699243" y="1605688"/>
                  <a:pt x="2691685" y="1764405"/>
                </a:cubicBezTo>
                <a:cubicBezTo>
                  <a:pt x="2690445" y="1790447"/>
                  <a:pt x="2654066" y="1925725"/>
                  <a:pt x="2653048" y="1931830"/>
                </a:cubicBezTo>
                <a:cubicBezTo>
                  <a:pt x="2648755" y="1957588"/>
                  <a:pt x="2644140" y="1983294"/>
                  <a:pt x="2640169" y="2009104"/>
                </a:cubicBezTo>
                <a:cubicBezTo>
                  <a:pt x="2635553" y="2039107"/>
                  <a:pt x="2635278" y="2069970"/>
                  <a:pt x="2627291" y="2099256"/>
                </a:cubicBezTo>
                <a:cubicBezTo>
                  <a:pt x="2611834" y="2155934"/>
                  <a:pt x="2597609" y="2147753"/>
                  <a:pt x="2562896" y="2189408"/>
                </a:cubicBezTo>
                <a:cubicBezTo>
                  <a:pt x="2531561" y="2227010"/>
                  <a:pt x="2510965" y="2274741"/>
                  <a:pt x="2472744" y="2305318"/>
                </a:cubicBezTo>
                <a:cubicBezTo>
                  <a:pt x="2451279" y="2322490"/>
                  <a:pt x="2427787" y="2337396"/>
                  <a:pt x="2408350" y="2356833"/>
                </a:cubicBezTo>
                <a:cubicBezTo>
                  <a:pt x="2397405" y="2367778"/>
                  <a:pt x="2394097" y="2385115"/>
                  <a:pt x="2382592" y="2395470"/>
                </a:cubicBezTo>
                <a:cubicBezTo>
                  <a:pt x="2350683" y="2424188"/>
                  <a:pt x="2313905" y="2446985"/>
                  <a:pt x="2279561" y="2472743"/>
                </a:cubicBezTo>
                <a:cubicBezTo>
                  <a:pt x="2262389" y="2485622"/>
                  <a:pt x="2247975" y="2503408"/>
                  <a:pt x="2228045" y="2511380"/>
                </a:cubicBezTo>
                <a:cubicBezTo>
                  <a:pt x="2206580" y="2519966"/>
                  <a:pt x="2184329" y="2526799"/>
                  <a:pt x="2163651" y="2537138"/>
                </a:cubicBezTo>
                <a:cubicBezTo>
                  <a:pt x="2149807" y="2544060"/>
                  <a:pt x="2139242" y="2556798"/>
                  <a:pt x="2125015" y="2562895"/>
                </a:cubicBezTo>
                <a:cubicBezTo>
                  <a:pt x="2108746" y="2569867"/>
                  <a:pt x="2090291" y="2570177"/>
                  <a:pt x="2073499" y="2575774"/>
                </a:cubicBezTo>
                <a:cubicBezTo>
                  <a:pt x="2051567" y="2583085"/>
                  <a:pt x="2030751" y="2593415"/>
                  <a:pt x="2009105" y="2601532"/>
                </a:cubicBezTo>
                <a:cubicBezTo>
                  <a:pt x="1888212" y="2646867"/>
                  <a:pt x="1826291" y="2625945"/>
                  <a:pt x="1648496" y="2640169"/>
                </a:cubicBezTo>
                <a:cubicBezTo>
                  <a:pt x="1512399" y="2685532"/>
                  <a:pt x="1650362" y="2643478"/>
                  <a:pt x="1313645" y="2665926"/>
                </a:cubicBezTo>
                <a:cubicBezTo>
                  <a:pt x="1219021" y="2672234"/>
                  <a:pt x="1124605" y="2681581"/>
                  <a:pt x="1030310" y="2691684"/>
                </a:cubicBezTo>
                <a:cubicBezTo>
                  <a:pt x="868780" y="2708991"/>
                  <a:pt x="1014652" y="2695164"/>
                  <a:pt x="914400" y="2717442"/>
                </a:cubicBezTo>
                <a:cubicBezTo>
                  <a:pt x="888909" y="2723107"/>
                  <a:pt x="862885" y="2726028"/>
                  <a:pt x="837127" y="2730321"/>
                </a:cubicBezTo>
                <a:cubicBezTo>
                  <a:pt x="798490" y="2726028"/>
                  <a:pt x="759639" y="2723353"/>
                  <a:pt x="721217" y="2717442"/>
                </a:cubicBezTo>
                <a:cubicBezTo>
                  <a:pt x="703723" y="2714751"/>
                  <a:pt x="684429" y="2714381"/>
                  <a:pt x="669702" y="2704563"/>
                </a:cubicBezTo>
                <a:cubicBezTo>
                  <a:pt x="656823" y="2695977"/>
                  <a:pt x="652530" y="2678805"/>
                  <a:pt x="643944" y="2665926"/>
                </a:cubicBezTo>
                <a:cubicBezTo>
                  <a:pt x="583843" y="2683098"/>
                  <a:pt x="524280" y="2702282"/>
                  <a:pt x="463640" y="2717442"/>
                </a:cubicBezTo>
                <a:cubicBezTo>
                  <a:pt x="446468" y="2721735"/>
                  <a:pt x="429619" y="2727629"/>
                  <a:pt x="412124" y="2730321"/>
                </a:cubicBezTo>
                <a:cubicBezTo>
                  <a:pt x="373702" y="2736232"/>
                  <a:pt x="334851" y="2738907"/>
                  <a:pt x="296215" y="2743200"/>
                </a:cubicBezTo>
                <a:cubicBezTo>
                  <a:pt x="-6689" y="2727258"/>
                  <a:pt x="97219" y="2803860"/>
                  <a:pt x="25758" y="2678805"/>
                </a:cubicBezTo>
                <a:cubicBezTo>
                  <a:pt x="18079" y="2665366"/>
                  <a:pt x="8586" y="2653048"/>
                  <a:pt x="0" y="2640169"/>
                </a:cubicBezTo>
                <a:cubicBezTo>
                  <a:pt x="4293" y="2601532"/>
                  <a:pt x="3451" y="2561973"/>
                  <a:pt x="12879" y="2524259"/>
                </a:cubicBezTo>
                <a:cubicBezTo>
                  <a:pt x="18211" y="2502931"/>
                  <a:pt x="63615" y="2458367"/>
                  <a:pt x="77274" y="2446985"/>
                </a:cubicBezTo>
                <a:cubicBezTo>
                  <a:pt x="132636" y="2400850"/>
                  <a:pt x="96464" y="2437391"/>
                  <a:pt x="154547" y="2408349"/>
                </a:cubicBezTo>
                <a:cubicBezTo>
                  <a:pt x="168392" y="2401427"/>
                  <a:pt x="179039" y="2388878"/>
                  <a:pt x="193184" y="2382591"/>
                </a:cubicBezTo>
                <a:cubicBezTo>
                  <a:pt x="217995" y="2371564"/>
                  <a:pt x="244699" y="2365419"/>
                  <a:pt x="270457" y="2356833"/>
                </a:cubicBezTo>
                <a:cubicBezTo>
                  <a:pt x="283336" y="2352540"/>
                  <a:pt x="296951" y="2350025"/>
                  <a:pt x="309093" y="2343954"/>
                </a:cubicBezTo>
                <a:cubicBezTo>
                  <a:pt x="326265" y="2335368"/>
                  <a:pt x="344146" y="2328075"/>
                  <a:pt x="360609" y="2318197"/>
                </a:cubicBezTo>
                <a:cubicBezTo>
                  <a:pt x="387154" y="2302270"/>
                  <a:pt x="407164" y="2270521"/>
                  <a:pt x="437882" y="2266681"/>
                </a:cubicBezTo>
                <a:lnTo>
                  <a:pt x="540913" y="2253802"/>
                </a:lnTo>
                <a:cubicBezTo>
                  <a:pt x="664432" y="2269242"/>
                  <a:pt x="735292" y="2284339"/>
                  <a:pt x="875764" y="2253802"/>
                </a:cubicBezTo>
                <a:cubicBezTo>
                  <a:pt x="934127" y="2241115"/>
                  <a:pt x="934141" y="2188458"/>
                  <a:pt x="978795" y="2163650"/>
                </a:cubicBezTo>
                <a:cubicBezTo>
                  <a:pt x="1002529" y="2150464"/>
                  <a:pt x="1033477" y="2152952"/>
                  <a:pt x="1056068" y="2137892"/>
                </a:cubicBezTo>
                <a:cubicBezTo>
                  <a:pt x="1068947" y="2129306"/>
                  <a:pt x="1082110" y="2121132"/>
                  <a:pt x="1094705" y="2112135"/>
                </a:cubicBezTo>
                <a:cubicBezTo>
                  <a:pt x="1112172" y="2099659"/>
                  <a:pt x="1126006" y="2080717"/>
                  <a:pt x="1146220" y="2073498"/>
                </a:cubicBezTo>
                <a:cubicBezTo>
                  <a:pt x="1187449" y="2058773"/>
                  <a:pt x="1275009" y="2047740"/>
                  <a:pt x="1275009" y="2047740"/>
                </a:cubicBezTo>
                <a:cubicBezTo>
                  <a:pt x="1310259" y="2021302"/>
                  <a:pt x="1335611" y="1997489"/>
                  <a:pt x="1378040" y="1983346"/>
                </a:cubicBezTo>
                <a:cubicBezTo>
                  <a:pt x="1398806" y="1976424"/>
                  <a:pt x="1420969" y="1974760"/>
                  <a:pt x="1442434" y="1970467"/>
                </a:cubicBezTo>
                <a:cubicBezTo>
                  <a:pt x="1459606" y="1961881"/>
                  <a:pt x="1480374" y="1958285"/>
                  <a:pt x="1493950" y="1944709"/>
                </a:cubicBezTo>
                <a:cubicBezTo>
                  <a:pt x="1515840" y="1922819"/>
                  <a:pt x="1528293" y="1893194"/>
                  <a:pt x="1545465" y="1867436"/>
                </a:cubicBezTo>
                <a:cubicBezTo>
                  <a:pt x="1554051" y="1854557"/>
                  <a:pt x="1560278" y="1839745"/>
                  <a:pt x="1571223" y="1828800"/>
                </a:cubicBezTo>
                <a:cubicBezTo>
                  <a:pt x="1659441" y="1740581"/>
                  <a:pt x="1618186" y="1771732"/>
                  <a:pt x="1687133" y="1725769"/>
                </a:cubicBezTo>
                <a:cubicBezTo>
                  <a:pt x="1700012" y="1708597"/>
                  <a:pt x="1711800" y="1690550"/>
                  <a:pt x="1725769" y="1674253"/>
                </a:cubicBezTo>
                <a:cubicBezTo>
                  <a:pt x="1747133" y="1649328"/>
                  <a:pt x="1773232" y="1624764"/>
                  <a:pt x="1803043" y="1609859"/>
                </a:cubicBezTo>
                <a:cubicBezTo>
                  <a:pt x="1815185" y="1603788"/>
                  <a:pt x="1828800" y="1601273"/>
                  <a:pt x="1841679" y="1596980"/>
                </a:cubicBezTo>
                <a:cubicBezTo>
                  <a:pt x="1962940" y="1475719"/>
                  <a:pt x="1780008" y="1670170"/>
                  <a:pt x="1906074" y="1481070"/>
                </a:cubicBezTo>
                <a:lnTo>
                  <a:pt x="1983347" y="1365160"/>
                </a:lnTo>
                <a:cubicBezTo>
                  <a:pt x="1991933" y="1352281"/>
                  <a:pt x="2004210" y="1341207"/>
                  <a:pt x="2009105" y="1326523"/>
                </a:cubicBezTo>
                <a:cubicBezTo>
                  <a:pt x="2041477" y="1229411"/>
                  <a:pt x="1997810" y="1349114"/>
                  <a:pt x="2047741" y="1249250"/>
                </a:cubicBezTo>
                <a:cubicBezTo>
                  <a:pt x="2053812" y="1237108"/>
                  <a:pt x="2054549" y="1222756"/>
                  <a:pt x="2060620" y="1210614"/>
                </a:cubicBezTo>
                <a:cubicBezTo>
                  <a:pt x="2067542" y="1196770"/>
                  <a:pt x="2079456" y="1185822"/>
                  <a:pt x="2086378" y="1171977"/>
                </a:cubicBezTo>
                <a:cubicBezTo>
                  <a:pt x="2139696" y="1065340"/>
                  <a:pt x="2051200" y="1205424"/>
                  <a:pt x="2125015" y="1094704"/>
                </a:cubicBezTo>
                <a:cubicBezTo>
                  <a:pt x="2154972" y="1004826"/>
                  <a:pt x="2129399" y="1107308"/>
                  <a:pt x="2125015" y="1017430"/>
                </a:cubicBezTo>
                <a:cubicBezTo>
                  <a:pt x="2099298" y="490211"/>
                  <a:pt x="2211665" y="660736"/>
                  <a:pt x="2073499" y="476518"/>
                </a:cubicBezTo>
                <a:cubicBezTo>
                  <a:pt x="2064913" y="450760"/>
                  <a:pt x="2062801" y="421836"/>
                  <a:pt x="2047741" y="399245"/>
                </a:cubicBezTo>
                <a:cubicBezTo>
                  <a:pt x="2030569" y="373487"/>
                  <a:pt x="2006016" y="351339"/>
                  <a:pt x="1996226" y="321971"/>
                </a:cubicBezTo>
                <a:cubicBezTo>
                  <a:pt x="1980311" y="274228"/>
                  <a:pt x="1964029" y="296214"/>
                  <a:pt x="1970468" y="270456"/>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ectangle 22"/>
          <p:cNvSpPr/>
          <p:nvPr/>
        </p:nvSpPr>
        <p:spPr>
          <a:xfrm>
            <a:off x="6338990" y="4857821"/>
            <a:ext cx="457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2</a:t>
            </a:r>
          </a:p>
        </p:txBody>
      </p:sp>
    </p:spTree>
    <p:extLst>
      <p:ext uri="{BB962C8B-B14F-4D97-AF65-F5344CB8AC3E}">
        <p14:creationId xmlns:p14="http://schemas.microsoft.com/office/powerpoint/2010/main" val="217374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circle(in)">
                                      <p:cBhvr>
                                        <p:cTn id="31" dur="2000"/>
                                        <p:tgtEl>
                                          <p:spTgt spid="2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circle(in)">
                                      <p:cBhvr>
                                        <p:cTn id="34" dur="2000"/>
                                        <p:tgtEl>
                                          <p:spTgt spid="25"/>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circle(in)">
                                      <p:cBhvr>
                                        <p:cTn id="37" dur="2000"/>
                                        <p:tgtEl>
                                          <p:spTgt spid="23"/>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circle(in)">
                                      <p:cBhvr>
                                        <p:cTn id="40" dur="2000"/>
                                        <p:tgtEl>
                                          <p:spTgt spid="2"/>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ircle(in)">
                                      <p:cBhvr>
                                        <p:cTn id="43" dur="2000"/>
                                        <p:tgtEl>
                                          <p:spTgt spid="8"/>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ircle(in)">
                                      <p:cBhvr>
                                        <p:cTn id="46" dur="2000"/>
                                        <p:tgtEl>
                                          <p:spTgt spid="11"/>
                                        </p:tgtEl>
                                      </p:cBhvr>
                                    </p:animEffect>
                                  </p:childTnLst>
                                </p:cTn>
                              </p:par>
                              <p:par>
                                <p:cTn id="47" presetID="6" presetClass="entr" presetSubtype="16"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circle(in)">
                                      <p:cBhvr>
                                        <p:cTn id="49" dur="2000"/>
                                        <p:tgtEl>
                                          <p:spTgt spid="12"/>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circle(in)">
                                      <p:cBhvr>
                                        <p:cTn id="52" dur="2000"/>
                                        <p:tgtEl>
                                          <p:spTgt spid="22"/>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circle(in)">
                                      <p:cBhvr>
                                        <p:cTn id="5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11" grpId="0" animBg="1"/>
      <p:bldP spid="21" grpId="0" animBg="1"/>
      <p:bldP spid="22" grpId="0" animBg="1"/>
      <p:bldP spid="5" grpId="0" animBg="1"/>
      <p:bldP spid="24" grpId="0" animBg="1"/>
      <p:bldP spid="25" grpId="0" animBg="1"/>
      <p:bldP spid="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8ED6FFEF-DCC1-47AF-8172-92BDB4A6D5C1}"/>
              </a:ext>
            </a:extLst>
          </p:cNvPr>
          <p:cNvGrpSpPr/>
          <p:nvPr/>
        </p:nvGrpSpPr>
        <p:grpSpPr>
          <a:xfrm>
            <a:off x="696805" y="128789"/>
            <a:ext cx="6399454" cy="6542468"/>
            <a:chOff x="1508971" y="0"/>
            <a:chExt cx="7467600" cy="6858000"/>
          </a:xfrm>
        </p:grpSpPr>
        <p:pic>
          <p:nvPicPr>
            <p:cNvPr id="133124" name="Picture 4" descr="20090512_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971" y="0"/>
              <a:ext cx="7467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Freeform 11"/>
            <p:cNvSpPr>
              <a:spLocks/>
            </p:cNvSpPr>
            <p:nvPr/>
          </p:nvSpPr>
          <p:spPr bwMode="auto">
            <a:xfrm>
              <a:off x="2106613" y="581025"/>
              <a:ext cx="2862262" cy="1881188"/>
            </a:xfrm>
            <a:custGeom>
              <a:avLst/>
              <a:gdLst>
                <a:gd name="T0" fmla="*/ 1895475 w 1803"/>
                <a:gd name="T1" fmla="*/ 1857376 h 1185"/>
                <a:gd name="T2" fmla="*/ 1670050 w 1803"/>
                <a:gd name="T3" fmla="*/ 1804988 h 1185"/>
                <a:gd name="T4" fmla="*/ 1444625 w 1803"/>
                <a:gd name="T5" fmla="*/ 1698626 h 1185"/>
                <a:gd name="T6" fmla="*/ 1312862 w 1803"/>
                <a:gd name="T7" fmla="*/ 1579563 h 1185"/>
                <a:gd name="T8" fmla="*/ 1114425 w 1803"/>
                <a:gd name="T9" fmla="*/ 1460500 h 1185"/>
                <a:gd name="T10" fmla="*/ 981075 w 1803"/>
                <a:gd name="T11" fmla="*/ 1406525 h 1185"/>
                <a:gd name="T12" fmla="*/ 981075 w 1803"/>
                <a:gd name="T13" fmla="*/ 1235075 h 1185"/>
                <a:gd name="T14" fmla="*/ 1325562 w 1803"/>
                <a:gd name="T15" fmla="*/ 1128713 h 1185"/>
                <a:gd name="T16" fmla="*/ 1087437 w 1803"/>
                <a:gd name="T17" fmla="*/ 1009650 h 1185"/>
                <a:gd name="T18" fmla="*/ 1154112 w 1803"/>
                <a:gd name="T19" fmla="*/ 942975 h 1185"/>
                <a:gd name="T20" fmla="*/ 1060450 w 1803"/>
                <a:gd name="T21" fmla="*/ 850900 h 1185"/>
                <a:gd name="T22" fmla="*/ 768350 w 1803"/>
                <a:gd name="T23" fmla="*/ 890588 h 1185"/>
                <a:gd name="T24" fmla="*/ 596900 w 1803"/>
                <a:gd name="T25" fmla="*/ 876300 h 1185"/>
                <a:gd name="T26" fmla="*/ 398462 w 1803"/>
                <a:gd name="T27" fmla="*/ 769938 h 1185"/>
                <a:gd name="T28" fmla="*/ 384175 w 1803"/>
                <a:gd name="T29" fmla="*/ 585788 h 1185"/>
                <a:gd name="T30" fmla="*/ 319087 w 1803"/>
                <a:gd name="T31" fmla="*/ 531813 h 1185"/>
                <a:gd name="T32" fmla="*/ 119062 w 1803"/>
                <a:gd name="T33" fmla="*/ 385763 h 1185"/>
                <a:gd name="T34" fmla="*/ 53975 w 1803"/>
                <a:gd name="T35" fmla="*/ 306388 h 1185"/>
                <a:gd name="T36" fmla="*/ 39687 w 1803"/>
                <a:gd name="T37" fmla="*/ 306388 h 1185"/>
                <a:gd name="T38" fmla="*/ 39687 w 1803"/>
                <a:gd name="T39" fmla="*/ 280988 h 1185"/>
                <a:gd name="T40" fmla="*/ 239712 w 1803"/>
                <a:gd name="T41" fmla="*/ 187325 h 1185"/>
                <a:gd name="T42" fmla="*/ 344487 w 1803"/>
                <a:gd name="T43" fmla="*/ 214313 h 1185"/>
                <a:gd name="T44" fmla="*/ 463550 w 1803"/>
                <a:gd name="T45" fmla="*/ 293688 h 1185"/>
                <a:gd name="T46" fmla="*/ 557212 w 1803"/>
                <a:gd name="T47" fmla="*/ 187325 h 1185"/>
                <a:gd name="T48" fmla="*/ 728662 w 1803"/>
                <a:gd name="T49" fmla="*/ 227013 h 1185"/>
                <a:gd name="T50" fmla="*/ 795337 w 1803"/>
                <a:gd name="T51" fmla="*/ 174625 h 1185"/>
                <a:gd name="T52" fmla="*/ 1060450 w 1803"/>
                <a:gd name="T53" fmla="*/ 134938 h 1185"/>
                <a:gd name="T54" fmla="*/ 1285875 w 1803"/>
                <a:gd name="T55" fmla="*/ 107950 h 1185"/>
                <a:gd name="T56" fmla="*/ 1603375 w 1803"/>
                <a:gd name="T57" fmla="*/ 1588 h 1185"/>
                <a:gd name="T58" fmla="*/ 1630363 w 1803"/>
                <a:gd name="T59" fmla="*/ 28575 h 1185"/>
                <a:gd name="T60" fmla="*/ 2001837 w 1803"/>
                <a:gd name="T61" fmla="*/ 134938 h 1185"/>
                <a:gd name="T62" fmla="*/ 2200275 w 1803"/>
                <a:gd name="T63" fmla="*/ 147638 h 1185"/>
                <a:gd name="T64" fmla="*/ 2252662 w 1803"/>
                <a:gd name="T65" fmla="*/ 187325 h 1185"/>
                <a:gd name="T66" fmla="*/ 2147887 w 1803"/>
                <a:gd name="T67" fmla="*/ 333375 h 1185"/>
                <a:gd name="T68" fmla="*/ 2252662 w 1803"/>
                <a:gd name="T69" fmla="*/ 360363 h 1185"/>
                <a:gd name="T70" fmla="*/ 2492375 w 1803"/>
                <a:gd name="T71" fmla="*/ 546100 h 1185"/>
                <a:gd name="T72" fmla="*/ 2862262 w 1803"/>
                <a:gd name="T73" fmla="*/ 571500 h 1185"/>
                <a:gd name="T74" fmla="*/ 2638425 w 1803"/>
                <a:gd name="T75" fmla="*/ 730250 h 1185"/>
                <a:gd name="T76" fmla="*/ 2227262 w 1803"/>
                <a:gd name="T77" fmla="*/ 890588 h 1185"/>
                <a:gd name="T78" fmla="*/ 1987550 w 1803"/>
                <a:gd name="T79" fmla="*/ 1101725 h 1185"/>
                <a:gd name="T80" fmla="*/ 1709738 w 1803"/>
                <a:gd name="T81" fmla="*/ 1433513 h 1185"/>
                <a:gd name="T82" fmla="*/ 1749425 w 1803"/>
                <a:gd name="T83" fmla="*/ 1631951 h 1185"/>
                <a:gd name="T84" fmla="*/ 1987550 w 1803"/>
                <a:gd name="T85" fmla="*/ 1778001 h 1185"/>
                <a:gd name="T86" fmla="*/ 2108200 w 1803"/>
                <a:gd name="T87" fmla="*/ 1857376 h 11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03"/>
                <a:gd name="T133" fmla="*/ 0 h 1185"/>
                <a:gd name="T134" fmla="*/ 1803 w 1803"/>
                <a:gd name="T135" fmla="*/ 1185 h 11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03" h="1185">
                  <a:moveTo>
                    <a:pt x="1328" y="1170"/>
                  </a:moveTo>
                  <a:cubicBezTo>
                    <a:pt x="1272" y="1178"/>
                    <a:pt x="1254" y="1185"/>
                    <a:pt x="1194" y="1170"/>
                  </a:cubicBezTo>
                  <a:cubicBezTo>
                    <a:pt x="1104" y="1147"/>
                    <a:pt x="1229" y="1157"/>
                    <a:pt x="1144" y="1145"/>
                  </a:cubicBezTo>
                  <a:cubicBezTo>
                    <a:pt x="1114" y="1141"/>
                    <a:pt x="1083" y="1140"/>
                    <a:pt x="1052" y="1137"/>
                  </a:cubicBezTo>
                  <a:cubicBezTo>
                    <a:pt x="1021" y="1126"/>
                    <a:pt x="993" y="1118"/>
                    <a:pt x="960" y="1112"/>
                  </a:cubicBezTo>
                  <a:cubicBezTo>
                    <a:pt x="945" y="1097"/>
                    <a:pt x="924" y="1087"/>
                    <a:pt x="910" y="1070"/>
                  </a:cubicBezTo>
                  <a:cubicBezTo>
                    <a:pt x="897" y="1053"/>
                    <a:pt x="902" y="1024"/>
                    <a:pt x="885" y="1011"/>
                  </a:cubicBezTo>
                  <a:cubicBezTo>
                    <a:pt x="869" y="999"/>
                    <a:pt x="846" y="1001"/>
                    <a:pt x="827" y="995"/>
                  </a:cubicBezTo>
                  <a:cubicBezTo>
                    <a:pt x="802" y="978"/>
                    <a:pt x="780" y="955"/>
                    <a:pt x="752" y="945"/>
                  </a:cubicBezTo>
                  <a:cubicBezTo>
                    <a:pt x="728" y="937"/>
                    <a:pt x="722" y="936"/>
                    <a:pt x="702" y="920"/>
                  </a:cubicBezTo>
                  <a:cubicBezTo>
                    <a:pt x="693" y="912"/>
                    <a:pt x="687" y="900"/>
                    <a:pt x="676" y="895"/>
                  </a:cubicBezTo>
                  <a:cubicBezTo>
                    <a:pt x="658" y="888"/>
                    <a:pt x="637" y="889"/>
                    <a:pt x="618" y="886"/>
                  </a:cubicBezTo>
                  <a:cubicBezTo>
                    <a:pt x="601" y="880"/>
                    <a:pt x="582" y="879"/>
                    <a:pt x="568" y="869"/>
                  </a:cubicBezTo>
                  <a:cubicBezTo>
                    <a:pt x="529" y="841"/>
                    <a:pt x="595" y="793"/>
                    <a:pt x="618" y="778"/>
                  </a:cubicBezTo>
                  <a:cubicBezTo>
                    <a:pt x="681" y="798"/>
                    <a:pt x="713" y="792"/>
                    <a:pt x="785" y="786"/>
                  </a:cubicBezTo>
                  <a:cubicBezTo>
                    <a:pt x="810" y="761"/>
                    <a:pt x="824" y="744"/>
                    <a:pt x="835" y="711"/>
                  </a:cubicBezTo>
                  <a:cubicBezTo>
                    <a:pt x="777" y="671"/>
                    <a:pt x="796" y="694"/>
                    <a:pt x="768" y="652"/>
                  </a:cubicBezTo>
                  <a:cubicBezTo>
                    <a:pt x="744" y="577"/>
                    <a:pt x="793" y="702"/>
                    <a:pt x="685" y="636"/>
                  </a:cubicBezTo>
                  <a:cubicBezTo>
                    <a:pt x="671" y="627"/>
                    <a:pt x="690" y="603"/>
                    <a:pt x="693" y="586"/>
                  </a:cubicBezTo>
                  <a:cubicBezTo>
                    <a:pt x="704" y="589"/>
                    <a:pt x="717" y="601"/>
                    <a:pt x="727" y="594"/>
                  </a:cubicBezTo>
                  <a:cubicBezTo>
                    <a:pt x="734" y="589"/>
                    <a:pt x="724" y="575"/>
                    <a:pt x="718" y="569"/>
                  </a:cubicBezTo>
                  <a:cubicBezTo>
                    <a:pt x="704" y="555"/>
                    <a:pt x="687" y="541"/>
                    <a:pt x="668" y="536"/>
                  </a:cubicBezTo>
                  <a:cubicBezTo>
                    <a:pt x="619" y="523"/>
                    <a:pt x="646" y="529"/>
                    <a:pt x="585" y="519"/>
                  </a:cubicBezTo>
                  <a:cubicBezTo>
                    <a:pt x="549" y="531"/>
                    <a:pt x="521" y="549"/>
                    <a:pt x="484" y="561"/>
                  </a:cubicBezTo>
                  <a:cubicBezTo>
                    <a:pt x="476" y="564"/>
                    <a:pt x="459" y="569"/>
                    <a:pt x="459" y="569"/>
                  </a:cubicBezTo>
                  <a:cubicBezTo>
                    <a:pt x="438" y="566"/>
                    <a:pt x="399" y="565"/>
                    <a:pt x="376" y="552"/>
                  </a:cubicBezTo>
                  <a:cubicBezTo>
                    <a:pt x="295" y="507"/>
                    <a:pt x="355" y="528"/>
                    <a:pt x="301" y="511"/>
                  </a:cubicBezTo>
                  <a:cubicBezTo>
                    <a:pt x="285" y="500"/>
                    <a:pt x="266" y="497"/>
                    <a:pt x="251" y="485"/>
                  </a:cubicBezTo>
                  <a:cubicBezTo>
                    <a:pt x="234" y="471"/>
                    <a:pt x="224" y="450"/>
                    <a:pt x="209" y="435"/>
                  </a:cubicBezTo>
                  <a:cubicBezTo>
                    <a:pt x="196" y="393"/>
                    <a:pt x="208" y="391"/>
                    <a:pt x="242" y="369"/>
                  </a:cubicBezTo>
                  <a:cubicBezTo>
                    <a:pt x="248" y="361"/>
                    <a:pt x="261" y="354"/>
                    <a:pt x="259" y="344"/>
                  </a:cubicBezTo>
                  <a:cubicBezTo>
                    <a:pt x="253" y="314"/>
                    <a:pt x="212" y="332"/>
                    <a:pt x="201" y="335"/>
                  </a:cubicBezTo>
                  <a:cubicBezTo>
                    <a:pt x="184" y="332"/>
                    <a:pt x="167" y="332"/>
                    <a:pt x="151" y="327"/>
                  </a:cubicBezTo>
                  <a:cubicBezTo>
                    <a:pt x="120" y="317"/>
                    <a:pt x="112" y="268"/>
                    <a:pt x="75" y="243"/>
                  </a:cubicBezTo>
                  <a:cubicBezTo>
                    <a:pt x="70" y="235"/>
                    <a:pt x="65" y="226"/>
                    <a:pt x="59" y="218"/>
                  </a:cubicBezTo>
                  <a:cubicBezTo>
                    <a:pt x="52" y="209"/>
                    <a:pt x="30" y="204"/>
                    <a:pt x="34" y="193"/>
                  </a:cubicBezTo>
                  <a:cubicBezTo>
                    <a:pt x="39" y="179"/>
                    <a:pt x="90" y="177"/>
                    <a:pt x="75" y="177"/>
                  </a:cubicBezTo>
                  <a:cubicBezTo>
                    <a:pt x="58" y="177"/>
                    <a:pt x="25" y="193"/>
                    <a:pt x="25" y="193"/>
                  </a:cubicBezTo>
                  <a:cubicBezTo>
                    <a:pt x="17" y="185"/>
                    <a:pt x="0" y="180"/>
                    <a:pt x="0" y="168"/>
                  </a:cubicBezTo>
                  <a:cubicBezTo>
                    <a:pt x="0" y="159"/>
                    <a:pt x="16" y="177"/>
                    <a:pt x="25" y="177"/>
                  </a:cubicBezTo>
                  <a:cubicBezTo>
                    <a:pt x="32" y="177"/>
                    <a:pt x="74" y="163"/>
                    <a:pt x="84" y="160"/>
                  </a:cubicBezTo>
                  <a:cubicBezTo>
                    <a:pt x="117" y="127"/>
                    <a:pt x="108" y="104"/>
                    <a:pt x="151" y="118"/>
                  </a:cubicBezTo>
                  <a:cubicBezTo>
                    <a:pt x="156" y="126"/>
                    <a:pt x="167" y="143"/>
                    <a:pt x="167" y="143"/>
                  </a:cubicBezTo>
                  <a:cubicBezTo>
                    <a:pt x="85" y="81"/>
                    <a:pt x="187" y="128"/>
                    <a:pt x="217" y="135"/>
                  </a:cubicBezTo>
                  <a:cubicBezTo>
                    <a:pt x="234" y="146"/>
                    <a:pt x="250" y="157"/>
                    <a:pt x="267" y="168"/>
                  </a:cubicBezTo>
                  <a:cubicBezTo>
                    <a:pt x="275" y="174"/>
                    <a:pt x="292" y="185"/>
                    <a:pt x="292" y="185"/>
                  </a:cubicBezTo>
                  <a:cubicBezTo>
                    <a:pt x="301" y="179"/>
                    <a:pt x="311" y="176"/>
                    <a:pt x="318" y="168"/>
                  </a:cubicBezTo>
                  <a:cubicBezTo>
                    <a:pt x="331" y="153"/>
                    <a:pt x="332" y="124"/>
                    <a:pt x="351" y="118"/>
                  </a:cubicBezTo>
                  <a:cubicBezTo>
                    <a:pt x="384" y="107"/>
                    <a:pt x="368" y="113"/>
                    <a:pt x="401" y="101"/>
                  </a:cubicBezTo>
                  <a:cubicBezTo>
                    <a:pt x="411" y="111"/>
                    <a:pt x="439" y="147"/>
                    <a:pt x="459" y="143"/>
                  </a:cubicBezTo>
                  <a:cubicBezTo>
                    <a:pt x="469" y="141"/>
                    <a:pt x="468" y="124"/>
                    <a:pt x="476" y="118"/>
                  </a:cubicBezTo>
                  <a:cubicBezTo>
                    <a:pt x="483" y="113"/>
                    <a:pt x="493" y="113"/>
                    <a:pt x="501" y="110"/>
                  </a:cubicBezTo>
                  <a:cubicBezTo>
                    <a:pt x="558" y="148"/>
                    <a:pt x="532" y="136"/>
                    <a:pt x="576" y="152"/>
                  </a:cubicBezTo>
                  <a:cubicBezTo>
                    <a:pt x="611" y="128"/>
                    <a:pt x="625" y="99"/>
                    <a:pt x="668" y="85"/>
                  </a:cubicBezTo>
                  <a:cubicBezTo>
                    <a:pt x="728" y="104"/>
                    <a:pt x="704" y="91"/>
                    <a:pt x="743" y="118"/>
                  </a:cubicBezTo>
                  <a:cubicBezTo>
                    <a:pt x="776" y="107"/>
                    <a:pt x="790" y="97"/>
                    <a:pt x="810" y="68"/>
                  </a:cubicBezTo>
                  <a:cubicBezTo>
                    <a:pt x="830" y="6"/>
                    <a:pt x="936" y="14"/>
                    <a:pt x="985" y="10"/>
                  </a:cubicBezTo>
                  <a:cubicBezTo>
                    <a:pt x="993" y="7"/>
                    <a:pt x="1019" y="1"/>
                    <a:pt x="1010" y="1"/>
                  </a:cubicBezTo>
                  <a:cubicBezTo>
                    <a:pt x="996" y="1"/>
                    <a:pt x="959" y="0"/>
                    <a:pt x="969" y="10"/>
                  </a:cubicBezTo>
                  <a:cubicBezTo>
                    <a:pt x="983" y="24"/>
                    <a:pt x="1008" y="15"/>
                    <a:pt x="1027" y="18"/>
                  </a:cubicBezTo>
                  <a:cubicBezTo>
                    <a:pt x="1073" y="49"/>
                    <a:pt x="1102" y="67"/>
                    <a:pt x="1152" y="85"/>
                  </a:cubicBezTo>
                  <a:cubicBezTo>
                    <a:pt x="1206" y="73"/>
                    <a:pt x="1195" y="71"/>
                    <a:pt x="1261" y="85"/>
                  </a:cubicBezTo>
                  <a:cubicBezTo>
                    <a:pt x="1278" y="89"/>
                    <a:pt x="1311" y="101"/>
                    <a:pt x="1311" y="101"/>
                  </a:cubicBezTo>
                  <a:cubicBezTo>
                    <a:pt x="1369" y="82"/>
                    <a:pt x="1344" y="80"/>
                    <a:pt x="1386" y="93"/>
                  </a:cubicBezTo>
                  <a:cubicBezTo>
                    <a:pt x="1392" y="101"/>
                    <a:pt x="1398" y="109"/>
                    <a:pt x="1403" y="118"/>
                  </a:cubicBezTo>
                  <a:cubicBezTo>
                    <a:pt x="1416" y="144"/>
                    <a:pt x="1406" y="159"/>
                    <a:pt x="1419" y="118"/>
                  </a:cubicBezTo>
                  <a:cubicBezTo>
                    <a:pt x="1476" y="139"/>
                    <a:pt x="1419" y="143"/>
                    <a:pt x="1394" y="152"/>
                  </a:cubicBezTo>
                  <a:cubicBezTo>
                    <a:pt x="1385" y="161"/>
                    <a:pt x="1349" y="192"/>
                    <a:pt x="1353" y="210"/>
                  </a:cubicBezTo>
                  <a:cubicBezTo>
                    <a:pt x="1355" y="219"/>
                    <a:pt x="1370" y="216"/>
                    <a:pt x="1378" y="218"/>
                  </a:cubicBezTo>
                  <a:cubicBezTo>
                    <a:pt x="1392" y="221"/>
                    <a:pt x="1405" y="224"/>
                    <a:pt x="1419" y="227"/>
                  </a:cubicBezTo>
                  <a:cubicBezTo>
                    <a:pt x="1431" y="326"/>
                    <a:pt x="1415" y="303"/>
                    <a:pt x="1503" y="319"/>
                  </a:cubicBezTo>
                  <a:cubicBezTo>
                    <a:pt x="1517" y="363"/>
                    <a:pt x="1528" y="354"/>
                    <a:pt x="1570" y="344"/>
                  </a:cubicBezTo>
                  <a:cubicBezTo>
                    <a:pt x="1578" y="338"/>
                    <a:pt x="1585" y="328"/>
                    <a:pt x="1595" y="327"/>
                  </a:cubicBezTo>
                  <a:cubicBezTo>
                    <a:pt x="1646" y="321"/>
                    <a:pt x="1749" y="353"/>
                    <a:pt x="1803" y="360"/>
                  </a:cubicBezTo>
                  <a:cubicBezTo>
                    <a:pt x="1800" y="374"/>
                    <a:pt x="1802" y="390"/>
                    <a:pt x="1795" y="402"/>
                  </a:cubicBezTo>
                  <a:cubicBezTo>
                    <a:pt x="1782" y="425"/>
                    <a:pt x="1691" y="442"/>
                    <a:pt x="1662" y="460"/>
                  </a:cubicBezTo>
                  <a:cubicBezTo>
                    <a:pt x="1654" y="483"/>
                    <a:pt x="1649" y="520"/>
                    <a:pt x="1628" y="536"/>
                  </a:cubicBezTo>
                  <a:cubicBezTo>
                    <a:pt x="1603" y="555"/>
                    <a:pt x="1415" y="560"/>
                    <a:pt x="1403" y="561"/>
                  </a:cubicBezTo>
                  <a:cubicBezTo>
                    <a:pt x="1342" y="600"/>
                    <a:pt x="1405" y="673"/>
                    <a:pt x="1344" y="686"/>
                  </a:cubicBezTo>
                  <a:cubicBezTo>
                    <a:pt x="1314" y="692"/>
                    <a:pt x="1283" y="691"/>
                    <a:pt x="1252" y="694"/>
                  </a:cubicBezTo>
                  <a:cubicBezTo>
                    <a:pt x="1207" y="763"/>
                    <a:pt x="1212" y="751"/>
                    <a:pt x="1136" y="778"/>
                  </a:cubicBezTo>
                  <a:cubicBezTo>
                    <a:pt x="1127" y="859"/>
                    <a:pt x="1135" y="863"/>
                    <a:pt x="1077" y="903"/>
                  </a:cubicBezTo>
                  <a:cubicBezTo>
                    <a:pt x="1092" y="1016"/>
                    <a:pt x="1077" y="934"/>
                    <a:pt x="1094" y="995"/>
                  </a:cubicBezTo>
                  <a:cubicBezTo>
                    <a:pt x="1097" y="1006"/>
                    <a:pt x="1093" y="1021"/>
                    <a:pt x="1102" y="1028"/>
                  </a:cubicBezTo>
                  <a:cubicBezTo>
                    <a:pt x="1116" y="1038"/>
                    <a:pt x="1135" y="1033"/>
                    <a:pt x="1152" y="1036"/>
                  </a:cubicBezTo>
                  <a:cubicBezTo>
                    <a:pt x="1188" y="1061"/>
                    <a:pt x="1212" y="1101"/>
                    <a:pt x="1252" y="1120"/>
                  </a:cubicBezTo>
                  <a:cubicBezTo>
                    <a:pt x="1268" y="1128"/>
                    <a:pt x="1286" y="1131"/>
                    <a:pt x="1303" y="1137"/>
                  </a:cubicBezTo>
                  <a:cubicBezTo>
                    <a:pt x="1330" y="1164"/>
                    <a:pt x="1328" y="1150"/>
                    <a:pt x="1328" y="1170"/>
                  </a:cubicBezTo>
                  <a:close/>
                </a:path>
              </a:pathLst>
            </a:custGeom>
            <a:solidFill>
              <a:srgbClr val="00CCFF"/>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82948" name="Freeform 12"/>
            <p:cNvSpPr>
              <a:spLocks/>
            </p:cNvSpPr>
            <p:nvPr/>
          </p:nvSpPr>
          <p:spPr bwMode="auto">
            <a:xfrm>
              <a:off x="3749675" y="2398714"/>
              <a:ext cx="1981200" cy="2319337"/>
            </a:xfrm>
            <a:custGeom>
              <a:avLst/>
              <a:gdLst>
                <a:gd name="T0" fmla="*/ 0 w 1248"/>
                <a:gd name="T1" fmla="*/ 0 h 1461"/>
                <a:gd name="T2" fmla="*/ 66675 w 1248"/>
                <a:gd name="T3" fmla="*/ 131762 h 1461"/>
                <a:gd name="T4" fmla="*/ 160337 w 1248"/>
                <a:gd name="T5" fmla="*/ 171450 h 1461"/>
                <a:gd name="T6" fmla="*/ 212725 w 1248"/>
                <a:gd name="T7" fmla="*/ 238125 h 1461"/>
                <a:gd name="T8" fmla="*/ 425450 w 1248"/>
                <a:gd name="T9" fmla="*/ 317500 h 1461"/>
                <a:gd name="T10" fmla="*/ 504825 w 1248"/>
                <a:gd name="T11" fmla="*/ 436562 h 1461"/>
                <a:gd name="T12" fmla="*/ 530225 w 1248"/>
                <a:gd name="T13" fmla="*/ 517525 h 1461"/>
                <a:gd name="T14" fmla="*/ 544512 w 1248"/>
                <a:gd name="T15" fmla="*/ 557212 h 1461"/>
                <a:gd name="T16" fmla="*/ 584200 w 1248"/>
                <a:gd name="T17" fmla="*/ 569912 h 1461"/>
                <a:gd name="T18" fmla="*/ 703262 w 1248"/>
                <a:gd name="T19" fmla="*/ 596900 h 1461"/>
                <a:gd name="T20" fmla="*/ 730250 w 1248"/>
                <a:gd name="T21" fmla="*/ 636587 h 1461"/>
                <a:gd name="T22" fmla="*/ 835025 w 1248"/>
                <a:gd name="T23" fmla="*/ 649287 h 1461"/>
                <a:gd name="T24" fmla="*/ 928688 w 1248"/>
                <a:gd name="T25" fmla="*/ 715962 h 1461"/>
                <a:gd name="T26" fmla="*/ 849313 w 1248"/>
                <a:gd name="T27" fmla="*/ 728662 h 1461"/>
                <a:gd name="T28" fmla="*/ 809625 w 1248"/>
                <a:gd name="T29" fmla="*/ 741362 h 1461"/>
                <a:gd name="T30" fmla="*/ 941388 w 1248"/>
                <a:gd name="T31" fmla="*/ 874712 h 1461"/>
                <a:gd name="T32" fmla="*/ 1114425 w 1248"/>
                <a:gd name="T33" fmla="*/ 927100 h 1461"/>
                <a:gd name="T34" fmla="*/ 1419225 w 1248"/>
                <a:gd name="T35" fmla="*/ 1060450 h 1461"/>
                <a:gd name="T36" fmla="*/ 1471612 w 1248"/>
                <a:gd name="T37" fmla="*/ 1246187 h 1461"/>
                <a:gd name="T38" fmla="*/ 1604962 w 1248"/>
                <a:gd name="T39" fmla="*/ 1776412 h 1461"/>
                <a:gd name="T40" fmla="*/ 1550987 w 1248"/>
                <a:gd name="T41" fmla="*/ 2041525 h 1461"/>
                <a:gd name="T42" fmla="*/ 1590675 w 1248"/>
                <a:gd name="T43" fmla="*/ 2305050 h 1461"/>
                <a:gd name="T44" fmla="*/ 1630363 w 1248"/>
                <a:gd name="T45" fmla="*/ 2319337 h 1461"/>
                <a:gd name="T46" fmla="*/ 1763713 w 1248"/>
                <a:gd name="T47" fmla="*/ 2212975 h 1461"/>
                <a:gd name="T48" fmla="*/ 1816100 w 1248"/>
                <a:gd name="T49" fmla="*/ 1920875 h 1461"/>
                <a:gd name="T50" fmla="*/ 1855788 w 1248"/>
                <a:gd name="T51" fmla="*/ 1947862 h 1461"/>
                <a:gd name="T52" fmla="*/ 1868488 w 1248"/>
                <a:gd name="T53" fmla="*/ 1855787 h 1461"/>
                <a:gd name="T54" fmla="*/ 1882775 w 1248"/>
                <a:gd name="T55" fmla="*/ 1816100 h 1461"/>
                <a:gd name="T56" fmla="*/ 1868488 w 1248"/>
                <a:gd name="T57" fmla="*/ 1670050 h 1461"/>
                <a:gd name="T58" fmla="*/ 1828800 w 1248"/>
                <a:gd name="T59" fmla="*/ 1497012 h 1461"/>
                <a:gd name="T60" fmla="*/ 1763713 w 1248"/>
                <a:gd name="T61" fmla="*/ 1219200 h 1461"/>
                <a:gd name="T62" fmla="*/ 1644650 w 1248"/>
                <a:gd name="T63" fmla="*/ 966787 h 1461"/>
                <a:gd name="T64" fmla="*/ 1630363 w 1248"/>
                <a:gd name="T65" fmla="*/ 914400 h 1461"/>
                <a:gd name="T66" fmla="*/ 1577975 w 1248"/>
                <a:gd name="T67" fmla="*/ 901700 h 1461"/>
                <a:gd name="T68" fmla="*/ 1484312 w 1248"/>
                <a:gd name="T69" fmla="*/ 835025 h 1461"/>
                <a:gd name="T70" fmla="*/ 1444625 w 1248"/>
                <a:gd name="T71" fmla="*/ 808037 h 1461"/>
                <a:gd name="T72" fmla="*/ 1379537 w 1248"/>
                <a:gd name="T73" fmla="*/ 741362 h 1461"/>
                <a:gd name="T74" fmla="*/ 1300162 w 1248"/>
                <a:gd name="T75" fmla="*/ 715962 h 1461"/>
                <a:gd name="T76" fmla="*/ 1233487 w 1248"/>
                <a:gd name="T77" fmla="*/ 661987 h 1461"/>
                <a:gd name="T78" fmla="*/ 1206500 w 1248"/>
                <a:gd name="T79" fmla="*/ 622300 h 1461"/>
                <a:gd name="T80" fmla="*/ 1166812 w 1248"/>
                <a:gd name="T81" fmla="*/ 596900 h 1461"/>
                <a:gd name="T82" fmla="*/ 1060450 w 1248"/>
                <a:gd name="T83" fmla="*/ 503237 h 1461"/>
                <a:gd name="T84" fmla="*/ 1020762 w 1248"/>
                <a:gd name="T85" fmla="*/ 476250 h 1461"/>
                <a:gd name="T86" fmla="*/ 981075 w 1248"/>
                <a:gd name="T87" fmla="*/ 450850 h 1461"/>
                <a:gd name="T88" fmla="*/ 769937 w 1248"/>
                <a:gd name="T89" fmla="*/ 371475 h 1461"/>
                <a:gd name="T90" fmla="*/ 715962 w 1248"/>
                <a:gd name="T91" fmla="*/ 317500 h 1461"/>
                <a:gd name="T92" fmla="*/ 623887 w 1248"/>
                <a:gd name="T93" fmla="*/ 265112 h 1461"/>
                <a:gd name="T94" fmla="*/ 425450 w 1248"/>
                <a:gd name="T95" fmla="*/ 106362 h 1461"/>
                <a:gd name="T96" fmla="*/ 411163 w 1248"/>
                <a:gd name="T97" fmla="*/ 52387 h 1461"/>
                <a:gd name="T98" fmla="*/ 358775 w 1248"/>
                <a:gd name="T99" fmla="*/ 39687 h 1461"/>
                <a:gd name="T100" fmla="*/ 239713 w 1248"/>
                <a:gd name="T101" fmla="*/ 26987 h 1461"/>
                <a:gd name="T102" fmla="*/ 160337 w 1248"/>
                <a:gd name="T103" fmla="*/ 12700 h 1461"/>
                <a:gd name="T104" fmla="*/ 0 w 1248"/>
                <a:gd name="T105" fmla="*/ 0 h 14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48"/>
                <a:gd name="T160" fmla="*/ 0 h 1461"/>
                <a:gd name="T161" fmla="*/ 1248 w 1248"/>
                <a:gd name="T162" fmla="*/ 1461 h 14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48" h="1461">
                  <a:moveTo>
                    <a:pt x="0" y="0"/>
                  </a:moveTo>
                  <a:cubicBezTo>
                    <a:pt x="43" y="43"/>
                    <a:pt x="18" y="46"/>
                    <a:pt x="42" y="83"/>
                  </a:cubicBezTo>
                  <a:cubicBezTo>
                    <a:pt x="54" y="101"/>
                    <a:pt x="83" y="104"/>
                    <a:pt x="101" y="108"/>
                  </a:cubicBezTo>
                  <a:cubicBezTo>
                    <a:pt x="173" y="157"/>
                    <a:pt x="88" y="92"/>
                    <a:pt x="134" y="150"/>
                  </a:cubicBezTo>
                  <a:cubicBezTo>
                    <a:pt x="160" y="183"/>
                    <a:pt x="231" y="188"/>
                    <a:pt x="268" y="200"/>
                  </a:cubicBezTo>
                  <a:cubicBezTo>
                    <a:pt x="278" y="232"/>
                    <a:pt x="300" y="248"/>
                    <a:pt x="318" y="275"/>
                  </a:cubicBezTo>
                  <a:cubicBezTo>
                    <a:pt x="323" y="292"/>
                    <a:pt x="328" y="309"/>
                    <a:pt x="334" y="326"/>
                  </a:cubicBezTo>
                  <a:cubicBezTo>
                    <a:pt x="337" y="334"/>
                    <a:pt x="337" y="345"/>
                    <a:pt x="343" y="351"/>
                  </a:cubicBezTo>
                  <a:cubicBezTo>
                    <a:pt x="349" y="357"/>
                    <a:pt x="360" y="356"/>
                    <a:pt x="368" y="359"/>
                  </a:cubicBezTo>
                  <a:cubicBezTo>
                    <a:pt x="465" y="334"/>
                    <a:pt x="420" y="322"/>
                    <a:pt x="443" y="376"/>
                  </a:cubicBezTo>
                  <a:cubicBezTo>
                    <a:pt x="447" y="385"/>
                    <a:pt x="451" y="397"/>
                    <a:pt x="460" y="401"/>
                  </a:cubicBezTo>
                  <a:cubicBezTo>
                    <a:pt x="481" y="409"/>
                    <a:pt x="504" y="406"/>
                    <a:pt x="526" y="409"/>
                  </a:cubicBezTo>
                  <a:cubicBezTo>
                    <a:pt x="563" y="421"/>
                    <a:pt x="571" y="413"/>
                    <a:pt x="585" y="451"/>
                  </a:cubicBezTo>
                  <a:cubicBezTo>
                    <a:pt x="568" y="454"/>
                    <a:pt x="552" y="455"/>
                    <a:pt x="535" y="459"/>
                  </a:cubicBezTo>
                  <a:cubicBezTo>
                    <a:pt x="526" y="461"/>
                    <a:pt x="513" y="459"/>
                    <a:pt x="510" y="467"/>
                  </a:cubicBezTo>
                  <a:cubicBezTo>
                    <a:pt x="491" y="524"/>
                    <a:pt x="557" y="542"/>
                    <a:pt x="593" y="551"/>
                  </a:cubicBezTo>
                  <a:cubicBezTo>
                    <a:pt x="628" y="575"/>
                    <a:pt x="659" y="577"/>
                    <a:pt x="702" y="584"/>
                  </a:cubicBezTo>
                  <a:cubicBezTo>
                    <a:pt x="764" y="616"/>
                    <a:pt x="828" y="644"/>
                    <a:pt x="894" y="668"/>
                  </a:cubicBezTo>
                  <a:cubicBezTo>
                    <a:pt x="907" y="708"/>
                    <a:pt x="919" y="744"/>
                    <a:pt x="927" y="785"/>
                  </a:cubicBezTo>
                  <a:cubicBezTo>
                    <a:pt x="898" y="906"/>
                    <a:pt x="982" y="1008"/>
                    <a:pt x="1011" y="1119"/>
                  </a:cubicBezTo>
                  <a:cubicBezTo>
                    <a:pt x="1002" y="1175"/>
                    <a:pt x="990" y="1231"/>
                    <a:pt x="977" y="1286"/>
                  </a:cubicBezTo>
                  <a:cubicBezTo>
                    <a:pt x="985" y="1325"/>
                    <a:pt x="973" y="1422"/>
                    <a:pt x="1002" y="1452"/>
                  </a:cubicBezTo>
                  <a:cubicBezTo>
                    <a:pt x="1008" y="1458"/>
                    <a:pt x="1019" y="1458"/>
                    <a:pt x="1027" y="1461"/>
                  </a:cubicBezTo>
                  <a:cubicBezTo>
                    <a:pt x="1069" y="1399"/>
                    <a:pt x="1048" y="1414"/>
                    <a:pt x="1111" y="1394"/>
                  </a:cubicBezTo>
                  <a:cubicBezTo>
                    <a:pt x="1145" y="1342"/>
                    <a:pt x="1144" y="1210"/>
                    <a:pt x="1144" y="1210"/>
                  </a:cubicBezTo>
                  <a:cubicBezTo>
                    <a:pt x="1152" y="1216"/>
                    <a:pt x="1159" y="1229"/>
                    <a:pt x="1169" y="1227"/>
                  </a:cubicBezTo>
                  <a:cubicBezTo>
                    <a:pt x="1198" y="1221"/>
                    <a:pt x="1182" y="1179"/>
                    <a:pt x="1177" y="1169"/>
                  </a:cubicBezTo>
                  <a:cubicBezTo>
                    <a:pt x="1156" y="1129"/>
                    <a:pt x="1129" y="1129"/>
                    <a:pt x="1186" y="1144"/>
                  </a:cubicBezTo>
                  <a:cubicBezTo>
                    <a:pt x="1248" y="1122"/>
                    <a:pt x="1207" y="1081"/>
                    <a:pt x="1177" y="1052"/>
                  </a:cubicBezTo>
                  <a:cubicBezTo>
                    <a:pt x="1171" y="1010"/>
                    <a:pt x="1166" y="982"/>
                    <a:pt x="1152" y="943"/>
                  </a:cubicBezTo>
                  <a:cubicBezTo>
                    <a:pt x="1145" y="883"/>
                    <a:pt x="1137" y="822"/>
                    <a:pt x="1111" y="768"/>
                  </a:cubicBezTo>
                  <a:cubicBezTo>
                    <a:pt x="1100" y="708"/>
                    <a:pt x="1080" y="653"/>
                    <a:pt x="1036" y="609"/>
                  </a:cubicBezTo>
                  <a:cubicBezTo>
                    <a:pt x="1033" y="598"/>
                    <a:pt x="1035" y="584"/>
                    <a:pt x="1027" y="576"/>
                  </a:cubicBezTo>
                  <a:cubicBezTo>
                    <a:pt x="1019" y="568"/>
                    <a:pt x="1004" y="573"/>
                    <a:pt x="994" y="568"/>
                  </a:cubicBezTo>
                  <a:cubicBezTo>
                    <a:pt x="973" y="556"/>
                    <a:pt x="955" y="540"/>
                    <a:pt x="935" y="526"/>
                  </a:cubicBezTo>
                  <a:cubicBezTo>
                    <a:pt x="927" y="520"/>
                    <a:pt x="910" y="509"/>
                    <a:pt x="910" y="509"/>
                  </a:cubicBezTo>
                  <a:cubicBezTo>
                    <a:pt x="896" y="486"/>
                    <a:pt x="895" y="478"/>
                    <a:pt x="869" y="467"/>
                  </a:cubicBezTo>
                  <a:cubicBezTo>
                    <a:pt x="853" y="460"/>
                    <a:pt x="819" y="451"/>
                    <a:pt x="819" y="451"/>
                  </a:cubicBezTo>
                  <a:cubicBezTo>
                    <a:pt x="770" y="379"/>
                    <a:pt x="835" y="464"/>
                    <a:pt x="777" y="417"/>
                  </a:cubicBezTo>
                  <a:cubicBezTo>
                    <a:pt x="769" y="411"/>
                    <a:pt x="767" y="399"/>
                    <a:pt x="760" y="392"/>
                  </a:cubicBezTo>
                  <a:cubicBezTo>
                    <a:pt x="753" y="385"/>
                    <a:pt x="743" y="381"/>
                    <a:pt x="735" y="376"/>
                  </a:cubicBezTo>
                  <a:cubicBezTo>
                    <a:pt x="707" y="334"/>
                    <a:pt x="726" y="357"/>
                    <a:pt x="668" y="317"/>
                  </a:cubicBezTo>
                  <a:cubicBezTo>
                    <a:pt x="660" y="311"/>
                    <a:pt x="651" y="306"/>
                    <a:pt x="643" y="300"/>
                  </a:cubicBezTo>
                  <a:cubicBezTo>
                    <a:pt x="635" y="295"/>
                    <a:pt x="618" y="284"/>
                    <a:pt x="618" y="284"/>
                  </a:cubicBezTo>
                  <a:cubicBezTo>
                    <a:pt x="581" y="229"/>
                    <a:pt x="538" y="268"/>
                    <a:pt x="485" y="234"/>
                  </a:cubicBezTo>
                  <a:cubicBezTo>
                    <a:pt x="468" y="187"/>
                    <a:pt x="489" y="226"/>
                    <a:pt x="451" y="200"/>
                  </a:cubicBezTo>
                  <a:cubicBezTo>
                    <a:pt x="394" y="161"/>
                    <a:pt x="461" y="183"/>
                    <a:pt x="393" y="167"/>
                  </a:cubicBezTo>
                  <a:cubicBezTo>
                    <a:pt x="349" y="137"/>
                    <a:pt x="313" y="96"/>
                    <a:pt x="268" y="67"/>
                  </a:cubicBezTo>
                  <a:cubicBezTo>
                    <a:pt x="265" y="56"/>
                    <a:pt x="267" y="41"/>
                    <a:pt x="259" y="33"/>
                  </a:cubicBezTo>
                  <a:cubicBezTo>
                    <a:pt x="251" y="25"/>
                    <a:pt x="237" y="27"/>
                    <a:pt x="226" y="25"/>
                  </a:cubicBezTo>
                  <a:cubicBezTo>
                    <a:pt x="201" y="21"/>
                    <a:pt x="176" y="20"/>
                    <a:pt x="151" y="17"/>
                  </a:cubicBezTo>
                  <a:cubicBezTo>
                    <a:pt x="134" y="15"/>
                    <a:pt x="118" y="11"/>
                    <a:pt x="101" y="8"/>
                  </a:cubicBezTo>
                  <a:cubicBezTo>
                    <a:pt x="3" y="18"/>
                    <a:pt x="23" y="44"/>
                    <a:pt x="0" y="0"/>
                  </a:cubicBezTo>
                  <a:close/>
                </a:path>
              </a:pathLst>
            </a:custGeom>
            <a:solidFill>
              <a:srgbClr val="FFFF00"/>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82949" name="Freeform 13"/>
            <p:cNvSpPr>
              <a:spLocks/>
            </p:cNvSpPr>
            <p:nvPr/>
          </p:nvSpPr>
          <p:spPr bwMode="auto">
            <a:xfrm>
              <a:off x="3140076" y="3313113"/>
              <a:ext cx="2174876" cy="2303462"/>
            </a:xfrm>
            <a:custGeom>
              <a:avLst/>
              <a:gdLst>
                <a:gd name="T0" fmla="*/ 1524000 w 1370"/>
                <a:gd name="T1" fmla="*/ 119062 h 1451"/>
                <a:gd name="T2" fmla="*/ 1577975 w 1370"/>
                <a:gd name="T3" fmla="*/ 171450 h 1451"/>
                <a:gd name="T4" fmla="*/ 1458912 w 1370"/>
                <a:gd name="T5" fmla="*/ 371475 h 1451"/>
                <a:gd name="T6" fmla="*/ 1577975 w 1370"/>
                <a:gd name="T7" fmla="*/ 649287 h 1451"/>
                <a:gd name="T8" fmla="*/ 1563687 w 1370"/>
                <a:gd name="T9" fmla="*/ 728662 h 1451"/>
                <a:gd name="T10" fmla="*/ 1550987 w 1370"/>
                <a:gd name="T11" fmla="*/ 993775 h 1451"/>
                <a:gd name="T12" fmla="*/ 1258887 w 1370"/>
                <a:gd name="T13" fmla="*/ 1112837 h 1451"/>
                <a:gd name="T14" fmla="*/ 941388 w 1370"/>
                <a:gd name="T15" fmla="*/ 1206500 h 1451"/>
                <a:gd name="T16" fmla="*/ 862013 w 1370"/>
                <a:gd name="T17" fmla="*/ 1192212 h 1451"/>
                <a:gd name="T18" fmla="*/ 703262 w 1370"/>
                <a:gd name="T19" fmla="*/ 1285875 h 1451"/>
                <a:gd name="T20" fmla="*/ 822325 w 1370"/>
                <a:gd name="T21" fmla="*/ 1431925 h 1451"/>
                <a:gd name="T22" fmla="*/ 914400 w 1370"/>
                <a:gd name="T23" fmla="*/ 1497012 h 1451"/>
                <a:gd name="T24" fmla="*/ 609600 w 1370"/>
                <a:gd name="T25" fmla="*/ 1457325 h 1451"/>
                <a:gd name="T26" fmla="*/ 663575 w 1370"/>
                <a:gd name="T27" fmla="*/ 1511300 h 1451"/>
                <a:gd name="T28" fmla="*/ 544512 w 1370"/>
                <a:gd name="T29" fmla="*/ 1471612 h 1451"/>
                <a:gd name="T30" fmla="*/ 465138 w 1370"/>
                <a:gd name="T31" fmla="*/ 1497012 h 1451"/>
                <a:gd name="T32" fmla="*/ 292100 w 1370"/>
                <a:gd name="T33" fmla="*/ 1497012 h 1451"/>
                <a:gd name="T34" fmla="*/ 66675 w 1370"/>
                <a:gd name="T35" fmla="*/ 1736725 h 1451"/>
                <a:gd name="T36" fmla="*/ 225425 w 1370"/>
                <a:gd name="T37" fmla="*/ 1881187 h 1451"/>
                <a:gd name="T38" fmla="*/ 200025 w 1370"/>
                <a:gd name="T39" fmla="*/ 2212975 h 1451"/>
                <a:gd name="T40" fmla="*/ 331787 w 1370"/>
                <a:gd name="T41" fmla="*/ 2279650 h 1451"/>
                <a:gd name="T42" fmla="*/ 544512 w 1370"/>
                <a:gd name="T43" fmla="*/ 2146300 h 1451"/>
                <a:gd name="T44" fmla="*/ 862013 w 1370"/>
                <a:gd name="T45" fmla="*/ 2066925 h 1451"/>
                <a:gd name="T46" fmla="*/ 1100137 w 1370"/>
                <a:gd name="T47" fmla="*/ 1935162 h 1451"/>
                <a:gd name="T48" fmla="*/ 1179512 w 1370"/>
                <a:gd name="T49" fmla="*/ 1801812 h 1451"/>
                <a:gd name="T50" fmla="*/ 1154112 w 1370"/>
                <a:gd name="T51" fmla="*/ 1643062 h 1451"/>
                <a:gd name="T52" fmla="*/ 1193800 w 1370"/>
                <a:gd name="T53" fmla="*/ 1643062 h 1451"/>
                <a:gd name="T54" fmla="*/ 1431925 w 1370"/>
                <a:gd name="T55" fmla="*/ 1709737 h 1451"/>
                <a:gd name="T56" fmla="*/ 1909763 w 1370"/>
                <a:gd name="T57" fmla="*/ 1550987 h 1451"/>
                <a:gd name="T58" fmla="*/ 2133600 w 1370"/>
                <a:gd name="T59" fmla="*/ 1285875 h 1451"/>
                <a:gd name="T60" fmla="*/ 2120900 w 1370"/>
                <a:gd name="T61" fmla="*/ 715962 h 1451"/>
                <a:gd name="T62" fmla="*/ 1868488 w 1370"/>
                <a:gd name="T63" fmla="*/ 66675 h 1451"/>
                <a:gd name="T64" fmla="*/ 1630363 w 1370"/>
                <a:gd name="T65" fmla="*/ 12700 h 1451"/>
                <a:gd name="T66" fmla="*/ 1630363 w 1370"/>
                <a:gd name="T67" fmla="*/ 12700 h 14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70"/>
                <a:gd name="T103" fmla="*/ 0 h 1451"/>
                <a:gd name="T104" fmla="*/ 1370 w 1370"/>
                <a:gd name="T105" fmla="*/ 1451 h 14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70" h="1451">
                  <a:moveTo>
                    <a:pt x="1027" y="8"/>
                  </a:moveTo>
                  <a:cubicBezTo>
                    <a:pt x="1007" y="72"/>
                    <a:pt x="1036" y="63"/>
                    <a:pt x="960" y="75"/>
                  </a:cubicBezTo>
                  <a:cubicBezTo>
                    <a:pt x="963" y="83"/>
                    <a:pt x="963" y="94"/>
                    <a:pt x="969" y="100"/>
                  </a:cubicBezTo>
                  <a:cubicBezTo>
                    <a:pt x="975" y="106"/>
                    <a:pt x="989" y="101"/>
                    <a:pt x="994" y="108"/>
                  </a:cubicBezTo>
                  <a:cubicBezTo>
                    <a:pt x="1001" y="117"/>
                    <a:pt x="999" y="131"/>
                    <a:pt x="1002" y="142"/>
                  </a:cubicBezTo>
                  <a:cubicBezTo>
                    <a:pt x="964" y="180"/>
                    <a:pt x="952" y="184"/>
                    <a:pt x="919" y="234"/>
                  </a:cubicBezTo>
                  <a:cubicBezTo>
                    <a:pt x="913" y="242"/>
                    <a:pt x="902" y="259"/>
                    <a:pt x="902" y="259"/>
                  </a:cubicBezTo>
                  <a:cubicBezTo>
                    <a:pt x="911" y="296"/>
                    <a:pt x="959" y="385"/>
                    <a:pt x="994" y="409"/>
                  </a:cubicBezTo>
                  <a:cubicBezTo>
                    <a:pt x="1000" y="417"/>
                    <a:pt x="1013" y="424"/>
                    <a:pt x="1011" y="434"/>
                  </a:cubicBezTo>
                  <a:cubicBezTo>
                    <a:pt x="1009" y="446"/>
                    <a:pt x="993" y="450"/>
                    <a:pt x="985" y="459"/>
                  </a:cubicBezTo>
                  <a:cubicBezTo>
                    <a:pt x="979" y="467"/>
                    <a:pt x="974" y="476"/>
                    <a:pt x="969" y="484"/>
                  </a:cubicBezTo>
                  <a:cubicBezTo>
                    <a:pt x="973" y="509"/>
                    <a:pt x="997" y="609"/>
                    <a:pt x="977" y="626"/>
                  </a:cubicBezTo>
                  <a:cubicBezTo>
                    <a:pt x="955" y="644"/>
                    <a:pt x="922" y="637"/>
                    <a:pt x="894" y="643"/>
                  </a:cubicBezTo>
                  <a:cubicBezTo>
                    <a:pt x="862" y="675"/>
                    <a:pt x="836" y="688"/>
                    <a:pt x="793" y="701"/>
                  </a:cubicBezTo>
                  <a:cubicBezTo>
                    <a:pt x="744" y="685"/>
                    <a:pt x="692" y="710"/>
                    <a:pt x="643" y="718"/>
                  </a:cubicBezTo>
                  <a:cubicBezTo>
                    <a:pt x="631" y="755"/>
                    <a:pt x="636" y="774"/>
                    <a:pt x="593" y="760"/>
                  </a:cubicBezTo>
                  <a:cubicBezTo>
                    <a:pt x="585" y="754"/>
                    <a:pt x="578" y="745"/>
                    <a:pt x="568" y="743"/>
                  </a:cubicBezTo>
                  <a:cubicBezTo>
                    <a:pt x="559" y="741"/>
                    <a:pt x="551" y="749"/>
                    <a:pt x="543" y="751"/>
                  </a:cubicBezTo>
                  <a:cubicBezTo>
                    <a:pt x="512" y="760"/>
                    <a:pt x="481" y="766"/>
                    <a:pt x="451" y="776"/>
                  </a:cubicBezTo>
                  <a:cubicBezTo>
                    <a:pt x="448" y="787"/>
                    <a:pt x="439" y="799"/>
                    <a:pt x="443" y="810"/>
                  </a:cubicBezTo>
                  <a:cubicBezTo>
                    <a:pt x="463" y="869"/>
                    <a:pt x="482" y="783"/>
                    <a:pt x="460" y="851"/>
                  </a:cubicBezTo>
                  <a:cubicBezTo>
                    <a:pt x="472" y="914"/>
                    <a:pt x="453" y="886"/>
                    <a:pt x="518" y="902"/>
                  </a:cubicBezTo>
                  <a:cubicBezTo>
                    <a:pt x="535" y="906"/>
                    <a:pt x="568" y="918"/>
                    <a:pt x="568" y="918"/>
                  </a:cubicBezTo>
                  <a:cubicBezTo>
                    <a:pt x="571" y="926"/>
                    <a:pt x="584" y="939"/>
                    <a:pt x="576" y="943"/>
                  </a:cubicBezTo>
                  <a:cubicBezTo>
                    <a:pt x="531" y="970"/>
                    <a:pt x="456" y="944"/>
                    <a:pt x="409" y="935"/>
                  </a:cubicBezTo>
                  <a:cubicBezTo>
                    <a:pt x="401" y="929"/>
                    <a:pt x="384" y="928"/>
                    <a:pt x="384" y="918"/>
                  </a:cubicBezTo>
                  <a:cubicBezTo>
                    <a:pt x="384" y="899"/>
                    <a:pt x="417" y="912"/>
                    <a:pt x="435" y="918"/>
                  </a:cubicBezTo>
                  <a:cubicBezTo>
                    <a:pt x="438" y="926"/>
                    <a:pt x="459" y="966"/>
                    <a:pt x="418" y="952"/>
                  </a:cubicBezTo>
                  <a:cubicBezTo>
                    <a:pt x="399" y="946"/>
                    <a:pt x="368" y="918"/>
                    <a:pt x="368" y="918"/>
                  </a:cubicBezTo>
                  <a:cubicBezTo>
                    <a:pt x="360" y="921"/>
                    <a:pt x="350" y="922"/>
                    <a:pt x="343" y="927"/>
                  </a:cubicBezTo>
                  <a:cubicBezTo>
                    <a:pt x="333" y="934"/>
                    <a:pt x="329" y="948"/>
                    <a:pt x="318" y="952"/>
                  </a:cubicBezTo>
                  <a:cubicBezTo>
                    <a:pt x="310" y="955"/>
                    <a:pt x="302" y="945"/>
                    <a:pt x="293" y="943"/>
                  </a:cubicBezTo>
                  <a:cubicBezTo>
                    <a:pt x="282" y="940"/>
                    <a:pt x="270" y="938"/>
                    <a:pt x="259" y="935"/>
                  </a:cubicBezTo>
                  <a:cubicBezTo>
                    <a:pt x="223" y="908"/>
                    <a:pt x="202" y="887"/>
                    <a:pt x="184" y="943"/>
                  </a:cubicBezTo>
                  <a:cubicBezTo>
                    <a:pt x="214" y="1038"/>
                    <a:pt x="38" y="1024"/>
                    <a:pt x="0" y="1027"/>
                  </a:cubicBezTo>
                  <a:cubicBezTo>
                    <a:pt x="12" y="1060"/>
                    <a:pt x="12" y="1073"/>
                    <a:pt x="42" y="1094"/>
                  </a:cubicBezTo>
                  <a:cubicBezTo>
                    <a:pt x="109" y="1070"/>
                    <a:pt x="143" y="1117"/>
                    <a:pt x="201" y="1135"/>
                  </a:cubicBezTo>
                  <a:cubicBezTo>
                    <a:pt x="189" y="1168"/>
                    <a:pt x="175" y="1174"/>
                    <a:pt x="142" y="1185"/>
                  </a:cubicBezTo>
                  <a:cubicBezTo>
                    <a:pt x="121" y="1250"/>
                    <a:pt x="117" y="1320"/>
                    <a:pt x="101" y="1386"/>
                  </a:cubicBezTo>
                  <a:cubicBezTo>
                    <a:pt x="109" y="1389"/>
                    <a:pt x="122" y="1386"/>
                    <a:pt x="126" y="1394"/>
                  </a:cubicBezTo>
                  <a:cubicBezTo>
                    <a:pt x="136" y="1414"/>
                    <a:pt x="85" y="1441"/>
                    <a:pt x="101" y="1444"/>
                  </a:cubicBezTo>
                  <a:cubicBezTo>
                    <a:pt x="136" y="1451"/>
                    <a:pt x="173" y="1439"/>
                    <a:pt x="209" y="1436"/>
                  </a:cubicBezTo>
                  <a:cubicBezTo>
                    <a:pt x="244" y="1412"/>
                    <a:pt x="273" y="1385"/>
                    <a:pt x="309" y="1361"/>
                  </a:cubicBezTo>
                  <a:cubicBezTo>
                    <a:pt x="319" y="1355"/>
                    <a:pt x="332" y="1355"/>
                    <a:pt x="343" y="1352"/>
                  </a:cubicBezTo>
                  <a:cubicBezTo>
                    <a:pt x="360" y="1347"/>
                    <a:pt x="393" y="1336"/>
                    <a:pt x="393" y="1336"/>
                  </a:cubicBezTo>
                  <a:cubicBezTo>
                    <a:pt x="438" y="1305"/>
                    <a:pt x="488" y="1308"/>
                    <a:pt x="543" y="1302"/>
                  </a:cubicBezTo>
                  <a:cubicBezTo>
                    <a:pt x="565" y="1269"/>
                    <a:pt x="555" y="1256"/>
                    <a:pt x="593" y="1244"/>
                  </a:cubicBezTo>
                  <a:cubicBezTo>
                    <a:pt x="640" y="1255"/>
                    <a:pt x="664" y="1264"/>
                    <a:pt x="693" y="1219"/>
                  </a:cubicBezTo>
                  <a:cubicBezTo>
                    <a:pt x="678" y="1173"/>
                    <a:pt x="682" y="1212"/>
                    <a:pt x="710" y="1177"/>
                  </a:cubicBezTo>
                  <a:cubicBezTo>
                    <a:pt x="756" y="1119"/>
                    <a:pt x="671" y="1184"/>
                    <a:pt x="743" y="1135"/>
                  </a:cubicBezTo>
                  <a:cubicBezTo>
                    <a:pt x="755" y="1100"/>
                    <a:pt x="755" y="1120"/>
                    <a:pt x="743" y="1085"/>
                  </a:cubicBezTo>
                  <a:cubicBezTo>
                    <a:pt x="737" y="1068"/>
                    <a:pt x="727" y="1035"/>
                    <a:pt x="727" y="1035"/>
                  </a:cubicBezTo>
                  <a:cubicBezTo>
                    <a:pt x="730" y="1027"/>
                    <a:pt x="726" y="1010"/>
                    <a:pt x="735" y="1010"/>
                  </a:cubicBezTo>
                  <a:cubicBezTo>
                    <a:pt x="745" y="1010"/>
                    <a:pt x="745" y="1028"/>
                    <a:pt x="752" y="1035"/>
                  </a:cubicBezTo>
                  <a:cubicBezTo>
                    <a:pt x="759" y="1042"/>
                    <a:pt x="768" y="1047"/>
                    <a:pt x="777" y="1052"/>
                  </a:cubicBezTo>
                  <a:cubicBezTo>
                    <a:pt x="813" y="1070"/>
                    <a:pt x="864" y="1071"/>
                    <a:pt x="902" y="1077"/>
                  </a:cubicBezTo>
                  <a:cubicBezTo>
                    <a:pt x="976" y="1064"/>
                    <a:pt x="974" y="1052"/>
                    <a:pt x="1061" y="1043"/>
                  </a:cubicBezTo>
                  <a:cubicBezTo>
                    <a:pt x="1079" y="970"/>
                    <a:pt x="1124" y="989"/>
                    <a:pt x="1203" y="977"/>
                  </a:cubicBezTo>
                  <a:cubicBezTo>
                    <a:pt x="1221" y="921"/>
                    <a:pt x="1276" y="925"/>
                    <a:pt x="1328" y="918"/>
                  </a:cubicBezTo>
                  <a:cubicBezTo>
                    <a:pt x="1370" y="855"/>
                    <a:pt x="1369" y="878"/>
                    <a:pt x="1344" y="810"/>
                  </a:cubicBezTo>
                  <a:cubicBezTo>
                    <a:pt x="1349" y="708"/>
                    <a:pt x="1343" y="658"/>
                    <a:pt x="1369" y="576"/>
                  </a:cubicBezTo>
                  <a:cubicBezTo>
                    <a:pt x="1362" y="531"/>
                    <a:pt x="1350" y="494"/>
                    <a:pt x="1336" y="451"/>
                  </a:cubicBezTo>
                  <a:cubicBezTo>
                    <a:pt x="1330" y="392"/>
                    <a:pt x="1329" y="337"/>
                    <a:pt x="1303" y="284"/>
                  </a:cubicBezTo>
                  <a:cubicBezTo>
                    <a:pt x="1294" y="179"/>
                    <a:pt x="1292" y="77"/>
                    <a:pt x="1177" y="42"/>
                  </a:cubicBezTo>
                  <a:cubicBezTo>
                    <a:pt x="1138" y="15"/>
                    <a:pt x="1097" y="14"/>
                    <a:pt x="1052" y="0"/>
                  </a:cubicBezTo>
                  <a:cubicBezTo>
                    <a:pt x="1044" y="3"/>
                    <a:pt x="1034" y="3"/>
                    <a:pt x="1027" y="8"/>
                  </a:cubicBezTo>
                  <a:cubicBezTo>
                    <a:pt x="1019" y="14"/>
                    <a:pt x="1011" y="33"/>
                    <a:pt x="1011" y="33"/>
                  </a:cubicBezTo>
                  <a:cubicBezTo>
                    <a:pt x="1011" y="33"/>
                    <a:pt x="1022" y="16"/>
                    <a:pt x="1027" y="8"/>
                  </a:cubicBezTo>
                  <a:close/>
                </a:path>
              </a:pathLst>
            </a:custGeom>
            <a:solidFill>
              <a:srgbClr val="FF0000"/>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21" name="Heptagon 20">
              <a:extLst>
                <a:ext uri="{FF2B5EF4-FFF2-40B4-BE49-F238E27FC236}">
                  <a16:creationId xmlns:a16="http://schemas.microsoft.com/office/drawing/2014/main" xmlns="" id="{213193E2-28DF-4A67-9BEE-D6C0BC198FFB}"/>
                </a:ext>
              </a:extLst>
            </p:cNvPr>
            <p:cNvSpPr/>
            <p:nvPr/>
          </p:nvSpPr>
          <p:spPr>
            <a:xfrm>
              <a:off x="3140074" y="830608"/>
              <a:ext cx="444561" cy="410817"/>
            </a:xfrm>
            <a:prstGeom prst="heptag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2" name="Heptagon 21">
              <a:extLst>
                <a:ext uri="{FF2B5EF4-FFF2-40B4-BE49-F238E27FC236}">
                  <a16:creationId xmlns:a16="http://schemas.microsoft.com/office/drawing/2014/main" xmlns="" id="{6926F47D-381A-46C3-AB5A-B25593FDCFEF}"/>
                </a:ext>
              </a:extLst>
            </p:cNvPr>
            <p:cNvSpPr/>
            <p:nvPr/>
          </p:nvSpPr>
          <p:spPr>
            <a:xfrm>
              <a:off x="3709957" y="830607"/>
              <a:ext cx="444561" cy="410817"/>
            </a:xfrm>
            <a:prstGeom prst="heptag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3" name="Heptagon 22">
              <a:extLst>
                <a:ext uri="{FF2B5EF4-FFF2-40B4-BE49-F238E27FC236}">
                  <a16:creationId xmlns:a16="http://schemas.microsoft.com/office/drawing/2014/main" xmlns="" id="{1827AEB5-6FEB-4168-BB1B-C6CDF970DE57}"/>
                </a:ext>
              </a:extLst>
            </p:cNvPr>
            <p:cNvSpPr/>
            <p:nvPr/>
          </p:nvSpPr>
          <p:spPr>
            <a:xfrm>
              <a:off x="4649529" y="4308604"/>
              <a:ext cx="444561" cy="410817"/>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4" name="Heptagon 23">
              <a:extLst>
                <a:ext uri="{FF2B5EF4-FFF2-40B4-BE49-F238E27FC236}">
                  <a16:creationId xmlns:a16="http://schemas.microsoft.com/office/drawing/2014/main" xmlns="" id="{AD1A377D-4CD8-4778-93EF-3A5CEE559B0A}"/>
                </a:ext>
              </a:extLst>
            </p:cNvPr>
            <p:cNvSpPr/>
            <p:nvPr/>
          </p:nvSpPr>
          <p:spPr>
            <a:xfrm>
              <a:off x="4050902" y="4536732"/>
              <a:ext cx="444561" cy="410817"/>
            </a:xfrm>
            <a:prstGeom prst="heptag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5" name="Heptagon 24">
              <a:extLst>
                <a:ext uri="{FF2B5EF4-FFF2-40B4-BE49-F238E27FC236}">
                  <a16:creationId xmlns:a16="http://schemas.microsoft.com/office/drawing/2014/main" xmlns="" id="{27040D1C-6ECB-489F-B70D-AF7A20F80CE8}"/>
                </a:ext>
              </a:extLst>
            </p:cNvPr>
            <p:cNvSpPr/>
            <p:nvPr/>
          </p:nvSpPr>
          <p:spPr>
            <a:xfrm>
              <a:off x="4660657" y="2939774"/>
              <a:ext cx="444561" cy="410817"/>
            </a:xfrm>
            <a:prstGeom prst="hept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grpSp>
      <p:grpSp>
        <p:nvGrpSpPr>
          <p:cNvPr id="26" name="Group 25">
            <a:extLst>
              <a:ext uri="{FF2B5EF4-FFF2-40B4-BE49-F238E27FC236}">
                <a16:creationId xmlns:a16="http://schemas.microsoft.com/office/drawing/2014/main" xmlns="" id="{64B4BAC1-EEC1-4197-B0C2-27653A9BF5B0}"/>
              </a:ext>
            </a:extLst>
          </p:cNvPr>
          <p:cNvGrpSpPr/>
          <p:nvPr/>
        </p:nvGrpSpPr>
        <p:grpSpPr>
          <a:xfrm>
            <a:off x="6915957" y="345555"/>
            <a:ext cx="4769165" cy="6163226"/>
            <a:chOff x="7422834" y="537523"/>
            <a:chExt cx="4769165" cy="6163226"/>
          </a:xfrm>
        </p:grpSpPr>
        <p:sp>
          <p:nvSpPr>
            <p:cNvPr id="27" name="TextBox 26">
              <a:extLst>
                <a:ext uri="{FF2B5EF4-FFF2-40B4-BE49-F238E27FC236}">
                  <a16:creationId xmlns:a16="http://schemas.microsoft.com/office/drawing/2014/main" xmlns="" id="{E807DDE3-07EC-4248-A3E2-DAD1DBE78DD3}"/>
                </a:ext>
              </a:extLst>
            </p:cNvPr>
            <p:cNvSpPr txBox="1"/>
            <p:nvPr/>
          </p:nvSpPr>
          <p:spPr>
            <a:xfrm>
              <a:off x="7422834" y="537523"/>
              <a:ext cx="4769165" cy="61632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Times New Roman" panose="02020603050405020304" pitchFamily="18" charset="0"/>
                  <a:cs typeface="Times New Roman" panose="02020603050405020304" pitchFamily="18" charset="0"/>
                </a:rPr>
                <a:t>I. </a:t>
              </a:r>
              <a:r>
                <a:rPr lang="en-US" b="1" dirty="0" err="1">
                  <a:latin typeface="Times New Roman" panose="02020603050405020304" pitchFamily="18" charset="0"/>
                  <a:cs typeface="Times New Roman" panose="02020603050405020304" pitchFamily="18" charset="0"/>
                </a:rPr>
                <a:t>Hãy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tô</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màu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đồ</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phù</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hợp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màu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sắc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chú</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giải</a:t>
              </a:r>
              <a:endParaRPr lang="en-US" b="1" dirty="0">
                <a:latin typeface="Times New Roman" panose="02020603050405020304" pitchFamily="18" charset="0"/>
                <a:cs typeface="Times New Roman" panose="02020603050405020304" pitchFamily="18" charset="0"/>
              </a:endParaRPr>
            </a:p>
            <a:p>
              <a:r>
                <a:rPr lang="en-US" b="1" i="1" dirty="0" err="1">
                  <a:latin typeface="Times New Roman" panose="02020603050405020304" pitchFamily="18" charset="0"/>
                  <a:cs typeface="Times New Roman" panose="02020603050405020304" pitchFamily="18" charset="0"/>
                </a:rPr>
                <a:t>Chú</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giải</a:t>
              </a:r>
              <a:r>
                <a:rPr lang="en-US" b="1" i="1"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hậu</a:t>
              </a:r>
              <a:r>
                <a:rPr lang="en-US" dirty="0">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phía</a:t>
              </a:r>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Bắc</a:t>
              </a:r>
            </a:p>
            <a:p>
              <a:endParaRPr lang="en-US" sz="105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hậu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Đông</a:t>
              </a:r>
              <a:r>
                <a:rPr lang="en-US" dirty="0">
                  <a:latin typeface="Times New Roman" panose="02020603050405020304" pitchFamily="18" charset="0"/>
                  <a:cs typeface="Times New Roman" panose="02020603050405020304" pitchFamily="18" charset="0"/>
                </a:rPr>
                <a:t> Tr</a:t>
              </a:r>
              <a:r>
                <a:rPr lang="vi-VN" dirty="0">
                  <a:latin typeface="Times New Roman" panose="02020603050405020304" pitchFamily="18" charset="0"/>
                  <a:cs typeface="Times New Roman" panose="02020603050405020304" pitchFamily="18" charset="0"/>
                </a:rPr>
                <a:t>ư</a:t>
              </a:r>
              <a:r>
                <a:rPr lang="en-US" err="1">
                  <a:latin typeface="Times New Roman" panose="02020603050405020304" pitchFamily="18" charset="0"/>
                  <a:cs typeface="Times New Roman" panose="02020603050405020304" pitchFamily="18" charset="0"/>
                </a:rPr>
                <a:t>ờng</a:t>
              </a:r>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Sơn</a:t>
              </a:r>
            </a:p>
            <a:p>
              <a:endParaRPr lang="en-US" sz="10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hậu</a:t>
              </a:r>
              <a:r>
                <a:rPr lang="en-US" dirty="0">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phía</a:t>
              </a:r>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Nam</a:t>
              </a:r>
            </a:p>
            <a:p>
              <a:endParaRPr lang="en-US" sz="1000" dirty="0">
                <a:latin typeface="Times New Roman" panose="02020603050405020304" pitchFamily="18" charset="0"/>
                <a:cs typeface="Times New Roman" panose="02020603050405020304" pitchFamily="18" charset="0"/>
              </a:endParaRPr>
            </a:p>
            <a:p>
              <a:r>
                <a:rPr lang="en-US" smtClean="0">
                  <a:latin typeface="Times New Roman" panose="02020603050405020304" pitchFamily="18" charset="0"/>
                  <a:cs typeface="Times New Roman" panose="02020603050405020304" pitchFamily="18" charset="0"/>
                </a:rPr>
                <a:t>               Khí hậu biển đông  </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II. </a:t>
              </a:r>
              <a:r>
                <a:rPr lang="en-US" b="1" dirty="0" err="1">
                  <a:latin typeface="Times New Roman" panose="02020603050405020304" pitchFamily="18" charset="0"/>
                  <a:cs typeface="Times New Roman" panose="02020603050405020304" pitchFamily="18" charset="0"/>
                </a:rPr>
                <a:t>Hãy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sắp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xếp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đúng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mảnh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ghép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vị</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phù</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hợp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từng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miền</a:t>
              </a:r>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Mùa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ít</a:t>
              </a:r>
              <a:r>
                <a:rPr lang="en-US" dirty="0">
                  <a:latin typeface="Times New Roman" panose="02020603050405020304" pitchFamily="18" charset="0"/>
                  <a:cs typeface="Times New Roman" panose="02020603050405020304" pitchFamily="18" charset="0"/>
                </a:rPr>
                <a:t> m</a:t>
              </a:r>
              <a:r>
                <a:rPr lang="vi-VN" dirty="0">
                  <a:latin typeface="Times New Roman" panose="02020603050405020304" pitchFamily="18" charset="0"/>
                  <a:cs typeface="Times New Roman" panose="02020603050405020304" pitchFamily="18" charset="0"/>
                </a:rPr>
                <a:t>ư</a:t>
              </a:r>
              <a:r>
                <a:rPr lang="en-US" dirty="0">
                  <a:latin typeface="Times New Roman" panose="02020603050405020304" pitchFamily="18" charset="0"/>
                  <a:cs typeface="Times New Roman" panose="02020603050405020304" pitchFamily="18" charset="0"/>
                </a:rPr>
                <a:t>a – </a:t>
              </a:r>
              <a:r>
                <a:rPr lang="en-US" dirty="0" err="1">
                  <a:latin typeface="Times New Roman" panose="02020603050405020304" pitchFamily="18" charset="0"/>
                  <a:cs typeface="Times New Roman" panose="02020603050405020304" pitchFamily="18" charset="0"/>
                </a:rPr>
                <a:t>Mùa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nóng</a:t>
              </a:r>
              <a:r>
                <a:rPr lang="en-US">
                  <a:latin typeface="Times New Roman" panose="02020603050405020304" pitchFamily="18" charset="0"/>
                  <a:cs typeface="Times New Roman" panose="02020603050405020304" pitchFamily="18" charset="0"/>
                </a:rPr>
                <a:t>, </a:t>
              </a:r>
            </a:p>
            <a:p>
              <a:r>
                <a:rPr lang="en-US" smtClean="0">
                  <a:latin typeface="Times New Roman" panose="02020603050405020304" pitchFamily="18" charset="0"/>
                  <a:cs typeface="Times New Roman" panose="02020603050405020304" pitchFamily="18" charset="0"/>
                </a:rPr>
                <a:t>              mưa </a:t>
              </a:r>
              <a:r>
                <a:rPr lang="en-US" dirty="0" err="1">
                  <a:latin typeface="Times New Roman" panose="02020603050405020304" pitchFamily="18" charset="0"/>
                  <a:cs typeface="Times New Roman" panose="02020603050405020304" pitchFamily="18" charset="0"/>
                </a:rPr>
                <a:t>nhiều</a:t>
              </a:r>
              <a:endParaRPr lang="en-US" dirty="0">
                <a:latin typeface="Times New Roman" panose="02020603050405020304" pitchFamily="18" charset="0"/>
                <a:cs typeface="Times New Roman" panose="02020603050405020304" pitchFamily="18" charset="0"/>
              </a:endParaRPr>
            </a:p>
            <a:p>
              <a:endParaRPr lang="en-US" sz="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endParaRPr lang="en-US"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mùa</a:t>
              </a:r>
              <a:r>
                <a:rPr lang="en-US" dirty="0">
                  <a:latin typeface="Times New Roman" panose="02020603050405020304" pitchFamily="18" charset="0"/>
                  <a:cs typeface="Times New Roman" panose="02020603050405020304" pitchFamily="18" charset="0"/>
                </a:rPr>
                <a:t> m</a:t>
              </a:r>
              <a:r>
                <a:rPr lang="vi-VN" dirty="0">
                  <a:latin typeface="Times New Roman" panose="02020603050405020304" pitchFamily="18" charset="0"/>
                  <a:cs typeface="Times New Roman" panose="02020603050405020304" pitchFamily="18" charset="0"/>
                </a:rPr>
                <a:t>ư</a:t>
              </a:r>
              <a:r>
                <a:rPr lang="en-US" dirty="0">
                  <a:latin typeface="Times New Roman" panose="02020603050405020304" pitchFamily="18" charset="0"/>
                  <a:cs typeface="Times New Roman" panose="02020603050405020304" pitchFamily="18" charset="0"/>
                </a:rPr>
                <a:t>a – </a:t>
              </a:r>
              <a:r>
                <a:rPr lang="en-US" dirty="0" err="1">
                  <a:latin typeface="Times New Roman" panose="02020603050405020304" pitchFamily="18" charset="0"/>
                  <a:cs typeface="Times New Roman" panose="02020603050405020304" pitchFamily="18" charset="0"/>
                </a:rPr>
                <a:t>khô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rệt</a:t>
              </a:r>
              <a:endParaRPr lang="en-US" dirty="0">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           </a:t>
              </a:r>
              <a:r>
                <a:rPr lang="en-US" sz="700" smtClean="0">
                  <a:latin typeface="Times New Roman" panose="02020603050405020304" pitchFamily="18" charset="0"/>
                  <a:cs typeface="Times New Roman" panose="02020603050405020304" pitchFamily="18" charset="0"/>
                </a:rPr>
                <a:t>ơ</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mùa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m</a:t>
              </a:r>
              <a:r>
                <a:rPr lang="vi-VN" dirty="0">
                  <a:latin typeface="Times New Roman" panose="02020603050405020304" pitchFamily="18" charset="0"/>
                  <a:cs typeface="Times New Roman" panose="02020603050405020304" pitchFamily="18" charset="0"/>
                </a:rPr>
                <a:t>ư</a:t>
              </a: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phùn</a:t>
              </a:r>
              <a:endParaRPr lang="en-US" dirty="0">
                <a:latin typeface="Times New Roman" panose="02020603050405020304" pitchFamily="18" charset="0"/>
                <a:cs typeface="Times New Roman" panose="02020603050405020304" pitchFamily="18" charset="0"/>
              </a:endParaRPr>
            </a:p>
            <a:p>
              <a:endParaRPr lang="en-US" sz="700" dirty="0">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M</a:t>
              </a:r>
              <a:r>
                <a:rPr lang="vi-VN" dirty="0">
                  <a:latin typeface="Times New Roman" panose="02020603050405020304" pitchFamily="18" charset="0"/>
                  <a:cs typeface="Times New Roman" panose="02020603050405020304" pitchFamily="18" charset="0"/>
                </a:rPr>
                <a:t>ư</a:t>
              </a: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lệch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hẳn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thu</a:t>
              </a:r>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đông</a:t>
              </a:r>
            </a:p>
            <a:p>
              <a:endParaRPr lang="en-US" sz="900" smtClean="0">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             Gió mùa nhiệt đới hải dương</a:t>
              </a:r>
              <a:endParaRPr lang="en-US" dirty="0">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xmlns="" id="{FD149C30-AF3F-4109-A340-FB3049619EA6}"/>
                </a:ext>
              </a:extLst>
            </p:cNvPr>
            <p:cNvSpPr/>
            <p:nvPr/>
          </p:nvSpPr>
          <p:spPr>
            <a:xfrm>
              <a:off x="7799847" y="1398519"/>
              <a:ext cx="370369" cy="31243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D2BFD214-0ED6-43C4-A81F-7C32898F75FD}"/>
                </a:ext>
              </a:extLst>
            </p:cNvPr>
            <p:cNvSpPr/>
            <p:nvPr/>
          </p:nvSpPr>
          <p:spPr>
            <a:xfrm>
              <a:off x="7799847" y="1805978"/>
              <a:ext cx="370369" cy="312433"/>
            </a:xfrm>
            <a:prstGeom prst="rect">
              <a:avLst/>
            </a:prstGeom>
            <a:solidFill>
              <a:srgbClr val="FFFF0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2D061403-B50F-4C1A-B8AE-6EEB00157A39}"/>
                </a:ext>
              </a:extLst>
            </p:cNvPr>
            <p:cNvSpPr/>
            <p:nvPr/>
          </p:nvSpPr>
          <p:spPr>
            <a:xfrm>
              <a:off x="7801487" y="2239195"/>
              <a:ext cx="370369" cy="31243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eptagon 30">
              <a:extLst>
                <a:ext uri="{FF2B5EF4-FFF2-40B4-BE49-F238E27FC236}">
                  <a16:creationId xmlns:a16="http://schemas.microsoft.com/office/drawing/2014/main" xmlns="" id="{AF501420-5433-418A-8C85-164D3C82D250}"/>
                </a:ext>
              </a:extLst>
            </p:cNvPr>
            <p:cNvSpPr/>
            <p:nvPr/>
          </p:nvSpPr>
          <p:spPr>
            <a:xfrm>
              <a:off x="7693856" y="3831332"/>
              <a:ext cx="463135" cy="410817"/>
            </a:xfrm>
            <a:prstGeom prst="heptag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2" name="Heptagon 31">
              <a:extLst>
                <a:ext uri="{FF2B5EF4-FFF2-40B4-BE49-F238E27FC236}">
                  <a16:creationId xmlns:a16="http://schemas.microsoft.com/office/drawing/2014/main" xmlns="" id="{25C50DD9-AEC7-4572-BB41-BC7D335E4493}"/>
                </a:ext>
              </a:extLst>
            </p:cNvPr>
            <p:cNvSpPr/>
            <p:nvPr/>
          </p:nvSpPr>
          <p:spPr>
            <a:xfrm>
              <a:off x="7706735" y="4302335"/>
              <a:ext cx="463135" cy="410817"/>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3" name="Heptagon 32">
              <a:extLst>
                <a:ext uri="{FF2B5EF4-FFF2-40B4-BE49-F238E27FC236}">
                  <a16:creationId xmlns:a16="http://schemas.microsoft.com/office/drawing/2014/main" xmlns="" id="{8F52C7B7-8772-4A5A-9638-F3FE79133F11}"/>
                </a:ext>
              </a:extLst>
            </p:cNvPr>
            <p:cNvSpPr/>
            <p:nvPr/>
          </p:nvSpPr>
          <p:spPr>
            <a:xfrm>
              <a:off x="7721600" y="5717554"/>
              <a:ext cx="463135" cy="410817"/>
            </a:xfrm>
            <a:prstGeom prst="hept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34" name="Heptagon 33">
              <a:extLst>
                <a:ext uri="{FF2B5EF4-FFF2-40B4-BE49-F238E27FC236}">
                  <a16:creationId xmlns:a16="http://schemas.microsoft.com/office/drawing/2014/main" xmlns="" id="{1CF41074-FFEC-40AA-87C8-8D244BE446D4}"/>
                </a:ext>
              </a:extLst>
            </p:cNvPr>
            <p:cNvSpPr/>
            <p:nvPr/>
          </p:nvSpPr>
          <p:spPr>
            <a:xfrm>
              <a:off x="7707081" y="4764844"/>
              <a:ext cx="463135" cy="410817"/>
            </a:xfrm>
            <a:prstGeom prst="heptag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5" name="Heptagon 34">
              <a:extLst>
                <a:ext uri="{FF2B5EF4-FFF2-40B4-BE49-F238E27FC236}">
                  <a16:creationId xmlns:a16="http://schemas.microsoft.com/office/drawing/2014/main" xmlns="" id="{9DCA4430-8AEA-48DA-B15C-B4C9435B5920}"/>
                </a:ext>
              </a:extLst>
            </p:cNvPr>
            <p:cNvSpPr/>
            <p:nvPr/>
          </p:nvSpPr>
          <p:spPr>
            <a:xfrm>
              <a:off x="7714318" y="5255221"/>
              <a:ext cx="463135" cy="410817"/>
            </a:xfrm>
            <a:prstGeom prst="heptag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grpSp>
      <p:sp>
        <p:nvSpPr>
          <p:cNvPr id="36" name="TextBox 35">
            <a:extLst>
              <a:ext uri="{FF2B5EF4-FFF2-40B4-BE49-F238E27FC236}">
                <a16:creationId xmlns:a16="http://schemas.microsoft.com/office/drawing/2014/main" xmlns="" id="{10876B5B-B6BA-4D7D-B3B4-617234F23C40}"/>
              </a:ext>
            </a:extLst>
          </p:cNvPr>
          <p:cNvSpPr txBox="1"/>
          <p:nvPr/>
        </p:nvSpPr>
        <p:spPr>
          <a:xfrm>
            <a:off x="3025684" y="356583"/>
            <a:ext cx="3700567" cy="430887"/>
          </a:xfrm>
          <a:prstGeom prst="rect">
            <a:avLst/>
          </a:prstGeom>
          <a:solidFill>
            <a:schemeClr val="accent1"/>
          </a:solidFill>
        </p:spPr>
        <p:txBody>
          <a:bodyPr wrap="square" rtlCol="0">
            <a:spAutoFit/>
          </a:bodyPr>
          <a:lstStyle/>
          <a:p>
            <a:r>
              <a:rPr lang="en-US" sz="2200" dirty="0">
                <a:solidFill>
                  <a:schemeClr val="bg1"/>
                </a:solidFill>
                <a:latin typeface="Times New Roman" panose="02020603050405020304" pitchFamily="18" charset="0"/>
                <a:cs typeface="Times New Roman" panose="02020603050405020304" pitchFamily="18" charset="0"/>
              </a:rPr>
              <a:t>ĐÁP ÁN PHIẾU HỌC TẬP</a:t>
            </a:r>
          </a:p>
        </p:txBody>
      </p:sp>
      <p:sp>
        <p:nvSpPr>
          <p:cNvPr id="37" name="Rectangle 36">
            <a:extLst>
              <a:ext uri="{FF2B5EF4-FFF2-40B4-BE49-F238E27FC236}">
                <a16:creationId xmlns:a16="http://schemas.microsoft.com/office/drawing/2014/main" xmlns="" id="{2D061403-B50F-4C1A-B8AE-6EEB00157A39}"/>
              </a:ext>
            </a:extLst>
          </p:cNvPr>
          <p:cNvSpPr/>
          <p:nvPr/>
        </p:nvSpPr>
        <p:spPr>
          <a:xfrm>
            <a:off x="7305341" y="2470086"/>
            <a:ext cx="370369" cy="312433"/>
          </a:xfrm>
          <a:prstGeom prst="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ptagon 37">
            <a:extLst>
              <a:ext uri="{FF2B5EF4-FFF2-40B4-BE49-F238E27FC236}">
                <a16:creationId xmlns:a16="http://schemas.microsoft.com/office/drawing/2014/main" xmlns="" id="{8F52C7B7-8772-4A5A-9638-F3FE79133F11}"/>
              </a:ext>
            </a:extLst>
          </p:cNvPr>
          <p:cNvSpPr/>
          <p:nvPr/>
        </p:nvSpPr>
        <p:spPr>
          <a:xfrm>
            <a:off x="7225454" y="5961324"/>
            <a:ext cx="463135" cy="410817"/>
          </a:xfrm>
          <a:prstGeom prst="heptag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0" name="Freeform 39"/>
          <p:cNvSpPr/>
          <p:nvPr/>
        </p:nvSpPr>
        <p:spPr>
          <a:xfrm>
            <a:off x="2279541" y="3039409"/>
            <a:ext cx="2730322" cy="2752042"/>
          </a:xfrm>
          <a:custGeom>
            <a:avLst/>
            <a:gdLst>
              <a:gd name="connsiteX0" fmla="*/ 1970468 w 2730322"/>
              <a:gd name="connsiteY0" fmla="*/ 270456 h 2752042"/>
              <a:gd name="connsiteX1" fmla="*/ 2034862 w 2730322"/>
              <a:gd name="connsiteY1" fmla="*/ 167425 h 2752042"/>
              <a:gd name="connsiteX2" fmla="*/ 2047741 w 2730322"/>
              <a:gd name="connsiteY2" fmla="*/ 128788 h 2752042"/>
              <a:gd name="connsiteX3" fmla="*/ 2125015 w 2730322"/>
              <a:gd name="connsiteY3" fmla="*/ 51515 h 2752042"/>
              <a:gd name="connsiteX4" fmla="*/ 2215167 w 2730322"/>
              <a:gd name="connsiteY4" fmla="*/ 38636 h 2752042"/>
              <a:gd name="connsiteX5" fmla="*/ 2305319 w 2730322"/>
              <a:gd name="connsiteY5" fmla="*/ 0 h 2752042"/>
              <a:gd name="connsiteX6" fmla="*/ 2382592 w 2730322"/>
              <a:gd name="connsiteY6" fmla="*/ 12878 h 2752042"/>
              <a:gd name="connsiteX7" fmla="*/ 2537138 w 2730322"/>
              <a:gd name="connsiteY7" fmla="*/ 25757 h 2752042"/>
              <a:gd name="connsiteX8" fmla="*/ 2601533 w 2730322"/>
              <a:gd name="connsiteY8" fmla="*/ 103030 h 2752042"/>
              <a:gd name="connsiteX9" fmla="*/ 2627291 w 2730322"/>
              <a:gd name="connsiteY9" fmla="*/ 141667 h 2752042"/>
              <a:gd name="connsiteX10" fmla="*/ 2665927 w 2730322"/>
              <a:gd name="connsiteY10" fmla="*/ 231819 h 2752042"/>
              <a:gd name="connsiteX11" fmla="*/ 2691685 w 2730322"/>
              <a:gd name="connsiteY11" fmla="*/ 334850 h 2752042"/>
              <a:gd name="connsiteX12" fmla="*/ 2704564 w 2730322"/>
              <a:gd name="connsiteY12" fmla="*/ 463639 h 2752042"/>
              <a:gd name="connsiteX13" fmla="*/ 2730322 w 2730322"/>
              <a:gd name="connsiteY13" fmla="*/ 540912 h 2752042"/>
              <a:gd name="connsiteX14" fmla="*/ 2717443 w 2730322"/>
              <a:gd name="connsiteY14" fmla="*/ 1249250 h 2752042"/>
              <a:gd name="connsiteX15" fmla="*/ 2704564 w 2730322"/>
              <a:gd name="connsiteY15" fmla="*/ 1287887 h 2752042"/>
              <a:gd name="connsiteX16" fmla="*/ 2691685 w 2730322"/>
              <a:gd name="connsiteY16" fmla="*/ 1764405 h 2752042"/>
              <a:gd name="connsiteX17" fmla="*/ 2653048 w 2730322"/>
              <a:gd name="connsiteY17" fmla="*/ 1931830 h 2752042"/>
              <a:gd name="connsiteX18" fmla="*/ 2640169 w 2730322"/>
              <a:gd name="connsiteY18" fmla="*/ 2009104 h 2752042"/>
              <a:gd name="connsiteX19" fmla="*/ 2627291 w 2730322"/>
              <a:gd name="connsiteY19" fmla="*/ 2099256 h 2752042"/>
              <a:gd name="connsiteX20" fmla="*/ 2562896 w 2730322"/>
              <a:gd name="connsiteY20" fmla="*/ 2189408 h 2752042"/>
              <a:gd name="connsiteX21" fmla="*/ 2472744 w 2730322"/>
              <a:gd name="connsiteY21" fmla="*/ 2305318 h 2752042"/>
              <a:gd name="connsiteX22" fmla="*/ 2408350 w 2730322"/>
              <a:gd name="connsiteY22" fmla="*/ 2356833 h 2752042"/>
              <a:gd name="connsiteX23" fmla="*/ 2382592 w 2730322"/>
              <a:gd name="connsiteY23" fmla="*/ 2395470 h 2752042"/>
              <a:gd name="connsiteX24" fmla="*/ 2279561 w 2730322"/>
              <a:gd name="connsiteY24" fmla="*/ 2472743 h 2752042"/>
              <a:gd name="connsiteX25" fmla="*/ 2228045 w 2730322"/>
              <a:gd name="connsiteY25" fmla="*/ 2511380 h 2752042"/>
              <a:gd name="connsiteX26" fmla="*/ 2163651 w 2730322"/>
              <a:gd name="connsiteY26" fmla="*/ 2537138 h 2752042"/>
              <a:gd name="connsiteX27" fmla="*/ 2125015 w 2730322"/>
              <a:gd name="connsiteY27" fmla="*/ 2562895 h 2752042"/>
              <a:gd name="connsiteX28" fmla="*/ 2073499 w 2730322"/>
              <a:gd name="connsiteY28" fmla="*/ 2575774 h 2752042"/>
              <a:gd name="connsiteX29" fmla="*/ 2009105 w 2730322"/>
              <a:gd name="connsiteY29" fmla="*/ 2601532 h 2752042"/>
              <a:gd name="connsiteX30" fmla="*/ 1648496 w 2730322"/>
              <a:gd name="connsiteY30" fmla="*/ 2640169 h 2752042"/>
              <a:gd name="connsiteX31" fmla="*/ 1313645 w 2730322"/>
              <a:gd name="connsiteY31" fmla="*/ 2665926 h 2752042"/>
              <a:gd name="connsiteX32" fmla="*/ 1030310 w 2730322"/>
              <a:gd name="connsiteY32" fmla="*/ 2691684 h 2752042"/>
              <a:gd name="connsiteX33" fmla="*/ 914400 w 2730322"/>
              <a:gd name="connsiteY33" fmla="*/ 2717442 h 2752042"/>
              <a:gd name="connsiteX34" fmla="*/ 837127 w 2730322"/>
              <a:gd name="connsiteY34" fmla="*/ 2730321 h 2752042"/>
              <a:gd name="connsiteX35" fmla="*/ 721217 w 2730322"/>
              <a:gd name="connsiteY35" fmla="*/ 2717442 h 2752042"/>
              <a:gd name="connsiteX36" fmla="*/ 669702 w 2730322"/>
              <a:gd name="connsiteY36" fmla="*/ 2704563 h 2752042"/>
              <a:gd name="connsiteX37" fmla="*/ 643944 w 2730322"/>
              <a:gd name="connsiteY37" fmla="*/ 2665926 h 2752042"/>
              <a:gd name="connsiteX38" fmla="*/ 463640 w 2730322"/>
              <a:gd name="connsiteY38" fmla="*/ 2717442 h 2752042"/>
              <a:gd name="connsiteX39" fmla="*/ 412124 w 2730322"/>
              <a:gd name="connsiteY39" fmla="*/ 2730321 h 2752042"/>
              <a:gd name="connsiteX40" fmla="*/ 296215 w 2730322"/>
              <a:gd name="connsiteY40" fmla="*/ 2743200 h 2752042"/>
              <a:gd name="connsiteX41" fmla="*/ 25758 w 2730322"/>
              <a:gd name="connsiteY41" fmla="*/ 2678805 h 2752042"/>
              <a:gd name="connsiteX42" fmla="*/ 0 w 2730322"/>
              <a:gd name="connsiteY42" fmla="*/ 2640169 h 2752042"/>
              <a:gd name="connsiteX43" fmla="*/ 12879 w 2730322"/>
              <a:gd name="connsiteY43" fmla="*/ 2524259 h 2752042"/>
              <a:gd name="connsiteX44" fmla="*/ 77274 w 2730322"/>
              <a:gd name="connsiteY44" fmla="*/ 2446985 h 2752042"/>
              <a:gd name="connsiteX45" fmla="*/ 154547 w 2730322"/>
              <a:gd name="connsiteY45" fmla="*/ 2408349 h 2752042"/>
              <a:gd name="connsiteX46" fmla="*/ 193184 w 2730322"/>
              <a:gd name="connsiteY46" fmla="*/ 2382591 h 2752042"/>
              <a:gd name="connsiteX47" fmla="*/ 270457 w 2730322"/>
              <a:gd name="connsiteY47" fmla="*/ 2356833 h 2752042"/>
              <a:gd name="connsiteX48" fmla="*/ 309093 w 2730322"/>
              <a:gd name="connsiteY48" fmla="*/ 2343954 h 2752042"/>
              <a:gd name="connsiteX49" fmla="*/ 360609 w 2730322"/>
              <a:gd name="connsiteY49" fmla="*/ 2318197 h 2752042"/>
              <a:gd name="connsiteX50" fmla="*/ 437882 w 2730322"/>
              <a:gd name="connsiteY50" fmla="*/ 2266681 h 2752042"/>
              <a:gd name="connsiteX51" fmla="*/ 540913 w 2730322"/>
              <a:gd name="connsiteY51" fmla="*/ 2253802 h 2752042"/>
              <a:gd name="connsiteX52" fmla="*/ 875764 w 2730322"/>
              <a:gd name="connsiteY52" fmla="*/ 2253802 h 2752042"/>
              <a:gd name="connsiteX53" fmla="*/ 978795 w 2730322"/>
              <a:gd name="connsiteY53" fmla="*/ 2163650 h 2752042"/>
              <a:gd name="connsiteX54" fmla="*/ 1056068 w 2730322"/>
              <a:gd name="connsiteY54" fmla="*/ 2137892 h 2752042"/>
              <a:gd name="connsiteX55" fmla="*/ 1094705 w 2730322"/>
              <a:gd name="connsiteY55" fmla="*/ 2112135 h 2752042"/>
              <a:gd name="connsiteX56" fmla="*/ 1146220 w 2730322"/>
              <a:gd name="connsiteY56" fmla="*/ 2073498 h 2752042"/>
              <a:gd name="connsiteX57" fmla="*/ 1275009 w 2730322"/>
              <a:gd name="connsiteY57" fmla="*/ 2047740 h 2752042"/>
              <a:gd name="connsiteX58" fmla="*/ 1378040 w 2730322"/>
              <a:gd name="connsiteY58" fmla="*/ 1983346 h 2752042"/>
              <a:gd name="connsiteX59" fmla="*/ 1442434 w 2730322"/>
              <a:gd name="connsiteY59" fmla="*/ 1970467 h 2752042"/>
              <a:gd name="connsiteX60" fmla="*/ 1493950 w 2730322"/>
              <a:gd name="connsiteY60" fmla="*/ 1944709 h 2752042"/>
              <a:gd name="connsiteX61" fmla="*/ 1545465 w 2730322"/>
              <a:gd name="connsiteY61" fmla="*/ 1867436 h 2752042"/>
              <a:gd name="connsiteX62" fmla="*/ 1571223 w 2730322"/>
              <a:gd name="connsiteY62" fmla="*/ 1828800 h 2752042"/>
              <a:gd name="connsiteX63" fmla="*/ 1687133 w 2730322"/>
              <a:gd name="connsiteY63" fmla="*/ 1725769 h 2752042"/>
              <a:gd name="connsiteX64" fmla="*/ 1725769 w 2730322"/>
              <a:gd name="connsiteY64" fmla="*/ 1674253 h 2752042"/>
              <a:gd name="connsiteX65" fmla="*/ 1803043 w 2730322"/>
              <a:gd name="connsiteY65" fmla="*/ 1609859 h 2752042"/>
              <a:gd name="connsiteX66" fmla="*/ 1841679 w 2730322"/>
              <a:gd name="connsiteY66" fmla="*/ 1596980 h 2752042"/>
              <a:gd name="connsiteX67" fmla="*/ 1906074 w 2730322"/>
              <a:gd name="connsiteY67" fmla="*/ 1481070 h 2752042"/>
              <a:gd name="connsiteX68" fmla="*/ 1983347 w 2730322"/>
              <a:gd name="connsiteY68" fmla="*/ 1365160 h 2752042"/>
              <a:gd name="connsiteX69" fmla="*/ 2009105 w 2730322"/>
              <a:gd name="connsiteY69" fmla="*/ 1326523 h 2752042"/>
              <a:gd name="connsiteX70" fmla="*/ 2047741 w 2730322"/>
              <a:gd name="connsiteY70" fmla="*/ 1249250 h 2752042"/>
              <a:gd name="connsiteX71" fmla="*/ 2060620 w 2730322"/>
              <a:gd name="connsiteY71" fmla="*/ 1210614 h 2752042"/>
              <a:gd name="connsiteX72" fmla="*/ 2086378 w 2730322"/>
              <a:gd name="connsiteY72" fmla="*/ 1171977 h 2752042"/>
              <a:gd name="connsiteX73" fmla="*/ 2125015 w 2730322"/>
              <a:gd name="connsiteY73" fmla="*/ 1094704 h 2752042"/>
              <a:gd name="connsiteX74" fmla="*/ 2125015 w 2730322"/>
              <a:gd name="connsiteY74" fmla="*/ 1017430 h 2752042"/>
              <a:gd name="connsiteX75" fmla="*/ 2073499 w 2730322"/>
              <a:gd name="connsiteY75" fmla="*/ 476518 h 2752042"/>
              <a:gd name="connsiteX76" fmla="*/ 2047741 w 2730322"/>
              <a:gd name="connsiteY76" fmla="*/ 399245 h 2752042"/>
              <a:gd name="connsiteX77" fmla="*/ 1996226 w 2730322"/>
              <a:gd name="connsiteY77" fmla="*/ 321971 h 2752042"/>
              <a:gd name="connsiteX78" fmla="*/ 1970468 w 2730322"/>
              <a:gd name="connsiteY78" fmla="*/ 270456 h 275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30322" h="2752042">
                <a:moveTo>
                  <a:pt x="1970468" y="270456"/>
                </a:moveTo>
                <a:cubicBezTo>
                  <a:pt x="1976907" y="244698"/>
                  <a:pt x="1952386" y="291139"/>
                  <a:pt x="2034862" y="167425"/>
                </a:cubicBezTo>
                <a:cubicBezTo>
                  <a:pt x="2042392" y="156129"/>
                  <a:pt x="2041006" y="140575"/>
                  <a:pt x="2047741" y="128788"/>
                </a:cubicBezTo>
                <a:cubicBezTo>
                  <a:pt x="2062082" y="103692"/>
                  <a:pt x="2092736" y="61199"/>
                  <a:pt x="2125015" y="51515"/>
                </a:cubicBezTo>
                <a:cubicBezTo>
                  <a:pt x="2154091" y="42792"/>
                  <a:pt x="2185116" y="42929"/>
                  <a:pt x="2215167" y="38636"/>
                </a:cubicBezTo>
                <a:cubicBezTo>
                  <a:pt x="2246715" y="17603"/>
                  <a:pt x="2263734" y="0"/>
                  <a:pt x="2305319" y="0"/>
                </a:cubicBezTo>
                <a:cubicBezTo>
                  <a:pt x="2331432" y="0"/>
                  <a:pt x="2356639" y="9994"/>
                  <a:pt x="2382592" y="12878"/>
                </a:cubicBezTo>
                <a:cubicBezTo>
                  <a:pt x="2433970" y="18586"/>
                  <a:pt x="2485623" y="21464"/>
                  <a:pt x="2537138" y="25757"/>
                </a:cubicBezTo>
                <a:cubicBezTo>
                  <a:pt x="2601091" y="121686"/>
                  <a:pt x="2518896" y="3867"/>
                  <a:pt x="2601533" y="103030"/>
                </a:cubicBezTo>
                <a:cubicBezTo>
                  <a:pt x="2611442" y="114921"/>
                  <a:pt x="2618705" y="128788"/>
                  <a:pt x="2627291" y="141667"/>
                </a:cubicBezTo>
                <a:cubicBezTo>
                  <a:pt x="2657489" y="232269"/>
                  <a:pt x="2618189" y="120431"/>
                  <a:pt x="2665927" y="231819"/>
                </a:cubicBezTo>
                <a:cubicBezTo>
                  <a:pt x="2680778" y="266470"/>
                  <a:pt x="2684126" y="297056"/>
                  <a:pt x="2691685" y="334850"/>
                </a:cubicBezTo>
                <a:cubicBezTo>
                  <a:pt x="2695978" y="377780"/>
                  <a:pt x="2696613" y="421234"/>
                  <a:pt x="2704564" y="463639"/>
                </a:cubicBezTo>
                <a:cubicBezTo>
                  <a:pt x="2709568" y="490325"/>
                  <a:pt x="2730322" y="540912"/>
                  <a:pt x="2730322" y="540912"/>
                </a:cubicBezTo>
                <a:cubicBezTo>
                  <a:pt x="2726029" y="777025"/>
                  <a:pt x="2725581" y="1013239"/>
                  <a:pt x="2717443" y="1249250"/>
                </a:cubicBezTo>
                <a:cubicBezTo>
                  <a:pt x="2716975" y="1262818"/>
                  <a:pt x="2705242" y="1274328"/>
                  <a:pt x="2704564" y="1287887"/>
                </a:cubicBezTo>
                <a:cubicBezTo>
                  <a:pt x="2696629" y="1446586"/>
                  <a:pt x="2699243" y="1605688"/>
                  <a:pt x="2691685" y="1764405"/>
                </a:cubicBezTo>
                <a:cubicBezTo>
                  <a:pt x="2690445" y="1790447"/>
                  <a:pt x="2654066" y="1925725"/>
                  <a:pt x="2653048" y="1931830"/>
                </a:cubicBezTo>
                <a:cubicBezTo>
                  <a:pt x="2648755" y="1957588"/>
                  <a:pt x="2644140" y="1983294"/>
                  <a:pt x="2640169" y="2009104"/>
                </a:cubicBezTo>
                <a:cubicBezTo>
                  <a:pt x="2635553" y="2039107"/>
                  <a:pt x="2635278" y="2069970"/>
                  <a:pt x="2627291" y="2099256"/>
                </a:cubicBezTo>
                <a:cubicBezTo>
                  <a:pt x="2611834" y="2155934"/>
                  <a:pt x="2597609" y="2147753"/>
                  <a:pt x="2562896" y="2189408"/>
                </a:cubicBezTo>
                <a:cubicBezTo>
                  <a:pt x="2531561" y="2227010"/>
                  <a:pt x="2510965" y="2274741"/>
                  <a:pt x="2472744" y="2305318"/>
                </a:cubicBezTo>
                <a:cubicBezTo>
                  <a:pt x="2451279" y="2322490"/>
                  <a:pt x="2427787" y="2337396"/>
                  <a:pt x="2408350" y="2356833"/>
                </a:cubicBezTo>
                <a:cubicBezTo>
                  <a:pt x="2397405" y="2367778"/>
                  <a:pt x="2394097" y="2385115"/>
                  <a:pt x="2382592" y="2395470"/>
                </a:cubicBezTo>
                <a:cubicBezTo>
                  <a:pt x="2350683" y="2424188"/>
                  <a:pt x="2313905" y="2446985"/>
                  <a:pt x="2279561" y="2472743"/>
                </a:cubicBezTo>
                <a:cubicBezTo>
                  <a:pt x="2262389" y="2485622"/>
                  <a:pt x="2247975" y="2503408"/>
                  <a:pt x="2228045" y="2511380"/>
                </a:cubicBezTo>
                <a:cubicBezTo>
                  <a:pt x="2206580" y="2519966"/>
                  <a:pt x="2184329" y="2526799"/>
                  <a:pt x="2163651" y="2537138"/>
                </a:cubicBezTo>
                <a:cubicBezTo>
                  <a:pt x="2149807" y="2544060"/>
                  <a:pt x="2139242" y="2556798"/>
                  <a:pt x="2125015" y="2562895"/>
                </a:cubicBezTo>
                <a:cubicBezTo>
                  <a:pt x="2108746" y="2569867"/>
                  <a:pt x="2090291" y="2570177"/>
                  <a:pt x="2073499" y="2575774"/>
                </a:cubicBezTo>
                <a:cubicBezTo>
                  <a:pt x="2051567" y="2583085"/>
                  <a:pt x="2030751" y="2593415"/>
                  <a:pt x="2009105" y="2601532"/>
                </a:cubicBezTo>
                <a:cubicBezTo>
                  <a:pt x="1888212" y="2646867"/>
                  <a:pt x="1826291" y="2625945"/>
                  <a:pt x="1648496" y="2640169"/>
                </a:cubicBezTo>
                <a:cubicBezTo>
                  <a:pt x="1512399" y="2685532"/>
                  <a:pt x="1650362" y="2643478"/>
                  <a:pt x="1313645" y="2665926"/>
                </a:cubicBezTo>
                <a:cubicBezTo>
                  <a:pt x="1219021" y="2672234"/>
                  <a:pt x="1124605" y="2681581"/>
                  <a:pt x="1030310" y="2691684"/>
                </a:cubicBezTo>
                <a:cubicBezTo>
                  <a:pt x="868780" y="2708991"/>
                  <a:pt x="1014652" y="2695164"/>
                  <a:pt x="914400" y="2717442"/>
                </a:cubicBezTo>
                <a:cubicBezTo>
                  <a:pt x="888909" y="2723107"/>
                  <a:pt x="862885" y="2726028"/>
                  <a:pt x="837127" y="2730321"/>
                </a:cubicBezTo>
                <a:cubicBezTo>
                  <a:pt x="798490" y="2726028"/>
                  <a:pt x="759639" y="2723353"/>
                  <a:pt x="721217" y="2717442"/>
                </a:cubicBezTo>
                <a:cubicBezTo>
                  <a:pt x="703723" y="2714751"/>
                  <a:pt x="684429" y="2714381"/>
                  <a:pt x="669702" y="2704563"/>
                </a:cubicBezTo>
                <a:cubicBezTo>
                  <a:pt x="656823" y="2695977"/>
                  <a:pt x="652530" y="2678805"/>
                  <a:pt x="643944" y="2665926"/>
                </a:cubicBezTo>
                <a:cubicBezTo>
                  <a:pt x="583843" y="2683098"/>
                  <a:pt x="524280" y="2702282"/>
                  <a:pt x="463640" y="2717442"/>
                </a:cubicBezTo>
                <a:cubicBezTo>
                  <a:pt x="446468" y="2721735"/>
                  <a:pt x="429619" y="2727629"/>
                  <a:pt x="412124" y="2730321"/>
                </a:cubicBezTo>
                <a:cubicBezTo>
                  <a:pt x="373702" y="2736232"/>
                  <a:pt x="334851" y="2738907"/>
                  <a:pt x="296215" y="2743200"/>
                </a:cubicBezTo>
                <a:cubicBezTo>
                  <a:pt x="-6689" y="2727258"/>
                  <a:pt x="97219" y="2803860"/>
                  <a:pt x="25758" y="2678805"/>
                </a:cubicBezTo>
                <a:cubicBezTo>
                  <a:pt x="18079" y="2665366"/>
                  <a:pt x="8586" y="2653048"/>
                  <a:pt x="0" y="2640169"/>
                </a:cubicBezTo>
                <a:cubicBezTo>
                  <a:pt x="4293" y="2601532"/>
                  <a:pt x="3451" y="2561973"/>
                  <a:pt x="12879" y="2524259"/>
                </a:cubicBezTo>
                <a:cubicBezTo>
                  <a:pt x="18211" y="2502931"/>
                  <a:pt x="63615" y="2458367"/>
                  <a:pt x="77274" y="2446985"/>
                </a:cubicBezTo>
                <a:cubicBezTo>
                  <a:pt x="132636" y="2400850"/>
                  <a:pt x="96464" y="2437391"/>
                  <a:pt x="154547" y="2408349"/>
                </a:cubicBezTo>
                <a:cubicBezTo>
                  <a:pt x="168392" y="2401427"/>
                  <a:pt x="179039" y="2388878"/>
                  <a:pt x="193184" y="2382591"/>
                </a:cubicBezTo>
                <a:cubicBezTo>
                  <a:pt x="217995" y="2371564"/>
                  <a:pt x="244699" y="2365419"/>
                  <a:pt x="270457" y="2356833"/>
                </a:cubicBezTo>
                <a:cubicBezTo>
                  <a:pt x="283336" y="2352540"/>
                  <a:pt x="296951" y="2350025"/>
                  <a:pt x="309093" y="2343954"/>
                </a:cubicBezTo>
                <a:cubicBezTo>
                  <a:pt x="326265" y="2335368"/>
                  <a:pt x="344146" y="2328075"/>
                  <a:pt x="360609" y="2318197"/>
                </a:cubicBezTo>
                <a:cubicBezTo>
                  <a:pt x="387154" y="2302270"/>
                  <a:pt x="407164" y="2270521"/>
                  <a:pt x="437882" y="2266681"/>
                </a:cubicBezTo>
                <a:lnTo>
                  <a:pt x="540913" y="2253802"/>
                </a:lnTo>
                <a:cubicBezTo>
                  <a:pt x="664432" y="2269242"/>
                  <a:pt x="735292" y="2284339"/>
                  <a:pt x="875764" y="2253802"/>
                </a:cubicBezTo>
                <a:cubicBezTo>
                  <a:pt x="934127" y="2241115"/>
                  <a:pt x="934141" y="2188458"/>
                  <a:pt x="978795" y="2163650"/>
                </a:cubicBezTo>
                <a:cubicBezTo>
                  <a:pt x="1002529" y="2150464"/>
                  <a:pt x="1033477" y="2152952"/>
                  <a:pt x="1056068" y="2137892"/>
                </a:cubicBezTo>
                <a:cubicBezTo>
                  <a:pt x="1068947" y="2129306"/>
                  <a:pt x="1082110" y="2121132"/>
                  <a:pt x="1094705" y="2112135"/>
                </a:cubicBezTo>
                <a:cubicBezTo>
                  <a:pt x="1112172" y="2099659"/>
                  <a:pt x="1126006" y="2080717"/>
                  <a:pt x="1146220" y="2073498"/>
                </a:cubicBezTo>
                <a:cubicBezTo>
                  <a:pt x="1187449" y="2058773"/>
                  <a:pt x="1275009" y="2047740"/>
                  <a:pt x="1275009" y="2047740"/>
                </a:cubicBezTo>
                <a:cubicBezTo>
                  <a:pt x="1310259" y="2021302"/>
                  <a:pt x="1335611" y="1997489"/>
                  <a:pt x="1378040" y="1983346"/>
                </a:cubicBezTo>
                <a:cubicBezTo>
                  <a:pt x="1398806" y="1976424"/>
                  <a:pt x="1420969" y="1974760"/>
                  <a:pt x="1442434" y="1970467"/>
                </a:cubicBezTo>
                <a:cubicBezTo>
                  <a:pt x="1459606" y="1961881"/>
                  <a:pt x="1480374" y="1958285"/>
                  <a:pt x="1493950" y="1944709"/>
                </a:cubicBezTo>
                <a:cubicBezTo>
                  <a:pt x="1515840" y="1922819"/>
                  <a:pt x="1528293" y="1893194"/>
                  <a:pt x="1545465" y="1867436"/>
                </a:cubicBezTo>
                <a:cubicBezTo>
                  <a:pt x="1554051" y="1854557"/>
                  <a:pt x="1560278" y="1839745"/>
                  <a:pt x="1571223" y="1828800"/>
                </a:cubicBezTo>
                <a:cubicBezTo>
                  <a:pt x="1659441" y="1740581"/>
                  <a:pt x="1618186" y="1771732"/>
                  <a:pt x="1687133" y="1725769"/>
                </a:cubicBezTo>
                <a:cubicBezTo>
                  <a:pt x="1700012" y="1708597"/>
                  <a:pt x="1711800" y="1690550"/>
                  <a:pt x="1725769" y="1674253"/>
                </a:cubicBezTo>
                <a:cubicBezTo>
                  <a:pt x="1747133" y="1649328"/>
                  <a:pt x="1773232" y="1624764"/>
                  <a:pt x="1803043" y="1609859"/>
                </a:cubicBezTo>
                <a:cubicBezTo>
                  <a:pt x="1815185" y="1603788"/>
                  <a:pt x="1828800" y="1601273"/>
                  <a:pt x="1841679" y="1596980"/>
                </a:cubicBezTo>
                <a:cubicBezTo>
                  <a:pt x="1962940" y="1475719"/>
                  <a:pt x="1780008" y="1670170"/>
                  <a:pt x="1906074" y="1481070"/>
                </a:cubicBezTo>
                <a:lnTo>
                  <a:pt x="1983347" y="1365160"/>
                </a:lnTo>
                <a:cubicBezTo>
                  <a:pt x="1991933" y="1352281"/>
                  <a:pt x="2004210" y="1341207"/>
                  <a:pt x="2009105" y="1326523"/>
                </a:cubicBezTo>
                <a:cubicBezTo>
                  <a:pt x="2041477" y="1229411"/>
                  <a:pt x="1997810" y="1349114"/>
                  <a:pt x="2047741" y="1249250"/>
                </a:cubicBezTo>
                <a:cubicBezTo>
                  <a:pt x="2053812" y="1237108"/>
                  <a:pt x="2054549" y="1222756"/>
                  <a:pt x="2060620" y="1210614"/>
                </a:cubicBezTo>
                <a:cubicBezTo>
                  <a:pt x="2067542" y="1196770"/>
                  <a:pt x="2079456" y="1185822"/>
                  <a:pt x="2086378" y="1171977"/>
                </a:cubicBezTo>
                <a:cubicBezTo>
                  <a:pt x="2139696" y="1065340"/>
                  <a:pt x="2051200" y="1205424"/>
                  <a:pt x="2125015" y="1094704"/>
                </a:cubicBezTo>
                <a:cubicBezTo>
                  <a:pt x="2154972" y="1004826"/>
                  <a:pt x="2129399" y="1107308"/>
                  <a:pt x="2125015" y="1017430"/>
                </a:cubicBezTo>
                <a:cubicBezTo>
                  <a:pt x="2099298" y="490211"/>
                  <a:pt x="2211665" y="660736"/>
                  <a:pt x="2073499" y="476518"/>
                </a:cubicBezTo>
                <a:cubicBezTo>
                  <a:pt x="2064913" y="450760"/>
                  <a:pt x="2062801" y="421836"/>
                  <a:pt x="2047741" y="399245"/>
                </a:cubicBezTo>
                <a:cubicBezTo>
                  <a:pt x="2030569" y="373487"/>
                  <a:pt x="2006016" y="351339"/>
                  <a:pt x="1996226" y="321971"/>
                </a:cubicBezTo>
                <a:cubicBezTo>
                  <a:pt x="1980311" y="274228"/>
                  <a:pt x="1964029" y="296214"/>
                  <a:pt x="1970468" y="270456"/>
                </a:cubicBezTo>
                <a:close/>
              </a:path>
            </a:pathLst>
          </a:cu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Heptagon 38">
            <a:extLst>
              <a:ext uri="{FF2B5EF4-FFF2-40B4-BE49-F238E27FC236}">
                <a16:creationId xmlns:a16="http://schemas.microsoft.com/office/drawing/2014/main" xmlns="" id="{8F52C7B7-8772-4A5A-9638-F3FE79133F11}"/>
              </a:ext>
            </a:extLst>
          </p:cNvPr>
          <p:cNvSpPr/>
          <p:nvPr/>
        </p:nvSpPr>
        <p:spPr>
          <a:xfrm>
            <a:off x="4399855" y="4356847"/>
            <a:ext cx="463135" cy="410817"/>
          </a:xfrm>
          <a:prstGeom prst="heptag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Tree>
    <p:extLst>
      <p:ext uri="{BB962C8B-B14F-4D97-AF65-F5344CB8AC3E}">
        <p14:creationId xmlns:p14="http://schemas.microsoft.com/office/powerpoint/2010/main" val="3976955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Hướng dẫn sử dụng Atlat địa lí Việt Nam trang “Khí Hậu” (tr. 9) – ÔN THI  ĐỊA LÝ – ÔTĐ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00" y="76200"/>
            <a:ext cx="6807200" cy="6781800"/>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2"/>
          <p:cNvSpPr/>
          <p:nvPr/>
        </p:nvSpPr>
        <p:spPr>
          <a:xfrm>
            <a:off x="3594122" y="220888"/>
            <a:ext cx="3080297" cy="3158829"/>
          </a:xfrm>
          <a:custGeom>
            <a:avLst/>
            <a:gdLst>
              <a:gd name="connsiteX0" fmla="*/ 1204464 w 2310223"/>
              <a:gd name="connsiteY0" fmla="*/ 300 h 2369122"/>
              <a:gd name="connsiteX1" fmla="*/ 1097586 w 2310223"/>
              <a:gd name="connsiteY1" fmla="*/ 43843 h 2369122"/>
              <a:gd name="connsiteX2" fmla="*/ 1034251 w 2310223"/>
              <a:gd name="connsiteY2" fmla="*/ 67593 h 2369122"/>
              <a:gd name="connsiteX3" fmla="*/ 1010500 w 2310223"/>
              <a:gd name="connsiteY3" fmla="*/ 130929 h 2369122"/>
              <a:gd name="connsiteX4" fmla="*/ 943206 w 2310223"/>
              <a:gd name="connsiteY4" fmla="*/ 166555 h 2369122"/>
              <a:gd name="connsiteX5" fmla="*/ 864038 w 2310223"/>
              <a:gd name="connsiteY5" fmla="*/ 202180 h 2369122"/>
              <a:gd name="connsiteX6" fmla="*/ 808619 w 2310223"/>
              <a:gd name="connsiteY6" fmla="*/ 190305 h 2369122"/>
              <a:gd name="connsiteX7" fmla="*/ 792786 w 2310223"/>
              <a:gd name="connsiteY7" fmla="*/ 166555 h 2369122"/>
              <a:gd name="connsiteX8" fmla="*/ 733409 w 2310223"/>
              <a:gd name="connsiteY8" fmla="*/ 233848 h 2369122"/>
              <a:gd name="connsiteX9" fmla="*/ 713617 w 2310223"/>
              <a:gd name="connsiteY9" fmla="*/ 269474 h 2369122"/>
              <a:gd name="connsiteX10" fmla="*/ 559238 w 2310223"/>
              <a:gd name="connsiteY10" fmla="*/ 174471 h 2369122"/>
              <a:gd name="connsiteX11" fmla="*/ 523612 w 2310223"/>
              <a:gd name="connsiteY11" fmla="*/ 233848 h 2369122"/>
              <a:gd name="connsiteX12" fmla="*/ 468193 w 2310223"/>
              <a:gd name="connsiteY12" fmla="*/ 178430 h 2369122"/>
              <a:gd name="connsiteX13" fmla="*/ 333606 w 2310223"/>
              <a:gd name="connsiteY13" fmla="*/ 277391 h 2369122"/>
              <a:gd name="connsiteX14" fmla="*/ 175269 w 2310223"/>
              <a:gd name="connsiteY14" fmla="*/ 186347 h 2369122"/>
              <a:gd name="connsiteX15" fmla="*/ 100058 w 2310223"/>
              <a:gd name="connsiteY15" fmla="*/ 174471 h 2369122"/>
              <a:gd name="connsiteX16" fmla="*/ 68391 w 2310223"/>
              <a:gd name="connsiteY16" fmla="*/ 241765 h 2369122"/>
              <a:gd name="connsiteX17" fmla="*/ 5056 w 2310223"/>
              <a:gd name="connsiteY17" fmla="*/ 277391 h 2369122"/>
              <a:gd name="connsiteX18" fmla="*/ 16931 w 2310223"/>
              <a:gd name="connsiteY18" fmla="*/ 340726 h 2369122"/>
              <a:gd name="connsiteX19" fmla="*/ 119851 w 2310223"/>
              <a:gd name="connsiteY19" fmla="*/ 435729 h 2369122"/>
              <a:gd name="connsiteX20" fmla="*/ 171310 w 2310223"/>
              <a:gd name="connsiteY20" fmla="*/ 518856 h 2369122"/>
              <a:gd name="connsiteX21" fmla="*/ 234645 w 2310223"/>
              <a:gd name="connsiteY21" fmla="*/ 514897 h 2369122"/>
              <a:gd name="connsiteX22" fmla="*/ 282147 w 2310223"/>
              <a:gd name="connsiteY22" fmla="*/ 506980 h 2369122"/>
              <a:gd name="connsiteX23" fmla="*/ 270271 w 2310223"/>
              <a:gd name="connsiteY23" fmla="*/ 590108 h 2369122"/>
              <a:gd name="connsiteX24" fmla="*/ 266313 w 2310223"/>
              <a:gd name="connsiteY24" fmla="*/ 653443 h 2369122"/>
              <a:gd name="connsiteX25" fmla="*/ 309856 w 2310223"/>
              <a:gd name="connsiteY25" fmla="*/ 744487 h 2369122"/>
              <a:gd name="connsiteX26" fmla="*/ 452360 w 2310223"/>
              <a:gd name="connsiteY26" fmla="*/ 823656 h 2369122"/>
              <a:gd name="connsiteX27" fmla="*/ 571113 w 2310223"/>
              <a:gd name="connsiteY27" fmla="*/ 855323 h 2369122"/>
              <a:gd name="connsiteX28" fmla="*/ 634448 w 2310223"/>
              <a:gd name="connsiteY28" fmla="*/ 791988 h 2369122"/>
              <a:gd name="connsiteX29" fmla="*/ 717575 w 2310223"/>
              <a:gd name="connsiteY29" fmla="*/ 780113 h 2369122"/>
              <a:gd name="connsiteX30" fmla="*/ 840287 w 2310223"/>
              <a:gd name="connsiteY30" fmla="*/ 811780 h 2369122"/>
              <a:gd name="connsiteX31" fmla="*/ 931331 w 2310223"/>
              <a:gd name="connsiteY31" fmla="*/ 879074 h 2369122"/>
              <a:gd name="connsiteX32" fmla="*/ 840287 w 2310223"/>
              <a:gd name="connsiteY32" fmla="*/ 922617 h 2369122"/>
              <a:gd name="connsiteX33" fmla="*/ 848204 w 2310223"/>
              <a:gd name="connsiteY33" fmla="*/ 966160 h 2369122"/>
              <a:gd name="connsiteX34" fmla="*/ 947165 w 2310223"/>
              <a:gd name="connsiteY34" fmla="*/ 942409 h 2369122"/>
              <a:gd name="connsiteX35" fmla="*/ 935290 w 2310223"/>
              <a:gd name="connsiteY35" fmla="*/ 985952 h 2369122"/>
              <a:gd name="connsiteX36" fmla="*/ 966957 w 2310223"/>
              <a:gd name="connsiteY36" fmla="*/ 1013661 h 2369122"/>
              <a:gd name="connsiteX37" fmla="*/ 1038209 w 2310223"/>
              <a:gd name="connsiteY37" fmla="*/ 1041370 h 2369122"/>
              <a:gd name="connsiteX38" fmla="*/ 1018417 w 2310223"/>
              <a:gd name="connsiteY38" fmla="*/ 1104705 h 2369122"/>
              <a:gd name="connsiteX39" fmla="*/ 955082 w 2310223"/>
              <a:gd name="connsiteY39" fmla="*/ 1179916 h 2369122"/>
              <a:gd name="connsiteX40" fmla="*/ 903622 w 2310223"/>
              <a:gd name="connsiteY40" fmla="*/ 1215542 h 2369122"/>
              <a:gd name="connsiteX41" fmla="*/ 800703 w 2310223"/>
              <a:gd name="connsiteY41" fmla="*/ 1191791 h 2369122"/>
              <a:gd name="connsiteX42" fmla="*/ 729451 w 2310223"/>
              <a:gd name="connsiteY42" fmla="*/ 1215542 h 2369122"/>
              <a:gd name="connsiteX43" fmla="*/ 662157 w 2310223"/>
              <a:gd name="connsiteY43" fmla="*/ 1302627 h 2369122"/>
              <a:gd name="connsiteX44" fmla="*/ 697783 w 2310223"/>
              <a:gd name="connsiteY44" fmla="*/ 1338253 h 2369122"/>
              <a:gd name="connsiteX45" fmla="*/ 784869 w 2310223"/>
              <a:gd name="connsiteY45" fmla="*/ 1377838 h 2369122"/>
              <a:gd name="connsiteX46" fmla="*/ 939248 w 2310223"/>
              <a:gd name="connsiteY46" fmla="*/ 1453048 h 2369122"/>
              <a:gd name="connsiteX47" fmla="*/ 1093627 w 2310223"/>
              <a:gd name="connsiteY47" fmla="*/ 1528258 h 2369122"/>
              <a:gd name="connsiteX48" fmla="*/ 1109461 w 2310223"/>
              <a:gd name="connsiteY48" fmla="*/ 1599510 h 2369122"/>
              <a:gd name="connsiteX49" fmla="*/ 1212380 w 2310223"/>
              <a:gd name="connsiteY49" fmla="*/ 1714305 h 2369122"/>
              <a:gd name="connsiteX50" fmla="*/ 1267799 w 2310223"/>
              <a:gd name="connsiteY50" fmla="*/ 1773682 h 2369122"/>
              <a:gd name="connsiteX51" fmla="*/ 1402386 w 2310223"/>
              <a:gd name="connsiteY51" fmla="*/ 1904310 h 2369122"/>
              <a:gd name="connsiteX52" fmla="*/ 1576557 w 2310223"/>
              <a:gd name="connsiteY52" fmla="*/ 2030980 h 2369122"/>
              <a:gd name="connsiteX53" fmla="*/ 1655726 w 2310223"/>
              <a:gd name="connsiteY53" fmla="*/ 2137858 h 2369122"/>
              <a:gd name="connsiteX54" fmla="*/ 1703227 w 2310223"/>
              <a:gd name="connsiteY54" fmla="*/ 2244736 h 2369122"/>
              <a:gd name="connsiteX55" fmla="*/ 1726978 w 2310223"/>
              <a:gd name="connsiteY55" fmla="*/ 2276404 h 2369122"/>
              <a:gd name="connsiteX56" fmla="*/ 1782396 w 2310223"/>
              <a:gd name="connsiteY56" fmla="*/ 2248695 h 2369122"/>
              <a:gd name="connsiteX57" fmla="*/ 1833856 w 2310223"/>
              <a:gd name="connsiteY57" fmla="*/ 2304113 h 2369122"/>
              <a:gd name="connsiteX58" fmla="*/ 1905108 w 2310223"/>
              <a:gd name="connsiteY58" fmla="*/ 2304113 h 2369122"/>
              <a:gd name="connsiteX59" fmla="*/ 2241575 w 2310223"/>
              <a:gd name="connsiteY59" fmla="*/ 2355573 h 2369122"/>
              <a:gd name="connsiteX60" fmla="*/ 2285118 w 2310223"/>
              <a:gd name="connsiteY60" fmla="*/ 2347656 h 2369122"/>
              <a:gd name="connsiteX61" fmla="*/ 1940734 w 2310223"/>
              <a:gd name="connsiteY61" fmla="*/ 2125983 h 2369122"/>
              <a:gd name="connsiteX62" fmla="*/ 1715103 w 2310223"/>
              <a:gd name="connsiteY62" fmla="*/ 1939936 h 2369122"/>
              <a:gd name="connsiteX63" fmla="*/ 1643851 w 2310223"/>
              <a:gd name="connsiteY63" fmla="*/ 1805349 h 2369122"/>
              <a:gd name="connsiteX64" fmla="*/ 1624058 w 2310223"/>
              <a:gd name="connsiteY64" fmla="*/ 1714305 h 2369122"/>
              <a:gd name="connsiteX65" fmla="*/ 1438012 w 2310223"/>
              <a:gd name="connsiteY65" fmla="*/ 1658887 h 2369122"/>
              <a:gd name="connsiteX66" fmla="*/ 1303425 w 2310223"/>
              <a:gd name="connsiteY66" fmla="*/ 1409505 h 2369122"/>
              <a:gd name="connsiteX67" fmla="*/ 1358843 w 2310223"/>
              <a:gd name="connsiteY67" fmla="*/ 1334295 h 2369122"/>
              <a:gd name="connsiteX68" fmla="*/ 1418219 w 2310223"/>
              <a:gd name="connsiteY68" fmla="*/ 1132414 h 2369122"/>
              <a:gd name="connsiteX69" fmla="*/ 1643851 w 2310223"/>
              <a:gd name="connsiteY69" fmla="*/ 1049287 h 2369122"/>
              <a:gd name="connsiteX70" fmla="*/ 1723019 w 2310223"/>
              <a:gd name="connsiteY70" fmla="*/ 906783 h 2369122"/>
              <a:gd name="connsiteX71" fmla="*/ 1837814 w 2310223"/>
              <a:gd name="connsiteY71" fmla="*/ 839490 h 2369122"/>
              <a:gd name="connsiteX72" fmla="*/ 2055528 w 2310223"/>
              <a:gd name="connsiteY72" fmla="*/ 768238 h 2369122"/>
              <a:gd name="connsiteX73" fmla="*/ 2213866 w 2310223"/>
              <a:gd name="connsiteY73" fmla="*/ 609900 h 2369122"/>
              <a:gd name="connsiteX74" fmla="*/ 2190115 w 2310223"/>
              <a:gd name="connsiteY74" fmla="*/ 562399 h 2369122"/>
              <a:gd name="connsiteX75" fmla="*/ 2091154 w 2310223"/>
              <a:gd name="connsiteY75" fmla="*/ 586149 h 2369122"/>
              <a:gd name="connsiteX76" fmla="*/ 1968443 w 2310223"/>
              <a:gd name="connsiteY76" fmla="*/ 566357 h 2369122"/>
              <a:gd name="connsiteX77" fmla="*/ 1869482 w 2310223"/>
              <a:gd name="connsiteY77" fmla="*/ 491147 h 2369122"/>
              <a:gd name="connsiteX78" fmla="*/ 1730936 w 2310223"/>
              <a:gd name="connsiteY78" fmla="*/ 439687 h 2369122"/>
              <a:gd name="connsiteX79" fmla="*/ 1695310 w 2310223"/>
              <a:gd name="connsiteY79" fmla="*/ 316975 h 2369122"/>
              <a:gd name="connsiteX80" fmla="*/ 1726978 w 2310223"/>
              <a:gd name="connsiteY80" fmla="*/ 249682 h 2369122"/>
              <a:gd name="connsiteX81" fmla="*/ 1774479 w 2310223"/>
              <a:gd name="connsiteY81" fmla="*/ 194264 h 2369122"/>
              <a:gd name="connsiteX82" fmla="*/ 1675518 w 2310223"/>
              <a:gd name="connsiteY82" fmla="*/ 150721 h 2369122"/>
              <a:gd name="connsiteX83" fmla="*/ 1580515 w 2310223"/>
              <a:gd name="connsiteY83" fmla="*/ 154679 h 2369122"/>
              <a:gd name="connsiteX84" fmla="*/ 1489471 w 2310223"/>
              <a:gd name="connsiteY84" fmla="*/ 123012 h 2369122"/>
              <a:gd name="connsiteX85" fmla="*/ 1414261 w 2310223"/>
              <a:gd name="connsiteY85" fmla="*/ 134887 h 2369122"/>
              <a:gd name="connsiteX86" fmla="*/ 1303425 w 2310223"/>
              <a:gd name="connsiteY86" fmla="*/ 67593 h 2369122"/>
              <a:gd name="connsiteX87" fmla="*/ 1204464 w 2310223"/>
              <a:gd name="connsiteY87" fmla="*/ 300 h 236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310223" h="2369122">
                <a:moveTo>
                  <a:pt x="1204464" y="300"/>
                </a:moveTo>
                <a:cubicBezTo>
                  <a:pt x="1170158" y="-3658"/>
                  <a:pt x="1125955" y="32627"/>
                  <a:pt x="1097586" y="43843"/>
                </a:cubicBezTo>
                <a:cubicBezTo>
                  <a:pt x="1069217" y="55059"/>
                  <a:pt x="1048765" y="53079"/>
                  <a:pt x="1034251" y="67593"/>
                </a:cubicBezTo>
                <a:cubicBezTo>
                  <a:pt x="1019737" y="82107"/>
                  <a:pt x="1025674" y="114435"/>
                  <a:pt x="1010500" y="130929"/>
                </a:cubicBezTo>
                <a:cubicBezTo>
                  <a:pt x="995326" y="147423"/>
                  <a:pt x="967616" y="154680"/>
                  <a:pt x="943206" y="166555"/>
                </a:cubicBezTo>
                <a:cubicBezTo>
                  <a:pt x="918796" y="178430"/>
                  <a:pt x="886469" y="198222"/>
                  <a:pt x="864038" y="202180"/>
                </a:cubicBezTo>
                <a:cubicBezTo>
                  <a:pt x="841607" y="206138"/>
                  <a:pt x="820494" y="196243"/>
                  <a:pt x="808619" y="190305"/>
                </a:cubicBezTo>
                <a:cubicBezTo>
                  <a:pt x="796744" y="184368"/>
                  <a:pt x="805321" y="159298"/>
                  <a:pt x="792786" y="166555"/>
                </a:cubicBezTo>
                <a:cubicBezTo>
                  <a:pt x="780251" y="173812"/>
                  <a:pt x="746604" y="216695"/>
                  <a:pt x="733409" y="233848"/>
                </a:cubicBezTo>
                <a:cubicBezTo>
                  <a:pt x="720214" y="251001"/>
                  <a:pt x="742645" y="279370"/>
                  <a:pt x="713617" y="269474"/>
                </a:cubicBezTo>
                <a:cubicBezTo>
                  <a:pt x="684589" y="259578"/>
                  <a:pt x="590906" y="180409"/>
                  <a:pt x="559238" y="174471"/>
                </a:cubicBezTo>
                <a:cubicBezTo>
                  <a:pt x="527570" y="168533"/>
                  <a:pt x="538786" y="233188"/>
                  <a:pt x="523612" y="233848"/>
                </a:cubicBezTo>
                <a:cubicBezTo>
                  <a:pt x="508438" y="234508"/>
                  <a:pt x="499861" y="171173"/>
                  <a:pt x="468193" y="178430"/>
                </a:cubicBezTo>
                <a:cubicBezTo>
                  <a:pt x="436525" y="185687"/>
                  <a:pt x="382427" y="276072"/>
                  <a:pt x="333606" y="277391"/>
                </a:cubicBezTo>
                <a:cubicBezTo>
                  <a:pt x="284785" y="278710"/>
                  <a:pt x="214194" y="203500"/>
                  <a:pt x="175269" y="186347"/>
                </a:cubicBezTo>
                <a:cubicBezTo>
                  <a:pt x="136344" y="169194"/>
                  <a:pt x="117871" y="165235"/>
                  <a:pt x="100058" y="174471"/>
                </a:cubicBezTo>
                <a:cubicBezTo>
                  <a:pt x="82245" y="183707"/>
                  <a:pt x="84225" y="224612"/>
                  <a:pt x="68391" y="241765"/>
                </a:cubicBezTo>
                <a:cubicBezTo>
                  <a:pt x="52557" y="258918"/>
                  <a:pt x="13633" y="260898"/>
                  <a:pt x="5056" y="277391"/>
                </a:cubicBezTo>
                <a:cubicBezTo>
                  <a:pt x="-3521" y="293884"/>
                  <a:pt x="-2201" y="314336"/>
                  <a:pt x="16931" y="340726"/>
                </a:cubicBezTo>
                <a:cubicBezTo>
                  <a:pt x="36063" y="367116"/>
                  <a:pt x="94121" y="406041"/>
                  <a:pt x="119851" y="435729"/>
                </a:cubicBezTo>
                <a:cubicBezTo>
                  <a:pt x="145581" y="465417"/>
                  <a:pt x="152178" y="505661"/>
                  <a:pt x="171310" y="518856"/>
                </a:cubicBezTo>
                <a:cubicBezTo>
                  <a:pt x="190442" y="532051"/>
                  <a:pt x="216172" y="516876"/>
                  <a:pt x="234645" y="514897"/>
                </a:cubicBezTo>
                <a:cubicBezTo>
                  <a:pt x="253118" y="512918"/>
                  <a:pt x="276209" y="494445"/>
                  <a:pt x="282147" y="506980"/>
                </a:cubicBezTo>
                <a:cubicBezTo>
                  <a:pt x="288085" y="519515"/>
                  <a:pt x="272910" y="565698"/>
                  <a:pt x="270271" y="590108"/>
                </a:cubicBezTo>
                <a:cubicBezTo>
                  <a:pt x="267632" y="614518"/>
                  <a:pt x="259716" y="627713"/>
                  <a:pt x="266313" y="653443"/>
                </a:cubicBezTo>
                <a:cubicBezTo>
                  <a:pt x="272910" y="679173"/>
                  <a:pt x="278848" y="716118"/>
                  <a:pt x="309856" y="744487"/>
                </a:cubicBezTo>
                <a:cubicBezTo>
                  <a:pt x="340864" y="772856"/>
                  <a:pt x="408817" y="805183"/>
                  <a:pt x="452360" y="823656"/>
                </a:cubicBezTo>
                <a:cubicBezTo>
                  <a:pt x="495903" y="842129"/>
                  <a:pt x="540765" y="860601"/>
                  <a:pt x="571113" y="855323"/>
                </a:cubicBezTo>
                <a:cubicBezTo>
                  <a:pt x="601461" y="850045"/>
                  <a:pt x="610038" y="804523"/>
                  <a:pt x="634448" y="791988"/>
                </a:cubicBezTo>
                <a:cubicBezTo>
                  <a:pt x="658858" y="779453"/>
                  <a:pt x="683269" y="776814"/>
                  <a:pt x="717575" y="780113"/>
                </a:cubicBezTo>
                <a:cubicBezTo>
                  <a:pt x="751881" y="783412"/>
                  <a:pt x="804661" y="795287"/>
                  <a:pt x="840287" y="811780"/>
                </a:cubicBezTo>
                <a:cubicBezTo>
                  <a:pt x="875913" y="828273"/>
                  <a:pt x="931331" y="860601"/>
                  <a:pt x="931331" y="879074"/>
                </a:cubicBezTo>
                <a:cubicBezTo>
                  <a:pt x="931331" y="897547"/>
                  <a:pt x="854141" y="908103"/>
                  <a:pt x="840287" y="922617"/>
                </a:cubicBezTo>
                <a:cubicBezTo>
                  <a:pt x="826433" y="937131"/>
                  <a:pt x="830391" y="962861"/>
                  <a:pt x="848204" y="966160"/>
                </a:cubicBezTo>
                <a:cubicBezTo>
                  <a:pt x="866017" y="969459"/>
                  <a:pt x="932651" y="939110"/>
                  <a:pt x="947165" y="942409"/>
                </a:cubicBezTo>
                <a:cubicBezTo>
                  <a:pt x="961679" y="945708"/>
                  <a:pt x="931991" y="974077"/>
                  <a:pt x="935290" y="985952"/>
                </a:cubicBezTo>
                <a:cubicBezTo>
                  <a:pt x="938589" y="997827"/>
                  <a:pt x="949804" y="1004425"/>
                  <a:pt x="966957" y="1013661"/>
                </a:cubicBezTo>
                <a:cubicBezTo>
                  <a:pt x="984110" y="1022897"/>
                  <a:pt x="1029632" y="1026196"/>
                  <a:pt x="1038209" y="1041370"/>
                </a:cubicBezTo>
                <a:cubicBezTo>
                  <a:pt x="1046786" y="1056544"/>
                  <a:pt x="1032272" y="1081614"/>
                  <a:pt x="1018417" y="1104705"/>
                </a:cubicBezTo>
                <a:cubicBezTo>
                  <a:pt x="1004562" y="1127796"/>
                  <a:pt x="974214" y="1161443"/>
                  <a:pt x="955082" y="1179916"/>
                </a:cubicBezTo>
                <a:cubicBezTo>
                  <a:pt x="935950" y="1198389"/>
                  <a:pt x="929352" y="1213563"/>
                  <a:pt x="903622" y="1215542"/>
                </a:cubicBezTo>
                <a:cubicBezTo>
                  <a:pt x="877892" y="1217521"/>
                  <a:pt x="829731" y="1191791"/>
                  <a:pt x="800703" y="1191791"/>
                </a:cubicBezTo>
                <a:cubicBezTo>
                  <a:pt x="771675" y="1191791"/>
                  <a:pt x="752542" y="1197069"/>
                  <a:pt x="729451" y="1215542"/>
                </a:cubicBezTo>
                <a:cubicBezTo>
                  <a:pt x="706360" y="1234015"/>
                  <a:pt x="667435" y="1282175"/>
                  <a:pt x="662157" y="1302627"/>
                </a:cubicBezTo>
                <a:cubicBezTo>
                  <a:pt x="656879" y="1323079"/>
                  <a:pt x="677331" y="1325718"/>
                  <a:pt x="697783" y="1338253"/>
                </a:cubicBezTo>
                <a:cubicBezTo>
                  <a:pt x="718235" y="1350788"/>
                  <a:pt x="744625" y="1358706"/>
                  <a:pt x="784869" y="1377838"/>
                </a:cubicBezTo>
                <a:cubicBezTo>
                  <a:pt x="825113" y="1396970"/>
                  <a:pt x="939248" y="1453048"/>
                  <a:pt x="939248" y="1453048"/>
                </a:cubicBezTo>
                <a:cubicBezTo>
                  <a:pt x="990708" y="1478118"/>
                  <a:pt x="1065258" y="1503848"/>
                  <a:pt x="1093627" y="1528258"/>
                </a:cubicBezTo>
                <a:cubicBezTo>
                  <a:pt x="1121996" y="1552668"/>
                  <a:pt x="1089669" y="1568502"/>
                  <a:pt x="1109461" y="1599510"/>
                </a:cubicBezTo>
                <a:cubicBezTo>
                  <a:pt x="1129253" y="1630518"/>
                  <a:pt x="1185990" y="1685276"/>
                  <a:pt x="1212380" y="1714305"/>
                </a:cubicBezTo>
                <a:cubicBezTo>
                  <a:pt x="1238770" y="1743334"/>
                  <a:pt x="1236131" y="1742015"/>
                  <a:pt x="1267799" y="1773682"/>
                </a:cubicBezTo>
                <a:cubicBezTo>
                  <a:pt x="1299467" y="1805349"/>
                  <a:pt x="1350926" y="1861427"/>
                  <a:pt x="1402386" y="1904310"/>
                </a:cubicBezTo>
                <a:cubicBezTo>
                  <a:pt x="1453846" y="1947193"/>
                  <a:pt x="1534334" y="1992055"/>
                  <a:pt x="1576557" y="2030980"/>
                </a:cubicBezTo>
                <a:cubicBezTo>
                  <a:pt x="1618780" y="2069905"/>
                  <a:pt x="1634614" y="2102232"/>
                  <a:pt x="1655726" y="2137858"/>
                </a:cubicBezTo>
                <a:cubicBezTo>
                  <a:pt x="1676838" y="2173484"/>
                  <a:pt x="1691352" y="2221645"/>
                  <a:pt x="1703227" y="2244736"/>
                </a:cubicBezTo>
                <a:cubicBezTo>
                  <a:pt x="1715102" y="2267827"/>
                  <a:pt x="1713783" y="2275744"/>
                  <a:pt x="1726978" y="2276404"/>
                </a:cubicBezTo>
                <a:cubicBezTo>
                  <a:pt x="1740173" y="2277064"/>
                  <a:pt x="1764583" y="2244077"/>
                  <a:pt x="1782396" y="2248695"/>
                </a:cubicBezTo>
                <a:cubicBezTo>
                  <a:pt x="1800209" y="2253313"/>
                  <a:pt x="1813404" y="2294877"/>
                  <a:pt x="1833856" y="2304113"/>
                </a:cubicBezTo>
                <a:cubicBezTo>
                  <a:pt x="1854308" y="2313349"/>
                  <a:pt x="1837155" y="2295536"/>
                  <a:pt x="1905108" y="2304113"/>
                </a:cubicBezTo>
                <a:cubicBezTo>
                  <a:pt x="1973061" y="2312690"/>
                  <a:pt x="2178240" y="2348316"/>
                  <a:pt x="2241575" y="2355573"/>
                </a:cubicBezTo>
                <a:cubicBezTo>
                  <a:pt x="2304910" y="2362830"/>
                  <a:pt x="2335258" y="2385921"/>
                  <a:pt x="2285118" y="2347656"/>
                </a:cubicBezTo>
                <a:cubicBezTo>
                  <a:pt x="2234978" y="2309391"/>
                  <a:pt x="2035736" y="2193936"/>
                  <a:pt x="1940734" y="2125983"/>
                </a:cubicBezTo>
                <a:cubicBezTo>
                  <a:pt x="1845732" y="2058030"/>
                  <a:pt x="1764583" y="1993375"/>
                  <a:pt x="1715103" y="1939936"/>
                </a:cubicBezTo>
                <a:cubicBezTo>
                  <a:pt x="1665623" y="1886497"/>
                  <a:pt x="1659025" y="1842954"/>
                  <a:pt x="1643851" y="1805349"/>
                </a:cubicBezTo>
                <a:cubicBezTo>
                  <a:pt x="1628677" y="1767744"/>
                  <a:pt x="1658365" y="1738715"/>
                  <a:pt x="1624058" y="1714305"/>
                </a:cubicBezTo>
                <a:cubicBezTo>
                  <a:pt x="1589752" y="1689895"/>
                  <a:pt x="1491451" y="1709687"/>
                  <a:pt x="1438012" y="1658887"/>
                </a:cubicBezTo>
                <a:cubicBezTo>
                  <a:pt x="1384573" y="1608087"/>
                  <a:pt x="1316620" y="1463604"/>
                  <a:pt x="1303425" y="1409505"/>
                </a:cubicBezTo>
                <a:cubicBezTo>
                  <a:pt x="1290230" y="1355406"/>
                  <a:pt x="1339711" y="1380477"/>
                  <a:pt x="1358843" y="1334295"/>
                </a:cubicBezTo>
                <a:cubicBezTo>
                  <a:pt x="1377975" y="1288113"/>
                  <a:pt x="1370718" y="1179915"/>
                  <a:pt x="1418219" y="1132414"/>
                </a:cubicBezTo>
                <a:cubicBezTo>
                  <a:pt x="1465720" y="1084913"/>
                  <a:pt x="1593051" y="1086892"/>
                  <a:pt x="1643851" y="1049287"/>
                </a:cubicBezTo>
                <a:cubicBezTo>
                  <a:pt x="1694651" y="1011682"/>
                  <a:pt x="1690692" y="941749"/>
                  <a:pt x="1723019" y="906783"/>
                </a:cubicBezTo>
                <a:cubicBezTo>
                  <a:pt x="1755346" y="871817"/>
                  <a:pt x="1782396" y="862581"/>
                  <a:pt x="1837814" y="839490"/>
                </a:cubicBezTo>
                <a:cubicBezTo>
                  <a:pt x="1893232" y="816399"/>
                  <a:pt x="1992853" y="806503"/>
                  <a:pt x="2055528" y="768238"/>
                </a:cubicBezTo>
                <a:cubicBezTo>
                  <a:pt x="2118203" y="729973"/>
                  <a:pt x="2191435" y="644206"/>
                  <a:pt x="2213866" y="609900"/>
                </a:cubicBezTo>
                <a:cubicBezTo>
                  <a:pt x="2236297" y="575594"/>
                  <a:pt x="2210567" y="566358"/>
                  <a:pt x="2190115" y="562399"/>
                </a:cubicBezTo>
                <a:cubicBezTo>
                  <a:pt x="2169663" y="558441"/>
                  <a:pt x="2128099" y="585489"/>
                  <a:pt x="2091154" y="586149"/>
                </a:cubicBezTo>
                <a:cubicBezTo>
                  <a:pt x="2054209" y="586809"/>
                  <a:pt x="2005388" y="582191"/>
                  <a:pt x="1968443" y="566357"/>
                </a:cubicBezTo>
                <a:cubicBezTo>
                  <a:pt x="1931498" y="550523"/>
                  <a:pt x="1909067" y="512259"/>
                  <a:pt x="1869482" y="491147"/>
                </a:cubicBezTo>
                <a:cubicBezTo>
                  <a:pt x="1829897" y="470035"/>
                  <a:pt x="1759965" y="468716"/>
                  <a:pt x="1730936" y="439687"/>
                </a:cubicBezTo>
                <a:cubicBezTo>
                  <a:pt x="1701907" y="410658"/>
                  <a:pt x="1695970" y="348642"/>
                  <a:pt x="1695310" y="316975"/>
                </a:cubicBezTo>
                <a:cubicBezTo>
                  <a:pt x="1694650" y="285308"/>
                  <a:pt x="1713783" y="270134"/>
                  <a:pt x="1726978" y="249682"/>
                </a:cubicBezTo>
                <a:cubicBezTo>
                  <a:pt x="1740173" y="229230"/>
                  <a:pt x="1783056" y="210757"/>
                  <a:pt x="1774479" y="194264"/>
                </a:cubicBezTo>
                <a:cubicBezTo>
                  <a:pt x="1765902" y="177771"/>
                  <a:pt x="1707845" y="157318"/>
                  <a:pt x="1675518" y="150721"/>
                </a:cubicBezTo>
                <a:cubicBezTo>
                  <a:pt x="1643191" y="144124"/>
                  <a:pt x="1611523" y="159297"/>
                  <a:pt x="1580515" y="154679"/>
                </a:cubicBezTo>
                <a:cubicBezTo>
                  <a:pt x="1549507" y="150061"/>
                  <a:pt x="1517180" y="126311"/>
                  <a:pt x="1489471" y="123012"/>
                </a:cubicBezTo>
                <a:cubicBezTo>
                  <a:pt x="1461762" y="119713"/>
                  <a:pt x="1445269" y="144123"/>
                  <a:pt x="1414261" y="134887"/>
                </a:cubicBezTo>
                <a:cubicBezTo>
                  <a:pt x="1383253" y="125651"/>
                  <a:pt x="1340370" y="90684"/>
                  <a:pt x="1303425" y="67593"/>
                </a:cubicBezTo>
                <a:cubicBezTo>
                  <a:pt x="1266480" y="44502"/>
                  <a:pt x="1238770" y="4258"/>
                  <a:pt x="1204464" y="300"/>
                </a:cubicBez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Freeform 3"/>
          <p:cNvSpPr/>
          <p:nvPr/>
        </p:nvSpPr>
        <p:spPr>
          <a:xfrm>
            <a:off x="6097321" y="3327401"/>
            <a:ext cx="538348" cy="68652"/>
          </a:xfrm>
          <a:custGeom>
            <a:avLst/>
            <a:gdLst>
              <a:gd name="connsiteX0" fmla="*/ 0 w 403761"/>
              <a:gd name="connsiteY0" fmla="*/ 19822 h 51489"/>
              <a:gd name="connsiteX1" fmla="*/ 51459 w 403761"/>
              <a:gd name="connsiteY1" fmla="*/ 30 h 51489"/>
              <a:gd name="connsiteX2" fmla="*/ 91044 w 403761"/>
              <a:gd name="connsiteY2" fmla="*/ 23780 h 51489"/>
              <a:gd name="connsiteX3" fmla="*/ 178129 w 403761"/>
              <a:gd name="connsiteY3" fmla="*/ 39614 h 51489"/>
              <a:gd name="connsiteX4" fmla="*/ 261257 w 403761"/>
              <a:gd name="connsiteY4" fmla="*/ 43572 h 51489"/>
              <a:gd name="connsiteX5" fmla="*/ 403761 w 403761"/>
              <a:gd name="connsiteY5" fmla="*/ 51489 h 5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761" h="51489">
                <a:moveTo>
                  <a:pt x="0" y="19822"/>
                </a:moveTo>
                <a:cubicBezTo>
                  <a:pt x="18142" y="9596"/>
                  <a:pt x="36285" y="-630"/>
                  <a:pt x="51459" y="30"/>
                </a:cubicBezTo>
                <a:cubicBezTo>
                  <a:pt x="66633" y="690"/>
                  <a:pt x="69932" y="17183"/>
                  <a:pt x="91044" y="23780"/>
                </a:cubicBezTo>
                <a:cubicBezTo>
                  <a:pt x="112156" y="30377"/>
                  <a:pt x="149760" y="36315"/>
                  <a:pt x="178129" y="39614"/>
                </a:cubicBezTo>
                <a:cubicBezTo>
                  <a:pt x="206498" y="42913"/>
                  <a:pt x="261257" y="43572"/>
                  <a:pt x="261257" y="43572"/>
                </a:cubicBezTo>
                <a:lnTo>
                  <a:pt x="403761" y="51489"/>
                </a:lnTo>
              </a:path>
            </a:pathLst>
          </a:custGeom>
          <a:solidFill>
            <a:srgbClr val="000099"/>
          </a:solidFill>
          <a:ln w="57150">
            <a:solidFill>
              <a:srgbClr val="00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 name="Rectangle 4"/>
          <p:cNvSpPr/>
          <p:nvPr/>
        </p:nvSpPr>
        <p:spPr>
          <a:xfrm>
            <a:off x="6604001" y="2917031"/>
            <a:ext cx="1096775" cy="379656"/>
          </a:xfrm>
          <a:prstGeom prst="rect">
            <a:avLst/>
          </a:prstGeom>
        </p:spPr>
        <p:txBody>
          <a:bodyPr wrap="none">
            <a:spAutoFit/>
          </a:bodyPr>
          <a:lstStyle/>
          <a:p>
            <a:r>
              <a:rPr lang="en-US" altLang="en-US" sz="1867" b="1" i="1">
                <a:solidFill>
                  <a:srgbClr val="000000"/>
                </a:solidFill>
                <a:latin typeface="Times New Roman" pitchFamily="18" charset="0"/>
                <a:cs typeface="Times New Roman" pitchFamily="18" charset="0"/>
              </a:rPr>
              <a:t>Bạch Mã</a:t>
            </a:r>
            <a:endParaRPr lang="en-US" sz="1867"/>
          </a:p>
        </p:txBody>
      </p:sp>
      <p:graphicFrame>
        <p:nvGraphicFramePr>
          <p:cNvPr id="6" name="Group 79">
            <a:extLst>
              <a:ext uri="{FF2B5EF4-FFF2-40B4-BE49-F238E27FC236}">
                <a16:creationId xmlns:a16="http://schemas.microsoft.com/office/drawing/2014/main" xmlns="" id="{61113630-C812-4DF4-87F6-9AC5A25289C4}"/>
              </a:ext>
            </a:extLst>
          </p:cNvPr>
          <p:cNvGraphicFramePr>
            <a:graphicFrameLocks noGrp="1"/>
          </p:cNvGraphicFramePr>
          <p:nvPr>
            <p:ph/>
            <p:extLst/>
          </p:nvPr>
        </p:nvGraphicFramePr>
        <p:xfrm>
          <a:off x="357810" y="3814580"/>
          <a:ext cx="7378239" cy="2065544"/>
        </p:xfrm>
        <a:graphic>
          <a:graphicData uri="http://schemas.openxmlformats.org/drawingml/2006/table">
            <a:tbl>
              <a:tblPr/>
              <a:tblGrid>
                <a:gridCol w="2305877">
                  <a:extLst>
                    <a:ext uri="{9D8B030D-6E8A-4147-A177-3AD203B41FA5}">
                      <a16:colId xmlns:a16="http://schemas.microsoft.com/office/drawing/2014/main" xmlns="" val="20000"/>
                    </a:ext>
                  </a:extLst>
                </a:gridCol>
                <a:gridCol w="1749287">
                  <a:extLst>
                    <a:ext uri="{9D8B030D-6E8A-4147-A177-3AD203B41FA5}">
                      <a16:colId xmlns:a16="http://schemas.microsoft.com/office/drawing/2014/main" xmlns="" val="20001"/>
                    </a:ext>
                  </a:extLst>
                </a:gridCol>
                <a:gridCol w="3323075">
                  <a:extLst>
                    <a:ext uri="{9D8B030D-6E8A-4147-A177-3AD203B41FA5}">
                      <a16:colId xmlns:a16="http://schemas.microsoft.com/office/drawing/2014/main" xmlns="" val="20002"/>
                    </a:ext>
                  </a:extLst>
                </a:gridCol>
              </a:tblGrid>
              <a:tr h="5720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0000"/>
                          </a:solidFill>
                          <a:effectLst/>
                          <a:latin typeface="Times New Roman" pitchFamily="18" charset="0"/>
                        </a:rPr>
                        <a:t>Miền</a:t>
                      </a:r>
                      <a:r>
                        <a:rPr kumimoji="0" lang="en-US" sz="2800" b="0" i="0" u="none" strike="noStrike" cap="none" normalizeH="0" baseline="0" dirty="0">
                          <a:ln>
                            <a:noFill/>
                          </a:ln>
                          <a:solidFill>
                            <a:srgbClr val="FF0000"/>
                          </a:solidFill>
                          <a:effectLst/>
                          <a:latin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rPr>
                        <a:t>khí</a:t>
                      </a:r>
                      <a:r>
                        <a:rPr kumimoji="0" lang="en-US" sz="2800" b="0" i="0" u="none" strike="noStrike" cap="none" normalizeH="0" baseline="0" dirty="0">
                          <a:ln>
                            <a:noFill/>
                          </a:ln>
                          <a:solidFill>
                            <a:srgbClr val="FF0000"/>
                          </a:solidFill>
                          <a:effectLst/>
                          <a:latin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rPr>
                        <a:t>hậu</a:t>
                      </a:r>
                      <a:endParaRPr kumimoji="0" lang="en-US" sz="2800" b="0" i="0" u="none" strike="noStrike" cap="none" normalizeH="0" baseline="0" dirty="0">
                        <a:ln>
                          <a:noFill/>
                        </a:ln>
                        <a:solidFill>
                          <a:srgbClr val="FF0000"/>
                        </a:solidFill>
                        <a:effectLst/>
                        <a:latin typeface="Times New Roman" pitchFamily="18" charset="0"/>
                      </a:endParaRPr>
                    </a:p>
                  </a:txBody>
                  <a:tcPr marL="121920" marR="12192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0000"/>
                          </a:solidFill>
                          <a:effectLst/>
                          <a:latin typeface="Times New Roman" pitchFamily="18" charset="0"/>
                        </a:rPr>
                        <a:t>Phạm</a:t>
                      </a:r>
                      <a:r>
                        <a:rPr kumimoji="0" lang="en-US" sz="2800" b="0" i="0" u="none" strike="noStrike" cap="none" normalizeH="0" baseline="0" dirty="0">
                          <a:ln>
                            <a:noFill/>
                          </a:ln>
                          <a:solidFill>
                            <a:srgbClr val="FF0000"/>
                          </a:solidFill>
                          <a:effectLst/>
                          <a:latin typeface="Times New Roman" pitchFamily="18" charset="0"/>
                        </a:rPr>
                        <a:t> vi</a:t>
                      </a:r>
                    </a:p>
                  </a:txBody>
                  <a:tcPr marL="121920" marR="12192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rPr>
                        <a:t>Đặc</a:t>
                      </a:r>
                      <a:r>
                        <a:rPr kumimoji="0" lang="en-US" sz="2800" b="0" i="0" u="none" strike="noStrike" cap="none" normalizeH="0" baseline="0" dirty="0">
                          <a:ln>
                            <a:noFill/>
                          </a:ln>
                          <a:solidFill>
                            <a:srgbClr val="FF0000"/>
                          </a:solidFill>
                          <a:effectLst/>
                          <a:latin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rPr>
                        <a:t>điểm</a:t>
                      </a:r>
                      <a:endParaRPr kumimoji="0" lang="en-US" sz="2800" b="0" i="0" u="none" strike="noStrike" cap="none" normalizeH="0" baseline="0" dirty="0">
                        <a:ln>
                          <a:noFill/>
                        </a:ln>
                        <a:solidFill>
                          <a:srgbClr val="FF0000"/>
                        </a:solidFill>
                        <a:effectLst/>
                        <a:latin typeface="Times New Roman" pitchFamily="18" charset="0"/>
                      </a:endParaRPr>
                    </a:p>
                  </a:txBody>
                  <a:tcPr marL="121920" marR="12192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3633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err="1">
                          <a:ln>
                            <a:noFill/>
                          </a:ln>
                          <a:solidFill>
                            <a:srgbClr val="0000FF"/>
                          </a:solidFill>
                          <a:effectLst/>
                          <a:latin typeface="Times New Roman" pitchFamily="18" charset="0"/>
                          <a:cs typeface="Times New Roman" pitchFamily="18" charset="0"/>
                        </a:rPr>
                        <a:t>Phía</a:t>
                      </a:r>
                      <a:r>
                        <a:rPr kumimoji="0" lang="en-US" sz="23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300" b="0" i="0" u="none" strike="noStrike" cap="none" normalizeH="0" baseline="0" dirty="0" err="1">
                          <a:ln>
                            <a:noFill/>
                          </a:ln>
                          <a:solidFill>
                            <a:srgbClr val="0000FF"/>
                          </a:solidFill>
                          <a:effectLst/>
                          <a:latin typeface="Times New Roman" pitchFamily="18" charset="0"/>
                          <a:cs typeface="Times New Roman" pitchFamily="18" charset="0"/>
                        </a:rPr>
                        <a:t>Bắc</a:t>
                      </a:r>
                      <a:endParaRPr kumimoji="0" lang="en-US" sz="2300" b="0" i="0" u="none" strike="noStrike" cap="none" normalizeH="0" baseline="0" dirty="0">
                        <a:ln>
                          <a:noFill/>
                        </a:ln>
                        <a:solidFill>
                          <a:srgbClr val="0000FF"/>
                        </a:solidFill>
                        <a:effectLst/>
                        <a:latin typeface="Times New Roman" pitchFamily="18" charset="0"/>
                        <a:cs typeface="Times New Roman" pitchFamily="18" charset="0"/>
                      </a:endParaRPr>
                    </a:p>
                  </a:txBody>
                  <a:tcPr marL="121920" marR="12192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err="1">
                          <a:ln>
                            <a:noFill/>
                          </a:ln>
                          <a:solidFill>
                            <a:srgbClr val="0000FF"/>
                          </a:solidFill>
                          <a:effectLst/>
                          <a:latin typeface="Times New Roman" pitchFamily="18" charset="0"/>
                          <a:cs typeface="Times New Roman" pitchFamily="18" charset="0"/>
                        </a:rPr>
                        <a:t>Dãy</a:t>
                      </a:r>
                      <a:r>
                        <a:rPr kumimoji="0" lang="en-US" sz="23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300" b="0" i="0" u="none" strike="noStrike" cap="none" normalizeH="0" baseline="0" dirty="0" err="1">
                          <a:ln>
                            <a:noFill/>
                          </a:ln>
                          <a:solidFill>
                            <a:srgbClr val="0000FF"/>
                          </a:solidFill>
                          <a:effectLst/>
                          <a:latin typeface="Times New Roman" pitchFamily="18" charset="0"/>
                          <a:cs typeface="Times New Roman" pitchFamily="18" charset="0"/>
                        </a:rPr>
                        <a:t>Bạch</a:t>
                      </a:r>
                      <a:r>
                        <a:rPr kumimoji="0" lang="en-US" sz="23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300" b="0" i="0" u="none" strike="noStrike" cap="none" normalizeH="0" baseline="0" dirty="0" err="1">
                          <a:ln>
                            <a:noFill/>
                          </a:ln>
                          <a:solidFill>
                            <a:srgbClr val="0000FF"/>
                          </a:solidFill>
                          <a:effectLst/>
                          <a:latin typeface="Times New Roman" pitchFamily="18" charset="0"/>
                          <a:cs typeface="Times New Roman" pitchFamily="18" charset="0"/>
                        </a:rPr>
                        <a:t>Mã</a:t>
                      </a:r>
                      <a:r>
                        <a:rPr kumimoji="0" lang="en-US" sz="2300" b="0" i="0" u="none" strike="noStrike" cap="none" normalizeH="0" baseline="0" dirty="0">
                          <a:ln>
                            <a:noFill/>
                          </a:ln>
                          <a:solidFill>
                            <a:srgbClr val="0000FF"/>
                          </a:solidFill>
                          <a:effectLst/>
                          <a:latin typeface="Times New Roman" pitchFamily="18" charset="0"/>
                          <a:cs typeface="Times New Roman" pitchFamily="18" charset="0"/>
                        </a:rPr>
                        <a:t> (16</a:t>
                      </a:r>
                      <a:r>
                        <a:rPr kumimoji="0" lang="en-US" sz="2300" b="0" i="0" u="none" strike="noStrike" cap="none" normalizeH="0" baseline="30000" dirty="0">
                          <a:ln>
                            <a:noFill/>
                          </a:ln>
                          <a:solidFill>
                            <a:srgbClr val="0000FF"/>
                          </a:solidFill>
                          <a:effectLst/>
                          <a:latin typeface="Times New Roman" pitchFamily="18" charset="0"/>
                          <a:cs typeface="Times New Roman" pitchFamily="18" charset="0"/>
                        </a:rPr>
                        <a:t> 0 </a:t>
                      </a:r>
                      <a:r>
                        <a:rPr kumimoji="0" lang="en-US" sz="2300" b="0" i="0" u="none" strike="noStrike" cap="none" normalizeH="0" baseline="0" dirty="0">
                          <a:ln>
                            <a:noFill/>
                          </a:ln>
                          <a:solidFill>
                            <a:srgbClr val="0000FF"/>
                          </a:solidFill>
                          <a:effectLst/>
                          <a:latin typeface="Times New Roman" pitchFamily="18" charset="0"/>
                          <a:cs typeface="Times New Roman" pitchFamily="18" charset="0"/>
                        </a:rPr>
                        <a:t>B) </a:t>
                      </a:r>
                      <a:r>
                        <a:rPr kumimoji="0" lang="en-US" sz="2300" b="0" i="0" u="none" strike="noStrike" cap="none" normalizeH="0" baseline="0" dirty="0" err="1">
                          <a:ln>
                            <a:noFill/>
                          </a:ln>
                          <a:solidFill>
                            <a:srgbClr val="0000FF"/>
                          </a:solidFill>
                          <a:effectLst/>
                          <a:latin typeface="Times New Roman" pitchFamily="18" charset="0"/>
                          <a:cs typeface="Times New Roman" pitchFamily="18" charset="0"/>
                        </a:rPr>
                        <a:t>trở</a:t>
                      </a:r>
                      <a:r>
                        <a:rPr kumimoji="0" lang="en-US" sz="2300" b="0" i="0" u="none" strike="noStrike" cap="none" normalizeH="0" baseline="0" dirty="0">
                          <a:ln>
                            <a:noFill/>
                          </a:ln>
                          <a:solidFill>
                            <a:srgbClr val="0000FF"/>
                          </a:solidFill>
                          <a:effectLst/>
                          <a:latin typeface="Times New Roman" pitchFamily="18" charset="0"/>
                          <a:cs typeface="Times New Roman" pitchFamily="18" charset="0"/>
                        </a:rPr>
                        <a:t> ra</a:t>
                      </a:r>
                    </a:p>
                  </a:txBody>
                  <a:tcPr marL="121920" marR="12192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err="1">
                          <a:ln>
                            <a:noFill/>
                          </a:ln>
                          <a:solidFill>
                            <a:srgbClr val="0000FF"/>
                          </a:solidFill>
                          <a:effectLst/>
                          <a:latin typeface="Times New Roman" pitchFamily="18" charset="0"/>
                          <a:cs typeface="Times New Roman" pitchFamily="18" charset="0"/>
                        </a:rPr>
                        <a:t>Mùa</a:t>
                      </a:r>
                      <a:r>
                        <a:rPr kumimoji="0" lang="en-US" sz="23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300" b="0" i="0" u="none" strike="noStrike" cap="none" normalizeH="0" baseline="0" dirty="0" err="1">
                          <a:ln>
                            <a:noFill/>
                          </a:ln>
                          <a:solidFill>
                            <a:srgbClr val="0000FF"/>
                          </a:solidFill>
                          <a:effectLst/>
                          <a:latin typeface="Times New Roman" pitchFamily="18" charset="0"/>
                          <a:cs typeface="Times New Roman" pitchFamily="18" charset="0"/>
                        </a:rPr>
                        <a:t>đông</a:t>
                      </a:r>
                      <a:r>
                        <a:rPr kumimoji="0" lang="en-US" sz="23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300" b="0" i="0" u="none" strike="noStrike" cap="none" normalizeH="0" baseline="0" dirty="0" err="1">
                          <a:ln>
                            <a:noFill/>
                          </a:ln>
                          <a:solidFill>
                            <a:srgbClr val="0000FF"/>
                          </a:solidFill>
                          <a:effectLst/>
                          <a:latin typeface="Times New Roman" pitchFamily="18" charset="0"/>
                          <a:cs typeface="Times New Roman" pitchFamily="18" charset="0"/>
                        </a:rPr>
                        <a:t>lạnh</a:t>
                      </a:r>
                      <a:r>
                        <a:rPr kumimoji="0" lang="en-US" sz="23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300" b="0" i="0" u="none" strike="noStrike" cap="none" normalizeH="0" baseline="0" dirty="0" err="1">
                          <a:ln>
                            <a:noFill/>
                          </a:ln>
                          <a:solidFill>
                            <a:srgbClr val="0000FF"/>
                          </a:solidFill>
                          <a:effectLst/>
                          <a:latin typeface="Times New Roman" pitchFamily="18" charset="0"/>
                          <a:cs typeface="Times New Roman" pitchFamily="18" charset="0"/>
                        </a:rPr>
                        <a:t>ít</a:t>
                      </a:r>
                      <a:r>
                        <a:rPr kumimoji="0" lang="en-US" sz="2300" b="0" i="0" u="none" strike="noStrike" cap="none" normalizeH="0" baseline="0" dirty="0">
                          <a:ln>
                            <a:noFill/>
                          </a:ln>
                          <a:solidFill>
                            <a:srgbClr val="0000FF"/>
                          </a:solidFill>
                          <a:effectLst/>
                          <a:latin typeface="Times New Roman" pitchFamily="18" charset="0"/>
                          <a:cs typeface="Times New Roman" pitchFamily="18" charset="0"/>
                        </a:rPr>
                        <a:t> m</a:t>
                      </a:r>
                      <a:r>
                        <a:rPr kumimoji="0" lang="vi-VN" sz="2300" b="0" i="0" u="none" strike="noStrike" cap="none" normalizeH="0" baseline="0" dirty="0">
                          <a:ln>
                            <a:noFill/>
                          </a:ln>
                          <a:solidFill>
                            <a:srgbClr val="0000FF"/>
                          </a:solidFill>
                          <a:effectLst/>
                          <a:latin typeface="Times New Roman" pitchFamily="18" charset="0"/>
                          <a:cs typeface="Times New Roman" pitchFamily="18" charset="0"/>
                        </a:rPr>
                        <a:t>ư</a:t>
                      </a:r>
                      <a:r>
                        <a:rPr kumimoji="0" lang="en-US" sz="2300" b="0" i="0" u="none" strike="noStrike" cap="none" normalizeH="0" baseline="0" dirty="0">
                          <a:ln>
                            <a:noFill/>
                          </a:ln>
                          <a:solidFill>
                            <a:srgbClr val="0000FF"/>
                          </a:solidFill>
                          <a:effectLst/>
                          <a:latin typeface="Times New Roman" pitchFamily="18" charset="0"/>
                          <a:cs typeface="Times New Roman" pitchFamily="18" charset="0"/>
                        </a:rPr>
                        <a:t>a. </a:t>
                      </a:r>
                      <a:r>
                        <a:rPr kumimoji="0" lang="en-US" sz="2300" b="0" i="0" u="none" strike="noStrike" cap="none" normalizeH="0" baseline="0" dirty="0" err="1">
                          <a:ln>
                            <a:noFill/>
                          </a:ln>
                          <a:solidFill>
                            <a:srgbClr val="0000FF"/>
                          </a:solidFill>
                          <a:effectLst/>
                          <a:latin typeface="Times New Roman" pitchFamily="18" charset="0"/>
                          <a:cs typeface="Times New Roman" pitchFamily="18" charset="0"/>
                        </a:rPr>
                        <a:t>Nửa</a:t>
                      </a:r>
                      <a:r>
                        <a:rPr kumimoji="0" lang="en-US" sz="23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300" b="0" i="0" u="none" strike="noStrike" cap="none" normalizeH="0" baseline="0" dirty="0" err="1">
                          <a:ln>
                            <a:noFill/>
                          </a:ln>
                          <a:solidFill>
                            <a:srgbClr val="0000FF"/>
                          </a:solidFill>
                          <a:effectLst/>
                          <a:latin typeface="Times New Roman" pitchFamily="18" charset="0"/>
                          <a:cs typeface="Times New Roman" pitchFamily="18" charset="0"/>
                        </a:rPr>
                        <a:t>cuối</a:t>
                      </a:r>
                      <a:r>
                        <a:rPr kumimoji="0" lang="en-US" sz="23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300" b="0" i="0" u="none" strike="noStrike" cap="none" normalizeH="0" baseline="0" dirty="0" err="1">
                          <a:ln>
                            <a:noFill/>
                          </a:ln>
                          <a:solidFill>
                            <a:srgbClr val="0000FF"/>
                          </a:solidFill>
                          <a:effectLst/>
                          <a:latin typeface="Times New Roman" pitchFamily="18" charset="0"/>
                          <a:cs typeface="Times New Roman" pitchFamily="18" charset="0"/>
                        </a:rPr>
                        <a:t>mùa</a:t>
                      </a:r>
                      <a:r>
                        <a:rPr kumimoji="0" lang="en-US" sz="23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300" b="0" i="0" u="none" strike="noStrike" cap="none" normalizeH="0" baseline="0" dirty="0" err="1">
                          <a:ln>
                            <a:noFill/>
                          </a:ln>
                          <a:solidFill>
                            <a:srgbClr val="0000FF"/>
                          </a:solidFill>
                          <a:effectLst/>
                          <a:latin typeface="Times New Roman" pitchFamily="18" charset="0"/>
                          <a:cs typeface="Times New Roman" pitchFamily="18" charset="0"/>
                        </a:rPr>
                        <a:t>đông</a:t>
                      </a:r>
                      <a:r>
                        <a:rPr kumimoji="0" lang="en-US" sz="23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300" b="0" i="0" u="none" strike="noStrike" cap="none" normalizeH="0" baseline="0" dirty="0" err="1">
                          <a:ln>
                            <a:noFill/>
                          </a:ln>
                          <a:solidFill>
                            <a:srgbClr val="0000FF"/>
                          </a:solidFill>
                          <a:effectLst/>
                          <a:latin typeface="Times New Roman" pitchFamily="18" charset="0"/>
                          <a:cs typeface="Times New Roman" pitchFamily="18" charset="0"/>
                        </a:rPr>
                        <a:t>có</a:t>
                      </a:r>
                      <a:r>
                        <a:rPr kumimoji="0" lang="en-US" sz="2300" b="0" i="0" u="none" strike="noStrike" cap="none" normalizeH="0" baseline="0" dirty="0">
                          <a:ln>
                            <a:noFill/>
                          </a:ln>
                          <a:solidFill>
                            <a:srgbClr val="0000FF"/>
                          </a:solidFill>
                          <a:effectLst/>
                          <a:latin typeface="Times New Roman" pitchFamily="18" charset="0"/>
                          <a:cs typeface="Times New Roman" pitchFamily="18" charset="0"/>
                        </a:rPr>
                        <a:t> m</a:t>
                      </a:r>
                      <a:r>
                        <a:rPr kumimoji="0" lang="vi-VN" sz="2300" b="0" i="0" u="none" strike="noStrike" cap="none" normalizeH="0" baseline="0" dirty="0">
                          <a:ln>
                            <a:noFill/>
                          </a:ln>
                          <a:solidFill>
                            <a:srgbClr val="0000FF"/>
                          </a:solidFill>
                          <a:effectLst/>
                          <a:latin typeface="Times New Roman" pitchFamily="18" charset="0"/>
                          <a:cs typeface="Times New Roman" pitchFamily="18" charset="0"/>
                        </a:rPr>
                        <a:t>ư</a:t>
                      </a:r>
                      <a:r>
                        <a:rPr kumimoji="0" lang="en-US" sz="2300" b="0" i="0" u="none" strike="noStrike" cap="none" normalizeH="0" baseline="0" dirty="0">
                          <a:ln>
                            <a:noFill/>
                          </a:ln>
                          <a:solidFill>
                            <a:srgbClr val="0000FF"/>
                          </a:solidFill>
                          <a:effectLst/>
                          <a:latin typeface="Times New Roman" pitchFamily="18" charset="0"/>
                          <a:cs typeface="Times New Roman" pitchFamily="18" charset="0"/>
                        </a:rPr>
                        <a:t>a </a:t>
                      </a:r>
                      <a:r>
                        <a:rPr kumimoji="0" lang="en-US" sz="2300" b="0" i="0" u="none" strike="noStrike" cap="none" normalizeH="0" baseline="0" dirty="0" err="1">
                          <a:ln>
                            <a:noFill/>
                          </a:ln>
                          <a:solidFill>
                            <a:srgbClr val="0000FF"/>
                          </a:solidFill>
                          <a:effectLst/>
                          <a:latin typeface="Times New Roman" pitchFamily="18" charset="0"/>
                          <a:cs typeface="Times New Roman" pitchFamily="18" charset="0"/>
                        </a:rPr>
                        <a:t>phùn</a:t>
                      </a:r>
                      <a:r>
                        <a:rPr kumimoji="0" lang="en-US" sz="23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300" b="0" i="0" u="none" strike="noStrike" cap="none" normalizeH="0" baseline="0" dirty="0" err="1">
                          <a:ln>
                            <a:noFill/>
                          </a:ln>
                          <a:solidFill>
                            <a:srgbClr val="0000FF"/>
                          </a:solidFill>
                          <a:effectLst/>
                          <a:latin typeface="Times New Roman" pitchFamily="18" charset="0"/>
                          <a:cs typeface="Times New Roman" pitchFamily="18" charset="0"/>
                        </a:rPr>
                        <a:t>Mùa</a:t>
                      </a:r>
                      <a:r>
                        <a:rPr kumimoji="0" lang="en-US" sz="23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300" b="0" i="0" u="none" strike="noStrike" cap="none" normalizeH="0" baseline="0" dirty="0" err="1">
                          <a:ln>
                            <a:noFill/>
                          </a:ln>
                          <a:solidFill>
                            <a:srgbClr val="0000FF"/>
                          </a:solidFill>
                          <a:effectLst/>
                          <a:latin typeface="Times New Roman" pitchFamily="18" charset="0"/>
                          <a:cs typeface="Times New Roman" pitchFamily="18" charset="0"/>
                        </a:rPr>
                        <a:t>hạ</a:t>
                      </a:r>
                      <a:r>
                        <a:rPr kumimoji="0" lang="en-US" sz="23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300" b="0" i="0" u="none" strike="noStrike" cap="none" normalizeH="0" baseline="0" dirty="0" err="1">
                          <a:ln>
                            <a:noFill/>
                          </a:ln>
                          <a:solidFill>
                            <a:srgbClr val="0000FF"/>
                          </a:solidFill>
                          <a:effectLst/>
                          <a:latin typeface="Times New Roman" pitchFamily="18" charset="0"/>
                          <a:cs typeface="Times New Roman" pitchFamily="18" charset="0"/>
                        </a:rPr>
                        <a:t>nắng</a:t>
                      </a:r>
                      <a:r>
                        <a:rPr kumimoji="0" lang="en-US" sz="2300" b="0" i="0" u="none" strike="noStrike" cap="none" normalizeH="0" baseline="0" dirty="0">
                          <a:ln>
                            <a:noFill/>
                          </a:ln>
                          <a:solidFill>
                            <a:srgbClr val="0000FF"/>
                          </a:solidFill>
                          <a:effectLst/>
                          <a:latin typeface="Times New Roman" pitchFamily="18" charset="0"/>
                          <a:cs typeface="Times New Roman" pitchFamily="18" charset="0"/>
                        </a:rPr>
                        <a:t>, m</a:t>
                      </a:r>
                      <a:r>
                        <a:rPr kumimoji="0" lang="vi-VN" sz="2300" b="0" i="0" u="none" strike="noStrike" cap="none" normalizeH="0" baseline="0" dirty="0">
                          <a:ln>
                            <a:noFill/>
                          </a:ln>
                          <a:solidFill>
                            <a:srgbClr val="0000FF"/>
                          </a:solidFill>
                          <a:effectLst/>
                          <a:latin typeface="Times New Roman" pitchFamily="18" charset="0"/>
                          <a:cs typeface="Times New Roman" pitchFamily="18" charset="0"/>
                        </a:rPr>
                        <a:t>ư</a:t>
                      </a:r>
                      <a:r>
                        <a:rPr kumimoji="0" lang="en-US" sz="2300" b="0" i="0" u="none" strike="noStrike" cap="none" normalizeH="0" baseline="0" dirty="0">
                          <a:ln>
                            <a:noFill/>
                          </a:ln>
                          <a:solidFill>
                            <a:srgbClr val="0000FF"/>
                          </a:solidFill>
                          <a:effectLst/>
                          <a:latin typeface="Times New Roman" pitchFamily="18" charset="0"/>
                          <a:cs typeface="Times New Roman" pitchFamily="18" charset="0"/>
                        </a:rPr>
                        <a:t>a </a:t>
                      </a:r>
                      <a:r>
                        <a:rPr kumimoji="0" lang="en-US" sz="2300" b="0" i="0" u="none" strike="noStrike" cap="none" normalizeH="0" baseline="0" dirty="0" err="1">
                          <a:ln>
                            <a:noFill/>
                          </a:ln>
                          <a:solidFill>
                            <a:srgbClr val="0000FF"/>
                          </a:solidFill>
                          <a:effectLst/>
                          <a:latin typeface="Times New Roman" pitchFamily="18" charset="0"/>
                          <a:cs typeface="Times New Roman" pitchFamily="18" charset="0"/>
                        </a:rPr>
                        <a:t>nhiều</a:t>
                      </a:r>
                      <a:r>
                        <a:rPr kumimoji="0" lang="en-US" sz="2300" b="0" i="0" u="none" strike="noStrike" cap="none" normalizeH="0" baseline="0" dirty="0">
                          <a:ln>
                            <a:noFill/>
                          </a:ln>
                          <a:solidFill>
                            <a:srgbClr val="0000FF"/>
                          </a:solidFill>
                          <a:effectLst/>
                          <a:latin typeface="Times New Roman" pitchFamily="18" charset="0"/>
                          <a:cs typeface="Times New Roman" pitchFamily="18" charset="0"/>
                        </a:rPr>
                        <a:t>.</a:t>
                      </a:r>
                    </a:p>
                  </a:txBody>
                  <a:tcPr marL="121920" marR="12192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pic>
        <p:nvPicPr>
          <p:cNvPr id="8" name="Picture 14" descr="20121121-144445-1-nguoiduatin-thoitiet">
            <a:extLst>
              <a:ext uri="{FF2B5EF4-FFF2-40B4-BE49-F238E27FC236}">
                <a16:creationId xmlns:a16="http://schemas.microsoft.com/office/drawing/2014/main" xmlns="" id="{D95DEBF3-9A55-45C4-855C-F14E3AD1CA1E}"/>
              </a:ext>
            </a:extLst>
          </p:cNvPr>
          <p:cNvPicPr>
            <a:picLocks noChangeAspect="1" noChangeArrowheads="1"/>
          </p:cNvPicPr>
          <p:nvPr/>
        </p:nvPicPr>
        <p:blipFill>
          <a:blip r:embed="rId3"/>
          <a:srcRect/>
          <a:stretch>
            <a:fillRect/>
          </a:stretch>
        </p:blipFill>
        <p:spPr bwMode="auto">
          <a:xfrm>
            <a:off x="8202537" y="4882676"/>
            <a:ext cx="3843087" cy="1583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4" descr="Kết quả hình ảnh cho hình ảnh mưa rào miền bắc việt nam">
            <a:extLst>
              <a:ext uri="{FF2B5EF4-FFF2-40B4-BE49-F238E27FC236}">
                <a16:creationId xmlns:a16="http://schemas.microsoft.com/office/drawing/2014/main" xmlns="" id="{47D30130-4285-416D-B7B0-515235BD3D4B}"/>
              </a:ext>
            </a:extLst>
          </p:cNvPr>
          <p:cNvPicPr>
            <a:picLocks noChangeAspect="1" noChangeArrowheads="1"/>
          </p:cNvPicPr>
          <p:nvPr/>
        </p:nvPicPr>
        <p:blipFill>
          <a:blip r:embed="rId4"/>
          <a:srcRect/>
          <a:stretch>
            <a:fillRect/>
          </a:stretch>
        </p:blipFill>
        <p:spPr bwMode="auto">
          <a:xfrm>
            <a:off x="8202537" y="2499697"/>
            <a:ext cx="3843087" cy="17074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a:extLst>
              <a:ext uri="{FF2B5EF4-FFF2-40B4-BE49-F238E27FC236}">
                <a16:creationId xmlns:a16="http://schemas.microsoft.com/office/drawing/2014/main" xmlns="" id="{091C530B-7A86-4534-B653-2B5649CA140E}"/>
              </a:ext>
            </a:extLst>
          </p:cNvPr>
          <p:cNvSpPr txBox="1"/>
          <p:nvPr/>
        </p:nvSpPr>
        <p:spPr>
          <a:xfrm>
            <a:off x="9652000" y="6382119"/>
            <a:ext cx="1473545" cy="369332"/>
          </a:xfrm>
          <a:prstGeom prst="rect">
            <a:avLst/>
          </a:prstGeom>
          <a:solidFill>
            <a:schemeClr val="accent3">
              <a:lumMod val="75000"/>
            </a:schemeClr>
          </a:solid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MÙA ĐÔNG</a:t>
            </a:r>
          </a:p>
        </p:txBody>
      </p:sp>
      <p:sp>
        <p:nvSpPr>
          <p:cNvPr id="14" name="TextBox 13">
            <a:extLst>
              <a:ext uri="{FF2B5EF4-FFF2-40B4-BE49-F238E27FC236}">
                <a16:creationId xmlns:a16="http://schemas.microsoft.com/office/drawing/2014/main" xmlns="" id="{69C80EF6-5A69-4783-A776-D4CF3CF297D1}"/>
              </a:ext>
            </a:extLst>
          </p:cNvPr>
          <p:cNvSpPr txBox="1"/>
          <p:nvPr/>
        </p:nvSpPr>
        <p:spPr>
          <a:xfrm>
            <a:off x="9837531" y="4397911"/>
            <a:ext cx="1127296" cy="369332"/>
          </a:xfrm>
          <a:prstGeom prst="rect">
            <a:avLst/>
          </a:prstGeom>
          <a:solidFill>
            <a:srgbClr val="FF0000"/>
          </a:solidFill>
        </p:spPr>
        <p:txBody>
          <a:bodyPr wrap="none" rtlCol="0">
            <a:spAutoFit/>
          </a:bodyPr>
          <a:lstStyle/>
          <a:p>
            <a:r>
              <a:rPr lang="en-US" b="1">
                <a:solidFill>
                  <a:schemeClr val="bg1"/>
                </a:solidFill>
                <a:latin typeface="Times New Roman" panose="02020603050405020304" pitchFamily="18" charset="0"/>
                <a:cs typeface="Times New Roman" panose="02020603050405020304" pitchFamily="18" charset="0"/>
              </a:rPr>
              <a:t>MÙA HẠ</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789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nodeType="clickEffect">
                                  <p:stCondLst>
                                    <p:cond delay="0"/>
                                  </p:stCondLst>
                                  <p:childTnLst>
                                    <p:animEffect transition="out" filter="strips(downLeft)">
                                      <p:cBhvr>
                                        <p:cTn id="6" dur="500"/>
                                        <p:tgtEl>
                                          <p:spTgt spid="3074"/>
                                        </p:tgtEl>
                                      </p:cBhvr>
                                    </p:animEffect>
                                    <p:set>
                                      <p:cBhvr>
                                        <p:cTn id="7" dur="1" fill="hold">
                                          <p:stCondLst>
                                            <p:cond delay="499"/>
                                          </p:stCondLst>
                                        </p:cTn>
                                        <p:tgtEl>
                                          <p:spTgt spid="307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ướng dẫn sử dụng Atlat địa lí Việt Nam trang “Khí Hậu” (tr. 9) – ÔN THI  ĐỊA LÝ – ÔTĐ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000" y="76200"/>
            <a:ext cx="6807200" cy="678180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a:xfrm>
            <a:off x="6097321" y="3327401"/>
            <a:ext cx="538348" cy="68652"/>
          </a:xfrm>
          <a:custGeom>
            <a:avLst/>
            <a:gdLst>
              <a:gd name="connsiteX0" fmla="*/ 0 w 403761"/>
              <a:gd name="connsiteY0" fmla="*/ 19822 h 51489"/>
              <a:gd name="connsiteX1" fmla="*/ 51459 w 403761"/>
              <a:gd name="connsiteY1" fmla="*/ 30 h 51489"/>
              <a:gd name="connsiteX2" fmla="*/ 91044 w 403761"/>
              <a:gd name="connsiteY2" fmla="*/ 23780 h 51489"/>
              <a:gd name="connsiteX3" fmla="*/ 178129 w 403761"/>
              <a:gd name="connsiteY3" fmla="*/ 39614 h 51489"/>
              <a:gd name="connsiteX4" fmla="*/ 261257 w 403761"/>
              <a:gd name="connsiteY4" fmla="*/ 43572 h 51489"/>
              <a:gd name="connsiteX5" fmla="*/ 403761 w 403761"/>
              <a:gd name="connsiteY5" fmla="*/ 51489 h 5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761" h="51489">
                <a:moveTo>
                  <a:pt x="0" y="19822"/>
                </a:moveTo>
                <a:cubicBezTo>
                  <a:pt x="18142" y="9596"/>
                  <a:pt x="36285" y="-630"/>
                  <a:pt x="51459" y="30"/>
                </a:cubicBezTo>
                <a:cubicBezTo>
                  <a:pt x="66633" y="690"/>
                  <a:pt x="69932" y="17183"/>
                  <a:pt x="91044" y="23780"/>
                </a:cubicBezTo>
                <a:cubicBezTo>
                  <a:pt x="112156" y="30377"/>
                  <a:pt x="149760" y="36315"/>
                  <a:pt x="178129" y="39614"/>
                </a:cubicBezTo>
                <a:cubicBezTo>
                  <a:pt x="206498" y="42913"/>
                  <a:pt x="261257" y="43572"/>
                  <a:pt x="261257" y="43572"/>
                </a:cubicBezTo>
                <a:lnTo>
                  <a:pt x="403761" y="51489"/>
                </a:lnTo>
              </a:path>
            </a:pathLst>
          </a:custGeom>
          <a:solidFill>
            <a:srgbClr val="000099"/>
          </a:solidFill>
          <a:ln w="57150">
            <a:solidFill>
              <a:srgbClr val="00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 name="Rectangle 4"/>
          <p:cNvSpPr/>
          <p:nvPr/>
        </p:nvSpPr>
        <p:spPr>
          <a:xfrm>
            <a:off x="6604001" y="2917031"/>
            <a:ext cx="1096775" cy="379656"/>
          </a:xfrm>
          <a:prstGeom prst="rect">
            <a:avLst/>
          </a:prstGeom>
        </p:spPr>
        <p:txBody>
          <a:bodyPr wrap="none">
            <a:spAutoFit/>
          </a:bodyPr>
          <a:lstStyle/>
          <a:p>
            <a:r>
              <a:rPr lang="en-US" altLang="en-US" sz="1867" b="1" i="1">
                <a:solidFill>
                  <a:srgbClr val="000000"/>
                </a:solidFill>
                <a:latin typeface="Times New Roman" pitchFamily="18" charset="0"/>
                <a:cs typeface="Times New Roman" pitchFamily="18" charset="0"/>
              </a:rPr>
              <a:t>Bạch Mã</a:t>
            </a:r>
            <a:endParaRPr lang="en-US" sz="1867"/>
          </a:p>
        </p:txBody>
      </p:sp>
      <p:sp>
        <p:nvSpPr>
          <p:cNvPr id="2" name="Freeform 1"/>
          <p:cNvSpPr/>
          <p:nvPr/>
        </p:nvSpPr>
        <p:spPr>
          <a:xfrm>
            <a:off x="4675472" y="3360374"/>
            <a:ext cx="2645025" cy="3332436"/>
          </a:xfrm>
          <a:custGeom>
            <a:avLst/>
            <a:gdLst>
              <a:gd name="connsiteX0" fmla="*/ 1085189 w 1983769"/>
              <a:gd name="connsiteY0" fmla="*/ 1247 h 2499327"/>
              <a:gd name="connsiteX1" fmla="*/ 1203942 w 1983769"/>
              <a:gd name="connsiteY1" fmla="*/ 36873 h 2499327"/>
              <a:gd name="connsiteX2" fmla="*/ 1413740 w 1983769"/>
              <a:gd name="connsiteY2" fmla="*/ 36873 h 2499327"/>
              <a:gd name="connsiteX3" fmla="*/ 1496867 w 1983769"/>
              <a:gd name="connsiteY3" fmla="*/ 36873 h 2499327"/>
              <a:gd name="connsiteX4" fmla="*/ 1615620 w 1983769"/>
              <a:gd name="connsiteY4" fmla="*/ 195211 h 2499327"/>
              <a:gd name="connsiteX5" fmla="*/ 1742291 w 1983769"/>
              <a:gd name="connsiteY5" fmla="*/ 310006 h 2499327"/>
              <a:gd name="connsiteX6" fmla="*/ 1777916 w 1983769"/>
              <a:gd name="connsiteY6" fmla="*/ 369382 h 2499327"/>
              <a:gd name="connsiteX7" fmla="*/ 1876878 w 1983769"/>
              <a:gd name="connsiteY7" fmla="*/ 614806 h 2499327"/>
              <a:gd name="connsiteX8" fmla="*/ 1944171 w 1983769"/>
              <a:gd name="connsiteY8" fmla="*/ 935439 h 2499327"/>
              <a:gd name="connsiteX9" fmla="*/ 1983755 w 1983769"/>
              <a:gd name="connsiteY9" fmla="*/ 1081902 h 2499327"/>
              <a:gd name="connsiteX10" fmla="*/ 1940213 w 1983769"/>
              <a:gd name="connsiteY10" fmla="*/ 1370868 h 2499327"/>
              <a:gd name="connsiteX11" fmla="*/ 1809584 w 1983769"/>
              <a:gd name="connsiteY11" fmla="*/ 1616291 h 2499327"/>
              <a:gd name="connsiteX12" fmla="*/ 1611662 w 1983769"/>
              <a:gd name="connsiteY12" fmla="*/ 1679626 h 2499327"/>
              <a:gd name="connsiteX13" fmla="*/ 1465200 w 1983769"/>
              <a:gd name="connsiteY13" fmla="*/ 1790463 h 2499327"/>
              <a:gd name="connsiteX14" fmla="*/ 1073314 w 1983769"/>
              <a:gd name="connsiteY14" fmla="*/ 1944842 h 2499327"/>
              <a:gd name="connsiteX15" fmla="*/ 986228 w 1983769"/>
              <a:gd name="connsiteY15" fmla="*/ 1897341 h 2499327"/>
              <a:gd name="connsiteX16" fmla="*/ 907059 w 1983769"/>
              <a:gd name="connsiteY16" fmla="*/ 2055678 h 2499327"/>
              <a:gd name="connsiteX17" fmla="*/ 788306 w 1983769"/>
              <a:gd name="connsiteY17" fmla="*/ 2214016 h 2499327"/>
              <a:gd name="connsiteX18" fmla="*/ 681428 w 1983769"/>
              <a:gd name="connsiteY18" fmla="*/ 2237767 h 2499327"/>
              <a:gd name="connsiteX19" fmla="*/ 570592 w 1983769"/>
              <a:gd name="connsiteY19" fmla="*/ 2297143 h 2499327"/>
              <a:gd name="connsiteX20" fmla="*/ 424129 w 1983769"/>
              <a:gd name="connsiteY20" fmla="*/ 2336728 h 2499327"/>
              <a:gd name="connsiteX21" fmla="*/ 317252 w 1983769"/>
              <a:gd name="connsiteY21" fmla="*/ 2407980 h 2499327"/>
              <a:gd name="connsiteX22" fmla="*/ 238083 w 1983769"/>
              <a:gd name="connsiteY22" fmla="*/ 2483190 h 2499327"/>
              <a:gd name="connsiteX23" fmla="*/ 91620 w 1983769"/>
              <a:gd name="connsiteY23" fmla="*/ 2495065 h 2499327"/>
              <a:gd name="connsiteX24" fmla="*/ 127246 w 1983769"/>
              <a:gd name="connsiteY24" fmla="*/ 2427772 h 2499327"/>
              <a:gd name="connsiteX25" fmla="*/ 115371 w 1983769"/>
              <a:gd name="connsiteY25" fmla="*/ 2194224 h 2499327"/>
              <a:gd name="connsiteX26" fmla="*/ 154955 w 1983769"/>
              <a:gd name="connsiteY26" fmla="*/ 2103180 h 2499327"/>
              <a:gd name="connsiteX27" fmla="*/ 210374 w 1983769"/>
              <a:gd name="connsiteY27" fmla="*/ 2071512 h 2499327"/>
              <a:gd name="connsiteX28" fmla="*/ 198498 w 1983769"/>
              <a:gd name="connsiteY28" fmla="*/ 2016094 h 2499327"/>
              <a:gd name="connsiteX29" fmla="*/ 139122 w 1983769"/>
              <a:gd name="connsiteY29" fmla="*/ 2012136 h 2499327"/>
              <a:gd name="connsiteX30" fmla="*/ 83703 w 1983769"/>
              <a:gd name="connsiteY30" fmla="*/ 1984426 h 2499327"/>
              <a:gd name="connsiteX31" fmla="*/ 12452 w 1983769"/>
              <a:gd name="connsiteY31" fmla="*/ 1968593 h 2499327"/>
              <a:gd name="connsiteX32" fmla="*/ 8493 w 1983769"/>
              <a:gd name="connsiteY32" fmla="*/ 1901299 h 2499327"/>
              <a:gd name="connsiteX33" fmla="*/ 99537 w 1983769"/>
              <a:gd name="connsiteY33" fmla="*/ 1865673 h 2499327"/>
              <a:gd name="connsiteX34" fmla="*/ 147039 w 1983769"/>
              <a:gd name="connsiteY34" fmla="*/ 1857756 h 2499327"/>
              <a:gd name="connsiteX35" fmla="*/ 226207 w 1983769"/>
              <a:gd name="connsiteY35" fmla="*/ 1802338 h 2499327"/>
              <a:gd name="connsiteX36" fmla="*/ 230166 w 1983769"/>
              <a:gd name="connsiteY36" fmla="*/ 1742962 h 2499327"/>
              <a:gd name="connsiteX37" fmla="*/ 352878 w 1983769"/>
              <a:gd name="connsiteY37" fmla="*/ 1750878 h 2499327"/>
              <a:gd name="connsiteX38" fmla="*/ 392462 w 1983769"/>
              <a:gd name="connsiteY38" fmla="*/ 1731086 h 2499327"/>
              <a:gd name="connsiteX39" fmla="*/ 519132 w 1983769"/>
              <a:gd name="connsiteY39" fmla="*/ 1715252 h 2499327"/>
              <a:gd name="connsiteX40" fmla="*/ 594342 w 1983769"/>
              <a:gd name="connsiteY40" fmla="*/ 1770671 h 2499327"/>
              <a:gd name="connsiteX41" fmla="*/ 673511 w 1983769"/>
              <a:gd name="connsiteY41" fmla="*/ 1786504 h 2499327"/>
              <a:gd name="connsiteX42" fmla="*/ 677470 w 1983769"/>
              <a:gd name="connsiteY42" fmla="*/ 1715252 h 2499327"/>
              <a:gd name="connsiteX43" fmla="*/ 570592 w 1983769"/>
              <a:gd name="connsiteY43" fmla="*/ 1628167 h 2499327"/>
              <a:gd name="connsiteX44" fmla="*/ 566633 w 1983769"/>
              <a:gd name="connsiteY44" fmla="*/ 1525247 h 2499327"/>
              <a:gd name="connsiteX45" fmla="*/ 665594 w 1983769"/>
              <a:gd name="connsiteY45" fmla="*/ 1477746 h 2499327"/>
              <a:gd name="connsiteX46" fmla="*/ 780389 w 1983769"/>
              <a:gd name="connsiteY46" fmla="*/ 1497538 h 2499327"/>
              <a:gd name="connsiteX47" fmla="*/ 796223 w 1983769"/>
              <a:gd name="connsiteY47" fmla="*/ 1406494 h 2499327"/>
              <a:gd name="connsiteX48" fmla="*/ 918935 w 1983769"/>
              <a:gd name="connsiteY48" fmla="*/ 1382743 h 2499327"/>
              <a:gd name="connsiteX49" fmla="*/ 1057480 w 1983769"/>
              <a:gd name="connsiteY49" fmla="*/ 1358993 h 2499327"/>
              <a:gd name="connsiteX50" fmla="*/ 1112898 w 1983769"/>
              <a:gd name="connsiteY50" fmla="*/ 1307533 h 2499327"/>
              <a:gd name="connsiteX51" fmla="*/ 1168316 w 1983769"/>
              <a:gd name="connsiteY51" fmla="*/ 1307533 h 2499327"/>
              <a:gd name="connsiteX52" fmla="*/ 1227693 w 1983769"/>
              <a:gd name="connsiteY52" fmla="*/ 1244198 h 2499327"/>
              <a:gd name="connsiteX53" fmla="*/ 1215818 w 1983769"/>
              <a:gd name="connsiteY53" fmla="*/ 1073985 h 2499327"/>
              <a:gd name="connsiteX54" fmla="*/ 1247485 w 1983769"/>
              <a:gd name="connsiteY54" fmla="*/ 978982 h 2499327"/>
              <a:gd name="connsiteX55" fmla="*/ 1255402 w 1983769"/>
              <a:gd name="connsiteY55" fmla="*/ 856271 h 2499327"/>
              <a:gd name="connsiteX56" fmla="*/ 1188109 w 1983769"/>
              <a:gd name="connsiteY56" fmla="*/ 785019 h 2499327"/>
              <a:gd name="connsiteX57" fmla="*/ 1164358 w 1983769"/>
              <a:gd name="connsiteY57" fmla="*/ 717725 h 2499327"/>
              <a:gd name="connsiteX58" fmla="*/ 1227693 w 1983769"/>
              <a:gd name="connsiteY58" fmla="*/ 551471 h 2499327"/>
              <a:gd name="connsiteX59" fmla="*/ 1227693 w 1983769"/>
              <a:gd name="connsiteY59" fmla="*/ 452510 h 2499327"/>
              <a:gd name="connsiteX60" fmla="*/ 1271236 w 1983769"/>
              <a:gd name="connsiteY60" fmla="*/ 302089 h 2499327"/>
              <a:gd name="connsiteX61" fmla="*/ 1192067 w 1983769"/>
              <a:gd name="connsiteY61" fmla="*/ 258546 h 2499327"/>
              <a:gd name="connsiteX62" fmla="*/ 1116857 w 1983769"/>
              <a:gd name="connsiteY62" fmla="*/ 199169 h 2499327"/>
              <a:gd name="connsiteX63" fmla="*/ 1112898 w 1983769"/>
              <a:gd name="connsiteY63" fmla="*/ 167502 h 2499327"/>
              <a:gd name="connsiteX64" fmla="*/ 1168316 w 1983769"/>
              <a:gd name="connsiteY64" fmla="*/ 123959 h 2499327"/>
              <a:gd name="connsiteX65" fmla="*/ 1188109 w 1983769"/>
              <a:gd name="connsiteY65" fmla="*/ 88333 h 2499327"/>
              <a:gd name="connsiteX66" fmla="*/ 1085189 w 1983769"/>
              <a:gd name="connsiteY66" fmla="*/ 1247 h 249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983769" h="2499327">
                <a:moveTo>
                  <a:pt x="1085189" y="1247"/>
                </a:moveTo>
                <a:cubicBezTo>
                  <a:pt x="1087828" y="-7330"/>
                  <a:pt x="1149184" y="30935"/>
                  <a:pt x="1203942" y="36873"/>
                </a:cubicBezTo>
                <a:cubicBezTo>
                  <a:pt x="1258700" y="42811"/>
                  <a:pt x="1413740" y="36873"/>
                  <a:pt x="1413740" y="36873"/>
                </a:cubicBezTo>
                <a:cubicBezTo>
                  <a:pt x="1462561" y="36873"/>
                  <a:pt x="1463220" y="10483"/>
                  <a:pt x="1496867" y="36873"/>
                </a:cubicBezTo>
                <a:cubicBezTo>
                  <a:pt x="1530514" y="63263"/>
                  <a:pt x="1574716" y="149689"/>
                  <a:pt x="1615620" y="195211"/>
                </a:cubicBezTo>
                <a:cubicBezTo>
                  <a:pt x="1656524" y="240733"/>
                  <a:pt x="1715242" y="280978"/>
                  <a:pt x="1742291" y="310006"/>
                </a:cubicBezTo>
                <a:cubicBezTo>
                  <a:pt x="1769340" y="339034"/>
                  <a:pt x="1755485" y="318582"/>
                  <a:pt x="1777916" y="369382"/>
                </a:cubicBezTo>
                <a:cubicBezTo>
                  <a:pt x="1800347" y="420182"/>
                  <a:pt x="1849169" y="520463"/>
                  <a:pt x="1876878" y="614806"/>
                </a:cubicBezTo>
                <a:cubicBezTo>
                  <a:pt x="1904587" y="709149"/>
                  <a:pt x="1926358" y="857590"/>
                  <a:pt x="1944171" y="935439"/>
                </a:cubicBezTo>
                <a:cubicBezTo>
                  <a:pt x="1961984" y="1013288"/>
                  <a:pt x="1984415" y="1009331"/>
                  <a:pt x="1983755" y="1081902"/>
                </a:cubicBezTo>
                <a:cubicBezTo>
                  <a:pt x="1983095" y="1154473"/>
                  <a:pt x="1969242" y="1281803"/>
                  <a:pt x="1940213" y="1370868"/>
                </a:cubicBezTo>
                <a:cubicBezTo>
                  <a:pt x="1911185" y="1459933"/>
                  <a:pt x="1864342" y="1564831"/>
                  <a:pt x="1809584" y="1616291"/>
                </a:cubicBezTo>
                <a:cubicBezTo>
                  <a:pt x="1754826" y="1667751"/>
                  <a:pt x="1669059" y="1650597"/>
                  <a:pt x="1611662" y="1679626"/>
                </a:cubicBezTo>
                <a:cubicBezTo>
                  <a:pt x="1554265" y="1708655"/>
                  <a:pt x="1554925" y="1746260"/>
                  <a:pt x="1465200" y="1790463"/>
                </a:cubicBezTo>
                <a:cubicBezTo>
                  <a:pt x="1375475" y="1834666"/>
                  <a:pt x="1153143" y="1927029"/>
                  <a:pt x="1073314" y="1944842"/>
                </a:cubicBezTo>
                <a:cubicBezTo>
                  <a:pt x="993485" y="1962655"/>
                  <a:pt x="1013937" y="1878868"/>
                  <a:pt x="986228" y="1897341"/>
                </a:cubicBezTo>
                <a:cubicBezTo>
                  <a:pt x="958519" y="1915814"/>
                  <a:pt x="940046" y="2002899"/>
                  <a:pt x="907059" y="2055678"/>
                </a:cubicBezTo>
                <a:cubicBezTo>
                  <a:pt x="874072" y="2108457"/>
                  <a:pt x="825911" y="2183668"/>
                  <a:pt x="788306" y="2214016"/>
                </a:cubicBezTo>
                <a:cubicBezTo>
                  <a:pt x="750701" y="2244364"/>
                  <a:pt x="717714" y="2223913"/>
                  <a:pt x="681428" y="2237767"/>
                </a:cubicBezTo>
                <a:cubicBezTo>
                  <a:pt x="645142" y="2251621"/>
                  <a:pt x="613475" y="2280650"/>
                  <a:pt x="570592" y="2297143"/>
                </a:cubicBezTo>
                <a:cubicBezTo>
                  <a:pt x="527709" y="2313637"/>
                  <a:pt x="466352" y="2318255"/>
                  <a:pt x="424129" y="2336728"/>
                </a:cubicBezTo>
                <a:cubicBezTo>
                  <a:pt x="381906" y="2355201"/>
                  <a:pt x="348260" y="2383570"/>
                  <a:pt x="317252" y="2407980"/>
                </a:cubicBezTo>
                <a:cubicBezTo>
                  <a:pt x="286244" y="2432390"/>
                  <a:pt x="275688" y="2468676"/>
                  <a:pt x="238083" y="2483190"/>
                </a:cubicBezTo>
                <a:cubicBezTo>
                  <a:pt x="200478" y="2497704"/>
                  <a:pt x="110093" y="2504301"/>
                  <a:pt x="91620" y="2495065"/>
                </a:cubicBezTo>
                <a:cubicBezTo>
                  <a:pt x="73147" y="2485829"/>
                  <a:pt x="123288" y="2477912"/>
                  <a:pt x="127246" y="2427772"/>
                </a:cubicBezTo>
                <a:cubicBezTo>
                  <a:pt x="131204" y="2377632"/>
                  <a:pt x="110753" y="2248323"/>
                  <a:pt x="115371" y="2194224"/>
                </a:cubicBezTo>
                <a:cubicBezTo>
                  <a:pt x="119989" y="2140125"/>
                  <a:pt x="139121" y="2123632"/>
                  <a:pt x="154955" y="2103180"/>
                </a:cubicBezTo>
                <a:cubicBezTo>
                  <a:pt x="170789" y="2082728"/>
                  <a:pt x="203117" y="2086026"/>
                  <a:pt x="210374" y="2071512"/>
                </a:cubicBezTo>
                <a:cubicBezTo>
                  <a:pt x="217631" y="2056998"/>
                  <a:pt x="210373" y="2025990"/>
                  <a:pt x="198498" y="2016094"/>
                </a:cubicBezTo>
                <a:cubicBezTo>
                  <a:pt x="186623" y="2006198"/>
                  <a:pt x="158254" y="2017414"/>
                  <a:pt x="139122" y="2012136"/>
                </a:cubicBezTo>
                <a:cubicBezTo>
                  <a:pt x="119989" y="2006858"/>
                  <a:pt x="104815" y="1991683"/>
                  <a:pt x="83703" y="1984426"/>
                </a:cubicBezTo>
                <a:cubicBezTo>
                  <a:pt x="62591" y="1977169"/>
                  <a:pt x="24987" y="1982447"/>
                  <a:pt x="12452" y="1968593"/>
                </a:cubicBezTo>
                <a:cubicBezTo>
                  <a:pt x="-83" y="1954739"/>
                  <a:pt x="-6021" y="1918452"/>
                  <a:pt x="8493" y="1901299"/>
                </a:cubicBezTo>
                <a:cubicBezTo>
                  <a:pt x="23007" y="1884146"/>
                  <a:pt x="76446" y="1872930"/>
                  <a:pt x="99537" y="1865673"/>
                </a:cubicBezTo>
                <a:cubicBezTo>
                  <a:pt x="122628" y="1858416"/>
                  <a:pt x="125927" y="1868312"/>
                  <a:pt x="147039" y="1857756"/>
                </a:cubicBezTo>
                <a:cubicBezTo>
                  <a:pt x="168151" y="1847200"/>
                  <a:pt x="212352" y="1821470"/>
                  <a:pt x="226207" y="1802338"/>
                </a:cubicBezTo>
                <a:cubicBezTo>
                  <a:pt x="240061" y="1783206"/>
                  <a:pt x="209054" y="1751539"/>
                  <a:pt x="230166" y="1742962"/>
                </a:cubicBezTo>
                <a:cubicBezTo>
                  <a:pt x="251278" y="1734385"/>
                  <a:pt x="325829" y="1752857"/>
                  <a:pt x="352878" y="1750878"/>
                </a:cubicBezTo>
                <a:cubicBezTo>
                  <a:pt x="379927" y="1748899"/>
                  <a:pt x="364753" y="1737024"/>
                  <a:pt x="392462" y="1731086"/>
                </a:cubicBezTo>
                <a:cubicBezTo>
                  <a:pt x="420171" y="1725148"/>
                  <a:pt x="485485" y="1708655"/>
                  <a:pt x="519132" y="1715252"/>
                </a:cubicBezTo>
                <a:cubicBezTo>
                  <a:pt x="552779" y="1721849"/>
                  <a:pt x="568612" y="1758796"/>
                  <a:pt x="594342" y="1770671"/>
                </a:cubicBezTo>
                <a:cubicBezTo>
                  <a:pt x="620072" y="1782546"/>
                  <a:pt x="659656" y="1795741"/>
                  <a:pt x="673511" y="1786504"/>
                </a:cubicBezTo>
                <a:cubicBezTo>
                  <a:pt x="687366" y="1777268"/>
                  <a:pt x="694623" y="1741641"/>
                  <a:pt x="677470" y="1715252"/>
                </a:cubicBezTo>
                <a:cubicBezTo>
                  <a:pt x="660317" y="1688863"/>
                  <a:pt x="589065" y="1659834"/>
                  <a:pt x="570592" y="1628167"/>
                </a:cubicBezTo>
                <a:cubicBezTo>
                  <a:pt x="552119" y="1596500"/>
                  <a:pt x="550799" y="1550317"/>
                  <a:pt x="566633" y="1525247"/>
                </a:cubicBezTo>
                <a:cubicBezTo>
                  <a:pt x="582467" y="1500177"/>
                  <a:pt x="629968" y="1482364"/>
                  <a:pt x="665594" y="1477746"/>
                </a:cubicBezTo>
                <a:cubicBezTo>
                  <a:pt x="701220" y="1473128"/>
                  <a:pt x="758617" y="1509413"/>
                  <a:pt x="780389" y="1497538"/>
                </a:cubicBezTo>
                <a:cubicBezTo>
                  <a:pt x="802160" y="1485663"/>
                  <a:pt x="773132" y="1425626"/>
                  <a:pt x="796223" y="1406494"/>
                </a:cubicBezTo>
                <a:cubicBezTo>
                  <a:pt x="819314" y="1387362"/>
                  <a:pt x="875392" y="1390660"/>
                  <a:pt x="918935" y="1382743"/>
                </a:cubicBezTo>
                <a:cubicBezTo>
                  <a:pt x="962478" y="1374826"/>
                  <a:pt x="1025153" y="1371528"/>
                  <a:pt x="1057480" y="1358993"/>
                </a:cubicBezTo>
                <a:cubicBezTo>
                  <a:pt x="1089807" y="1346458"/>
                  <a:pt x="1094425" y="1316110"/>
                  <a:pt x="1112898" y="1307533"/>
                </a:cubicBezTo>
                <a:cubicBezTo>
                  <a:pt x="1131371" y="1298956"/>
                  <a:pt x="1149184" y="1318089"/>
                  <a:pt x="1168316" y="1307533"/>
                </a:cubicBezTo>
                <a:cubicBezTo>
                  <a:pt x="1187449" y="1296977"/>
                  <a:pt x="1219776" y="1283123"/>
                  <a:pt x="1227693" y="1244198"/>
                </a:cubicBezTo>
                <a:cubicBezTo>
                  <a:pt x="1235610" y="1205273"/>
                  <a:pt x="1212519" y="1118188"/>
                  <a:pt x="1215818" y="1073985"/>
                </a:cubicBezTo>
                <a:cubicBezTo>
                  <a:pt x="1219117" y="1029782"/>
                  <a:pt x="1240888" y="1015268"/>
                  <a:pt x="1247485" y="978982"/>
                </a:cubicBezTo>
                <a:cubicBezTo>
                  <a:pt x="1254082" y="942696"/>
                  <a:pt x="1265298" y="888598"/>
                  <a:pt x="1255402" y="856271"/>
                </a:cubicBezTo>
                <a:cubicBezTo>
                  <a:pt x="1245506" y="823944"/>
                  <a:pt x="1203283" y="808110"/>
                  <a:pt x="1188109" y="785019"/>
                </a:cubicBezTo>
                <a:cubicBezTo>
                  <a:pt x="1172935" y="761928"/>
                  <a:pt x="1157761" y="756650"/>
                  <a:pt x="1164358" y="717725"/>
                </a:cubicBezTo>
                <a:cubicBezTo>
                  <a:pt x="1170955" y="678800"/>
                  <a:pt x="1217137" y="595674"/>
                  <a:pt x="1227693" y="551471"/>
                </a:cubicBezTo>
                <a:cubicBezTo>
                  <a:pt x="1238249" y="507268"/>
                  <a:pt x="1220436" y="494074"/>
                  <a:pt x="1227693" y="452510"/>
                </a:cubicBezTo>
                <a:cubicBezTo>
                  <a:pt x="1234950" y="410946"/>
                  <a:pt x="1277174" y="334416"/>
                  <a:pt x="1271236" y="302089"/>
                </a:cubicBezTo>
                <a:cubicBezTo>
                  <a:pt x="1265298" y="269762"/>
                  <a:pt x="1217797" y="275699"/>
                  <a:pt x="1192067" y="258546"/>
                </a:cubicBezTo>
                <a:cubicBezTo>
                  <a:pt x="1166337" y="241393"/>
                  <a:pt x="1130052" y="214343"/>
                  <a:pt x="1116857" y="199169"/>
                </a:cubicBezTo>
                <a:cubicBezTo>
                  <a:pt x="1103662" y="183995"/>
                  <a:pt x="1104322" y="180037"/>
                  <a:pt x="1112898" y="167502"/>
                </a:cubicBezTo>
                <a:cubicBezTo>
                  <a:pt x="1121474" y="154967"/>
                  <a:pt x="1155781" y="137154"/>
                  <a:pt x="1168316" y="123959"/>
                </a:cubicBezTo>
                <a:cubicBezTo>
                  <a:pt x="1180851" y="110764"/>
                  <a:pt x="1199984" y="102847"/>
                  <a:pt x="1188109" y="88333"/>
                </a:cubicBezTo>
                <a:cubicBezTo>
                  <a:pt x="1176234" y="73819"/>
                  <a:pt x="1082550" y="9824"/>
                  <a:pt x="1085189" y="124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4" descr="Hình ảnh có liên quan">
            <a:extLst>
              <a:ext uri="{FF2B5EF4-FFF2-40B4-BE49-F238E27FC236}">
                <a16:creationId xmlns:a16="http://schemas.microsoft.com/office/drawing/2014/main" xmlns="" id="{8EB04719-49E5-46E9-9266-44379FC24E2A}"/>
              </a:ext>
            </a:extLst>
          </p:cNvPr>
          <p:cNvPicPr>
            <a:picLocks noChangeAspect="1" noChangeArrowheads="1"/>
          </p:cNvPicPr>
          <p:nvPr/>
        </p:nvPicPr>
        <p:blipFill>
          <a:blip r:embed="rId4" cstate="print"/>
          <a:srcRect/>
          <a:stretch>
            <a:fillRect/>
          </a:stretch>
        </p:blipFill>
        <p:spPr bwMode="auto">
          <a:xfrm>
            <a:off x="8742345" y="2555145"/>
            <a:ext cx="3401988" cy="2070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Kết quả hình ảnh cho hình ảnh MÙA MƯA miền NAM việt nam">
            <a:extLst>
              <a:ext uri="{FF2B5EF4-FFF2-40B4-BE49-F238E27FC236}">
                <a16:creationId xmlns:a16="http://schemas.microsoft.com/office/drawing/2014/main" xmlns="" id="{7FAF390F-FF80-4520-8CA2-3FB90A18BB49}"/>
              </a:ext>
            </a:extLst>
          </p:cNvPr>
          <p:cNvPicPr>
            <a:picLocks noChangeAspect="1" noChangeArrowheads="1"/>
          </p:cNvPicPr>
          <p:nvPr/>
        </p:nvPicPr>
        <p:blipFill>
          <a:blip r:embed="rId5"/>
          <a:srcRect/>
          <a:stretch>
            <a:fillRect/>
          </a:stretch>
        </p:blipFill>
        <p:spPr bwMode="auto">
          <a:xfrm>
            <a:off x="8790013" y="76200"/>
            <a:ext cx="3401987" cy="2070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a:extLst>
              <a:ext uri="{FF2B5EF4-FFF2-40B4-BE49-F238E27FC236}">
                <a16:creationId xmlns:a16="http://schemas.microsoft.com/office/drawing/2014/main" xmlns="" id="{2643AED1-F065-487F-8DEF-1DD9F158548C}"/>
              </a:ext>
            </a:extLst>
          </p:cNvPr>
          <p:cNvSpPr txBox="1"/>
          <p:nvPr/>
        </p:nvSpPr>
        <p:spPr>
          <a:xfrm>
            <a:off x="9345066" y="2070481"/>
            <a:ext cx="2196548" cy="400110"/>
          </a:xfrm>
          <a:prstGeom prst="rect">
            <a:avLst/>
          </a:prstGeom>
          <a:solidFill>
            <a:schemeClr val="tx2">
              <a:lumMod val="60000"/>
              <a:lumOff val="40000"/>
            </a:schemeClr>
          </a:solidFill>
        </p:spPr>
        <p:txBody>
          <a:bodyPr wrap="square" rtlCol="0">
            <a:spAutoFit/>
          </a:bodyPr>
          <a:lstStyle/>
          <a:p>
            <a:pPr algn="ctr"/>
            <a:r>
              <a:rPr lang="en-US" sz="2000" b="1" dirty="0">
                <a:solidFill>
                  <a:schemeClr val="bg1"/>
                </a:solidFill>
                <a:latin typeface="Times New Roman" pitchFamily="18" charset="0"/>
                <a:cs typeface="Times New Roman" pitchFamily="18" charset="0"/>
              </a:rPr>
              <a:t>MÙA MƯA</a:t>
            </a:r>
          </a:p>
        </p:txBody>
      </p:sp>
      <p:sp>
        <p:nvSpPr>
          <p:cNvPr id="9" name="TextBox 8">
            <a:extLst>
              <a:ext uri="{FF2B5EF4-FFF2-40B4-BE49-F238E27FC236}">
                <a16:creationId xmlns:a16="http://schemas.microsoft.com/office/drawing/2014/main" xmlns="" id="{DAB9B235-FEC1-4098-A577-8DF501E67763}"/>
              </a:ext>
            </a:extLst>
          </p:cNvPr>
          <p:cNvSpPr txBox="1"/>
          <p:nvPr/>
        </p:nvSpPr>
        <p:spPr>
          <a:xfrm>
            <a:off x="9466544" y="4557370"/>
            <a:ext cx="2075070" cy="400110"/>
          </a:xfrm>
          <a:prstGeom prst="rect">
            <a:avLst/>
          </a:prstGeom>
          <a:solidFill>
            <a:srgbClr val="FF0000"/>
          </a:solidFill>
        </p:spPr>
        <p:txBody>
          <a:bodyPr wrap="square" rtlCol="0">
            <a:spAutoFit/>
          </a:bodyPr>
          <a:lstStyle/>
          <a:p>
            <a:pPr algn="ctr"/>
            <a:r>
              <a:rPr lang="en-US" sz="2000" b="1" dirty="0">
                <a:solidFill>
                  <a:schemeClr val="bg1"/>
                </a:solidFill>
                <a:latin typeface="Times New Roman" pitchFamily="18" charset="0"/>
                <a:cs typeface="Times New Roman" pitchFamily="18" charset="0"/>
              </a:rPr>
              <a:t>MÙA KHÔ</a:t>
            </a:r>
          </a:p>
        </p:txBody>
      </p:sp>
      <p:graphicFrame>
        <p:nvGraphicFramePr>
          <p:cNvPr id="10" name="Group 79">
            <a:extLst>
              <a:ext uri="{FF2B5EF4-FFF2-40B4-BE49-F238E27FC236}">
                <a16:creationId xmlns:a16="http://schemas.microsoft.com/office/drawing/2014/main" xmlns="" id="{8F0D0D5F-E68B-4B6E-89FF-A737379BBB9B}"/>
              </a:ext>
            </a:extLst>
          </p:cNvPr>
          <p:cNvGraphicFramePr>
            <a:graphicFrameLocks noGrp="1"/>
          </p:cNvGraphicFramePr>
          <p:nvPr>
            <p:ph/>
            <p:extLst/>
          </p:nvPr>
        </p:nvGraphicFramePr>
        <p:xfrm>
          <a:off x="986352" y="489601"/>
          <a:ext cx="7378239" cy="2126504"/>
        </p:xfrm>
        <a:graphic>
          <a:graphicData uri="http://schemas.openxmlformats.org/drawingml/2006/table">
            <a:tbl>
              <a:tblPr/>
              <a:tblGrid>
                <a:gridCol w="2138985">
                  <a:extLst>
                    <a:ext uri="{9D8B030D-6E8A-4147-A177-3AD203B41FA5}">
                      <a16:colId xmlns:a16="http://schemas.microsoft.com/office/drawing/2014/main" xmlns="" val="20000"/>
                    </a:ext>
                  </a:extLst>
                </a:gridCol>
                <a:gridCol w="1916179">
                  <a:extLst>
                    <a:ext uri="{9D8B030D-6E8A-4147-A177-3AD203B41FA5}">
                      <a16:colId xmlns:a16="http://schemas.microsoft.com/office/drawing/2014/main" xmlns="" val="20001"/>
                    </a:ext>
                  </a:extLst>
                </a:gridCol>
                <a:gridCol w="3323075">
                  <a:extLst>
                    <a:ext uri="{9D8B030D-6E8A-4147-A177-3AD203B41FA5}">
                      <a16:colId xmlns:a16="http://schemas.microsoft.com/office/drawing/2014/main" xmlns="" val="20002"/>
                    </a:ext>
                  </a:extLst>
                </a:gridCol>
              </a:tblGrid>
              <a:tr h="5720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0000"/>
                          </a:solidFill>
                          <a:effectLst/>
                          <a:latin typeface="Times New Roman" pitchFamily="18" charset="0"/>
                        </a:rPr>
                        <a:t>Miền</a:t>
                      </a:r>
                      <a:r>
                        <a:rPr kumimoji="0" lang="en-US" sz="2800" b="0" i="0" u="none" strike="noStrike" cap="none" normalizeH="0" baseline="0" dirty="0">
                          <a:ln>
                            <a:noFill/>
                          </a:ln>
                          <a:solidFill>
                            <a:srgbClr val="FF0000"/>
                          </a:solidFill>
                          <a:effectLst/>
                          <a:latin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rPr>
                        <a:t>khí</a:t>
                      </a:r>
                      <a:r>
                        <a:rPr kumimoji="0" lang="en-US" sz="2800" b="0" i="0" u="none" strike="noStrike" cap="none" normalizeH="0" baseline="0" dirty="0">
                          <a:ln>
                            <a:noFill/>
                          </a:ln>
                          <a:solidFill>
                            <a:srgbClr val="FF0000"/>
                          </a:solidFill>
                          <a:effectLst/>
                          <a:latin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rPr>
                        <a:t>hậu</a:t>
                      </a:r>
                      <a:endParaRPr kumimoji="0" lang="en-US" sz="2800" b="0" i="0" u="none" strike="noStrike" cap="none" normalizeH="0" baseline="0" dirty="0">
                        <a:ln>
                          <a:noFill/>
                        </a:ln>
                        <a:solidFill>
                          <a:srgbClr val="FF0000"/>
                        </a:solidFill>
                        <a:effectLst/>
                        <a:latin typeface="Times New Roman" pitchFamily="18" charset="0"/>
                      </a:endParaRPr>
                    </a:p>
                  </a:txBody>
                  <a:tcPr marL="121920" marR="12192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0000"/>
                          </a:solidFill>
                          <a:effectLst/>
                          <a:latin typeface="Times New Roman" pitchFamily="18" charset="0"/>
                        </a:rPr>
                        <a:t>Phạm</a:t>
                      </a:r>
                      <a:r>
                        <a:rPr kumimoji="0" lang="en-US" sz="2800" b="0" i="0" u="none" strike="noStrike" cap="none" normalizeH="0" baseline="0" dirty="0">
                          <a:ln>
                            <a:noFill/>
                          </a:ln>
                          <a:solidFill>
                            <a:srgbClr val="FF0000"/>
                          </a:solidFill>
                          <a:effectLst/>
                          <a:latin typeface="Times New Roman" pitchFamily="18" charset="0"/>
                        </a:rPr>
                        <a:t> vi</a:t>
                      </a:r>
                    </a:p>
                  </a:txBody>
                  <a:tcPr marL="121920" marR="12192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rPr>
                        <a:t>Đặc</a:t>
                      </a:r>
                      <a:r>
                        <a:rPr kumimoji="0" lang="en-US" sz="2800" b="0" i="0" u="none" strike="noStrike" cap="none" normalizeH="0" baseline="0" dirty="0">
                          <a:ln>
                            <a:noFill/>
                          </a:ln>
                          <a:solidFill>
                            <a:srgbClr val="FF0000"/>
                          </a:solidFill>
                          <a:effectLst/>
                          <a:latin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rPr>
                        <a:t>điểm</a:t>
                      </a:r>
                      <a:endParaRPr kumimoji="0" lang="en-US" sz="2800" b="0" i="0" u="none" strike="noStrike" cap="none" normalizeH="0" baseline="0" dirty="0">
                        <a:ln>
                          <a:noFill/>
                        </a:ln>
                        <a:solidFill>
                          <a:srgbClr val="FF0000"/>
                        </a:solidFill>
                        <a:effectLst/>
                        <a:latin typeface="Times New Roman" pitchFamily="18" charset="0"/>
                      </a:endParaRPr>
                    </a:p>
                  </a:txBody>
                  <a:tcPr marL="121920" marR="12192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3633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err="1">
                          <a:ln>
                            <a:noFill/>
                          </a:ln>
                          <a:solidFill>
                            <a:srgbClr val="0000FF"/>
                          </a:solidFill>
                          <a:effectLst/>
                          <a:latin typeface="Times New Roman" pitchFamily="18" charset="0"/>
                          <a:cs typeface="Times New Roman" pitchFamily="18" charset="0"/>
                        </a:rPr>
                        <a:t>Phía</a:t>
                      </a:r>
                      <a:r>
                        <a:rPr kumimoji="0" lang="en-US" sz="2300" b="0" i="0" u="none" strike="noStrike" cap="none" normalizeH="0" baseline="0" dirty="0">
                          <a:ln>
                            <a:noFill/>
                          </a:ln>
                          <a:solidFill>
                            <a:srgbClr val="0000FF"/>
                          </a:solidFill>
                          <a:effectLst/>
                          <a:latin typeface="Times New Roman" pitchFamily="18" charset="0"/>
                          <a:cs typeface="Times New Roman" pitchFamily="18" charset="0"/>
                        </a:rPr>
                        <a:t> Nam</a:t>
                      </a:r>
                    </a:p>
                  </a:txBody>
                  <a:tcPr marL="121920" marR="12192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Bef>
                          <a:spcPct val="20000"/>
                        </a:spcBef>
                      </a:pPr>
                      <a:r>
                        <a:rPr lang="en-US" altLang="en-US" sz="2400" dirty="0" err="1">
                          <a:solidFill>
                            <a:srgbClr val="0000FF"/>
                          </a:solidFill>
                          <a:latin typeface="Times New Roman" pitchFamily="18" charset="0"/>
                          <a:cs typeface="Times New Roman" pitchFamily="18" charset="0"/>
                        </a:rPr>
                        <a:t>Dãy</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Bạch</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Mã</a:t>
                      </a:r>
                      <a:r>
                        <a:rPr lang="en-US" altLang="en-US" sz="2400" dirty="0">
                          <a:solidFill>
                            <a:srgbClr val="0000FF"/>
                          </a:solidFill>
                          <a:latin typeface="Times New Roman" pitchFamily="18" charset="0"/>
                          <a:cs typeface="Times New Roman" pitchFamily="18" charset="0"/>
                        </a:rPr>
                        <a:t> 16</a:t>
                      </a:r>
                      <a:r>
                        <a:rPr lang="en-US" altLang="en-US" sz="2400" baseline="30000" dirty="0">
                          <a:solidFill>
                            <a:srgbClr val="0000FF"/>
                          </a:solidFill>
                          <a:latin typeface="Times New Roman" pitchFamily="18" charset="0"/>
                          <a:cs typeface="Times New Roman" pitchFamily="18" charset="0"/>
                        </a:rPr>
                        <a:t>0</a:t>
                      </a:r>
                      <a:r>
                        <a:rPr lang="en-US" altLang="en-US" sz="2400" dirty="0">
                          <a:solidFill>
                            <a:srgbClr val="0000FF"/>
                          </a:solidFill>
                          <a:latin typeface="Times New Roman" pitchFamily="18" charset="0"/>
                          <a:cs typeface="Times New Roman" pitchFamily="18" charset="0"/>
                        </a:rPr>
                        <a:t>B </a:t>
                      </a:r>
                      <a:r>
                        <a:rPr lang="en-US" altLang="en-US" sz="2400" dirty="0" err="1">
                          <a:solidFill>
                            <a:srgbClr val="0000FF"/>
                          </a:solidFill>
                          <a:latin typeface="Times New Roman" pitchFamily="18" charset="0"/>
                          <a:cs typeface="Times New Roman" pitchFamily="18" charset="0"/>
                        </a:rPr>
                        <a:t>trở</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vào</a:t>
                      </a:r>
                      <a:endParaRPr lang="en-US" altLang="en-US" sz="2400" dirty="0">
                        <a:solidFill>
                          <a:srgbClr val="0000FF"/>
                        </a:solidFill>
                        <a:latin typeface="Times New Roman" pitchFamily="18" charset="0"/>
                        <a:cs typeface="Times New Roman" pitchFamily="18" charset="0"/>
                      </a:endParaRPr>
                    </a:p>
                  </a:txBody>
                  <a:tcPr marL="121920" marR="12192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spcBef>
                          <a:spcPct val="20000"/>
                        </a:spcBef>
                      </a:pPr>
                      <a:r>
                        <a:rPr lang="en-US" altLang="en-US" sz="2400" dirty="0" err="1">
                          <a:solidFill>
                            <a:srgbClr val="0000CC"/>
                          </a:solidFill>
                          <a:latin typeface="Times New Roman" pitchFamily="18" charset="0"/>
                          <a:cs typeface="Times New Roman" pitchFamily="18" charset="0"/>
                        </a:rPr>
                        <a:t>Khí</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hậu</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cận</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xích</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đạo</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nóng</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quanh</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năm</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Có</a:t>
                      </a:r>
                      <a:r>
                        <a:rPr lang="en-US" altLang="en-US" sz="2400" dirty="0">
                          <a:solidFill>
                            <a:srgbClr val="0000CC"/>
                          </a:solidFill>
                          <a:latin typeface="Times New Roman" pitchFamily="18" charset="0"/>
                          <a:cs typeface="Times New Roman" pitchFamily="18" charset="0"/>
                        </a:rPr>
                        <a:t> 2 </a:t>
                      </a:r>
                      <a:r>
                        <a:rPr lang="en-US" altLang="en-US" sz="2400" dirty="0" err="1">
                          <a:solidFill>
                            <a:srgbClr val="0000CC"/>
                          </a:solidFill>
                          <a:latin typeface="Times New Roman" pitchFamily="18" charset="0"/>
                          <a:cs typeface="Times New Roman" pitchFamily="18" charset="0"/>
                        </a:rPr>
                        <a:t>mùa</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rõ</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rệt</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mùa</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mưa</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và</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mùa</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khô</a:t>
                      </a:r>
                      <a:r>
                        <a:rPr lang="en-US" altLang="en-US" sz="2400" dirty="0">
                          <a:solidFill>
                            <a:srgbClr val="0000CC"/>
                          </a:solidFill>
                          <a:latin typeface="Times New Roman" pitchFamily="18" charset="0"/>
                          <a:cs typeface="Times New Roman" pitchFamily="18" charset="0"/>
                        </a:rPr>
                        <a:t>.</a:t>
                      </a:r>
                      <a:endParaRPr lang="en-US" altLang="en-US" sz="2400" dirty="0">
                        <a:solidFill>
                          <a:srgbClr val="0000FF"/>
                        </a:solidFill>
                        <a:latin typeface="Times New Roman" pitchFamily="18" charset="0"/>
                        <a:cs typeface="Times New Roman" pitchFamily="18" charset="0"/>
                      </a:endParaRPr>
                    </a:p>
                  </a:txBody>
                  <a:tcPr marL="121920" marR="12192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3537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3074"/>
                                        </p:tgtEl>
                                      </p:cBhvr>
                                    </p:animEffect>
                                    <p:set>
                                      <p:cBhvr>
                                        <p:cTn id="7" dur="1" fill="hold">
                                          <p:stCondLst>
                                            <p:cond delay="499"/>
                                          </p:stCondLst>
                                        </p:cTn>
                                        <p:tgtEl>
                                          <p:spTgt spid="307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descr="~LWF0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33" y="-25400"/>
            <a:ext cx="5283200" cy="6858000"/>
          </a:xfrm>
          <a:prstGeom prst="rect">
            <a:avLst/>
          </a:prstGeom>
          <a:noFill/>
          <a:ln w="57150" cmpd="thinThick">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4" name="Freeform 3"/>
          <p:cNvSpPr/>
          <p:nvPr/>
        </p:nvSpPr>
        <p:spPr>
          <a:xfrm>
            <a:off x="2218987" y="2444717"/>
            <a:ext cx="1656573" cy="3048819"/>
          </a:xfrm>
          <a:custGeom>
            <a:avLst/>
            <a:gdLst>
              <a:gd name="connsiteX0" fmla="*/ 0 w 1242430"/>
              <a:gd name="connsiteY0" fmla="*/ 14213 h 2286614"/>
              <a:gd name="connsiteX1" fmla="*/ 165823 w 1242430"/>
              <a:gd name="connsiteY1" fmla="*/ 47378 h 2286614"/>
              <a:gd name="connsiteX2" fmla="*/ 364812 w 1242430"/>
              <a:gd name="connsiteY2" fmla="*/ 113708 h 2286614"/>
              <a:gd name="connsiteX3" fmla="*/ 397977 w 1242430"/>
              <a:gd name="connsiteY3" fmla="*/ 217940 h 2286614"/>
              <a:gd name="connsiteX4" fmla="*/ 497471 w 1242430"/>
              <a:gd name="connsiteY4" fmla="*/ 350599 h 2286614"/>
              <a:gd name="connsiteX5" fmla="*/ 677508 w 1242430"/>
              <a:gd name="connsiteY5" fmla="*/ 521160 h 2286614"/>
              <a:gd name="connsiteX6" fmla="*/ 848070 w 1242430"/>
              <a:gd name="connsiteY6" fmla="*/ 639606 h 2286614"/>
              <a:gd name="connsiteX7" fmla="*/ 1037583 w 1242430"/>
              <a:gd name="connsiteY7" fmla="*/ 890711 h 2286614"/>
              <a:gd name="connsiteX8" fmla="*/ 1146553 w 1242430"/>
              <a:gd name="connsiteY8" fmla="*/ 1108651 h 2286614"/>
              <a:gd name="connsiteX9" fmla="*/ 1212882 w 1242430"/>
              <a:gd name="connsiteY9" fmla="*/ 1402396 h 2286614"/>
              <a:gd name="connsiteX10" fmla="*/ 1241309 w 1242430"/>
              <a:gd name="connsiteY10" fmla="*/ 1724568 h 2286614"/>
              <a:gd name="connsiteX11" fmla="*/ 1227096 w 1242430"/>
              <a:gd name="connsiteY11" fmla="*/ 1914081 h 2286614"/>
              <a:gd name="connsiteX12" fmla="*/ 1141815 w 1242430"/>
              <a:gd name="connsiteY12" fmla="*/ 2264680 h 2286614"/>
              <a:gd name="connsiteX13" fmla="*/ 1047059 w 1242430"/>
              <a:gd name="connsiteY13" fmla="*/ 2222039 h 2286614"/>
              <a:gd name="connsiteX14" fmla="*/ 1042321 w 1242430"/>
              <a:gd name="connsiteY14" fmla="*/ 1994624 h 2286614"/>
              <a:gd name="connsiteX15" fmla="*/ 1056534 w 1242430"/>
              <a:gd name="connsiteY15" fmla="*/ 1681927 h 2286614"/>
              <a:gd name="connsiteX16" fmla="*/ 1023369 w 1242430"/>
              <a:gd name="connsiteY16" fmla="*/ 1454512 h 2286614"/>
              <a:gd name="connsiteX17" fmla="*/ 985467 w 1242430"/>
              <a:gd name="connsiteY17" fmla="*/ 1345542 h 2286614"/>
              <a:gd name="connsiteX18" fmla="*/ 999680 w 1242430"/>
              <a:gd name="connsiteY18" fmla="*/ 1174980 h 2286614"/>
              <a:gd name="connsiteX19" fmla="*/ 900186 w 1242430"/>
              <a:gd name="connsiteY19" fmla="*/ 1032845 h 2286614"/>
              <a:gd name="connsiteX20" fmla="*/ 696460 w 1242430"/>
              <a:gd name="connsiteY20" fmla="*/ 957040 h 2286614"/>
              <a:gd name="connsiteX21" fmla="*/ 592228 w 1242430"/>
              <a:gd name="connsiteY21" fmla="*/ 824381 h 2286614"/>
              <a:gd name="connsiteX22" fmla="*/ 625392 w 1242430"/>
              <a:gd name="connsiteY22" fmla="*/ 762789 h 2286614"/>
              <a:gd name="connsiteX23" fmla="*/ 630130 w 1242430"/>
              <a:gd name="connsiteY23" fmla="*/ 705936 h 2286614"/>
              <a:gd name="connsiteX24" fmla="*/ 450093 w 1242430"/>
              <a:gd name="connsiteY24" fmla="*/ 596966 h 2286614"/>
              <a:gd name="connsiteX25" fmla="*/ 383763 w 1242430"/>
              <a:gd name="connsiteY25" fmla="*/ 544850 h 2286614"/>
              <a:gd name="connsiteX26" fmla="*/ 355336 w 1242430"/>
              <a:gd name="connsiteY26" fmla="*/ 397977 h 2286614"/>
              <a:gd name="connsiteX27" fmla="*/ 222677 w 1242430"/>
              <a:gd name="connsiteY27" fmla="*/ 270056 h 2286614"/>
              <a:gd name="connsiteX28" fmla="*/ 113707 w 1242430"/>
              <a:gd name="connsiteY28" fmla="*/ 146872 h 2286614"/>
              <a:gd name="connsiteX29" fmla="*/ 52116 w 1242430"/>
              <a:gd name="connsiteY29" fmla="*/ 0 h 2286614"/>
              <a:gd name="connsiteX30" fmla="*/ 52116 w 1242430"/>
              <a:gd name="connsiteY30" fmla="*/ 0 h 228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42430" h="2286614">
                <a:moveTo>
                  <a:pt x="0" y="14213"/>
                </a:moveTo>
                <a:cubicBezTo>
                  <a:pt x="52510" y="22504"/>
                  <a:pt x="105021" y="30796"/>
                  <a:pt x="165823" y="47378"/>
                </a:cubicBezTo>
                <a:cubicBezTo>
                  <a:pt x="226625" y="63960"/>
                  <a:pt x="326120" y="85281"/>
                  <a:pt x="364812" y="113708"/>
                </a:cubicBezTo>
                <a:cubicBezTo>
                  <a:pt x="403504" y="142135"/>
                  <a:pt x="375867" y="178458"/>
                  <a:pt x="397977" y="217940"/>
                </a:cubicBezTo>
                <a:cubicBezTo>
                  <a:pt x="420087" y="257422"/>
                  <a:pt x="450883" y="300062"/>
                  <a:pt x="497471" y="350599"/>
                </a:cubicBezTo>
                <a:cubicBezTo>
                  <a:pt x="544059" y="401136"/>
                  <a:pt x="619075" y="472992"/>
                  <a:pt x="677508" y="521160"/>
                </a:cubicBezTo>
                <a:cubicBezTo>
                  <a:pt x="735941" y="569328"/>
                  <a:pt x="788058" y="578014"/>
                  <a:pt x="848070" y="639606"/>
                </a:cubicBezTo>
                <a:cubicBezTo>
                  <a:pt x="908082" y="701198"/>
                  <a:pt x="987836" y="812537"/>
                  <a:pt x="1037583" y="890711"/>
                </a:cubicBezTo>
                <a:cubicBezTo>
                  <a:pt x="1087330" y="968885"/>
                  <a:pt x="1117337" y="1023370"/>
                  <a:pt x="1146553" y="1108651"/>
                </a:cubicBezTo>
                <a:cubicBezTo>
                  <a:pt x="1175769" y="1193932"/>
                  <a:pt x="1197089" y="1299743"/>
                  <a:pt x="1212882" y="1402396"/>
                </a:cubicBezTo>
                <a:cubicBezTo>
                  <a:pt x="1228675" y="1505049"/>
                  <a:pt x="1238940" y="1639287"/>
                  <a:pt x="1241309" y="1724568"/>
                </a:cubicBezTo>
                <a:cubicBezTo>
                  <a:pt x="1243678" y="1809849"/>
                  <a:pt x="1243678" y="1824062"/>
                  <a:pt x="1227096" y="1914081"/>
                </a:cubicBezTo>
                <a:cubicBezTo>
                  <a:pt x="1210514" y="2004100"/>
                  <a:pt x="1171821" y="2213354"/>
                  <a:pt x="1141815" y="2264680"/>
                </a:cubicBezTo>
                <a:cubicBezTo>
                  <a:pt x="1111809" y="2316006"/>
                  <a:pt x="1063641" y="2267048"/>
                  <a:pt x="1047059" y="2222039"/>
                </a:cubicBezTo>
                <a:cubicBezTo>
                  <a:pt x="1030477" y="2177030"/>
                  <a:pt x="1040742" y="2084643"/>
                  <a:pt x="1042321" y="1994624"/>
                </a:cubicBezTo>
                <a:cubicBezTo>
                  <a:pt x="1043900" y="1904605"/>
                  <a:pt x="1059693" y="1771946"/>
                  <a:pt x="1056534" y="1681927"/>
                </a:cubicBezTo>
                <a:cubicBezTo>
                  <a:pt x="1053375" y="1591908"/>
                  <a:pt x="1035213" y="1510576"/>
                  <a:pt x="1023369" y="1454512"/>
                </a:cubicBezTo>
                <a:cubicBezTo>
                  <a:pt x="1011525" y="1398448"/>
                  <a:pt x="989415" y="1392131"/>
                  <a:pt x="985467" y="1345542"/>
                </a:cubicBezTo>
                <a:cubicBezTo>
                  <a:pt x="981519" y="1298953"/>
                  <a:pt x="1013893" y="1227096"/>
                  <a:pt x="999680" y="1174980"/>
                </a:cubicBezTo>
                <a:cubicBezTo>
                  <a:pt x="985467" y="1122864"/>
                  <a:pt x="950723" y="1069168"/>
                  <a:pt x="900186" y="1032845"/>
                </a:cubicBezTo>
                <a:cubicBezTo>
                  <a:pt x="849649" y="996522"/>
                  <a:pt x="747786" y="991784"/>
                  <a:pt x="696460" y="957040"/>
                </a:cubicBezTo>
                <a:cubicBezTo>
                  <a:pt x="645134" y="922296"/>
                  <a:pt x="604073" y="856756"/>
                  <a:pt x="592228" y="824381"/>
                </a:cubicBezTo>
                <a:cubicBezTo>
                  <a:pt x="580383" y="792006"/>
                  <a:pt x="619075" y="782530"/>
                  <a:pt x="625392" y="762789"/>
                </a:cubicBezTo>
                <a:cubicBezTo>
                  <a:pt x="631709" y="743048"/>
                  <a:pt x="659346" y="733573"/>
                  <a:pt x="630130" y="705936"/>
                </a:cubicBezTo>
                <a:cubicBezTo>
                  <a:pt x="600914" y="678299"/>
                  <a:pt x="491154" y="623814"/>
                  <a:pt x="450093" y="596966"/>
                </a:cubicBezTo>
                <a:cubicBezTo>
                  <a:pt x="409032" y="570118"/>
                  <a:pt x="399556" y="578015"/>
                  <a:pt x="383763" y="544850"/>
                </a:cubicBezTo>
                <a:cubicBezTo>
                  <a:pt x="367970" y="511685"/>
                  <a:pt x="382184" y="443776"/>
                  <a:pt x="355336" y="397977"/>
                </a:cubicBezTo>
                <a:cubicBezTo>
                  <a:pt x="328488" y="352178"/>
                  <a:pt x="262948" y="311907"/>
                  <a:pt x="222677" y="270056"/>
                </a:cubicBezTo>
                <a:cubicBezTo>
                  <a:pt x="182406" y="228205"/>
                  <a:pt x="142134" y="191881"/>
                  <a:pt x="113707" y="146872"/>
                </a:cubicBezTo>
                <a:cubicBezTo>
                  <a:pt x="85280" y="101863"/>
                  <a:pt x="52116" y="0"/>
                  <a:pt x="52116" y="0"/>
                </a:cubicBezTo>
                <a:lnTo>
                  <a:pt x="52116" y="0"/>
                </a:lnTo>
              </a:path>
            </a:pathLst>
          </a:custGeom>
          <a:solidFill>
            <a:srgbClr val="FFFF00"/>
          </a:solidFill>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 name="Rectangle 4"/>
          <p:cNvSpPr/>
          <p:nvPr/>
        </p:nvSpPr>
        <p:spPr>
          <a:xfrm>
            <a:off x="2649142" y="5317316"/>
            <a:ext cx="1160895" cy="379656"/>
          </a:xfrm>
          <a:prstGeom prst="rect">
            <a:avLst/>
          </a:prstGeom>
        </p:spPr>
        <p:txBody>
          <a:bodyPr wrap="none">
            <a:spAutoFit/>
          </a:bodyPr>
          <a:lstStyle/>
          <a:p>
            <a:r>
              <a:rPr lang="en-US" altLang="en-US" sz="1867" b="1" i="1" dirty="0" err="1">
                <a:solidFill>
                  <a:srgbClr val="000000"/>
                </a:solidFill>
                <a:latin typeface="Times New Roman" pitchFamily="18" charset="0"/>
                <a:cs typeface="Times New Roman" pitchFamily="18" charset="0"/>
              </a:rPr>
              <a:t>Mũi</a:t>
            </a:r>
            <a:r>
              <a:rPr lang="en-US" altLang="en-US" sz="1867" b="1" i="1" dirty="0">
                <a:solidFill>
                  <a:srgbClr val="000000"/>
                </a:solidFill>
                <a:latin typeface="Times New Roman" pitchFamily="18" charset="0"/>
                <a:cs typeface="Times New Roman" pitchFamily="18" charset="0"/>
              </a:rPr>
              <a:t> </a:t>
            </a:r>
            <a:r>
              <a:rPr lang="en-US" altLang="en-US" sz="1867" b="1" i="1" dirty="0" err="1">
                <a:solidFill>
                  <a:srgbClr val="000000"/>
                </a:solidFill>
                <a:latin typeface="Times New Roman" pitchFamily="18" charset="0"/>
                <a:cs typeface="Times New Roman" pitchFamily="18" charset="0"/>
              </a:rPr>
              <a:t>Dinh</a:t>
            </a:r>
            <a:endParaRPr lang="en-US" sz="1867" dirty="0"/>
          </a:p>
        </p:txBody>
      </p:sp>
      <p:sp>
        <p:nvSpPr>
          <p:cNvPr id="6" name="Rectangle 5"/>
          <p:cNvSpPr/>
          <p:nvPr/>
        </p:nvSpPr>
        <p:spPr>
          <a:xfrm>
            <a:off x="1742217" y="2065061"/>
            <a:ext cx="1330814" cy="379656"/>
          </a:xfrm>
          <a:prstGeom prst="rect">
            <a:avLst/>
          </a:prstGeom>
        </p:spPr>
        <p:txBody>
          <a:bodyPr wrap="none">
            <a:spAutoFit/>
          </a:bodyPr>
          <a:lstStyle/>
          <a:p>
            <a:r>
              <a:rPr lang="en-US" altLang="en-US" sz="1867" b="1" i="1" dirty="0" err="1">
                <a:solidFill>
                  <a:srgbClr val="000000"/>
                </a:solidFill>
                <a:latin typeface="Times New Roman" pitchFamily="18" charset="0"/>
                <a:cs typeface="Times New Roman" pitchFamily="18" charset="0"/>
              </a:rPr>
              <a:t>Hoành</a:t>
            </a:r>
            <a:r>
              <a:rPr lang="en-US" altLang="en-US" sz="1867" b="1" i="1" dirty="0">
                <a:solidFill>
                  <a:srgbClr val="000000"/>
                </a:solidFill>
                <a:latin typeface="Times New Roman" pitchFamily="18" charset="0"/>
                <a:cs typeface="Times New Roman" pitchFamily="18" charset="0"/>
              </a:rPr>
              <a:t> </a:t>
            </a:r>
            <a:r>
              <a:rPr lang="en-US" altLang="en-US" sz="1867" b="1" i="1" dirty="0" err="1">
                <a:solidFill>
                  <a:srgbClr val="000000"/>
                </a:solidFill>
                <a:latin typeface="Times New Roman" pitchFamily="18" charset="0"/>
                <a:cs typeface="Times New Roman" pitchFamily="18" charset="0"/>
              </a:rPr>
              <a:t>Sơn</a:t>
            </a:r>
            <a:endParaRPr lang="en-US" sz="1867" dirty="0"/>
          </a:p>
        </p:txBody>
      </p:sp>
      <p:graphicFrame>
        <p:nvGraphicFramePr>
          <p:cNvPr id="7" name="Group 79">
            <a:extLst>
              <a:ext uri="{FF2B5EF4-FFF2-40B4-BE49-F238E27FC236}">
                <a16:creationId xmlns:a16="http://schemas.microsoft.com/office/drawing/2014/main" xmlns="" id="{84FB727A-6099-4876-86AB-3AC9D9A336B8}"/>
              </a:ext>
            </a:extLst>
          </p:cNvPr>
          <p:cNvGraphicFramePr>
            <a:graphicFrameLocks noGrp="1"/>
          </p:cNvGraphicFramePr>
          <p:nvPr>
            <p:ph/>
            <p:extLst>
              <p:ext uri="{D42A27DB-BD31-4B8C-83A1-F6EECF244321}">
                <p14:modId xmlns:p14="http://schemas.microsoft.com/office/powerpoint/2010/main" val="2799059603"/>
              </p:ext>
            </p:extLst>
          </p:nvPr>
        </p:nvGraphicFramePr>
        <p:xfrm>
          <a:off x="5652021" y="710121"/>
          <a:ext cx="6395467" cy="2938252"/>
        </p:xfrm>
        <a:graphic>
          <a:graphicData uri="http://schemas.openxmlformats.org/drawingml/2006/table">
            <a:tbl>
              <a:tblPr/>
              <a:tblGrid>
                <a:gridCol w="1902790">
                  <a:extLst>
                    <a:ext uri="{9D8B030D-6E8A-4147-A177-3AD203B41FA5}">
                      <a16:colId xmlns:a16="http://schemas.microsoft.com/office/drawing/2014/main" xmlns="" val="20000"/>
                    </a:ext>
                  </a:extLst>
                </a:gridCol>
                <a:gridCol w="2000302">
                  <a:extLst>
                    <a:ext uri="{9D8B030D-6E8A-4147-A177-3AD203B41FA5}">
                      <a16:colId xmlns:a16="http://schemas.microsoft.com/office/drawing/2014/main" xmlns="" val="20001"/>
                    </a:ext>
                  </a:extLst>
                </a:gridCol>
                <a:gridCol w="2492375">
                  <a:extLst>
                    <a:ext uri="{9D8B030D-6E8A-4147-A177-3AD203B41FA5}">
                      <a16:colId xmlns:a16="http://schemas.microsoft.com/office/drawing/2014/main" xmlns="" val="20002"/>
                    </a:ext>
                  </a:extLst>
                </a:gridCol>
              </a:tblGrid>
              <a:tr h="5610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0000"/>
                          </a:solidFill>
                          <a:effectLst/>
                          <a:latin typeface="Times New Roman" pitchFamily="18" charset="0"/>
                        </a:rPr>
                        <a:t>Miền</a:t>
                      </a:r>
                      <a:r>
                        <a:rPr kumimoji="0" lang="en-US" sz="2800" b="0" i="0" u="none" strike="noStrike" cap="none" normalizeH="0" baseline="0" dirty="0">
                          <a:ln>
                            <a:noFill/>
                          </a:ln>
                          <a:solidFill>
                            <a:srgbClr val="FF0000"/>
                          </a:solidFill>
                          <a:effectLst/>
                          <a:latin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rPr>
                        <a:t>khí</a:t>
                      </a:r>
                      <a:r>
                        <a:rPr kumimoji="0" lang="en-US" sz="2800" b="0" i="0" u="none" strike="noStrike" cap="none" normalizeH="0" baseline="0" dirty="0">
                          <a:ln>
                            <a:noFill/>
                          </a:ln>
                          <a:solidFill>
                            <a:srgbClr val="FF0000"/>
                          </a:solidFill>
                          <a:effectLst/>
                          <a:latin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rPr>
                        <a:t>hậu</a:t>
                      </a:r>
                      <a:endParaRPr kumimoji="0" lang="en-US" sz="2800" b="0" i="0" u="none" strike="noStrike" cap="none" normalizeH="0" baseline="0" dirty="0">
                        <a:ln>
                          <a:noFill/>
                        </a:ln>
                        <a:solidFill>
                          <a:srgbClr val="FF0000"/>
                        </a:solidFill>
                        <a:effectLst/>
                        <a:latin typeface="Times New Roman" pitchFamily="18" charset="0"/>
                      </a:endParaRPr>
                    </a:p>
                  </a:txBody>
                  <a:tcPr marL="121920" marR="12192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rPr>
                        <a:t>Phạm</a:t>
                      </a:r>
                      <a:r>
                        <a:rPr kumimoji="0" lang="en-US" sz="2800" b="0" i="0" u="none" strike="noStrike" cap="none" normalizeH="0" baseline="0" dirty="0">
                          <a:ln>
                            <a:noFill/>
                          </a:ln>
                          <a:solidFill>
                            <a:srgbClr val="FF0000"/>
                          </a:solidFill>
                          <a:effectLst/>
                          <a:latin typeface="Times New Roman" pitchFamily="18" charset="0"/>
                        </a:rPr>
                        <a:t> vi</a:t>
                      </a:r>
                    </a:p>
                  </a:txBody>
                  <a:tcPr marL="121920" marR="12192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0000"/>
                          </a:solidFill>
                          <a:effectLst/>
                          <a:latin typeface="Times New Roman" pitchFamily="18" charset="0"/>
                        </a:rPr>
                        <a:t>     Đặc </a:t>
                      </a:r>
                      <a:r>
                        <a:rPr kumimoji="0" lang="en-US" sz="2800" b="0" i="0" u="none" strike="noStrike" cap="none" normalizeH="0" baseline="0" dirty="0" err="1">
                          <a:ln>
                            <a:noFill/>
                          </a:ln>
                          <a:solidFill>
                            <a:srgbClr val="FF0000"/>
                          </a:solidFill>
                          <a:effectLst/>
                          <a:latin typeface="Times New Roman" pitchFamily="18" charset="0"/>
                        </a:rPr>
                        <a:t>điểm</a:t>
                      </a:r>
                      <a:endParaRPr kumimoji="0" lang="en-US" sz="2800" b="0" i="0" u="none" strike="noStrike" cap="none" normalizeH="0" baseline="0" dirty="0">
                        <a:ln>
                          <a:noFill/>
                        </a:ln>
                        <a:solidFill>
                          <a:srgbClr val="FF0000"/>
                        </a:solidFill>
                        <a:effectLst/>
                        <a:latin typeface="Times New Roman" pitchFamily="18" charset="0"/>
                      </a:endParaRPr>
                    </a:p>
                  </a:txBody>
                  <a:tcPr marL="121920" marR="12192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5246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err="1">
                          <a:ln>
                            <a:noFill/>
                          </a:ln>
                          <a:solidFill>
                            <a:srgbClr val="0000FF"/>
                          </a:solidFill>
                          <a:effectLst/>
                          <a:latin typeface="Times New Roman" pitchFamily="18" charset="0"/>
                          <a:cs typeface="Times New Roman" pitchFamily="18" charset="0"/>
                        </a:rPr>
                        <a:t>Đông</a:t>
                      </a:r>
                      <a:r>
                        <a:rPr kumimoji="0" lang="en-US" sz="2300" b="0" i="0" u="none" strike="noStrike" cap="none" normalizeH="0" baseline="0" dirty="0">
                          <a:ln>
                            <a:noFill/>
                          </a:ln>
                          <a:solidFill>
                            <a:srgbClr val="0000FF"/>
                          </a:solidFill>
                          <a:effectLst/>
                          <a:latin typeface="Times New Roman" pitchFamily="18" charset="0"/>
                          <a:cs typeface="Times New Roman" pitchFamily="18" charset="0"/>
                        </a:rPr>
                        <a:t> Tr</a:t>
                      </a:r>
                      <a:r>
                        <a:rPr kumimoji="0" lang="vi-VN" sz="2300" b="0" i="0" u="none" strike="noStrike" cap="none" normalizeH="0" baseline="0" dirty="0">
                          <a:ln>
                            <a:noFill/>
                          </a:ln>
                          <a:solidFill>
                            <a:srgbClr val="0000FF"/>
                          </a:solidFill>
                          <a:effectLst/>
                          <a:latin typeface="Times New Roman" pitchFamily="18" charset="0"/>
                          <a:cs typeface="Times New Roman" pitchFamily="18" charset="0"/>
                        </a:rPr>
                        <a:t>ư</a:t>
                      </a:r>
                      <a:r>
                        <a:rPr kumimoji="0" lang="en-US" sz="2300" b="0" i="0" u="none" strike="noStrike" cap="none" normalizeH="0" baseline="0" dirty="0" err="1">
                          <a:ln>
                            <a:noFill/>
                          </a:ln>
                          <a:solidFill>
                            <a:srgbClr val="0000FF"/>
                          </a:solidFill>
                          <a:effectLst/>
                          <a:latin typeface="Times New Roman" pitchFamily="18" charset="0"/>
                          <a:cs typeface="Times New Roman" pitchFamily="18" charset="0"/>
                        </a:rPr>
                        <a:t>ờng</a:t>
                      </a:r>
                      <a:r>
                        <a:rPr kumimoji="0" lang="en-US" sz="2300" b="0" i="0" u="none" strike="noStrike" cap="none" normalizeH="0" baseline="0" dirty="0">
                          <a:ln>
                            <a:noFill/>
                          </a:ln>
                          <a:solidFill>
                            <a:srgbClr val="0000FF"/>
                          </a:solidFill>
                          <a:effectLst/>
                          <a:latin typeface="Times New Roman" pitchFamily="18" charset="0"/>
                          <a:cs typeface="Times New Roman" pitchFamily="18" charset="0"/>
                        </a:rPr>
                        <a:t> S</a:t>
                      </a:r>
                      <a:r>
                        <a:rPr kumimoji="0" lang="vi-VN" sz="2300" b="0" i="0" u="none" strike="noStrike" cap="none" normalizeH="0" baseline="0" dirty="0">
                          <a:ln>
                            <a:noFill/>
                          </a:ln>
                          <a:solidFill>
                            <a:srgbClr val="0000FF"/>
                          </a:solidFill>
                          <a:effectLst/>
                          <a:latin typeface="Times New Roman" pitchFamily="18" charset="0"/>
                          <a:cs typeface="Times New Roman" pitchFamily="18" charset="0"/>
                        </a:rPr>
                        <a:t>ơ</a:t>
                      </a:r>
                      <a:r>
                        <a:rPr kumimoji="0" lang="en-US" sz="2300" b="0" i="0" u="none" strike="noStrike" cap="none" normalizeH="0" baseline="0" dirty="0">
                          <a:ln>
                            <a:noFill/>
                          </a:ln>
                          <a:solidFill>
                            <a:srgbClr val="0000FF"/>
                          </a:solidFill>
                          <a:effectLst/>
                          <a:latin typeface="Times New Roman" pitchFamily="18" charset="0"/>
                          <a:cs typeface="Times New Roman" pitchFamily="18" charset="0"/>
                        </a:rPr>
                        <a:t>n</a:t>
                      </a:r>
                    </a:p>
                  </a:txBody>
                  <a:tcPr marL="121920" marR="12192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Bef>
                          <a:spcPct val="20000"/>
                        </a:spcBef>
                      </a:pPr>
                      <a:r>
                        <a:rPr lang="en-US" altLang="en-US" sz="2400" dirty="0" err="1">
                          <a:solidFill>
                            <a:srgbClr val="0000FF"/>
                          </a:solidFill>
                          <a:latin typeface="Times New Roman" pitchFamily="18" charset="0"/>
                          <a:cs typeface="Times New Roman" pitchFamily="18" charset="0"/>
                        </a:rPr>
                        <a:t>Từ</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Hoành</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Sơn</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đến</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Mũi</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Dinh</a:t>
                      </a:r>
                      <a:r>
                        <a:rPr lang="en-US" altLang="en-US" sz="2400" dirty="0">
                          <a:solidFill>
                            <a:srgbClr val="0000FF"/>
                          </a:solidFill>
                          <a:latin typeface="Times New Roman" pitchFamily="18" charset="0"/>
                          <a:cs typeface="Times New Roman" pitchFamily="18" charset="0"/>
                        </a:rPr>
                        <a:t> </a:t>
                      </a:r>
                    </a:p>
                    <a:p>
                      <a:pPr algn="ctr">
                        <a:spcBef>
                          <a:spcPct val="20000"/>
                        </a:spcBef>
                      </a:pPr>
                      <a:r>
                        <a:rPr lang="en-US" altLang="en-US" sz="2400" dirty="0">
                          <a:solidFill>
                            <a:srgbClr val="0000FF"/>
                          </a:solidFill>
                          <a:latin typeface="Times New Roman" pitchFamily="18" charset="0"/>
                          <a:cs typeface="Times New Roman" pitchFamily="18" charset="0"/>
                        </a:rPr>
                        <a:t>( 18</a:t>
                      </a:r>
                      <a:r>
                        <a:rPr lang="en-US" altLang="en-US" sz="2400" baseline="30000" dirty="0">
                          <a:solidFill>
                            <a:srgbClr val="0000FF"/>
                          </a:solidFill>
                          <a:latin typeface="Times New Roman" pitchFamily="18" charset="0"/>
                          <a:cs typeface="Times New Roman" pitchFamily="18" charset="0"/>
                        </a:rPr>
                        <a:t>0</a:t>
                      </a:r>
                      <a:r>
                        <a:rPr lang="en-US" altLang="en-US" sz="2400" dirty="0">
                          <a:solidFill>
                            <a:srgbClr val="0000FF"/>
                          </a:solidFill>
                          <a:latin typeface="Times New Roman" pitchFamily="18" charset="0"/>
                          <a:cs typeface="Times New Roman" pitchFamily="18" charset="0"/>
                        </a:rPr>
                        <a:t>B </a:t>
                      </a:r>
                      <a:r>
                        <a:rPr lang="en-US" altLang="en-US" sz="2400" dirty="0" err="1">
                          <a:solidFill>
                            <a:srgbClr val="0000FF"/>
                          </a:solidFill>
                          <a:latin typeface="Times New Roman" pitchFamily="18" charset="0"/>
                          <a:cs typeface="Times New Roman" pitchFamily="18" charset="0"/>
                        </a:rPr>
                        <a:t>đến</a:t>
                      </a:r>
                      <a:r>
                        <a:rPr lang="en-US" altLang="en-US" sz="2400" dirty="0">
                          <a:solidFill>
                            <a:srgbClr val="0000FF"/>
                          </a:solidFill>
                          <a:latin typeface="Times New Roman" pitchFamily="18" charset="0"/>
                          <a:cs typeface="Times New Roman" pitchFamily="18" charset="0"/>
                        </a:rPr>
                        <a:t> 11</a:t>
                      </a:r>
                      <a:r>
                        <a:rPr lang="en-US" altLang="en-US" sz="2400" baseline="30000" dirty="0">
                          <a:solidFill>
                            <a:srgbClr val="0000FF"/>
                          </a:solidFill>
                          <a:latin typeface="Times New Roman" pitchFamily="18" charset="0"/>
                          <a:cs typeface="Times New Roman" pitchFamily="18" charset="0"/>
                        </a:rPr>
                        <a:t>0</a:t>
                      </a:r>
                      <a:r>
                        <a:rPr lang="en-US" altLang="en-US" sz="2400" dirty="0">
                          <a:solidFill>
                            <a:srgbClr val="0000FF"/>
                          </a:solidFill>
                          <a:latin typeface="Times New Roman" pitchFamily="18" charset="0"/>
                          <a:cs typeface="Times New Roman" pitchFamily="18" charset="0"/>
                        </a:rPr>
                        <a:t>B )</a:t>
                      </a:r>
                    </a:p>
                  </a:txBody>
                  <a:tcPr marL="121920" marR="12192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Bef>
                          <a:spcPct val="20000"/>
                        </a:spcBef>
                      </a:pPr>
                      <a:r>
                        <a:rPr lang="en-US" altLang="en-US" sz="2400" dirty="0" err="1">
                          <a:solidFill>
                            <a:srgbClr val="0000CC"/>
                          </a:solidFill>
                          <a:latin typeface="Times New Roman" pitchFamily="18" charset="0"/>
                          <a:cs typeface="Times New Roman" pitchFamily="18" charset="0"/>
                        </a:rPr>
                        <a:t>Mùa</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mưa</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lệch</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hẳn</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về</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thu</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đông</a:t>
                      </a:r>
                      <a:endParaRPr lang="en-US" altLang="en-US" sz="2400" dirty="0">
                        <a:solidFill>
                          <a:srgbClr val="0000CC"/>
                        </a:solidFill>
                        <a:latin typeface="Times New Roman" pitchFamily="18" charset="0"/>
                        <a:cs typeface="Times New Roman" pitchFamily="18" charset="0"/>
                      </a:endParaRPr>
                    </a:p>
                  </a:txBody>
                  <a:tcPr marL="121920" marR="12192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8" name="Group 79">
            <a:extLst>
              <a:ext uri="{FF2B5EF4-FFF2-40B4-BE49-F238E27FC236}">
                <a16:creationId xmlns:a16="http://schemas.microsoft.com/office/drawing/2014/main" xmlns="" id="{475EE72E-BDF9-420A-8EFE-9C12C47B6FFC}"/>
              </a:ext>
            </a:extLst>
          </p:cNvPr>
          <p:cNvGraphicFramePr>
            <a:graphicFrameLocks/>
          </p:cNvGraphicFramePr>
          <p:nvPr>
            <p:extLst>
              <p:ext uri="{D42A27DB-BD31-4B8C-83A1-F6EECF244321}">
                <p14:modId xmlns:p14="http://schemas.microsoft.com/office/powerpoint/2010/main" val="3379066423"/>
              </p:ext>
            </p:extLst>
          </p:nvPr>
        </p:nvGraphicFramePr>
        <p:xfrm>
          <a:off x="5652020" y="4038540"/>
          <a:ext cx="6235179" cy="2469538"/>
        </p:xfrm>
        <a:graphic>
          <a:graphicData uri="http://schemas.openxmlformats.org/drawingml/2006/table">
            <a:tbl>
              <a:tblPr/>
              <a:tblGrid>
                <a:gridCol w="1855101">
                  <a:extLst>
                    <a:ext uri="{9D8B030D-6E8A-4147-A177-3AD203B41FA5}">
                      <a16:colId xmlns:a16="http://schemas.microsoft.com/office/drawing/2014/main" xmlns="" val="20000"/>
                    </a:ext>
                  </a:extLst>
                </a:gridCol>
                <a:gridCol w="1950169">
                  <a:extLst>
                    <a:ext uri="{9D8B030D-6E8A-4147-A177-3AD203B41FA5}">
                      <a16:colId xmlns:a16="http://schemas.microsoft.com/office/drawing/2014/main" xmlns="" val="20001"/>
                    </a:ext>
                  </a:extLst>
                </a:gridCol>
                <a:gridCol w="2429909">
                  <a:extLst>
                    <a:ext uri="{9D8B030D-6E8A-4147-A177-3AD203B41FA5}">
                      <a16:colId xmlns:a16="http://schemas.microsoft.com/office/drawing/2014/main" xmlns="" val="20002"/>
                    </a:ext>
                  </a:extLst>
                </a:gridCol>
              </a:tblGrid>
              <a:tr h="5610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0000"/>
                          </a:solidFill>
                          <a:effectLst/>
                          <a:latin typeface="Times New Roman" pitchFamily="18" charset="0"/>
                        </a:rPr>
                        <a:t>Miền</a:t>
                      </a:r>
                      <a:r>
                        <a:rPr kumimoji="0" lang="en-US" sz="2800" b="0" i="0" u="none" strike="noStrike" cap="none" normalizeH="0" baseline="0" dirty="0">
                          <a:ln>
                            <a:noFill/>
                          </a:ln>
                          <a:solidFill>
                            <a:srgbClr val="FF0000"/>
                          </a:solidFill>
                          <a:effectLst/>
                          <a:latin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rPr>
                        <a:t>khí</a:t>
                      </a:r>
                      <a:r>
                        <a:rPr kumimoji="0" lang="en-US" sz="2800" b="0" i="0" u="none" strike="noStrike" cap="none" normalizeH="0" baseline="0" dirty="0">
                          <a:ln>
                            <a:noFill/>
                          </a:ln>
                          <a:solidFill>
                            <a:srgbClr val="FF0000"/>
                          </a:solidFill>
                          <a:effectLst/>
                          <a:latin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rPr>
                        <a:t>hậu</a:t>
                      </a:r>
                      <a:endParaRPr kumimoji="0" lang="en-US" sz="2800" b="0" i="0" u="none" strike="noStrike" cap="none" normalizeH="0" baseline="0" dirty="0">
                        <a:ln>
                          <a:noFill/>
                        </a:ln>
                        <a:solidFill>
                          <a:srgbClr val="FF0000"/>
                        </a:solidFill>
                        <a:effectLst/>
                        <a:latin typeface="Times New Roman" pitchFamily="18" charset="0"/>
                      </a:endParaRPr>
                    </a:p>
                  </a:txBody>
                  <a:tcPr marL="121920" marR="12192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rPr>
                        <a:t>Phạm</a:t>
                      </a:r>
                      <a:r>
                        <a:rPr kumimoji="0" lang="en-US" sz="2800" b="0" i="0" u="none" strike="noStrike" cap="none" normalizeH="0" baseline="0" dirty="0">
                          <a:ln>
                            <a:noFill/>
                          </a:ln>
                          <a:solidFill>
                            <a:srgbClr val="FF0000"/>
                          </a:solidFill>
                          <a:effectLst/>
                          <a:latin typeface="Times New Roman" pitchFamily="18" charset="0"/>
                        </a:rPr>
                        <a:t> vi</a:t>
                      </a:r>
                    </a:p>
                  </a:txBody>
                  <a:tcPr marL="121920" marR="12192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0000"/>
                          </a:solidFill>
                          <a:effectLst/>
                          <a:latin typeface="Times New Roman" pitchFamily="18" charset="0"/>
                        </a:rPr>
                        <a:t>     Đặc </a:t>
                      </a:r>
                      <a:r>
                        <a:rPr kumimoji="0" lang="en-US" sz="2800" b="0" i="0" u="none" strike="noStrike" cap="none" normalizeH="0" baseline="0" dirty="0" err="1">
                          <a:ln>
                            <a:noFill/>
                          </a:ln>
                          <a:solidFill>
                            <a:srgbClr val="FF0000"/>
                          </a:solidFill>
                          <a:effectLst/>
                          <a:latin typeface="Times New Roman" pitchFamily="18" charset="0"/>
                        </a:rPr>
                        <a:t>điểm</a:t>
                      </a:r>
                      <a:endParaRPr kumimoji="0" lang="en-US" sz="2800" b="0" i="0" u="none" strike="noStrike" cap="none" normalizeH="0" baseline="0" dirty="0">
                        <a:ln>
                          <a:noFill/>
                        </a:ln>
                        <a:solidFill>
                          <a:srgbClr val="FF0000"/>
                        </a:solidFill>
                        <a:effectLst/>
                        <a:latin typeface="Times New Roman" pitchFamily="18" charset="0"/>
                      </a:endParaRPr>
                    </a:p>
                  </a:txBody>
                  <a:tcPr marL="121920" marR="12192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5246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a:ln>
                            <a:noFill/>
                          </a:ln>
                          <a:solidFill>
                            <a:srgbClr val="0000FF"/>
                          </a:solidFill>
                          <a:effectLst/>
                          <a:latin typeface="Times New Roman" pitchFamily="18" charset="0"/>
                          <a:cs typeface="Times New Roman" pitchFamily="18" charset="0"/>
                        </a:rPr>
                        <a:t>Biển Đông</a:t>
                      </a:r>
                      <a:endParaRPr kumimoji="0" lang="en-US" sz="2300" b="0" i="0" u="none" strike="noStrike" cap="none" normalizeH="0" baseline="0" dirty="0">
                        <a:ln>
                          <a:noFill/>
                        </a:ln>
                        <a:solidFill>
                          <a:srgbClr val="0000FF"/>
                        </a:solidFill>
                        <a:effectLst/>
                        <a:latin typeface="Times New Roman" pitchFamily="18" charset="0"/>
                        <a:cs typeface="Times New Roman" pitchFamily="18" charset="0"/>
                      </a:endParaRPr>
                    </a:p>
                  </a:txBody>
                  <a:tcPr marL="121920" marR="12192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Bef>
                          <a:spcPct val="20000"/>
                        </a:spcBef>
                      </a:pPr>
                      <a:r>
                        <a:rPr lang="en-US" altLang="en-US" sz="2400">
                          <a:solidFill>
                            <a:srgbClr val="0000FF"/>
                          </a:solidFill>
                          <a:latin typeface="Times New Roman" pitchFamily="18" charset="0"/>
                          <a:cs typeface="Times New Roman" pitchFamily="18" charset="0"/>
                        </a:rPr>
                        <a:t>Biển Đông Việt Nam</a:t>
                      </a:r>
                      <a:endParaRPr lang="en-US" altLang="en-US" sz="2400" dirty="0">
                        <a:solidFill>
                          <a:srgbClr val="0000FF"/>
                        </a:solidFill>
                        <a:latin typeface="Times New Roman" pitchFamily="18" charset="0"/>
                        <a:cs typeface="Times New Roman" pitchFamily="18" charset="0"/>
                      </a:endParaRPr>
                    </a:p>
                  </a:txBody>
                  <a:tcPr marL="121920" marR="12192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Bef>
                          <a:spcPct val="20000"/>
                        </a:spcBef>
                      </a:pPr>
                      <a:r>
                        <a:rPr lang="en-US" altLang="en-US" sz="2400">
                          <a:solidFill>
                            <a:srgbClr val="0000CC"/>
                          </a:solidFill>
                          <a:latin typeface="Times New Roman" pitchFamily="18" charset="0"/>
                          <a:cs typeface="Times New Roman" pitchFamily="18" charset="0"/>
                        </a:rPr>
                        <a:t>Nhiệt đới gió mùa hải d</a:t>
                      </a:r>
                      <a:r>
                        <a:rPr lang="vi-VN" altLang="en-US" sz="2400">
                          <a:solidFill>
                            <a:srgbClr val="0000CC"/>
                          </a:solidFill>
                          <a:latin typeface="Times New Roman" pitchFamily="18" charset="0"/>
                          <a:cs typeface="Times New Roman" pitchFamily="18" charset="0"/>
                        </a:rPr>
                        <a:t>ư</a:t>
                      </a:r>
                      <a:r>
                        <a:rPr lang="en-US" altLang="en-US" sz="2400">
                          <a:solidFill>
                            <a:srgbClr val="0000CC"/>
                          </a:solidFill>
                          <a:latin typeface="Times New Roman" pitchFamily="18" charset="0"/>
                          <a:cs typeface="Times New Roman" pitchFamily="18" charset="0"/>
                        </a:rPr>
                        <a:t>ơng</a:t>
                      </a:r>
                      <a:endParaRPr lang="en-US" altLang="en-US" sz="2400" dirty="0">
                        <a:solidFill>
                          <a:srgbClr val="0000CC"/>
                        </a:solidFill>
                        <a:latin typeface="Times New Roman" pitchFamily="18" charset="0"/>
                        <a:cs typeface="Times New Roman" pitchFamily="18" charset="0"/>
                      </a:endParaRPr>
                    </a:p>
                  </a:txBody>
                  <a:tcPr marL="121920" marR="12192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2" name="Oval 1">
            <a:extLst>
              <a:ext uri="{FF2B5EF4-FFF2-40B4-BE49-F238E27FC236}">
                <a16:creationId xmlns:a16="http://schemas.microsoft.com/office/drawing/2014/main" xmlns="" id="{721048F3-4B53-4D59-887B-F6A002E61C36}"/>
              </a:ext>
            </a:extLst>
          </p:cNvPr>
          <p:cNvSpPr/>
          <p:nvPr/>
        </p:nvSpPr>
        <p:spPr>
          <a:xfrm rot="1922113">
            <a:off x="3938456" y="4064940"/>
            <a:ext cx="848140" cy="23118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977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4"/>
                                        </p:tgtEl>
                                        <p:attrNameLst>
                                          <p:attrName>style.color</p:attrName>
                                        </p:attrNameLst>
                                      </p:cBhvr>
                                      <p:to>
                                        <a:schemeClr val="accent2"/>
                                      </p:to>
                                    </p:animClr>
                                    <p:animClr clrSpc="rgb" dir="cw">
                                      <p:cBhvr>
                                        <p:cTn id="7" dur="500" fill="hold"/>
                                        <p:tgtEl>
                                          <p:spTgt spid="4"/>
                                        </p:tgtEl>
                                        <p:attrNameLst>
                                          <p:attrName>fillcolor</p:attrName>
                                        </p:attrNameLst>
                                      </p:cBhvr>
                                      <p:to>
                                        <a:schemeClr val="accent2"/>
                                      </p:to>
                                    </p:animClr>
                                    <p:set>
                                      <p:cBhvr>
                                        <p:cTn id="8" dur="500" fill="hold"/>
                                        <p:tgtEl>
                                          <p:spTgt spid="4"/>
                                        </p:tgtEl>
                                        <p:attrNameLst>
                                          <p:attrName>fill.type</p:attrName>
                                        </p:attrNameLst>
                                      </p:cBhvr>
                                      <p:to>
                                        <p:strVal val="solid"/>
                                      </p:to>
                                    </p:set>
                                    <p:set>
                                      <p:cBhvr>
                                        <p:cTn id="9" dur="500" fill="hold"/>
                                        <p:tgtEl>
                                          <p:spTgt spid="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descr="~LWF0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567" y="-25400"/>
            <a:ext cx="5283200" cy="6858000"/>
          </a:xfrm>
          <a:prstGeom prst="rect">
            <a:avLst/>
          </a:prstGeom>
          <a:noFill/>
          <a:ln w="57150" cmpd="thinThick">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4" name="Freeform 3"/>
          <p:cNvSpPr/>
          <p:nvPr/>
        </p:nvSpPr>
        <p:spPr>
          <a:xfrm>
            <a:off x="5814523" y="2444717"/>
            <a:ext cx="1656573" cy="3048819"/>
          </a:xfrm>
          <a:custGeom>
            <a:avLst/>
            <a:gdLst>
              <a:gd name="connsiteX0" fmla="*/ 0 w 1242430"/>
              <a:gd name="connsiteY0" fmla="*/ 14213 h 2286614"/>
              <a:gd name="connsiteX1" fmla="*/ 165823 w 1242430"/>
              <a:gd name="connsiteY1" fmla="*/ 47378 h 2286614"/>
              <a:gd name="connsiteX2" fmla="*/ 364812 w 1242430"/>
              <a:gd name="connsiteY2" fmla="*/ 113708 h 2286614"/>
              <a:gd name="connsiteX3" fmla="*/ 397977 w 1242430"/>
              <a:gd name="connsiteY3" fmla="*/ 217940 h 2286614"/>
              <a:gd name="connsiteX4" fmla="*/ 497471 w 1242430"/>
              <a:gd name="connsiteY4" fmla="*/ 350599 h 2286614"/>
              <a:gd name="connsiteX5" fmla="*/ 677508 w 1242430"/>
              <a:gd name="connsiteY5" fmla="*/ 521160 h 2286614"/>
              <a:gd name="connsiteX6" fmla="*/ 848070 w 1242430"/>
              <a:gd name="connsiteY6" fmla="*/ 639606 h 2286614"/>
              <a:gd name="connsiteX7" fmla="*/ 1037583 w 1242430"/>
              <a:gd name="connsiteY7" fmla="*/ 890711 h 2286614"/>
              <a:gd name="connsiteX8" fmla="*/ 1146553 w 1242430"/>
              <a:gd name="connsiteY8" fmla="*/ 1108651 h 2286614"/>
              <a:gd name="connsiteX9" fmla="*/ 1212882 w 1242430"/>
              <a:gd name="connsiteY9" fmla="*/ 1402396 h 2286614"/>
              <a:gd name="connsiteX10" fmla="*/ 1241309 w 1242430"/>
              <a:gd name="connsiteY10" fmla="*/ 1724568 h 2286614"/>
              <a:gd name="connsiteX11" fmla="*/ 1227096 w 1242430"/>
              <a:gd name="connsiteY11" fmla="*/ 1914081 h 2286614"/>
              <a:gd name="connsiteX12" fmla="*/ 1141815 w 1242430"/>
              <a:gd name="connsiteY12" fmla="*/ 2264680 h 2286614"/>
              <a:gd name="connsiteX13" fmla="*/ 1047059 w 1242430"/>
              <a:gd name="connsiteY13" fmla="*/ 2222039 h 2286614"/>
              <a:gd name="connsiteX14" fmla="*/ 1042321 w 1242430"/>
              <a:gd name="connsiteY14" fmla="*/ 1994624 h 2286614"/>
              <a:gd name="connsiteX15" fmla="*/ 1056534 w 1242430"/>
              <a:gd name="connsiteY15" fmla="*/ 1681927 h 2286614"/>
              <a:gd name="connsiteX16" fmla="*/ 1023369 w 1242430"/>
              <a:gd name="connsiteY16" fmla="*/ 1454512 h 2286614"/>
              <a:gd name="connsiteX17" fmla="*/ 985467 w 1242430"/>
              <a:gd name="connsiteY17" fmla="*/ 1345542 h 2286614"/>
              <a:gd name="connsiteX18" fmla="*/ 999680 w 1242430"/>
              <a:gd name="connsiteY18" fmla="*/ 1174980 h 2286614"/>
              <a:gd name="connsiteX19" fmla="*/ 900186 w 1242430"/>
              <a:gd name="connsiteY19" fmla="*/ 1032845 h 2286614"/>
              <a:gd name="connsiteX20" fmla="*/ 696460 w 1242430"/>
              <a:gd name="connsiteY20" fmla="*/ 957040 h 2286614"/>
              <a:gd name="connsiteX21" fmla="*/ 592228 w 1242430"/>
              <a:gd name="connsiteY21" fmla="*/ 824381 h 2286614"/>
              <a:gd name="connsiteX22" fmla="*/ 625392 w 1242430"/>
              <a:gd name="connsiteY22" fmla="*/ 762789 h 2286614"/>
              <a:gd name="connsiteX23" fmla="*/ 630130 w 1242430"/>
              <a:gd name="connsiteY23" fmla="*/ 705936 h 2286614"/>
              <a:gd name="connsiteX24" fmla="*/ 450093 w 1242430"/>
              <a:gd name="connsiteY24" fmla="*/ 596966 h 2286614"/>
              <a:gd name="connsiteX25" fmla="*/ 383763 w 1242430"/>
              <a:gd name="connsiteY25" fmla="*/ 544850 h 2286614"/>
              <a:gd name="connsiteX26" fmla="*/ 355336 w 1242430"/>
              <a:gd name="connsiteY26" fmla="*/ 397977 h 2286614"/>
              <a:gd name="connsiteX27" fmla="*/ 222677 w 1242430"/>
              <a:gd name="connsiteY27" fmla="*/ 270056 h 2286614"/>
              <a:gd name="connsiteX28" fmla="*/ 113707 w 1242430"/>
              <a:gd name="connsiteY28" fmla="*/ 146872 h 2286614"/>
              <a:gd name="connsiteX29" fmla="*/ 52116 w 1242430"/>
              <a:gd name="connsiteY29" fmla="*/ 0 h 2286614"/>
              <a:gd name="connsiteX30" fmla="*/ 52116 w 1242430"/>
              <a:gd name="connsiteY30" fmla="*/ 0 h 228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42430" h="2286614">
                <a:moveTo>
                  <a:pt x="0" y="14213"/>
                </a:moveTo>
                <a:cubicBezTo>
                  <a:pt x="52510" y="22504"/>
                  <a:pt x="105021" y="30796"/>
                  <a:pt x="165823" y="47378"/>
                </a:cubicBezTo>
                <a:cubicBezTo>
                  <a:pt x="226625" y="63960"/>
                  <a:pt x="326120" y="85281"/>
                  <a:pt x="364812" y="113708"/>
                </a:cubicBezTo>
                <a:cubicBezTo>
                  <a:pt x="403504" y="142135"/>
                  <a:pt x="375867" y="178458"/>
                  <a:pt x="397977" y="217940"/>
                </a:cubicBezTo>
                <a:cubicBezTo>
                  <a:pt x="420087" y="257422"/>
                  <a:pt x="450883" y="300062"/>
                  <a:pt x="497471" y="350599"/>
                </a:cubicBezTo>
                <a:cubicBezTo>
                  <a:pt x="544059" y="401136"/>
                  <a:pt x="619075" y="472992"/>
                  <a:pt x="677508" y="521160"/>
                </a:cubicBezTo>
                <a:cubicBezTo>
                  <a:pt x="735941" y="569328"/>
                  <a:pt x="788058" y="578014"/>
                  <a:pt x="848070" y="639606"/>
                </a:cubicBezTo>
                <a:cubicBezTo>
                  <a:pt x="908082" y="701198"/>
                  <a:pt x="987836" y="812537"/>
                  <a:pt x="1037583" y="890711"/>
                </a:cubicBezTo>
                <a:cubicBezTo>
                  <a:pt x="1087330" y="968885"/>
                  <a:pt x="1117337" y="1023370"/>
                  <a:pt x="1146553" y="1108651"/>
                </a:cubicBezTo>
                <a:cubicBezTo>
                  <a:pt x="1175769" y="1193932"/>
                  <a:pt x="1197089" y="1299743"/>
                  <a:pt x="1212882" y="1402396"/>
                </a:cubicBezTo>
                <a:cubicBezTo>
                  <a:pt x="1228675" y="1505049"/>
                  <a:pt x="1238940" y="1639287"/>
                  <a:pt x="1241309" y="1724568"/>
                </a:cubicBezTo>
                <a:cubicBezTo>
                  <a:pt x="1243678" y="1809849"/>
                  <a:pt x="1243678" y="1824062"/>
                  <a:pt x="1227096" y="1914081"/>
                </a:cubicBezTo>
                <a:cubicBezTo>
                  <a:pt x="1210514" y="2004100"/>
                  <a:pt x="1171821" y="2213354"/>
                  <a:pt x="1141815" y="2264680"/>
                </a:cubicBezTo>
                <a:cubicBezTo>
                  <a:pt x="1111809" y="2316006"/>
                  <a:pt x="1063641" y="2267048"/>
                  <a:pt x="1047059" y="2222039"/>
                </a:cubicBezTo>
                <a:cubicBezTo>
                  <a:pt x="1030477" y="2177030"/>
                  <a:pt x="1040742" y="2084643"/>
                  <a:pt x="1042321" y="1994624"/>
                </a:cubicBezTo>
                <a:cubicBezTo>
                  <a:pt x="1043900" y="1904605"/>
                  <a:pt x="1059693" y="1771946"/>
                  <a:pt x="1056534" y="1681927"/>
                </a:cubicBezTo>
                <a:cubicBezTo>
                  <a:pt x="1053375" y="1591908"/>
                  <a:pt x="1035213" y="1510576"/>
                  <a:pt x="1023369" y="1454512"/>
                </a:cubicBezTo>
                <a:cubicBezTo>
                  <a:pt x="1011525" y="1398448"/>
                  <a:pt x="989415" y="1392131"/>
                  <a:pt x="985467" y="1345542"/>
                </a:cubicBezTo>
                <a:cubicBezTo>
                  <a:pt x="981519" y="1298953"/>
                  <a:pt x="1013893" y="1227096"/>
                  <a:pt x="999680" y="1174980"/>
                </a:cubicBezTo>
                <a:cubicBezTo>
                  <a:pt x="985467" y="1122864"/>
                  <a:pt x="950723" y="1069168"/>
                  <a:pt x="900186" y="1032845"/>
                </a:cubicBezTo>
                <a:cubicBezTo>
                  <a:pt x="849649" y="996522"/>
                  <a:pt x="747786" y="991784"/>
                  <a:pt x="696460" y="957040"/>
                </a:cubicBezTo>
                <a:cubicBezTo>
                  <a:pt x="645134" y="922296"/>
                  <a:pt x="604073" y="856756"/>
                  <a:pt x="592228" y="824381"/>
                </a:cubicBezTo>
                <a:cubicBezTo>
                  <a:pt x="580383" y="792006"/>
                  <a:pt x="619075" y="782530"/>
                  <a:pt x="625392" y="762789"/>
                </a:cubicBezTo>
                <a:cubicBezTo>
                  <a:pt x="631709" y="743048"/>
                  <a:pt x="659346" y="733573"/>
                  <a:pt x="630130" y="705936"/>
                </a:cubicBezTo>
                <a:cubicBezTo>
                  <a:pt x="600914" y="678299"/>
                  <a:pt x="491154" y="623814"/>
                  <a:pt x="450093" y="596966"/>
                </a:cubicBezTo>
                <a:cubicBezTo>
                  <a:pt x="409032" y="570118"/>
                  <a:pt x="399556" y="578015"/>
                  <a:pt x="383763" y="544850"/>
                </a:cubicBezTo>
                <a:cubicBezTo>
                  <a:pt x="367970" y="511685"/>
                  <a:pt x="382184" y="443776"/>
                  <a:pt x="355336" y="397977"/>
                </a:cubicBezTo>
                <a:cubicBezTo>
                  <a:pt x="328488" y="352178"/>
                  <a:pt x="262948" y="311907"/>
                  <a:pt x="222677" y="270056"/>
                </a:cubicBezTo>
                <a:cubicBezTo>
                  <a:pt x="182406" y="228205"/>
                  <a:pt x="142134" y="191881"/>
                  <a:pt x="113707" y="146872"/>
                </a:cubicBezTo>
                <a:cubicBezTo>
                  <a:pt x="85280" y="101863"/>
                  <a:pt x="52116" y="0"/>
                  <a:pt x="52116" y="0"/>
                </a:cubicBezTo>
                <a:lnTo>
                  <a:pt x="52116" y="0"/>
                </a:lnTo>
              </a:path>
            </a:pathLst>
          </a:custGeom>
          <a:solidFill>
            <a:srgbClr val="FFFF00"/>
          </a:solidFill>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 name="Rectangle 4"/>
          <p:cNvSpPr/>
          <p:nvPr/>
        </p:nvSpPr>
        <p:spPr>
          <a:xfrm>
            <a:off x="6461167" y="5220873"/>
            <a:ext cx="1160895" cy="379656"/>
          </a:xfrm>
          <a:prstGeom prst="rect">
            <a:avLst/>
          </a:prstGeom>
        </p:spPr>
        <p:txBody>
          <a:bodyPr wrap="none">
            <a:spAutoFit/>
          </a:bodyPr>
          <a:lstStyle/>
          <a:p>
            <a:r>
              <a:rPr lang="en-US" altLang="en-US" sz="1867" b="1" i="1" dirty="0" err="1">
                <a:solidFill>
                  <a:srgbClr val="000000"/>
                </a:solidFill>
                <a:latin typeface="Times New Roman" pitchFamily="18" charset="0"/>
                <a:cs typeface="Times New Roman" pitchFamily="18" charset="0"/>
              </a:rPr>
              <a:t>Mũi</a:t>
            </a:r>
            <a:r>
              <a:rPr lang="en-US" altLang="en-US" sz="1867" b="1" i="1" dirty="0">
                <a:solidFill>
                  <a:srgbClr val="000000"/>
                </a:solidFill>
                <a:latin typeface="Times New Roman" pitchFamily="18" charset="0"/>
                <a:cs typeface="Times New Roman" pitchFamily="18" charset="0"/>
              </a:rPr>
              <a:t> </a:t>
            </a:r>
            <a:r>
              <a:rPr lang="en-US" altLang="en-US" sz="1867" b="1" i="1" dirty="0" err="1">
                <a:solidFill>
                  <a:srgbClr val="000000"/>
                </a:solidFill>
                <a:latin typeface="Times New Roman" pitchFamily="18" charset="0"/>
                <a:cs typeface="Times New Roman" pitchFamily="18" charset="0"/>
              </a:rPr>
              <a:t>Dinh</a:t>
            </a:r>
            <a:endParaRPr lang="en-US" sz="1867" dirty="0"/>
          </a:p>
        </p:txBody>
      </p:sp>
      <p:sp>
        <p:nvSpPr>
          <p:cNvPr id="6" name="Rectangle 5"/>
          <p:cNvSpPr/>
          <p:nvPr/>
        </p:nvSpPr>
        <p:spPr>
          <a:xfrm>
            <a:off x="5368749" y="2065061"/>
            <a:ext cx="1330814" cy="379656"/>
          </a:xfrm>
          <a:prstGeom prst="rect">
            <a:avLst/>
          </a:prstGeom>
        </p:spPr>
        <p:txBody>
          <a:bodyPr wrap="none">
            <a:spAutoFit/>
          </a:bodyPr>
          <a:lstStyle/>
          <a:p>
            <a:r>
              <a:rPr lang="en-US" altLang="en-US" sz="1867" b="1" i="1" dirty="0" err="1">
                <a:latin typeface="Times New Roman" pitchFamily="18" charset="0"/>
                <a:cs typeface="Times New Roman" pitchFamily="18" charset="0"/>
              </a:rPr>
              <a:t>Hoành</a:t>
            </a:r>
            <a:r>
              <a:rPr lang="en-US" altLang="en-US" sz="1867" b="1" i="1" dirty="0">
                <a:latin typeface="Times New Roman" pitchFamily="18" charset="0"/>
                <a:cs typeface="Times New Roman" pitchFamily="18" charset="0"/>
              </a:rPr>
              <a:t> </a:t>
            </a:r>
            <a:r>
              <a:rPr lang="en-US" altLang="en-US" sz="1867" b="1" i="1" dirty="0" err="1">
                <a:latin typeface="Times New Roman" pitchFamily="18" charset="0"/>
                <a:cs typeface="Times New Roman" pitchFamily="18" charset="0"/>
              </a:rPr>
              <a:t>Sơn</a:t>
            </a:r>
            <a:endParaRPr lang="en-US" sz="1867" dirty="0"/>
          </a:p>
        </p:txBody>
      </p:sp>
      <p:sp>
        <p:nvSpPr>
          <p:cNvPr id="10" name="Rectangle 9"/>
          <p:cNvSpPr/>
          <p:nvPr/>
        </p:nvSpPr>
        <p:spPr>
          <a:xfrm>
            <a:off x="7342028" y="4163002"/>
            <a:ext cx="1481496" cy="379656"/>
          </a:xfrm>
          <a:prstGeom prst="rect">
            <a:avLst/>
          </a:prstGeom>
        </p:spPr>
        <p:txBody>
          <a:bodyPr wrap="none">
            <a:spAutoFit/>
          </a:bodyPr>
          <a:lstStyle/>
          <a:p>
            <a:r>
              <a:rPr lang="en-US" sz="1867" b="1" smtClean="0">
                <a:solidFill>
                  <a:schemeClr val="tx1">
                    <a:lumMod val="95000"/>
                    <a:lumOff val="5000"/>
                  </a:schemeClr>
                </a:solidFill>
                <a:latin typeface="Times New Roman" pitchFamily="18" charset="0"/>
                <a:cs typeface="Times New Roman" pitchFamily="18" charset="0"/>
              </a:rPr>
              <a:t>BÌNH ĐỊNH</a:t>
            </a:r>
            <a:endParaRPr lang="en-US" sz="1867" b="1" dirty="0">
              <a:solidFill>
                <a:schemeClr val="tx1">
                  <a:lumMod val="95000"/>
                  <a:lumOff val="5000"/>
                </a:schemeClr>
              </a:solidFill>
            </a:endParaRPr>
          </a:p>
        </p:txBody>
      </p:sp>
    </p:spTree>
    <p:extLst>
      <p:ext uri="{BB962C8B-B14F-4D97-AF65-F5344CB8AC3E}">
        <p14:creationId xmlns:p14="http://schemas.microsoft.com/office/powerpoint/2010/main" val="373911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2240</TotalTime>
  <Words>1445</Words>
  <Application>Microsoft Office PowerPoint</Application>
  <PresentationFormat>Custom</PresentationFormat>
  <Paragraphs>228</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Dựa vào kiến thức đã học, em hãy nêu nguyên nhân làm khí hậu nước ta phân hoá đa dạng, thất thường? </vt:lpstr>
      <vt:lpstr>PowerPoint Presentation</vt:lpstr>
      <vt:lpstr>Hoạt động cặp đôi để phân tích ảnh hưởng của khí hậu đa dạng, thất thường đến sản xuất và đời sống. Từ đó liên hệ địa phương đang sinh sống? </vt:lpstr>
      <vt:lpstr>PowerPoint Presentation</vt:lpstr>
      <vt:lpstr>BÀI TẬP</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User</cp:lastModifiedBy>
  <cp:revision>225</cp:revision>
  <dcterms:created xsi:type="dcterms:W3CDTF">2022-03-25T13:11:41Z</dcterms:created>
  <dcterms:modified xsi:type="dcterms:W3CDTF">2024-04-03T03:17:18Z</dcterms:modified>
</cp:coreProperties>
</file>