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33" r:id="rId4"/>
    <p:sldMasterId id="2147483745" r:id="rId5"/>
    <p:sldMasterId id="2147483757" r:id="rId6"/>
    <p:sldMasterId id="2147483769" r:id="rId7"/>
    <p:sldMasterId id="2147483771" r:id="rId8"/>
  </p:sldMasterIdLst>
  <p:notesMasterIdLst>
    <p:notesMasterId r:id="rId49"/>
  </p:notesMasterIdLst>
  <p:sldIdLst>
    <p:sldId id="375" r:id="rId9"/>
    <p:sldId id="310" r:id="rId10"/>
    <p:sldId id="257" r:id="rId11"/>
    <p:sldId id="382" r:id="rId12"/>
    <p:sldId id="381" r:id="rId13"/>
    <p:sldId id="378" r:id="rId14"/>
    <p:sldId id="379" r:id="rId15"/>
    <p:sldId id="380" r:id="rId16"/>
    <p:sldId id="349" r:id="rId17"/>
    <p:sldId id="369" r:id="rId18"/>
    <p:sldId id="376" r:id="rId19"/>
    <p:sldId id="360" r:id="rId20"/>
    <p:sldId id="383" r:id="rId21"/>
    <p:sldId id="370" r:id="rId22"/>
    <p:sldId id="384" r:id="rId23"/>
    <p:sldId id="385" r:id="rId24"/>
    <p:sldId id="386" r:id="rId25"/>
    <p:sldId id="387" r:id="rId26"/>
    <p:sldId id="394" r:id="rId27"/>
    <p:sldId id="389" r:id="rId28"/>
    <p:sldId id="390" r:id="rId29"/>
    <p:sldId id="391" r:id="rId30"/>
    <p:sldId id="392" r:id="rId31"/>
    <p:sldId id="393" r:id="rId32"/>
    <p:sldId id="371" r:id="rId33"/>
    <p:sldId id="372" r:id="rId34"/>
    <p:sldId id="361" r:id="rId35"/>
    <p:sldId id="395" r:id="rId36"/>
    <p:sldId id="373" r:id="rId37"/>
    <p:sldId id="364" r:id="rId38"/>
    <p:sldId id="363" r:id="rId39"/>
    <p:sldId id="365" r:id="rId40"/>
    <p:sldId id="367" r:id="rId41"/>
    <p:sldId id="366" r:id="rId42"/>
    <p:sldId id="368" r:id="rId43"/>
    <p:sldId id="354" r:id="rId44"/>
    <p:sldId id="358" r:id="rId45"/>
    <p:sldId id="374" r:id="rId46"/>
    <p:sldId id="342" r:id="rId47"/>
    <p:sldId id="34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ễn Thu" initials="NT" lastIdx="1" clrIdx="0">
    <p:extLst>
      <p:ext uri="{19B8F6BF-5375-455C-9EA6-DF929625EA0E}">
        <p15:presenceInfo xmlns:p15="http://schemas.microsoft.com/office/powerpoint/2012/main" userId="62a294b10e3cce44" providerId="Windows Live"/>
      </p:ext>
    </p:extLst>
  </p:cmAuthor>
  <p:cmAuthor id="2" name="Tống Linh" initials="TL"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4C9F"/>
    <a:srgbClr val="5353F7"/>
    <a:srgbClr val="FC0C1D"/>
    <a:srgbClr val="B5C070"/>
    <a:srgbClr val="B2B2B2"/>
    <a:srgbClr val="808080"/>
    <a:srgbClr val="FF3300"/>
    <a:srgbClr val="E3F53B"/>
    <a:srgbClr val="FCFCFC"/>
    <a:srgbClr val="DCE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1" autoAdjust="0"/>
    <p:restoredTop sz="94399" autoAdjust="0"/>
  </p:normalViewPr>
  <p:slideViewPr>
    <p:cSldViewPr snapToGrid="0">
      <p:cViewPr>
        <p:scale>
          <a:sx n="59" d="100"/>
          <a:sy n="59" d="100"/>
        </p:scale>
        <p:origin x="432" y="3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A4C31-109F-4392-97A9-62FC1641BAC3}" type="datetimeFigureOut">
              <a:rPr lang="en-US" smtClean="0"/>
              <a:t>11/25/2022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A48D4-7D0E-4E1F-BF92-4960C72A25D3}" type="slidenum">
              <a:rPr lang="en-US" smtClean="0"/>
              <a:t>‹#›</a:t>
            </a:fld>
            <a:endParaRPr lang="en-US"/>
          </a:p>
        </p:txBody>
      </p:sp>
    </p:spTree>
    <p:extLst>
      <p:ext uri="{BB962C8B-B14F-4D97-AF65-F5344CB8AC3E}">
        <p14:creationId xmlns:p14="http://schemas.microsoft.com/office/powerpoint/2010/main" val="97997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 </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77956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 </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48A48D4-7D0E-4E1F-BF92-4960C72A25D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78793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EC91C7-17DD-498D-AD12-307A60148D20}"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CA237-EE02-46EB-8324-FF98189C918D}" type="slidenum">
              <a:rPr lang="en-US" smtClean="0"/>
              <a:t>‹#›</a:t>
            </a:fld>
            <a:endParaRPr lang="en-US"/>
          </a:p>
        </p:txBody>
      </p:sp>
    </p:spTree>
    <p:extLst>
      <p:ext uri="{BB962C8B-B14F-4D97-AF65-F5344CB8AC3E}">
        <p14:creationId xmlns:p14="http://schemas.microsoft.com/office/powerpoint/2010/main" val="169700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C91C7-17DD-498D-AD12-307A60148D20}"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CA237-EE02-46EB-8324-FF98189C918D}" type="slidenum">
              <a:rPr lang="en-US" smtClean="0"/>
              <a:t>‹#›</a:t>
            </a:fld>
            <a:endParaRPr lang="en-US"/>
          </a:p>
        </p:txBody>
      </p:sp>
    </p:spTree>
    <p:extLst>
      <p:ext uri="{BB962C8B-B14F-4D97-AF65-F5344CB8AC3E}">
        <p14:creationId xmlns:p14="http://schemas.microsoft.com/office/powerpoint/2010/main" val="385847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C91C7-17DD-498D-AD12-307A60148D20}"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CA237-EE02-46EB-8324-FF98189C918D}" type="slidenum">
              <a:rPr lang="en-US" smtClean="0"/>
              <a:t>‹#›</a:t>
            </a:fld>
            <a:endParaRPr lang="en-US"/>
          </a:p>
        </p:txBody>
      </p:sp>
    </p:spTree>
    <p:extLst>
      <p:ext uri="{BB962C8B-B14F-4D97-AF65-F5344CB8AC3E}">
        <p14:creationId xmlns:p14="http://schemas.microsoft.com/office/powerpoint/2010/main" val="2337128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0D74-E893-4C89-8AB6-6ABB074640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408692-9659-4CC9-A008-4193E7F34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313029-B389-4F72-9B67-758183A50A93}"/>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7038CA-302A-4079-AD03-A971710032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75E6CA0-3C4E-444B-B7A5-73384C86646B}"/>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46154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2FEFE-E03D-4639-B953-4B41B8FC7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DA159-D36F-4241-8D49-B1319B831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65205-8E92-4DC9-9064-78350950F0DB}"/>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DA059F-2E3B-489E-9DD6-7C72CEDF5AB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E7AE230-09E5-470C-9F55-E1EB49BD9DD4}"/>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858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62548-4AE9-424D-B6EC-293CD4AE3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DB216F-FFB7-417B-A349-4DC3961AD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20F18-6BC9-4540-8258-08F9D927D29E}"/>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258837D-B161-4F5C-8C96-6C02A07C97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49ADFDC-1026-4FEB-8DEC-BE92356F5254}"/>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763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03DD-AE29-49D2-B9C2-899132854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CFA57-701A-479C-B5A5-B70019F37A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3A912A-1CA5-4ED2-BC3F-CB9A26280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3C041C-BE80-4541-A7F9-1109E2F98558}"/>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11/25/2022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ADCE014-C75F-4630-9A89-B4B59B1E301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1C6693A-48B2-4956-8661-63960D73301B}"/>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42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456F-E221-4314-891E-4DCC5292D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A7B618-AE1E-4FEB-946C-485CD7125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55CAB8-8F0E-411B-B1C2-96B74F4AE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3477A-5800-4F4E-A8F4-9D77D7F59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A2AFFB-65FD-46BF-B273-37398E0BE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DB2F6A-274C-42AE-82A8-E75AFF799310}"/>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11/25/2022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118E466-4819-4C08-B49C-8AD35D92D76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CB2C92C-6E1F-4FAA-98EE-5DEAE8F4861A}"/>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27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DBDD-2D46-4CD6-AA87-E79E7491D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9175F8-399F-438B-8B33-9AE67BDDE9EC}"/>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11/25/2022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A78A58F-859C-45F9-9A20-9A5685BA285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AF6C233-4D00-4CE1-9162-1827026D8BE4}"/>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451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D1008-996D-45C6-ABA4-A9EC3162B86F}"/>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11/25/2022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BE20EE8-F048-47CA-8F4F-0285DACB1B5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A3C9425-7191-4C83-8646-D5A75AFE7860}"/>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0916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048A-1D58-4DB0-A9F2-A6DA36F9C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2F3B85-398C-4973-BA09-18C053E23B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55F9F0-7DC6-4104-BF3F-6C36A6B60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35E34A-EF01-41A5-889D-FA74AEB4BA4A}"/>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11/25/2022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87C1EC5-441E-4223-9F19-666A334D2A2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9CA6780-C0F4-4190-985B-6A087ED58EDB}"/>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30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C91C7-17DD-498D-AD12-307A60148D20}"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CA237-EE02-46EB-8324-FF98189C918D}" type="slidenum">
              <a:rPr lang="en-US" smtClean="0"/>
              <a:t>‹#›</a:t>
            </a:fld>
            <a:endParaRPr lang="en-US"/>
          </a:p>
        </p:txBody>
      </p:sp>
    </p:spTree>
    <p:extLst>
      <p:ext uri="{BB962C8B-B14F-4D97-AF65-F5344CB8AC3E}">
        <p14:creationId xmlns:p14="http://schemas.microsoft.com/office/powerpoint/2010/main" val="4055659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5A3D-CA0E-4110-832F-B31C85006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E63488-7939-4632-9E5E-9A22DE5788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1DAF57-4DA7-4C7D-8BE9-4E8328959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3016B7-1322-4EFB-8AB7-12F66596EE82}"/>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11/25/2022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08590A4-A5B4-4AF9-8318-414A5FF4DA4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F8C2A8C-600C-440E-81BD-EF83D73DC786}"/>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750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3C40-DE10-4E12-A051-0564757FF7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60606B-C4DB-4FC0-9E15-02BCF7E9B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90871-85AA-451A-886B-54A317D54C4F}"/>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BE3E90A-3586-4722-A65D-7C862A4DA5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0240CA1-4873-4E15-8D5F-765F058C550D}"/>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394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8FE08B-C4CB-45A7-B952-75A0A46B01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4BCD1F-A53F-4A77-8ECC-A3A742EDC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8FDCC-ADD3-4C1E-96DD-A5C9B10474E9}"/>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BDB11D-9841-4925-B7FC-485A79DF52B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7EED16A-3529-49C4-BFE2-8EDF8408892A}"/>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397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dirty="0">
                <a:solidFill>
                  <a:srgbClr val="9D0F00"/>
                </a:solidFill>
              </a:endParaRPr>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dirty="0">
                <a:solidFill>
                  <a:srgbClr val="9D0F00"/>
                </a:solidFill>
              </a:endParaRPr>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dirty="0">
                <a:solidFill>
                  <a:srgbClr val="9D0F00"/>
                </a:solidFill>
              </a:endParaRPr>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dirty="0">
                <a:solidFill>
                  <a:srgbClr val="9D0F00"/>
                </a:solidFill>
              </a:endParaRPr>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dirty="0">
                <a:solidFill>
                  <a:srgbClr val="9D0F00"/>
                </a:solidFill>
              </a:endParaRPr>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dirty="0">
                <a:solidFill>
                  <a:srgbClr val="9D0F00"/>
                </a:solidFill>
              </a:endParaRPr>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dirty="0">
                <a:solidFill>
                  <a:srgbClr val="9D0F00"/>
                </a:solidFill>
              </a:endParaRPr>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dirty="0">
                <a:solidFill>
                  <a:srgbClr val="9D0F00"/>
                </a:solidFill>
              </a:endParaRPr>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dirty="0">
                <a:solidFill>
                  <a:srgbClr val="9D0F00"/>
                </a:solidFill>
              </a:endParaRPr>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dirty="0">
                <a:solidFill>
                  <a:srgbClr val="9D0F00"/>
                </a:solidFill>
              </a:endParaRPr>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dirty="0">
                <a:solidFill>
                  <a:srgbClr val="9D0F00"/>
                </a:solidFill>
              </a:endParaRPr>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2825833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dirty="0">
                <a:solidFill>
                  <a:srgbClr val="9D0F00"/>
                </a:solidFill>
              </a:endParaRPr>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dirty="0">
                <a:solidFill>
                  <a:srgbClr val="9D0F00"/>
                </a:solidFill>
              </a:endParaRPr>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dirty="0">
                <a:solidFill>
                  <a:srgbClr val="9D0F00"/>
                </a:solidFill>
              </a:endParaRPr>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dirty="0">
                <a:solidFill>
                  <a:srgbClr val="9D0F00"/>
                </a:solidFill>
              </a:endParaRPr>
            </a:p>
          </p:txBody>
        </p:sp>
      </p:grpSp>
    </p:spTree>
    <p:extLst>
      <p:ext uri="{BB962C8B-B14F-4D97-AF65-F5344CB8AC3E}">
        <p14:creationId xmlns:p14="http://schemas.microsoft.com/office/powerpoint/2010/main" val="2085769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dirty="0">
                <a:solidFill>
                  <a:srgbClr val="9D0F00"/>
                </a:solidFill>
              </a:endParaRPr>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dirty="0">
                <a:solidFill>
                  <a:srgbClr val="9D0F00"/>
                </a:solidFill>
              </a:endParaRPr>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dirty="0">
                <a:solidFill>
                  <a:srgbClr val="9D0F00"/>
                </a:solidFill>
              </a:endParaRPr>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330437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dirty="0">
                <a:solidFill>
                  <a:srgbClr val="C07400"/>
                </a:solidFill>
              </a:rPr>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dirty="0">
                <a:solidFill>
                  <a:srgbClr val="9D0F00"/>
                </a:solidFill>
              </a:endParaRPr>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dirty="0">
                <a:solidFill>
                  <a:srgbClr val="9D0F00"/>
                </a:solidFill>
              </a:endParaRPr>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dirty="0">
                <a:solidFill>
                  <a:srgbClr val="9D0F00"/>
                </a:solidFill>
              </a:endParaRPr>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42621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dirty="0">
                <a:solidFill>
                  <a:srgbClr val="C07400"/>
                </a:solidFill>
              </a:rPr>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dirty="0">
              <a:solidFill>
                <a:srgbClr val="9D0F00"/>
              </a:solidFill>
            </a:endParaRPr>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dirty="0">
              <a:solidFill>
                <a:srgbClr val="9D0F00"/>
              </a:solidFill>
            </a:endParaRPr>
          </a:p>
        </p:txBody>
      </p:sp>
    </p:spTree>
    <p:extLst>
      <p:ext uri="{BB962C8B-B14F-4D97-AF65-F5344CB8AC3E}">
        <p14:creationId xmlns:p14="http://schemas.microsoft.com/office/powerpoint/2010/main" val="2975639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solidFill>
                  <a:srgbClr val="C07400"/>
                </a:solidFill>
              </a:rPr>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dirty="0">
              <a:solidFill>
                <a:srgbClr val="9D0F00"/>
              </a:solidFill>
            </a:endParaRPr>
          </a:p>
        </p:txBody>
      </p:sp>
    </p:spTree>
    <p:extLst>
      <p:ext uri="{BB962C8B-B14F-4D97-AF65-F5344CB8AC3E}">
        <p14:creationId xmlns:p14="http://schemas.microsoft.com/office/powerpoint/2010/main" val="753390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solidFill>
                  <a:srgbClr val="C07400"/>
                </a:solidFill>
              </a:rPr>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dirty="0">
              <a:solidFill>
                <a:srgbClr val="9D0F00"/>
              </a:solidFill>
            </a:endParaRPr>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dirty="0">
              <a:solidFill>
                <a:srgbClr val="9D0F00"/>
              </a:solidFill>
            </a:endParaRPr>
          </a:p>
        </p:txBody>
      </p:sp>
    </p:spTree>
    <p:extLst>
      <p:ext uri="{BB962C8B-B14F-4D97-AF65-F5344CB8AC3E}">
        <p14:creationId xmlns:p14="http://schemas.microsoft.com/office/powerpoint/2010/main" val="285148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C91C7-17DD-498D-AD12-307A60148D20}"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CA237-EE02-46EB-8324-FF98189C918D}" type="slidenum">
              <a:rPr lang="en-US" smtClean="0"/>
              <a:t>‹#›</a:t>
            </a:fld>
            <a:endParaRPr lang="en-US"/>
          </a:p>
        </p:txBody>
      </p:sp>
    </p:spTree>
    <p:extLst>
      <p:ext uri="{BB962C8B-B14F-4D97-AF65-F5344CB8AC3E}">
        <p14:creationId xmlns:p14="http://schemas.microsoft.com/office/powerpoint/2010/main" val="650736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dirty="0">
                <a:solidFill>
                  <a:srgbClr val="C07400"/>
                </a:solidFill>
              </a:rPr>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dirty="0">
                <a:solidFill>
                  <a:srgbClr val="9D0F00"/>
                </a:solidFill>
              </a:endParaRPr>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dirty="0">
                <a:solidFill>
                  <a:srgbClr val="9D0F00"/>
                </a:solidFill>
              </a:endParaRPr>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dirty="0">
                <a:solidFill>
                  <a:srgbClr val="9D0F00"/>
                </a:solidFill>
              </a:endParaRPr>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1312572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dirty="0">
                <a:solidFill>
                  <a:srgbClr val="C07400"/>
                </a:solidFill>
              </a:rPr>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dirty="0">
              <a:solidFill>
                <a:srgbClr val="9D0F00"/>
              </a:solidFill>
            </a:endParaRPr>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dirty="0">
                <a:solidFill>
                  <a:srgbClr val="9D0F00"/>
                </a:solidFill>
              </a:rPr>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dirty="0">
              <a:solidFill>
                <a:srgbClr val="9D0F00"/>
              </a:solidFill>
            </a:endParaRPr>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dirty="0">
              <a:solidFill>
                <a:srgbClr val="9D0F00"/>
              </a:solidFill>
            </a:endParaRPr>
          </a:p>
        </p:txBody>
      </p:sp>
    </p:spTree>
    <p:extLst>
      <p:ext uri="{BB962C8B-B14F-4D97-AF65-F5344CB8AC3E}">
        <p14:creationId xmlns:p14="http://schemas.microsoft.com/office/powerpoint/2010/main" val="1254247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dirty="0">
                <a:solidFill>
                  <a:srgbClr val="9D0F00"/>
                </a:solidFill>
              </a:endParaRPr>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dirty="0">
                <a:solidFill>
                  <a:srgbClr val="9D0F00"/>
                </a:solidFill>
              </a:endParaRPr>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dirty="0">
              <a:solidFill>
                <a:srgbClr val="9D0F00"/>
              </a:solidFill>
            </a:endParaRPr>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dirty="0">
              <a:solidFill>
                <a:srgbClr val="9D0F00"/>
              </a:solidFill>
            </a:endParaRPr>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dirty="0">
              <a:solidFill>
                <a:srgbClr val="9D0F00"/>
              </a:solidFill>
            </a:endParaRPr>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dirty="0">
              <a:solidFill>
                <a:srgbClr val="9D0F00"/>
              </a:solidFill>
            </a:endParaRPr>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dirty="0">
              <a:solidFill>
                <a:srgbClr val="9D0F00"/>
              </a:solidFill>
            </a:endParaRPr>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dirty="0">
              <a:solidFill>
                <a:srgbClr val="9D0F00"/>
              </a:solidFill>
            </a:endParaRPr>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dirty="0">
              <a:solidFill>
                <a:srgbClr val="9D0F00"/>
              </a:solidFill>
            </a:endParaRPr>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dirty="0">
              <a:solidFill>
                <a:srgbClr val="9D0F00"/>
              </a:solidFill>
            </a:endParaRPr>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dirty="0">
                <a:solidFill>
                  <a:srgbClr val="9D0F00"/>
                </a:solidFill>
              </a:endParaRPr>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dirty="0">
                <a:solidFill>
                  <a:srgbClr val="9D0F00"/>
                </a:solidFill>
              </a:endParaRPr>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dirty="0">
                <a:solidFill>
                  <a:srgbClr val="9D0F00"/>
                </a:solidFill>
              </a:endParaRPr>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980516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dirty="0">
                <a:solidFill>
                  <a:srgbClr val="9D0F00"/>
                </a:solidFill>
              </a:endParaRPr>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dirty="0">
                <a:solidFill>
                  <a:srgbClr val="9D0F00"/>
                </a:solidFill>
              </a:endParaRPr>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dirty="0">
                <a:solidFill>
                  <a:srgbClr val="9D0F00"/>
                </a:solidFill>
              </a:endParaRPr>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dirty="0">
                <a:solidFill>
                  <a:srgbClr val="9D0F00"/>
                </a:solidFill>
              </a:endParaRPr>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dirty="0">
                <a:solidFill>
                  <a:srgbClr val="9D0F00"/>
                </a:solidFill>
              </a:endParaRPr>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dirty="0">
                <a:solidFill>
                  <a:srgbClr val="9D0F00"/>
                </a:solidFill>
              </a:endParaRPr>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dirty="0">
                <a:solidFill>
                  <a:srgbClr val="9D0F00"/>
                </a:solidFill>
              </a:endParaRPr>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dirty="0">
                <a:solidFill>
                  <a:srgbClr val="9D0F00"/>
                </a:solidFill>
              </a:endParaRPr>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dirty="0">
                <a:solidFill>
                  <a:srgbClr val="9D0F00"/>
                </a:solidFill>
              </a:endParaRPr>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dirty="0">
                <a:solidFill>
                  <a:srgbClr val="9D0F00"/>
                </a:solidFill>
              </a:endParaRPr>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dirty="0">
                <a:solidFill>
                  <a:srgbClr val="9D0F00"/>
                </a:solidFill>
              </a:endParaRPr>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739856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dirty="0">
                <a:solidFill>
                  <a:srgbClr val="9D0F00"/>
                </a:solidFill>
              </a:endParaRPr>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dirty="0">
                <a:solidFill>
                  <a:srgbClr val="9D0F00"/>
                </a:solidFill>
              </a:endParaRPr>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dirty="0">
                <a:solidFill>
                  <a:srgbClr val="9D0F00"/>
                </a:solidFill>
              </a:endParaRPr>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dirty="0">
                <a:solidFill>
                  <a:srgbClr val="9D0F00"/>
                </a:solidFill>
              </a:endParaRPr>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132489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dirty="0">
                <a:solidFill>
                  <a:srgbClr val="9D0F00"/>
                </a:solidFill>
              </a:endParaRPr>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2746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dirty="0">
                <a:solidFill>
                  <a:srgbClr val="9D0F00"/>
                </a:solidFill>
              </a:endParaRPr>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50002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dirty="0">
                <a:solidFill>
                  <a:srgbClr val="9D0F00"/>
                </a:solidFill>
              </a:endParaRPr>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23491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solidFill>
                  <a:srgbClr val="C07400"/>
                </a:solidFill>
              </a:rPr>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dirty="0">
              <a:solidFill>
                <a:srgbClr val="9D0F00"/>
              </a:solidFill>
            </a:endParaRPr>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73316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solidFill>
                  <a:srgbClr val="C07400"/>
                </a:solidFill>
              </a:rPr>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dirty="0">
              <a:solidFill>
                <a:srgbClr val="9D0F00"/>
              </a:solidFill>
            </a:endParaRPr>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24588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EC91C7-17DD-498D-AD12-307A60148D20}"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CA237-EE02-46EB-8324-FF98189C918D}" type="slidenum">
              <a:rPr lang="en-US" smtClean="0"/>
              <a:t>‹#›</a:t>
            </a:fld>
            <a:endParaRPr lang="en-US"/>
          </a:p>
        </p:txBody>
      </p:sp>
    </p:spTree>
    <p:extLst>
      <p:ext uri="{BB962C8B-B14F-4D97-AF65-F5344CB8AC3E}">
        <p14:creationId xmlns:p14="http://schemas.microsoft.com/office/powerpoint/2010/main" val="3449156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dirty="0">
                <a:solidFill>
                  <a:srgbClr val="9D0F00"/>
                </a:solidFill>
              </a:endParaRPr>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3634176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dirty="0">
              <a:solidFill>
                <a:srgbClr val="9D0F00"/>
              </a:solidFill>
            </a:endParaRPr>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dirty="0">
              <a:solidFill>
                <a:srgbClr val="9D0F00"/>
              </a:solidFill>
            </a:endParaRP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dirty="0">
                <a:solidFill>
                  <a:srgbClr val="9D0F00"/>
                </a:solidFill>
              </a:endParaRPr>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261582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dirty="0">
                <a:solidFill>
                  <a:srgbClr val="9D0F00"/>
                </a:solidFill>
              </a:endParaRPr>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dirty="0">
                <a:solidFill>
                  <a:srgbClr val="9D0F00"/>
                </a:solidFill>
              </a:endParaRPr>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dirty="0">
                <a:solidFill>
                  <a:srgbClr val="9D0F00">
                    <a:tint val="75000"/>
                  </a:srgbClr>
                </a:solidFill>
              </a:rPr>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solidFill>
                  <a:srgbClr val="C07400"/>
                </a:solidFill>
              </a:rPr>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smtClean="0">
                <a:solidFill>
                  <a:prstClr val="white"/>
                </a:solidFill>
              </a:rPr>
              <a:pPr/>
              <a:t>‹#›</a:t>
            </a:fld>
            <a:endParaRPr lang="en-US" dirty="0">
              <a:solidFill>
                <a:prstClr val="white"/>
              </a:solidFill>
            </a:endParaRP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dirty="0">
                <a:solidFill>
                  <a:srgbClr val="9D0F00"/>
                </a:solidFill>
              </a:endParaRPr>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dirty="0">
                <a:solidFill>
                  <a:srgbClr val="9D0F00"/>
                </a:solidFill>
              </a:endParaRPr>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dirty="0">
                <a:solidFill>
                  <a:srgbClr val="9D0F00"/>
                </a:solidFill>
              </a:endParaRPr>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dirty="0">
                <a:solidFill>
                  <a:srgbClr val="9D0F00"/>
                </a:solidFill>
              </a:endParaRPr>
            </a:p>
          </p:txBody>
        </p:sp>
      </p:grpSp>
    </p:spTree>
    <p:extLst>
      <p:ext uri="{BB962C8B-B14F-4D97-AF65-F5344CB8AC3E}">
        <p14:creationId xmlns:p14="http://schemas.microsoft.com/office/powerpoint/2010/main" val="1750221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dirty="0">
              <a:solidFill>
                <a:srgbClr val="9D0F00"/>
              </a:solidFill>
            </a:endParaRPr>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50836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solidFill>
                  <a:srgbClr val="9D0F00">
                    <a:tint val="75000"/>
                  </a:srgbClr>
                </a:solidFill>
              </a:rPr>
              <a:pPr/>
              <a:t>11/25/2022</a:t>
            </a:fld>
            <a:endParaRPr lang="en-US">
              <a:solidFill>
                <a:srgbClr val="9D0F00">
                  <a:tint val="75000"/>
                </a:srgbClr>
              </a:solidFill>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solidFill>
                <a:srgbClr val="C07400"/>
              </a:solidFill>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33244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150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925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3388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11/25/2022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7920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11/25/2022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58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EC91C7-17DD-498D-AD12-307A60148D20}"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CA237-EE02-46EB-8324-FF98189C918D}" type="slidenum">
              <a:rPr lang="en-US" smtClean="0"/>
              <a:t>‹#›</a:t>
            </a:fld>
            <a:endParaRPr lang="en-US"/>
          </a:p>
        </p:txBody>
      </p:sp>
    </p:spTree>
    <p:extLst>
      <p:ext uri="{BB962C8B-B14F-4D97-AF65-F5344CB8AC3E}">
        <p14:creationId xmlns:p14="http://schemas.microsoft.com/office/powerpoint/2010/main" val="21343737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11/25/2022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9083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11/25/2022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129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11/25/2022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362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11/25/2022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5852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148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4628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EC91C7-17DD-498D-AD12-307A60148D20}"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258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C91C7-17DD-498D-AD12-307A60148D20}"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8656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C91C7-17DD-498D-AD12-307A60148D20}"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8290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EC91C7-17DD-498D-AD12-307A60148D20}" type="datetimeFigureOut">
              <a:rPr lang="en-US" smtClean="0">
                <a:solidFill>
                  <a:prstClr val="black">
                    <a:tint val="75000"/>
                  </a:prstClr>
                </a:solidFill>
              </a:rPr>
              <a:pPr/>
              <a:t>11/25/2022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68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C91C7-17DD-498D-AD12-307A60148D20}"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CA237-EE02-46EB-8324-FF98189C918D}" type="slidenum">
              <a:rPr lang="en-US" smtClean="0"/>
              <a:t>‹#›</a:t>
            </a:fld>
            <a:endParaRPr lang="en-US"/>
          </a:p>
        </p:txBody>
      </p:sp>
    </p:spTree>
    <p:extLst>
      <p:ext uri="{BB962C8B-B14F-4D97-AF65-F5344CB8AC3E}">
        <p14:creationId xmlns:p14="http://schemas.microsoft.com/office/powerpoint/2010/main" val="10005792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EC91C7-17DD-498D-AD12-307A60148D20}" type="datetimeFigureOut">
              <a:rPr lang="en-US" smtClean="0">
                <a:solidFill>
                  <a:prstClr val="black">
                    <a:tint val="75000"/>
                  </a:prstClr>
                </a:solidFill>
              </a:rPr>
              <a:pPr/>
              <a:t>11/25/2022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7866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C91C7-17DD-498D-AD12-307A60148D20}" type="datetimeFigureOut">
              <a:rPr lang="en-US" smtClean="0">
                <a:solidFill>
                  <a:prstClr val="black">
                    <a:tint val="75000"/>
                  </a:prstClr>
                </a:solidFill>
              </a:rPr>
              <a:pPr/>
              <a:t>11/25/2022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260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C91C7-17DD-498D-AD12-307A60148D20}" type="datetimeFigureOut">
              <a:rPr lang="en-US" smtClean="0">
                <a:solidFill>
                  <a:prstClr val="black">
                    <a:tint val="75000"/>
                  </a:prstClr>
                </a:solidFill>
              </a:rPr>
              <a:pPr/>
              <a:t>11/25/2022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6003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C91C7-17DD-498D-AD12-307A60148D20}" type="datetimeFigureOut">
              <a:rPr lang="en-US" smtClean="0">
                <a:solidFill>
                  <a:prstClr val="black">
                    <a:tint val="75000"/>
                  </a:prstClr>
                </a:solidFill>
              </a:rPr>
              <a:pPr/>
              <a:t>11/25/2022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56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C91C7-17DD-498D-AD12-307A60148D20}" type="datetimeFigureOut">
              <a:rPr lang="en-US" smtClean="0">
                <a:solidFill>
                  <a:prstClr val="black">
                    <a:tint val="75000"/>
                  </a:prstClr>
                </a:solidFill>
              </a:rPr>
              <a:pPr/>
              <a:t>11/25/2022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6183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C91C7-17DD-498D-AD12-307A60148D20}"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9690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C91C7-17DD-498D-AD12-307A60148D20}"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4185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310" indent="0" algn="ctr">
              <a:buNone/>
              <a:defRPr>
                <a:solidFill>
                  <a:schemeClr val="tx1">
                    <a:tint val="75000"/>
                  </a:schemeClr>
                </a:solidFill>
              </a:defRPr>
            </a:lvl2pPr>
            <a:lvl3pPr marL="914621" indent="0" algn="ctr">
              <a:buNone/>
              <a:defRPr>
                <a:solidFill>
                  <a:schemeClr val="tx1">
                    <a:tint val="75000"/>
                  </a:schemeClr>
                </a:solidFill>
              </a:defRPr>
            </a:lvl3pPr>
            <a:lvl4pPr marL="1371931" indent="0" algn="ctr">
              <a:buNone/>
              <a:defRPr>
                <a:solidFill>
                  <a:schemeClr val="tx1">
                    <a:tint val="75000"/>
                  </a:schemeClr>
                </a:solidFill>
              </a:defRPr>
            </a:lvl4pPr>
            <a:lvl5pPr marL="1829242" indent="0" algn="ctr">
              <a:buNone/>
              <a:defRPr>
                <a:solidFill>
                  <a:schemeClr val="tx1">
                    <a:tint val="75000"/>
                  </a:schemeClr>
                </a:solidFill>
              </a:defRPr>
            </a:lvl5pPr>
            <a:lvl6pPr marL="2286552" indent="0" algn="ctr">
              <a:buNone/>
              <a:defRPr>
                <a:solidFill>
                  <a:schemeClr val="tx1">
                    <a:tint val="75000"/>
                  </a:schemeClr>
                </a:solidFill>
              </a:defRPr>
            </a:lvl6pPr>
            <a:lvl7pPr marL="2743863" indent="0" algn="ctr">
              <a:buNone/>
              <a:defRPr>
                <a:solidFill>
                  <a:schemeClr val="tx1">
                    <a:tint val="75000"/>
                  </a:schemeClr>
                </a:solidFill>
              </a:defRPr>
            </a:lvl7pPr>
            <a:lvl8pPr marL="3201173" indent="0" algn="ctr">
              <a:buNone/>
              <a:defRPr>
                <a:solidFill>
                  <a:schemeClr val="tx1">
                    <a:tint val="75000"/>
                  </a:schemeClr>
                </a:solidFill>
              </a:defRPr>
            </a:lvl8pPr>
            <a:lvl9pPr marL="36584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621"/>
            <a:fld id="{956DFCF9-25F9-45CB-BA53-9482F8940703}" type="datetime1">
              <a:rPr lang="vi-VN" smtClean="0">
                <a:solidFill>
                  <a:prstClr val="black">
                    <a:tint val="75000"/>
                  </a:prstClr>
                </a:solidFill>
              </a:rPr>
              <a:pPr defTabSz="914621"/>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621"/>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621"/>
            <a:fld id="{072C055C-3B21-4ABD-9BF8-28B86BB5C765}" type="slidenum">
              <a:rPr lang="en-US" smtClean="0">
                <a:solidFill>
                  <a:prstClr val="black">
                    <a:tint val="75000"/>
                  </a:prstClr>
                </a:solidFill>
              </a:rPr>
              <a:pPr defTabSz="914621"/>
              <a:t>‹#›</a:t>
            </a:fld>
            <a:endParaRPr lang="en-US">
              <a:solidFill>
                <a:prstClr val="black">
                  <a:tint val="75000"/>
                </a:prstClr>
              </a:solidFill>
            </a:endParaRPr>
          </a:p>
        </p:txBody>
      </p:sp>
    </p:spTree>
    <p:extLst>
      <p:ext uri="{BB962C8B-B14F-4D97-AF65-F5344CB8AC3E}">
        <p14:creationId xmlns:p14="http://schemas.microsoft.com/office/powerpoint/2010/main" val="37807519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621"/>
            <a:fld id="{8FCA8F7C-4886-4F4C-8A50-32A7E73C8A2F}" type="datetime1">
              <a:rPr lang="vi-VN" smtClean="0">
                <a:solidFill>
                  <a:prstClr val="black">
                    <a:tint val="75000"/>
                  </a:prstClr>
                </a:solidFill>
              </a:rPr>
              <a:pPr defTabSz="914621"/>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621"/>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621"/>
            <a:fld id="{072C055C-3B21-4ABD-9BF8-28B86BB5C765}" type="slidenum">
              <a:rPr lang="en-US" smtClean="0">
                <a:solidFill>
                  <a:prstClr val="black">
                    <a:tint val="75000"/>
                  </a:prstClr>
                </a:solidFill>
              </a:rPr>
              <a:pPr defTabSz="914621"/>
              <a:t>‹#›</a:t>
            </a:fld>
            <a:endParaRPr lang="en-US">
              <a:solidFill>
                <a:prstClr val="black">
                  <a:tint val="75000"/>
                </a:prstClr>
              </a:solidFill>
            </a:endParaRPr>
          </a:p>
        </p:txBody>
      </p:sp>
    </p:spTree>
    <p:extLst>
      <p:ext uri="{BB962C8B-B14F-4D97-AF65-F5344CB8AC3E}">
        <p14:creationId xmlns:p14="http://schemas.microsoft.com/office/powerpoint/2010/main" val="25914233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310" indent="0">
              <a:buNone/>
              <a:defRPr sz="1867">
                <a:solidFill>
                  <a:schemeClr val="tx1">
                    <a:tint val="75000"/>
                  </a:schemeClr>
                </a:solidFill>
              </a:defRPr>
            </a:lvl2pPr>
            <a:lvl3pPr marL="914621" indent="0">
              <a:buNone/>
              <a:defRPr sz="1600">
                <a:solidFill>
                  <a:schemeClr val="tx1">
                    <a:tint val="75000"/>
                  </a:schemeClr>
                </a:solidFill>
              </a:defRPr>
            </a:lvl3pPr>
            <a:lvl4pPr marL="1371931" indent="0">
              <a:buNone/>
              <a:defRPr sz="1467">
                <a:solidFill>
                  <a:schemeClr val="tx1">
                    <a:tint val="75000"/>
                  </a:schemeClr>
                </a:solidFill>
              </a:defRPr>
            </a:lvl4pPr>
            <a:lvl5pPr marL="1829242" indent="0">
              <a:buNone/>
              <a:defRPr sz="1467">
                <a:solidFill>
                  <a:schemeClr val="tx1">
                    <a:tint val="75000"/>
                  </a:schemeClr>
                </a:solidFill>
              </a:defRPr>
            </a:lvl5pPr>
            <a:lvl6pPr marL="2286552" indent="0">
              <a:buNone/>
              <a:defRPr sz="1467">
                <a:solidFill>
                  <a:schemeClr val="tx1">
                    <a:tint val="75000"/>
                  </a:schemeClr>
                </a:solidFill>
              </a:defRPr>
            </a:lvl6pPr>
            <a:lvl7pPr marL="2743863" indent="0">
              <a:buNone/>
              <a:defRPr sz="1467">
                <a:solidFill>
                  <a:schemeClr val="tx1">
                    <a:tint val="75000"/>
                  </a:schemeClr>
                </a:solidFill>
              </a:defRPr>
            </a:lvl7pPr>
            <a:lvl8pPr marL="3201173" indent="0">
              <a:buNone/>
              <a:defRPr sz="1467">
                <a:solidFill>
                  <a:schemeClr val="tx1">
                    <a:tint val="75000"/>
                  </a:schemeClr>
                </a:solidFill>
              </a:defRPr>
            </a:lvl8pPr>
            <a:lvl9pPr marL="3658485" indent="0">
              <a:buNone/>
              <a:defRPr sz="14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621"/>
            <a:fld id="{BF5C6E68-9E10-4E73-A2BB-5B1F70AA0F40}" type="datetime1">
              <a:rPr lang="vi-VN" smtClean="0">
                <a:solidFill>
                  <a:prstClr val="black">
                    <a:tint val="75000"/>
                  </a:prstClr>
                </a:solidFill>
              </a:rPr>
              <a:pPr defTabSz="914621"/>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621"/>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621"/>
            <a:fld id="{072C055C-3B21-4ABD-9BF8-28B86BB5C765}" type="slidenum">
              <a:rPr lang="en-US" smtClean="0">
                <a:solidFill>
                  <a:prstClr val="black">
                    <a:tint val="75000"/>
                  </a:prstClr>
                </a:solidFill>
              </a:rPr>
              <a:pPr defTabSz="914621"/>
              <a:t>‹#›</a:t>
            </a:fld>
            <a:endParaRPr lang="en-US">
              <a:solidFill>
                <a:prstClr val="black">
                  <a:tint val="75000"/>
                </a:prstClr>
              </a:solidFill>
            </a:endParaRPr>
          </a:p>
        </p:txBody>
      </p:sp>
    </p:spTree>
    <p:extLst>
      <p:ext uri="{BB962C8B-B14F-4D97-AF65-F5344CB8AC3E}">
        <p14:creationId xmlns:p14="http://schemas.microsoft.com/office/powerpoint/2010/main" val="251901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C91C7-17DD-498D-AD12-307A60148D20}"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CA237-EE02-46EB-8324-FF98189C918D}" type="slidenum">
              <a:rPr lang="en-US" smtClean="0"/>
              <a:t>‹#›</a:t>
            </a:fld>
            <a:endParaRPr lang="en-US"/>
          </a:p>
        </p:txBody>
      </p:sp>
    </p:spTree>
    <p:extLst>
      <p:ext uri="{BB962C8B-B14F-4D97-AF65-F5344CB8AC3E}">
        <p14:creationId xmlns:p14="http://schemas.microsoft.com/office/powerpoint/2010/main" val="13048081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4"/>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4"/>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621"/>
            <a:fld id="{ECCCDC99-3AF5-4356-BF3A-A09979AA56CE}" type="datetime1">
              <a:rPr lang="vi-VN" smtClean="0">
                <a:solidFill>
                  <a:prstClr val="black">
                    <a:tint val="75000"/>
                  </a:prstClr>
                </a:solidFill>
              </a:rPr>
              <a:pPr defTabSz="914621"/>
              <a:t>25/11/2022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621"/>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621"/>
            <a:fld id="{072C055C-3B21-4ABD-9BF8-28B86BB5C765}" type="slidenum">
              <a:rPr lang="en-US" smtClean="0">
                <a:solidFill>
                  <a:prstClr val="black">
                    <a:tint val="75000"/>
                  </a:prstClr>
                </a:solidFill>
              </a:rPr>
              <a:pPr defTabSz="914621"/>
              <a:t>‹#›</a:t>
            </a:fld>
            <a:endParaRPr lang="en-US">
              <a:solidFill>
                <a:prstClr val="black">
                  <a:tint val="75000"/>
                </a:prstClr>
              </a:solidFill>
            </a:endParaRPr>
          </a:p>
        </p:txBody>
      </p:sp>
    </p:spTree>
    <p:extLst>
      <p:ext uri="{BB962C8B-B14F-4D97-AF65-F5344CB8AC3E}">
        <p14:creationId xmlns:p14="http://schemas.microsoft.com/office/powerpoint/2010/main" val="13902138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3"/>
          </a:xfrm>
        </p:spPr>
        <p:txBody>
          <a:bodyPr anchor="b"/>
          <a:lstStyle>
            <a:lvl1pPr marL="0" indent="0">
              <a:buNone/>
              <a:defRPr sz="2400" b="1"/>
            </a:lvl1pPr>
            <a:lvl2pPr marL="457310" indent="0">
              <a:buNone/>
              <a:defRPr sz="2000" b="1"/>
            </a:lvl2pPr>
            <a:lvl3pPr marL="914621" indent="0">
              <a:buNone/>
              <a:defRPr sz="1867" b="1"/>
            </a:lvl3pPr>
            <a:lvl4pPr marL="1371931" indent="0">
              <a:buNone/>
              <a:defRPr sz="1600" b="1"/>
            </a:lvl4pPr>
            <a:lvl5pPr marL="1829242" indent="0">
              <a:buNone/>
              <a:defRPr sz="1600" b="1"/>
            </a:lvl5pPr>
            <a:lvl6pPr marL="2286552" indent="0">
              <a:buNone/>
              <a:defRPr sz="1600" b="1"/>
            </a:lvl6pPr>
            <a:lvl7pPr marL="2743863" indent="0">
              <a:buNone/>
              <a:defRPr sz="1600" b="1"/>
            </a:lvl7pPr>
            <a:lvl8pPr marL="3201173" indent="0">
              <a:buNone/>
              <a:defRPr sz="1600" b="1"/>
            </a:lvl8pPr>
            <a:lvl9pPr marL="365848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400" b="1"/>
            </a:lvl1pPr>
            <a:lvl2pPr marL="457310" indent="0">
              <a:buNone/>
              <a:defRPr sz="2000" b="1"/>
            </a:lvl2pPr>
            <a:lvl3pPr marL="914621" indent="0">
              <a:buNone/>
              <a:defRPr sz="1867" b="1"/>
            </a:lvl3pPr>
            <a:lvl4pPr marL="1371931" indent="0">
              <a:buNone/>
              <a:defRPr sz="1600" b="1"/>
            </a:lvl4pPr>
            <a:lvl5pPr marL="1829242" indent="0">
              <a:buNone/>
              <a:defRPr sz="1600" b="1"/>
            </a:lvl5pPr>
            <a:lvl6pPr marL="2286552" indent="0">
              <a:buNone/>
              <a:defRPr sz="1600" b="1"/>
            </a:lvl6pPr>
            <a:lvl7pPr marL="2743863" indent="0">
              <a:buNone/>
              <a:defRPr sz="1600" b="1"/>
            </a:lvl7pPr>
            <a:lvl8pPr marL="3201173" indent="0">
              <a:buNone/>
              <a:defRPr sz="1600" b="1"/>
            </a:lvl8pPr>
            <a:lvl9pPr marL="365848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621"/>
            <a:fld id="{9CFAA9AF-E316-41DC-B84F-5F0A4A7842F5}" type="datetime1">
              <a:rPr lang="vi-VN" smtClean="0">
                <a:solidFill>
                  <a:prstClr val="black">
                    <a:tint val="75000"/>
                  </a:prstClr>
                </a:solidFill>
              </a:rPr>
              <a:pPr defTabSz="914621"/>
              <a:t>25/11/2022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621"/>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621"/>
            <a:fld id="{072C055C-3B21-4ABD-9BF8-28B86BB5C765}" type="slidenum">
              <a:rPr lang="en-US" smtClean="0">
                <a:solidFill>
                  <a:prstClr val="black">
                    <a:tint val="75000"/>
                  </a:prstClr>
                </a:solidFill>
              </a:rPr>
              <a:pPr defTabSz="914621"/>
              <a:t>‹#›</a:t>
            </a:fld>
            <a:endParaRPr lang="en-US">
              <a:solidFill>
                <a:prstClr val="black">
                  <a:tint val="75000"/>
                </a:prstClr>
              </a:solidFill>
            </a:endParaRPr>
          </a:p>
        </p:txBody>
      </p:sp>
    </p:spTree>
    <p:extLst>
      <p:ext uri="{BB962C8B-B14F-4D97-AF65-F5344CB8AC3E}">
        <p14:creationId xmlns:p14="http://schemas.microsoft.com/office/powerpoint/2010/main" val="6696028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621"/>
            <a:fld id="{E2C67CA5-7C42-4379-8441-DC5B45B4EF35}" type="datetime1">
              <a:rPr lang="vi-VN" smtClean="0">
                <a:solidFill>
                  <a:prstClr val="black">
                    <a:tint val="75000"/>
                  </a:prstClr>
                </a:solidFill>
              </a:rPr>
              <a:pPr defTabSz="914621"/>
              <a:t>25/11/2022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621"/>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621"/>
            <a:fld id="{072C055C-3B21-4ABD-9BF8-28B86BB5C765}" type="slidenum">
              <a:rPr lang="en-US" smtClean="0">
                <a:solidFill>
                  <a:prstClr val="black">
                    <a:tint val="75000"/>
                  </a:prstClr>
                </a:solidFill>
              </a:rPr>
              <a:pPr defTabSz="914621"/>
              <a:t>‹#›</a:t>
            </a:fld>
            <a:endParaRPr lang="en-US">
              <a:solidFill>
                <a:prstClr val="black">
                  <a:tint val="75000"/>
                </a:prstClr>
              </a:solidFill>
            </a:endParaRPr>
          </a:p>
        </p:txBody>
      </p:sp>
    </p:spTree>
    <p:extLst>
      <p:ext uri="{BB962C8B-B14F-4D97-AF65-F5344CB8AC3E}">
        <p14:creationId xmlns:p14="http://schemas.microsoft.com/office/powerpoint/2010/main" val="4810995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621"/>
            <a:fld id="{3BCCC506-3457-4AE3-85DA-09FABFB961B8}" type="datetime1">
              <a:rPr lang="vi-VN" smtClean="0">
                <a:solidFill>
                  <a:prstClr val="black">
                    <a:tint val="75000"/>
                  </a:prstClr>
                </a:solidFill>
              </a:rPr>
              <a:pPr defTabSz="914621"/>
              <a:t>25/11/2022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621"/>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621"/>
            <a:fld id="{072C055C-3B21-4ABD-9BF8-28B86BB5C765}" type="slidenum">
              <a:rPr lang="en-US" smtClean="0">
                <a:solidFill>
                  <a:prstClr val="black">
                    <a:tint val="75000"/>
                  </a:prstClr>
                </a:solidFill>
              </a:rPr>
              <a:pPr defTabSz="914621"/>
              <a:t>‹#›</a:t>
            </a:fld>
            <a:endParaRPr lang="en-US">
              <a:solidFill>
                <a:prstClr val="black">
                  <a:tint val="75000"/>
                </a:prstClr>
              </a:solidFill>
            </a:endParaRPr>
          </a:p>
        </p:txBody>
      </p:sp>
    </p:spTree>
    <p:extLst>
      <p:ext uri="{BB962C8B-B14F-4D97-AF65-F5344CB8AC3E}">
        <p14:creationId xmlns:p14="http://schemas.microsoft.com/office/powerpoint/2010/main" val="35550536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67"/>
            </a:lvl1pPr>
            <a:lvl2pPr marL="457310" indent="0">
              <a:buNone/>
              <a:defRPr sz="1200"/>
            </a:lvl2pPr>
            <a:lvl3pPr marL="914621" indent="0">
              <a:buNone/>
              <a:defRPr sz="1067"/>
            </a:lvl3pPr>
            <a:lvl4pPr marL="1371931" indent="0">
              <a:buNone/>
              <a:defRPr sz="933"/>
            </a:lvl4pPr>
            <a:lvl5pPr marL="1829242" indent="0">
              <a:buNone/>
              <a:defRPr sz="933"/>
            </a:lvl5pPr>
            <a:lvl6pPr marL="2286552" indent="0">
              <a:buNone/>
              <a:defRPr sz="933"/>
            </a:lvl6pPr>
            <a:lvl7pPr marL="2743863" indent="0">
              <a:buNone/>
              <a:defRPr sz="933"/>
            </a:lvl7pPr>
            <a:lvl8pPr marL="3201173" indent="0">
              <a:buNone/>
              <a:defRPr sz="933"/>
            </a:lvl8pPr>
            <a:lvl9pPr marL="3658485" indent="0">
              <a:buNone/>
              <a:defRPr sz="93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621"/>
            <a:fld id="{7DC3955C-8C13-4591-BA26-0693B4E927CA}" type="datetime1">
              <a:rPr lang="vi-VN" smtClean="0">
                <a:solidFill>
                  <a:prstClr val="black">
                    <a:tint val="75000"/>
                  </a:prstClr>
                </a:solidFill>
              </a:rPr>
              <a:pPr defTabSz="914621"/>
              <a:t>25/11/2022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621"/>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621"/>
            <a:fld id="{072C055C-3B21-4ABD-9BF8-28B86BB5C765}" type="slidenum">
              <a:rPr lang="en-US" smtClean="0">
                <a:solidFill>
                  <a:prstClr val="black">
                    <a:tint val="75000"/>
                  </a:prstClr>
                </a:solidFill>
              </a:rPr>
              <a:pPr defTabSz="914621"/>
              <a:t>‹#›</a:t>
            </a:fld>
            <a:endParaRPr lang="en-US">
              <a:solidFill>
                <a:prstClr val="black">
                  <a:tint val="75000"/>
                </a:prstClr>
              </a:solidFill>
            </a:endParaRPr>
          </a:p>
        </p:txBody>
      </p:sp>
    </p:spTree>
    <p:extLst>
      <p:ext uri="{BB962C8B-B14F-4D97-AF65-F5344CB8AC3E}">
        <p14:creationId xmlns:p14="http://schemas.microsoft.com/office/powerpoint/2010/main" val="25270381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6"/>
            <a:ext cx="7315200" cy="4114800"/>
          </a:xfrm>
        </p:spPr>
        <p:txBody>
          <a:bodyPr/>
          <a:lstStyle>
            <a:lvl1pPr marL="0" indent="0">
              <a:buNone/>
              <a:defRPr sz="3200"/>
            </a:lvl1pPr>
            <a:lvl2pPr marL="457310" indent="0">
              <a:buNone/>
              <a:defRPr sz="2800"/>
            </a:lvl2pPr>
            <a:lvl3pPr marL="914621" indent="0">
              <a:buNone/>
              <a:defRPr sz="2400"/>
            </a:lvl3pPr>
            <a:lvl4pPr marL="1371931" indent="0">
              <a:buNone/>
              <a:defRPr sz="2000"/>
            </a:lvl4pPr>
            <a:lvl5pPr marL="1829242" indent="0">
              <a:buNone/>
              <a:defRPr sz="2000"/>
            </a:lvl5pPr>
            <a:lvl6pPr marL="2286552" indent="0">
              <a:buNone/>
              <a:defRPr sz="2000"/>
            </a:lvl6pPr>
            <a:lvl7pPr marL="2743863" indent="0">
              <a:buNone/>
              <a:defRPr sz="2000"/>
            </a:lvl7pPr>
            <a:lvl8pPr marL="3201173" indent="0">
              <a:buNone/>
              <a:defRPr sz="2000"/>
            </a:lvl8pPr>
            <a:lvl9pPr marL="3658485" indent="0">
              <a:buNone/>
              <a:defRPr sz="2000"/>
            </a:lvl9pPr>
          </a:lstStyle>
          <a:p>
            <a:endParaRPr lang="en-US"/>
          </a:p>
        </p:txBody>
      </p:sp>
      <p:sp>
        <p:nvSpPr>
          <p:cNvPr id="4" name="Text Placeholder 3"/>
          <p:cNvSpPr>
            <a:spLocks noGrp="1"/>
          </p:cNvSpPr>
          <p:nvPr>
            <p:ph type="body" sz="half" idx="2"/>
          </p:nvPr>
        </p:nvSpPr>
        <p:spPr>
          <a:xfrm>
            <a:off x="2389717" y="5367339"/>
            <a:ext cx="7315200" cy="804861"/>
          </a:xfrm>
        </p:spPr>
        <p:txBody>
          <a:bodyPr/>
          <a:lstStyle>
            <a:lvl1pPr marL="0" indent="0">
              <a:buNone/>
              <a:defRPr sz="1467"/>
            </a:lvl1pPr>
            <a:lvl2pPr marL="457310" indent="0">
              <a:buNone/>
              <a:defRPr sz="1200"/>
            </a:lvl2pPr>
            <a:lvl3pPr marL="914621" indent="0">
              <a:buNone/>
              <a:defRPr sz="1067"/>
            </a:lvl3pPr>
            <a:lvl4pPr marL="1371931" indent="0">
              <a:buNone/>
              <a:defRPr sz="933"/>
            </a:lvl4pPr>
            <a:lvl5pPr marL="1829242" indent="0">
              <a:buNone/>
              <a:defRPr sz="933"/>
            </a:lvl5pPr>
            <a:lvl6pPr marL="2286552" indent="0">
              <a:buNone/>
              <a:defRPr sz="933"/>
            </a:lvl6pPr>
            <a:lvl7pPr marL="2743863" indent="0">
              <a:buNone/>
              <a:defRPr sz="933"/>
            </a:lvl7pPr>
            <a:lvl8pPr marL="3201173" indent="0">
              <a:buNone/>
              <a:defRPr sz="933"/>
            </a:lvl8pPr>
            <a:lvl9pPr marL="3658485" indent="0">
              <a:buNone/>
              <a:defRPr sz="93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621"/>
            <a:fld id="{1B4966A1-DE81-460B-9011-AEE4126ABB6E}" type="datetime1">
              <a:rPr lang="vi-VN" smtClean="0">
                <a:solidFill>
                  <a:prstClr val="black">
                    <a:tint val="75000"/>
                  </a:prstClr>
                </a:solidFill>
              </a:rPr>
              <a:pPr defTabSz="914621"/>
              <a:t>25/11/2022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621"/>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621"/>
            <a:fld id="{072C055C-3B21-4ABD-9BF8-28B86BB5C765}" type="slidenum">
              <a:rPr lang="en-US" smtClean="0">
                <a:solidFill>
                  <a:prstClr val="black">
                    <a:tint val="75000"/>
                  </a:prstClr>
                </a:solidFill>
              </a:rPr>
              <a:pPr defTabSz="914621"/>
              <a:t>‹#›</a:t>
            </a:fld>
            <a:endParaRPr lang="en-US">
              <a:solidFill>
                <a:prstClr val="black">
                  <a:tint val="75000"/>
                </a:prstClr>
              </a:solidFill>
            </a:endParaRPr>
          </a:p>
        </p:txBody>
      </p:sp>
    </p:spTree>
    <p:extLst>
      <p:ext uri="{BB962C8B-B14F-4D97-AF65-F5344CB8AC3E}">
        <p14:creationId xmlns:p14="http://schemas.microsoft.com/office/powerpoint/2010/main" val="41449168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621"/>
            <a:fld id="{D8555FD9-FBD3-4478-A747-FA2768065C6B}" type="datetime1">
              <a:rPr lang="vi-VN" smtClean="0">
                <a:solidFill>
                  <a:prstClr val="black">
                    <a:tint val="75000"/>
                  </a:prstClr>
                </a:solidFill>
              </a:rPr>
              <a:pPr defTabSz="914621"/>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621"/>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621"/>
            <a:fld id="{072C055C-3B21-4ABD-9BF8-28B86BB5C765}" type="slidenum">
              <a:rPr lang="en-US" smtClean="0">
                <a:solidFill>
                  <a:prstClr val="black">
                    <a:tint val="75000"/>
                  </a:prstClr>
                </a:solidFill>
              </a:rPr>
              <a:pPr defTabSz="914621"/>
              <a:t>‹#›</a:t>
            </a:fld>
            <a:endParaRPr lang="en-US">
              <a:solidFill>
                <a:prstClr val="black">
                  <a:tint val="75000"/>
                </a:prstClr>
              </a:solidFill>
            </a:endParaRPr>
          </a:p>
        </p:txBody>
      </p:sp>
    </p:spTree>
    <p:extLst>
      <p:ext uri="{BB962C8B-B14F-4D97-AF65-F5344CB8AC3E}">
        <p14:creationId xmlns:p14="http://schemas.microsoft.com/office/powerpoint/2010/main" val="11246417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621"/>
            <a:fld id="{5F94D285-4F30-4737-8A76-831EA436AC1A}" type="datetime1">
              <a:rPr lang="vi-VN" smtClean="0">
                <a:solidFill>
                  <a:prstClr val="black">
                    <a:tint val="75000"/>
                  </a:prstClr>
                </a:solidFill>
              </a:rPr>
              <a:pPr defTabSz="914621"/>
              <a:t>25/11/2022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621"/>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621"/>
            <a:fld id="{072C055C-3B21-4ABD-9BF8-28B86BB5C765}" type="slidenum">
              <a:rPr lang="en-US" smtClean="0">
                <a:solidFill>
                  <a:prstClr val="black">
                    <a:tint val="75000"/>
                  </a:prstClr>
                </a:solidFill>
              </a:rPr>
              <a:pPr defTabSz="914621"/>
              <a:t>‹#›</a:t>
            </a:fld>
            <a:endParaRPr lang="en-US">
              <a:solidFill>
                <a:prstClr val="black">
                  <a:tint val="75000"/>
                </a:prstClr>
              </a:solidFill>
            </a:endParaRPr>
          </a:p>
        </p:txBody>
      </p:sp>
    </p:spTree>
    <p:extLst>
      <p:ext uri="{BB962C8B-B14F-4D97-AF65-F5344CB8AC3E}">
        <p14:creationId xmlns:p14="http://schemas.microsoft.com/office/powerpoint/2010/main" val="7877513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475F-14CE-75E4-5282-C472FC1B13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0D130C-2560-AAA6-7FF4-10CCF776AA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F0507-F366-472F-A596-A44008EA14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07CEB21-05BE-77A8-3756-C987BF42F1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2F0BCDF-5ACB-2E36-7F25-45FB6EF8C3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195BC-7AF6-4999-BF79-3FB7A1CA2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3598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475F-14CE-75E4-5282-C472FC1B13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0D130C-2560-AAA6-7FF4-10CCF776AA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F0507-F366-472F-A596-A44008EA14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07CEB21-05BE-77A8-3756-C987BF42F1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2F0BCDF-5ACB-2E36-7F25-45FB6EF8C3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195BC-7AF6-4999-BF79-3FB7A1CA2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44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C91C7-17DD-498D-AD12-307A60148D20}"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CA237-EE02-46EB-8324-FF98189C918D}" type="slidenum">
              <a:rPr lang="en-US" smtClean="0"/>
              <a:t>‹#›</a:t>
            </a:fld>
            <a:endParaRPr lang="en-US"/>
          </a:p>
        </p:txBody>
      </p:sp>
    </p:spTree>
    <p:extLst>
      <p:ext uri="{BB962C8B-B14F-4D97-AF65-F5344CB8AC3E}">
        <p14:creationId xmlns:p14="http://schemas.microsoft.com/office/powerpoint/2010/main" val="4362032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2FEFE-E03D-4639-B953-4B41B8FC7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DA159-D36F-4241-8D49-B1319B831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65205-8E92-4DC9-9064-78350950F0DB}"/>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DA059F-2E3B-489E-9DD6-7C72CEDF5AB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E7AE230-09E5-470C-9F55-E1EB49BD9DD4}"/>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8056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D1008-996D-45C6-ABA4-A9EC3162B86F}"/>
              </a:ext>
            </a:extLst>
          </p:cNvPr>
          <p:cNvSpPr>
            <a:spLocks noGrp="1"/>
          </p:cNvSpPr>
          <p:nvPr>
            <p:ph type="dt" sz="half" idx="10"/>
          </p:nvPr>
        </p:nvSpPr>
        <p:spPr/>
        <p:txBody>
          <a:bodyPr/>
          <a:lstStyle/>
          <a:p>
            <a:fld id="{B71EDF14-9474-41C6-9319-2345718929E4}" type="datetimeFigureOut">
              <a:rPr lang="en-US" smtClean="0">
                <a:solidFill>
                  <a:prstClr val="black">
                    <a:tint val="75000"/>
                  </a:prstClr>
                </a:solidFill>
              </a:rPr>
              <a:pPr/>
              <a:t>11/25/2022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BE20EE8-F048-47CA-8F4F-0285DACB1B5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A3C9425-7191-4C83-8646-D5A75AFE7860}"/>
              </a:ext>
            </a:extLst>
          </p:cNvPr>
          <p:cNvSpPr>
            <a:spLocks noGrp="1"/>
          </p:cNvSpPr>
          <p:nvPr>
            <p:ph type="sldNum" sz="quarter" idx="12"/>
          </p:nvPr>
        </p:nvSpPr>
        <p:spPr/>
        <p:txBody>
          <a:body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09607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C91C7-17DD-498D-AD12-307A60148D20}"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CA237-EE02-46EB-8324-FF98189C918D}" type="slidenum">
              <a:rPr lang="en-US" smtClean="0"/>
              <a:t>‹#›</a:t>
            </a:fld>
            <a:endParaRPr lang="en-US"/>
          </a:p>
        </p:txBody>
      </p:sp>
    </p:spTree>
    <p:extLst>
      <p:ext uri="{BB962C8B-B14F-4D97-AF65-F5344CB8AC3E}">
        <p14:creationId xmlns:p14="http://schemas.microsoft.com/office/powerpoint/2010/main" val="353363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C91C7-17DD-498D-AD12-307A60148D20}" type="datetimeFigureOut">
              <a:rPr lang="en-US" smtClean="0"/>
              <a:t>11/25/2022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CA237-EE02-46EB-8324-FF98189C918D}" type="slidenum">
              <a:rPr lang="en-US" smtClean="0"/>
              <a:t>‹#›</a:t>
            </a:fld>
            <a:endParaRPr lang="en-US"/>
          </a:p>
        </p:txBody>
      </p:sp>
    </p:spTree>
    <p:extLst>
      <p:ext uri="{BB962C8B-B14F-4D97-AF65-F5344CB8AC3E}">
        <p14:creationId xmlns:p14="http://schemas.microsoft.com/office/powerpoint/2010/main" val="1621647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73C328-922F-4B0B-8525-8ACF096E8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C1BFE4-AA55-444D-AE70-3B0265254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D68E4-8B87-467B-B1C3-35BC81AE59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EDF14-9474-41C6-9319-2345718929E4}"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8F2EFC-AD95-415C-8369-5A07D3117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3E3FC87-E14B-43D3-B70F-4D9355BCC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9B403-B91B-4216-B1E5-5AD4DE6631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046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dirty="0">
                <a:solidFill>
                  <a:srgbClr val="9D0F00">
                    <a:tint val="75000"/>
                  </a:srgbClr>
                </a:solidFill>
              </a:rPr>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dirty="0">
                <a:solidFill>
                  <a:srgbClr val="C07400"/>
                </a:solidFill>
              </a:rPr>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492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3840">
          <p15:clr>
            <a:srgbClr val="F26B43"/>
          </p15:clr>
        </p15:guide>
        <p15:guide id="3" pos="574">
          <p15:clr>
            <a:srgbClr val="F26B43"/>
          </p15:clr>
        </p15:guide>
        <p15:guide id="4" pos="7106">
          <p15:clr>
            <a:srgbClr val="F26B43"/>
          </p15:clr>
        </p15:guide>
        <p15:guide id="5" orient="horz" pos="3748">
          <p15:clr>
            <a:srgbClr val="F26B43"/>
          </p15:clr>
        </p15:guide>
        <p15:guide id="6" pos="3250">
          <p15:clr>
            <a:srgbClr val="F26B43"/>
          </p15:clr>
        </p15:guide>
        <p15:guide id="7" pos="4430">
          <p15:clr>
            <a:srgbClr val="F26B43"/>
          </p15:clr>
        </p15:guide>
        <p15:guide id="8"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81521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C91C7-17DD-498D-AD12-307A60148D20}" type="datetimeFigureOut">
              <a:rPr lang="en-US" smtClean="0">
                <a:solidFill>
                  <a:prstClr val="black">
                    <a:tint val="75000"/>
                  </a:prstClr>
                </a:solidFill>
              </a:rPr>
              <a:pPr/>
              <a:t>11/25/2022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CA237-EE02-46EB-8324-FF98189C9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47446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68598" tIns="34299" rIns="68598" bIns="3429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4"/>
          </a:xfrm>
          <a:prstGeom prst="rect">
            <a:avLst/>
          </a:prstGeom>
        </p:spPr>
        <p:txBody>
          <a:bodyPr vert="horz" lIns="68598" tIns="34299" rIns="68598" bIns="3429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4"/>
            <a:ext cx="2844800" cy="365124"/>
          </a:xfrm>
          <a:prstGeom prst="rect">
            <a:avLst/>
          </a:prstGeom>
        </p:spPr>
        <p:txBody>
          <a:bodyPr vert="horz" lIns="68598" tIns="34299" rIns="68598" bIns="34299" rtlCol="0" anchor="ctr"/>
          <a:lstStyle>
            <a:lvl1pPr algn="l">
              <a:defRPr sz="1200">
                <a:solidFill>
                  <a:schemeClr val="tx1">
                    <a:tint val="75000"/>
                  </a:schemeClr>
                </a:solidFill>
              </a:defRPr>
            </a:lvl1pPr>
          </a:lstStyle>
          <a:p>
            <a:pPr defTabSz="914621"/>
            <a:fld id="{ACB904AB-59B5-4A12-A0CB-D7CCF133016F}" type="datetime1">
              <a:rPr lang="vi-VN" smtClean="0">
                <a:solidFill>
                  <a:prstClr val="black">
                    <a:tint val="75000"/>
                  </a:prstClr>
                </a:solidFill>
              </a:rPr>
              <a:pPr defTabSz="914621"/>
              <a:t>25/11/2022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4"/>
            <a:ext cx="3860800" cy="365124"/>
          </a:xfrm>
          <a:prstGeom prst="rect">
            <a:avLst/>
          </a:prstGeom>
        </p:spPr>
        <p:txBody>
          <a:bodyPr vert="horz" lIns="68598" tIns="34299" rIns="68598" bIns="34299" rtlCol="0" anchor="ctr"/>
          <a:lstStyle>
            <a:lvl1pPr algn="ctr">
              <a:defRPr sz="1200">
                <a:solidFill>
                  <a:schemeClr val="tx1">
                    <a:tint val="75000"/>
                  </a:schemeClr>
                </a:solidFill>
              </a:defRPr>
            </a:lvl1pPr>
          </a:lstStyle>
          <a:p>
            <a:pPr defTabSz="914621"/>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4"/>
          </a:xfrm>
          <a:prstGeom prst="rect">
            <a:avLst/>
          </a:prstGeom>
        </p:spPr>
        <p:txBody>
          <a:bodyPr vert="horz" lIns="68598" tIns="34299" rIns="68598" bIns="34299" rtlCol="0" anchor="ctr"/>
          <a:lstStyle>
            <a:lvl1pPr algn="r">
              <a:defRPr sz="1200">
                <a:solidFill>
                  <a:schemeClr val="tx1">
                    <a:tint val="75000"/>
                  </a:schemeClr>
                </a:solidFill>
              </a:defRPr>
            </a:lvl1pPr>
          </a:lstStyle>
          <a:p>
            <a:pPr defTabSz="914621"/>
            <a:fld id="{072C055C-3B21-4ABD-9BF8-28B86BB5C765}" type="slidenum">
              <a:rPr lang="en-US" smtClean="0">
                <a:solidFill>
                  <a:prstClr val="black">
                    <a:tint val="75000"/>
                  </a:prstClr>
                </a:solidFill>
              </a:rPr>
              <a:pPr defTabSz="914621"/>
              <a:t>‹#›</a:t>
            </a:fld>
            <a:endParaRPr lang="en-US">
              <a:solidFill>
                <a:prstClr val="black">
                  <a:tint val="75000"/>
                </a:prstClr>
              </a:solidFill>
            </a:endParaRPr>
          </a:p>
        </p:txBody>
      </p:sp>
    </p:spTree>
    <p:extLst>
      <p:ext uri="{BB962C8B-B14F-4D97-AF65-F5344CB8AC3E}">
        <p14:creationId xmlns:p14="http://schemas.microsoft.com/office/powerpoint/2010/main" val="114939925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p:txStyles>
    <p:titleStyle>
      <a:lvl1pPr algn="ctr" defTabSz="914621" rtl="0" eaLnBrk="1" latinLnBrk="0" hangingPunct="1">
        <a:spcBef>
          <a:spcPct val="0"/>
        </a:spcBef>
        <a:buNone/>
        <a:defRPr sz="4400" kern="1200">
          <a:solidFill>
            <a:schemeClr val="tx1"/>
          </a:solidFill>
          <a:latin typeface="+mj-lt"/>
          <a:ea typeface="+mj-ea"/>
          <a:cs typeface="+mj-cs"/>
        </a:defRPr>
      </a:lvl1pPr>
    </p:titleStyle>
    <p:bodyStyle>
      <a:lvl1pPr marL="342983" indent="-342983" algn="l" defTabSz="91462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3129" indent="-285820" algn="l" defTabSz="91462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277" indent="-228656" algn="l" defTabSz="91462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587" indent="-228656" algn="l" defTabSz="91462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897" indent="-228656" algn="l" defTabSz="91462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5208" indent="-228656" algn="l" defTabSz="9146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518" indent="-228656" algn="l" defTabSz="9146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829" indent="-228656" algn="l" defTabSz="9146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7139" indent="-228656" algn="l" defTabSz="9146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621" rtl="0" eaLnBrk="1" latinLnBrk="0" hangingPunct="1">
        <a:defRPr sz="1867" kern="1200">
          <a:solidFill>
            <a:schemeClr val="tx1"/>
          </a:solidFill>
          <a:latin typeface="+mn-lt"/>
          <a:ea typeface="+mn-ea"/>
          <a:cs typeface="+mn-cs"/>
        </a:defRPr>
      </a:lvl1pPr>
      <a:lvl2pPr marL="457310" algn="l" defTabSz="914621" rtl="0" eaLnBrk="1" latinLnBrk="0" hangingPunct="1">
        <a:defRPr sz="1867" kern="1200">
          <a:solidFill>
            <a:schemeClr val="tx1"/>
          </a:solidFill>
          <a:latin typeface="+mn-lt"/>
          <a:ea typeface="+mn-ea"/>
          <a:cs typeface="+mn-cs"/>
        </a:defRPr>
      </a:lvl2pPr>
      <a:lvl3pPr marL="914621" algn="l" defTabSz="914621" rtl="0" eaLnBrk="1" latinLnBrk="0" hangingPunct="1">
        <a:defRPr sz="1867" kern="1200">
          <a:solidFill>
            <a:schemeClr val="tx1"/>
          </a:solidFill>
          <a:latin typeface="+mn-lt"/>
          <a:ea typeface="+mn-ea"/>
          <a:cs typeface="+mn-cs"/>
        </a:defRPr>
      </a:lvl3pPr>
      <a:lvl4pPr marL="1371931" algn="l" defTabSz="914621" rtl="0" eaLnBrk="1" latinLnBrk="0" hangingPunct="1">
        <a:defRPr sz="1867" kern="1200">
          <a:solidFill>
            <a:schemeClr val="tx1"/>
          </a:solidFill>
          <a:latin typeface="+mn-lt"/>
          <a:ea typeface="+mn-ea"/>
          <a:cs typeface="+mn-cs"/>
        </a:defRPr>
      </a:lvl4pPr>
      <a:lvl5pPr marL="1829242" algn="l" defTabSz="914621" rtl="0" eaLnBrk="1" latinLnBrk="0" hangingPunct="1">
        <a:defRPr sz="1867" kern="1200">
          <a:solidFill>
            <a:schemeClr val="tx1"/>
          </a:solidFill>
          <a:latin typeface="+mn-lt"/>
          <a:ea typeface="+mn-ea"/>
          <a:cs typeface="+mn-cs"/>
        </a:defRPr>
      </a:lvl5pPr>
      <a:lvl6pPr marL="2286552" algn="l" defTabSz="914621" rtl="0" eaLnBrk="1" latinLnBrk="0" hangingPunct="1">
        <a:defRPr sz="1867" kern="1200">
          <a:solidFill>
            <a:schemeClr val="tx1"/>
          </a:solidFill>
          <a:latin typeface="+mn-lt"/>
          <a:ea typeface="+mn-ea"/>
          <a:cs typeface="+mn-cs"/>
        </a:defRPr>
      </a:lvl6pPr>
      <a:lvl7pPr marL="2743863" algn="l" defTabSz="914621" rtl="0" eaLnBrk="1" latinLnBrk="0" hangingPunct="1">
        <a:defRPr sz="1867" kern="1200">
          <a:solidFill>
            <a:schemeClr val="tx1"/>
          </a:solidFill>
          <a:latin typeface="+mn-lt"/>
          <a:ea typeface="+mn-ea"/>
          <a:cs typeface="+mn-cs"/>
        </a:defRPr>
      </a:lvl7pPr>
      <a:lvl8pPr marL="3201173" algn="l" defTabSz="914621" rtl="0" eaLnBrk="1" latinLnBrk="0" hangingPunct="1">
        <a:defRPr sz="1867" kern="1200">
          <a:solidFill>
            <a:schemeClr val="tx1"/>
          </a:solidFill>
          <a:latin typeface="+mn-lt"/>
          <a:ea typeface="+mn-ea"/>
          <a:cs typeface="+mn-cs"/>
        </a:defRPr>
      </a:lvl8pPr>
      <a:lvl9pPr marL="3658485" algn="l" defTabSz="914621" rtl="0" eaLnBrk="1" latinLnBrk="0" hangingPunct="1">
        <a:defRPr sz="1867"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FD970E-4131-DF89-27F9-35BDCD428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75BB23-1770-9358-480E-4C51801865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97F13-D296-5479-6E12-CB6A60F11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2F0507-F366-472F-A596-A44008EA14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11FEA85-3199-AB19-27C3-CA6AFE018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E66A414-0B42-8970-00AC-98551093CF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5195BC-7AF6-4999-BF79-3FB7A1CA2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909631"/>
      </p:ext>
    </p:extLst>
  </p:cSld>
  <p:clrMap bg1="lt1" tx1="dk1" bg2="lt2" tx2="dk2" accent1="accent1" accent2="accent2" accent3="accent3" accent4="accent4" accent5="accent5" accent6="accent6" hlink="hlink" folHlink="folHlink"/>
  <p:sldLayoutIdLst>
    <p:sldLayoutId id="21474837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FD970E-4131-DF89-27F9-35BDCD428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75BB23-1770-9358-480E-4C51801865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97F13-D296-5479-6E12-CB6A60F11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2F0507-F366-472F-A596-A44008EA14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11FEA85-3199-AB19-27C3-CA6AFE018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E66A414-0B42-8970-00AC-98551093CF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5195BC-7AF6-4999-BF79-3FB7A1CA2D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14025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8.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e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jpg"/><Relationship Id="rId1" Type="http://schemas.openxmlformats.org/officeDocument/2006/relationships/slideLayout" Target="../slideLayouts/slideLayout6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4429" y="-235131"/>
            <a:ext cx="5424547" cy="1797439"/>
          </a:xfrm>
          <a:prstGeom prst="rect">
            <a:avLst/>
          </a:prstGeom>
        </p:spPr>
        <p:txBody>
          <a:bodyPr wrap="square" lIns="91464" tIns="45732" rIns="91464" bIns="45732">
            <a:spAutoFit/>
          </a:bodyPr>
          <a:lstStyle/>
          <a:p>
            <a:pPr algn="ctr">
              <a:lnSpc>
                <a:spcPct val="120000"/>
              </a:lnSpc>
              <a:spcBef>
                <a:spcPts val="300"/>
              </a:spcBef>
              <a:spcAft>
                <a:spcPts val="300"/>
              </a:spcAft>
            </a:pPr>
            <a:endParaRPr lang="en-US" sz="2000" dirty="0">
              <a:ea typeface="Calibri" panose="020F0502020204030204" pitchFamily="34" charset="0"/>
              <a:cs typeface="Arial" panose="020B0604020202020204" pitchFamily="34" charset="0"/>
            </a:endParaRPr>
          </a:p>
          <a:p>
            <a:pPr algn="ctr">
              <a:lnSpc>
                <a:spcPct val="120000"/>
              </a:lnSpc>
              <a:spcBef>
                <a:spcPts val="300"/>
              </a:spcBef>
              <a:spcAft>
                <a:spcPts val="300"/>
              </a:spcAft>
            </a:pPr>
            <a:r>
              <a:rPr lang="vi-VN" sz="3200" b="1" dirty="0">
                <a:latin typeface="+mj-lt"/>
                <a:ea typeface="Arial" panose="020B0604020202020204" pitchFamily="34" charset="0"/>
                <a:cs typeface="Arial" panose="020B0604020202020204" pitchFamily="34" charset="0"/>
              </a:rPr>
              <a:t>Môn học:</a:t>
            </a:r>
            <a:r>
              <a:rPr lang="en-US" sz="3200" b="1" dirty="0">
                <a:latin typeface="+mj-lt"/>
                <a:ea typeface="Arial" panose="020B0604020202020204" pitchFamily="34" charset="0"/>
                <a:cs typeface="Arial" panose="020B0604020202020204" pitchFamily="34" charset="0"/>
              </a:rPr>
              <a:t> </a:t>
            </a:r>
            <a:r>
              <a:rPr lang="en-US" sz="3200" b="1" dirty="0">
                <a:latin typeface="Times New Roman" pitchFamily="18" charset="0"/>
                <a:ea typeface="Arial" panose="020B0604020202020204" pitchFamily="34" charset="0"/>
                <a:cs typeface="Times New Roman" pitchFamily="18" charset="0"/>
              </a:rPr>
              <a:t>KHTN - L</a:t>
            </a:r>
            <a:r>
              <a:rPr lang="vi-VN" sz="3200" b="1" dirty="0">
                <a:latin typeface="Times New Roman" pitchFamily="18" charset="0"/>
                <a:ea typeface="Arial" panose="020B0604020202020204" pitchFamily="34" charset="0"/>
                <a:cs typeface="Times New Roman" pitchFamily="18" charset="0"/>
              </a:rPr>
              <a:t>ớp:</a:t>
            </a:r>
            <a:r>
              <a:rPr lang="en-US" sz="3200" b="1" dirty="0">
                <a:latin typeface="Times New Roman" pitchFamily="18" charset="0"/>
                <a:ea typeface="Arial" panose="020B0604020202020204" pitchFamily="34" charset="0"/>
                <a:cs typeface="Times New Roman" pitchFamily="18" charset="0"/>
              </a:rPr>
              <a:t> </a:t>
            </a:r>
            <a:r>
              <a:rPr lang="vi-VN" sz="3200" b="1" dirty="0">
                <a:latin typeface="Times New Roman" pitchFamily="18" charset="0"/>
                <a:ea typeface="Arial" panose="020B0604020202020204" pitchFamily="34" charset="0"/>
                <a:cs typeface="Times New Roman" pitchFamily="18" charset="0"/>
              </a:rPr>
              <a:t>7</a:t>
            </a:r>
            <a:endParaRPr lang="en-US" sz="3200" b="1" dirty="0">
              <a:latin typeface="Times New Roman" pitchFamily="18" charset="0"/>
              <a:ea typeface="Calibri" panose="020F0502020204030204" pitchFamily="34" charset="0"/>
              <a:cs typeface="Times New Roman" pitchFamily="18" charset="0"/>
            </a:endParaRPr>
          </a:p>
          <a:p>
            <a:pPr algn="ctr">
              <a:lnSpc>
                <a:spcPct val="120000"/>
              </a:lnSpc>
              <a:spcBef>
                <a:spcPts val="300"/>
              </a:spcBef>
              <a:spcAft>
                <a:spcPts val="300"/>
              </a:spcAft>
            </a:pPr>
            <a:r>
              <a:rPr lang="vi-VN" sz="3200" b="1" dirty="0">
                <a:latin typeface="+mj-lt"/>
                <a:ea typeface="Arial" panose="020B0604020202020204" pitchFamily="34" charset="0"/>
                <a:cs typeface="Arial" panose="020B0604020202020204" pitchFamily="34" charset="0"/>
              </a:rPr>
              <a:t>Thời gian thực hiện: </a:t>
            </a:r>
            <a:r>
              <a:rPr lang="en-US" sz="3200" b="1" dirty="0">
                <a:latin typeface="Times New Roman" pitchFamily="18" charset="0"/>
                <a:ea typeface="Arial" panose="020B0604020202020204" pitchFamily="34" charset="0"/>
                <a:cs typeface="Times New Roman" pitchFamily="18" charset="0"/>
              </a:rPr>
              <a:t>0</a:t>
            </a:r>
            <a:r>
              <a:rPr lang="vi-VN" sz="3200" b="1" dirty="0">
                <a:latin typeface="Times New Roman" pitchFamily="18" charset="0"/>
                <a:ea typeface="Arial" panose="020B0604020202020204" pitchFamily="34" charset="0"/>
                <a:cs typeface="Times New Roman" pitchFamily="18" charset="0"/>
              </a:rPr>
              <a:t>3</a:t>
            </a:r>
            <a:r>
              <a:rPr lang="en-US" sz="3200" b="1" dirty="0">
                <a:latin typeface="Times New Roman" pitchFamily="18" charset="0"/>
                <a:ea typeface="Arial" panose="020B0604020202020204" pitchFamily="34" charset="0"/>
                <a:cs typeface="Times New Roman" pitchFamily="18" charset="0"/>
              </a:rPr>
              <a:t> </a:t>
            </a:r>
            <a:r>
              <a:rPr lang="en-US" sz="3200" b="1" dirty="0" err="1">
                <a:latin typeface="Times New Roman" pitchFamily="18" charset="0"/>
                <a:ea typeface="Arial" panose="020B0604020202020204" pitchFamily="34" charset="0"/>
                <a:cs typeface="Times New Roman" pitchFamily="18" charset="0"/>
              </a:rPr>
              <a:t>tiết</a:t>
            </a:r>
            <a:endParaRPr lang="en-US" sz="3200" b="1" dirty="0">
              <a:latin typeface="Times New Roman" pitchFamily="18" charset="0"/>
              <a:ea typeface="Calibri" panose="020F0502020204030204" pitchFamily="34" charset="0"/>
              <a:cs typeface="Times New Roman" pitchFamily="18" charset="0"/>
            </a:endParaRPr>
          </a:p>
        </p:txBody>
      </p:sp>
      <p:sp>
        <p:nvSpPr>
          <p:cNvPr id="6" name="Date Placeholder 5"/>
          <p:cNvSpPr>
            <a:spLocks noGrp="1"/>
          </p:cNvSpPr>
          <p:nvPr>
            <p:ph type="dt" sz="half" idx="10"/>
          </p:nvPr>
        </p:nvSpPr>
        <p:spPr/>
        <p:txBody>
          <a:bodyPr/>
          <a:lstStyle/>
          <a:p>
            <a:fld id="{6F4862CC-3EDF-440A-B446-5F0F52C166CB}" type="datetime1">
              <a:rPr lang="vi-VN" smtClean="0"/>
              <a:pPr/>
              <a:t>25/11/2022</a:t>
            </a:fld>
            <a:endParaRPr lang="en-US"/>
          </a:p>
        </p:txBody>
      </p:sp>
      <p:sp>
        <p:nvSpPr>
          <p:cNvPr id="7" name="Slide Number Placeholder 6"/>
          <p:cNvSpPr>
            <a:spLocks noGrp="1"/>
          </p:cNvSpPr>
          <p:nvPr>
            <p:ph type="sldNum" sz="quarter" idx="12"/>
          </p:nvPr>
        </p:nvSpPr>
        <p:spPr/>
        <p:txBody>
          <a:bodyPr/>
          <a:lstStyle/>
          <a:p>
            <a:fld id="{072C055C-3B21-4ABD-9BF8-28B86BB5C765}" type="slidenum">
              <a:rPr lang="en-US" smtClean="0"/>
              <a:pPr/>
              <a:t>1</a:t>
            </a:fld>
            <a:endParaRPr lang="en-US"/>
          </a:p>
        </p:txBody>
      </p:sp>
    </p:spTree>
    <p:extLst>
      <p:ext uri="{BB962C8B-B14F-4D97-AF65-F5344CB8AC3E}">
        <p14:creationId xmlns:p14="http://schemas.microsoft.com/office/powerpoint/2010/main" val="2727990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149" r="24130" b="15697"/>
          <a:stretch/>
        </p:blipFill>
        <p:spPr bwMode="auto">
          <a:xfrm>
            <a:off x="609599" y="-1"/>
            <a:ext cx="11014365" cy="677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22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914621"/>
            <a:fld id="{072C055C-3B21-4ABD-9BF8-28B86BB5C765}" type="slidenum">
              <a:rPr lang="en-US">
                <a:solidFill>
                  <a:prstClr val="black">
                    <a:tint val="75000"/>
                  </a:prstClr>
                </a:solidFill>
                <a:latin typeface="Calibri"/>
              </a:rPr>
              <a:pPr defTabSz="914621"/>
              <a:t>11</a:t>
            </a:fld>
            <a:endParaRPr lang="en-US">
              <a:solidFill>
                <a:prstClr val="black">
                  <a:tint val="75000"/>
                </a:prstClr>
              </a:solidFill>
              <a:latin typeface="Calibri"/>
            </a:endParaRPr>
          </a:p>
        </p:txBody>
      </p:sp>
      <p:sp>
        <p:nvSpPr>
          <p:cNvPr id="7" name="Rectangle 6"/>
          <p:cNvSpPr/>
          <p:nvPr/>
        </p:nvSpPr>
        <p:spPr>
          <a:xfrm>
            <a:off x="3" y="2"/>
            <a:ext cx="6082599" cy="809541"/>
          </a:xfrm>
          <a:prstGeom prst="rect">
            <a:avLst/>
          </a:prstGeom>
        </p:spPr>
        <p:txBody>
          <a:bodyPr wrap="square" lIns="91464" tIns="45732" rIns="91464" bIns="45732">
            <a:spAutoFit/>
          </a:bodyPr>
          <a:lstStyle/>
          <a:p>
            <a:pPr algn="just" defTabSz="914621">
              <a:lnSpc>
                <a:spcPct val="120000"/>
              </a:lnSpc>
              <a:spcBef>
                <a:spcPts val="300"/>
              </a:spcBef>
              <a:spcAft>
                <a:spcPts val="300"/>
              </a:spcAft>
            </a:pPr>
            <a:r>
              <a:rPr lang="en-US" sz="2400" b="1" u="sng" dirty="0">
                <a:solidFill>
                  <a:srgbClr val="000000"/>
                </a:solidFill>
                <a:latin typeface="Times New Roman" pitchFamily="18" charset="0"/>
                <a:ea typeface="Calibri" panose="020F0502020204030204" pitchFamily="34" charset="0"/>
                <a:cs typeface="Times New Roman" pitchFamily="18" charset="0"/>
              </a:rPr>
              <a:t>I</a:t>
            </a:r>
            <a:r>
              <a:rPr lang="vi-VN" sz="2400" b="1" u="sng" dirty="0">
                <a:solidFill>
                  <a:srgbClr val="000000"/>
                </a:solidFill>
                <a:latin typeface="Times New Roman" pitchFamily="18" charset="0"/>
                <a:ea typeface="Calibri" panose="020F0502020204030204" pitchFamily="34" charset="0"/>
                <a:cs typeface="Times New Roman" pitchFamily="18" charset="0"/>
              </a:rPr>
              <a:t>. </a:t>
            </a:r>
            <a:r>
              <a:rPr lang="vi-VN" sz="2400" b="1" u="sng" dirty="0">
                <a:solidFill>
                  <a:srgbClr val="000000"/>
                </a:solidFill>
                <a:latin typeface="Times New Roman" pitchFamily="18" charset="0"/>
                <a:ea typeface="Calibri" panose="020F0502020204030204" pitchFamily="34" charset="0"/>
                <a:cs typeface="Times New Roman" pitchFamily="18" charset="0"/>
              </a:rPr>
              <a:t>SỰ TRUYỀN ÂM TRONG KHÔNG KHÍ</a:t>
            </a:r>
            <a:r>
              <a:rPr lang="en-US" sz="2400" b="1" u="sng" dirty="0">
                <a:solidFill>
                  <a:srgbClr val="000000"/>
                </a:solidFill>
                <a:latin typeface="Times New Roman" pitchFamily="18" charset="0"/>
                <a:ea typeface="Calibri" panose="020F0502020204030204" pitchFamily="34" charset="0"/>
                <a:cs typeface="Times New Roman" pitchFamily="18" charset="0"/>
              </a:rPr>
              <a:t>.</a:t>
            </a:r>
            <a:endParaRPr lang="en-US" sz="2400" u="sng" dirty="0">
              <a:solidFill>
                <a:prstClr val="black"/>
              </a:solidFill>
              <a:latin typeface="Times New Roman" pitchFamily="18" charset="0"/>
              <a:ea typeface="Calibri" panose="020F0502020204030204" pitchFamily="34" charset="0"/>
              <a:cs typeface="Times New Roman" pitchFamily="18" charset="0"/>
            </a:endParaRPr>
          </a:p>
          <a:p>
            <a:pPr algn="just" defTabSz="914621">
              <a:lnSpc>
                <a:spcPct val="120000"/>
              </a:lnSpc>
              <a:spcBef>
                <a:spcPts val="300"/>
              </a:spcBef>
              <a:spcAft>
                <a:spcPts val="300"/>
              </a:spcAft>
            </a:pPr>
            <a:endParaRPr lang="en-US" sz="1067" dirty="0">
              <a:solidFill>
                <a:prstClr val="black"/>
              </a:solidFill>
              <a:latin typeface="Calibri"/>
              <a:ea typeface="Calibri" panose="020F0502020204030204" pitchFamily="34" charset="0"/>
              <a:cs typeface="Arial" panose="020B0604020202020204" pitchFamily="34" charset="0"/>
            </a:endParaRPr>
          </a:p>
        </p:txBody>
      </p:sp>
      <p:sp>
        <p:nvSpPr>
          <p:cNvPr id="8" name="TextBox 7"/>
          <p:cNvSpPr txBox="1"/>
          <p:nvPr/>
        </p:nvSpPr>
        <p:spPr>
          <a:xfrm>
            <a:off x="0" y="335284"/>
            <a:ext cx="7145381" cy="461689"/>
          </a:xfrm>
          <a:prstGeom prst="rect">
            <a:avLst/>
          </a:prstGeom>
          <a:noFill/>
        </p:spPr>
        <p:txBody>
          <a:bodyPr wrap="square" lIns="91464" tIns="45732" rIns="91464" bIns="45732" rtlCol="0">
            <a:spAutoFit/>
          </a:bodyPr>
          <a:lstStyle/>
          <a:p>
            <a:pPr defTabSz="914621"/>
            <a:r>
              <a:rPr lang="vi-VN" sz="2400" b="1" i="1" u="sng" dirty="0">
                <a:solidFill>
                  <a:prstClr val="black"/>
                </a:solidFill>
                <a:latin typeface="Times New Roman" pitchFamily="18" charset="0"/>
                <a:cs typeface="Times New Roman" pitchFamily="18" charset="0"/>
              </a:rPr>
              <a:t>1.Tạo sóng âm</a:t>
            </a:r>
            <a:endParaRPr lang="en-US" sz="2400" b="1" i="1" u="sng" dirty="0">
              <a:solidFill>
                <a:prstClr val="black"/>
              </a:solidFill>
              <a:latin typeface="Times New Roman" pitchFamily="18" charset="0"/>
              <a:cs typeface="Times New Roman" pitchFamily="18" charset="0"/>
            </a:endParaRPr>
          </a:p>
        </p:txBody>
      </p:sp>
      <p:sp>
        <p:nvSpPr>
          <p:cNvPr id="14" name="TextBox 13"/>
          <p:cNvSpPr txBox="1"/>
          <p:nvPr/>
        </p:nvSpPr>
        <p:spPr>
          <a:xfrm>
            <a:off x="418012" y="814803"/>
            <a:ext cx="5928081" cy="831021"/>
          </a:xfrm>
          <a:prstGeom prst="rect">
            <a:avLst/>
          </a:prstGeom>
          <a:noFill/>
        </p:spPr>
        <p:txBody>
          <a:bodyPr wrap="square" lIns="91464" tIns="45732" rIns="91464" bIns="45732" rtlCol="0">
            <a:spAutoFit/>
          </a:bodyPr>
          <a:lstStyle/>
          <a:p>
            <a:pPr defTabSz="914621">
              <a:buFontTx/>
              <a:buChar char="-"/>
            </a:pPr>
            <a:r>
              <a:rPr lang="en-US" sz="2400" b="1" i="1" dirty="0">
                <a:solidFill>
                  <a:prstClr val="black"/>
                </a:solidFill>
                <a:latin typeface="Times New Roman" pitchFamily="18" charset="0"/>
                <a:cs typeface="Times New Roman" pitchFamily="18" charset="0"/>
              </a:rPr>
              <a:t> </a:t>
            </a:r>
            <a:r>
              <a:rPr lang="vi-VN" sz="2400" b="1" i="1" dirty="0">
                <a:solidFill>
                  <a:prstClr val="black"/>
                </a:solidFill>
                <a:latin typeface="Times New Roman" pitchFamily="18" charset="0"/>
                <a:cs typeface="Times New Roman" pitchFamily="18" charset="0"/>
              </a:rPr>
              <a:t>Nguồn âm là gì</a:t>
            </a:r>
            <a:r>
              <a:rPr lang="en-US" sz="2400" b="1" i="1" dirty="0">
                <a:solidFill>
                  <a:prstClr val="black"/>
                </a:solidFill>
                <a:latin typeface="Times New Roman" pitchFamily="18" charset="0"/>
                <a:cs typeface="Times New Roman" pitchFamily="18" charset="0"/>
              </a:rPr>
              <a:t>?</a:t>
            </a:r>
            <a:r>
              <a:rPr lang="vi-VN" sz="2400" b="1" i="1" dirty="0">
                <a:solidFill>
                  <a:prstClr val="black"/>
                </a:solidFill>
                <a:latin typeface="Times New Roman" pitchFamily="18" charset="0"/>
                <a:cs typeface="Times New Roman" pitchFamily="18" charset="0"/>
              </a:rPr>
              <a:t> Đặc điểm của nguồn âm?</a:t>
            </a:r>
            <a:endParaRPr lang="en-US" sz="2400" b="1" i="1" dirty="0">
              <a:solidFill>
                <a:prstClr val="black"/>
              </a:solidFill>
              <a:latin typeface="Times New Roman" pitchFamily="18" charset="0"/>
              <a:cs typeface="Times New Roman" pitchFamily="18" charset="0"/>
            </a:endParaRPr>
          </a:p>
          <a:p>
            <a:pPr defTabSz="914621">
              <a:buFontTx/>
              <a:buChar char="-"/>
            </a:pPr>
            <a:r>
              <a:rPr lang="en-US" sz="2400" b="1" i="1" dirty="0">
                <a:solidFill>
                  <a:prstClr val="black"/>
                </a:solidFill>
                <a:latin typeface="Times New Roman" pitchFamily="18" charset="0"/>
                <a:cs typeface="Times New Roman" pitchFamily="18" charset="0"/>
              </a:rPr>
              <a:t> </a:t>
            </a:r>
            <a:r>
              <a:rPr lang="vi-VN" sz="2400" b="1" i="1" dirty="0">
                <a:solidFill>
                  <a:prstClr val="black"/>
                </a:solidFill>
                <a:latin typeface="Times New Roman" pitchFamily="18" charset="0"/>
                <a:cs typeface="Times New Roman" pitchFamily="18" charset="0"/>
              </a:rPr>
              <a:t>D</a:t>
            </a:r>
            <a:r>
              <a:rPr lang="vi-VN" sz="2400" b="1" i="1" dirty="0">
                <a:solidFill>
                  <a:prstClr val="black"/>
                </a:solidFill>
                <a:latin typeface="Times New Roman" pitchFamily="18" charset="0"/>
                <a:cs typeface="Times New Roman" pitchFamily="18" charset="0"/>
              </a:rPr>
              <a:t>ao động là</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gì</a:t>
            </a:r>
            <a:r>
              <a:rPr lang="en-US" sz="2400" b="1" i="1" dirty="0">
                <a:solidFill>
                  <a:prstClr val="black"/>
                </a:solidFill>
                <a:latin typeface="Times New Roman" pitchFamily="18" charset="0"/>
                <a:cs typeface="Times New Roman" pitchFamily="18" charset="0"/>
              </a:rPr>
              <a:t>?</a:t>
            </a:r>
            <a:endParaRPr lang="en-US" sz="2400" b="1" i="1" dirty="0">
              <a:solidFill>
                <a:prstClr val="black"/>
              </a:solidFill>
              <a:latin typeface="Times New Roman" pitchFamily="18" charset="0"/>
              <a:cs typeface="Times New Roman" pitchFamily="18" charset="0"/>
            </a:endParaRPr>
          </a:p>
        </p:txBody>
      </p:sp>
      <p:sp>
        <p:nvSpPr>
          <p:cNvPr id="15" name="TextBox 14"/>
          <p:cNvSpPr txBox="1"/>
          <p:nvPr/>
        </p:nvSpPr>
        <p:spPr>
          <a:xfrm>
            <a:off x="0" y="988115"/>
            <a:ext cx="418011" cy="584800"/>
          </a:xfrm>
          <a:prstGeom prst="rect">
            <a:avLst/>
          </a:prstGeom>
          <a:solidFill>
            <a:srgbClr val="FFFF00"/>
          </a:solidFill>
        </p:spPr>
        <p:txBody>
          <a:bodyPr wrap="square" lIns="91464" tIns="45732" rIns="91464" bIns="45732" rtlCol="0">
            <a:spAutoFit/>
          </a:bodyPr>
          <a:lstStyle/>
          <a:p>
            <a:pPr defTabSz="914621"/>
            <a:r>
              <a:rPr lang="en-US" sz="3200" b="1" dirty="0">
                <a:solidFill>
                  <a:srgbClr val="C00000"/>
                </a:solidFill>
                <a:latin typeface="Times New Roman" pitchFamily="18" charset="0"/>
                <a:cs typeface="Times New Roman" pitchFamily="18" charset="0"/>
              </a:rPr>
              <a:t>?</a:t>
            </a:r>
            <a:endParaRPr lang="en-US" sz="3200" b="1" dirty="0">
              <a:solidFill>
                <a:srgbClr val="C00000"/>
              </a:solidFill>
              <a:latin typeface="Times New Roman" pitchFamily="18" charset="0"/>
              <a:cs typeface="Times New Roman" pitchFamily="18" charset="0"/>
            </a:endParaRPr>
          </a:p>
        </p:txBody>
      </p:sp>
      <p:pic>
        <p:nvPicPr>
          <p:cNvPr id="1026" name="Picture 2" descr="50+ hình nền đàn Guitar cực đẹp cực nét cho máy tính và điện thoạ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5382" y="3435927"/>
            <a:ext cx="4378036" cy="29204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ơi bán Âm Thoa giá rẻ, uy tín, chất lượng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685" y="3435927"/>
            <a:ext cx="3830553" cy="2920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Trống đỏ Dùi Trống Bằng Gỗ Minh Họa Hoạt Hình Minh Họa Nhạc Cụ PNG  , Minh Họa âm Nhạc, Dùi Trống Bằng Gỗ, Cụ PNG miễn phí tải tậ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787" y="3435927"/>
            <a:ext cx="2480348" cy="29204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00613" y="727063"/>
            <a:ext cx="5736492" cy="2308324"/>
          </a:xfrm>
          <a:prstGeom prst="rect">
            <a:avLst/>
          </a:prstGeom>
        </p:spPr>
        <p:txBody>
          <a:bodyPr wrap="square">
            <a:spAutoFit/>
          </a:bodyPr>
          <a:lstStyle/>
          <a:p>
            <a:pPr defTabSz="914621"/>
            <a:r>
              <a:rPr lang="vi-VN" sz="2400" b="1" i="1" u="sng" dirty="0">
                <a:solidFill>
                  <a:srgbClr val="000000"/>
                </a:solidFill>
                <a:latin typeface="Times New Roman" panose="02020603050405020304" pitchFamily="18" charset="0"/>
                <a:ea typeface="Calibri" panose="020F0502020204030204" pitchFamily="34" charset="0"/>
              </a:rPr>
              <a:t>Trả lời:</a:t>
            </a:r>
          </a:p>
          <a:p>
            <a:pPr defTabSz="914621"/>
            <a:r>
              <a:rPr lang="vi-VN"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defTabSz="914621"/>
            <a:r>
              <a:rPr lang="en-US" sz="2400" i="1" dirty="0" err="1">
                <a:solidFill>
                  <a:srgbClr val="FF0000"/>
                </a:solidFill>
                <a:latin typeface="Times New Roman" panose="02020603050405020304" pitchFamily="18" charset="0"/>
                <a:cs typeface="Times New Roman" panose="02020603050405020304" pitchFamily="18" charset="0"/>
              </a:rPr>
              <a:t>Các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vật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ra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âm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đều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dao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động</a:t>
            </a:r>
            <a:r>
              <a:rPr lang="en-US" sz="2400" i="1" dirty="0">
                <a:solidFill>
                  <a:srgbClr val="FF0000"/>
                </a:solidFill>
                <a:latin typeface="Times New Roman" panose="02020603050405020304" pitchFamily="18" charset="0"/>
                <a:cs typeface="Times New Roman" panose="02020603050405020304" pitchFamily="18" charset="0"/>
              </a:rPr>
              <a:t>.</a:t>
            </a:r>
          </a:p>
          <a:p>
            <a:pPr defTabSz="914621"/>
            <a:r>
              <a:rPr lang="en-US" sz="2400" i="1" dirty="0">
                <a:solidFill>
                  <a:srgbClr val="FF0000"/>
                </a:solidFill>
                <a:latin typeface="Times New Roman" panose="02020603050405020304" pitchFamily="18" charset="0"/>
                <a:cs typeface="Times New Roman" panose="02020603050405020304" pitchFamily="18" charset="0"/>
              </a:rPr>
              <a:t>- Dao </a:t>
            </a:r>
            <a:r>
              <a:rPr lang="en-US" sz="2400" i="1" dirty="0" err="1">
                <a:solidFill>
                  <a:srgbClr val="FF0000"/>
                </a:solidFill>
                <a:latin typeface="Times New Roman" panose="02020603050405020304" pitchFamily="18" charset="0"/>
                <a:cs typeface="Times New Roman" panose="02020603050405020304" pitchFamily="18" charset="0"/>
              </a:rPr>
              <a:t>động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rung </a:t>
            </a:r>
            <a:r>
              <a:rPr lang="en-US" sz="2400" i="1" dirty="0" err="1">
                <a:solidFill>
                  <a:srgbClr val="FF0000"/>
                </a:solidFill>
                <a:latin typeface="Times New Roman" panose="02020603050405020304" pitchFamily="18" charset="0"/>
                <a:cs typeface="Times New Roman" panose="02020603050405020304" pitchFamily="18" charset="0"/>
              </a:rPr>
              <a:t>động</a:t>
            </a:r>
            <a:r>
              <a:rPr lang="en-US" sz="2400" i="1" dirty="0">
                <a:solidFill>
                  <a:srgbClr val="FF0000"/>
                </a:solidFill>
                <a:latin typeface="Times New Roman" panose="02020603050405020304" pitchFamily="18" charset="0"/>
                <a:cs typeface="Times New Roman" panose="02020603050405020304" pitchFamily="18" charset="0"/>
              </a:rPr>
              <a:t> qua </a:t>
            </a:r>
            <a:r>
              <a:rPr lang="en-US" sz="2400" i="1" dirty="0" err="1">
                <a:solidFill>
                  <a:srgbClr val="FF0000"/>
                </a:solidFill>
                <a:latin typeface="Times New Roman" panose="02020603050405020304" pitchFamily="18" charset="0"/>
                <a:cs typeface="Times New Roman" panose="02020603050405020304" pitchFamily="18" charset="0"/>
              </a:rPr>
              <a:t>lại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quanh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vị</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trí</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bằng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vật</a:t>
            </a:r>
            <a:r>
              <a:rPr lang="en-US" sz="2400" i="1" dirty="0">
                <a:solidFill>
                  <a:srgbClr val="FF0000"/>
                </a:solidFill>
                <a:latin typeface="Times New Roman" panose="02020603050405020304" pitchFamily="18" charset="0"/>
                <a:cs typeface="Times New Roman" panose="02020603050405020304" pitchFamily="18" charset="0"/>
              </a:rPr>
              <a:t>.</a:t>
            </a:r>
          </a:p>
          <a:p>
            <a:pPr defTabSz="914621"/>
            <a:endParaRPr lang="en-US" sz="24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01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79421" y="1944377"/>
            <a:ext cx="6119264" cy="2062103"/>
          </a:xfrm>
          <a:prstGeom prst="rect">
            <a:avLst/>
          </a:prstGeom>
        </p:spPr>
        <p:txBody>
          <a:bodyPr wrap="square">
            <a:spAutoFit/>
          </a:bodyPr>
          <a:lstStyle/>
          <a:p>
            <a:pPr algn="just"/>
            <a:r>
              <a:rPr lang="vi-VN" sz="3200" dirty="0" smtClean="0">
                <a:solidFill>
                  <a:srgbClr val="FF00FF"/>
                </a:solidFill>
                <a:latin typeface="Times New Roman"/>
              </a:rPr>
              <a:t>Vị </a:t>
            </a:r>
            <a:r>
              <a:rPr lang="vi-VN" sz="3200" dirty="0">
                <a:solidFill>
                  <a:srgbClr val="FF00FF"/>
                </a:solidFill>
                <a:latin typeface="Times New Roman"/>
              </a:rPr>
              <a:t>trí cân bằng của viên bi là vị trí A vì A là vị trí đứng yên của con lắc, khi dao động con lắc liên tục chuyển động qua lại hai bên vị trí A.</a:t>
            </a:r>
            <a:endParaRPr lang="en-US" sz="3200" dirty="0">
              <a:solidFill>
                <a:srgbClr val="FF00FF"/>
              </a:solidFill>
              <a:latin typeface="Calibri Ligh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03" y="413359"/>
            <a:ext cx="4612517" cy="555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67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9811D01-D63E-2F11-4373-62D3208B9B0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BAD08AD-A137-7991-BC28-DB6DAD85A77D}"/>
              </a:ext>
            </a:extLst>
          </p:cNvPr>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2316039" y="4228400"/>
            <a:ext cx="2762148" cy="898772"/>
          </a:xfrm>
          <a:prstGeom prst="rect">
            <a:avLst/>
          </a:prstGeom>
        </p:spPr>
      </p:pic>
    </p:spTree>
    <p:extLst>
      <p:ext uri="{BB962C8B-B14F-4D97-AF65-F5344CB8AC3E}">
        <p14:creationId xmlns:p14="http://schemas.microsoft.com/office/powerpoint/2010/main" val="19822728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8327"/>
          <a:stretch/>
        </p:blipFill>
        <p:spPr bwMode="auto">
          <a:xfrm>
            <a:off x="613776" y="488516"/>
            <a:ext cx="10409128" cy="192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847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ECA3D3F-F9DA-D165-03F3-7921D2D17EC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B5C6B31-FF28-8CB4-5B7C-A34A188B0B21}"/>
              </a:ext>
            </a:extLst>
          </p:cNvPr>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389266" y="2349914"/>
            <a:ext cx="3300991" cy="1079086"/>
          </a:xfrm>
          <a:prstGeom prst="rect">
            <a:avLst/>
          </a:prstGeom>
        </p:spPr>
      </p:pic>
    </p:spTree>
    <p:extLst>
      <p:ext uri="{BB962C8B-B14F-4D97-AF65-F5344CB8AC3E}">
        <p14:creationId xmlns:p14="http://schemas.microsoft.com/office/powerpoint/2010/main" val="20435650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F2532F3-5E9E-E93A-4123-E580E212CC6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CB8E147-C7DC-A3F8-8B8E-FBACDA9BD78A}"/>
              </a:ext>
            </a:extLst>
          </p:cNvPr>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291296" y="2349914"/>
            <a:ext cx="3349976" cy="1079086"/>
          </a:xfrm>
          <a:prstGeom prst="rect">
            <a:avLst/>
          </a:prstGeom>
        </p:spPr>
      </p:pic>
    </p:spTree>
    <p:extLst>
      <p:ext uri="{BB962C8B-B14F-4D97-AF65-F5344CB8AC3E}">
        <p14:creationId xmlns:p14="http://schemas.microsoft.com/office/powerpoint/2010/main" val="12346244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D21DF7-F731-6C24-FB64-DDB94F37982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817DB72-0FD8-B203-0F24-D1E8C736044D}"/>
              </a:ext>
            </a:extLst>
          </p:cNvPr>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767443" y="2661557"/>
            <a:ext cx="2775858" cy="490557"/>
          </a:xfrm>
          <a:prstGeom prst="rect">
            <a:avLst/>
          </a:prstGeom>
        </p:spPr>
      </p:pic>
    </p:spTree>
    <p:extLst>
      <p:ext uri="{BB962C8B-B14F-4D97-AF65-F5344CB8AC3E}">
        <p14:creationId xmlns:p14="http://schemas.microsoft.com/office/powerpoint/2010/main" val="12167622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94E956-39DE-D141-B398-EACA015C8B1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78AFA74-DC62-483C-91DD-C31C4F2C55D9}"/>
              </a:ext>
            </a:extLst>
          </p:cNvPr>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3322080" y="4066881"/>
            <a:ext cx="2773920" cy="487722"/>
          </a:xfrm>
          <a:prstGeom prst="rect">
            <a:avLst/>
          </a:prstGeom>
        </p:spPr>
      </p:pic>
    </p:spTree>
    <p:extLst>
      <p:ext uri="{BB962C8B-B14F-4D97-AF65-F5344CB8AC3E}">
        <p14:creationId xmlns:p14="http://schemas.microsoft.com/office/powerpoint/2010/main" val="54417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3776" y="488516"/>
            <a:ext cx="10409128" cy="608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661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370910" y="2215704"/>
            <a:ext cx="6798141" cy="1078173"/>
          </a:xfrm>
          <a:prstGeom prst="rect">
            <a:avLst/>
          </a:prstGeom>
          <a:noFill/>
        </p:spPr>
        <p:txBody>
          <a:bodyPr wrap="none" rtlCol="0">
            <a:prstTxWarp prst="textArchUp">
              <a:avLst/>
            </a:prstTxWarp>
            <a:spAutoFit/>
          </a:bodyPr>
          <a:lstStyle/>
          <a:p>
            <a:endParaRPr lang="en-US" sz="4400" b="1" dirty="0">
              <a:ln w="9525">
                <a:solidFill>
                  <a:srgbClr val="FF0000"/>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endParaRPr>
          </a:p>
          <a:p>
            <a:endParaRPr lang="en-US" sz="4400" b="1" dirty="0">
              <a:ln w="9525">
                <a:solidFill>
                  <a:srgbClr val="FF0000"/>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endParaRPr>
          </a:p>
          <a:p>
            <a:r>
              <a:rPr lang="en-US" sz="4400" b="1" dirty="0" smtClean="0">
                <a:ln w="9525">
                  <a:solidFill>
                    <a:srgbClr val="FF0000"/>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TIẾT 47 BÀI </a:t>
            </a:r>
            <a:r>
              <a:rPr lang="en-US" sz="4400" b="1" dirty="0" smtClean="0">
                <a:ln w="9525">
                  <a:solidFill>
                    <a:srgbClr val="FF0000"/>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9:    </a:t>
            </a:r>
            <a:r>
              <a:rPr lang="en-US" sz="4400" b="1" dirty="0" smtClean="0">
                <a:ln w="9525">
                  <a:solidFill>
                    <a:srgbClr val="FF0000"/>
                  </a:solidFill>
                  <a:prstDash val="solid"/>
                </a:ln>
                <a:solidFill>
                  <a:srgbClr val="FF000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SỰ TRUYỀN ÂM</a:t>
            </a:r>
            <a:endParaRPr lang="en-US" sz="4400" b="1" dirty="0">
              <a:ln w="9525">
                <a:solidFill>
                  <a:srgbClr val="FF0000"/>
                </a:solidFill>
                <a:prstDash val="solid"/>
              </a:ln>
              <a:solidFill>
                <a:srgbClr val="FF000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endParaRPr>
          </a:p>
        </p:txBody>
      </p:sp>
      <p:sp>
        <p:nvSpPr>
          <p:cNvPr id="3" name="!!1">
            <a:extLst>
              <a:ext uri="{FF2B5EF4-FFF2-40B4-BE49-F238E27FC236}">
                <a16:creationId xmlns:a16="http://schemas.microsoft.com/office/drawing/2014/main" id="{4D3CFCA8-27ED-41FB-92A9-BA8CC0500364}"/>
              </a:ext>
            </a:extLst>
          </p:cNvPr>
          <p:cNvSpPr txBox="1"/>
          <p:nvPr/>
        </p:nvSpPr>
        <p:spPr>
          <a:xfrm>
            <a:off x="2473836" y="520629"/>
            <a:ext cx="5693133" cy="707886"/>
          </a:xfrm>
          <a:prstGeom prst="rect">
            <a:avLst/>
          </a:prstGeom>
          <a:noFill/>
        </p:spPr>
        <p:txBody>
          <a:bodyPr wrap="square">
            <a:spAutoFit/>
          </a:bodyPr>
          <a:lstStyle/>
          <a:p>
            <a:r>
              <a:rPr lang="en-US" sz="4000" b="1" smtClean="0">
                <a:solidFill>
                  <a:srgbClr val="C55A11"/>
                </a:solidFill>
                <a:latin typeface="Arial" panose="020B0604020202020204" pitchFamily="34" charset="0"/>
                <a:cs typeface="Arial" panose="020B0604020202020204" pitchFamily="34" charset="0"/>
              </a:rPr>
              <a:t>CHỦ ĐỀ 5: ÂM THANH</a:t>
            </a:r>
            <a:endParaRPr lang="en-US" sz="4000">
              <a:solidFill>
                <a:srgbClr val="C55A11"/>
              </a:solidFill>
            </a:endParaRPr>
          </a:p>
        </p:txBody>
      </p:sp>
    </p:spTree>
    <p:extLst>
      <p:ext uri="{BB962C8B-B14F-4D97-AF65-F5344CB8AC3E}">
        <p14:creationId xmlns:p14="http://schemas.microsoft.com/office/powerpoint/2010/main" val="1158315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B99EFD3-BEBF-7AB3-0BEF-80F8A5E14E6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768A6D-4AE6-9295-B8F6-5959F8A07565}"/>
              </a:ext>
            </a:extLst>
          </p:cNvPr>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7778811" y="3299439"/>
            <a:ext cx="2773920" cy="487722"/>
          </a:xfrm>
          <a:prstGeom prst="rect">
            <a:avLst/>
          </a:prstGeom>
        </p:spPr>
      </p:pic>
    </p:spTree>
    <p:extLst>
      <p:ext uri="{BB962C8B-B14F-4D97-AF65-F5344CB8AC3E}">
        <p14:creationId xmlns:p14="http://schemas.microsoft.com/office/powerpoint/2010/main" val="25316049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CD4EB68-DD7D-0604-DE77-63450F3ABC6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DDA7472-3F4B-B19C-85CD-6A348C65ABC2}"/>
              </a:ext>
            </a:extLst>
          </p:cNvPr>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1378012" y="4393453"/>
            <a:ext cx="2773920" cy="487722"/>
          </a:xfrm>
          <a:prstGeom prst="rect">
            <a:avLst/>
          </a:prstGeom>
        </p:spPr>
      </p:pic>
    </p:spTree>
    <p:extLst>
      <p:ext uri="{BB962C8B-B14F-4D97-AF65-F5344CB8AC3E}">
        <p14:creationId xmlns:p14="http://schemas.microsoft.com/office/powerpoint/2010/main" val="4706649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DEEF2DA-760E-C4DF-B4B6-96A2D5917A7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E08945C-567F-4283-D9A3-F624755DD6A9}"/>
              </a:ext>
            </a:extLst>
          </p:cNvPr>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6456198" y="3185139"/>
            <a:ext cx="2773920" cy="487722"/>
          </a:xfrm>
          <a:prstGeom prst="rect">
            <a:avLst/>
          </a:prstGeom>
        </p:spPr>
      </p:pic>
    </p:spTree>
    <p:extLst>
      <p:ext uri="{BB962C8B-B14F-4D97-AF65-F5344CB8AC3E}">
        <p14:creationId xmlns:p14="http://schemas.microsoft.com/office/powerpoint/2010/main" val="8214422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4DCC3D-46D8-47C0-11A0-0EFC234DFE9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B52C398-F726-EDCA-0ECB-B8A3EA848BE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514716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697A8E-382C-B919-51A3-B44575BA034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9006982-7390-8A38-ED02-F955C5F96E2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882570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63" y="350730"/>
            <a:ext cx="10822487" cy="613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836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678" y="313152"/>
            <a:ext cx="10847538" cy="605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879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83277" y="190733"/>
            <a:ext cx="7916449" cy="6001643"/>
          </a:xfrm>
          <a:prstGeom prst="rect">
            <a:avLst/>
          </a:prstGeom>
        </p:spPr>
        <p:txBody>
          <a:bodyPr wrap="square">
            <a:spAutoFit/>
          </a:bodyPr>
          <a:lstStyle/>
          <a:p>
            <a:pPr algn="just"/>
            <a:r>
              <a:rPr lang="vi-VN" sz="3200" smtClean="0">
                <a:solidFill>
                  <a:srgbClr val="FF00FF"/>
                </a:solidFill>
                <a:latin typeface="Times New Roman"/>
              </a:rPr>
              <a:t>+ </a:t>
            </a:r>
            <a:r>
              <a:rPr lang="vi-VN" sz="3200">
                <a:solidFill>
                  <a:srgbClr val="FF00FF"/>
                </a:solidFill>
                <a:latin typeface="Times New Roman"/>
              </a:rPr>
              <a:t>Khi bạn A nói, âm thanh từ miệng bạn A phát ra được coi là nguồn âm, nguồn âm này dao động làm cho lớp không khí trong cốc mà bạn A đang cầm dao động theo</a:t>
            </a:r>
            <a:r>
              <a:rPr lang="vi-VN" sz="3200" smtClean="0">
                <a:solidFill>
                  <a:srgbClr val="FF00FF"/>
                </a:solidFill>
                <a:latin typeface="Times New Roman"/>
              </a:rPr>
              <a:t>.</a:t>
            </a:r>
            <a:endParaRPr lang="vi-VN" sz="3200">
              <a:solidFill>
                <a:srgbClr val="FF00FF"/>
              </a:solidFill>
              <a:latin typeface="Times New Roman"/>
            </a:endParaRPr>
          </a:p>
          <a:p>
            <a:pPr algn="just"/>
            <a:r>
              <a:rPr lang="vi-VN" sz="3200">
                <a:solidFill>
                  <a:srgbClr val="FF00FF"/>
                </a:solidFill>
                <a:latin typeface="Times New Roman"/>
              </a:rPr>
              <a:t>+ Sự dao động này cũng được truyền cho các phân tử, nguyên tử cấu tạo nên chiếc cốc A, truyền sang sợi dây và rồi truyền sang chiếc cốc B. </a:t>
            </a:r>
          </a:p>
          <a:p>
            <a:pPr algn="just"/>
            <a:r>
              <a:rPr lang="vi-VN" sz="3200">
                <a:solidFill>
                  <a:srgbClr val="FF00FF"/>
                </a:solidFill>
                <a:latin typeface="Times New Roman"/>
              </a:rPr>
              <a:t>+ Không khí bên trong chiếc cốc B dao động theo, làm cho màng nhĩ tai của bạn B dao động, bạn B nghe được âm thanh của bạn A nói.</a:t>
            </a:r>
            <a:endParaRPr lang="en-US" sz="3200" dirty="0">
              <a:solidFill>
                <a:srgbClr val="FF00FF"/>
              </a:solidFill>
              <a:latin typeface="Calibri Ligh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42" y="663880"/>
            <a:ext cx="3657600" cy="281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124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0910" y="2215704"/>
            <a:ext cx="6798141" cy="1078173"/>
          </a:xfrm>
          <a:prstGeom prst="rect">
            <a:avLst/>
          </a:prstGeom>
          <a:noFill/>
        </p:spPr>
        <p:txBody>
          <a:bodyPr wrap="none" rtlCol="0">
            <a:prstTxWarp prst="textArchUp">
              <a:avLst/>
            </a:prstTxWarp>
            <a:spAutoFit/>
          </a:bodyPr>
          <a:lstStyle/>
          <a:p>
            <a:endParaRPr lang="en-US" sz="4400" b="1" dirty="0">
              <a:ln w="9525">
                <a:solidFill>
                  <a:srgbClr val="FF0000"/>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endParaRPr>
          </a:p>
          <a:p>
            <a:endParaRPr lang="en-US" sz="4400" b="1" dirty="0">
              <a:ln w="9525">
                <a:solidFill>
                  <a:srgbClr val="FF0000"/>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endParaRPr>
          </a:p>
          <a:p>
            <a:r>
              <a:rPr lang="en-US" sz="4400" b="1" dirty="0" smtClean="0">
                <a:ln w="9525">
                  <a:solidFill>
                    <a:srgbClr val="FF0000"/>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TIẾT 47 BÀI </a:t>
            </a:r>
            <a:r>
              <a:rPr lang="en-US" sz="4400" b="1" dirty="0" smtClean="0">
                <a:ln w="9525">
                  <a:solidFill>
                    <a:srgbClr val="FF0000"/>
                  </a:solidFill>
                  <a:prstDash val="solid"/>
                </a:ln>
                <a:solidFill>
                  <a:srgbClr val="00206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9:    </a:t>
            </a:r>
            <a:r>
              <a:rPr lang="en-US" sz="4400" b="1" dirty="0" smtClean="0">
                <a:ln w="9525">
                  <a:solidFill>
                    <a:srgbClr val="FF0000"/>
                  </a:solidFill>
                  <a:prstDash val="solid"/>
                </a:ln>
                <a:solidFill>
                  <a:srgbClr val="FF000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rPr>
              <a:t>SỰ TRUYỀN ÂM</a:t>
            </a:r>
            <a:endParaRPr lang="en-US" sz="4400" b="1" dirty="0">
              <a:ln w="9525">
                <a:solidFill>
                  <a:srgbClr val="FF0000"/>
                </a:solidFill>
                <a:prstDash val="solid"/>
              </a:ln>
              <a:solidFill>
                <a:srgbClr val="FF0000"/>
              </a:solidFill>
              <a:effectLst>
                <a:outerShdw blurRad="12700" dist="38100" dir="2700000" algn="tl" rotWithShape="0">
                  <a:srgbClr val="5B9BD5">
                    <a:lumMod val="60000"/>
                    <a:lumOff val="40000"/>
                  </a:srgbClr>
                </a:outerShdw>
              </a:effectLst>
              <a:latin typeface="Times New Roman" panose="02020603050405020304" pitchFamily="18" charset="0"/>
              <a:cs typeface="Times New Roman" panose="02020603050405020304" pitchFamily="18" charset="0"/>
            </a:endParaRPr>
          </a:p>
        </p:txBody>
      </p:sp>
      <p:sp>
        <p:nvSpPr>
          <p:cNvPr id="3" name="!!1">
            <a:extLst>
              <a:ext uri="{FF2B5EF4-FFF2-40B4-BE49-F238E27FC236}">
                <a16:creationId xmlns:a16="http://schemas.microsoft.com/office/drawing/2014/main" id="{4D3CFCA8-27ED-41FB-92A9-BA8CC0500364}"/>
              </a:ext>
            </a:extLst>
          </p:cNvPr>
          <p:cNvSpPr txBox="1"/>
          <p:nvPr/>
        </p:nvSpPr>
        <p:spPr>
          <a:xfrm>
            <a:off x="2473836" y="520629"/>
            <a:ext cx="5693133" cy="707886"/>
          </a:xfrm>
          <a:prstGeom prst="rect">
            <a:avLst/>
          </a:prstGeom>
          <a:noFill/>
        </p:spPr>
        <p:txBody>
          <a:bodyPr wrap="square">
            <a:spAutoFit/>
          </a:bodyPr>
          <a:lstStyle/>
          <a:p>
            <a:r>
              <a:rPr lang="en-US" sz="4000" b="1" smtClean="0">
                <a:solidFill>
                  <a:srgbClr val="C55A11"/>
                </a:solidFill>
                <a:latin typeface="Arial" panose="020B0604020202020204" pitchFamily="34" charset="0"/>
                <a:cs typeface="Arial" panose="020B0604020202020204" pitchFamily="34" charset="0"/>
              </a:rPr>
              <a:t>CHỦ ĐỀ 5: ÂM THANH</a:t>
            </a:r>
            <a:endParaRPr lang="en-US" sz="4000">
              <a:solidFill>
                <a:srgbClr val="C55A11"/>
              </a:solidFill>
            </a:endParaRPr>
          </a:p>
        </p:txBody>
      </p:sp>
    </p:spTree>
    <p:extLst>
      <p:ext uri="{BB962C8B-B14F-4D97-AF65-F5344CB8AC3E}">
        <p14:creationId xmlns:p14="http://schemas.microsoft.com/office/powerpoint/2010/main" val="715432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5755" y="0"/>
            <a:ext cx="12199902" cy="708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173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79" y="1202917"/>
            <a:ext cx="914400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485" y="3757260"/>
            <a:ext cx="3189849" cy="194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5304" y="3801101"/>
            <a:ext cx="2870649" cy="18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8329" y="3757259"/>
            <a:ext cx="2906037" cy="194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9348" y="576197"/>
            <a:ext cx="9344415" cy="513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032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98092" y="1554445"/>
            <a:ext cx="6651321" cy="4031873"/>
          </a:xfrm>
          <a:prstGeom prst="rect">
            <a:avLst/>
          </a:prstGeom>
        </p:spPr>
        <p:txBody>
          <a:bodyPr wrap="square">
            <a:spAutoFit/>
          </a:bodyPr>
          <a:lstStyle/>
          <a:p>
            <a:pPr algn="just"/>
            <a:r>
              <a:rPr lang="vi-VN" sz="3200" smtClean="0">
                <a:solidFill>
                  <a:srgbClr val="FF00FF"/>
                </a:solidFill>
                <a:latin typeface="Times New Roman"/>
              </a:rPr>
              <a:t>+ </a:t>
            </a:r>
            <a:r>
              <a:rPr lang="vi-VN" sz="3200">
                <a:solidFill>
                  <a:srgbClr val="FF00FF"/>
                </a:solidFill>
                <a:latin typeface="Times New Roman"/>
              </a:rPr>
              <a:t>Chiếc đồng hồ được đặt trong chiếc hộp nhựa, và đặt trong nước. </a:t>
            </a:r>
          </a:p>
          <a:p>
            <a:pPr algn="just"/>
            <a:r>
              <a:rPr lang="vi-VN" sz="3200">
                <a:solidFill>
                  <a:srgbClr val="FF00FF"/>
                </a:solidFill>
                <a:latin typeface="Times New Roman"/>
              </a:rPr>
              <a:t>+ Âm thanh do chiếc đồng hồ phát ra được truyền qua không khí (chất khí) ở trong hộp nhựa, qua vỏ hộp nhựa (chất rắn), qua nước trong bình (chất lỏng) và truyền ra không khí bên ngoài bình (chất khí) đến tai của người nghe.</a:t>
            </a:r>
            <a:endParaRPr lang="en-US" sz="3200" dirty="0">
              <a:solidFill>
                <a:srgbClr val="FF00FF"/>
              </a:solidFill>
              <a:latin typeface="Calibri Ligh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53" y="305823"/>
            <a:ext cx="4929839" cy="432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19" y="4628365"/>
            <a:ext cx="3348428" cy="1885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670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44" y="0"/>
            <a:ext cx="10546915" cy="598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929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Wave 1"/>
          <p:cNvSpPr/>
          <p:nvPr/>
        </p:nvSpPr>
        <p:spPr>
          <a:xfrm>
            <a:off x="803204" y="238835"/>
            <a:ext cx="3575713" cy="1323832"/>
          </a:xfrm>
          <a:prstGeom prst="wav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VẬN DỤNG</a:t>
            </a:r>
          </a:p>
        </p:txBody>
      </p:sp>
      <p:sp>
        <p:nvSpPr>
          <p:cNvPr id="3" name="Rounded Rectangle 2"/>
          <p:cNvSpPr/>
          <p:nvPr/>
        </p:nvSpPr>
        <p:spPr>
          <a:xfrm>
            <a:off x="803204" y="1160058"/>
            <a:ext cx="10590663" cy="24098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2060"/>
              </a:solidFill>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5" y="381403"/>
            <a:ext cx="1658938"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673" y="1160058"/>
            <a:ext cx="8187732" cy="240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418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82" y="300625"/>
            <a:ext cx="10515600" cy="2342041"/>
          </a:xfrm>
        </p:spPr>
        <p:txBody>
          <a:bodyPr>
            <a:normAutofit fontScale="90000"/>
          </a:bodyPr>
          <a:lstStyle/>
          <a:p>
            <a:pPr marL="228600" lvl="0" indent="-228600">
              <a:spcBef>
                <a:spcPts val="1000"/>
              </a:spcBef>
            </a:pPr>
            <a:r>
              <a:rPr lang="en-US" sz="2800" smtClean="0">
                <a:solidFill>
                  <a:srgbClr val="5353F7"/>
                </a:solidFill>
                <a:latin typeface="Arial"/>
                <a:ea typeface="+mn-ea"/>
                <a:cs typeface="+mn-cs"/>
              </a:rPr>
              <a:t>1. </a:t>
            </a:r>
            <a:r>
              <a:rPr lang="vi-VN" sz="2800" smtClean="0">
                <a:solidFill>
                  <a:srgbClr val="5353F7"/>
                </a:solidFill>
                <a:latin typeface="Arial"/>
                <a:ea typeface="+mn-ea"/>
                <a:cs typeface="+mn-cs"/>
              </a:rPr>
              <a:t>Lấy </a:t>
            </a:r>
            <a:r>
              <a:rPr lang="vi-VN" sz="2800">
                <a:solidFill>
                  <a:srgbClr val="5353F7"/>
                </a:solidFill>
                <a:latin typeface="Arial"/>
                <a:ea typeface="+mn-ea"/>
                <a:cs typeface="+mn-cs"/>
              </a:rPr>
              <a:t>ví dụ: </a:t>
            </a:r>
            <a:r>
              <a:rPr lang="vi-VN" sz="2800">
                <a:solidFill>
                  <a:srgbClr val="FF0000"/>
                </a:solidFill>
                <a:latin typeface="Arial"/>
                <a:ea typeface="+mn-ea"/>
                <a:cs typeface="+mn-cs"/>
              </a:rPr>
              <a:t>một người A lặn dưới bể bơi có tấm kính ngăn cách, một người B đứng bên ngoài gõ kẻng.</a:t>
            </a:r>
            <a:br>
              <a:rPr lang="vi-VN" sz="2800">
                <a:solidFill>
                  <a:srgbClr val="FF0000"/>
                </a:solidFill>
                <a:latin typeface="Arial"/>
                <a:ea typeface="+mn-ea"/>
                <a:cs typeface="+mn-cs"/>
              </a:rPr>
            </a:br>
            <a:r>
              <a:rPr lang="vi-VN" sz="2800">
                <a:solidFill>
                  <a:srgbClr val="FF0000"/>
                </a:solidFill>
                <a:latin typeface="Arial"/>
                <a:ea typeface="+mn-ea"/>
                <a:cs typeface="+mn-cs"/>
              </a:rPr>
              <a:t>Âm thanh khi người B gõ kẻng được truyền qua không khí (chất khí) bên ngoài bể bơi, truyền qua tấm kính của bể bơi (chất rắn), truyền qua nước trong bể bơi (chất lỏng) đến tai người A đang lặn dưới bể bơi.</a:t>
            </a:r>
            <a:r>
              <a:rPr lang="en-US" sz="2800">
                <a:solidFill>
                  <a:srgbClr val="FF0000"/>
                </a:solidFill>
                <a:latin typeface="Calibri"/>
                <a:ea typeface="+mn-ea"/>
                <a:cs typeface="+mn-cs"/>
              </a:rPr>
              <a:t/>
            </a:r>
            <a:br>
              <a:rPr lang="en-US" sz="2800">
                <a:solidFill>
                  <a:srgbClr val="FF0000"/>
                </a:solidFill>
                <a:latin typeface="Calibri"/>
                <a:ea typeface="+mn-ea"/>
                <a:cs typeface="+mn-cs"/>
              </a:rPr>
            </a:br>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5649" y="2229634"/>
            <a:ext cx="9194104" cy="422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307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455" y="413360"/>
            <a:ext cx="10515600" cy="2780452"/>
          </a:xfrm>
        </p:spPr>
        <p:txBody>
          <a:bodyPr>
            <a:noAutofit/>
          </a:bodyPr>
          <a:lstStyle/>
          <a:p>
            <a:r>
              <a:rPr lang="en-US" sz="3200" b="1" smtClean="0">
                <a:solidFill>
                  <a:srgbClr val="5353F7"/>
                </a:solidFill>
              </a:rPr>
              <a:t>2. </a:t>
            </a:r>
            <a:r>
              <a:rPr lang="vi-VN" sz="3200" smtClean="0">
                <a:solidFill>
                  <a:srgbClr val="5353F7"/>
                </a:solidFill>
              </a:rPr>
              <a:t>Khi </a:t>
            </a:r>
            <a:r>
              <a:rPr lang="vi-VN" sz="3200">
                <a:solidFill>
                  <a:srgbClr val="5353F7"/>
                </a:solidFill>
              </a:rPr>
              <a:t>ở không gian bên ngoài tàu vũ trụ (chân không) thì các nhà du hành vũ trụ không thể nói chuyện với nhau bình thường như khi ở trên mặt đất được. </a:t>
            </a:r>
            <a:br>
              <a:rPr lang="vi-VN" sz="3200">
                <a:solidFill>
                  <a:srgbClr val="5353F7"/>
                </a:solidFill>
              </a:rPr>
            </a:br>
            <a:r>
              <a:rPr lang="vi-VN" sz="3200">
                <a:solidFill>
                  <a:srgbClr val="5353F7"/>
                </a:solidFill>
              </a:rPr>
              <a:t>Vì: ở trong chân không hầu như không có các phân tử, nguyên tử điều đó dẫn đến hầu như không có sự truyền dao động âm.</a:t>
            </a:r>
            <a:br>
              <a:rPr lang="vi-VN" sz="3200">
                <a:solidFill>
                  <a:srgbClr val="5353F7"/>
                </a:solidFill>
              </a:rPr>
            </a:br>
            <a:endParaRPr lang="en-US" sz="3200">
              <a:solidFill>
                <a:srgbClr val="5353F7"/>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7627" y="3018012"/>
            <a:ext cx="6964135" cy="344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48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8299" y="275336"/>
            <a:ext cx="6982800" cy="354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189" y="3409950"/>
            <a:ext cx="6840537"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627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529" y="629172"/>
            <a:ext cx="8385761" cy="503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51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729" y="0"/>
            <a:ext cx="1117321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8385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1243" y="1074644"/>
            <a:ext cx="6492977" cy="587853"/>
          </a:xfrm>
          <a:prstGeom prst="rect">
            <a:avLst/>
          </a:prstGeom>
          <a:solidFill>
            <a:schemeClr val="tx2">
              <a:lumMod val="20000"/>
              <a:lumOff val="80000"/>
            </a:schemeClr>
          </a:solidFill>
        </p:spPr>
        <p:txBody>
          <a:bodyPr wrap="square">
            <a:spAutoFit/>
          </a:bodyPr>
          <a:lstStyle/>
          <a:p>
            <a:pPr algn="ctr">
              <a:lnSpc>
                <a:spcPct val="115000"/>
              </a:lnSpc>
            </a:pPr>
            <a:r>
              <a:rPr lang="en-US" sz="2800" b="1" smtClean="0">
                <a:solidFill>
                  <a:srgbClr val="9D0F00"/>
                </a:solidFill>
                <a:latin typeface="Times New Roman" panose="02020603050405020304" pitchFamily="18" charset="0"/>
                <a:cs typeface="Times New Roman" panose="02020603050405020304" pitchFamily="18" charset="0"/>
              </a:rPr>
              <a:t>GHI NHỚ KIẾN THỨC BÀI HỌC</a:t>
            </a:r>
            <a:endPar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702" y="1991639"/>
            <a:ext cx="6098060" cy="268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182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71" r="9816" b="68510"/>
          <a:stretch/>
        </p:blipFill>
        <p:spPr bwMode="auto">
          <a:xfrm>
            <a:off x="1030714" y="232627"/>
            <a:ext cx="9974743" cy="184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797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F653541-0580-4BB9-9E83-5C7B6E9E6941}"/>
              </a:ext>
            </a:extLst>
          </p:cNvPr>
          <p:cNvSpPr txBox="1">
            <a:spLocks/>
          </p:cNvSpPr>
          <p:nvPr/>
        </p:nvSpPr>
        <p:spPr>
          <a:xfrm>
            <a:off x="2569028" y="1089341"/>
            <a:ext cx="5665760" cy="28448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500" b="1" kern="1200">
                <a:solidFill>
                  <a:schemeClr val="bg1"/>
                </a:solidFill>
                <a:latin typeface="+mj-lt"/>
                <a:ea typeface="+mj-ea"/>
                <a:cs typeface="+mj-cs"/>
              </a:defRPr>
            </a:lvl1pPr>
          </a:lstStyle>
          <a:p>
            <a:pPr>
              <a:lnSpc>
                <a:spcPct val="130000"/>
              </a:lnSpc>
            </a:pPr>
            <a:endParaRPr lang="en-US" sz="2800">
              <a:solidFill>
                <a:prstClr val="white"/>
              </a:solidFill>
              <a:latin typeface="Rtim"/>
            </a:endParaRPr>
          </a:p>
        </p:txBody>
      </p:sp>
      <p:sp>
        <p:nvSpPr>
          <p:cNvPr id="8" name="Rectangle 7"/>
          <p:cNvSpPr/>
          <p:nvPr/>
        </p:nvSpPr>
        <p:spPr>
          <a:xfrm rot="20958394">
            <a:off x="475440" y="2205483"/>
            <a:ext cx="5127935" cy="2782300"/>
          </a:xfrm>
          <a:prstGeom prst="rect">
            <a:avLst/>
          </a:prstGeom>
          <a:solidFill>
            <a:schemeClr val="tx2">
              <a:lumMod val="20000"/>
              <a:lumOff val="80000"/>
            </a:schemeClr>
          </a:solidFill>
        </p:spPr>
        <p:txBody>
          <a:bodyPr wrap="square">
            <a:spAutoFit/>
          </a:bodyPr>
          <a:lstStyle/>
          <a:p>
            <a:pPr algn="just">
              <a:lnSpc>
                <a:spcPct val="115000"/>
              </a:lnSpc>
            </a:pPr>
            <a:r>
              <a:rPr lang="en-US" sz="4000" b="1" dirty="0" err="1">
                <a:solidFill>
                  <a:srgbClr val="9D0F00"/>
                </a:solidFill>
                <a:latin typeface="Times New Roman" panose="02020603050405020304" pitchFamily="18" charset="0"/>
                <a:cs typeface="Times New Roman" panose="02020603050405020304" pitchFamily="18" charset="0"/>
              </a:rPr>
              <a:t>Hướng</a:t>
            </a:r>
            <a:r>
              <a:rPr lang="en-US" sz="4000" b="1" dirty="0">
                <a:solidFill>
                  <a:srgbClr val="9D0F00"/>
                </a:solidFill>
                <a:latin typeface="Times New Roman" panose="02020603050405020304" pitchFamily="18" charset="0"/>
                <a:cs typeface="Times New Roman" panose="02020603050405020304" pitchFamily="18" charset="0"/>
              </a:rPr>
              <a:t> </a:t>
            </a:r>
            <a:r>
              <a:rPr lang="en-US" sz="4000" b="1" dirty="0" err="1">
                <a:solidFill>
                  <a:srgbClr val="9D0F00"/>
                </a:solidFill>
                <a:latin typeface="Times New Roman" panose="02020603050405020304" pitchFamily="18" charset="0"/>
                <a:cs typeface="Times New Roman" panose="02020603050405020304" pitchFamily="18" charset="0"/>
              </a:rPr>
              <a:t>dẫn</a:t>
            </a:r>
            <a:r>
              <a:rPr lang="en-US" sz="4000" b="1" dirty="0">
                <a:solidFill>
                  <a:srgbClr val="9D0F00"/>
                </a:solidFill>
                <a:latin typeface="Times New Roman" panose="02020603050405020304" pitchFamily="18" charset="0"/>
                <a:cs typeface="Times New Roman" panose="02020603050405020304" pitchFamily="18" charset="0"/>
              </a:rPr>
              <a:t> </a:t>
            </a:r>
            <a:r>
              <a:rPr lang="en-US" sz="4000" b="1" dirty="0" err="1">
                <a:solidFill>
                  <a:srgbClr val="9D0F00"/>
                </a:solidFill>
                <a:latin typeface="Times New Roman" panose="02020603050405020304" pitchFamily="18" charset="0"/>
                <a:cs typeface="Times New Roman" panose="02020603050405020304" pitchFamily="18" charset="0"/>
              </a:rPr>
              <a:t>về</a:t>
            </a:r>
            <a:r>
              <a:rPr lang="en-US" sz="4000" b="1" dirty="0">
                <a:solidFill>
                  <a:srgbClr val="9D0F00"/>
                </a:solidFill>
                <a:latin typeface="Times New Roman" panose="02020603050405020304" pitchFamily="18" charset="0"/>
                <a:cs typeface="Times New Roman" panose="02020603050405020304" pitchFamily="18" charset="0"/>
              </a:rPr>
              <a:t> </a:t>
            </a:r>
            <a:r>
              <a:rPr lang="en-US" sz="4000" b="1" dirty="0" err="1">
                <a:solidFill>
                  <a:srgbClr val="9D0F00"/>
                </a:solidFill>
                <a:latin typeface="Times New Roman" panose="02020603050405020304" pitchFamily="18" charset="0"/>
                <a:cs typeface="Times New Roman" panose="02020603050405020304" pitchFamily="18" charset="0"/>
              </a:rPr>
              <a:t>nhà</a:t>
            </a:r>
            <a:r>
              <a:rPr lang="en-US" sz="4000">
                <a:solidFill>
                  <a:srgbClr val="9D0F00"/>
                </a:solidFill>
                <a:latin typeface="Times New Roman" panose="02020603050405020304" pitchFamily="18" charset="0"/>
                <a:cs typeface="Times New Roman" panose="02020603050405020304" pitchFamily="18" charset="0"/>
              </a:rPr>
              <a:t/>
            </a:r>
            <a:br>
              <a:rPr lang="en-US" sz="4000">
                <a:solidFill>
                  <a:srgbClr val="9D0F00"/>
                </a:solidFill>
                <a:latin typeface="Times New Roman" panose="02020603050405020304" pitchFamily="18" charset="0"/>
                <a:cs typeface="Times New Roman" panose="02020603050405020304" pitchFamily="18" charset="0"/>
              </a:rPr>
            </a:b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nội dung bài học. </a:t>
            </a:r>
            <a:endPar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lại các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SGK.</a:t>
            </a:r>
          </a:p>
          <a:p>
            <a:pPr algn="just">
              <a:lnSpc>
                <a:spcPct val="115000"/>
              </a:lnSpc>
            </a:pP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Đọc và nghiên cứu trước bài 10 sgk.</a:t>
            </a:r>
            <a:endPar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p:cNvSpPr>
            <a:spLocks noGrp="1"/>
          </p:cNvSpPr>
          <p:nvPr>
            <p:ph type="title"/>
          </p:nvPr>
        </p:nvSpPr>
        <p:spPr>
          <a:xfrm rot="840000">
            <a:off x="7388594" y="2045086"/>
            <a:ext cx="4821219" cy="1325563"/>
          </a:xfrm>
        </p:spPr>
        <p:txBody>
          <a:bodyPr/>
          <a:lstStyle/>
          <a:p>
            <a:endParaRPr lang="en-US"/>
          </a:p>
        </p:txBody>
      </p:sp>
    </p:spTree>
    <p:extLst>
      <p:ext uri="{BB962C8B-B14F-4D97-AF65-F5344CB8AC3E}">
        <p14:creationId xmlns:p14="http://schemas.microsoft.com/office/powerpoint/2010/main" val="4180727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1B419B-CE59-6DF3-2A41-6A5A5DDAC2C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854FB9B-2307-EE24-5E32-393B32716AED}"/>
              </a:ext>
            </a:extLst>
          </p:cNvPr>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5571248" y="1568317"/>
            <a:ext cx="6437934" cy="2219136"/>
          </a:xfrm>
          <a:prstGeom prst="rect">
            <a:avLst/>
          </a:prstGeom>
        </p:spPr>
      </p:pic>
      <p:sp>
        <p:nvSpPr>
          <p:cNvPr id="5" name="Rectangle 4"/>
          <p:cNvSpPr/>
          <p:nvPr/>
        </p:nvSpPr>
        <p:spPr>
          <a:xfrm>
            <a:off x="6487886" y="5355770"/>
            <a:ext cx="5521295" cy="1436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5538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2C4D34-F264-FFA4-1801-91780B3EF1A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4263AB5-F10D-9A56-203A-6430851E74AA}"/>
              </a:ext>
            </a:extLst>
          </p:cNvPr>
          <p:cNvPicPr/>
          <p:nvPr/>
        </p:nvPicPr>
        <p:blipFill>
          <a:blip r:embed="rId2"/>
          <a:stretch>
            <a:fillRect/>
          </a:stretch>
        </p:blipFill>
        <p:spPr>
          <a:xfrm>
            <a:off x="0" y="0"/>
            <a:ext cx="12192000" cy="6858000"/>
          </a:xfrm>
          <a:prstGeom prst="rect">
            <a:avLst/>
          </a:prstGeom>
        </p:spPr>
      </p:pic>
      <p:sp>
        <p:nvSpPr>
          <p:cNvPr id="4" name="Rectangle 3"/>
          <p:cNvSpPr/>
          <p:nvPr/>
        </p:nvSpPr>
        <p:spPr>
          <a:xfrm>
            <a:off x="391886" y="3820886"/>
            <a:ext cx="5176157" cy="1077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68043" y="1600200"/>
            <a:ext cx="6433457" cy="2220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8042" y="5061857"/>
            <a:ext cx="6623958" cy="124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8837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66E24D1-48C7-50DC-470C-70834280746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99288A0-FD4C-C58F-A905-72F5E74EC5E5}"/>
              </a:ext>
            </a:extLst>
          </p:cNvPr>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5163033" y="833532"/>
            <a:ext cx="6437934" cy="2219136"/>
          </a:xfrm>
          <a:prstGeom prst="rect">
            <a:avLst/>
          </a:prstGeom>
        </p:spPr>
      </p:pic>
      <p:pic>
        <p:nvPicPr>
          <p:cNvPr id="5" name="Picture 4"/>
          <p:cNvPicPr>
            <a:picLocks noChangeAspect="1"/>
          </p:cNvPicPr>
          <p:nvPr/>
        </p:nvPicPr>
        <p:blipFill>
          <a:blip r:embed="rId3"/>
          <a:stretch>
            <a:fillRect/>
          </a:stretch>
        </p:blipFill>
        <p:spPr>
          <a:xfrm>
            <a:off x="5456948" y="4508235"/>
            <a:ext cx="6735052" cy="2219136"/>
          </a:xfrm>
          <a:prstGeom prst="rect">
            <a:avLst/>
          </a:prstGeom>
        </p:spPr>
      </p:pic>
    </p:spTree>
    <p:extLst>
      <p:ext uri="{BB962C8B-B14F-4D97-AF65-F5344CB8AC3E}">
        <p14:creationId xmlns:p14="http://schemas.microsoft.com/office/powerpoint/2010/main" val="13630588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8828" y="363255"/>
            <a:ext cx="11060482" cy="693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760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4869" y="175176"/>
            <a:ext cx="10860065" cy="668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031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4.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528</Words>
  <Application>Microsoft Office PowerPoint</Application>
  <PresentationFormat>Widescreen</PresentationFormat>
  <Paragraphs>45</Paragraphs>
  <Slides>40</Slides>
  <Notes>2</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40</vt:i4>
      </vt:variant>
    </vt:vector>
  </HeadingPairs>
  <TitlesOfParts>
    <vt:vector size="55" baseType="lpstr">
      <vt:lpstr>Arial</vt:lpstr>
      <vt:lpstr>Calibri</vt:lpstr>
      <vt:lpstr>Calibri Light</vt:lpstr>
      <vt:lpstr>Comic Sans MS</vt:lpstr>
      <vt:lpstr>Franklin Gothic Book</vt:lpstr>
      <vt:lpstr>Rtim</vt:lpstr>
      <vt:lpstr>Times New Roman</vt:lpstr>
      <vt:lpstr>Office Theme</vt:lpstr>
      <vt:lpstr>1_Office Theme</vt:lpstr>
      <vt:lpstr>2_Office Theme</vt:lpstr>
      <vt:lpstr>MỞ ĐẦU KHTN 7-HIỀN</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Lấy ví dụ: một người A lặn dưới bể bơi có tấm kính ngăn cách, một người B đứng bên ngoài gõ kẻng. Âm thanh khi người B gõ kẻng được truyền qua không khí (chất khí) bên ngoài bể bơi, truyền qua tấm kính của bể bơi (chất rắn), truyền qua nước trong bể bơi (chất lỏng) đến tai người A đang lặn dưới bể bơi. </vt:lpstr>
      <vt:lpstr>2. Khi ở không gian bên ngoài tàu vũ trụ (chân không) thì các nhà du hành vũ trụ không thể nói chuyện với nhau bình thường như khi ở trên mặt đất được.  Vì: ở trong chân không hầu như không có các phân tử, nguyên tử điều đó dẫn đến hầu như không có sự truyền dao động âm.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Thu</dc:creator>
  <cp:lastModifiedBy>Admin</cp:lastModifiedBy>
  <cp:revision>164</cp:revision>
  <dcterms:created xsi:type="dcterms:W3CDTF">2021-07-10T15:02:39Z</dcterms:created>
  <dcterms:modified xsi:type="dcterms:W3CDTF">2022-11-25T16:57:24Z</dcterms:modified>
</cp:coreProperties>
</file>