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1" r:id="rId17"/>
    <p:sldId id="270" r:id="rId18"/>
    <p:sldId id="272" r:id="rId19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E1874"/>
    <a:srgbClr val="871B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56" y="-96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098130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22960" y="1752603"/>
            <a:ext cx="932688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22960" y="3611607"/>
            <a:ext cx="932688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517" y="4953000"/>
            <a:ext cx="10977318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1481331"/>
            <a:ext cx="987552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12816" y="274642"/>
            <a:ext cx="2132964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1"/>
            <a:ext cx="758952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851" y="1059712"/>
            <a:ext cx="932688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7256" y="2931712"/>
            <a:ext cx="54864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364016" y="3005472"/>
            <a:ext cx="21945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140317" y="3005472"/>
            <a:ext cx="21945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481330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481330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987552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5410200"/>
            <a:ext cx="4848226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4033" y="5410200"/>
            <a:ext cx="485013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" y="1444296"/>
            <a:ext cx="4848226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444296"/>
            <a:ext cx="485013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76800"/>
            <a:ext cx="897813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03520" y="5355102"/>
            <a:ext cx="4769510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274320"/>
            <a:ext cx="897575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2438" y="6407944"/>
            <a:ext cx="2304288" cy="365760"/>
          </a:xfrm>
        </p:spPr>
        <p:txBody>
          <a:bodyPr/>
          <a:lstStyle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9478" y="5443402"/>
            <a:ext cx="859536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4320" y="189968"/>
            <a:ext cx="1042416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6087" y="6407946"/>
            <a:ext cx="282081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865122"/>
            <a:ext cx="9690518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59724" y="5001995"/>
            <a:ext cx="4562404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64272" y="5785023"/>
            <a:ext cx="4562404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7250" y="5791253"/>
            <a:ext cx="4082777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1084" y="5787740"/>
            <a:ext cx="408661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0396934" y="4988440"/>
            <a:ext cx="21945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0173235" y="4988440"/>
            <a:ext cx="21945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859724" y="5001995"/>
            <a:ext cx="4562404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4272" y="5785023"/>
            <a:ext cx="4562404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7250" y="5791253"/>
            <a:ext cx="4082777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1084" y="5787740"/>
            <a:ext cx="408661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8640" y="1481330"/>
            <a:ext cx="987552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072438" y="6407944"/>
            <a:ext cx="2304288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0133CB-FD4E-45D2-9BB4-1055C4F12347}" type="datetimeFigureOut">
              <a:rPr lang="en-US" smtClean="0"/>
              <a:pPr/>
              <a:t>02/07/2023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256087" y="6407946"/>
            <a:ext cx="282081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376726" y="6407946"/>
            <a:ext cx="4389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DCD9F8-F2DD-4E4D-9388-8412BE762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47802"/>
            <a:ext cx="9326880" cy="26669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481329"/>
            <a:ext cx="9875520" cy="118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3. An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8640" y="2133600"/>
            <a:ext cx="960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481329"/>
            <a:ext cx="9875520" cy="118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3. An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8640" y="2133601"/>
            <a:ext cx="960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tò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mò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481329"/>
            <a:ext cx="9875520" cy="118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3. An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8640" y="2133602"/>
            <a:ext cx="9966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(3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	</a:t>
            </a:r>
          </a:p>
          <a:p>
            <a:pPr algn="just"/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6" descr="Digit 1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5280" y="5486400"/>
            <a:ext cx="2468880" cy="1130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914400" y="2802792"/>
            <a:ext cx="101498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Cài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virus.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đính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nhắn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3000" y="2477869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89560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48640" y="1481329"/>
            <a:ext cx="9875520" cy="118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3. An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960" y="1484293"/>
            <a:ext cx="9784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5840" y="2627293"/>
            <a:ext cx="9738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đính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5840" y="3541693"/>
            <a:ext cx="996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5840" y="4227491"/>
            <a:ext cx="9662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cài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5840" y="5141893"/>
            <a:ext cx="9662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cài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304800"/>
            <a:ext cx="694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Google Shape;103;p3"/>
          <p:cNvSpPr/>
          <p:nvPr/>
        </p:nvSpPr>
        <p:spPr>
          <a:xfrm>
            <a:off x="533400" y="1066800"/>
            <a:ext cx="9875520" cy="685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/>
            <a:r>
              <a:rPr lang="en-US" sz="3200" b="1" i="0" u="none" strike="noStrike" cap="none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Câu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hỏi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1: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99;p3"/>
          <p:cNvSpPr/>
          <p:nvPr/>
        </p:nvSpPr>
        <p:spPr>
          <a:xfrm>
            <a:off x="762000" y="1981200"/>
            <a:ext cx="8640674" cy="609600"/>
          </a:xfrm>
          <a:custGeom>
            <a:avLst/>
            <a:gdLst/>
            <a:ahLst/>
            <a:cxnLst/>
            <a:rect l="l" t="t" r="r" b="b"/>
            <a:pathLst>
              <a:path w="1590283" h="505847" extrusionOk="0">
                <a:moveTo>
                  <a:pt x="0" y="84310"/>
                </a:moveTo>
                <a:cubicBezTo>
                  <a:pt x="0" y="37747"/>
                  <a:pt x="37747" y="0"/>
                  <a:pt x="84310" y="0"/>
                </a:cubicBezTo>
                <a:lnTo>
                  <a:pt x="1505973" y="0"/>
                </a:lnTo>
                <a:cubicBezTo>
                  <a:pt x="1552536" y="0"/>
                  <a:pt x="1590283" y="37747"/>
                  <a:pt x="1590283" y="84310"/>
                </a:cubicBezTo>
                <a:lnTo>
                  <a:pt x="1590283" y="421537"/>
                </a:lnTo>
                <a:cubicBezTo>
                  <a:pt x="1590283" y="468100"/>
                  <a:pt x="1552536" y="505847"/>
                  <a:pt x="1505973" y="505847"/>
                </a:cubicBezTo>
                <a:lnTo>
                  <a:pt x="84310" y="505847"/>
                </a:lnTo>
                <a:cubicBezTo>
                  <a:pt x="37747" y="505847"/>
                  <a:pt x="0" y="468100"/>
                  <a:pt x="0" y="421537"/>
                </a:cubicBezTo>
                <a:lnTo>
                  <a:pt x="0" y="84310"/>
                </a:lnTo>
                <a:close/>
              </a:path>
            </a:pathLst>
          </a:custGeom>
          <a:solidFill>
            <a:srgbClr val="CCCCFF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9925" tIns="72300" rIns="119925" bIns="72300" anchor="ctr" anchorCtr="0"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internet.</a:t>
            </a:r>
          </a:p>
        </p:txBody>
      </p:sp>
      <p:sp>
        <p:nvSpPr>
          <p:cNvPr id="9" name="Google Shape;100;p3"/>
          <p:cNvSpPr/>
          <p:nvPr/>
        </p:nvSpPr>
        <p:spPr>
          <a:xfrm>
            <a:off x="685800" y="2590800"/>
            <a:ext cx="10041802" cy="838200"/>
          </a:xfrm>
          <a:custGeom>
            <a:avLst/>
            <a:gdLst/>
            <a:ahLst/>
            <a:cxnLst/>
            <a:rect l="l" t="t" r="r" b="b"/>
            <a:pathLst>
              <a:path w="1590283" h="505847" extrusionOk="0">
                <a:moveTo>
                  <a:pt x="0" y="84310"/>
                </a:moveTo>
                <a:cubicBezTo>
                  <a:pt x="0" y="37747"/>
                  <a:pt x="37747" y="0"/>
                  <a:pt x="84310" y="0"/>
                </a:cubicBezTo>
                <a:lnTo>
                  <a:pt x="1505973" y="0"/>
                </a:lnTo>
                <a:cubicBezTo>
                  <a:pt x="1552536" y="0"/>
                  <a:pt x="1590283" y="37747"/>
                  <a:pt x="1590283" y="84310"/>
                </a:cubicBezTo>
                <a:lnTo>
                  <a:pt x="1590283" y="421537"/>
                </a:lnTo>
                <a:cubicBezTo>
                  <a:pt x="1590283" y="468100"/>
                  <a:pt x="1552536" y="505847"/>
                  <a:pt x="1505973" y="505847"/>
                </a:cubicBezTo>
                <a:lnTo>
                  <a:pt x="84310" y="505847"/>
                </a:lnTo>
                <a:cubicBezTo>
                  <a:pt x="37747" y="505847"/>
                  <a:pt x="0" y="468100"/>
                  <a:pt x="0" y="421537"/>
                </a:cubicBezTo>
                <a:lnTo>
                  <a:pt x="0" y="8431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9925" tIns="72300" rIns="119925" bIns="72300" anchor="ctr" anchorCtr="0">
            <a:no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Google Shape;101;p3"/>
          <p:cNvSpPr/>
          <p:nvPr/>
        </p:nvSpPr>
        <p:spPr>
          <a:xfrm>
            <a:off x="685800" y="3505200"/>
            <a:ext cx="10058400" cy="914398"/>
          </a:xfrm>
          <a:custGeom>
            <a:avLst/>
            <a:gdLst/>
            <a:ahLst/>
            <a:cxnLst/>
            <a:rect l="l" t="t" r="r" b="b"/>
            <a:pathLst>
              <a:path w="1590283" h="505847" extrusionOk="0">
                <a:moveTo>
                  <a:pt x="0" y="84310"/>
                </a:moveTo>
                <a:cubicBezTo>
                  <a:pt x="0" y="37747"/>
                  <a:pt x="37747" y="0"/>
                  <a:pt x="84310" y="0"/>
                </a:cubicBezTo>
                <a:lnTo>
                  <a:pt x="1505973" y="0"/>
                </a:lnTo>
                <a:cubicBezTo>
                  <a:pt x="1552536" y="0"/>
                  <a:pt x="1590283" y="37747"/>
                  <a:pt x="1590283" y="84310"/>
                </a:cubicBezTo>
                <a:lnTo>
                  <a:pt x="1590283" y="421537"/>
                </a:lnTo>
                <a:cubicBezTo>
                  <a:pt x="1590283" y="468100"/>
                  <a:pt x="1552536" y="505847"/>
                  <a:pt x="1505973" y="505847"/>
                </a:cubicBezTo>
                <a:lnTo>
                  <a:pt x="84310" y="505847"/>
                </a:lnTo>
                <a:cubicBezTo>
                  <a:pt x="37747" y="505847"/>
                  <a:pt x="0" y="468100"/>
                  <a:pt x="0" y="421537"/>
                </a:cubicBezTo>
                <a:lnTo>
                  <a:pt x="0" y="8431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9925" tIns="72300" rIns="119925" bIns="72300" anchor="ctr" anchorCtr="0">
            <a:no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Google Shape;101;p3"/>
          <p:cNvSpPr/>
          <p:nvPr/>
        </p:nvSpPr>
        <p:spPr>
          <a:xfrm>
            <a:off x="685800" y="4495800"/>
            <a:ext cx="10058399" cy="914400"/>
          </a:xfrm>
          <a:custGeom>
            <a:avLst/>
            <a:gdLst/>
            <a:ahLst/>
            <a:cxnLst/>
            <a:rect l="l" t="t" r="r" b="b"/>
            <a:pathLst>
              <a:path w="1590283" h="505847" extrusionOk="0">
                <a:moveTo>
                  <a:pt x="0" y="84310"/>
                </a:moveTo>
                <a:cubicBezTo>
                  <a:pt x="0" y="37747"/>
                  <a:pt x="37747" y="0"/>
                  <a:pt x="84310" y="0"/>
                </a:cubicBezTo>
                <a:lnTo>
                  <a:pt x="1505973" y="0"/>
                </a:lnTo>
                <a:cubicBezTo>
                  <a:pt x="1552536" y="0"/>
                  <a:pt x="1590283" y="37747"/>
                  <a:pt x="1590283" y="84310"/>
                </a:cubicBezTo>
                <a:lnTo>
                  <a:pt x="1590283" y="421537"/>
                </a:lnTo>
                <a:cubicBezTo>
                  <a:pt x="1590283" y="468100"/>
                  <a:pt x="1552536" y="505847"/>
                  <a:pt x="1505973" y="505847"/>
                </a:cubicBezTo>
                <a:lnTo>
                  <a:pt x="84310" y="505847"/>
                </a:lnTo>
                <a:cubicBezTo>
                  <a:pt x="37747" y="505847"/>
                  <a:pt x="0" y="468100"/>
                  <a:pt x="0" y="421537"/>
                </a:cubicBezTo>
                <a:lnTo>
                  <a:pt x="0" y="8431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9925" tIns="72300" rIns="119925" bIns="72300" anchor="ctr" anchorCtr="0">
            <a:no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doạ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Google Shape;101;p3"/>
          <p:cNvSpPr/>
          <p:nvPr/>
        </p:nvSpPr>
        <p:spPr>
          <a:xfrm>
            <a:off x="685800" y="5486400"/>
            <a:ext cx="10041801" cy="670002"/>
          </a:xfrm>
          <a:custGeom>
            <a:avLst/>
            <a:gdLst/>
            <a:ahLst/>
            <a:cxnLst/>
            <a:rect l="l" t="t" r="r" b="b"/>
            <a:pathLst>
              <a:path w="1590283" h="505847" extrusionOk="0">
                <a:moveTo>
                  <a:pt x="0" y="84310"/>
                </a:moveTo>
                <a:cubicBezTo>
                  <a:pt x="0" y="37747"/>
                  <a:pt x="37747" y="0"/>
                  <a:pt x="84310" y="0"/>
                </a:cubicBezTo>
                <a:lnTo>
                  <a:pt x="1505973" y="0"/>
                </a:lnTo>
                <a:cubicBezTo>
                  <a:pt x="1552536" y="0"/>
                  <a:pt x="1590283" y="37747"/>
                  <a:pt x="1590283" y="84310"/>
                </a:cubicBezTo>
                <a:lnTo>
                  <a:pt x="1590283" y="421537"/>
                </a:lnTo>
                <a:cubicBezTo>
                  <a:pt x="1590283" y="468100"/>
                  <a:pt x="1552536" y="505847"/>
                  <a:pt x="1505973" y="505847"/>
                </a:cubicBezTo>
                <a:lnTo>
                  <a:pt x="84310" y="505847"/>
                </a:lnTo>
                <a:cubicBezTo>
                  <a:pt x="37747" y="505847"/>
                  <a:pt x="0" y="468100"/>
                  <a:pt x="0" y="421537"/>
                </a:cubicBezTo>
                <a:lnTo>
                  <a:pt x="0" y="84310"/>
                </a:lnTo>
                <a:close/>
              </a:path>
            </a:pathLst>
          </a:custGeom>
          <a:solidFill>
            <a:srgbClr val="92D05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9925" tIns="72300" rIns="119925" bIns="72300" anchor="ctr" anchorCtr="0"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28600"/>
            <a:ext cx="694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Google Shape;103;p3"/>
          <p:cNvSpPr/>
          <p:nvPr/>
        </p:nvSpPr>
        <p:spPr>
          <a:xfrm>
            <a:off x="457200" y="990600"/>
            <a:ext cx="9875520" cy="838199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/>
            <a:r>
              <a:rPr lang="en-US" sz="2800" b="1" i="0" u="none" strike="noStrike" cap="none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Câu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hỏi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2: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rủi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Google Shape;116;p4"/>
          <p:cNvSpPr/>
          <p:nvPr/>
        </p:nvSpPr>
        <p:spPr>
          <a:xfrm>
            <a:off x="1219200" y="1905000"/>
            <a:ext cx="9186261" cy="724556"/>
          </a:xfrm>
          <a:custGeom>
            <a:avLst/>
            <a:gdLst/>
            <a:ahLst/>
            <a:cxnLst/>
            <a:rect l="l" t="t" r="r" b="b"/>
            <a:pathLst>
              <a:path w="7625862" h="863460" extrusionOk="0">
                <a:moveTo>
                  <a:pt x="0" y="143913"/>
                </a:moveTo>
                <a:cubicBezTo>
                  <a:pt x="0" y="64432"/>
                  <a:pt x="64432" y="0"/>
                  <a:pt x="143913" y="0"/>
                </a:cubicBezTo>
                <a:lnTo>
                  <a:pt x="7481949" y="0"/>
                </a:lnTo>
                <a:cubicBezTo>
                  <a:pt x="7561430" y="0"/>
                  <a:pt x="7625862" y="64432"/>
                  <a:pt x="7625862" y="143913"/>
                </a:cubicBezTo>
                <a:lnTo>
                  <a:pt x="7625862" y="719547"/>
                </a:lnTo>
                <a:cubicBezTo>
                  <a:pt x="7625862" y="799028"/>
                  <a:pt x="7561430" y="863460"/>
                  <a:pt x="7481949" y="863460"/>
                </a:cubicBezTo>
                <a:lnTo>
                  <a:pt x="143913" y="863460"/>
                </a:lnTo>
                <a:cubicBezTo>
                  <a:pt x="64432" y="863460"/>
                  <a:pt x="0" y="799028"/>
                  <a:pt x="0" y="719547"/>
                </a:cubicBezTo>
                <a:lnTo>
                  <a:pt x="0" y="143913"/>
                </a:lnTo>
                <a:close/>
              </a:path>
            </a:pathLst>
          </a:custGeom>
          <a:solidFill>
            <a:srgbClr val="CCCCFF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79300" tIns="179300" rIns="179300" bIns="179300" anchor="ctr" anchorCtr="0">
            <a:noAutofit/>
          </a:bodyPr>
          <a:lstStyle/>
          <a:p>
            <a:pPr lvl="0"/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14" name="Google Shape;117;p4"/>
          <p:cNvSpPr/>
          <p:nvPr/>
        </p:nvSpPr>
        <p:spPr>
          <a:xfrm>
            <a:off x="1219200" y="2666999"/>
            <a:ext cx="9207554" cy="723989"/>
          </a:xfrm>
          <a:custGeom>
            <a:avLst/>
            <a:gdLst/>
            <a:ahLst/>
            <a:cxnLst/>
            <a:rect l="l" t="t" r="r" b="b"/>
            <a:pathLst>
              <a:path w="7625862" h="863460" extrusionOk="0">
                <a:moveTo>
                  <a:pt x="0" y="143913"/>
                </a:moveTo>
                <a:cubicBezTo>
                  <a:pt x="0" y="64432"/>
                  <a:pt x="64432" y="0"/>
                  <a:pt x="143913" y="0"/>
                </a:cubicBezTo>
                <a:lnTo>
                  <a:pt x="7481949" y="0"/>
                </a:lnTo>
                <a:cubicBezTo>
                  <a:pt x="7561430" y="0"/>
                  <a:pt x="7625862" y="64432"/>
                  <a:pt x="7625862" y="143913"/>
                </a:cubicBezTo>
                <a:lnTo>
                  <a:pt x="7625862" y="719547"/>
                </a:lnTo>
                <a:cubicBezTo>
                  <a:pt x="7625862" y="799028"/>
                  <a:pt x="7561430" y="863460"/>
                  <a:pt x="7481949" y="863460"/>
                </a:cubicBezTo>
                <a:lnTo>
                  <a:pt x="143913" y="863460"/>
                </a:lnTo>
                <a:cubicBezTo>
                  <a:pt x="64432" y="863460"/>
                  <a:pt x="0" y="799028"/>
                  <a:pt x="0" y="719547"/>
                </a:cubicBezTo>
                <a:lnTo>
                  <a:pt x="0" y="1439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79300" tIns="179300" rIns="179300" bIns="179300" anchor="ctr" anchorCtr="0">
            <a:noAutofit/>
          </a:bodyPr>
          <a:lstStyle/>
          <a:p>
            <a:pPr lvl="0"/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Google Shape;118;p4"/>
          <p:cNvSpPr/>
          <p:nvPr/>
        </p:nvSpPr>
        <p:spPr>
          <a:xfrm>
            <a:off x="1219200" y="3428999"/>
            <a:ext cx="9287966" cy="774679"/>
          </a:xfrm>
          <a:custGeom>
            <a:avLst/>
            <a:gdLst/>
            <a:ahLst/>
            <a:cxnLst/>
            <a:rect l="l" t="t" r="r" b="b"/>
            <a:pathLst>
              <a:path w="7625862" h="863460" extrusionOk="0">
                <a:moveTo>
                  <a:pt x="0" y="143913"/>
                </a:moveTo>
                <a:cubicBezTo>
                  <a:pt x="0" y="64432"/>
                  <a:pt x="64432" y="0"/>
                  <a:pt x="143913" y="0"/>
                </a:cubicBezTo>
                <a:lnTo>
                  <a:pt x="7481949" y="0"/>
                </a:lnTo>
                <a:cubicBezTo>
                  <a:pt x="7561430" y="0"/>
                  <a:pt x="7625862" y="64432"/>
                  <a:pt x="7625862" y="143913"/>
                </a:cubicBezTo>
                <a:lnTo>
                  <a:pt x="7625862" y="719547"/>
                </a:lnTo>
                <a:cubicBezTo>
                  <a:pt x="7625862" y="799028"/>
                  <a:pt x="7561430" y="863460"/>
                  <a:pt x="7481949" y="863460"/>
                </a:cubicBezTo>
                <a:lnTo>
                  <a:pt x="143913" y="863460"/>
                </a:lnTo>
                <a:cubicBezTo>
                  <a:pt x="64432" y="863460"/>
                  <a:pt x="0" y="799028"/>
                  <a:pt x="0" y="719547"/>
                </a:cubicBezTo>
                <a:lnTo>
                  <a:pt x="0" y="143913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79300" tIns="179300" rIns="179300" bIns="179300" anchor="ctr" anchorCtr="0">
            <a:noAutofit/>
          </a:bodyPr>
          <a:lstStyle/>
          <a:p>
            <a:pPr lvl="0"/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Google Shape;118;p4"/>
          <p:cNvSpPr/>
          <p:nvPr/>
        </p:nvSpPr>
        <p:spPr>
          <a:xfrm>
            <a:off x="1219200" y="4190999"/>
            <a:ext cx="9287965" cy="723989"/>
          </a:xfrm>
          <a:custGeom>
            <a:avLst/>
            <a:gdLst/>
            <a:ahLst/>
            <a:cxnLst/>
            <a:rect l="l" t="t" r="r" b="b"/>
            <a:pathLst>
              <a:path w="7625862" h="863460" extrusionOk="0">
                <a:moveTo>
                  <a:pt x="0" y="143913"/>
                </a:moveTo>
                <a:cubicBezTo>
                  <a:pt x="0" y="64432"/>
                  <a:pt x="64432" y="0"/>
                  <a:pt x="143913" y="0"/>
                </a:cubicBezTo>
                <a:lnTo>
                  <a:pt x="7481949" y="0"/>
                </a:lnTo>
                <a:cubicBezTo>
                  <a:pt x="7561430" y="0"/>
                  <a:pt x="7625862" y="64432"/>
                  <a:pt x="7625862" y="143913"/>
                </a:cubicBezTo>
                <a:lnTo>
                  <a:pt x="7625862" y="719547"/>
                </a:lnTo>
                <a:cubicBezTo>
                  <a:pt x="7625862" y="799028"/>
                  <a:pt x="7561430" y="863460"/>
                  <a:pt x="7481949" y="863460"/>
                </a:cubicBezTo>
                <a:lnTo>
                  <a:pt x="143913" y="863460"/>
                </a:lnTo>
                <a:cubicBezTo>
                  <a:pt x="64432" y="863460"/>
                  <a:pt x="0" y="799028"/>
                  <a:pt x="0" y="719547"/>
                </a:cubicBezTo>
                <a:lnTo>
                  <a:pt x="0" y="14391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79300" tIns="179300" rIns="179300" bIns="179300" anchor="ctr" anchorCtr="0">
            <a:noAutofit/>
          </a:bodyPr>
          <a:lstStyle/>
          <a:p>
            <a:pPr lvl="0"/>
            <a:r>
              <a:rPr lang="en-US" sz="3200" dirty="0" smtClean="0"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Google Shape;118;p4"/>
          <p:cNvSpPr/>
          <p:nvPr/>
        </p:nvSpPr>
        <p:spPr>
          <a:xfrm>
            <a:off x="1181213" y="4903685"/>
            <a:ext cx="9368385" cy="735631"/>
          </a:xfrm>
          <a:custGeom>
            <a:avLst/>
            <a:gdLst/>
            <a:ahLst/>
            <a:cxnLst/>
            <a:rect l="l" t="t" r="r" b="b"/>
            <a:pathLst>
              <a:path w="7625862" h="863460" extrusionOk="0">
                <a:moveTo>
                  <a:pt x="0" y="143913"/>
                </a:moveTo>
                <a:cubicBezTo>
                  <a:pt x="0" y="64432"/>
                  <a:pt x="64432" y="0"/>
                  <a:pt x="143913" y="0"/>
                </a:cubicBezTo>
                <a:lnTo>
                  <a:pt x="7481949" y="0"/>
                </a:lnTo>
                <a:cubicBezTo>
                  <a:pt x="7561430" y="0"/>
                  <a:pt x="7625862" y="64432"/>
                  <a:pt x="7625862" y="143913"/>
                </a:cubicBezTo>
                <a:lnTo>
                  <a:pt x="7625862" y="719547"/>
                </a:lnTo>
                <a:cubicBezTo>
                  <a:pt x="7625862" y="799028"/>
                  <a:pt x="7561430" y="863460"/>
                  <a:pt x="7481949" y="863460"/>
                </a:cubicBezTo>
                <a:lnTo>
                  <a:pt x="143913" y="863460"/>
                </a:lnTo>
                <a:cubicBezTo>
                  <a:pt x="64432" y="863460"/>
                  <a:pt x="0" y="799028"/>
                  <a:pt x="0" y="719547"/>
                </a:cubicBezTo>
                <a:lnTo>
                  <a:pt x="0" y="14391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79300" tIns="179300" rIns="179300" bIns="179300" anchor="ctr" anchorCtr="0">
            <a:noAutofit/>
          </a:bodyPr>
          <a:lstStyle/>
          <a:p>
            <a:pPr lvl="0"/>
            <a:r>
              <a:rPr lang="en-US" sz="3200" dirty="0" smtClean="0"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Google Shape;118;p4"/>
          <p:cNvSpPr/>
          <p:nvPr/>
        </p:nvSpPr>
        <p:spPr>
          <a:xfrm>
            <a:off x="1143000" y="5638800"/>
            <a:ext cx="9448800" cy="762000"/>
          </a:xfrm>
          <a:custGeom>
            <a:avLst/>
            <a:gdLst/>
            <a:ahLst/>
            <a:cxnLst/>
            <a:rect l="l" t="t" r="r" b="b"/>
            <a:pathLst>
              <a:path w="7625862" h="863460" extrusionOk="0">
                <a:moveTo>
                  <a:pt x="0" y="143913"/>
                </a:moveTo>
                <a:cubicBezTo>
                  <a:pt x="0" y="64432"/>
                  <a:pt x="64432" y="0"/>
                  <a:pt x="143913" y="0"/>
                </a:cubicBezTo>
                <a:lnTo>
                  <a:pt x="7481949" y="0"/>
                </a:lnTo>
                <a:cubicBezTo>
                  <a:pt x="7561430" y="0"/>
                  <a:pt x="7625862" y="64432"/>
                  <a:pt x="7625862" y="143913"/>
                </a:cubicBezTo>
                <a:lnTo>
                  <a:pt x="7625862" y="719547"/>
                </a:lnTo>
                <a:cubicBezTo>
                  <a:pt x="7625862" y="799028"/>
                  <a:pt x="7561430" y="863460"/>
                  <a:pt x="7481949" y="863460"/>
                </a:cubicBezTo>
                <a:lnTo>
                  <a:pt x="143913" y="863460"/>
                </a:lnTo>
                <a:cubicBezTo>
                  <a:pt x="64432" y="863460"/>
                  <a:pt x="0" y="799028"/>
                  <a:pt x="0" y="719547"/>
                </a:cubicBezTo>
                <a:lnTo>
                  <a:pt x="0" y="14391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79300" tIns="179300" rIns="179300" bIns="179300" anchor="ctr" anchorCtr="0">
            <a:noAutofit/>
          </a:bodyPr>
          <a:lstStyle/>
          <a:p>
            <a:pPr lvl="0"/>
            <a:r>
              <a:rPr lang="en-US" sz="3200" dirty="0" smtClean="0">
                <a:latin typeface="Calibri"/>
                <a:ea typeface="Calibri"/>
                <a:cs typeface="Calibri"/>
                <a:sym typeface="Calibri"/>
              </a:rPr>
              <a:t>F.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359958" y="228598"/>
            <a:ext cx="666974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VẬN DỤNG</a:t>
            </a:r>
            <a:endParaRPr lang="en-US" sz="54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228601" y="228600"/>
            <a:ext cx="10744199" cy="6188928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033B74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lừa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9525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 :</a:t>
            </a:r>
          </a:p>
          <a:p>
            <a:pPr eaLnBrk="1" hangingPunct="1">
              <a:buFontTx/>
              <a:buChar char="-"/>
            </a:pP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A3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 eaLnBrk="1" hangingPunct="1"/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36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20: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altLang="en-US" sz="36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481329"/>
            <a:ext cx="9875520" cy="80467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280" y="2438402"/>
            <a:ext cx="877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rắc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Internet: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8720" y="1981202"/>
            <a:ext cx="9326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(3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Internet?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6" descr="Digit 1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5280" y="5181600"/>
            <a:ext cx="2468880" cy="1130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554480" y="3200400"/>
            <a:ext cx="8778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virus hay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dỗ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dọa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nạt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2296183"/>
            <a:ext cx="10424160" cy="685798"/>
          </a:xfrm>
        </p:spPr>
        <p:txBody>
          <a:bodyPr/>
          <a:lstStyle/>
          <a:p>
            <a:pPr marL="624078" indent="-51435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" y="4429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4078" indent="-514350">
              <a:buNone/>
            </a:pP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C. Tin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" y="5039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4078" indent="-514350">
              <a:buNone/>
            </a:pP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 smtClean="0">
              <a:solidFill>
                <a:srgbClr val="0E18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" y="37439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4078" indent="-514350">
              <a:buNone/>
            </a:pP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endParaRPr lang="en-US" sz="2800" b="1" dirty="0" smtClean="0">
              <a:solidFill>
                <a:srgbClr val="0E18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" y="3058180"/>
            <a:ext cx="9784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4078" indent="-514350">
              <a:buNone/>
            </a:pP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lôi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15240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928" indent="-45720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Internet: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2203622"/>
            <a:ext cx="9875520" cy="1414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Internet?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82880" y="274638"/>
            <a:ext cx="1069848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4: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ĐẠO ĐỨC, PHÁP LUẬT VÀ VĂN HÓA TRONG MÔI TRƯỜNG SỐ.</a:t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Tiết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19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 </a:t>
            </a: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9: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AN TOÀN THÔNG TIN TRÊN INTERNET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1520" y="3124200"/>
            <a:ext cx="92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rgbClr val="0E18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" y="3657601"/>
            <a:ext cx="925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duyệt</a:t>
            </a:r>
            <a:r>
              <a:rPr lang="en-US" sz="2800" b="1" dirty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rgbClr val="0E18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" y="4505981"/>
            <a:ext cx="92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tin.. </a:t>
            </a:r>
            <a:endParaRPr lang="en-US" sz="2800" b="1" dirty="0">
              <a:solidFill>
                <a:srgbClr val="0E18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029200"/>
            <a:ext cx="9235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rgbClr val="0E18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5240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928" indent="-45720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Internet: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2667001"/>
            <a:ext cx="9662160" cy="18288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481329"/>
            <a:ext cx="9875520" cy="65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Internet: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66" descr="Digit 1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5280" y="5181600"/>
            <a:ext cx="2468880" cy="1130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31520" y="2057402"/>
            <a:ext cx="969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Internet?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960" y="3429002"/>
            <a:ext cx="960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gỡ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cậy</a:t>
            </a:r>
            <a:endParaRPr lang="en-US" sz="2800" b="1" dirty="0" smtClean="0">
              <a:solidFill>
                <a:srgbClr val="0E1874"/>
              </a:solidFill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E187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828800"/>
            <a:ext cx="9784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Chớ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chớ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tin.</a:t>
            </a: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82880" y="274638"/>
            <a:ext cx="10698480" cy="114300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ĐẠO ĐỨC, PHÁP LUẬT VÀ VĂN HÓA TRONG MÔI TRƯỜNG SỐ.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200" u="sng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u="sng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en-US" sz="22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AN TOÀN THÔNG TIN TRÊN INTERNET </a:t>
            </a: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10972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97280" y="1600202"/>
            <a:ext cx="8778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5840" y="3048002"/>
            <a:ext cx="923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428</TotalTime>
  <Words>1112</Words>
  <Application>Microsoft Office PowerPoint</Application>
  <PresentationFormat>Custom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 Môn: Tin học 6 Giáo viên: Văn Thị Bé Dư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Slide 5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Chủ đề 4:  ĐẠO ĐỨC, PHÁP LUẬT VÀ VĂN HÓA TRONG MÔI TRƯỜNG SỐ. Tiết 19:   Bài 9: AN TOÀN THÔNG TIN TRÊN INTERNET  </vt:lpstr>
      <vt:lpstr>Slide 15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đã đến dự giờ thăm lớp!  Môn: Tin học 6 (6A2)</dc:title>
  <dc:creator>DELL</dc:creator>
  <cp:lastModifiedBy>DELL</cp:lastModifiedBy>
  <cp:revision>30</cp:revision>
  <dcterms:created xsi:type="dcterms:W3CDTF">2022-01-18T07:36:16Z</dcterms:created>
  <dcterms:modified xsi:type="dcterms:W3CDTF">2023-07-02T05:14:33Z</dcterms:modified>
</cp:coreProperties>
</file>