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92" r:id="rId2"/>
    <p:sldId id="293" r:id="rId3"/>
    <p:sldId id="294" r:id="rId4"/>
    <p:sldId id="295" r:id="rId5"/>
    <p:sldId id="259" r:id="rId6"/>
    <p:sldId id="260" r:id="rId7"/>
    <p:sldId id="261" r:id="rId8"/>
    <p:sldId id="262" r:id="rId9"/>
    <p:sldId id="297" r:id="rId10"/>
    <p:sldId id="266" r:id="rId11"/>
    <p:sldId id="291" r:id="rId12"/>
    <p:sldId id="283" r:id="rId13"/>
    <p:sldId id="268" r:id="rId14"/>
    <p:sldId id="284" r:id="rId15"/>
    <p:sldId id="298" r:id="rId16"/>
    <p:sldId id="299" r:id="rId17"/>
    <p:sldId id="285" r:id="rId18"/>
    <p:sldId id="300" r:id="rId19"/>
    <p:sldId id="264" r:id="rId20"/>
    <p:sldId id="265" r:id="rId21"/>
    <p:sldId id="286" r:id="rId22"/>
    <p:sldId id="287" r:id="rId23"/>
    <p:sldId id="270" r:id="rId24"/>
    <p:sldId id="303" r:id="rId25"/>
    <p:sldId id="271" r:id="rId26"/>
    <p:sldId id="302" r:id="rId27"/>
    <p:sldId id="289" r:id="rId28"/>
    <p:sldId id="263" r:id="rId29"/>
    <p:sldId id="274" r:id="rId30"/>
    <p:sldId id="282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00B050"/>
    <a:srgbClr val="00B0F0"/>
    <a:srgbClr val="AFC147"/>
    <a:srgbClr val="92D050"/>
    <a:srgbClr val="E25667"/>
    <a:srgbClr val="D9EAF2"/>
    <a:srgbClr val="787A8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262-CA5B-41CB-B033-67CCF35F8904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4285-8A2F-4A13-99AC-D41DAEA8F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924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2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92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75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3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929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862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55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02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2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2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8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16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076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143904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 advTm="3000"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6.tm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jpe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2.png"/><Relationship Id="rId11" Type="http://schemas.microsoft.com/office/2007/relationships/hdphoto" Target="../media/hdphoto5.wdp"/><Relationship Id="rId5" Type="http://schemas.openxmlformats.org/officeDocument/2006/relationships/image" Target="../media/image51.png"/><Relationship Id="rId10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5" Type="http://schemas.openxmlformats.org/officeDocument/2006/relationships/image" Target="../media/image53.tmp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54.emf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54.emf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image" Target="../media/image55.tmp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jpeg"/><Relationship Id="rId4" Type="http://schemas.openxmlformats.org/officeDocument/2006/relationships/image" Target="../media/image60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6" y="5173062"/>
            <a:ext cx="11963038" cy="2386613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368" y="157250"/>
            <a:ext cx="5518137" cy="3059819"/>
          </a:xfrm>
          <a:prstGeom prst="rect">
            <a:avLst/>
          </a:prstGeom>
        </p:spPr>
      </p:pic>
      <p:sp>
        <p:nvSpPr>
          <p:cNvPr id="5" name="Cloud Callout 8"/>
          <p:cNvSpPr/>
          <p:nvPr/>
        </p:nvSpPr>
        <p:spPr bwMode="auto">
          <a:xfrm>
            <a:off x="7384222" y="1350842"/>
            <a:ext cx="2928795" cy="189753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R="0" lvl="0" indent="0" defTabSz="9671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Cố</a:t>
            </a:r>
            <a:r>
              <a:rPr lang="en-US" altLang="zh-CN" sz="40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40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Gắng</a:t>
            </a:r>
            <a:endParaRPr lang="en-US" altLang="zh-CN" sz="4000" kern="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  <a:p>
            <a:pPr marR="0" lvl="0" indent="0" defTabSz="9671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Đến</a:t>
            </a:r>
            <a:r>
              <a:rPr lang="en-US" altLang="zh-CN" sz="40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40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Cùng</a:t>
            </a:r>
            <a:endParaRPr lang="en-US" altLang="zh-CN" sz="4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6" name="Cloud Callout 9"/>
          <p:cNvSpPr/>
          <p:nvPr/>
        </p:nvSpPr>
        <p:spPr bwMode="auto">
          <a:xfrm>
            <a:off x="2235153" y="3779996"/>
            <a:ext cx="3024336" cy="1624814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L="0" marR="0" lvl="0" indent="0" defTabSz="96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Bình</a:t>
            </a:r>
            <a:r>
              <a:rPr lang="en-US" sz="40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</a:t>
            </a:r>
            <a:r>
              <a:rPr lang="en-US" sz="40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Tĩnh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7" name="Cloud Callout 11"/>
          <p:cNvSpPr/>
          <p:nvPr/>
        </p:nvSpPr>
        <p:spPr bwMode="auto">
          <a:xfrm>
            <a:off x="9300586" y="3391898"/>
            <a:ext cx="2592288" cy="174037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L="0" marR="0" lvl="0" indent="0" defTabSz="96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Chiến</a:t>
            </a:r>
            <a:r>
              <a:rPr lang="en-US" altLang="zh-CN" sz="32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Thắng</a:t>
            </a:r>
            <a:endParaRPr lang="en-US" altLang="zh-CN" sz="3200" kern="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  <a:p>
            <a:pPr marL="0" marR="0" lvl="0" indent="0" defTabSz="96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3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8" name="Cloud Callout 12"/>
          <p:cNvSpPr/>
          <p:nvPr/>
        </p:nvSpPr>
        <p:spPr bwMode="auto">
          <a:xfrm>
            <a:off x="3605051" y="2114222"/>
            <a:ext cx="3024336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defTabSz="967105">
              <a:defRPr/>
            </a:pPr>
            <a:r>
              <a:rPr lang="en-US" altLang="zh-CN" sz="44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Tự</a:t>
            </a:r>
            <a:r>
              <a:rPr lang="en-US" altLang="zh-CN" sz="44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Tin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45" y="4529572"/>
            <a:ext cx="4006386" cy="2349143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6" y="-64998"/>
            <a:ext cx="2633477" cy="2398781"/>
          </a:xfrm>
          <a:prstGeom prst="rect">
            <a:avLst/>
          </a:prstGeom>
        </p:spPr>
      </p:pic>
      <p:sp>
        <p:nvSpPr>
          <p:cNvPr id="11" name="文本框 4"/>
          <p:cNvSpPr txBox="1"/>
          <p:nvPr/>
        </p:nvSpPr>
        <p:spPr>
          <a:xfrm rot="21049605">
            <a:off x="401484" y="1588452"/>
            <a:ext cx="3204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bạn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HS 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  <a:p>
            <a:pPr algn="ctr"/>
            <a:r>
              <a:rPr lang="en-US"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Bùi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Thị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Xuân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0947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82879" y="125338"/>
            <a:ext cx="628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CHUYỂN TRANG CHIẾU</a:t>
            </a:r>
            <a:endParaRPr lang="zh-CN" altLang="en-US" sz="36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77278" y="51504"/>
            <a:ext cx="2691765" cy="658609"/>
            <a:chOff x="4564337" y="378280"/>
            <a:chExt cx="3063327" cy="77379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36"/>
          <p:cNvSpPr/>
          <p:nvPr/>
        </p:nvSpPr>
        <p:spPr>
          <a:xfrm>
            <a:off x="583155" y="1600943"/>
            <a:ext cx="556328" cy="5468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1</a:t>
            </a:r>
          </a:p>
        </p:txBody>
      </p:sp>
      <p:sp>
        <p:nvSpPr>
          <p:cNvPr id="20" name="Oval 37"/>
          <p:cNvSpPr/>
          <p:nvPr/>
        </p:nvSpPr>
        <p:spPr>
          <a:xfrm>
            <a:off x="653493" y="4405904"/>
            <a:ext cx="575028" cy="5232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</a:t>
            </a:r>
          </a:p>
        </p:txBody>
      </p: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1657619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521" y="1552727"/>
            <a:ext cx="10680515" cy="19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gọi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hiệu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chuyển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trang</a:t>
            </a:r>
            <a:r>
              <a:rPr lang="en-US" sz="2800" b="1" i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chiếu</a:t>
            </a:r>
            <a:endParaRPr lang="vi-VN" sz="28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8521" y="4405904"/>
            <a:ext cx="1084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vi-VN" sz="28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07266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云形标注 1"/>
          <p:cNvSpPr/>
          <p:nvPr/>
        </p:nvSpPr>
        <p:spPr>
          <a:xfrm>
            <a:off x="4566692" y="1069371"/>
            <a:ext cx="6812507" cy="4747352"/>
          </a:xfrm>
          <a:prstGeom prst="cloudCallout">
            <a:avLst>
              <a:gd name="adj1" fmla="val -76916"/>
              <a:gd name="adj2" fmla="val 6138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trang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chiếu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nhiều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ứng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?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2582879" y="125338"/>
            <a:ext cx="628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CHUYỂN TRANG CHIẾU</a:t>
            </a:r>
            <a:endParaRPr lang="zh-CN" altLang="en-US" sz="36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4377278" y="51504"/>
            <a:ext cx="2691765" cy="658609"/>
            <a:chOff x="4564337" y="378280"/>
            <a:chExt cx="3063327" cy="773790"/>
          </a:xfrm>
        </p:grpSpPr>
        <p:cxnSp>
          <p:nvCxnSpPr>
            <p:cNvPr id="4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57619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4" y="2131349"/>
            <a:ext cx="3340574" cy="4454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53" b="27462" l="200" r="17900">
                        <a14:foregroundMark x1="1500" y1="21116" x2="10200" y2="21663"/>
                        <a14:foregroundMark x1="13900" y1="21335" x2="12800" y2="21444"/>
                        <a14:foregroundMark x1="7500" y1="24289" x2="10000" y2="24726"/>
                        <a14:foregroundMark x1="13100" y1="24070" x2="13100" y2="2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16" r="83225" b="71144"/>
          <a:stretch/>
        </p:blipFill>
        <p:spPr>
          <a:xfrm rot="21147058">
            <a:off x="1215016" y="3625745"/>
            <a:ext cx="1258165" cy="756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61" b="28228" l="44900" r="61200">
                        <a14:foregroundMark x1="48000" y1="20897" x2="54200" y2="20897"/>
                        <a14:foregroundMark x1="48200" y1="22101" x2="48200" y2="22101"/>
                        <a14:foregroundMark x1="50500" y1="24508" x2="53800" y2="22867"/>
                        <a14:foregroundMark x1="55100" y1="21116" x2="56700" y2="19694"/>
                        <a14:foregroundMark x1="51800" y1="26915" x2="56200" y2="24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5" t="13334" r="36922" b="72139"/>
          <a:stretch/>
        </p:blipFill>
        <p:spPr>
          <a:xfrm>
            <a:off x="960709" y="3443047"/>
            <a:ext cx="1766777" cy="915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59" b="27470" l="64097" r="75011">
                        <a14:foregroundMark x1="66800" y1="20241" x2="74800" y2="18818"/>
                        <a14:foregroundMark x1="67700" y1="22429" x2="70800" y2="22429"/>
                        <a14:foregroundMark x1="66300" y1="21772" x2="70800" y2="23961"/>
                        <a14:foregroundMark x1="72300" y1="22429" x2="67200" y2="22648"/>
                        <a14:foregroundMark x1="65500" y1="21991" x2="67400" y2="24398"/>
                        <a14:foregroundMark x1="73400" y1="21663" x2="73400" y2="2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3" t="11708" r="23625" b="70779"/>
          <a:stretch/>
        </p:blipFill>
        <p:spPr>
          <a:xfrm rot="21366191">
            <a:off x="854274" y="3343111"/>
            <a:ext cx="1663488" cy="1159390"/>
          </a:xfrm>
          <a:prstGeom prst="rect">
            <a:avLst/>
          </a:prstGeom>
        </p:spPr>
      </p:pic>
      <p:pic>
        <p:nvPicPr>
          <p:cNvPr id="12" name="Picture 11" descr="F:\未标题-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7615" y="430550"/>
            <a:ext cx="2121584" cy="2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14129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6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7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ntr" presetSubtype="0" repeatCount="indefinite" repeatDur="0" restart="neve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9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10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repeatCount="indefinite" repeatDur="0" restart="never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12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13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36"/>
          <p:cNvSpPr/>
          <p:nvPr/>
        </p:nvSpPr>
        <p:spPr>
          <a:xfrm>
            <a:off x="335256" y="1783732"/>
            <a:ext cx="607279" cy="5414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4115" y="1667471"/>
            <a:ext cx="10700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i="1" dirty="0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94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vi-VN" sz="2800" b="1" i="1" dirty="0">
              <a:solidFill>
                <a:srgbClr val="FF94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115" y="3211699"/>
            <a:ext cx="93923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endParaRPr lang="vi-V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36"/>
          <p:cNvSpPr/>
          <p:nvPr/>
        </p:nvSpPr>
        <p:spPr>
          <a:xfrm>
            <a:off x="335256" y="3327163"/>
            <a:ext cx="607279" cy="5414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4</a:t>
            </a:r>
          </a:p>
        </p:txBody>
      </p:sp>
      <p:sp>
        <p:nvSpPr>
          <p:cNvPr id="17" name="矩形 4"/>
          <p:cNvSpPr/>
          <p:nvPr/>
        </p:nvSpPr>
        <p:spPr>
          <a:xfrm>
            <a:off x="2582879" y="125338"/>
            <a:ext cx="628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CHUYỂN TRANG CHIẾU</a:t>
            </a:r>
            <a:endParaRPr lang="zh-CN" altLang="en-US" sz="36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5"/>
          <p:cNvGrpSpPr/>
          <p:nvPr/>
        </p:nvGrpSpPr>
        <p:grpSpPr>
          <a:xfrm>
            <a:off x="4377278" y="51504"/>
            <a:ext cx="2691765" cy="658609"/>
            <a:chOff x="4564337" y="378280"/>
            <a:chExt cx="3063327" cy="773790"/>
          </a:xfrm>
        </p:grpSpPr>
        <p:cxnSp>
          <p:nvCxnSpPr>
            <p:cNvPr id="22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1657619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99650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" grpId="0"/>
      <p:bldP spid="14" grpId="0" uiExpand="1" build="p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53" y="1911620"/>
            <a:ext cx="5009449" cy="5080022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19" y="1813677"/>
            <a:ext cx="4437934" cy="5293360"/>
          </a:xfrm>
          <a:prstGeom prst="rect">
            <a:avLst/>
          </a:prstGeom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2" y="1813677"/>
            <a:ext cx="3487781" cy="5177965"/>
          </a:xfrm>
          <a:prstGeom prst="rect">
            <a:avLst/>
          </a:prstGeom>
        </p:spPr>
      </p:pic>
      <p:grpSp>
        <p:nvGrpSpPr>
          <p:cNvPr id="2" name="组合 28"/>
          <p:cNvGrpSpPr/>
          <p:nvPr/>
        </p:nvGrpSpPr>
        <p:grpSpPr bwMode="auto">
          <a:xfrm>
            <a:off x="482150" y="3081717"/>
            <a:ext cx="2840369" cy="2496653"/>
            <a:chOff x="-467188" y="278760"/>
            <a:chExt cx="3016548" cy="2498056"/>
          </a:xfrm>
        </p:grpSpPr>
        <p:sp>
          <p:nvSpPr>
            <p:cNvPr id="3" name="文本框 25"/>
            <p:cNvSpPr>
              <a:spLocks noChangeArrowheads="1"/>
            </p:cNvSpPr>
            <p:nvPr/>
          </p:nvSpPr>
          <p:spPr bwMode="auto">
            <a:xfrm>
              <a:off x="358164" y="278760"/>
              <a:ext cx="1423929" cy="5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200" b="1" dirty="0" err="1" smtClean="0">
                  <a:solidFill>
                    <a:srgbClr val="42BC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Bước</a:t>
              </a:r>
              <a:r>
                <a:rPr lang="en-US" altLang="zh-CN" sz="3200" b="1" dirty="0" smtClean="0">
                  <a:solidFill>
                    <a:srgbClr val="42BC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 1</a:t>
              </a:r>
              <a:endParaRPr lang="zh-CN" altLang="en-US" sz="3200" b="1" dirty="0">
                <a:solidFill>
                  <a:srgbClr val="42BC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方正正黑简体" pitchFamily="2" charset="-122"/>
              </a:endParaRPr>
            </a:p>
          </p:txBody>
        </p:sp>
        <p:sp>
          <p:nvSpPr>
            <p:cNvPr id="20" name="矩形 26"/>
            <p:cNvSpPr>
              <a:spLocks noChangeArrowheads="1"/>
            </p:cNvSpPr>
            <p:nvPr/>
          </p:nvSpPr>
          <p:spPr bwMode="auto">
            <a:xfrm>
              <a:off x="-467188" y="688790"/>
              <a:ext cx="3016548" cy="208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Click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chuột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chọn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trang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chiếu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cần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tạo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hiệu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ứng</a:t>
              </a:r>
              <a:endParaRPr lang="zh-CN" altLang="en-US" sz="3000" b="1" dirty="0">
                <a:solidFill>
                  <a:srgbClr val="595959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21" name="矩形 27"/>
            <p:cNvSpPr>
              <a:spLocks noChangeArrowheads="1"/>
            </p:cNvSpPr>
            <p:nvPr/>
          </p:nvSpPr>
          <p:spPr bwMode="auto">
            <a:xfrm>
              <a:off x="-119072" y="783002"/>
              <a:ext cx="2552301" cy="45719"/>
            </a:xfrm>
            <a:prstGeom prst="rect">
              <a:avLst/>
            </a:prstGeom>
            <a:solidFill>
              <a:srgbClr val="E25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zh-CN" altLang="zh-CN" sz="2400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29"/>
          <p:cNvGrpSpPr/>
          <p:nvPr/>
        </p:nvGrpSpPr>
        <p:grpSpPr bwMode="auto">
          <a:xfrm>
            <a:off x="3578084" y="3081717"/>
            <a:ext cx="3918120" cy="3149687"/>
            <a:chOff x="16840" y="-82527"/>
            <a:chExt cx="3124817" cy="3151455"/>
          </a:xfrm>
        </p:grpSpPr>
        <p:sp>
          <p:nvSpPr>
            <p:cNvPr id="23" name="文本框 30"/>
            <p:cNvSpPr>
              <a:spLocks noChangeArrowheads="1"/>
            </p:cNvSpPr>
            <p:nvPr/>
          </p:nvSpPr>
          <p:spPr bwMode="auto">
            <a:xfrm>
              <a:off x="1027666" y="-82527"/>
              <a:ext cx="1127010" cy="58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200" b="1" dirty="0" err="1" smtClean="0">
                  <a:solidFill>
                    <a:srgbClr val="FD7B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Bước</a:t>
              </a:r>
              <a:r>
                <a:rPr lang="en-US" altLang="zh-CN" sz="3200" b="1" dirty="0" smtClean="0">
                  <a:solidFill>
                    <a:srgbClr val="FD7B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 2</a:t>
              </a:r>
              <a:endParaRPr lang="zh-CN" altLang="en-US" sz="3200" b="1" dirty="0">
                <a:solidFill>
                  <a:srgbClr val="FD7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方正正黑简体" pitchFamily="2" charset="-122"/>
              </a:endParaRPr>
            </a:p>
          </p:txBody>
        </p:sp>
        <p:sp>
          <p:nvSpPr>
            <p:cNvPr id="24" name="矩形 31"/>
            <p:cNvSpPr>
              <a:spLocks noChangeArrowheads="1"/>
            </p:cNvSpPr>
            <p:nvPr/>
          </p:nvSpPr>
          <p:spPr bwMode="auto">
            <a:xfrm>
              <a:off x="16840" y="759308"/>
              <a:ext cx="3124817" cy="2309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Transitions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Transition </a:t>
              </a:r>
              <a:r>
                <a:rPr lang="en-US" alt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this slide</a:t>
              </a:r>
              <a:endParaRPr lang="zh-CN" altLang="en-US" sz="2400" b="1" dirty="0">
                <a:solidFill>
                  <a:srgbClr val="FF9409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  <a:sym typeface="微软雅黑" panose="020B0503020204020204" charset="-122"/>
              </a:endParaRPr>
            </a:p>
          </p:txBody>
        </p:sp>
        <p:sp>
          <p:nvSpPr>
            <p:cNvPr id="25" name="矩形 32"/>
            <p:cNvSpPr>
              <a:spLocks noChangeArrowheads="1"/>
            </p:cNvSpPr>
            <p:nvPr/>
          </p:nvSpPr>
          <p:spPr bwMode="auto">
            <a:xfrm>
              <a:off x="612851" y="480853"/>
              <a:ext cx="1904606" cy="45745"/>
            </a:xfrm>
            <a:prstGeom prst="rect">
              <a:avLst/>
            </a:prstGeom>
            <a:solidFill>
              <a:srgbClr val="42B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zh-CN" altLang="zh-CN" sz="2400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33"/>
          <p:cNvGrpSpPr/>
          <p:nvPr/>
        </p:nvGrpSpPr>
        <p:grpSpPr bwMode="auto">
          <a:xfrm>
            <a:off x="7652825" y="2925725"/>
            <a:ext cx="4488891" cy="3530634"/>
            <a:chOff x="-7101" y="-304213"/>
            <a:chExt cx="3148210" cy="3532616"/>
          </a:xfrm>
        </p:grpSpPr>
        <p:sp>
          <p:nvSpPr>
            <p:cNvPr id="27" name="文本框 34"/>
            <p:cNvSpPr>
              <a:spLocks noChangeArrowheads="1"/>
            </p:cNvSpPr>
            <p:nvPr/>
          </p:nvSpPr>
          <p:spPr bwMode="auto">
            <a:xfrm>
              <a:off x="1131567" y="-304213"/>
              <a:ext cx="1184002" cy="58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200" b="1" dirty="0" err="1" smtClean="0">
                  <a:solidFill>
                    <a:srgbClr val="E256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Bước</a:t>
              </a:r>
              <a:r>
                <a:rPr lang="en-US" altLang="zh-CN" sz="3200" b="1" dirty="0" smtClean="0">
                  <a:solidFill>
                    <a:srgbClr val="E256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 3</a:t>
              </a:r>
              <a:endParaRPr lang="zh-CN" altLang="en-US" sz="3200" b="1" dirty="0"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方正正黑简体" pitchFamily="2" charset="-122"/>
              </a:endParaRPr>
            </a:p>
          </p:txBody>
        </p:sp>
        <p:sp>
          <p:nvSpPr>
            <p:cNvPr id="28" name="矩形 35"/>
            <p:cNvSpPr>
              <a:spLocks noChangeArrowheads="1"/>
            </p:cNvSpPr>
            <p:nvPr/>
          </p:nvSpPr>
          <p:spPr bwMode="auto">
            <a:xfrm>
              <a:off x="-7101" y="493813"/>
              <a:ext cx="3148210" cy="273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5000"/>
                </a:spcBef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to all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Timing </a:t>
              </a:r>
              <a:br>
                <a:rPr lang="en-US" alt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 </a:t>
              </a:r>
              <a:r>
                <a:rPr lang="en-US" alt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  <a:r>
                <a:rPr lang="en-US" alt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>
                <a:spcBef>
                  <a:spcPct val="15000"/>
                </a:spcBef>
              </a:pP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alt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N</a:t>
              </a:r>
              <a:r>
                <a:rPr lang="en-US" alt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ếu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áp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alt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36"/>
            <p:cNvSpPr>
              <a:spLocks noChangeArrowheads="1"/>
            </p:cNvSpPr>
            <p:nvPr/>
          </p:nvSpPr>
          <p:spPr bwMode="auto">
            <a:xfrm>
              <a:off x="741799" y="248200"/>
              <a:ext cx="1775283" cy="79007"/>
            </a:xfrm>
            <a:prstGeom prst="rect">
              <a:avLst/>
            </a:prstGeom>
            <a:solidFill>
              <a:srgbClr val="FD7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zh-CN" altLang="zh-CN" sz="2400" b="1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5" name="矩形 4"/>
          <p:cNvSpPr/>
          <p:nvPr/>
        </p:nvSpPr>
        <p:spPr>
          <a:xfrm>
            <a:off x="2582879" y="125338"/>
            <a:ext cx="628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CHUYỂN TRANG CHIẾU</a:t>
            </a:r>
            <a:endParaRPr lang="zh-CN" altLang="en-US" sz="36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5"/>
          <p:cNvGrpSpPr/>
          <p:nvPr/>
        </p:nvGrpSpPr>
        <p:grpSpPr>
          <a:xfrm>
            <a:off x="4377278" y="51504"/>
            <a:ext cx="2691765" cy="658609"/>
            <a:chOff x="4564337" y="378280"/>
            <a:chExt cx="3063327" cy="773790"/>
          </a:xfrm>
        </p:grpSpPr>
        <p:cxnSp>
          <p:nvCxnSpPr>
            <p:cNvPr id="37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MH_Number_1"/>
          <p:cNvSpPr/>
          <p:nvPr>
            <p:custDataLst>
              <p:tags r:id="rId1"/>
            </p:custDataLst>
          </p:nvPr>
        </p:nvSpPr>
        <p:spPr>
          <a:xfrm>
            <a:off x="1657619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7101" y="734916"/>
            <a:ext cx="970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đặt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ứng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  <a:endParaRPr lang="vi-VN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4" b="48605" l="4651" r="44884">
                        <a14:foregroundMark x1="18721" y1="38372" x2="18953" y2="39186"/>
                        <a14:foregroundMark x1="12209" y1="47209" x2="33605" y2="46977"/>
                        <a14:foregroundMark x1="17442" y1="36977" x2="23023" y2="38953"/>
                        <a14:foregroundMark x1="29767" y1="12907" x2="39419" y2="17907"/>
                        <a14:foregroundMark x1="30116" y1="10930" x2="37326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135" b="50846"/>
          <a:stretch/>
        </p:blipFill>
        <p:spPr>
          <a:xfrm>
            <a:off x="235116" y="625901"/>
            <a:ext cx="810848" cy="903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778" l="9778" r="89778">
                        <a14:foregroundMark x1="37333" y1="27556" x2="37333" y2="27556"/>
                        <a14:foregroundMark x1="20000" y1="17333" x2="84444" y2="22222"/>
                        <a14:foregroundMark x1="60889" y1="26222" x2="55556" y2="66222"/>
                        <a14:foregroundMark x1="24889" y1="28889" x2="22222" y2="75111"/>
                        <a14:foregroundMark x1="32889" y1="76444" x2="76444" y2="70222"/>
                        <a14:foregroundMark x1="37778" y1="34222" x2="56000" y2="56000"/>
                        <a14:foregroundMark x1="32889" y1="35556" x2="36000" y2="62667"/>
                        <a14:foregroundMark x1="27556" y1="22667" x2="65778" y2="24889"/>
                        <a14:foregroundMark x1="76889" y1="25333" x2="76889" y2="52444"/>
                        <a14:foregroundMark x1="67556" y1="30222" x2="67556" y2="55111"/>
                        <a14:foregroundMark x1="44444" y1="51111" x2="47111" y2="62667"/>
                        <a14:foregroundMark x1="56000" y1="74222" x2="67111" y2="74222"/>
                        <a14:foregroundMark x1="78667" y1="52444" x2="78667" y2="66667"/>
                        <a14:foregroundMark x1="71556" y1="66222" x2="51556" y2="46667"/>
                        <a14:foregroundMark x1="43111" y1="36889" x2="42667" y2="52444"/>
                        <a14:foregroundMark x1="52000" y1="36889" x2="52000" y2="38222"/>
                        <a14:foregroundMark x1="30222" y1="72889" x2="38667" y2="71556"/>
                        <a14:foregroundMark x1="72889" y1="76444" x2="76889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686">
            <a:off x="-189949" y="1883182"/>
            <a:ext cx="1597705" cy="1597705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833033" y="1491832"/>
            <a:ext cx="10191583" cy="0"/>
          </a:xfrm>
          <a:prstGeom prst="line">
            <a:avLst/>
          </a:prstGeom>
          <a:ln w="28575">
            <a:solidFill>
              <a:srgbClr val="787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23" y="634106"/>
            <a:ext cx="1198319" cy="20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5356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84713 0.001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57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4"/>
          <p:cNvSpPr/>
          <p:nvPr/>
        </p:nvSpPr>
        <p:spPr>
          <a:xfrm>
            <a:off x="2582879" y="125338"/>
            <a:ext cx="628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CHUYỂN TRANG CHIẾU</a:t>
            </a:r>
            <a:endParaRPr lang="zh-CN" altLang="en-US" sz="36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5"/>
          <p:cNvGrpSpPr/>
          <p:nvPr/>
        </p:nvGrpSpPr>
        <p:grpSpPr>
          <a:xfrm>
            <a:off x="4377278" y="51504"/>
            <a:ext cx="2691765" cy="658609"/>
            <a:chOff x="4564337" y="378280"/>
            <a:chExt cx="3063327" cy="773790"/>
          </a:xfrm>
        </p:grpSpPr>
        <p:cxnSp>
          <p:nvCxnSpPr>
            <p:cNvPr id="22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1657619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752"/>
            <a:ext cx="11993649" cy="1641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EAF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766835" y="2993146"/>
            <a:ext cx="8459977" cy="310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None: </a:t>
            </a:r>
            <a:r>
              <a:rPr lang="en-US" sz="2300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ngầm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Sound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chiếu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Duration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tốc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chiếu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 Mouse Click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nháy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chuột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After: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ở ô 00:00.00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Apply to All: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chiếu</a:t>
            </a:r>
            <a:endParaRPr lang="en-US" sz="23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519594" y="2531481"/>
            <a:ext cx="8494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tùy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8" l="9778" r="89778">
                        <a14:foregroundMark x1="37333" y1="27556" x2="37333" y2="27556"/>
                        <a14:foregroundMark x1="20000" y1="17333" x2="84444" y2="22222"/>
                        <a14:foregroundMark x1="60889" y1="26222" x2="55556" y2="66222"/>
                        <a14:foregroundMark x1="24889" y1="28889" x2="22222" y2="75111"/>
                        <a14:foregroundMark x1="32889" y1="76444" x2="76444" y2="70222"/>
                        <a14:foregroundMark x1="37778" y1="34222" x2="56000" y2="56000"/>
                        <a14:foregroundMark x1="32889" y1="35556" x2="36000" y2="62667"/>
                        <a14:foregroundMark x1="27556" y1="22667" x2="65778" y2="24889"/>
                        <a14:foregroundMark x1="76889" y1="25333" x2="76889" y2="52444"/>
                        <a14:foregroundMark x1="67556" y1="30222" x2="67556" y2="55111"/>
                        <a14:foregroundMark x1="44444" y1="51111" x2="47111" y2="62667"/>
                        <a14:foregroundMark x1="56000" y1="74222" x2="67111" y2="74222"/>
                        <a14:foregroundMark x1="78667" y1="52444" x2="78667" y2="66667"/>
                        <a14:foregroundMark x1="71556" y1="66222" x2="51556" y2="46667"/>
                        <a14:foregroundMark x1="43111" y1="36889" x2="42667" y2="52444"/>
                        <a14:foregroundMark x1="52000" y1="36889" x2="52000" y2="38222"/>
                        <a14:foregroundMark x1="30222" y1="72889" x2="38667" y2="71556"/>
                        <a14:foregroundMark x1="72889" y1="76444" x2="76889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10" y="3534899"/>
            <a:ext cx="1597705" cy="15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39515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44122" y="0"/>
            <a:ext cx="8229600" cy="2474686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Airplane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95" y="2815771"/>
            <a:ext cx="5016427" cy="3455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5430204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03400" y="2227942"/>
            <a:ext cx="8229600" cy="2474686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Honeycomb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040" y="4256313"/>
            <a:ext cx="3479119" cy="247831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5289567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29" y="119935"/>
            <a:ext cx="2030941" cy="20372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" y="3702111"/>
            <a:ext cx="12192001" cy="3155888"/>
          </a:xfrm>
          <a:prstGeom prst="rect">
            <a:avLst/>
          </a:prstGeom>
        </p:spPr>
      </p:pic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5228765" y="289911"/>
            <a:ext cx="1681144" cy="168114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6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1183407" y="2395375"/>
            <a:ext cx="9771860" cy="132959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8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TẠO HIỆU ỨNG ĐỘNG CHO ĐỐI TƯỢNG TRÊN TRANG CHIẾU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60590" y="2178076"/>
            <a:ext cx="2817495" cy="45720"/>
            <a:chOff x="4955994" y="3809489"/>
            <a:chExt cx="2817495" cy="4572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2768">
            <a:off x="141759" y="-397039"/>
            <a:ext cx="1978013" cy="217719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10836306" y="1496351"/>
            <a:ext cx="1119146" cy="14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3006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-0.00139 L -0.01472 -0.00139 C -0.01641 0.00139 -0.01797 0.00463 -0.01966 0.00741 C -0.02253 0.01181 -0.025 0.0132 -0.02813 0.01736 C -0.02878 0.01829 -0.03216 0.02269 -0.03308 0.02361 C -0.03386 0.02431 -0.03451 0.02454 -0.03529 0.025 C -0.03594 0.02593 -0.03672 0.02662 -0.03737 0.02755 C -0.03828 0.02871 -0.0392 0.03033 -0.04024 0.03125 C -0.04089 0.03195 -0.04167 0.03195 -0.04232 0.03264 C -0.05104 0.03912 -0.04024 0.03125 -0.04727 0.0375 C -0.04792 0.0382 -0.0487 0.0382 -0.04935 0.03889 C -0.05039 0.03959 -0.0513 0.04051 -0.05222 0.04144 C -0.05287 0.0419 -0.05365 0.0419 -0.05443 0.0426 C -0.05508 0.04329 -0.05573 0.04468 -0.05651 0.04514 C -0.05834 0.0463 -0.06029 0.04676 -0.06211 0.04769 C -0.06498 0.04908 -0.06407 0.04908 -0.06706 0.05139 C -0.06823 0.05232 -0.0694 0.05324 -0.07071 0.05394 C -0.07201 0.05486 -0.07487 0.05648 -0.07487 0.05648 C -0.07578 0.05764 -0.0767 0.05926 -0.07774 0.06019 C -0.07878 0.06135 -0.08008 0.06181 -0.08125 0.06273 C -0.08607 0.06644 -0.08203 0.06459 -0.08763 0.06644 C -0.09089 0.06945 -0.09037 0.06922 -0.09401 0.07153 C -0.09779 0.07408 -0.09479 0.0713 -0.09961 0.07523 C -0.10495 0.0794 -0.10026 0.07639 -0.10456 0.07917 C -0.10547 0.08033 -0.10834 0.08426 -0.10951 0.08542 C -0.11185 0.0875 -0.1142 0.08982 -0.11667 0.09167 C -0.11784 0.0926 -0.11901 0.09306 -0.12018 0.09422 C -0.12162 0.09561 -0.12292 0.09792 -0.12448 0.09931 L -0.13008 0.10417 C -0.13242 0.11042 -0.13034 0.10625 -0.13438 0.11042 C -0.13581 0.11204 -0.13854 0.11551 -0.13854 0.11551 C -0.14167 0.12385 -0.13802 0.11459 -0.14206 0.12315 C -0.14349 0.12593 -0.14453 0.12894 -0.14571 0.13195 C -0.14584 0.13311 -0.14636 0.13426 -0.14636 0.13565 C -0.14636 0.13611 -0.14532 0.14352 -0.14492 0.14445 C -0.1444 0.14607 -0.14349 0.14676 -0.14284 0.14815 C -0.1418 0.1507 -0.14115 0.15371 -0.13998 0.15579 C -0.13907 0.15741 -0.13815 0.15926 -0.13711 0.16088 C -0.1336 0.16598 -0.12982 0.17061 -0.12578 0.17477 C -0.12487 0.1757 -0.12396 0.17639 -0.12305 0.17709 C -0.11836 0.18195 -0.12084 0.18033 -0.11589 0.18357 C -0.11315 0.18519 -0.11159 0.18611 -0.10886 0.18727 C -0.10378 0.18936 -0.10703 0.1875 -0.10326 0.18982 C -0.10248 0.19051 -0.10183 0.19167 -0.10104 0.19236 C -0.10039 0.19283 -0.09974 0.19352 -0.09896 0.19352 C -0.08203 0.19445 -0.06498 0.19445 -0.04805 0.19491 C -0.04714 0.19514 -0.04401 0.1963 -0.0431 0.19723 C -0.04232 0.19792 -0.04167 0.19908 -0.04089 0.19977 C -0.03841 0.20232 -0.03841 0.20209 -0.03594 0.20371 C -0.03438 0.20648 -0.03373 0.20811 -0.03177 0.20996 C -0.03099 0.21042 -0.03034 0.21065 -0.02956 0.21111 C -0.02891 0.2125 -0.02826 0.21389 -0.02748 0.21482 C -0.02683 0.21598 -0.02591 0.21644 -0.02539 0.21736 C -0.02474 0.21852 -0.02461 0.22037 -0.02396 0.2213 C -0.02318 0.22223 -0.02201 0.22199 -0.0211 0.22246 C -0.02018 0.22338 -0.01927 0.22431 -0.01823 0.225 C -0.01641 0.22616 -0.01498 0.22593 -0.01328 0.22755 C -0.0125 0.22824 -0.01198 0.2294 -0.0112 0.2301 C -0.0099 0.23102 -0.00508 0.23218 -0.00417 0.23264 C 0.00521 0.23912 -0.00495 0.23264 0.01575 0.2375 C 0.01745 0.23797 0.01901 0.23912 0.0207 0.24005 C 0.02135 0.24051 0.02213 0.24074 0.02278 0.24144 C 0.0237 0.24213 0.02461 0.24306 0.02565 0.24375 C 0.02695 0.24491 0.02982 0.2463 0.02982 0.2463 C 0.0306 0.24769 0.03112 0.24908 0.03203 0.25023 C 0.03255 0.25093 0.03346 0.25093 0.03411 0.25139 C 0.0358 0.25255 0.0375 0.25371 0.03906 0.2551 C 0.04453 0.25996 0.03802 0.25579 0.04323 0.25903 C 0.04505 0.26204 0.04648 0.26389 0.04752 0.26783 C 0.0483 0.27061 0.04883 0.27385 0.04961 0.27662 C 0.05026 0.27848 0.05117 0.27986 0.05182 0.28148 C 0.05495 0.29051 0.0513 0.28311 0.05534 0.29051 C 0.05573 0.29306 0.05677 0.30139 0.05742 0.30301 C 0.0582 0.30463 0.05898 0.30625 0.0595 0.30811 C 0.0612 0.3125 0.06054 0.31366 0.06315 0.3169 C 0.06367 0.3176 0.06458 0.31736 0.06523 0.31806 C 0.06666 0.31945 0.06797 0.32176 0.06953 0.32315 C 0.07083 0.32431 0.07226 0.32593 0.0737 0.32686 C 0.07552 0.32801 0.07942 0.3294 0.07942 0.3294 C 0.08541 0.33658 0.07773 0.32801 0.08359 0.33311 C 0.08906 0.33797 0.08255 0.3338 0.08789 0.33704 C 0.08854 0.3382 0.08919 0.33959 0.08997 0.34074 C 0.09062 0.34167 0.09166 0.3419 0.09205 0.34329 C 0.09271 0.34468 0.09258 0.34653 0.09284 0.34838 C 0.09375 0.34746 0.09492 0.34699 0.0957 0.34584 C 0.09661 0.34398 0.097 0.34144 0.09778 0.33936 C 0.10143 0.33079 0.09974 0.34144 0.10416 0.3257 C 0.10599 0.31922 0.10468 0.32153 0.10768 0.31806 C 0.10859 0.31551 0.10976 0.3132 0.11054 0.31042 C 0.11093 0.3088 0.11146 0.30718 0.11198 0.30556 C 0.11224 0.30417 0.11237 0.30301 0.11263 0.30162 C 0.11497 0.29283 0.11471 0.29375 0.11692 0.28797 C 0.11718 0.28658 0.11732 0.28542 0.11758 0.28403 C 0.11849 0.28079 0.11979 0.27755 0.12044 0.27408 C 0.1207 0.27269 0.12096 0.27153 0.12109 0.27037 C 0.12135 0.26852 0.12148 0.2669 0.12187 0.26528 C 0.12278 0.26042 0.12343 0.25834 0.12461 0.25394 C 0.12487 0.25139 0.12487 0.24885 0.12539 0.2463 C 0.12578 0.24445 0.12721 0.24329 0.12747 0.24144 C 0.12812 0.23773 0.12786 0.2338 0.12825 0.2301 C 0.12838 0.22871 0.12864 0.22755 0.1289 0.22616 C 0.12864 0.19028 0.12825 0.15417 0.12825 0.11806 C 0.12825 0.10973 0.12851 0.10116 0.1289 0.09283 C 0.12903 0.09167 0.12942 0.09051 0.12968 0.08912 C 0.12995 0.08704 0.13008 0.08496 0.13034 0.08287 C 0.1306 0.08125 0.13086 0.0794 0.13099 0.07778 C 0.13125 0.07408 0.13138 0.07014 0.13177 0.06644 C 0.1319 0.06482 0.13229 0.0632 0.13242 0.06135 C 0.13281 0.05764 0.13294 0.05394 0.1332 0.05023 C 0.13346 0.04098 0.13333 0.03172 0.13385 0.02246 C 0.13398 0.01991 0.13528 0.01482 0.13528 0.01482 C 0.13554 0.01158 0.13567 0.00811 0.13593 0.00486 C 0.13685 -0.00463 0.13646 0.00186 0.13737 -0.00648 C 0.13763 -0.00902 0.13789 -0.01157 0.13815 -0.01412 C 0.13828 -0.01597 0.13906 -0.02083 0.13958 -0.02291 C 0.13997 -0.02453 0.14049 -0.02615 0.14101 -0.02777 C 0.14023 -0.04676 0.1401 -0.06574 0.1388 -0.08449 C 0.13867 -0.08727 0.13737 -0.08935 0.13672 -0.09189 C 0.13424 -0.10139 0.13515 -0.09977 0.13242 -0.10833 C 0.13164 -0.11088 0.12995 -0.11574 0.1289 -0.11852 C 0.12825 -0.12014 0.12747 -0.12176 0.12682 -0.12338 C 0.12656 -0.12523 0.1263 -0.12685 0.12604 -0.12847 C 0.12578 -0.13148 0.12578 -0.13449 0.12539 -0.13727 C 0.12513 -0.13912 0.12448 -0.14074 0.12396 -0.14236 C 0.11953 -0.15648 0.12383 -0.14166 0.12044 -0.1537 C 0.12018 -0.15532 0.12005 -0.15717 0.11966 -0.15879 C 0.1194 -0.16041 0.11875 -0.16203 0.11836 -0.16365 C 0.11784 -0.16574 0.11745 -0.16805 0.11692 -0.1699 C 0.1164 -0.17176 0.11588 -0.17338 0.11549 -0.175 C 0.11497 -0.17708 0.11458 -0.17916 0.11406 -0.18125 C 0.1125 -0.18727 0.1125 -0.18634 0.11054 -0.19259 C 0.11002 -0.19421 0.10976 -0.19606 0.10911 -0.19768 C 0.10846 -0.19907 0.10768 -0.2 0.10703 -0.20139 C 0.10625 -0.20301 0.10573 -0.20509 0.10482 -0.20648 C 0.10429 -0.20764 0.10338 -0.2081 0.10273 -0.20902 C 0.10195 -0.21018 0.10143 -0.21157 0.10065 -0.21273 C 0.1 -0.21365 0.09909 -0.21435 0.09843 -0.21527 C 0.09778 -0.21643 0.09713 -0.21805 0.09635 -0.21898 C 0.0957 -0.2199 0.09492 -0.21967 0.09427 -0.22037 C 0.09349 -0.22106 0.09284 -0.22222 0.09205 -0.22291 C 0.09101 -0.22384 0.08971 -0.2243 0.08854 -0.22546 C 0.0862 -0.22754 0.08385 -0.23009 0.08151 -0.23287 C 0.08086 -0.23379 0.08021 -0.23472 0.07942 -0.23541 C 0.07851 -0.23611 0.07747 -0.23611 0.07656 -0.23657 C 0.07578 -0.23703 0.07513 -0.2375 0.07448 -0.23796 C 0.07044 -0.24514 0.07448 -0.23912 0.06953 -0.24305 C 0.06875 -0.24352 0.0681 -0.2449 0.06732 -0.24537 C 0.06601 -0.24652 0.06315 -0.24791 0.06315 -0.24791 C 0.05807 -0.25393 0.06445 -0.24699 0.05742 -0.25185 C 0.05664 -0.25231 0.05612 -0.2537 0.05534 -0.25439 C 0.0539 -0.25532 0.05234 -0.25532 0.05104 -0.25671 C 0.05039 -0.25764 0.04974 -0.25856 0.04896 -0.25926 C 0.0483 -0.25995 0.04752 -0.26018 0.04687 -0.26064 C 0.04557 -0.26134 0.04284 -0.26365 0.04114 -0.26435 C 0.03997 -0.26481 0.0388 -0.26504 0.03763 -0.26551 C 0.03385 -0.26713 0.03554 -0.26689 0.03125 -0.26805 C 0.02955 -0.26852 0.02799 -0.26898 0.0263 -0.26944 C 0.02565 -0.27014 0.025 -0.27129 0.02422 -0.27199 C 0.02252 -0.27314 0.01849 -0.27384 0.01705 -0.2743 C 0.01562 -0.275 0.01432 -0.27615 0.01289 -0.27685 C 0.01211 -0.27731 0.01146 -0.27801 0.01067 -0.27824 C -0.00391 -0.28032 0.00508 -0.27916 -0.01615 -0.28078 C -0.01758 -0.28102 -0.01901 -0.28148 -0.02045 -0.28194 C -0.02136 -0.2824 -0.02227 -0.2831 -0.02318 -0.2831 C -0.03099 -0.2831 -0.0388 -0.2824 -0.04662 -0.28194 C -0.05664 -0.28009 -0.04961 -0.28194 -0.05573 -0.27939 C -0.0569 -0.27893 -0.05821 -0.2787 -0.05938 -0.27824 C -0.06081 -0.27754 -0.06211 -0.27615 -0.06354 -0.27569 C -0.06524 -0.27523 -0.06693 -0.275 -0.06849 -0.2743 C -0.07045 -0.27384 -0.07292 -0.27199 -0.07487 -0.27199 C -0.08334 -0.27106 -0.09193 -0.27106 -0.10039 -0.2706 C -0.1017 -0.2699 -0.10404 -0.26828 -0.10534 -0.26805 C -0.10886 -0.26736 -0.11237 -0.26736 -0.11589 -0.26689 C -0.11771 -0.26643 -0.1211 -0.2662 -0.12305 -0.26435 C -0.12383 -0.26365 -0.12448 -0.26273 -0.12513 -0.2618 C -0.12865 -0.25254 -0.12396 -0.26342 -0.12943 -0.25555 C -0.13151 -0.25231 -0.13073 -0.24838 -0.13216 -0.24421 C -0.13425 -0.23889 -0.13308 -0.24143 -0.13581 -0.23657 C -0.13594 -0.23287 -0.13581 -0.22893 -0.13646 -0.22546 C -0.13672 -0.22361 -0.13789 -0.22291 -0.13854 -0.22152 C -0.1444 -0.20949 -0.13659 -0.22384 -0.14349 -0.21157 C -0.14571 -0.19977 -0.14193 -0.21921 -0.14636 -0.20139 C -0.14675 -0.19977 -0.14688 -0.19814 -0.14701 -0.19652 C -0.14649 -0.19236 -0.14597 -0.18588 -0.14349 -0.18379 C -0.13802 -0.17893 -0.14336 -0.18402 -0.13789 -0.17754 C -0.13607 -0.17546 -0.13399 -0.17361 -0.13216 -0.17129 C -0.12487 -0.16157 -0.13425 -0.17314 -0.12578 -0.16504 C -0.11901 -0.1581 -0.12826 -0.1625 -0.11589 -0.1537 C -0.11472 -0.15277 -0.11354 -0.15231 -0.11237 -0.15115 C -0.11133 -0.15023 -0.11055 -0.14861 -0.10951 -0.14745 C -0.10847 -0.14606 -0.10729 -0.14467 -0.10599 -0.14352 C -0.09922 -0.13703 -0.10013 -0.13958 -0.0905 -0.13102 C -0.08815 -0.12893 -0.08581 -0.12662 -0.08334 -0.12477 C -0.06576 -0.11064 -0.0862 -0.12777 -0.06992 -0.11597 C -0.06797 -0.11458 -0.06615 -0.1125 -0.06433 -0.11088 C -0.06237 -0.10949 -0.06055 -0.10833 -0.0586 -0.10717 C -0.05651 -0.10578 -0.05222 -0.10324 -0.05222 -0.10324 C -0.0513 -0.10208 -0.05039 -0.10069 -0.04935 -0.09953 C -0.0487 -0.09861 -0.04792 -0.09814 -0.04727 -0.09699 C -0.04623 -0.09514 -0.04545 -0.09282 -0.0444 -0.09074 C -0.0431 -0.08819 -0.04128 -0.08611 -0.04024 -0.0831 C -0.03972 -0.08194 -0.03933 -0.08055 -0.0388 -0.07939 C -0.03464 -0.07129 -0.03529 -0.07222 -0.03177 -0.06805 C -0.03125 -0.06597 -0.03073 -0.06389 -0.03034 -0.0618 C -0.02995 -0.05972 -0.02995 -0.05764 -0.02956 -0.05555 C -0.02904 -0.05277 -0.02774 -0.04907 -0.02683 -0.04676 C -0.02539 -0.04328 -0.02435 -0.04051 -0.02253 -0.03796 C -0.02188 -0.03703 -0.0211 -0.03634 -0.02045 -0.03541 C -0.02018 -0.03426 -0.02005 -0.03287 -0.01966 -0.03171 C -0.01849 -0.02777 -0.01706 -0.02569 -0.0155 -0.02291 C -0.01459 -0.00856 -0.01485 -0.00509 -0.01472 -0.00139 Z " pathEditMode="relative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2582879" y="125338"/>
            <a:ext cx="628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CHUYỂN TRANG CHIẾU</a:t>
            </a:r>
            <a:endParaRPr lang="zh-CN" altLang="en-US" sz="36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4377278" y="51504"/>
            <a:ext cx="2691765" cy="658609"/>
            <a:chOff x="4564337" y="378280"/>
            <a:chExt cx="3063327" cy="773790"/>
          </a:xfrm>
        </p:grpSpPr>
        <p:cxnSp>
          <p:nvCxnSpPr>
            <p:cNvPr id="4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657619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4" y="2131349"/>
            <a:ext cx="3340574" cy="4454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53" b="27462" l="200" r="17900">
                        <a14:foregroundMark x1="1500" y1="21116" x2="10200" y2="21663"/>
                        <a14:foregroundMark x1="13900" y1="21335" x2="12800" y2="21444"/>
                        <a14:foregroundMark x1="7500" y1="24289" x2="10000" y2="24726"/>
                        <a14:foregroundMark x1="13100" y1="24070" x2="13100" y2="2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16" r="83225" b="71144"/>
          <a:stretch/>
        </p:blipFill>
        <p:spPr>
          <a:xfrm rot="21147058">
            <a:off x="1215016" y="3625745"/>
            <a:ext cx="1258165" cy="756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61" b="28228" l="44900" r="61200">
                        <a14:foregroundMark x1="48000" y1="20897" x2="54200" y2="20897"/>
                        <a14:foregroundMark x1="48200" y1="22101" x2="48200" y2="22101"/>
                        <a14:foregroundMark x1="50500" y1="24508" x2="53800" y2="22867"/>
                        <a14:foregroundMark x1="55100" y1="21116" x2="56700" y2="19694"/>
                        <a14:foregroundMark x1="51800" y1="26915" x2="56200" y2="24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5" t="13334" r="36922" b="72139"/>
          <a:stretch/>
        </p:blipFill>
        <p:spPr>
          <a:xfrm>
            <a:off x="960709" y="3443047"/>
            <a:ext cx="1766777" cy="915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59" b="27470" l="64097" r="75011">
                        <a14:foregroundMark x1="66800" y1="20241" x2="74800" y2="18818"/>
                        <a14:foregroundMark x1="67700" y1="22429" x2="70800" y2="22429"/>
                        <a14:foregroundMark x1="66300" y1="21772" x2="70800" y2="23961"/>
                        <a14:foregroundMark x1="72300" y1="22429" x2="67200" y2="22648"/>
                        <a14:foregroundMark x1="65500" y1="21991" x2="67400" y2="24398"/>
                        <a14:foregroundMark x1="73400" y1="21663" x2="73400" y2="2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3" t="11708" r="23625" b="70779"/>
          <a:stretch/>
        </p:blipFill>
        <p:spPr>
          <a:xfrm rot="21366191">
            <a:off x="854274" y="3343111"/>
            <a:ext cx="1663488" cy="1159390"/>
          </a:xfrm>
          <a:prstGeom prst="rect">
            <a:avLst/>
          </a:prstGeom>
        </p:spPr>
      </p:pic>
      <p:sp>
        <p:nvSpPr>
          <p:cNvPr id="13" name="云形标注 1"/>
          <p:cNvSpPr/>
          <p:nvPr/>
        </p:nvSpPr>
        <p:spPr>
          <a:xfrm>
            <a:off x="3037272" y="845503"/>
            <a:ext cx="7601699" cy="4089354"/>
          </a:xfrm>
          <a:prstGeom prst="cloudCallout">
            <a:avLst>
              <a:gd name="adj1" fmla="val -58829"/>
              <a:gd name="adj2" fmla="val -10970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0575" y="1233624"/>
            <a:ext cx="4534722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Đối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tượng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thường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xuất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trang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chiếu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?</a:t>
            </a:r>
            <a:endParaRPr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 descr="F:\未标题-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1435" y="672607"/>
            <a:ext cx="2121584" cy="2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74079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6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7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ntr" presetSubtype="0" repeatCount="indefinite" repeatDur="0" restart="neve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9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10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repeatCount="indefinite" repeatDur="0" restart="never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12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13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18217" y="2029013"/>
            <a:ext cx="2142561" cy="1996558"/>
            <a:chOff x="1728614" y="2659991"/>
            <a:chExt cx="3048674" cy="3048673"/>
          </a:xfrm>
        </p:grpSpPr>
        <p:sp>
          <p:nvSpPr>
            <p:cNvPr id="27" name="椭圆 26"/>
            <p:cNvSpPr/>
            <p:nvPr/>
          </p:nvSpPr>
          <p:spPr>
            <a:xfrm>
              <a:off x="1728614" y="2659991"/>
              <a:ext cx="3048674" cy="304867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803458" y="2810359"/>
              <a:ext cx="2830464" cy="28213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>
            <a:off x="3488760" y="3453303"/>
            <a:ext cx="1707150" cy="1707150"/>
            <a:chOff x="1728614" y="2700362"/>
            <a:chExt cx="3048674" cy="3048674"/>
          </a:xfrm>
        </p:grpSpPr>
        <p:sp>
          <p:nvSpPr>
            <p:cNvPr id="30" name="椭圆 29"/>
            <p:cNvSpPr/>
            <p:nvPr/>
          </p:nvSpPr>
          <p:spPr>
            <a:xfrm>
              <a:off x="1728614" y="2700362"/>
              <a:ext cx="3048674" cy="30486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1498" y="2791884"/>
              <a:ext cx="2824794" cy="282479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662656" y="2683580"/>
            <a:ext cx="1890559" cy="1818156"/>
            <a:chOff x="6738575" y="1424627"/>
            <a:chExt cx="1707150" cy="1707150"/>
          </a:xfrm>
        </p:grpSpPr>
        <p:sp>
          <p:nvSpPr>
            <p:cNvPr id="33" name="椭圆 32"/>
            <p:cNvSpPr/>
            <p:nvPr/>
          </p:nvSpPr>
          <p:spPr>
            <a:xfrm>
              <a:off x="6738575" y="1424627"/>
              <a:ext cx="1707150" cy="17071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26010" y="1477505"/>
              <a:ext cx="1606550" cy="162258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5762476" y="4501736"/>
            <a:ext cx="1832162" cy="1805412"/>
            <a:chOff x="1728614" y="2700362"/>
            <a:chExt cx="3048674" cy="3048674"/>
          </a:xfrm>
        </p:grpSpPr>
        <p:sp>
          <p:nvSpPr>
            <p:cNvPr id="36" name="椭圆 35"/>
            <p:cNvSpPr/>
            <p:nvPr/>
          </p:nvSpPr>
          <p:spPr>
            <a:xfrm>
              <a:off x="1728614" y="2700362"/>
              <a:ext cx="3048674" cy="304867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9952" y="2854497"/>
              <a:ext cx="2805516" cy="280551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10292541" y="3725177"/>
            <a:ext cx="1664250" cy="1487323"/>
            <a:chOff x="1728614" y="2700362"/>
            <a:chExt cx="3048674" cy="3048674"/>
          </a:xfrm>
        </p:grpSpPr>
        <p:sp>
          <p:nvSpPr>
            <p:cNvPr id="39" name="椭圆 38"/>
            <p:cNvSpPr/>
            <p:nvPr/>
          </p:nvSpPr>
          <p:spPr>
            <a:xfrm>
              <a:off x="1728614" y="2700362"/>
              <a:ext cx="3048674" cy="30486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3937" y="2794279"/>
              <a:ext cx="2752218" cy="286084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1470177" y="4048002"/>
            <a:ext cx="1716578" cy="4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3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HÌNH ẢNH</a:t>
            </a:r>
            <a:endParaRPr lang="zh-CN" altLang="en-US" sz="223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74660" y="4994748"/>
            <a:ext cx="2334446" cy="4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3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ÂM THANH</a:t>
            </a:r>
            <a:endParaRPr lang="zh-CN" altLang="en-US" sz="223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8398" y="4776996"/>
            <a:ext cx="1553007" cy="4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3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VĂN BẢN</a:t>
            </a:r>
            <a:endParaRPr lang="zh-CN" altLang="en-US" sz="223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48989" y="2822322"/>
            <a:ext cx="1531878" cy="4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3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SHAPE,…</a:t>
            </a:r>
            <a:endParaRPr lang="zh-CN" altLang="en-US" sz="223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29548" y="5481458"/>
            <a:ext cx="1345842" cy="43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3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VIDEO</a:t>
            </a:r>
            <a:endParaRPr lang="zh-CN" altLang="en-US" sz="223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60703" y="967462"/>
            <a:ext cx="7031430" cy="1422611"/>
            <a:chOff x="2985988" y="1007146"/>
            <a:chExt cx="6696985" cy="1465452"/>
          </a:xfrm>
        </p:grpSpPr>
        <p:grpSp>
          <p:nvGrpSpPr>
            <p:cNvPr id="5" name="Group 4"/>
            <p:cNvGrpSpPr/>
            <p:nvPr/>
          </p:nvGrpSpPr>
          <p:grpSpPr>
            <a:xfrm>
              <a:off x="3008544" y="1007146"/>
              <a:ext cx="6605500" cy="1465452"/>
              <a:chOff x="4304260" y="363692"/>
              <a:chExt cx="6605500" cy="1465452"/>
            </a:xfrm>
          </p:grpSpPr>
          <p:pic>
            <p:nvPicPr>
              <p:cNvPr id="16" name="Picture 11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521" y="724515"/>
                <a:ext cx="453368" cy="420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1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5911" y="363692"/>
                <a:ext cx="453368" cy="420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1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6500" y="371926"/>
                <a:ext cx="453368" cy="420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1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948" t="33508" r="27866" b="19895"/>
              <a:stretch>
                <a:fillRect/>
              </a:stretch>
            </p:blipFill>
            <p:spPr bwMode="auto">
              <a:xfrm>
                <a:off x="10113401" y="942469"/>
                <a:ext cx="796359" cy="739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圆角矩形 47"/>
              <p:cNvSpPr/>
              <p:nvPr/>
            </p:nvSpPr>
            <p:spPr>
              <a:xfrm rot="20951495">
                <a:off x="4304260" y="891729"/>
                <a:ext cx="993866" cy="815891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 rot="387405">
                <a:off x="5352659" y="810815"/>
                <a:ext cx="993902" cy="87284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21207207">
                <a:off x="6359405" y="863930"/>
                <a:ext cx="993902" cy="872843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 rot="854301">
                <a:off x="7407022" y="910228"/>
                <a:ext cx="993902" cy="872843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3" name="圆角矩形 50"/>
              <p:cNvSpPr/>
              <p:nvPr/>
            </p:nvSpPr>
            <p:spPr>
              <a:xfrm rot="20845377">
                <a:off x="8479216" y="956301"/>
                <a:ext cx="993902" cy="872843"/>
              </a:xfrm>
              <a:prstGeom prst="roundRect">
                <a:avLst/>
              </a:prstGeom>
              <a:solidFill>
                <a:srgbClr val="FD7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4" name="圆角矩形 50"/>
              <p:cNvSpPr/>
              <p:nvPr/>
            </p:nvSpPr>
            <p:spPr>
              <a:xfrm rot="477677">
                <a:off x="9519823" y="912427"/>
                <a:ext cx="993902" cy="87284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7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 rot="21143792">
              <a:off x="2985988" y="1695978"/>
              <a:ext cx="916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“</a:t>
              </a:r>
              <a:r>
                <a:rPr lang="en-US" altLang="zh-CN" sz="28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Các</a:t>
              </a:r>
              <a:endParaRPr lang="zh-CN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21143792">
              <a:off x="4138640" y="1594284"/>
              <a:ext cx="84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đối</a:t>
              </a:r>
              <a:endParaRPr lang="zh-CN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21143792">
              <a:off x="4982304" y="1673342"/>
              <a:ext cx="1168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tượng</a:t>
              </a:r>
              <a:endParaRPr lang="zh-CN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1143792">
              <a:off x="6171967" y="1703718"/>
              <a:ext cx="1060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trên</a:t>
              </a:r>
              <a:r>
                <a:rPr lang="en-US" altLang="zh-CN" sz="28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21143792">
              <a:off x="7235095" y="1749743"/>
              <a:ext cx="987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trang</a:t>
              </a:r>
              <a:r>
                <a:rPr lang="en-US" altLang="zh-CN" sz="24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21143792">
              <a:off x="8282854" y="1695464"/>
              <a:ext cx="140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Chiếu</a:t>
              </a:r>
              <a:r>
                <a:rPr lang="en-US" altLang="zh-CN" sz="24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" </a:t>
              </a:r>
              <a:endParaRPr lang="zh-CN" alt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矩形 4"/>
          <p:cNvSpPr/>
          <p:nvPr/>
        </p:nvSpPr>
        <p:spPr>
          <a:xfrm>
            <a:off x="1002528" y="230495"/>
            <a:ext cx="1045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 HIỆU ỨNG ĐỘNG CHO CÁC ĐỐI TƯỢNG TRÊN TRANG CHIẾU</a:t>
            </a:r>
            <a:endParaRPr lang="zh-CN" altLang="en-US" sz="20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MH_Number_1"/>
          <p:cNvSpPr/>
          <p:nvPr>
            <p:custDataLst>
              <p:tags r:id="rId1"/>
            </p:custDataLst>
          </p:nvPr>
        </p:nvSpPr>
        <p:spPr>
          <a:xfrm>
            <a:off x="142718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74" name="组合 5"/>
          <p:cNvGrpSpPr/>
          <p:nvPr/>
        </p:nvGrpSpPr>
        <p:grpSpPr>
          <a:xfrm>
            <a:off x="1862338" y="51504"/>
            <a:ext cx="7800277" cy="658609"/>
            <a:chOff x="4564337" y="378280"/>
            <a:chExt cx="3063327" cy="773790"/>
          </a:xfrm>
        </p:grpSpPr>
        <p:cxnSp>
          <p:nvCxnSpPr>
            <p:cNvPr id="75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483175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pic>
        <p:nvPicPr>
          <p:cNvPr id="3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6" y="5173062"/>
            <a:ext cx="11963038" cy="2386613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41" y="1979254"/>
            <a:ext cx="7530744" cy="5558228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66" y="3576771"/>
            <a:ext cx="1813682" cy="350645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28" y="2264222"/>
            <a:ext cx="3815795" cy="5041620"/>
          </a:xfrm>
          <a:prstGeom prst="rect">
            <a:avLst/>
          </a:prstGeom>
        </p:spPr>
      </p:pic>
      <p:sp>
        <p:nvSpPr>
          <p:cNvPr id="16" name="文本框 4"/>
          <p:cNvSpPr txBox="1"/>
          <p:nvPr/>
        </p:nvSpPr>
        <p:spPr>
          <a:xfrm rot="21049605">
            <a:off x="494897" y="1295847"/>
            <a:ext cx="349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rPr>
              <a:t>CHAIZOO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跳跳体简" panose="00020600040101010101" pitchFamily="18" charset="-122"/>
              <a:ea typeface="汉仪跳跳体简" panose="00020600040101010101" pitchFamily="18" charset="-122"/>
            </a:endParaRPr>
          </a:p>
        </p:txBody>
      </p:sp>
      <p:pic>
        <p:nvPicPr>
          <p:cNvPr id="17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885" y="140278"/>
            <a:ext cx="1988230" cy="1988230"/>
          </a:xfrm>
          <a:prstGeom prst="rect">
            <a:avLst/>
          </a:prstGeom>
        </p:spPr>
      </p:pic>
      <p:sp>
        <p:nvSpPr>
          <p:cNvPr id="18" name="文本框 3"/>
          <p:cNvSpPr txBox="1"/>
          <p:nvPr/>
        </p:nvSpPr>
        <p:spPr>
          <a:xfrm>
            <a:off x="5428195" y="2471024"/>
            <a:ext cx="6464436" cy="99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Hoïc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baøi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–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OÂâân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baøi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toát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nheù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!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4944958" y="2557798"/>
            <a:ext cx="6464436" cy="19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/>
            </a:r>
            <a:b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</a:b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Chuùc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caùc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thaønh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coâng</a:t>
            </a:r>
            <a:r>
              <a:rPr lang="en-US" altLang="zh-CN" sz="5400" b="1" dirty="0" smtClean="0">
                <a:solidFill>
                  <a:srgbClr val="FF0000"/>
                </a:solidFill>
                <a:latin typeface="VNI-Dom" pitchFamily="2" charset="0"/>
                <a:ea typeface="汉仪跳跳体简" panose="00020600040101010101" pitchFamily="18" charset="-122"/>
                <a:cs typeface="Times New Roman" pitchFamily="18" charset="0"/>
              </a:rPr>
              <a:t>!</a:t>
            </a:r>
          </a:p>
        </p:txBody>
      </p:sp>
      <p:sp>
        <p:nvSpPr>
          <p:cNvPr id="20" name="Cloud Callout 12"/>
          <p:cNvSpPr/>
          <p:nvPr/>
        </p:nvSpPr>
        <p:spPr bwMode="auto">
          <a:xfrm>
            <a:off x="3605051" y="2114222"/>
            <a:ext cx="3024336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defTabSz="967105">
              <a:defRPr/>
            </a:pPr>
            <a:r>
              <a:rPr lang="en-US" altLang="zh-CN" sz="44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Tự</a:t>
            </a:r>
            <a:r>
              <a:rPr lang="en-US" altLang="zh-CN" sz="44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 Tin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73588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/>
          <p:cNvSpPr/>
          <p:nvPr/>
        </p:nvSpPr>
        <p:spPr>
          <a:xfrm>
            <a:off x="1002528" y="230495"/>
            <a:ext cx="1045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 HIỆU ỨNG ĐỘNG CHO CÁC ĐỐI TƯỢNG TRÊN TRANG CHIẾU</a:t>
            </a:r>
            <a:endParaRPr lang="zh-CN" altLang="en-US" sz="20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142718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2" name="组合 5"/>
          <p:cNvGrpSpPr/>
          <p:nvPr/>
        </p:nvGrpSpPr>
        <p:grpSpPr>
          <a:xfrm>
            <a:off x="1862338" y="51504"/>
            <a:ext cx="7800277" cy="658609"/>
            <a:chOff x="4564337" y="378280"/>
            <a:chExt cx="3063327" cy="773790"/>
          </a:xfrm>
        </p:grpSpPr>
        <p:cxnSp>
          <p:nvCxnSpPr>
            <p:cNvPr id="23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72623" y="1026146"/>
            <a:ext cx="10618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8684" y="2403901"/>
            <a:ext cx="3340574" cy="4454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53" b="27462" l="200" r="17900">
                        <a14:foregroundMark x1="1500" y1="21116" x2="10200" y2="21663"/>
                        <a14:foregroundMark x1="13900" y1="21335" x2="12800" y2="21444"/>
                        <a14:foregroundMark x1="7500" y1="24289" x2="10000" y2="24726"/>
                        <a14:foregroundMark x1="13100" y1="24070" x2="13100" y2="2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16" r="83225" b="71144"/>
          <a:stretch/>
        </p:blipFill>
        <p:spPr>
          <a:xfrm rot="452942" flipH="1">
            <a:off x="10412907" y="3933525"/>
            <a:ext cx="1258165" cy="756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61" b="28228" l="44900" r="61200">
                        <a14:foregroundMark x1="48000" y1="20897" x2="54200" y2="20897"/>
                        <a14:foregroundMark x1="48200" y1="22101" x2="48200" y2="22101"/>
                        <a14:foregroundMark x1="50500" y1="24508" x2="53800" y2="22867"/>
                        <a14:foregroundMark x1="55100" y1="21116" x2="56700" y2="19694"/>
                        <a14:foregroundMark x1="51800" y1="26915" x2="56200" y2="24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5" t="13334" r="36922" b="72139"/>
          <a:stretch/>
        </p:blipFill>
        <p:spPr>
          <a:xfrm flipH="1">
            <a:off x="9929001" y="3715599"/>
            <a:ext cx="1766777" cy="915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59" b="27470" l="64097" r="75011">
                        <a14:foregroundMark x1="66800" y1="20241" x2="74800" y2="18818"/>
                        <a14:foregroundMark x1="67700" y1="22429" x2="70800" y2="22429"/>
                        <a14:foregroundMark x1="66300" y1="21772" x2="70800" y2="23961"/>
                        <a14:foregroundMark x1="72300" y1="22429" x2="67200" y2="22648"/>
                        <a14:foregroundMark x1="65500" y1="21991" x2="67400" y2="24398"/>
                        <a14:foregroundMark x1="73400" y1="21663" x2="73400" y2="2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3" t="11708" r="23625" b="70779"/>
          <a:stretch/>
        </p:blipFill>
        <p:spPr>
          <a:xfrm rot="233809" flipH="1">
            <a:off x="10086761" y="3674083"/>
            <a:ext cx="1663488" cy="1159390"/>
          </a:xfrm>
          <a:prstGeom prst="rect">
            <a:avLst/>
          </a:prstGeom>
        </p:spPr>
      </p:pic>
      <p:sp>
        <p:nvSpPr>
          <p:cNvPr id="12" name="云形标注 1"/>
          <p:cNvSpPr/>
          <p:nvPr/>
        </p:nvSpPr>
        <p:spPr>
          <a:xfrm>
            <a:off x="1366985" y="672607"/>
            <a:ext cx="7601699" cy="4089354"/>
          </a:xfrm>
          <a:prstGeom prst="cloudCallout">
            <a:avLst>
              <a:gd name="adj1" fmla="val 59741"/>
              <a:gd name="adj2" fmla="val 19199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1849" y="1304723"/>
            <a:ext cx="45347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4400" b="1" dirty="0" err="1">
                <a:solidFill>
                  <a:srgbClr val="FFC000"/>
                </a:solidFill>
              </a:rPr>
              <a:t>Tạo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hiệu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ứng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cho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các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đối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tượng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trên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trang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chiếu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nhằm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mục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đích</a:t>
            </a:r>
            <a:r>
              <a:rPr lang="en-US" altLang="en-US" sz="4400" b="1" dirty="0">
                <a:solidFill>
                  <a:srgbClr val="FFC000"/>
                </a:solidFill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</a:rPr>
              <a:t>gì</a:t>
            </a:r>
            <a:r>
              <a:rPr lang="en-US" altLang="en-US" sz="4400" b="1" dirty="0">
                <a:solidFill>
                  <a:srgbClr val="FFC000"/>
                </a:solidFill>
              </a:rPr>
              <a:t>?</a:t>
            </a:r>
            <a:endParaRPr lang="vi-VN" altLang="en-US" sz="4400" dirty="0">
              <a:solidFill>
                <a:srgbClr val="FFC000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-50130" y="979979"/>
            <a:ext cx="936936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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08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208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208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1" presetClass="entr" presetSubtype="0" repeatCount="indefinite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22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23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repeatCount="indefinite" repeatDur="0" restart="neve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25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26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repeatCount="indefinite" repeatDur="0" restart="never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28" dur="9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base" accumulate="none">
                                        <p:cTn id="29" dur="800" repeatDur="0" restart="never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5" grpId="1" build="allAtOnce"/>
      <p:bldP spid="12" grpId="0" bldLvl="0" animBg="1"/>
      <p:bldP spid="12" grpId="1" animBg="1"/>
      <p:bldP spid="13" grpId="0"/>
      <p:bldP spid="13" grpId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124">
            <a:off x="7474954" y="2973098"/>
            <a:ext cx="5374488" cy="3481891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32" y="3158784"/>
            <a:ext cx="5515014" cy="3354083"/>
          </a:xfrm>
          <a:prstGeom prst="rect">
            <a:avLst/>
          </a:prstGeom>
        </p:spPr>
      </p:pic>
      <p:sp>
        <p:nvSpPr>
          <p:cNvPr id="20" name="矩形 4"/>
          <p:cNvSpPr/>
          <p:nvPr/>
        </p:nvSpPr>
        <p:spPr>
          <a:xfrm>
            <a:off x="1002528" y="230495"/>
            <a:ext cx="1045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 HIỆU ỨNG ĐỘNG CHO CÁC ĐỐI TƯỢNG TRÊN TRANG CHIẾU</a:t>
            </a:r>
            <a:endParaRPr lang="zh-CN" altLang="en-US" sz="20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142718" y="13945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2" name="组合 5"/>
          <p:cNvGrpSpPr/>
          <p:nvPr/>
        </p:nvGrpSpPr>
        <p:grpSpPr>
          <a:xfrm>
            <a:off x="1862338" y="51504"/>
            <a:ext cx="7800277" cy="658609"/>
            <a:chOff x="4564337" y="378280"/>
            <a:chExt cx="3063327" cy="773790"/>
          </a:xfrm>
        </p:grpSpPr>
        <p:cxnSp>
          <p:nvCxnSpPr>
            <p:cNvPr id="23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10370" y="1340135"/>
            <a:ext cx="784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ứng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tượng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: 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39" y="2458623"/>
            <a:ext cx="3841762" cy="4270538"/>
          </a:xfrm>
          <a:prstGeom prst="rect">
            <a:avLst/>
          </a:prstGeom>
        </p:spPr>
      </p:pic>
      <p:grpSp>
        <p:nvGrpSpPr>
          <p:cNvPr id="12" name="组合 28"/>
          <p:cNvGrpSpPr/>
          <p:nvPr/>
        </p:nvGrpSpPr>
        <p:grpSpPr bwMode="auto">
          <a:xfrm rot="297458">
            <a:off x="995535" y="3407631"/>
            <a:ext cx="3016250" cy="2719239"/>
            <a:chOff x="-48265" y="0"/>
            <a:chExt cx="3016548" cy="2720769"/>
          </a:xfrm>
        </p:grpSpPr>
        <p:sp>
          <p:nvSpPr>
            <p:cNvPr id="13" name="文本框 25"/>
            <p:cNvSpPr>
              <a:spLocks noChangeArrowheads="1"/>
            </p:cNvSpPr>
            <p:nvPr/>
          </p:nvSpPr>
          <p:spPr bwMode="auto">
            <a:xfrm>
              <a:off x="773836" y="0"/>
              <a:ext cx="1111312" cy="46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b="1" dirty="0" err="1" smtClean="0">
                  <a:solidFill>
                    <a:srgbClr val="42BC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Bước</a:t>
              </a:r>
              <a:r>
                <a:rPr lang="en-US" altLang="zh-CN" sz="2400" b="1" dirty="0" smtClean="0">
                  <a:solidFill>
                    <a:srgbClr val="42BCD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 1</a:t>
              </a:r>
              <a:endParaRPr lang="zh-CN" altLang="en-US" sz="2400" b="1" dirty="0">
                <a:solidFill>
                  <a:srgbClr val="42BC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方正正黑简体" pitchFamily="2" charset="-122"/>
              </a:endParaRPr>
            </a:p>
          </p:txBody>
        </p:sp>
        <p:sp>
          <p:nvSpPr>
            <p:cNvPr id="14" name="矩形 26"/>
            <p:cNvSpPr>
              <a:spLocks noChangeArrowheads="1"/>
            </p:cNvSpPr>
            <p:nvPr/>
          </p:nvSpPr>
          <p:spPr bwMode="auto">
            <a:xfrm>
              <a:off x="-48265" y="549724"/>
              <a:ext cx="3016548" cy="217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Click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chuột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chọn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đối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tượng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cần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tạo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hiệu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ứng</a:t>
              </a:r>
              <a:endParaRPr lang="zh-CN" altLang="en-US" sz="3000" b="1" dirty="0">
                <a:solidFill>
                  <a:srgbClr val="595959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15" name="矩形 27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E25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zh-CN" altLang="zh-CN" sz="2400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29"/>
          <p:cNvGrpSpPr/>
          <p:nvPr/>
        </p:nvGrpSpPr>
        <p:grpSpPr bwMode="auto">
          <a:xfrm>
            <a:off x="4803080" y="3341220"/>
            <a:ext cx="3022600" cy="2059405"/>
            <a:chOff x="37620" y="0"/>
            <a:chExt cx="3022683" cy="2060561"/>
          </a:xfrm>
        </p:grpSpPr>
        <p:sp>
          <p:nvSpPr>
            <p:cNvPr id="17" name="文本框 30"/>
            <p:cNvSpPr>
              <a:spLocks noChangeArrowheads="1"/>
            </p:cNvSpPr>
            <p:nvPr/>
          </p:nvSpPr>
          <p:spPr bwMode="auto">
            <a:xfrm>
              <a:off x="773836" y="0"/>
              <a:ext cx="1087187" cy="46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dirty="0" err="1" smtClean="0">
                  <a:solidFill>
                    <a:srgbClr val="FD7B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Bước</a:t>
              </a:r>
              <a:r>
                <a:rPr lang="en-US" altLang="zh-CN" sz="2400" dirty="0" smtClean="0">
                  <a:solidFill>
                    <a:srgbClr val="FD7B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 2</a:t>
              </a:r>
              <a:endParaRPr lang="zh-CN" altLang="en-US" sz="2400" dirty="0">
                <a:solidFill>
                  <a:srgbClr val="FD7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方正正黑简体" pitchFamily="2" charset="-122"/>
              </a:endParaRPr>
            </a:p>
          </p:txBody>
        </p:sp>
        <p:sp>
          <p:nvSpPr>
            <p:cNvPr id="18" name="矩形 31"/>
            <p:cNvSpPr>
              <a:spLocks noChangeArrowheads="1"/>
            </p:cNvSpPr>
            <p:nvPr/>
          </p:nvSpPr>
          <p:spPr bwMode="auto">
            <a:xfrm>
              <a:off x="37620" y="665422"/>
              <a:ext cx="3022683" cy="139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Mở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dải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lệnh</a:t>
              </a:r>
              <a:r>
                <a:rPr lang="en-US" altLang="zh-CN" sz="30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3000" b="1" dirty="0" smtClean="0">
                  <a:solidFill>
                    <a:srgbClr val="E25667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Animations</a:t>
              </a:r>
              <a:endParaRPr lang="zh-CN" altLang="en-US" sz="3000" b="1" dirty="0">
                <a:solidFill>
                  <a:srgbClr val="E25667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19" name="矩形 32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42B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zh-CN" altLang="zh-CN" sz="2400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33"/>
          <p:cNvGrpSpPr/>
          <p:nvPr/>
        </p:nvGrpSpPr>
        <p:grpSpPr bwMode="auto">
          <a:xfrm rot="21162570">
            <a:off x="8486155" y="3236402"/>
            <a:ext cx="3149600" cy="3051864"/>
            <a:chOff x="-62194" y="0"/>
            <a:chExt cx="3148210" cy="3053574"/>
          </a:xfrm>
        </p:grpSpPr>
        <p:sp>
          <p:nvSpPr>
            <p:cNvPr id="27" name="文本框 34"/>
            <p:cNvSpPr>
              <a:spLocks noChangeArrowheads="1"/>
            </p:cNvSpPr>
            <p:nvPr/>
          </p:nvSpPr>
          <p:spPr bwMode="auto">
            <a:xfrm>
              <a:off x="773836" y="0"/>
              <a:ext cx="1110712" cy="46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b="1" dirty="0" err="1" smtClean="0">
                  <a:solidFill>
                    <a:srgbClr val="E256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Bước</a:t>
              </a:r>
              <a:r>
                <a:rPr lang="en-US" altLang="zh-CN" sz="2400" b="1" dirty="0" smtClean="0">
                  <a:solidFill>
                    <a:srgbClr val="E256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方正正黑简体" pitchFamily="2" charset="-122"/>
                </a:rPr>
                <a:t> 3</a:t>
              </a:r>
              <a:endParaRPr lang="zh-CN" altLang="en-US" sz="2400" b="1" dirty="0"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方正正黑简体" pitchFamily="2" charset="-122"/>
              </a:endParaRPr>
            </a:p>
          </p:txBody>
        </p:sp>
        <p:sp>
          <p:nvSpPr>
            <p:cNvPr id="28" name="矩形 35"/>
            <p:cNvSpPr>
              <a:spLocks noChangeArrowheads="1"/>
            </p:cNvSpPr>
            <p:nvPr/>
          </p:nvSpPr>
          <p:spPr bwMode="auto">
            <a:xfrm>
              <a:off x="-62194" y="374418"/>
              <a:ext cx="3148210" cy="267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Nháy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chọn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một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hiệu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ứng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thích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hợp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trong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nhóm</a:t>
              </a:r>
              <a:r>
                <a:rPr lang="en-US" altLang="zh-CN" sz="2800" b="1" dirty="0" smtClean="0">
                  <a:solidFill>
                    <a:srgbClr val="595959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 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微软雅黑" panose="020B0503020204020204" charset="-122"/>
                </a:rPr>
                <a:t>Animation</a:t>
              </a:r>
              <a:endPara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29" name="矩形 36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FD7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zh-CN" altLang="zh-CN" sz="2400" dirty="0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4" b="48605" l="4651" r="44884">
                        <a14:foregroundMark x1="18721" y1="38372" x2="18953" y2="39186"/>
                        <a14:foregroundMark x1="12209" y1="47209" x2="33605" y2="46977"/>
                        <a14:foregroundMark x1="17442" y1="36977" x2="23023" y2="38953"/>
                        <a14:foregroundMark x1="29767" y1="12907" x2="39419" y2="17907"/>
                        <a14:foregroundMark x1="30116" y1="10930" x2="37326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135" b="50846"/>
          <a:stretch/>
        </p:blipFill>
        <p:spPr>
          <a:xfrm>
            <a:off x="293172" y="847155"/>
            <a:ext cx="810848" cy="10385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37666" y="1826201"/>
            <a:ext cx="7246791" cy="16006"/>
          </a:xfrm>
          <a:prstGeom prst="line">
            <a:avLst/>
          </a:prstGeom>
          <a:ln w="28575">
            <a:solidFill>
              <a:srgbClr val="787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78" l="9778" r="89778">
                        <a14:foregroundMark x1="37333" y1="27556" x2="37333" y2="27556"/>
                        <a14:foregroundMark x1="20000" y1="17333" x2="84444" y2="22222"/>
                        <a14:foregroundMark x1="60889" y1="26222" x2="55556" y2="66222"/>
                        <a14:foregroundMark x1="24889" y1="28889" x2="22222" y2="75111"/>
                        <a14:foregroundMark x1="32889" y1="76444" x2="76444" y2="70222"/>
                        <a14:foregroundMark x1="37778" y1="34222" x2="56000" y2="56000"/>
                        <a14:foregroundMark x1="32889" y1="35556" x2="36000" y2="62667"/>
                        <a14:foregroundMark x1="27556" y1="22667" x2="65778" y2="24889"/>
                        <a14:foregroundMark x1="76889" y1="25333" x2="76889" y2="52444"/>
                        <a14:foregroundMark x1="67556" y1="30222" x2="67556" y2="55111"/>
                        <a14:foregroundMark x1="44444" y1="51111" x2="47111" y2="62667"/>
                        <a14:foregroundMark x1="56000" y1="74222" x2="67111" y2="74222"/>
                        <a14:foregroundMark x1="78667" y1="52444" x2="78667" y2="66667"/>
                        <a14:foregroundMark x1="71556" y1="66222" x2="51556" y2="46667"/>
                        <a14:foregroundMark x1="43111" y1="36889" x2="42667" y2="52444"/>
                        <a14:foregroundMark x1="52000" y1="36889" x2="52000" y2="38222"/>
                        <a14:foregroundMark x1="30222" y1="72889" x2="38667" y2="71556"/>
                        <a14:foregroundMark x1="72889" y1="76444" x2="76889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04" y="1659771"/>
            <a:ext cx="1597705" cy="1597705"/>
          </a:xfrm>
          <a:prstGeom prst="rect">
            <a:avLst/>
          </a:prstGeom>
        </p:spPr>
      </p:pic>
      <p:pic>
        <p:nvPicPr>
          <p:cNvPr id="35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61" y="1753019"/>
            <a:ext cx="1198319" cy="20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0352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7 0.00833 L 0.58086 0.001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426" y="2837017"/>
            <a:ext cx="930335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C000"/>
                </a:solidFill>
              </a:rPr>
              <a:t>Các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tùy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chọn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đi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cùng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hiệu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ứng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động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cho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đối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tượng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endParaRPr lang="vi-VN" sz="2800" i="1" dirty="0">
              <a:solidFill>
                <a:srgbClr val="FFC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954"/>
            <a:ext cx="12079386" cy="1867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EAF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矩形 4"/>
          <p:cNvSpPr/>
          <p:nvPr/>
        </p:nvSpPr>
        <p:spPr>
          <a:xfrm>
            <a:off x="766094" y="274527"/>
            <a:ext cx="1045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 HIỆU ỨNG ĐỘNG CHO CÁC ĐỐI TƯỢNG TRÊN TRANG CHIẾU</a:t>
            </a:r>
            <a:endParaRPr lang="zh-CN" altLang="en-US" sz="20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5"/>
          <p:cNvGrpSpPr/>
          <p:nvPr/>
        </p:nvGrpSpPr>
        <p:grpSpPr>
          <a:xfrm>
            <a:off x="1625904" y="95536"/>
            <a:ext cx="7800277" cy="658609"/>
            <a:chOff x="4564337" y="378280"/>
            <a:chExt cx="3063327" cy="773790"/>
          </a:xfrm>
        </p:grpSpPr>
        <p:cxnSp>
          <p:nvCxnSpPr>
            <p:cNvPr id="13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H_Number_1"/>
          <p:cNvSpPr/>
          <p:nvPr>
            <p:custDataLst>
              <p:tags r:id="rId1"/>
            </p:custDataLst>
          </p:nvPr>
        </p:nvSpPr>
        <p:spPr>
          <a:xfrm>
            <a:off x="0" y="95536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8" l="9778" r="89778">
                        <a14:foregroundMark x1="37333" y1="27556" x2="37333" y2="27556"/>
                        <a14:foregroundMark x1="20000" y1="17333" x2="84444" y2="22222"/>
                        <a14:foregroundMark x1="60889" y1="26222" x2="55556" y2="66222"/>
                        <a14:foregroundMark x1="24889" y1="28889" x2="22222" y2="75111"/>
                        <a14:foregroundMark x1="32889" y1="76444" x2="76444" y2="70222"/>
                        <a14:foregroundMark x1="37778" y1="34222" x2="56000" y2="56000"/>
                        <a14:foregroundMark x1="32889" y1="35556" x2="36000" y2="62667"/>
                        <a14:foregroundMark x1="27556" y1="22667" x2="65778" y2="24889"/>
                        <a14:foregroundMark x1="76889" y1="25333" x2="76889" y2="52444"/>
                        <a14:foregroundMark x1="67556" y1="30222" x2="67556" y2="55111"/>
                        <a14:foregroundMark x1="44444" y1="51111" x2="47111" y2="62667"/>
                        <a14:foregroundMark x1="56000" y1="74222" x2="67111" y2="74222"/>
                        <a14:foregroundMark x1="78667" y1="52444" x2="78667" y2="66667"/>
                        <a14:foregroundMark x1="71556" y1="66222" x2="51556" y2="46667"/>
                        <a14:foregroundMark x1="43111" y1="36889" x2="42667" y2="52444"/>
                        <a14:foregroundMark x1="52000" y1="36889" x2="52000" y2="38222"/>
                        <a14:foregroundMark x1="30222" y1="72889" x2="38667" y2="71556"/>
                        <a14:foregroundMark x1="72889" y1="76444" x2="76889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07" y="3308971"/>
            <a:ext cx="1326988" cy="1326988"/>
          </a:xfrm>
          <a:prstGeom prst="rect">
            <a:avLst/>
          </a:prstGeom>
        </p:spPr>
      </p:pic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859810" y="3599720"/>
            <a:ext cx="11363265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Start: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bắt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( On Click – With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previous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– After previous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Duration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tốc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cuả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tượng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Delay: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chờ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Add Animation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nữa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tượng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88665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4761579" y="3857960"/>
            <a:ext cx="332316" cy="338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auto">
          <a:xfrm>
            <a:off x="4734792" y="3239362"/>
            <a:ext cx="332316" cy="3323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4734792" y="2588483"/>
            <a:ext cx="332316" cy="33231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TextBox 682"/>
          <p:cNvSpPr>
            <a:spLocks noChangeArrowheads="1"/>
          </p:cNvSpPr>
          <p:nvPr/>
        </p:nvSpPr>
        <p:spPr bwMode="auto">
          <a:xfrm>
            <a:off x="2971540" y="1848406"/>
            <a:ext cx="8558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2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5000">
                      <a:srgbClr val="00B05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CÁC HIỆU ỨNG ĐƯỢC CHIA 4 NHÓM SAU: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5000">
                    <a:srgbClr val="00B05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4" name="TextBox 692"/>
          <p:cNvSpPr>
            <a:spLocks noChangeArrowheads="1"/>
          </p:cNvSpPr>
          <p:nvPr/>
        </p:nvSpPr>
        <p:spPr bwMode="auto">
          <a:xfrm>
            <a:off x="5141191" y="3704129"/>
            <a:ext cx="4989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5" name="TextBox 692"/>
          <p:cNvSpPr>
            <a:spLocks noChangeArrowheads="1"/>
          </p:cNvSpPr>
          <p:nvPr/>
        </p:nvSpPr>
        <p:spPr bwMode="auto">
          <a:xfrm>
            <a:off x="5141190" y="2431475"/>
            <a:ext cx="6266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Entrance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6" name="TextBox 692"/>
          <p:cNvSpPr>
            <a:spLocks noChangeArrowheads="1"/>
          </p:cNvSpPr>
          <p:nvPr/>
        </p:nvSpPr>
        <p:spPr bwMode="auto">
          <a:xfrm>
            <a:off x="5141190" y="3034700"/>
            <a:ext cx="6513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Emphasis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57" y="1591449"/>
            <a:ext cx="1454410" cy="2127758"/>
          </a:xfrm>
          <a:prstGeom prst="rect">
            <a:avLst/>
          </a:prstGeom>
        </p:spPr>
      </p:pic>
      <p:sp>
        <p:nvSpPr>
          <p:cNvPr id="25" name="TextBox 692"/>
          <p:cNvSpPr>
            <a:spLocks noChangeArrowheads="1"/>
          </p:cNvSpPr>
          <p:nvPr/>
        </p:nvSpPr>
        <p:spPr bwMode="auto">
          <a:xfrm>
            <a:off x="1452274" y="2728722"/>
            <a:ext cx="1012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ANIMA- TIONS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4"/>
          <p:cNvSpPr/>
          <p:nvPr/>
        </p:nvSpPr>
        <p:spPr>
          <a:xfrm>
            <a:off x="957163" y="243160"/>
            <a:ext cx="1045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 HIỆU ỨNG ĐỘNG CHO CÁC ĐỐI TƯỢNG TRÊN TRANG CHIẾU</a:t>
            </a:r>
            <a:endParaRPr lang="zh-CN" altLang="en-US" sz="20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5"/>
          <p:cNvGrpSpPr/>
          <p:nvPr/>
        </p:nvGrpSpPr>
        <p:grpSpPr>
          <a:xfrm>
            <a:off x="1912247" y="95536"/>
            <a:ext cx="7800277" cy="658609"/>
            <a:chOff x="4564337" y="378280"/>
            <a:chExt cx="3063327" cy="773790"/>
          </a:xfrm>
        </p:grpSpPr>
        <p:cxnSp>
          <p:nvCxnSpPr>
            <p:cNvPr id="28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Number_1"/>
          <p:cNvSpPr/>
          <p:nvPr>
            <p:custDataLst>
              <p:tags r:id="rId1"/>
            </p:custDataLst>
          </p:nvPr>
        </p:nvSpPr>
        <p:spPr>
          <a:xfrm>
            <a:off x="113030" y="95536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075" y="1039622"/>
            <a:ext cx="4299802" cy="3890920"/>
            <a:chOff x="137075" y="1039622"/>
            <a:chExt cx="4299802" cy="3890920"/>
          </a:xfrm>
        </p:grpSpPr>
        <p:grpSp>
          <p:nvGrpSpPr>
            <p:cNvPr id="58" name="组合 57"/>
            <p:cNvGrpSpPr/>
            <p:nvPr/>
          </p:nvGrpSpPr>
          <p:grpSpPr>
            <a:xfrm>
              <a:off x="137075" y="1039622"/>
              <a:ext cx="3975100" cy="3566585"/>
              <a:chOff x="1609724" y="1346199"/>
              <a:chExt cx="2981325" cy="2674938"/>
            </a:xfrm>
          </p:grpSpPr>
          <p:sp>
            <p:nvSpPr>
              <p:cNvPr id="46" name="Freeform 79"/>
              <p:cNvSpPr>
                <a:spLocks noChangeArrowheads="1"/>
              </p:cNvSpPr>
              <p:nvPr/>
            </p:nvSpPr>
            <p:spPr bwMode="auto">
              <a:xfrm>
                <a:off x="1917699" y="1346199"/>
                <a:ext cx="2165350" cy="2171700"/>
              </a:xfrm>
              <a:custGeom>
                <a:avLst/>
                <a:gdLst>
                  <a:gd name="T0" fmla="*/ 355 w 401"/>
                  <a:gd name="T1" fmla="*/ 182 h 402"/>
                  <a:gd name="T2" fmla="*/ 356 w 401"/>
                  <a:gd name="T3" fmla="*/ 201 h 402"/>
                  <a:gd name="T4" fmla="*/ 201 w 401"/>
                  <a:gd name="T5" fmla="*/ 356 h 402"/>
                  <a:gd name="T6" fmla="*/ 45 w 401"/>
                  <a:gd name="T7" fmla="*/ 201 h 402"/>
                  <a:gd name="T8" fmla="*/ 201 w 401"/>
                  <a:gd name="T9" fmla="*/ 46 h 402"/>
                  <a:gd name="T10" fmla="*/ 267 w 401"/>
                  <a:gd name="T11" fmla="*/ 61 h 402"/>
                  <a:gd name="T12" fmla="*/ 288 w 401"/>
                  <a:gd name="T13" fmla="*/ 20 h 402"/>
                  <a:gd name="T14" fmla="*/ 201 w 401"/>
                  <a:gd name="T15" fmla="*/ 0 h 402"/>
                  <a:gd name="T16" fmla="*/ 0 w 401"/>
                  <a:gd name="T17" fmla="*/ 201 h 402"/>
                  <a:gd name="T18" fmla="*/ 201 w 401"/>
                  <a:gd name="T19" fmla="*/ 402 h 402"/>
                  <a:gd name="T20" fmla="*/ 401 w 401"/>
                  <a:gd name="T21" fmla="*/ 201 h 402"/>
                  <a:gd name="T22" fmla="*/ 400 w 401"/>
                  <a:gd name="T23" fmla="*/ 182 h 402"/>
                  <a:gd name="T24" fmla="*/ 355 w 401"/>
                  <a:gd name="T25" fmla="*/ 18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1"/>
                  <a:gd name="T40" fmla="*/ 0 h 402"/>
                  <a:gd name="T41" fmla="*/ 401 w 401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1" h="402">
                    <a:moveTo>
                      <a:pt x="355" y="182"/>
                    </a:moveTo>
                    <a:cubicBezTo>
                      <a:pt x="355" y="189"/>
                      <a:pt x="356" y="195"/>
                      <a:pt x="356" y="201"/>
                    </a:cubicBezTo>
                    <a:cubicBezTo>
                      <a:pt x="356" y="287"/>
                      <a:pt x="286" y="356"/>
                      <a:pt x="201" y="356"/>
                    </a:cubicBezTo>
                    <a:cubicBezTo>
                      <a:pt x="115" y="356"/>
                      <a:pt x="45" y="287"/>
                      <a:pt x="45" y="201"/>
                    </a:cubicBezTo>
                    <a:cubicBezTo>
                      <a:pt x="45" y="115"/>
                      <a:pt x="115" y="46"/>
                      <a:pt x="201" y="46"/>
                    </a:cubicBezTo>
                    <a:cubicBezTo>
                      <a:pt x="224" y="46"/>
                      <a:pt x="247" y="51"/>
                      <a:pt x="267" y="61"/>
                    </a:cubicBezTo>
                    <a:cubicBezTo>
                      <a:pt x="288" y="20"/>
                      <a:pt x="288" y="20"/>
                      <a:pt x="288" y="20"/>
                    </a:cubicBezTo>
                    <a:cubicBezTo>
                      <a:pt x="262" y="7"/>
                      <a:pt x="232" y="0"/>
                      <a:pt x="201" y="0"/>
                    </a:cubicBezTo>
                    <a:cubicBezTo>
                      <a:pt x="90" y="0"/>
                      <a:pt x="0" y="90"/>
                      <a:pt x="0" y="201"/>
                    </a:cubicBezTo>
                    <a:cubicBezTo>
                      <a:pt x="0" y="312"/>
                      <a:pt x="90" y="402"/>
                      <a:pt x="201" y="402"/>
                    </a:cubicBezTo>
                    <a:cubicBezTo>
                      <a:pt x="311" y="402"/>
                      <a:pt x="401" y="312"/>
                      <a:pt x="401" y="201"/>
                    </a:cubicBezTo>
                    <a:cubicBezTo>
                      <a:pt x="401" y="195"/>
                      <a:pt x="401" y="189"/>
                      <a:pt x="400" y="182"/>
                    </a:cubicBezTo>
                    <a:lnTo>
                      <a:pt x="355" y="182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7" name="Freeform 80"/>
              <p:cNvSpPr>
                <a:spLocks noChangeArrowheads="1"/>
              </p:cNvSpPr>
              <p:nvPr/>
            </p:nvSpPr>
            <p:spPr bwMode="auto">
              <a:xfrm>
                <a:off x="1663699" y="1454149"/>
                <a:ext cx="2673350" cy="2317750"/>
              </a:xfrm>
              <a:custGeom>
                <a:avLst/>
                <a:gdLst>
                  <a:gd name="T0" fmla="*/ 448 w 495"/>
                  <a:gd name="T1" fmla="*/ 163 h 429"/>
                  <a:gd name="T2" fmla="*/ 449 w 495"/>
                  <a:gd name="T3" fmla="*/ 181 h 429"/>
                  <a:gd name="T4" fmla="*/ 248 w 495"/>
                  <a:gd name="T5" fmla="*/ 382 h 429"/>
                  <a:gd name="T6" fmla="*/ 46 w 495"/>
                  <a:gd name="T7" fmla="*/ 181 h 429"/>
                  <a:gd name="T8" fmla="*/ 112 w 495"/>
                  <a:gd name="T9" fmla="*/ 32 h 429"/>
                  <a:gd name="T10" fmla="*/ 79 w 495"/>
                  <a:gd name="T11" fmla="*/ 0 h 429"/>
                  <a:gd name="T12" fmla="*/ 0 w 495"/>
                  <a:gd name="T13" fmla="*/ 181 h 429"/>
                  <a:gd name="T14" fmla="*/ 248 w 495"/>
                  <a:gd name="T15" fmla="*/ 429 h 429"/>
                  <a:gd name="T16" fmla="*/ 495 w 495"/>
                  <a:gd name="T17" fmla="*/ 181 h 429"/>
                  <a:gd name="T18" fmla="*/ 495 w 495"/>
                  <a:gd name="T19" fmla="*/ 163 h 429"/>
                  <a:gd name="T20" fmla="*/ 448 w 495"/>
                  <a:gd name="T21" fmla="*/ 163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5"/>
                  <a:gd name="T34" fmla="*/ 0 h 429"/>
                  <a:gd name="T35" fmla="*/ 495 w 495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5" h="429">
                    <a:moveTo>
                      <a:pt x="448" y="163"/>
                    </a:moveTo>
                    <a:cubicBezTo>
                      <a:pt x="448" y="169"/>
                      <a:pt x="449" y="175"/>
                      <a:pt x="449" y="181"/>
                    </a:cubicBezTo>
                    <a:cubicBezTo>
                      <a:pt x="449" y="292"/>
                      <a:pt x="359" y="382"/>
                      <a:pt x="248" y="382"/>
                    </a:cubicBezTo>
                    <a:cubicBezTo>
                      <a:pt x="136" y="382"/>
                      <a:pt x="46" y="292"/>
                      <a:pt x="46" y="181"/>
                    </a:cubicBezTo>
                    <a:cubicBezTo>
                      <a:pt x="46" y="122"/>
                      <a:pt x="72" y="69"/>
                      <a:pt x="112" y="3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30" y="45"/>
                      <a:pt x="0" y="109"/>
                      <a:pt x="0" y="181"/>
                    </a:cubicBezTo>
                    <a:cubicBezTo>
                      <a:pt x="0" y="318"/>
                      <a:pt x="111" y="429"/>
                      <a:pt x="248" y="429"/>
                    </a:cubicBezTo>
                    <a:cubicBezTo>
                      <a:pt x="384" y="429"/>
                      <a:pt x="495" y="318"/>
                      <a:pt x="495" y="181"/>
                    </a:cubicBezTo>
                    <a:cubicBezTo>
                      <a:pt x="495" y="175"/>
                      <a:pt x="495" y="169"/>
                      <a:pt x="495" y="163"/>
                    </a:cubicBezTo>
                    <a:lnTo>
                      <a:pt x="448" y="1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83"/>
              <p:cNvSpPr>
                <a:spLocks noChangeArrowheads="1"/>
              </p:cNvSpPr>
              <p:nvPr/>
            </p:nvSpPr>
            <p:spPr bwMode="auto">
              <a:xfrm>
                <a:off x="1609724" y="2335212"/>
                <a:ext cx="2981325" cy="1685925"/>
              </a:xfrm>
              <a:custGeom>
                <a:avLst/>
                <a:gdLst>
                  <a:gd name="T0" fmla="*/ 505 w 552"/>
                  <a:gd name="T1" fmla="*/ 0 h 312"/>
                  <a:gd name="T2" fmla="*/ 506 w 552"/>
                  <a:gd name="T3" fmla="*/ 18 h 312"/>
                  <a:gd name="T4" fmla="*/ 258 w 552"/>
                  <a:gd name="T5" fmla="*/ 266 h 312"/>
                  <a:gd name="T6" fmla="*/ 40 w 552"/>
                  <a:gd name="T7" fmla="*/ 138 h 312"/>
                  <a:gd name="T8" fmla="*/ 0 w 552"/>
                  <a:gd name="T9" fmla="*/ 160 h 312"/>
                  <a:gd name="T10" fmla="*/ 258 w 552"/>
                  <a:gd name="T11" fmla="*/ 312 h 312"/>
                  <a:gd name="T12" fmla="*/ 552 w 552"/>
                  <a:gd name="T13" fmla="*/ 18 h 312"/>
                  <a:gd name="T14" fmla="*/ 551 w 552"/>
                  <a:gd name="T15" fmla="*/ 0 h 312"/>
                  <a:gd name="T16" fmla="*/ 505 w 552"/>
                  <a:gd name="T17" fmla="*/ 0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312"/>
                  <a:gd name="T29" fmla="*/ 552 w 552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312">
                    <a:moveTo>
                      <a:pt x="505" y="0"/>
                    </a:moveTo>
                    <a:cubicBezTo>
                      <a:pt x="505" y="6"/>
                      <a:pt x="506" y="12"/>
                      <a:pt x="506" y="18"/>
                    </a:cubicBezTo>
                    <a:cubicBezTo>
                      <a:pt x="506" y="155"/>
                      <a:pt x="395" y="266"/>
                      <a:pt x="258" y="266"/>
                    </a:cubicBezTo>
                    <a:cubicBezTo>
                      <a:pt x="164" y="266"/>
                      <a:pt x="82" y="214"/>
                      <a:pt x="40" y="138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50" y="251"/>
                      <a:pt x="146" y="312"/>
                      <a:pt x="258" y="312"/>
                    </a:cubicBezTo>
                    <a:cubicBezTo>
                      <a:pt x="420" y="312"/>
                      <a:pt x="552" y="180"/>
                      <a:pt x="552" y="18"/>
                    </a:cubicBezTo>
                    <a:cubicBezTo>
                      <a:pt x="552" y="12"/>
                      <a:pt x="552" y="6"/>
                      <a:pt x="551" y="0"/>
                    </a:cubicBez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2" name="Freeform 78"/>
            <p:cNvSpPr>
              <a:spLocks noChangeArrowheads="1"/>
            </p:cNvSpPr>
            <p:nvPr/>
          </p:nvSpPr>
          <p:spPr bwMode="auto">
            <a:xfrm>
              <a:off x="2000513" y="2346092"/>
              <a:ext cx="2436364" cy="2584450"/>
            </a:xfrm>
            <a:custGeom>
              <a:avLst/>
              <a:gdLst>
                <a:gd name="T0" fmla="*/ 340 w 341"/>
                <a:gd name="T1" fmla="*/ 0 h 359"/>
                <a:gd name="T2" fmla="*/ 294 w 341"/>
                <a:gd name="T3" fmla="*/ 0 h 359"/>
                <a:gd name="T4" fmla="*/ 294 w 341"/>
                <a:gd name="T5" fmla="*/ 18 h 359"/>
                <a:gd name="T6" fmla="*/ 0 w 341"/>
                <a:gd name="T7" fmla="*/ 313 h 359"/>
                <a:gd name="T8" fmla="*/ 0 w 341"/>
                <a:gd name="T9" fmla="*/ 359 h 359"/>
                <a:gd name="T10" fmla="*/ 341 w 341"/>
                <a:gd name="T11" fmla="*/ 18 h 359"/>
                <a:gd name="T12" fmla="*/ 340 w 341"/>
                <a:gd name="T13" fmla="*/ 0 h 3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1"/>
                <a:gd name="T22" fmla="*/ 0 h 359"/>
                <a:gd name="T23" fmla="*/ 341 w 341"/>
                <a:gd name="T24" fmla="*/ 359 h 3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1" h="359">
                  <a:moveTo>
                    <a:pt x="340" y="0"/>
                  </a:moveTo>
                  <a:cubicBezTo>
                    <a:pt x="294" y="0"/>
                    <a:pt x="294" y="0"/>
                    <a:pt x="294" y="0"/>
                  </a:cubicBezTo>
                  <a:cubicBezTo>
                    <a:pt x="294" y="6"/>
                    <a:pt x="294" y="12"/>
                    <a:pt x="294" y="18"/>
                  </a:cubicBezTo>
                  <a:cubicBezTo>
                    <a:pt x="294" y="181"/>
                    <a:pt x="162" y="313"/>
                    <a:pt x="0" y="313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188" y="359"/>
                    <a:pt x="341" y="206"/>
                    <a:pt x="341" y="18"/>
                  </a:cubicBezTo>
                  <a:cubicBezTo>
                    <a:pt x="341" y="12"/>
                    <a:pt x="341" y="6"/>
                    <a:pt x="340" y="0"/>
                  </a:cubicBezTo>
                  <a:close/>
                </a:path>
              </a:pathLst>
            </a:custGeom>
            <a:gradFill>
              <a:gsLst>
                <a:gs pos="1000">
                  <a:srgbClr val="00B050"/>
                </a:gs>
                <a:gs pos="97000">
                  <a:srgbClr val="FF0000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4761579" y="4436873"/>
            <a:ext cx="332316" cy="338667"/>
          </a:xfrm>
          <a:prstGeom prst="ellipse">
            <a:avLst/>
          </a:prstGeom>
          <a:gradFill flip="none" rotWithShape="1">
            <a:gsLst>
              <a:gs pos="1000">
                <a:srgbClr val="00B050"/>
              </a:gs>
              <a:gs pos="97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1191" y="42842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normalizeH="1" dirty="0">
                <a:latin typeface="Arial" pitchFamily="34" charset="0"/>
                <a:cs typeface="Arial" pitchFamily="34" charset="0"/>
              </a:rPr>
              <a:t>Motion Paths: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8" l="9778" r="89778">
                        <a14:foregroundMark x1="37333" y1="27556" x2="37333" y2="27556"/>
                        <a14:foregroundMark x1="20000" y1="17333" x2="84444" y2="22222"/>
                        <a14:foregroundMark x1="60889" y1="26222" x2="55556" y2="66222"/>
                        <a14:foregroundMark x1="24889" y1="28889" x2="22222" y2="75111"/>
                        <a14:foregroundMark x1="32889" y1="76444" x2="76444" y2="70222"/>
                        <a14:foregroundMark x1="37778" y1="34222" x2="56000" y2="56000"/>
                        <a14:foregroundMark x1="32889" y1="35556" x2="36000" y2="62667"/>
                        <a14:foregroundMark x1="27556" y1="22667" x2="65778" y2="24889"/>
                        <a14:foregroundMark x1="76889" y1="25333" x2="76889" y2="52444"/>
                        <a14:foregroundMark x1="67556" y1="30222" x2="67556" y2="55111"/>
                        <a14:foregroundMark x1="44444" y1="51111" x2="47111" y2="62667"/>
                        <a14:foregroundMark x1="56000" y1="74222" x2="67111" y2="74222"/>
                        <a14:foregroundMark x1="78667" y1="52444" x2="78667" y2="66667"/>
                        <a14:foregroundMark x1="71556" y1="66222" x2="51556" y2="46667"/>
                        <a14:foregroundMark x1="43111" y1="36889" x2="42667" y2="52444"/>
                        <a14:foregroundMark x1="52000" y1="36889" x2="52000" y2="38222"/>
                        <a14:foregroundMark x1="30222" y1="72889" x2="38667" y2="71556"/>
                        <a14:foregroundMark x1="72889" y1="76444" x2="76889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86" y="498495"/>
            <a:ext cx="1597705" cy="15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85152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3" grpId="0" bldLvl="0" animBg="1"/>
      <p:bldP spid="44" grpId="0" bldLvl="0" animBg="1"/>
      <p:bldP spid="53" grpId="0"/>
      <p:bldP spid="54" grpId="0"/>
      <p:bldP spid="55" grpId="0"/>
      <p:bldP spid="56" grpId="0"/>
      <p:bldP spid="25" grpId="0"/>
      <p:bldP spid="33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4761579" y="3857960"/>
            <a:ext cx="332316" cy="338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auto">
          <a:xfrm>
            <a:off x="4734792" y="3239362"/>
            <a:ext cx="332316" cy="3323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4734792" y="2588483"/>
            <a:ext cx="332316" cy="33231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TextBox 682"/>
          <p:cNvSpPr>
            <a:spLocks noChangeArrowheads="1"/>
          </p:cNvSpPr>
          <p:nvPr/>
        </p:nvSpPr>
        <p:spPr bwMode="auto">
          <a:xfrm>
            <a:off x="2971540" y="1848406"/>
            <a:ext cx="8558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2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5000">
                      <a:srgbClr val="00B05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CÁC HIỆU ỨNG ĐƯỢC CHIA 4 NHÓM SAU: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5000">
                    <a:srgbClr val="00B05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4" name="TextBox 692"/>
          <p:cNvSpPr>
            <a:spLocks noChangeArrowheads="1"/>
          </p:cNvSpPr>
          <p:nvPr/>
        </p:nvSpPr>
        <p:spPr bwMode="auto">
          <a:xfrm>
            <a:off x="5141191" y="3704129"/>
            <a:ext cx="4989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5" name="TextBox 692"/>
          <p:cNvSpPr>
            <a:spLocks noChangeArrowheads="1"/>
          </p:cNvSpPr>
          <p:nvPr/>
        </p:nvSpPr>
        <p:spPr bwMode="auto">
          <a:xfrm>
            <a:off x="5141190" y="2431475"/>
            <a:ext cx="6266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Entrance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6" name="TextBox 692"/>
          <p:cNvSpPr>
            <a:spLocks noChangeArrowheads="1"/>
          </p:cNvSpPr>
          <p:nvPr/>
        </p:nvSpPr>
        <p:spPr bwMode="auto">
          <a:xfrm>
            <a:off x="5141190" y="3034700"/>
            <a:ext cx="6513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Emphasis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57" y="1591449"/>
            <a:ext cx="1454410" cy="2127758"/>
          </a:xfrm>
          <a:prstGeom prst="rect">
            <a:avLst/>
          </a:prstGeom>
        </p:spPr>
      </p:pic>
      <p:sp>
        <p:nvSpPr>
          <p:cNvPr id="25" name="TextBox 692"/>
          <p:cNvSpPr>
            <a:spLocks noChangeArrowheads="1"/>
          </p:cNvSpPr>
          <p:nvPr/>
        </p:nvSpPr>
        <p:spPr bwMode="auto">
          <a:xfrm>
            <a:off x="1452274" y="2728722"/>
            <a:ext cx="1012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ANIMA- TIONS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4"/>
          <p:cNvSpPr/>
          <p:nvPr/>
        </p:nvSpPr>
        <p:spPr>
          <a:xfrm>
            <a:off x="957163" y="243160"/>
            <a:ext cx="1045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 HIỆU ỨNG ĐỘNG CHO CÁC ĐỐI TƯỢNG TRÊN TRANG CHIẾU</a:t>
            </a:r>
            <a:endParaRPr lang="zh-CN" altLang="en-US" sz="20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5"/>
          <p:cNvGrpSpPr/>
          <p:nvPr/>
        </p:nvGrpSpPr>
        <p:grpSpPr>
          <a:xfrm>
            <a:off x="1912247" y="95536"/>
            <a:ext cx="7800277" cy="658609"/>
            <a:chOff x="4564337" y="378280"/>
            <a:chExt cx="3063327" cy="773790"/>
          </a:xfrm>
        </p:grpSpPr>
        <p:cxnSp>
          <p:nvCxnSpPr>
            <p:cNvPr id="28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H_Number_1"/>
          <p:cNvSpPr/>
          <p:nvPr>
            <p:custDataLst>
              <p:tags r:id="rId1"/>
            </p:custDataLst>
          </p:nvPr>
        </p:nvSpPr>
        <p:spPr>
          <a:xfrm>
            <a:off x="113030" y="95536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075" y="1039622"/>
            <a:ext cx="4299802" cy="3890920"/>
            <a:chOff x="137075" y="1039622"/>
            <a:chExt cx="4299802" cy="3890920"/>
          </a:xfrm>
        </p:grpSpPr>
        <p:grpSp>
          <p:nvGrpSpPr>
            <p:cNvPr id="58" name="组合 57"/>
            <p:cNvGrpSpPr/>
            <p:nvPr/>
          </p:nvGrpSpPr>
          <p:grpSpPr>
            <a:xfrm>
              <a:off x="137075" y="1039622"/>
              <a:ext cx="3975100" cy="3566585"/>
              <a:chOff x="1609724" y="1346199"/>
              <a:chExt cx="2981325" cy="2674938"/>
            </a:xfrm>
          </p:grpSpPr>
          <p:sp>
            <p:nvSpPr>
              <p:cNvPr id="46" name="Freeform 79"/>
              <p:cNvSpPr>
                <a:spLocks noChangeArrowheads="1"/>
              </p:cNvSpPr>
              <p:nvPr/>
            </p:nvSpPr>
            <p:spPr bwMode="auto">
              <a:xfrm>
                <a:off x="1917699" y="1346199"/>
                <a:ext cx="2165350" cy="2171700"/>
              </a:xfrm>
              <a:custGeom>
                <a:avLst/>
                <a:gdLst>
                  <a:gd name="T0" fmla="*/ 355 w 401"/>
                  <a:gd name="T1" fmla="*/ 182 h 402"/>
                  <a:gd name="T2" fmla="*/ 356 w 401"/>
                  <a:gd name="T3" fmla="*/ 201 h 402"/>
                  <a:gd name="T4" fmla="*/ 201 w 401"/>
                  <a:gd name="T5" fmla="*/ 356 h 402"/>
                  <a:gd name="T6" fmla="*/ 45 w 401"/>
                  <a:gd name="T7" fmla="*/ 201 h 402"/>
                  <a:gd name="T8" fmla="*/ 201 w 401"/>
                  <a:gd name="T9" fmla="*/ 46 h 402"/>
                  <a:gd name="T10" fmla="*/ 267 w 401"/>
                  <a:gd name="T11" fmla="*/ 61 h 402"/>
                  <a:gd name="T12" fmla="*/ 288 w 401"/>
                  <a:gd name="T13" fmla="*/ 20 h 402"/>
                  <a:gd name="T14" fmla="*/ 201 w 401"/>
                  <a:gd name="T15" fmla="*/ 0 h 402"/>
                  <a:gd name="T16" fmla="*/ 0 w 401"/>
                  <a:gd name="T17" fmla="*/ 201 h 402"/>
                  <a:gd name="T18" fmla="*/ 201 w 401"/>
                  <a:gd name="T19" fmla="*/ 402 h 402"/>
                  <a:gd name="T20" fmla="*/ 401 w 401"/>
                  <a:gd name="T21" fmla="*/ 201 h 402"/>
                  <a:gd name="T22" fmla="*/ 400 w 401"/>
                  <a:gd name="T23" fmla="*/ 182 h 402"/>
                  <a:gd name="T24" fmla="*/ 355 w 401"/>
                  <a:gd name="T25" fmla="*/ 18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1"/>
                  <a:gd name="T40" fmla="*/ 0 h 402"/>
                  <a:gd name="T41" fmla="*/ 401 w 401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1" h="402">
                    <a:moveTo>
                      <a:pt x="355" y="182"/>
                    </a:moveTo>
                    <a:cubicBezTo>
                      <a:pt x="355" y="189"/>
                      <a:pt x="356" y="195"/>
                      <a:pt x="356" y="201"/>
                    </a:cubicBezTo>
                    <a:cubicBezTo>
                      <a:pt x="356" y="287"/>
                      <a:pt x="286" y="356"/>
                      <a:pt x="201" y="356"/>
                    </a:cubicBezTo>
                    <a:cubicBezTo>
                      <a:pt x="115" y="356"/>
                      <a:pt x="45" y="287"/>
                      <a:pt x="45" y="201"/>
                    </a:cubicBezTo>
                    <a:cubicBezTo>
                      <a:pt x="45" y="115"/>
                      <a:pt x="115" y="46"/>
                      <a:pt x="201" y="46"/>
                    </a:cubicBezTo>
                    <a:cubicBezTo>
                      <a:pt x="224" y="46"/>
                      <a:pt x="247" y="51"/>
                      <a:pt x="267" y="61"/>
                    </a:cubicBezTo>
                    <a:cubicBezTo>
                      <a:pt x="288" y="20"/>
                      <a:pt x="288" y="20"/>
                      <a:pt x="288" y="20"/>
                    </a:cubicBezTo>
                    <a:cubicBezTo>
                      <a:pt x="262" y="7"/>
                      <a:pt x="232" y="0"/>
                      <a:pt x="201" y="0"/>
                    </a:cubicBezTo>
                    <a:cubicBezTo>
                      <a:pt x="90" y="0"/>
                      <a:pt x="0" y="90"/>
                      <a:pt x="0" y="201"/>
                    </a:cubicBezTo>
                    <a:cubicBezTo>
                      <a:pt x="0" y="312"/>
                      <a:pt x="90" y="402"/>
                      <a:pt x="201" y="402"/>
                    </a:cubicBezTo>
                    <a:cubicBezTo>
                      <a:pt x="311" y="402"/>
                      <a:pt x="401" y="312"/>
                      <a:pt x="401" y="201"/>
                    </a:cubicBezTo>
                    <a:cubicBezTo>
                      <a:pt x="401" y="195"/>
                      <a:pt x="401" y="189"/>
                      <a:pt x="400" y="182"/>
                    </a:cubicBezTo>
                    <a:lnTo>
                      <a:pt x="355" y="182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7" name="Freeform 80"/>
              <p:cNvSpPr>
                <a:spLocks noChangeArrowheads="1"/>
              </p:cNvSpPr>
              <p:nvPr/>
            </p:nvSpPr>
            <p:spPr bwMode="auto">
              <a:xfrm>
                <a:off x="1663699" y="1454149"/>
                <a:ext cx="2673350" cy="2317750"/>
              </a:xfrm>
              <a:custGeom>
                <a:avLst/>
                <a:gdLst>
                  <a:gd name="T0" fmla="*/ 448 w 495"/>
                  <a:gd name="T1" fmla="*/ 163 h 429"/>
                  <a:gd name="T2" fmla="*/ 449 w 495"/>
                  <a:gd name="T3" fmla="*/ 181 h 429"/>
                  <a:gd name="T4" fmla="*/ 248 w 495"/>
                  <a:gd name="T5" fmla="*/ 382 h 429"/>
                  <a:gd name="T6" fmla="*/ 46 w 495"/>
                  <a:gd name="T7" fmla="*/ 181 h 429"/>
                  <a:gd name="T8" fmla="*/ 112 w 495"/>
                  <a:gd name="T9" fmla="*/ 32 h 429"/>
                  <a:gd name="T10" fmla="*/ 79 w 495"/>
                  <a:gd name="T11" fmla="*/ 0 h 429"/>
                  <a:gd name="T12" fmla="*/ 0 w 495"/>
                  <a:gd name="T13" fmla="*/ 181 h 429"/>
                  <a:gd name="T14" fmla="*/ 248 w 495"/>
                  <a:gd name="T15" fmla="*/ 429 h 429"/>
                  <a:gd name="T16" fmla="*/ 495 w 495"/>
                  <a:gd name="T17" fmla="*/ 181 h 429"/>
                  <a:gd name="T18" fmla="*/ 495 w 495"/>
                  <a:gd name="T19" fmla="*/ 163 h 429"/>
                  <a:gd name="T20" fmla="*/ 448 w 495"/>
                  <a:gd name="T21" fmla="*/ 163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5"/>
                  <a:gd name="T34" fmla="*/ 0 h 429"/>
                  <a:gd name="T35" fmla="*/ 495 w 495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5" h="429">
                    <a:moveTo>
                      <a:pt x="448" y="163"/>
                    </a:moveTo>
                    <a:cubicBezTo>
                      <a:pt x="448" y="169"/>
                      <a:pt x="449" y="175"/>
                      <a:pt x="449" y="181"/>
                    </a:cubicBezTo>
                    <a:cubicBezTo>
                      <a:pt x="449" y="292"/>
                      <a:pt x="359" y="382"/>
                      <a:pt x="248" y="382"/>
                    </a:cubicBezTo>
                    <a:cubicBezTo>
                      <a:pt x="136" y="382"/>
                      <a:pt x="46" y="292"/>
                      <a:pt x="46" y="181"/>
                    </a:cubicBezTo>
                    <a:cubicBezTo>
                      <a:pt x="46" y="122"/>
                      <a:pt x="72" y="69"/>
                      <a:pt x="112" y="3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30" y="45"/>
                      <a:pt x="0" y="109"/>
                      <a:pt x="0" y="181"/>
                    </a:cubicBezTo>
                    <a:cubicBezTo>
                      <a:pt x="0" y="318"/>
                      <a:pt x="111" y="429"/>
                      <a:pt x="248" y="429"/>
                    </a:cubicBezTo>
                    <a:cubicBezTo>
                      <a:pt x="384" y="429"/>
                      <a:pt x="495" y="318"/>
                      <a:pt x="495" y="181"/>
                    </a:cubicBezTo>
                    <a:cubicBezTo>
                      <a:pt x="495" y="175"/>
                      <a:pt x="495" y="169"/>
                      <a:pt x="495" y="163"/>
                    </a:cubicBezTo>
                    <a:lnTo>
                      <a:pt x="448" y="1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83"/>
              <p:cNvSpPr>
                <a:spLocks noChangeArrowheads="1"/>
              </p:cNvSpPr>
              <p:nvPr/>
            </p:nvSpPr>
            <p:spPr bwMode="auto">
              <a:xfrm>
                <a:off x="1609724" y="2335212"/>
                <a:ext cx="2981325" cy="1685925"/>
              </a:xfrm>
              <a:custGeom>
                <a:avLst/>
                <a:gdLst>
                  <a:gd name="T0" fmla="*/ 505 w 552"/>
                  <a:gd name="T1" fmla="*/ 0 h 312"/>
                  <a:gd name="T2" fmla="*/ 506 w 552"/>
                  <a:gd name="T3" fmla="*/ 18 h 312"/>
                  <a:gd name="T4" fmla="*/ 258 w 552"/>
                  <a:gd name="T5" fmla="*/ 266 h 312"/>
                  <a:gd name="T6" fmla="*/ 40 w 552"/>
                  <a:gd name="T7" fmla="*/ 138 h 312"/>
                  <a:gd name="T8" fmla="*/ 0 w 552"/>
                  <a:gd name="T9" fmla="*/ 160 h 312"/>
                  <a:gd name="T10" fmla="*/ 258 w 552"/>
                  <a:gd name="T11" fmla="*/ 312 h 312"/>
                  <a:gd name="T12" fmla="*/ 552 w 552"/>
                  <a:gd name="T13" fmla="*/ 18 h 312"/>
                  <a:gd name="T14" fmla="*/ 551 w 552"/>
                  <a:gd name="T15" fmla="*/ 0 h 312"/>
                  <a:gd name="T16" fmla="*/ 505 w 552"/>
                  <a:gd name="T17" fmla="*/ 0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312"/>
                  <a:gd name="T29" fmla="*/ 552 w 552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312">
                    <a:moveTo>
                      <a:pt x="505" y="0"/>
                    </a:moveTo>
                    <a:cubicBezTo>
                      <a:pt x="505" y="6"/>
                      <a:pt x="506" y="12"/>
                      <a:pt x="506" y="18"/>
                    </a:cubicBezTo>
                    <a:cubicBezTo>
                      <a:pt x="506" y="155"/>
                      <a:pt x="395" y="266"/>
                      <a:pt x="258" y="266"/>
                    </a:cubicBezTo>
                    <a:cubicBezTo>
                      <a:pt x="164" y="266"/>
                      <a:pt x="82" y="214"/>
                      <a:pt x="40" y="138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50" y="251"/>
                      <a:pt x="146" y="312"/>
                      <a:pt x="258" y="312"/>
                    </a:cubicBezTo>
                    <a:cubicBezTo>
                      <a:pt x="420" y="312"/>
                      <a:pt x="552" y="180"/>
                      <a:pt x="552" y="18"/>
                    </a:cubicBezTo>
                    <a:cubicBezTo>
                      <a:pt x="552" y="12"/>
                      <a:pt x="552" y="6"/>
                      <a:pt x="551" y="0"/>
                    </a:cubicBez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2" name="Freeform 78"/>
            <p:cNvSpPr>
              <a:spLocks noChangeArrowheads="1"/>
            </p:cNvSpPr>
            <p:nvPr/>
          </p:nvSpPr>
          <p:spPr bwMode="auto">
            <a:xfrm>
              <a:off x="2000513" y="2346092"/>
              <a:ext cx="2436364" cy="2584450"/>
            </a:xfrm>
            <a:custGeom>
              <a:avLst/>
              <a:gdLst>
                <a:gd name="T0" fmla="*/ 340 w 341"/>
                <a:gd name="T1" fmla="*/ 0 h 359"/>
                <a:gd name="T2" fmla="*/ 294 w 341"/>
                <a:gd name="T3" fmla="*/ 0 h 359"/>
                <a:gd name="T4" fmla="*/ 294 w 341"/>
                <a:gd name="T5" fmla="*/ 18 h 359"/>
                <a:gd name="T6" fmla="*/ 0 w 341"/>
                <a:gd name="T7" fmla="*/ 313 h 359"/>
                <a:gd name="T8" fmla="*/ 0 w 341"/>
                <a:gd name="T9" fmla="*/ 359 h 359"/>
                <a:gd name="T10" fmla="*/ 341 w 341"/>
                <a:gd name="T11" fmla="*/ 18 h 359"/>
                <a:gd name="T12" fmla="*/ 340 w 341"/>
                <a:gd name="T13" fmla="*/ 0 h 3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1"/>
                <a:gd name="T22" fmla="*/ 0 h 359"/>
                <a:gd name="T23" fmla="*/ 341 w 341"/>
                <a:gd name="T24" fmla="*/ 359 h 3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1" h="359">
                  <a:moveTo>
                    <a:pt x="340" y="0"/>
                  </a:moveTo>
                  <a:cubicBezTo>
                    <a:pt x="294" y="0"/>
                    <a:pt x="294" y="0"/>
                    <a:pt x="294" y="0"/>
                  </a:cubicBezTo>
                  <a:cubicBezTo>
                    <a:pt x="294" y="6"/>
                    <a:pt x="294" y="12"/>
                    <a:pt x="294" y="18"/>
                  </a:cubicBezTo>
                  <a:cubicBezTo>
                    <a:pt x="294" y="181"/>
                    <a:pt x="162" y="313"/>
                    <a:pt x="0" y="313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188" y="359"/>
                    <a:pt x="341" y="206"/>
                    <a:pt x="341" y="18"/>
                  </a:cubicBezTo>
                  <a:cubicBezTo>
                    <a:pt x="341" y="12"/>
                    <a:pt x="341" y="6"/>
                    <a:pt x="340" y="0"/>
                  </a:cubicBezTo>
                  <a:close/>
                </a:path>
              </a:pathLst>
            </a:custGeom>
            <a:gradFill>
              <a:gsLst>
                <a:gs pos="1000">
                  <a:srgbClr val="00B050"/>
                </a:gs>
                <a:gs pos="97000">
                  <a:srgbClr val="FF0000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4761579" y="4436873"/>
            <a:ext cx="332316" cy="338667"/>
          </a:xfrm>
          <a:prstGeom prst="ellipse">
            <a:avLst/>
          </a:prstGeom>
          <a:gradFill flip="none" rotWithShape="1">
            <a:gsLst>
              <a:gs pos="1000">
                <a:srgbClr val="00B050"/>
              </a:gs>
              <a:gs pos="97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1191" y="42842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normalizeH="1" dirty="0">
                <a:latin typeface="Arial" pitchFamily="34" charset="0"/>
                <a:cs typeface="Arial" pitchFamily="34" charset="0"/>
              </a:rPr>
              <a:t>Motion Paths: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8" l="9778" r="89778">
                        <a14:foregroundMark x1="37333" y1="27556" x2="37333" y2="27556"/>
                        <a14:foregroundMark x1="20000" y1="17333" x2="84444" y2="22222"/>
                        <a14:foregroundMark x1="60889" y1="26222" x2="55556" y2="66222"/>
                        <a14:foregroundMark x1="24889" y1="28889" x2="22222" y2="75111"/>
                        <a14:foregroundMark x1="32889" y1="76444" x2="76444" y2="70222"/>
                        <a14:foregroundMark x1="37778" y1="34222" x2="56000" y2="56000"/>
                        <a14:foregroundMark x1="32889" y1="35556" x2="36000" y2="62667"/>
                        <a14:foregroundMark x1="27556" y1="22667" x2="65778" y2="24889"/>
                        <a14:foregroundMark x1="76889" y1="25333" x2="76889" y2="52444"/>
                        <a14:foregroundMark x1="67556" y1="30222" x2="67556" y2="55111"/>
                        <a14:foregroundMark x1="44444" y1="51111" x2="47111" y2="62667"/>
                        <a14:foregroundMark x1="56000" y1="74222" x2="67111" y2="74222"/>
                        <a14:foregroundMark x1="78667" y1="52444" x2="78667" y2="66667"/>
                        <a14:foregroundMark x1="71556" y1="66222" x2="51556" y2="46667"/>
                        <a14:foregroundMark x1="43111" y1="36889" x2="42667" y2="52444"/>
                        <a14:foregroundMark x1="52000" y1="36889" x2="52000" y2="38222"/>
                        <a14:foregroundMark x1="30222" y1="72889" x2="38667" y2="71556"/>
                        <a14:foregroundMark x1="72889" y1="76444" x2="76889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86" y="498495"/>
            <a:ext cx="1597705" cy="15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7165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53" grpId="0"/>
      <p:bldP spid="54" grpId="0"/>
      <p:bldP spid="55" grpId="0"/>
      <p:bldP spid="56" grpId="0"/>
      <p:bldP spid="3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rrowheads="1"/>
          </p:cNvSpPr>
          <p:nvPr/>
        </p:nvSpPr>
        <p:spPr bwMode="auto">
          <a:xfrm>
            <a:off x="4983925" y="1150498"/>
            <a:ext cx="941916" cy="1564217"/>
          </a:xfrm>
          <a:custGeom>
            <a:avLst/>
            <a:gdLst>
              <a:gd name="T0" fmla="*/ 484 w 569"/>
              <a:gd name="T1" fmla="*/ 704 h 945"/>
              <a:gd name="T2" fmla="*/ 484 w 569"/>
              <a:gd name="T3" fmla="*/ 0 h 945"/>
              <a:gd name="T4" fmla="*/ 91 w 569"/>
              <a:gd name="T5" fmla="*/ 0 h 945"/>
              <a:gd name="T6" fmla="*/ 91 w 569"/>
              <a:gd name="T7" fmla="*/ 704 h 945"/>
              <a:gd name="T8" fmla="*/ 0 w 569"/>
              <a:gd name="T9" fmla="*/ 704 h 945"/>
              <a:gd name="T10" fmla="*/ 284 w 569"/>
              <a:gd name="T11" fmla="*/ 945 h 945"/>
              <a:gd name="T12" fmla="*/ 569 w 569"/>
              <a:gd name="T13" fmla="*/ 704 h 945"/>
              <a:gd name="T14" fmla="*/ 484 w 569"/>
              <a:gd name="T15" fmla="*/ 704 h 9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9"/>
              <a:gd name="T25" fmla="*/ 0 h 945"/>
              <a:gd name="T26" fmla="*/ 569 w 569"/>
              <a:gd name="T27" fmla="*/ 945 h 9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9" h="945">
                <a:moveTo>
                  <a:pt x="484" y="704"/>
                </a:moveTo>
                <a:lnTo>
                  <a:pt x="484" y="0"/>
                </a:lnTo>
                <a:lnTo>
                  <a:pt x="91" y="0"/>
                </a:lnTo>
                <a:lnTo>
                  <a:pt x="91" y="704"/>
                </a:lnTo>
                <a:lnTo>
                  <a:pt x="0" y="704"/>
                </a:lnTo>
                <a:lnTo>
                  <a:pt x="284" y="945"/>
                </a:lnTo>
                <a:lnTo>
                  <a:pt x="569" y="704"/>
                </a:lnTo>
                <a:lnTo>
                  <a:pt x="484" y="70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5998865" y="1150497"/>
            <a:ext cx="941917" cy="2184400"/>
          </a:xfrm>
          <a:custGeom>
            <a:avLst/>
            <a:gdLst>
              <a:gd name="T0" fmla="*/ 484 w 570"/>
              <a:gd name="T1" fmla="*/ 1080 h 1321"/>
              <a:gd name="T2" fmla="*/ 484 w 570"/>
              <a:gd name="T3" fmla="*/ 0 h 1321"/>
              <a:gd name="T4" fmla="*/ 91 w 570"/>
              <a:gd name="T5" fmla="*/ 0 h 1321"/>
              <a:gd name="T6" fmla="*/ 91 w 570"/>
              <a:gd name="T7" fmla="*/ 1080 h 1321"/>
              <a:gd name="T8" fmla="*/ 0 w 570"/>
              <a:gd name="T9" fmla="*/ 1080 h 1321"/>
              <a:gd name="T10" fmla="*/ 285 w 570"/>
              <a:gd name="T11" fmla="*/ 1321 h 1321"/>
              <a:gd name="T12" fmla="*/ 570 w 570"/>
              <a:gd name="T13" fmla="*/ 1080 h 1321"/>
              <a:gd name="T14" fmla="*/ 484 w 570"/>
              <a:gd name="T15" fmla="*/ 1080 h 13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0"/>
              <a:gd name="T25" fmla="*/ 0 h 1321"/>
              <a:gd name="T26" fmla="*/ 570 w 570"/>
              <a:gd name="T27" fmla="*/ 1321 h 13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0" h="1321">
                <a:moveTo>
                  <a:pt x="484" y="1080"/>
                </a:moveTo>
                <a:lnTo>
                  <a:pt x="484" y="0"/>
                </a:lnTo>
                <a:lnTo>
                  <a:pt x="91" y="0"/>
                </a:lnTo>
                <a:lnTo>
                  <a:pt x="91" y="1080"/>
                </a:lnTo>
                <a:lnTo>
                  <a:pt x="0" y="1080"/>
                </a:lnTo>
                <a:lnTo>
                  <a:pt x="285" y="1321"/>
                </a:lnTo>
                <a:lnTo>
                  <a:pt x="570" y="1080"/>
                </a:lnTo>
                <a:lnTo>
                  <a:pt x="484" y="108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6976766" y="1150498"/>
            <a:ext cx="944033" cy="1149351"/>
          </a:xfrm>
          <a:custGeom>
            <a:avLst/>
            <a:gdLst>
              <a:gd name="T0" fmla="*/ 484 w 570"/>
              <a:gd name="T1" fmla="*/ 453 h 694"/>
              <a:gd name="T2" fmla="*/ 484 w 570"/>
              <a:gd name="T3" fmla="*/ 0 h 694"/>
              <a:gd name="T4" fmla="*/ 91 w 570"/>
              <a:gd name="T5" fmla="*/ 0 h 694"/>
              <a:gd name="T6" fmla="*/ 91 w 570"/>
              <a:gd name="T7" fmla="*/ 453 h 694"/>
              <a:gd name="T8" fmla="*/ 0 w 570"/>
              <a:gd name="T9" fmla="*/ 453 h 694"/>
              <a:gd name="T10" fmla="*/ 285 w 570"/>
              <a:gd name="T11" fmla="*/ 694 h 694"/>
              <a:gd name="T12" fmla="*/ 570 w 570"/>
              <a:gd name="T13" fmla="*/ 453 h 694"/>
              <a:gd name="T14" fmla="*/ 484 w 570"/>
              <a:gd name="T15" fmla="*/ 453 h 6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0"/>
              <a:gd name="T25" fmla="*/ 0 h 694"/>
              <a:gd name="T26" fmla="*/ 570 w 570"/>
              <a:gd name="T27" fmla="*/ 694 h 6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0" h="694">
                <a:moveTo>
                  <a:pt x="484" y="453"/>
                </a:moveTo>
                <a:lnTo>
                  <a:pt x="484" y="0"/>
                </a:lnTo>
                <a:lnTo>
                  <a:pt x="91" y="0"/>
                </a:lnTo>
                <a:lnTo>
                  <a:pt x="91" y="453"/>
                </a:lnTo>
                <a:lnTo>
                  <a:pt x="0" y="453"/>
                </a:lnTo>
                <a:lnTo>
                  <a:pt x="285" y="694"/>
                </a:lnTo>
                <a:lnTo>
                  <a:pt x="570" y="453"/>
                </a:lnTo>
                <a:lnTo>
                  <a:pt x="484" y="45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Freeform 9"/>
          <p:cNvSpPr>
            <a:spLocks noChangeArrowheads="1"/>
          </p:cNvSpPr>
          <p:nvPr/>
        </p:nvSpPr>
        <p:spPr bwMode="auto">
          <a:xfrm>
            <a:off x="7956783" y="1150498"/>
            <a:ext cx="941916" cy="1564217"/>
          </a:xfrm>
          <a:custGeom>
            <a:avLst/>
            <a:gdLst>
              <a:gd name="T0" fmla="*/ 485 w 570"/>
              <a:gd name="T1" fmla="*/ 704 h 945"/>
              <a:gd name="T2" fmla="*/ 485 w 570"/>
              <a:gd name="T3" fmla="*/ 0 h 945"/>
              <a:gd name="T4" fmla="*/ 92 w 570"/>
              <a:gd name="T5" fmla="*/ 0 h 945"/>
              <a:gd name="T6" fmla="*/ 92 w 570"/>
              <a:gd name="T7" fmla="*/ 704 h 945"/>
              <a:gd name="T8" fmla="*/ 0 w 570"/>
              <a:gd name="T9" fmla="*/ 704 h 945"/>
              <a:gd name="T10" fmla="*/ 285 w 570"/>
              <a:gd name="T11" fmla="*/ 945 h 945"/>
              <a:gd name="T12" fmla="*/ 570 w 570"/>
              <a:gd name="T13" fmla="*/ 704 h 945"/>
              <a:gd name="T14" fmla="*/ 485 w 570"/>
              <a:gd name="T15" fmla="*/ 704 h 9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0"/>
              <a:gd name="T25" fmla="*/ 0 h 945"/>
              <a:gd name="T26" fmla="*/ 570 w 570"/>
              <a:gd name="T27" fmla="*/ 945 h 9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0" h="945">
                <a:moveTo>
                  <a:pt x="485" y="704"/>
                </a:moveTo>
                <a:lnTo>
                  <a:pt x="485" y="0"/>
                </a:lnTo>
                <a:lnTo>
                  <a:pt x="92" y="0"/>
                </a:lnTo>
                <a:lnTo>
                  <a:pt x="92" y="704"/>
                </a:lnTo>
                <a:lnTo>
                  <a:pt x="0" y="704"/>
                </a:lnTo>
                <a:lnTo>
                  <a:pt x="285" y="945"/>
                </a:lnTo>
                <a:lnTo>
                  <a:pt x="570" y="704"/>
                </a:lnTo>
                <a:lnTo>
                  <a:pt x="485" y="70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Freeform 10"/>
          <p:cNvSpPr>
            <a:spLocks noChangeArrowheads="1"/>
          </p:cNvSpPr>
          <p:nvPr/>
        </p:nvSpPr>
        <p:spPr bwMode="auto">
          <a:xfrm>
            <a:off x="8936798" y="1150498"/>
            <a:ext cx="939800" cy="2705100"/>
          </a:xfrm>
          <a:custGeom>
            <a:avLst/>
            <a:gdLst>
              <a:gd name="T0" fmla="*/ 484 w 569"/>
              <a:gd name="T1" fmla="*/ 1393 h 1635"/>
              <a:gd name="T2" fmla="*/ 484 w 569"/>
              <a:gd name="T3" fmla="*/ 0 h 1635"/>
              <a:gd name="T4" fmla="*/ 91 w 569"/>
              <a:gd name="T5" fmla="*/ 0 h 1635"/>
              <a:gd name="T6" fmla="*/ 91 w 569"/>
              <a:gd name="T7" fmla="*/ 1393 h 1635"/>
              <a:gd name="T8" fmla="*/ 0 w 569"/>
              <a:gd name="T9" fmla="*/ 1393 h 1635"/>
              <a:gd name="T10" fmla="*/ 285 w 569"/>
              <a:gd name="T11" fmla="*/ 1635 h 1635"/>
              <a:gd name="T12" fmla="*/ 569 w 569"/>
              <a:gd name="T13" fmla="*/ 1393 h 1635"/>
              <a:gd name="T14" fmla="*/ 484 w 569"/>
              <a:gd name="T15" fmla="*/ 1393 h 16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9"/>
              <a:gd name="T25" fmla="*/ 0 h 1635"/>
              <a:gd name="T26" fmla="*/ 569 w 569"/>
              <a:gd name="T27" fmla="*/ 1635 h 16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9" h="1635">
                <a:moveTo>
                  <a:pt x="484" y="1393"/>
                </a:moveTo>
                <a:lnTo>
                  <a:pt x="484" y="0"/>
                </a:lnTo>
                <a:lnTo>
                  <a:pt x="91" y="0"/>
                </a:lnTo>
                <a:lnTo>
                  <a:pt x="91" y="1393"/>
                </a:lnTo>
                <a:lnTo>
                  <a:pt x="0" y="1393"/>
                </a:lnTo>
                <a:lnTo>
                  <a:pt x="285" y="1635"/>
                </a:lnTo>
                <a:lnTo>
                  <a:pt x="569" y="1393"/>
                </a:lnTo>
                <a:lnTo>
                  <a:pt x="484" y="13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Freeform 11"/>
          <p:cNvSpPr>
            <a:spLocks noChangeArrowheads="1"/>
          </p:cNvSpPr>
          <p:nvPr/>
        </p:nvSpPr>
        <p:spPr bwMode="auto">
          <a:xfrm>
            <a:off x="4011316" y="1150497"/>
            <a:ext cx="941916" cy="2184400"/>
          </a:xfrm>
          <a:custGeom>
            <a:avLst/>
            <a:gdLst>
              <a:gd name="T0" fmla="*/ 484 w 570"/>
              <a:gd name="T1" fmla="*/ 1080 h 1321"/>
              <a:gd name="T2" fmla="*/ 484 w 570"/>
              <a:gd name="T3" fmla="*/ 0 h 1321"/>
              <a:gd name="T4" fmla="*/ 91 w 570"/>
              <a:gd name="T5" fmla="*/ 0 h 1321"/>
              <a:gd name="T6" fmla="*/ 91 w 570"/>
              <a:gd name="T7" fmla="*/ 1080 h 1321"/>
              <a:gd name="T8" fmla="*/ 0 w 570"/>
              <a:gd name="T9" fmla="*/ 1080 h 1321"/>
              <a:gd name="T10" fmla="*/ 285 w 570"/>
              <a:gd name="T11" fmla="*/ 1321 h 1321"/>
              <a:gd name="T12" fmla="*/ 570 w 570"/>
              <a:gd name="T13" fmla="*/ 1080 h 1321"/>
              <a:gd name="T14" fmla="*/ 484 w 570"/>
              <a:gd name="T15" fmla="*/ 1080 h 13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0"/>
              <a:gd name="T25" fmla="*/ 0 h 1321"/>
              <a:gd name="T26" fmla="*/ 570 w 570"/>
              <a:gd name="T27" fmla="*/ 1321 h 13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0" h="1321">
                <a:moveTo>
                  <a:pt x="484" y="1080"/>
                </a:moveTo>
                <a:lnTo>
                  <a:pt x="484" y="0"/>
                </a:lnTo>
                <a:lnTo>
                  <a:pt x="91" y="0"/>
                </a:lnTo>
                <a:lnTo>
                  <a:pt x="91" y="1080"/>
                </a:lnTo>
                <a:lnTo>
                  <a:pt x="0" y="1080"/>
                </a:lnTo>
                <a:lnTo>
                  <a:pt x="285" y="1321"/>
                </a:lnTo>
                <a:lnTo>
                  <a:pt x="570" y="1080"/>
                </a:lnTo>
                <a:lnTo>
                  <a:pt x="484" y="108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Freeform 12"/>
          <p:cNvSpPr>
            <a:spLocks noChangeArrowheads="1"/>
          </p:cNvSpPr>
          <p:nvPr/>
        </p:nvSpPr>
        <p:spPr bwMode="auto">
          <a:xfrm>
            <a:off x="972840" y="1150498"/>
            <a:ext cx="941917" cy="1149351"/>
          </a:xfrm>
          <a:custGeom>
            <a:avLst/>
            <a:gdLst>
              <a:gd name="T0" fmla="*/ 484 w 570"/>
              <a:gd name="T1" fmla="*/ 453 h 694"/>
              <a:gd name="T2" fmla="*/ 484 w 570"/>
              <a:gd name="T3" fmla="*/ 0 h 694"/>
              <a:gd name="T4" fmla="*/ 91 w 570"/>
              <a:gd name="T5" fmla="*/ 0 h 694"/>
              <a:gd name="T6" fmla="*/ 91 w 570"/>
              <a:gd name="T7" fmla="*/ 453 h 694"/>
              <a:gd name="T8" fmla="*/ 0 w 570"/>
              <a:gd name="T9" fmla="*/ 453 h 694"/>
              <a:gd name="T10" fmla="*/ 285 w 570"/>
              <a:gd name="T11" fmla="*/ 694 h 694"/>
              <a:gd name="T12" fmla="*/ 570 w 570"/>
              <a:gd name="T13" fmla="*/ 453 h 694"/>
              <a:gd name="T14" fmla="*/ 484 w 570"/>
              <a:gd name="T15" fmla="*/ 453 h 6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0"/>
              <a:gd name="T25" fmla="*/ 0 h 694"/>
              <a:gd name="T26" fmla="*/ 570 w 570"/>
              <a:gd name="T27" fmla="*/ 694 h 6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0" h="694">
                <a:moveTo>
                  <a:pt x="484" y="453"/>
                </a:moveTo>
                <a:lnTo>
                  <a:pt x="484" y="0"/>
                </a:lnTo>
                <a:lnTo>
                  <a:pt x="91" y="0"/>
                </a:lnTo>
                <a:lnTo>
                  <a:pt x="91" y="453"/>
                </a:lnTo>
                <a:lnTo>
                  <a:pt x="0" y="453"/>
                </a:lnTo>
                <a:lnTo>
                  <a:pt x="285" y="694"/>
                </a:lnTo>
                <a:lnTo>
                  <a:pt x="570" y="453"/>
                </a:lnTo>
                <a:lnTo>
                  <a:pt x="484" y="4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Freeform 13"/>
          <p:cNvSpPr>
            <a:spLocks noChangeArrowheads="1"/>
          </p:cNvSpPr>
          <p:nvPr/>
        </p:nvSpPr>
        <p:spPr bwMode="auto">
          <a:xfrm>
            <a:off x="1985666" y="1150498"/>
            <a:ext cx="944033" cy="1564217"/>
          </a:xfrm>
          <a:custGeom>
            <a:avLst/>
            <a:gdLst>
              <a:gd name="T0" fmla="*/ 484 w 570"/>
              <a:gd name="T1" fmla="*/ 704 h 945"/>
              <a:gd name="T2" fmla="*/ 484 w 570"/>
              <a:gd name="T3" fmla="*/ 0 h 945"/>
              <a:gd name="T4" fmla="*/ 91 w 570"/>
              <a:gd name="T5" fmla="*/ 0 h 945"/>
              <a:gd name="T6" fmla="*/ 91 w 570"/>
              <a:gd name="T7" fmla="*/ 704 h 945"/>
              <a:gd name="T8" fmla="*/ 0 w 570"/>
              <a:gd name="T9" fmla="*/ 704 h 945"/>
              <a:gd name="T10" fmla="*/ 285 w 570"/>
              <a:gd name="T11" fmla="*/ 945 h 945"/>
              <a:gd name="T12" fmla="*/ 570 w 570"/>
              <a:gd name="T13" fmla="*/ 704 h 945"/>
              <a:gd name="T14" fmla="*/ 484 w 570"/>
              <a:gd name="T15" fmla="*/ 704 h 9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0"/>
              <a:gd name="T25" fmla="*/ 0 h 945"/>
              <a:gd name="T26" fmla="*/ 570 w 570"/>
              <a:gd name="T27" fmla="*/ 945 h 9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0" h="945">
                <a:moveTo>
                  <a:pt x="484" y="704"/>
                </a:moveTo>
                <a:lnTo>
                  <a:pt x="484" y="0"/>
                </a:lnTo>
                <a:lnTo>
                  <a:pt x="91" y="0"/>
                </a:lnTo>
                <a:lnTo>
                  <a:pt x="91" y="704"/>
                </a:lnTo>
                <a:lnTo>
                  <a:pt x="0" y="704"/>
                </a:lnTo>
                <a:lnTo>
                  <a:pt x="285" y="945"/>
                </a:lnTo>
                <a:lnTo>
                  <a:pt x="570" y="704"/>
                </a:lnTo>
                <a:lnTo>
                  <a:pt x="484" y="7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Freeform 14"/>
          <p:cNvSpPr>
            <a:spLocks noChangeArrowheads="1"/>
          </p:cNvSpPr>
          <p:nvPr/>
        </p:nvSpPr>
        <p:spPr bwMode="auto">
          <a:xfrm>
            <a:off x="2967798" y="1150498"/>
            <a:ext cx="939800" cy="2705100"/>
          </a:xfrm>
          <a:custGeom>
            <a:avLst/>
            <a:gdLst>
              <a:gd name="T0" fmla="*/ 484 w 569"/>
              <a:gd name="T1" fmla="*/ 1393 h 1635"/>
              <a:gd name="T2" fmla="*/ 484 w 569"/>
              <a:gd name="T3" fmla="*/ 0 h 1635"/>
              <a:gd name="T4" fmla="*/ 91 w 569"/>
              <a:gd name="T5" fmla="*/ 0 h 1635"/>
              <a:gd name="T6" fmla="*/ 91 w 569"/>
              <a:gd name="T7" fmla="*/ 1393 h 1635"/>
              <a:gd name="T8" fmla="*/ 0 w 569"/>
              <a:gd name="T9" fmla="*/ 1393 h 1635"/>
              <a:gd name="T10" fmla="*/ 284 w 569"/>
              <a:gd name="T11" fmla="*/ 1635 h 1635"/>
              <a:gd name="T12" fmla="*/ 569 w 569"/>
              <a:gd name="T13" fmla="*/ 1393 h 1635"/>
              <a:gd name="T14" fmla="*/ 484 w 569"/>
              <a:gd name="T15" fmla="*/ 1393 h 16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9"/>
              <a:gd name="T25" fmla="*/ 0 h 1635"/>
              <a:gd name="T26" fmla="*/ 569 w 569"/>
              <a:gd name="T27" fmla="*/ 1635 h 16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9" h="1635">
                <a:moveTo>
                  <a:pt x="484" y="1393"/>
                </a:moveTo>
                <a:lnTo>
                  <a:pt x="484" y="0"/>
                </a:lnTo>
                <a:lnTo>
                  <a:pt x="91" y="0"/>
                </a:lnTo>
                <a:lnTo>
                  <a:pt x="91" y="1393"/>
                </a:lnTo>
                <a:lnTo>
                  <a:pt x="0" y="1393"/>
                </a:lnTo>
                <a:lnTo>
                  <a:pt x="284" y="1635"/>
                </a:lnTo>
                <a:lnTo>
                  <a:pt x="569" y="1393"/>
                </a:lnTo>
                <a:lnTo>
                  <a:pt x="484" y="13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zh-CN" sz="2135" dirty="0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TextBox 61"/>
          <p:cNvSpPr>
            <a:spLocks noChangeArrowheads="1"/>
          </p:cNvSpPr>
          <p:nvPr/>
        </p:nvSpPr>
        <p:spPr bwMode="auto">
          <a:xfrm>
            <a:off x="3162006" y="1039622"/>
            <a:ext cx="515975" cy="27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"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HIỆU ỨNG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TextBox 79"/>
          <p:cNvSpPr>
            <a:spLocks noChangeArrowheads="1"/>
          </p:cNvSpPr>
          <p:nvPr/>
        </p:nvSpPr>
        <p:spPr bwMode="auto">
          <a:xfrm>
            <a:off x="3001581" y="3894255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EXIT</a:t>
            </a:r>
            <a:endParaRPr lang="zh-CN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矩形 4"/>
          <p:cNvSpPr/>
          <p:nvPr/>
        </p:nvSpPr>
        <p:spPr>
          <a:xfrm>
            <a:off x="957163" y="243160"/>
            <a:ext cx="1045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TẠO HIỆU ỨNG ĐỘNG CHO CÁC ĐỐI TƯỢNG TRÊN TRANG CHIẾU</a:t>
            </a:r>
            <a:endParaRPr lang="zh-CN" altLang="en-US" sz="20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0" name="组合 5"/>
          <p:cNvGrpSpPr/>
          <p:nvPr/>
        </p:nvGrpSpPr>
        <p:grpSpPr>
          <a:xfrm>
            <a:off x="1912247" y="95536"/>
            <a:ext cx="7800277" cy="658609"/>
            <a:chOff x="4564337" y="378280"/>
            <a:chExt cx="3063327" cy="773790"/>
          </a:xfrm>
        </p:grpSpPr>
        <p:cxnSp>
          <p:nvCxnSpPr>
            <p:cNvPr id="51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MH_Number_1"/>
          <p:cNvSpPr/>
          <p:nvPr>
            <p:custDataLst>
              <p:tags r:id="rId1"/>
            </p:custDataLst>
          </p:nvPr>
        </p:nvSpPr>
        <p:spPr>
          <a:xfrm>
            <a:off x="113030" y="95536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4" name="TextBox 61"/>
          <p:cNvSpPr>
            <a:spLocks noChangeArrowheads="1"/>
          </p:cNvSpPr>
          <p:nvPr/>
        </p:nvSpPr>
        <p:spPr bwMode="auto">
          <a:xfrm>
            <a:off x="9114214" y="1091628"/>
            <a:ext cx="515975" cy="27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"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HIỆU ỨNG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TextBox 61"/>
          <p:cNvSpPr>
            <a:spLocks noChangeArrowheads="1"/>
          </p:cNvSpPr>
          <p:nvPr/>
        </p:nvSpPr>
        <p:spPr bwMode="auto">
          <a:xfrm>
            <a:off x="6235063" y="1157289"/>
            <a:ext cx="416589" cy="19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"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HIỆU ỨNG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TextBox 79"/>
          <p:cNvSpPr>
            <a:spLocks noChangeArrowheads="1"/>
          </p:cNvSpPr>
          <p:nvPr/>
        </p:nvSpPr>
        <p:spPr bwMode="auto">
          <a:xfrm>
            <a:off x="5774554" y="3490658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EMPHASIC</a:t>
            </a:r>
            <a:endParaRPr lang="zh-CN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TextBox 79"/>
          <p:cNvSpPr>
            <a:spLocks noChangeArrowheads="1"/>
          </p:cNvSpPr>
          <p:nvPr/>
        </p:nvSpPr>
        <p:spPr bwMode="auto">
          <a:xfrm>
            <a:off x="8631571" y="3896136"/>
            <a:ext cx="1628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ENTRANCE</a:t>
            </a:r>
            <a:endParaRPr lang="zh-CN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-1047"/>
          <a:stretch/>
        </p:blipFill>
        <p:spPr>
          <a:xfrm>
            <a:off x="8141605" y="2761212"/>
            <a:ext cx="626893" cy="587191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70750" b="3616"/>
          <a:stretch/>
        </p:blipFill>
        <p:spPr>
          <a:xfrm>
            <a:off x="7204900" y="2449245"/>
            <a:ext cx="505474" cy="49391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3240" t="-6751"/>
          <a:stretch/>
        </p:blipFill>
        <p:spPr>
          <a:xfrm>
            <a:off x="4147395" y="3325329"/>
            <a:ext cx="691028" cy="545910"/>
          </a:xfrm>
          <a:prstGeom prst="hexagon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/>
          <a:srcRect r="50575" b="186"/>
          <a:stretch/>
        </p:blipFill>
        <p:spPr>
          <a:xfrm>
            <a:off x="5149354" y="2758942"/>
            <a:ext cx="653389" cy="545913"/>
          </a:xfrm>
          <a:prstGeom prst="hexagon">
            <a:avLst>
              <a:gd name="adj" fmla="val 22757"/>
              <a:gd name="vf" fmla="val 11547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42213" b="-5757"/>
          <a:stretch/>
        </p:blipFill>
        <p:spPr>
          <a:xfrm>
            <a:off x="1028259" y="2299849"/>
            <a:ext cx="809625" cy="696036"/>
          </a:xfrm>
          <a:prstGeom prst="diamond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36414" b="-16588"/>
          <a:stretch/>
        </p:blipFill>
        <p:spPr>
          <a:xfrm>
            <a:off x="2112136" y="2714715"/>
            <a:ext cx="714379" cy="791570"/>
          </a:xfrm>
          <a:prstGeom prst="diamond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98" y="4835040"/>
            <a:ext cx="275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normalizeH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Motion Paths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063103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7" presetClass="emph" presetSubtype="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10000" decel="1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75365 -0.0013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8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" grpId="1" bldLvl="0" animBg="1"/>
      <p:bldP spid="10" grpId="0" bldLvl="0" animBg="1"/>
      <p:bldP spid="18" grpId="0" bldLvl="0" animBg="1"/>
      <p:bldP spid="19" grpId="0" bldLvl="0" animBg="1"/>
      <p:bldP spid="19" grpId="1" bldLvl="0" animBg="1"/>
      <p:bldP spid="21" grpId="0" bldLvl="0" animBg="1"/>
      <p:bldP spid="22" grpId="0" bldLvl="0" animBg="1"/>
      <p:bldP spid="23" grpId="0" bldLvl="0" animBg="1"/>
      <p:bldP spid="24" grpId="0" bldLvl="0" animBg="1"/>
      <p:bldP spid="24" grpId="1" bldLvl="0" animBg="1"/>
      <p:bldP spid="27" grpId="0"/>
      <p:bldP spid="45" grpId="0"/>
      <p:bldP spid="45" grpId="1"/>
      <p:bldP spid="54" grpId="0"/>
      <p:bldP spid="55" grpId="0"/>
      <p:bldP spid="56" grpId="0"/>
      <p:bldP spid="56" grpId="1"/>
      <p:bldP spid="57" grpId="0"/>
      <p:bldP spid="57" grpId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4" y="1785788"/>
            <a:ext cx="3149505" cy="41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0933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29" y="119935"/>
            <a:ext cx="2030941" cy="20372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" y="3702111"/>
            <a:ext cx="12192001" cy="3155888"/>
          </a:xfrm>
          <a:prstGeom prst="rect">
            <a:avLst/>
          </a:prstGeom>
        </p:spPr>
      </p:pic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5228765" y="289911"/>
            <a:ext cx="1681144" cy="168114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6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1183407" y="2727774"/>
            <a:ext cx="9771860" cy="6647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8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SỬ DỤNG HIỆU ỨNG ĐỘNG</a:t>
            </a:r>
            <a:endParaRPr lang="en-US" altLang="zh-CN" sz="10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60590" y="2178076"/>
            <a:ext cx="2817495" cy="45720"/>
            <a:chOff x="4955994" y="3809489"/>
            <a:chExt cx="2817495" cy="4572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583723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未标题-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2182">
            <a:off x="-450133" y="-207571"/>
            <a:ext cx="5209718" cy="4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未标题-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11790">
            <a:off x="7385753" y="-250498"/>
            <a:ext cx="2808921" cy="22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3876" y="1633779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3363" y="4988142"/>
            <a:ext cx="1205747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F:\未标题-1.pn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551" y="517064"/>
            <a:ext cx="759498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0817" y="18547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242" y="7403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309" y="6017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3279" y="521694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829" y="4198450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6838" y="263548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860">
            <a:off x="965923" y="1602580"/>
            <a:ext cx="2925512" cy="2117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F:\未标题-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840" y="-456253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283830">
            <a:off x="680185" y="1223556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方正少儿简体" panose="03000509000000000000" charset="-122"/>
                <a:cs typeface="Times New Roman" panose="02020603050405020304" pitchFamily="18" charset="0"/>
              </a:rPr>
              <a:t>GHI NHỚ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方正少儿简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3346" y="2084414"/>
            <a:ext cx="7700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b="1" u="sng" dirty="0" smtClean="0"/>
              <a:t>Khi </a:t>
            </a:r>
            <a:r>
              <a:rPr lang="vi-VN" sz="2400" b="1" u="sng" dirty="0"/>
              <a:t>tạo nội dung cho các trang chiếu cần tránh:</a:t>
            </a:r>
          </a:p>
          <a:p>
            <a:pPr marL="682625" indent="-219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400" dirty="0"/>
              <a:t> </a:t>
            </a:r>
            <a:r>
              <a:rPr lang="vi-VN" sz="2400" dirty="0" smtClean="0"/>
              <a:t>Các </a:t>
            </a:r>
            <a:r>
              <a:rPr lang="vi-VN" sz="2400" dirty="0"/>
              <a:t>lỗi chính tả.</a:t>
            </a:r>
          </a:p>
          <a:p>
            <a:pPr marL="736600" indent="-2730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400" dirty="0"/>
              <a:t> </a:t>
            </a:r>
            <a:r>
              <a:rPr lang="vi-VN" sz="2400" dirty="0" smtClean="0"/>
              <a:t>Sử </a:t>
            </a:r>
            <a:r>
              <a:rPr lang="vi-VN" sz="2400" dirty="0"/>
              <a:t>dụng cỡ chữ quá nhỏ.</a:t>
            </a:r>
          </a:p>
          <a:p>
            <a:pPr marL="682625" indent="-219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400" dirty="0"/>
              <a:t> </a:t>
            </a:r>
            <a:r>
              <a:rPr lang="vi-VN" sz="2400" dirty="0" smtClean="0"/>
              <a:t>Quá </a:t>
            </a:r>
            <a:r>
              <a:rPr lang="vi-VN" sz="2400" dirty="0"/>
              <a:t>nhiều nội dung văn bản trên một trang chiếu.</a:t>
            </a:r>
          </a:p>
          <a:p>
            <a:pPr marL="682625" indent="-219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400" dirty="0"/>
              <a:t>  </a:t>
            </a:r>
            <a:r>
              <a:rPr lang="vi-VN" sz="2400" dirty="0" smtClean="0"/>
              <a:t>Màu </a:t>
            </a:r>
            <a:r>
              <a:rPr lang="vi-VN" sz="2400" dirty="0"/>
              <a:t>nền và màu chữ khó phân biệt</a:t>
            </a:r>
            <a:r>
              <a:rPr lang="vi-VN" sz="2400" dirty="0" smtClean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514594577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13899" y="957257"/>
            <a:ext cx="5638474" cy="27451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99" y="1024722"/>
            <a:ext cx="5513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00"/>
                </a:solidFill>
              </a:rPr>
              <a:t> Khả năng tạo các hiệu ứng động trong bài trình chiếu giúp cho việc trình chiếu trở nên hấp dẫn và sinh động hơn.</a:t>
            </a:r>
            <a:endParaRPr lang="vi-VN" sz="2800" dirty="0"/>
          </a:p>
        </p:txBody>
      </p:sp>
      <p:sp>
        <p:nvSpPr>
          <p:cNvPr id="15" name="矩形 4"/>
          <p:cNvSpPr/>
          <p:nvPr/>
        </p:nvSpPr>
        <p:spPr>
          <a:xfrm>
            <a:off x="3095661" y="163461"/>
            <a:ext cx="571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 smtClean="0">
                <a:ln>
                  <a:solidFill>
                    <a:schemeClr val="bg1"/>
                  </a:solidFill>
                </a:ln>
                <a:gradFill>
                  <a:gsLst>
                    <a:gs pos="92000">
                      <a:srgbClr val="0A1A3B"/>
                    </a:gs>
                    <a:gs pos="56000">
                      <a:srgbClr val="BC148E"/>
                    </a:gs>
                    <a:gs pos="0">
                      <a:srgbClr val="FFC000"/>
                    </a:gs>
                    <a:gs pos="71000">
                      <a:srgbClr val="EC206C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SỬ DỤNG HIỆU ỨNG ĐỘNG</a:t>
            </a:r>
            <a:endParaRPr lang="zh-CN" altLang="en-US" sz="2800" b="1" spc="300" dirty="0">
              <a:ln>
                <a:solidFill>
                  <a:schemeClr val="bg1"/>
                </a:solidFill>
              </a:ln>
              <a:gradFill>
                <a:gsLst>
                  <a:gs pos="92000">
                    <a:srgbClr val="0A1A3B"/>
                  </a:gs>
                  <a:gs pos="56000">
                    <a:srgbClr val="BC148E"/>
                  </a:gs>
                  <a:gs pos="0">
                    <a:srgbClr val="FFC000"/>
                  </a:gs>
                  <a:gs pos="71000">
                    <a:srgbClr val="EC206C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5"/>
          <p:cNvGrpSpPr/>
          <p:nvPr/>
        </p:nvGrpSpPr>
        <p:grpSpPr>
          <a:xfrm>
            <a:off x="3493827" y="95536"/>
            <a:ext cx="4885898" cy="658609"/>
            <a:chOff x="4564337" y="378280"/>
            <a:chExt cx="3063327" cy="773790"/>
          </a:xfrm>
        </p:grpSpPr>
        <p:cxnSp>
          <p:nvCxnSpPr>
            <p:cNvPr id="17" name="直接连接符 6"/>
            <p:cNvCxnSpPr/>
            <p:nvPr/>
          </p:nvCxnSpPr>
          <p:spPr>
            <a:xfrm flipH="1">
              <a:off x="4564337" y="115207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7"/>
            <p:cNvCxnSpPr/>
            <p:nvPr/>
          </p:nvCxnSpPr>
          <p:spPr>
            <a:xfrm>
              <a:off x="4564337" y="378280"/>
              <a:ext cx="3063327" cy="0"/>
            </a:xfrm>
            <a:prstGeom prst="line">
              <a:avLst/>
            </a:prstGeom>
            <a:ln>
              <a:solidFill>
                <a:srgbClr val="91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MH_Number_1"/>
          <p:cNvSpPr/>
          <p:nvPr>
            <p:custDataLst>
              <p:tags r:id="rId1"/>
            </p:custDataLst>
          </p:nvPr>
        </p:nvSpPr>
        <p:spPr>
          <a:xfrm>
            <a:off x="1978926" y="56581"/>
            <a:ext cx="859810" cy="83321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0612" y="1478051"/>
            <a:ext cx="5458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vi-VN" sz="2400" b="1" u="sng" dirty="0" smtClean="0">
                <a:solidFill>
                  <a:srgbClr val="000000"/>
                </a:solidFill>
              </a:rPr>
              <a:t>Lưu </a:t>
            </a:r>
            <a:r>
              <a:rPr lang="vi-VN" sz="2400" b="1" u="sng" dirty="0">
                <a:solidFill>
                  <a:srgbClr val="000000"/>
                </a:solidFill>
              </a:rPr>
              <a:t>ý</a:t>
            </a:r>
            <a:r>
              <a:rPr lang="vi-VN" sz="2400" b="1" u="sng" dirty="0" smtClean="0">
                <a:solidFill>
                  <a:srgbClr val="000000"/>
                </a:solidFill>
              </a:rPr>
              <a:t>:</a:t>
            </a:r>
            <a:endParaRPr lang="en-US" sz="2400" b="1" u="sng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vi-VN" sz="2400" dirty="0" smtClean="0">
                <a:solidFill>
                  <a:srgbClr val="000000"/>
                </a:solidFill>
              </a:rPr>
              <a:t>ác </a:t>
            </a:r>
            <a:r>
              <a:rPr lang="vi-VN" sz="2400" dirty="0">
                <a:solidFill>
                  <a:srgbClr val="000000"/>
                </a:solidFill>
              </a:rPr>
              <a:t>hiệu ứng động chỉ là công cụ phục vụ cho truyền đạt nội dung. Sử dụng hiệu ứng động hợp lí là một điều quan trọng</a:t>
            </a:r>
            <a:r>
              <a:rPr lang="vi-VN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rgbClr val="000000"/>
                </a:solidFill>
              </a:rPr>
              <a:t> </a:t>
            </a:r>
            <a:r>
              <a:rPr lang="vi-VN" sz="2400" dirty="0">
                <a:solidFill>
                  <a:srgbClr val="000000"/>
                </a:solidFill>
              </a:rPr>
              <a:t>Nếu quá nhiều sẽ bị phản tác dụng.</a:t>
            </a:r>
          </a:p>
        </p:txBody>
      </p:sp>
      <p:sp>
        <p:nvSpPr>
          <p:cNvPr id="20" name="矩形 9"/>
          <p:cNvSpPr/>
          <p:nvPr/>
        </p:nvSpPr>
        <p:spPr>
          <a:xfrm>
            <a:off x="6020612" y="1545516"/>
            <a:ext cx="5638474" cy="35996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378192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 bldLvl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4" y="2131349"/>
            <a:ext cx="3340574" cy="4454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53" b="27462" l="200" r="17900">
                        <a14:foregroundMark x1="1500" y1="21116" x2="10200" y2="21663"/>
                        <a14:foregroundMark x1="13900" y1="21335" x2="12800" y2="21444"/>
                        <a14:foregroundMark x1="7500" y1="24289" x2="10000" y2="24726"/>
                        <a14:foregroundMark x1="13100" y1="24070" x2="13100" y2="24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16" r="83225" b="71144"/>
          <a:stretch/>
        </p:blipFill>
        <p:spPr>
          <a:xfrm rot="21147058">
            <a:off x="1215016" y="3625745"/>
            <a:ext cx="1258165" cy="756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61" b="28228" l="44900" r="61200">
                        <a14:foregroundMark x1="48000" y1="20897" x2="54200" y2="20897"/>
                        <a14:foregroundMark x1="48200" y1="22101" x2="48200" y2="22101"/>
                        <a14:foregroundMark x1="50500" y1="24508" x2="53800" y2="22867"/>
                        <a14:foregroundMark x1="55100" y1="21116" x2="56700" y2="19694"/>
                        <a14:foregroundMark x1="51800" y1="26915" x2="56200" y2="24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25" t="13334" r="36922" b="72139"/>
          <a:stretch/>
        </p:blipFill>
        <p:spPr>
          <a:xfrm>
            <a:off x="960709" y="3443047"/>
            <a:ext cx="1766777" cy="915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59" b="27470" l="64097" r="75011">
                        <a14:foregroundMark x1="66800" y1="20241" x2="74800" y2="18818"/>
                        <a14:foregroundMark x1="67700" y1="22429" x2="70800" y2="22429"/>
                        <a14:foregroundMark x1="66300" y1="21772" x2="70800" y2="23961"/>
                        <a14:foregroundMark x1="72300" y1="22429" x2="67200" y2="22648"/>
                        <a14:foregroundMark x1="65500" y1="21991" x2="67400" y2="24398"/>
                        <a14:foregroundMark x1="73400" y1="21663" x2="73400" y2="2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3" t="11708" r="23625" b="70779"/>
          <a:stretch/>
        </p:blipFill>
        <p:spPr>
          <a:xfrm rot="21366191">
            <a:off x="854274" y="3343111"/>
            <a:ext cx="1663488" cy="115939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36" y="-97903"/>
            <a:ext cx="9362364" cy="617528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31039" y="1602460"/>
            <a:ext cx="5925768" cy="3681173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Bài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trình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chiếu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có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hiệu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ứng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sẽ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giúp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cho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trang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trình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chiếu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trở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nên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hấp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dẫn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sinh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động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" pitchFamily="18" charset="0"/>
              </a:rPr>
              <a:t>hơn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+mn-lt"/>
              <a:cs typeface="Times" pitchFamily="18" charset="0"/>
            </a:endParaRPr>
          </a:p>
        </p:txBody>
      </p:sp>
      <p:sp>
        <p:nvSpPr>
          <p:cNvPr id="10" name="Cloud Callout 12"/>
          <p:cNvSpPr/>
          <p:nvPr/>
        </p:nvSpPr>
        <p:spPr bwMode="auto">
          <a:xfrm>
            <a:off x="3605051" y="2114222"/>
            <a:ext cx="3024336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defTabSz="967105">
              <a:defRPr/>
            </a:pPr>
            <a:r>
              <a:rPr lang="en-US" altLang="zh-CN" sz="4400" kern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itchFamily="18" charset="0"/>
                <a:ea typeface="汉仪悠然体简" panose="00020600040101010101" pitchFamily="18" charset="-122"/>
                <a:cs typeface="Times New Roman" pitchFamily="18" charset="0"/>
              </a:rPr>
              <a:t>Đoàn kết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itchFamily="18" charset="0"/>
              <a:ea typeface="汉仪悠然体简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65868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90" y="4203333"/>
            <a:ext cx="3336347" cy="276691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1423040"/>
            <a:ext cx="2991607" cy="20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25436" y="145767"/>
            <a:ext cx="7300686" cy="2554545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B1: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B2: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Transiton</a:t>
            </a:r>
            <a:endParaRPr lang="en-US" alt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Transition to This Slide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723477" y="2824621"/>
            <a:ext cx="5525991" cy="4031873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Chọn các trang chiếu cần tạo hiệu ứng.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Animation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to this slide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Apply to all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Timing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48" y="3779964"/>
            <a:ext cx="281178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Hexagon 10"/>
          <p:cNvSpPr/>
          <p:nvPr/>
        </p:nvSpPr>
        <p:spPr>
          <a:xfrm>
            <a:off x="0" y="2220686"/>
            <a:ext cx="2934735" cy="2705136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797501">
            <a:off x="2025829" y="500497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06830" y="1935433"/>
            <a:ext cx="407075" cy="4770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 rot="19968188">
            <a:off x="2476027" y="199612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矩形 259">
            <a:extLst>
              <a:ext uri="{FF2B5EF4-FFF2-40B4-BE49-F238E27FC236}">
                <a16:creationId xmlns:a16="http://schemas.microsoft.com/office/drawing/2014/main" id="{63704499-6829-4567-8188-9FCAA957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1999" y="-32734"/>
            <a:ext cx="42833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TÓM TẮT</a:t>
            </a:r>
            <a:br>
              <a:rPr lang="en-US" altLang="zh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</a:br>
            <a:r>
              <a:rPr lang="en-US" altLang="zh-C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BÀI HỌC</a:t>
            </a:r>
            <a:endParaRPr lang="zh-CN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45895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5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5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5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8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/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" b="97765" l="278" r="100000">
                        <a14:foregroundMark x1="42639" y1="49174" x2="48333" y2="59864"/>
                        <a14:foregroundMark x1="39583" y1="33625" x2="42917" y2="33236"/>
                        <a14:foregroundMark x1="56667" y1="33236" x2="61528" y2="33625"/>
                        <a14:foregroundMark x1="5417" y1="50340" x2="15139" y2="52575"/>
                        <a14:foregroundMark x1="81389" y1="53741" x2="86250" y2="53936"/>
                        <a14:foregroundMark x1="88194" y1="54713" x2="86528" y2="56754"/>
                        <a14:foregroundMark x1="10000" y1="53547" x2="12778" y2="57532"/>
                        <a14:foregroundMark x1="58611" y1="50146" x2="58611" y2="52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2" y="1674901"/>
            <a:ext cx="3550262" cy="5073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40" b="26013" l="45048" r="71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10372" r="26577" b="72073"/>
          <a:stretch/>
        </p:blipFill>
        <p:spPr>
          <a:xfrm>
            <a:off x="2057370" y="3604480"/>
            <a:ext cx="823906" cy="488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64" b="56443" l="51566" r="70995">
                        <a14:foregroundMark x1="60383" y1="48827" x2="62780" y2="48827"/>
                        <a14:foregroundMark x1="57188" y1="44989" x2="64537" y2="44989"/>
                        <a14:foregroundMark x1="56709" y1="51599" x2="63099" y2="51386"/>
                        <a14:foregroundMark x1="55272" y1="46482" x2="66773" y2="44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7" t="37454" r="26577" b="41447"/>
          <a:stretch/>
        </p:blipFill>
        <p:spPr>
          <a:xfrm>
            <a:off x="2064783" y="3710690"/>
            <a:ext cx="823905" cy="276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38" b="89979" l="45048" r="70128">
                        <a14:foregroundMark x1="55272" y1="75267" x2="66294" y2="73987"/>
                        <a14:foregroundMark x1="52396" y1="77399" x2="54313" y2="77186"/>
                        <a14:foregroundMark x1="52396" y1="76759" x2="61821" y2="81237"/>
                        <a14:foregroundMark x1="54792" y1="81876" x2="58307" y2="81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56" t="67685" r="28687" b="9956"/>
          <a:stretch/>
        </p:blipFill>
        <p:spPr>
          <a:xfrm flipH="1">
            <a:off x="2078851" y="3679403"/>
            <a:ext cx="722602" cy="42765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62818" y="464024"/>
            <a:ext cx="6359857" cy="4258101"/>
          </a:xfrm>
          <a:prstGeom prst="wedgeEllipseCallout">
            <a:avLst>
              <a:gd name="adj1" fmla="val -63141"/>
              <a:gd name="adj2" fmla="val 27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98404" y="201814"/>
            <a:ext cx="5179914" cy="1651379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18" y="3242363"/>
            <a:ext cx="1813682" cy="350645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473342" y="2692259"/>
            <a:ext cx="4630037" cy="1190800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45773681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584260" y="965706"/>
            <a:ext cx="749772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BÀI 11: </a:t>
            </a:r>
            <a:r>
              <a:rPr lang="en-US" altLang="zh-C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/>
            </a:r>
            <a:br>
              <a:rPr lang="en-US" altLang="zh-C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</a:br>
            <a:r>
              <a:rPr lang="en-US" altLang="zh-C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THÊM HIỆU ỨNG VÀO TRANG CHIẾU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154" y="0"/>
            <a:ext cx="4098502" cy="6725538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006" y="5233674"/>
            <a:ext cx="12230100" cy="168170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765" y="3552948"/>
            <a:ext cx="1707441" cy="2813793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9831" y="1463842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1643" y="4484680"/>
            <a:ext cx="520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GIÁO VIÊN: THÁI THỊ THANH THẢO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TRƯỜNG: THCS BÙI THỊ XUÂN – TÂY SƠN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2891" y="653617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NĂM HỌC: 2023 - 2024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" y="13648"/>
            <a:ext cx="12150090" cy="685800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2169995" y="3059741"/>
            <a:ext cx="904846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Biết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vai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trò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tác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dụng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hiệu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ứng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động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khi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trình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chiếu</a:t>
            </a:r>
            <a:endParaRPr lang="en-US" altLang="zh-CN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Nắm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thao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tác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chuyển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trang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chiếu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tạo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hiệu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ứng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động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cho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đối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tượng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chèn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trang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chiếu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zh-CN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/</a:t>
            </a:r>
            <a:endParaRPr lang="zh-CN" alt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64597" y="2343235"/>
            <a:ext cx="50692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MỤC TIÊU BÀI HỌC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7959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3"/>
          <p:cNvSpPr>
            <a:spLocks noChangeArrowheads="1"/>
          </p:cNvSpPr>
          <p:nvPr/>
        </p:nvSpPr>
        <p:spPr bwMode="auto">
          <a:xfrm>
            <a:off x="4280463" y="2527504"/>
            <a:ext cx="4547626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/>
          <a:p>
            <a:pPr algn="ctr" defTabSz="963930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rPr>
              <a:t>CHUYỂN TRANG CHIẾU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五边形 2"/>
          <p:cNvSpPr>
            <a:spLocks noChangeArrowheads="1"/>
          </p:cNvSpPr>
          <p:nvPr/>
        </p:nvSpPr>
        <p:spPr bwMode="auto">
          <a:xfrm>
            <a:off x="3643952" y="2514177"/>
            <a:ext cx="863494" cy="461906"/>
          </a:xfrm>
          <a:prstGeom prst="homePlate">
            <a:avLst>
              <a:gd name="adj" fmla="val 4673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5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6" name="TextBox 5"/>
          <p:cNvSpPr>
            <a:spLocks noChangeArrowheads="1"/>
          </p:cNvSpPr>
          <p:nvPr/>
        </p:nvSpPr>
        <p:spPr bwMode="auto">
          <a:xfrm>
            <a:off x="3769682" y="2445942"/>
            <a:ext cx="34176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 Unicode MS" panose="020B0604020202020204" charset="-122"/>
                <a:sym typeface="Arial" panose="020B0604020202020204" pitchFamily="34" charset="0"/>
              </a:rPr>
              <a:t>1</a:t>
            </a:r>
            <a:endParaRPr lang="en-US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40" name="TextBox 12"/>
          <p:cNvSpPr>
            <a:spLocks noChangeArrowheads="1"/>
          </p:cNvSpPr>
          <p:nvPr/>
        </p:nvSpPr>
        <p:spPr bwMode="auto">
          <a:xfrm>
            <a:off x="3573613" y="908076"/>
            <a:ext cx="51299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NỘI DUNG BÀI HỌC</a:t>
            </a:r>
            <a:endParaRPr lang="zh-CN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4280463" y="3332722"/>
            <a:ext cx="6368512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63930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rPr>
              <a:t> TẠO HIỆU ỨNG ĐỘNG CHO ĐỐI TƯỢNG</a:t>
            </a:r>
          </a:p>
        </p:txBody>
      </p:sp>
      <p:sp>
        <p:nvSpPr>
          <p:cNvPr id="19" name="五边形 2"/>
          <p:cNvSpPr>
            <a:spLocks noChangeArrowheads="1"/>
          </p:cNvSpPr>
          <p:nvPr/>
        </p:nvSpPr>
        <p:spPr bwMode="auto">
          <a:xfrm>
            <a:off x="3643952" y="3333043"/>
            <a:ext cx="863494" cy="461906"/>
          </a:xfrm>
          <a:prstGeom prst="homePlate">
            <a:avLst>
              <a:gd name="adj" fmla="val 4673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5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TextBox 5"/>
          <p:cNvSpPr>
            <a:spLocks noChangeArrowheads="1"/>
          </p:cNvSpPr>
          <p:nvPr/>
        </p:nvSpPr>
        <p:spPr bwMode="auto">
          <a:xfrm>
            <a:off x="3769682" y="3264807"/>
            <a:ext cx="429895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 Unicode MS" panose="020B0604020202020204" charset="-122"/>
                <a:sym typeface="Arial" panose="020B0604020202020204" pitchFamily="34" charset="0"/>
              </a:rPr>
              <a:t>2</a:t>
            </a:r>
            <a:endParaRPr lang="en-US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>
            <a:spLocks noChangeArrowheads="1"/>
          </p:cNvSpPr>
          <p:nvPr/>
        </p:nvSpPr>
        <p:spPr bwMode="auto">
          <a:xfrm>
            <a:off x="4325306" y="4181590"/>
            <a:ext cx="4502783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defTabSz="963930"/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rPr>
              <a:t>  SỬ DỤNG CÁC HIỆU ỨNG ĐỘNG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五边形 2"/>
          <p:cNvSpPr>
            <a:spLocks noChangeArrowheads="1"/>
          </p:cNvSpPr>
          <p:nvPr/>
        </p:nvSpPr>
        <p:spPr bwMode="auto">
          <a:xfrm>
            <a:off x="3643952" y="4151908"/>
            <a:ext cx="863494" cy="461906"/>
          </a:xfrm>
          <a:prstGeom prst="homePlate">
            <a:avLst>
              <a:gd name="adj" fmla="val 46735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5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TextBox 5"/>
          <p:cNvSpPr>
            <a:spLocks noChangeArrowheads="1"/>
          </p:cNvSpPr>
          <p:nvPr/>
        </p:nvSpPr>
        <p:spPr bwMode="auto">
          <a:xfrm>
            <a:off x="3769682" y="4083673"/>
            <a:ext cx="429895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 Unicode MS" panose="020B0604020202020204" charset="-122"/>
                <a:sym typeface="Arial" panose="020B0604020202020204" pitchFamily="34" charset="0"/>
              </a:rPr>
              <a:t>3</a:t>
            </a:r>
            <a:endParaRPr lang="en-US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>
            <a:spLocks noChangeArrowheads="1"/>
          </p:cNvSpPr>
          <p:nvPr/>
        </p:nvSpPr>
        <p:spPr bwMode="auto">
          <a:xfrm>
            <a:off x="4280463" y="5029486"/>
            <a:ext cx="6368512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63930"/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rPr>
              <a:t>MỘT VÀI LƯU Ý KHI TẠO BÀI TRÌNH CHIẾU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五边形 2"/>
          <p:cNvSpPr>
            <a:spLocks noChangeArrowheads="1"/>
          </p:cNvSpPr>
          <p:nvPr/>
        </p:nvSpPr>
        <p:spPr bwMode="auto">
          <a:xfrm>
            <a:off x="3643952" y="4982816"/>
            <a:ext cx="863494" cy="461906"/>
          </a:xfrm>
          <a:prstGeom prst="homePlate">
            <a:avLst>
              <a:gd name="adj" fmla="val 4673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500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6" name="TextBox 5"/>
          <p:cNvSpPr>
            <a:spLocks noChangeArrowheads="1"/>
          </p:cNvSpPr>
          <p:nvPr/>
        </p:nvSpPr>
        <p:spPr bwMode="auto">
          <a:xfrm>
            <a:off x="3769682" y="4914581"/>
            <a:ext cx="429895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 Unicode MS" panose="020B0604020202020204" charset="-122"/>
                <a:sym typeface="Arial" panose="020B0604020202020204" pitchFamily="34" charset="0"/>
              </a:rPr>
              <a:t>4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64" y="150110"/>
            <a:ext cx="2030941" cy="20372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58723" y="1727490"/>
            <a:ext cx="157093" cy="4755373"/>
            <a:chOff x="3458723" y="1727490"/>
            <a:chExt cx="157093" cy="475537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615816" y="2032582"/>
              <a:ext cx="0" cy="41853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73613" y="1885070"/>
              <a:ext cx="0" cy="444539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514993" y="1755626"/>
              <a:ext cx="0" cy="4727237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58723" y="1727490"/>
              <a:ext cx="0" cy="47272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6200000">
            <a:off x="4778741" y="3235049"/>
            <a:ext cx="157093" cy="4755373"/>
            <a:chOff x="3458723" y="1727490"/>
            <a:chExt cx="157093" cy="475537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615816" y="2032582"/>
              <a:ext cx="0" cy="41853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73613" y="1885070"/>
              <a:ext cx="0" cy="444539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514993" y="1755626"/>
              <a:ext cx="0" cy="4727237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58723" y="1727490"/>
              <a:ext cx="0" cy="47272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95564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2" grpId="0" bldLvl="0" animBg="1"/>
      <p:bldP spid="36" grpId="0"/>
      <p:bldP spid="40" grpId="0"/>
      <p:bldP spid="18" grpId="0" bldLvl="0" animBg="1"/>
      <p:bldP spid="19" grpId="0" bldLvl="0" animBg="1"/>
      <p:bldP spid="20" grpId="0"/>
      <p:bldP spid="21" grpId="0" bldLvl="0" animBg="1"/>
      <p:bldP spid="22" grpId="0" bldLvl="0" animBg="1"/>
      <p:bldP spid="23" grpId="0"/>
      <p:bldP spid="24" grpId="0" bldLvl="0" animBg="1"/>
      <p:bldP spid="25" grpId="0" bldLvl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" y="3702111"/>
            <a:ext cx="12192001" cy="3155888"/>
          </a:xfrm>
          <a:prstGeom prst="rect">
            <a:avLst/>
          </a:prstGeom>
        </p:spPr>
      </p:pic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5255240" y="866547"/>
            <a:ext cx="1681144" cy="168114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6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1773115" y="2823292"/>
            <a:ext cx="8645394" cy="7478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CHUYỂN TRANG CHIẾU</a:t>
            </a:r>
            <a:endParaRPr lang="en-US" altLang="zh-CN" sz="105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87065" y="2754712"/>
            <a:ext cx="2817495" cy="45720"/>
            <a:chOff x="4955994" y="3809489"/>
            <a:chExt cx="2817495" cy="4572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42" y="717013"/>
            <a:ext cx="2030941" cy="20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76440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" y="2157380"/>
            <a:ext cx="4392221" cy="4203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115144" y="4974259"/>
            <a:ext cx="7435341" cy="133979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0" y="2556942"/>
            <a:ext cx="4301058" cy="4301058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7" y="1927938"/>
            <a:ext cx="4648411" cy="4662779"/>
          </a:xfrm>
          <a:prstGeom prst="rect">
            <a:avLst/>
          </a:prstGeom>
        </p:spPr>
      </p:pic>
      <p:sp>
        <p:nvSpPr>
          <p:cNvPr id="6" name="云形标注 1"/>
          <p:cNvSpPr/>
          <p:nvPr/>
        </p:nvSpPr>
        <p:spPr>
          <a:xfrm>
            <a:off x="5579533" y="450166"/>
            <a:ext cx="6462411" cy="4698609"/>
          </a:xfrm>
          <a:prstGeom prst="accentCallout1">
            <a:avLst>
              <a:gd name="adj1" fmla="val 19030"/>
              <a:gd name="adj2" fmla="val -2673"/>
              <a:gd name="adj3" fmla="val 43910"/>
              <a:gd name="adj4" fmla="val -14826"/>
            </a:avLst>
          </a:prstGeom>
          <a:solidFill>
            <a:schemeClr val="bg1"/>
          </a:solidFill>
          <a:ln w="28575">
            <a:solidFill>
              <a:srgbClr val="AFC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9581" y="775994"/>
            <a:ext cx="66423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2037" y="169814"/>
            <a:ext cx="688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THẾ NÀO LÀ CHUYỂN TRANG CHIẾU?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92272"/>
      </p:ext>
    </p:extLst>
  </p:cSld>
  <p:clrMapOvr>
    <a:masterClrMapping/>
  </p:clrMapOvr>
  <p:transition spd="med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</TotalTime>
  <Words>1034</Words>
  <Application>Microsoft Office PowerPoint</Application>
  <PresentationFormat>Widescreen</PresentationFormat>
  <Paragraphs>191</Paragraphs>
  <Slides>30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微软雅黑</vt:lpstr>
      <vt:lpstr>宋体</vt:lpstr>
      <vt:lpstr>Arial</vt:lpstr>
      <vt:lpstr>Arial Unicode MS</vt:lpstr>
      <vt:lpstr>Calibri</vt:lpstr>
      <vt:lpstr>Courier New</vt:lpstr>
      <vt:lpstr>等线</vt:lpstr>
      <vt:lpstr>Open Sans</vt:lpstr>
      <vt:lpstr>Times</vt:lpstr>
      <vt:lpstr>Times New Roman</vt:lpstr>
      <vt:lpstr>VNI-Dom</vt:lpstr>
      <vt:lpstr>Wingdings</vt:lpstr>
      <vt:lpstr>印品黑体</vt:lpstr>
      <vt:lpstr>方正少儿简体</vt:lpstr>
      <vt:lpstr>方正正黑简体</vt:lpstr>
      <vt:lpstr>汉仪悠然体简</vt:lpstr>
      <vt:lpstr>汉仪跳跳体简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卡通小学幼儿园家长会PPT模板</dc:title>
  <dc:creator>WIN7</dc:creator>
  <cp:lastModifiedBy>Acer</cp:lastModifiedBy>
  <cp:revision>182</cp:revision>
  <dcterms:created xsi:type="dcterms:W3CDTF">2017-08-18T03:02:00Z</dcterms:created>
  <dcterms:modified xsi:type="dcterms:W3CDTF">2024-04-23T02:26:27Z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