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57" r:id="rId10"/>
    <p:sldId id="282" r:id="rId11"/>
    <p:sldId id="283" r:id="rId12"/>
    <p:sldId id="284" r:id="rId13"/>
    <p:sldId id="322" r:id="rId14"/>
    <p:sldId id="323" r:id="rId15"/>
    <p:sldId id="321" r:id="rId16"/>
    <p:sldId id="324" r:id="rId17"/>
    <p:sldId id="293" r:id="rId18"/>
    <p:sldId id="294" r:id="rId19"/>
    <p:sldId id="295" r:id="rId20"/>
    <p:sldId id="296" r:id="rId21"/>
    <p:sldId id="297" r:id="rId22"/>
    <p:sldId id="317" r:id="rId23"/>
    <p:sldId id="291" r:id="rId24"/>
    <p:sldId id="292" r:id="rId25"/>
    <p:sldId id="299" r:id="rId26"/>
    <p:sldId id="301" r:id="rId27"/>
    <p:sldId id="326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25" r:id="rId36"/>
    <p:sldId id="310" r:id="rId37"/>
    <p:sldId id="313" r:id="rId38"/>
  </p:sldIdLst>
  <p:sldSz cx="18288000" cy="10287000"/>
  <p:notesSz cx="6858000" cy="9144000"/>
  <p:embeddedFontLs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.VnTime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3" orient="horz" pos="6456" userDrawn="1">
          <p15:clr>
            <a:srgbClr val="A4A3A4"/>
          </p15:clr>
        </p15:guide>
        <p15:guide id="4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B3"/>
    <a:srgbClr val="8FCFC2"/>
    <a:srgbClr val="2D799C"/>
    <a:srgbClr val="FCEDE9"/>
    <a:srgbClr val="F2DCDB"/>
    <a:srgbClr val="A5DAF3"/>
    <a:srgbClr val="D0D8E8"/>
    <a:srgbClr val="E9EDF4"/>
    <a:srgbClr val="FDDDB7"/>
    <a:srgbClr val="FEE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4744" autoAdjust="0"/>
  </p:normalViewPr>
  <p:slideViewPr>
    <p:cSldViewPr>
      <p:cViewPr varScale="1">
        <p:scale>
          <a:sx n="56" d="100"/>
          <a:sy n="56" d="100"/>
        </p:scale>
        <p:origin x="-498" y="-102"/>
      </p:cViewPr>
      <p:guideLst>
        <p:guide orient="horz"/>
        <p:guide orient="horz" pos="6456"/>
        <p:guide/>
        <p:guide pos="11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0EEFD-4DC9-4928-9FD7-618B16475806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BD11E-43BD-42D7-9AFA-18004A683B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14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BD11E-43BD-42D7-9AFA-18004A683B0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5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61.svg"/><Relationship Id="rId5" Type="http://schemas.openxmlformats.org/officeDocument/2006/relationships/image" Target="../media/image38.svg"/><Relationship Id="rId4" Type="http://schemas.openxmlformats.org/officeDocument/2006/relationships/image" Target="../media/image21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3.svg"/><Relationship Id="rId3" Type="http://schemas.openxmlformats.org/officeDocument/2006/relationships/image" Target="../media/image28.svg"/><Relationship Id="rId7" Type="http://schemas.openxmlformats.org/officeDocument/2006/relationships/image" Target="../media/image65.svg"/><Relationship Id="rId12" Type="http://schemas.openxmlformats.org/officeDocument/2006/relationships/image" Target="../media/image4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1.svg"/><Relationship Id="rId5" Type="http://schemas.openxmlformats.org/officeDocument/2006/relationships/image" Target="../media/image4.svg"/><Relationship Id="rId15" Type="http://schemas.openxmlformats.org/officeDocument/2006/relationships/image" Target="../media/image50.pn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67.sv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9.svg"/><Relationship Id="rId7" Type="http://schemas.openxmlformats.org/officeDocument/2006/relationships/image" Target="../media/image58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.sv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7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5.svg"/><Relationship Id="rId7" Type="http://schemas.openxmlformats.org/officeDocument/2006/relationships/image" Target="../media/image4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8.svg"/><Relationship Id="rId4" Type="http://schemas.openxmlformats.org/officeDocument/2006/relationships/image" Target="../media/image21.png"/><Relationship Id="rId9" Type="http://schemas.openxmlformats.org/officeDocument/2006/relationships/image" Target="../media/image77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83.svg"/><Relationship Id="rId3" Type="http://schemas.openxmlformats.org/officeDocument/2006/relationships/image" Target="../media/image79.svg"/><Relationship Id="rId7" Type="http://schemas.openxmlformats.org/officeDocument/2006/relationships/image" Target="../media/image14.svg"/><Relationship Id="rId12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.svg"/><Relationship Id="rId5" Type="http://schemas.openxmlformats.org/officeDocument/2006/relationships/image" Target="../media/image6.sv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8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9.svg"/><Relationship Id="rId7" Type="http://schemas.openxmlformats.org/officeDocument/2006/relationships/image" Target="../media/image14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2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2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9.svg"/><Relationship Id="rId7" Type="http://schemas.openxmlformats.org/officeDocument/2006/relationships/image" Target="../media/image14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9.svg"/><Relationship Id="rId7" Type="http://schemas.openxmlformats.org/officeDocument/2006/relationships/image" Target="../media/image14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9.svg"/><Relationship Id="rId7" Type="http://schemas.openxmlformats.org/officeDocument/2006/relationships/image" Target="../media/image14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9" Type="http://schemas.openxmlformats.org/officeDocument/2006/relationships/image" Target="../media/image8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svg"/><Relationship Id="rId7" Type="http://schemas.openxmlformats.org/officeDocument/2006/relationships/image" Target="../media/image9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9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gif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8.svg"/><Relationship Id="rId7" Type="http://schemas.openxmlformats.org/officeDocument/2006/relationships/image" Target="../media/image9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7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svg"/><Relationship Id="rId18" Type="http://schemas.openxmlformats.org/officeDocument/2006/relationships/image" Target="../media/image10.png"/><Relationship Id="rId3" Type="http://schemas.openxmlformats.org/officeDocument/2006/relationships/image" Target="../media/image28.svg"/><Relationship Id="rId21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4.png"/><Relationship Id="rId17" Type="http://schemas.openxmlformats.org/officeDocument/2006/relationships/image" Target="../media/image12.svg"/><Relationship Id="rId2" Type="http://schemas.openxmlformats.org/officeDocument/2006/relationships/image" Target="../media/image15.png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18.sv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10" Type="http://schemas.openxmlformats.org/officeDocument/2006/relationships/image" Target="../media/image9.png"/><Relationship Id="rId19" Type="http://schemas.openxmlformats.org/officeDocument/2006/relationships/image" Target="../media/image20.svg"/><Relationship Id="rId4" Type="http://schemas.openxmlformats.org/officeDocument/2006/relationships/image" Target="../media/image3.png"/><Relationship Id="rId9" Type="http://schemas.openxmlformats.org/officeDocument/2006/relationships/image" Target="../media/image14.sv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8.sv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5.svg"/><Relationship Id="rId3" Type="http://schemas.openxmlformats.org/officeDocument/2006/relationships/image" Target="../media/image38.sv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4.svg"/><Relationship Id="rId10" Type="http://schemas.openxmlformats.org/officeDocument/2006/relationships/image" Target="../media/image43.svg"/><Relationship Id="rId4" Type="http://schemas.openxmlformats.org/officeDocument/2006/relationships/image" Target="../media/image2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image" Target="../media/image4.svg"/><Relationship Id="rId7" Type="http://schemas.openxmlformats.org/officeDocument/2006/relationships/image" Target="../media/image49.svg"/><Relationship Id="rId12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8.png"/><Relationship Id="rId4" Type="http://schemas.openxmlformats.org/officeDocument/2006/relationships/image" Target="../media/image28.png"/><Relationship Id="rId9" Type="http://schemas.openxmlformats.org/officeDocument/2006/relationships/image" Target="../media/image5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8.svg"/><Relationship Id="rId7" Type="http://schemas.openxmlformats.org/officeDocument/2006/relationships/image" Target="../media/image5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34662" flipV="1">
            <a:off x="10637397" y="-6260415"/>
            <a:ext cx="11159046" cy="12081644"/>
          </a:xfrm>
          <a:custGeom>
            <a:avLst/>
            <a:gdLst/>
            <a:ahLst/>
            <a:cxnLst/>
            <a:rect l="l" t="t" r="r" b="b"/>
            <a:pathLst>
              <a:path w="11159046" h="12081644">
                <a:moveTo>
                  <a:pt x="0" y="12081645"/>
                </a:moveTo>
                <a:lnTo>
                  <a:pt x="11159046" y="12081645"/>
                </a:lnTo>
                <a:lnTo>
                  <a:pt x="11159046" y="0"/>
                </a:lnTo>
                <a:lnTo>
                  <a:pt x="0" y="0"/>
                </a:lnTo>
                <a:lnTo>
                  <a:pt x="0" y="1208164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477909">
            <a:off x="-5893489" y="2480644"/>
            <a:ext cx="13865152" cy="15011484"/>
          </a:xfrm>
          <a:custGeom>
            <a:avLst/>
            <a:gdLst/>
            <a:ahLst/>
            <a:cxnLst/>
            <a:rect l="l" t="t" r="r" b="b"/>
            <a:pathLst>
              <a:path w="13865152" h="15011484">
                <a:moveTo>
                  <a:pt x="0" y="0"/>
                </a:moveTo>
                <a:lnTo>
                  <a:pt x="13865152" y="0"/>
                </a:lnTo>
                <a:lnTo>
                  <a:pt x="13865152" y="15011484"/>
                </a:lnTo>
                <a:lnTo>
                  <a:pt x="0" y="15011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24296">
            <a:off x="21714" y="3989028"/>
            <a:ext cx="2143032" cy="1971589"/>
          </a:xfrm>
          <a:custGeom>
            <a:avLst/>
            <a:gdLst/>
            <a:ahLst/>
            <a:cxnLst/>
            <a:rect l="l" t="t" r="r" b="b"/>
            <a:pathLst>
              <a:path w="2143032" h="1971589">
                <a:moveTo>
                  <a:pt x="0" y="0"/>
                </a:moveTo>
                <a:lnTo>
                  <a:pt x="2143032" y="0"/>
                </a:lnTo>
                <a:lnTo>
                  <a:pt x="2143032" y="1971589"/>
                </a:lnTo>
                <a:lnTo>
                  <a:pt x="0" y="1971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9782">
            <a:off x="16163344" y="800988"/>
            <a:ext cx="1362403" cy="2531492"/>
          </a:xfrm>
          <a:custGeom>
            <a:avLst/>
            <a:gdLst/>
            <a:ahLst/>
            <a:cxnLst/>
            <a:rect l="l" t="t" r="r" b="b"/>
            <a:pathLst>
              <a:path w="1362403" h="2531492">
                <a:moveTo>
                  <a:pt x="0" y="0"/>
                </a:moveTo>
                <a:lnTo>
                  <a:pt x="1362403" y="0"/>
                </a:lnTo>
                <a:lnTo>
                  <a:pt x="1362403" y="2531492"/>
                </a:lnTo>
                <a:lnTo>
                  <a:pt x="0" y="25314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57292">
            <a:off x="16583630" y="3470712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4" y="0"/>
                </a:lnTo>
                <a:lnTo>
                  <a:pt x="1470624" y="2191988"/>
                </a:lnTo>
                <a:lnTo>
                  <a:pt x="0" y="2191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72626" y="124460"/>
            <a:ext cx="1180961" cy="2662002"/>
          </a:xfrm>
          <a:custGeom>
            <a:avLst/>
            <a:gdLst/>
            <a:ahLst/>
            <a:cxnLst/>
            <a:rect l="l" t="t" r="r" b="b"/>
            <a:pathLst>
              <a:path w="1180961" h="2662002">
                <a:moveTo>
                  <a:pt x="0" y="0"/>
                </a:moveTo>
                <a:lnTo>
                  <a:pt x="1180961" y="0"/>
                </a:lnTo>
                <a:lnTo>
                  <a:pt x="1180961" y="2662002"/>
                </a:lnTo>
                <a:lnTo>
                  <a:pt x="0" y="26620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030729">
            <a:off x="4941519" y="8350298"/>
            <a:ext cx="1460273" cy="2294715"/>
          </a:xfrm>
          <a:custGeom>
            <a:avLst/>
            <a:gdLst/>
            <a:ahLst/>
            <a:cxnLst/>
            <a:rect l="l" t="t" r="r" b="b"/>
            <a:pathLst>
              <a:path w="1460273" h="2294715">
                <a:moveTo>
                  <a:pt x="0" y="0"/>
                </a:moveTo>
                <a:lnTo>
                  <a:pt x="1460273" y="0"/>
                </a:lnTo>
                <a:lnTo>
                  <a:pt x="1460273" y="2294715"/>
                </a:lnTo>
                <a:lnTo>
                  <a:pt x="0" y="22947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38460">
            <a:off x="134417" y="6255644"/>
            <a:ext cx="3497479" cy="4049712"/>
          </a:xfrm>
          <a:custGeom>
            <a:avLst/>
            <a:gdLst/>
            <a:ahLst/>
            <a:cxnLst/>
            <a:rect l="l" t="t" r="r" b="b"/>
            <a:pathLst>
              <a:path w="3497479" h="4049712">
                <a:moveTo>
                  <a:pt x="0" y="0"/>
                </a:moveTo>
                <a:lnTo>
                  <a:pt x="3497479" y="0"/>
                </a:lnTo>
                <a:lnTo>
                  <a:pt x="3497479" y="4049713"/>
                </a:lnTo>
                <a:lnTo>
                  <a:pt x="0" y="40497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8347">
            <a:off x="7899670" y="8537778"/>
            <a:ext cx="495646" cy="1919755"/>
          </a:xfrm>
          <a:custGeom>
            <a:avLst/>
            <a:gdLst/>
            <a:ahLst/>
            <a:cxnLst/>
            <a:rect l="l" t="t" r="r" b="b"/>
            <a:pathLst>
              <a:path w="495646" h="1919755">
                <a:moveTo>
                  <a:pt x="0" y="0"/>
                </a:moveTo>
                <a:lnTo>
                  <a:pt x="495646" y="0"/>
                </a:lnTo>
                <a:lnTo>
                  <a:pt x="495646" y="1919756"/>
                </a:lnTo>
                <a:lnTo>
                  <a:pt x="0" y="19197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593113">
            <a:off x="10778915" y="-318204"/>
            <a:ext cx="525989" cy="2277903"/>
          </a:xfrm>
          <a:custGeom>
            <a:avLst/>
            <a:gdLst/>
            <a:ahLst/>
            <a:cxnLst/>
            <a:rect l="l" t="t" r="r" b="b"/>
            <a:pathLst>
              <a:path w="525989" h="2277903">
                <a:moveTo>
                  <a:pt x="0" y="0"/>
                </a:moveTo>
                <a:lnTo>
                  <a:pt x="525989" y="0"/>
                </a:lnTo>
                <a:lnTo>
                  <a:pt x="525989" y="2277903"/>
                </a:lnTo>
                <a:lnTo>
                  <a:pt x="0" y="227790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9907623">
            <a:off x="14073274" y="667717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5" y="0"/>
                </a:lnTo>
                <a:lnTo>
                  <a:pt x="1470625" y="2191987"/>
                </a:lnTo>
                <a:lnTo>
                  <a:pt x="0" y="21919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BB47EABD-BCAC-46D8-9EDF-24B5E291C6C8}"/>
              </a:ext>
            </a:extLst>
          </p:cNvPr>
          <p:cNvSpPr txBox="1"/>
          <p:nvPr/>
        </p:nvSpPr>
        <p:spPr>
          <a:xfrm>
            <a:off x="2667000" y="1562100"/>
            <a:ext cx="12420600" cy="812530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</a:t>
            </a:r>
            <a:r>
              <a:rPr lang="en-US" sz="8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 CÔ VÀ CÁC </a:t>
            </a:r>
            <a:r>
              <a:rPr lang="en-US" sz="8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8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SINH ĐẾN </a:t>
            </a:r>
            <a:r>
              <a:rPr lang="en-US" sz="8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BÀI HỌC HÔM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7698310">
            <a:off x="11574186" y="-5252993"/>
            <a:ext cx="8955179" cy="9695568"/>
          </a:xfrm>
          <a:custGeom>
            <a:avLst/>
            <a:gdLst/>
            <a:ahLst/>
            <a:cxnLst/>
            <a:rect l="l" t="t" r="r" b="b"/>
            <a:pathLst>
              <a:path w="8955179" h="9695568">
                <a:moveTo>
                  <a:pt x="0" y="0"/>
                </a:moveTo>
                <a:lnTo>
                  <a:pt x="8955179" y="0"/>
                </a:lnTo>
                <a:lnTo>
                  <a:pt x="8955179" y="9695567"/>
                </a:lnTo>
                <a:lnTo>
                  <a:pt x="0" y="96955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D7EF4B8-1C18-441F-A794-D14E4FFD7464}"/>
              </a:ext>
            </a:extLst>
          </p:cNvPr>
          <p:cNvGrpSpPr/>
          <p:nvPr/>
        </p:nvGrpSpPr>
        <p:grpSpPr>
          <a:xfrm>
            <a:off x="2550976" y="1104900"/>
            <a:ext cx="14620295" cy="8714094"/>
            <a:chOff x="2550976" y="1104900"/>
            <a:chExt cx="14620295" cy="8714094"/>
          </a:xfrm>
        </p:grpSpPr>
        <p:sp>
          <p:nvSpPr>
            <p:cNvPr id="7" name="Freeform 7"/>
            <p:cNvSpPr/>
            <p:nvPr/>
          </p:nvSpPr>
          <p:spPr>
            <a:xfrm>
              <a:off x="2550976" y="1638300"/>
              <a:ext cx="9685940" cy="6043375"/>
            </a:xfrm>
            <a:custGeom>
              <a:avLst/>
              <a:gdLst/>
              <a:ahLst/>
              <a:cxnLst/>
              <a:rect l="l" t="t" r="r" b="b"/>
              <a:pathLst>
                <a:path w="2551029" h="1230426">
                  <a:moveTo>
                    <a:pt x="9592" y="0"/>
                  </a:moveTo>
                  <a:lnTo>
                    <a:pt x="2541438" y="0"/>
                  </a:lnTo>
                  <a:cubicBezTo>
                    <a:pt x="2546735" y="0"/>
                    <a:pt x="2551029" y="4294"/>
                    <a:pt x="2551029" y="9592"/>
                  </a:cubicBezTo>
                  <a:lnTo>
                    <a:pt x="2551029" y="1220835"/>
                  </a:lnTo>
                  <a:cubicBezTo>
                    <a:pt x="2551029" y="1226132"/>
                    <a:pt x="2546735" y="1230426"/>
                    <a:pt x="2541438" y="1230426"/>
                  </a:cubicBezTo>
                  <a:lnTo>
                    <a:pt x="9592" y="1230426"/>
                  </a:lnTo>
                  <a:cubicBezTo>
                    <a:pt x="4294" y="1230426"/>
                    <a:pt x="0" y="1226132"/>
                    <a:pt x="0" y="1220835"/>
                  </a:cubicBezTo>
                  <a:lnTo>
                    <a:pt x="0" y="9592"/>
                  </a:lnTo>
                  <a:cubicBezTo>
                    <a:pt x="0" y="4294"/>
                    <a:pt x="4294" y="0"/>
                    <a:pt x="9592" y="0"/>
                  </a:cubicBezTo>
                  <a:close/>
                </a:path>
              </a:pathLst>
            </a:custGeom>
            <a:solidFill>
              <a:srgbClr val="A5DAF3"/>
            </a:solidFill>
            <a:ln w="57150">
              <a:solidFill>
                <a:schemeClr val="tx2"/>
              </a:solidFill>
            </a:ln>
          </p:spPr>
        </p:sp>
        <p:pic>
          <p:nvPicPr>
            <p:cNvPr id="10" name="Picture 11">
              <a:extLst>
                <a:ext uri="{FF2B5EF4-FFF2-40B4-BE49-F238E27FC236}">
                  <a16:creationId xmlns="" xmlns:a16="http://schemas.microsoft.com/office/drawing/2014/main" id="{C7DB2BB5-C4E5-4013-883A-976E6611C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236916" y="1104900"/>
              <a:ext cx="4934355" cy="871409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C626AB6-2A71-4BD3-8B80-93A80E4910E3}"/>
                </a:ext>
              </a:extLst>
            </p:cNvPr>
            <p:cNvSpPr txBox="1"/>
            <p:nvPr/>
          </p:nvSpPr>
          <p:spPr>
            <a:xfrm>
              <a:off x="5494841" y="2079045"/>
              <a:ext cx="3838073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 LUẬN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 rot="-2608294">
            <a:off x="-6886809" y="2702447"/>
            <a:ext cx="15030108" cy="16272755"/>
          </a:xfrm>
          <a:custGeom>
            <a:avLst/>
            <a:gdLst/>
            <a:ahLst/>
            <a:cxnLst/>
            <a:rect l="l" t="t" r="r" b="b"/>
            <a:pathLst>
              <a:path w="15030108" h="16272755">
                <a:moveTo>
                  <a:pt x="0" y="0"/>
                </a:moveTo>
                <a:lnTo>
                  <a:pt x="15030108" y="0"/>
                </a:lnTo>
                <a:lnTo>
                  <a:pt x="15030108" y="16272755"/>
                </a:lnTo>
                <a:lnTo>
                  <a:pt x="0" y="16272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FE8D035-A88E-4923-93B0-46A43334D612}"/>
              </a:ext>
            </a:extLst>
          </p:cNvPr>
          <p:cNvSpPr txBox="1"/>
          <p:nvPr/>
        </p:nvSpPr>
        <p:spPr>
          <a:xfrm>
            <a:off x="2776270" y="3152504"/>
            <a:ext cx="9182100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1971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88435">
            <a:off x="-3796414" y="-3586659"/>
            <a:ext cx="17288011" cy="14647660"/>
          </a:xfrm>
          <a:custGeom>
            <a:avLst/>
            <a:gdLst/>
            <a:ahLst/>
            <a:cxnLst/>
            <a:rect l="l" t="t" r="r" b="b"/>
            <a:pathLst>
              <a:path w="17288011" h="14647660">
                <a:moveTo>
                  <a:pt x="0" y="0"/>
                </a:moveTo>
                <a:lnTo>
                  <a:pt x="17288010" y="0"/>
                </a:lnTo>
                <a:lnTo>
                  <a:pt x="17288010" y="14647660"/>
                </a:lnTo>
                <a:lnTo>
                  <a:pt x="0" y="146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342428">
            <a:off x="-4229125" y="-424696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884258">
            <a:off x="13495695" y="6540630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0" y="0"/>
                </a:lnTo>
                <a:lnTo>
                  <a:pt x="7527210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="" xmlns:a16="http://schemas.microsoft.com/office/drawing/2014/main" id="{2AD2BB46-A70B-49AB-AAD4-E8078CE1960E}"/>
              </a:ext>
            </a:extLst>
          </p:cNvPr>
          <p:cNvSpPr/>
          <p:nvPr/>
        </p:nvSpPr>
        <p:spPr>
          <a:xfrm>
            <a:off x="1283662" y="577123"/>
            <a:ext cx="6934200" cy="9829800"/>
          </a:xfrm>
          <a:custGeom>
            <a:avLst/>
            <a:gdLst/>
            <a:ahLst/>
            <a:cxnLst/>
            <a:rect l="l" t="t" r="r" b="b"/>
            <a:pathLst>
              <a:path w="2016252" h="4114800">
                <a:moveTo>
                  <a:pt x="0" y="0"/>
                </a:moveTo>
                <a:lnTo>
                  <a:pt x="2016252" y="0"/>
                </a:lnTo>
                <a:lnTo>
                  <a:pt x="2016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3E1C9D1-F076-4FFA-A7FD-CBE1E17E702E}"/>
              </a:ext>
            </a:extLst>
          </p:cNvPr>
          <p:cNvSpPr txBox="1"/>
          <p:nvPr/>
        </p:nvSpPr>
        <p:spPr>
          <a:xfrm>
            <a:off x="9521584" y="3189473"/>
            <a:ext cx="8610600" cy="3211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72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II. CÁC CƠ QUAN TRONG CƠ THỂ </a:t>
            </a:r>
            <a:endParaRPr lang="en-US" sz="72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40111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664512">
            <a:off x="-11798688" y="-721483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6" y="0"/>
                </a:lnTo>
                <a:lnTo>
                  <a:pt x="16333616" y="13839027"/>
                </a:lnTo>
                <a:lnTo>
                  <a:pt x="0" y="138390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77382">
            <a:off x="-5532344" y="2999484"/>
            <a:ext cx="11064688" cy="11979485"/>
          </a:xfrm>
          <a:custGeom>
            <a:avLst/>
            <a:gdLst/>
            <a:ahLst/>
            <a:cxnLst/>
            <a:rect l="l" t="t" r="r" b="b"/>
            <a:pathLst>
              <a:path w="11064688" h="11979485">
                <a:moveTo>
                  <a:pt x="0" y="0"/>
                </a:moveTo>
                <a:lnTo>
                  <a:pt x="11064688" y="0"/>
                </a:lnTo>
                <a:lnTo>
                  <a:pt x="11064688" y="11979486"/>
                </a:lnTo>
                <a:lnTo>
                  <a:pt x="0" y="119794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1715487-7131-46B9-9F95-9AAE275BBE70}"/>
              </a:ext>
            </a:extLst>
          </p:cNvPr>
          <p:cNvSpPr txBox="1"/>
          <p:nvPr/>
        </p:nvSpPr>
        <p:spPr>
          <a:xfrm>
            <a:off x="2052661" y="335459"/>
            <a:ext cx="162353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video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lượt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ên trong cơ thể bạn có gì- - Cấu tạo cơ thể người.">
            <a:hlinkClick r:id="" action="ppaction://media"/>
            <a:extLst>
              <a:ext uri="{FF2B5EF4-FFF2-40B4-BE49-F238E27FC236}">
                <a16:creationId xmlns="" xmlns:a16="http://schemas.microsoft.com/office/drawing/2014/main" id="{D953C64B-F55B-4513-B0AE-0F77DBEBB6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09862" y="1938271"/>
            <a:ext cx="14859000" cy="6939029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="" xmlns:a16="http://schemas.microsoft.com/office/drawing/2014/main" id="{0AF4E893-D341-4B29-865D-E6A900F7E626}"/>
              </a:ext>
            </a:extLst>
          </p:cNvPr>
          <p:cNvSpPr/>
          <p:nvPr/>
        </p:nvSpPr>
        <p:spPr>
          <a:xfrm>
            <a:off x="2375695" y="1512093"/>
            <a:ext cx="15069367" cy="8813007"/>
          </a:xfrm>
          <a:custGeom>
            <a:avLst/>
            <a:gdLst/>
            <a:ahLst/>
            <a:cxnLst/>
            <a:rect l="l" t="t" r="r" b="b"/>
            <a:pathLst>
              <a:path w="6544414" h="4114800">
                <a:moveTo>
                  <a:pt x="0" y="0"/>
                </a:moveTo>
                <a:lnTo>
                  <a:pt x="6544413" y="0"/>
                </a:lnTo>
                <a:lnTo>
                  <a:pt x="65444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n>
                <a:solidFill>
                  <a:schemeClr val="accent6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0526357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E1DE31C-5085-4D40-8ECB-A3A6919D00C6}"/>
              </a:ext>
            </a:extLst>
          </p:cNvPr>
          <p:cNvSpPr/>
          <p:nvPr/>
        </p:nvSpPr>
        <p:spPr>
          <a:xfrm>
            <a:off x="914400" y="2476500"/>
            <a:ext cx="15925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27.1 SGK,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F21AFB78-9736-4F4F-9FE0-2E2C5581C8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443971"/>
              </p:ext>
            </p:extLst>
          </p:nvPr>
        </p:nvGraphicFramePr>
        <p:xfrm>
          <a:off x="127262" y="208025"/>
          <a:ext cx="17689399" cy="91627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0057">
                  <a:extLst>
                    <a:ext uri="{9D8B030D-6E8A-4147-A177-3AD203B41FA5}">
                      <a16:colId xmlns="" xmlns:a16="http://schemas.microsoft.com/office/drawing/2014/main" val="3138288837"/>
                    </a:ext>
                  </a:extLst>
                </a:gridCol>
                <a:gridCol w="6262995">
                  <a:extLst>
                    <a:ext uri="{9D8B030D-6E8A-4147-A177-3AD203B41FA5}">
                      <a16:colId xmlns="" xmlns:a16="http://schemas.microsoft.com/office/drawing/2014/main" val="3931954440"/>
                    </a:ext>
                  </a:extLst>
                </a:gridCol>
                <a:gridCol w="7296347">
                  <a:extLst>
                    <a:ext uri="{9D8B030D-6E8A-4147-A177-3AD203B41FA5}">
                      <a16:colId xmlns="" xmlns:a16="http://schemas.microsoft.com/office/drawing/2014/main" val="3916320840"/>
                    </a:ext>
                  </a:extLst>
                </a:gridCol>
              </a:tblGrid>
              <a:tr h="1832541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4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4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4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4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4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cơ quan trong từng hệ cơ quan</a:t>
                      </a:r>
                      <a:endParaRPr lang="en-US" sz="4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4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79806181"/>
                  </a:ext>
                </a:extLst>
              </a:tr>
              <a:tr h="916271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4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921350692"/>
                  </a:ext>
                </a:extLst>
              </a:tr>
              <a:tr h="916271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4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51347127"/>
                  </a:ext>
                </a:extLst>
              </a:tr>
              <a:tr h="916271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4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518029453"/>
                  </a:ext>
                </a:extLst>
              </a:tr>
              <a:tr h="916271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4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568137363"/>
                  </a:ext>
                </a:extLst>
              </a:tr>
              <a:tr h="916271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4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4150741372"/>
                  </a:ext>
                </a:extLst>
              </a:tr>
              <a:tr h="916271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4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05749802"/>
                  </a:ext>
                </a:extLst>
              </a:tr>
              <a:tr h="916271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4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4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504734712"/>
                  </a:ext>
                </a:extLst>
              </a:tr>
              <a:tr h="916271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4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450325253"/>
                  </a:ext>
                </a:extLst>
              </a:tr>
            </a:tbl>
          </a:graphicData>
        </a:graphic>
      </p:graphicFrame>
      <p:pic>
        <p:nvPicPr>
          <p:cNvPr id="6" name="Picture 10" descr="Digit 180">
            <a:extLst>
              <a:ext uri="{FF2B5EF4-FFF2-40B4-BE49-F238E27FC236}">
                <a16:creationId xmlns="" xmlns:a16="http://schemas.microsoft.com/office/drawing/2014/main" id="{AF0CC37C-B1FA-49D1-80B3-065BC22633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0" y="0"/>
            <a:ext cx="30861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287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-38100"/>
          <a:ext cx="18288000" cy="4724400"/>
        </p:xfrm>
        <a:graphic>
          <a:graphicData uri="http://schemas.openxmlformats.org/drawingml/2006/table">
            <a:tbl>
              <a:tblPr/>
              <a:tblGrid>
                <a:gridCol w="18288000"/>
              </a:tblGrid>
              <a:tr h="0">
                <a:tc>
                  <a:txBody>
                    <a:bodyPr/>
                    <a:lstStyle/>
                    <a:p>
                      <a:pPr marL="30480" marR="30480" algn="ctr">
                        <a:spcAft>
                          <a:spcPts val="0"/>
                        </a:spcAft>
                      </a:pPr>
                      <a:r>
                        <a:rPr lang="en-US" sz="31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quan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trong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từng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hệ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1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quan</a:t>
                      </a:r>
                      <a:endParaRPr lang="en-US" sz="3100" b="1" dirty="0">
                        <a:solidFill>
                          <a:srgbClr val="FF000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1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Ống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tiêu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hóa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miệng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thực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quản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dạ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dày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ruột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non,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ruột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già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hậu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môn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)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và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tuyến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tiêu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hóa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2/ Ở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nam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: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tinh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hoàn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ống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dẫn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tinh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túi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tinh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dương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vật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,…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  Ở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nữ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: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buồng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trứng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ống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dẫn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trứng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tử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cung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âm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đạo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,…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3/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Tuyến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yên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tuyến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giáp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tuyến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tụy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tuyến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trên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thận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tuyến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sinh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dục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,…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4/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xương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khớp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5/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Phổi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thận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da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6/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Não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tủy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sống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dây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thần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kinh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hạch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thần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kinh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7/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Đường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dẫn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khí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mũi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họng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thanh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quản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khí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quản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phế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quản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)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và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hai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lá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phổi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8/ Tim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và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mạch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máu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4686300"/>
          <a:ext cx="18288000" cy="5654040"/>
        </p:xfrm>
        <a:graphic>
          <a:graphicData uri="http://schemas.openxmlformats.org/drawingml/2006/table">
            <a:tbl>
              <a:tblPr/>
              <a:tblGrid>
                <a:gridCol w="18288000"/>
              </a:tblGrid>
              <a:tr h="0">
                <a:tc>
                  <a:txBody>
                    <a:bodyPr/>
                    <a:lstStyle/>
                    <a:p>
                      <a:pPr marL="30480" marR="30480" algn="ctr">
                        <a:spcAft>
                          <a:spcPts val="0"/>
                        </a:spcAft>
                      </a:pP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Vai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trò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chính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trong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endParaRPr lang="en-US" sz="3000" b="1" dirty="0">
                        <a:solidFill>
                          <a:srgbClr val="FF000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a/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Giúp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sinh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sản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duy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trì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nòi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giống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Điều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hòa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hoạt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động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của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quan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trong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thông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qua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việc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tiết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một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số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loại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hormone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tác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động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đến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    </a:t>
                      </a:r>
                      <a:r>
                        <a:rPr lang="en-US" sz="3100" b="1" dirty="0" err="1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quan</a:t>
                      </a:r>
                      <a:r>
                        <a:rPr lang="en-US" sz="31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nhất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định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Giúp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lấy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khí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oxygen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từ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môi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trường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và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thải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khí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carbon dioxide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ra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khỏi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d/ Thu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nhận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kích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thích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từ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môi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trường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điều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khiển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điều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hòa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hoạt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động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của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quan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giúp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cho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thích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nghi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với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môi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trường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e/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Vận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chuyển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chất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dinh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dưỡng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oxygen, hormone,…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đến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tế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bào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và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vận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chuyển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chất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thải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từ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tế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bào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đến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quan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bài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tiết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để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thải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ra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ngoài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Biến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đổi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thức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ăn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thành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chất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dinh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dưỡng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mà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hấp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thụ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được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và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thải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chất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bã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ra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ngoài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Lọc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chất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thải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có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hại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cho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từ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máu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và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thải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ra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môi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trường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.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/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Định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hình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bảo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vệ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nội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quan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giúp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cử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động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và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di</a:t>
                      </a:r>
                      <a:r>
                        <a:rPr lang="en-US" sz="31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1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chuyển</a:t>
                      </a:r>
                      <a:endParaRPr lang="en-US" sz="31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F21AFB78-9736-4F4F-9FE0-2E2C5581C8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443971"/>
              </p:ext>
            </p:extLst>
          </p:nvPr>
        </p:nvGraphicFramePr>
        <p:xfrm>
          <a:off x="127262" y="208025"/>
          <a:ext cx="17689399" cy="96598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0057">
                  <a:extLst>
                    <a:ext uri="{9D8B030D-6E8A-4147-A177-3AD203B41FA5}">
                      <a16:colId xmlns="" xmlns:a16="http://schemas.microsoft.com/office/drawing/2014/main" val="3138288837"/>
                    </a:ext>
                  </a:extLst>
                </a:gridCol>
                <a:gridCol w="6262995">
                  <a:extLst>
                    <a:ext uri="{9D8B030D-6E8A-4147-A177-3AD203B41FA5}">
                      <a16:colId xmlns="" xmlns:a16="http://schemas.microsoft.com/office/drawing/2014/main" val="3931954440"/>
                    </a:ext>
                  </a:extLst>
                </a:gridCol>
                <a:gridCol w="7296347">
                  <a:extLst>
                    <a:ext uri="{9D8B030D-6E8A-4147-A177-3AD203B41FA5}">
                      <a16:colId xmlns="" xmlns:a16="http://schemas.microsoft.com/office/drawing/2014/main" val="3916320840"/>
                    </a:ext>
                  </a:extLst>
                </a:gridCol>
              </a:tblGrid>
              <a:tr h="1931974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4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4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4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4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4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4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cơ quan trong từng hệ cơ quan</a:t>
                      </a:r>
                      <a:endParaRPr lang="en-US" sz="4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4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79806181"/>
                  </a:ext>
                </a:extLst>
              </a:tr>
              <a:tr h="965988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4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921350692"/>
                  </a:ext>
                </a:extLst>
              </a:tr>
              <a:tr h="965988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4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51347127"/>
                  </a:ext>
                </a:extLst>
              </a:tr>
              <a:tr h="965988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4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518029453"/>
                  </a:ext>
                </a:extLst>
              </a:tr>
              <a:tr h="965988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4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2568137363"/>
                  </a:ext>
                </a:extLst>
              </a:tr>
              <a:tr h="965988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4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4150741372"/>
                  </a:ext>
                </a:extLst>
              </a:tr>
              <a:tr h="965988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4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05749802"/>
                  </a:ext>
                </a:extLst>
              </a:tr>
              <a:tr h="965988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4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US" sz="4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3504734712"/>
                  </a:ext>
                </a:extLst>
              </a:tr>
              <a:tr h="965988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48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4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450325253"/>
                  </a:ext>
                </a:extLst>
              </a:tr>
            </a:tbl>
          </a:graphicData>
        </a:graphic>
      </p:graphicFrame>
      <p:pic>
        <p:nvPicPr>
          <p:cNvPr id="6" name="Picture 10" descr="Digit 180">
            <a:extLst>
              <a:ext uri="{FF2B5EF4-FFF2-40B4-BE49-F238E27FC236}">
                <a16:creationId xmlns="" xmlns:a16="http://schemas.microsoft.com/office/drawing/2014/main" id="{AF0CC37C-B1FA-49D1-80B3-065BC22633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0" y="0"/>
            <a:ext cx="30861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287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=""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=""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31975"/>
              </p:ext>
            </p:extLst>
          </p:nvPr>
        </p:nvGraphicFramePr>
        <p:xfrm>
          <a:off x="533400" y="1714500"/>
          <a:ext cx="17221200" cy="837256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6006">
                  <a:extLst>
                    <a:ext uri="{9D8B030D-6E8A-4147-A177-3AD203B41FA5}">
                      <a16:colId xmlns="" xmlns:a16="http://schemas.microsoft.com/office/drawing/2014/main" val="796829937"/>
                    </a:ext>
                  </a:extLst>
                </a:gridCol>
                <a:gridCol w="3184794">
                  <a:extLst>
                    <a:ext uri="{9D8B030D-6E8A-4147-A177-3AD203B41FA5}">
                      <a16:colId xmlns="" xmlns:a16="http://schemas.microsoft.com/office/drawing/2014/main" val="3455309065"/>
                    </a:ext>
                  </a:extLst>
                </a:gridCol>
                <a:gridCol w="5638800">
                  <a:extLst>
                    <a:ext uri="{9D8B030D-6E8A-4147-A177-3AD203B41FA5}">
                      <a16:colId xmlns="" xmlns:a16="http://schemas.microsoft.com/office/drawing/2014/main" val="751201419"/>
                    </a:ext>
                  </a:extLst>
                </a:gridCol>
                <a:gridCol w="5181600">
                  <a:extLst>
                    <a:ext uri="{9D8B030D-6E8A-4147-A177-3AD203B41FA5}">
                      <a16:colId xmlns="" xmlns:a16="http://schemas.microsoft.com/office/drawing/2014/main" val="1405659392"/>
                    </a:ext>
                  </a:extLst>
                </a:gridCol>
              </a:tblGrid>
              <a:tr h="157455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41148217"/>
                  </a:ext>
                </a:extLst>
              </a:tr>
              <a:tr h="1460344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Xương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Nâng đỡ, tạo hình dáng, vận động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cử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600" i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00399499"/>
                  </a:ext>
                </a:extLst>
              </a:tr>
              <a:tr h="14965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vân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dáng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5780308"/>
                  </a:ext>
                </a:extLst>
              </a:tr>
              <a:tr h="2238586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dưỡng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cặn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bã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2042638"/>
                  </a:ext>
                </a:extLst>
              </a:tr>
              <a:tr h="11866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Tuyến tiêu hóa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enzyme,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hóa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847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424715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=""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=""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02066"/>
              </p:ext>
            </p:extLst>
          </p:nvPr>
        </p:nvGraphicFramePr>
        <p:xfrm>
          <a:off x="533400" y="504845"/>
          <a:ext cx="17221200" cy="91685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6006">
                  <a:extLst>
                    <a:ext uri="{9D8B030D-6E8A-4147-A177-3AD203B41FA5}">
                      <a16:colId xmlns="" xmlns:a16="http://schemas.microsoft.com/office/drawing/2014/main" val="796829937"/>
                    </a:ext>
                  </a:extLst>
                </a:gridCol>
                <a:gridCol w="3413394">
                  <a:extLst>
                    <a:ext uri="{9D8B030D-6E8A-4147-A177-3AD203B41FA5}">
                      <a16:colId xmlns="" xmlns:a16="http://schemas.microsoft.com/office/drawing/2014/main" val="3455309065"/>
                    </a:ext>
                  </a:extLst>
                </a:gridCol>
                <a:gridCol w="5943600">
                  <a:extLst>
                    <a:ext uri="{9D8B030D-6E8A-4147-A177-3AD203B41FA5}">
                      <a16:colId xmlns="" xmlns:a16="http://schemas.microsoft.com/office/drawing/2014/main" val="751201419"/>
                    </a:ext>
                  </a:extLst>
                </a:gridCol>
                <a:gridCol w="4648200">
                  <a:extLst>
                    <a:ext uri="{9D8B030D-6E8A-4147-A177-3AD203B41FA5}">
                      <a16:colId xmlns="" xmlns:a16="http://schemas.microsoft.com/office/drawing/2014/main" val="1405659392"/>
                    </a:ext>
                  </a:extLst>
                </a:gridCol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41148217"/>
                  </a:ext>
                </a:extLst>
              </a:tr>
              <a:tr h="1468955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</a:t>
                      </a:r>
                      <a:r>
                        <a:rPr lang="en-US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 bóp hút và đẩy máu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 chuyển máu đi khắp cơ thể.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00399499"/>
                  </a:ext>
                </a:extLst>
              </a:tr>
              <a:tr h="1852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 mạch máu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máu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5780308"/>
                  </a:ext>
                </a:extLst>
              </a:tr>
              <a:tr h="2251785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hô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r>
                        <a:rPr lang="en-US" sz="360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Phổi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2042638"/>
                  </a:ext>
                </a:extLst>
              </a:tr>
              <a:tr h="1468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 dẫn khí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Sưởi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ấm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ẩm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sạch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847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06639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=""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=""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147845"/>
              </p:ext>
            </p:extLst>
          </p:nvPr>
        </p:nvGraphicFramePr>
        <p:xfrm>
          <a:off x="533400" y="504845"/>
          <a:ext cx="17221200" cy="91228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="" xmlns:a16="http://schemas.microsoft.com/office/drawing/2014/main" val="796829937"/>
                    </a:ext>
                  </a:extLst>
                </a:gridCol>
                <a:gridCol w="4343400">
                  <a:extLst>
                    <a:ext uri="{9D8B030D-6E8A-4147-A177-3AD203B41FA5}">
                      <a16:colId xmlns="" xmlns:a16="http://schemas.microsoft.com/office/drawing/2014/main" val="3455309065"/>
                    </a:ext>
                  </a:extLst>
                </a:gridCol>
                <a:gridCol w="5562600">
                  <a:extLst>
                    <a:ext uri="{9D8B030D-6E8A-4147-A177-3AD203B41FA5}">
                      <a16:colId xmlns="" xmlns:a16="http://schemas.microsoft.com/office/drawing/2014/main" val="751201419"/>
                    </a:ext>
                  </a:extLst>
                </a:gridCol>
                <a:gridCol w="4495800">
                  <a:extLst>
                    <a:ext uri="{9D8B030D-6E8A-4147-A177-3AD203B41FA5}">
                      <a16:colId xmlns="" xmlns:a16="http://schemas.microsoft.com/office/drawing/2014/main" val="1405659392"/>
                    </a:ext>
                  </a:extLst>
                </a:gridCol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41148217"/>
                  </a:ext>
                </a:extLst>
              </a:tr>
              <a:tr h="1468955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5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5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5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tiết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mồ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hôi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dư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cặn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bã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ra do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đảm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ổn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50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600399499"/>
                  </a:ext>
                </a:extLst>
              </a:tr>
              <a:tr h="1852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Gan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hồng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cầu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5780308"/>
                  </a:ext>
                </a:extLst>
              </a:tr>
              <a:tr h="2251785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hô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hấp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Phổi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CO</a:t>
                      </a:r>
                      <a:r>
                        <a:rPr lang="en-US" sz="350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khí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2042638"/>
                  </a:ext>
                </a:extLst>
              </a:tr>
              <a:tr h="1468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Thận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tiểu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đái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tiểu</a:t>
                      </a:r>
                      <a:endParaRPr lang="en-US" sz="35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8472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255688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368564" flipH="1">
            <a:off x="-2206575" y="-5307674"/>
            <a:ext cx="8955179" cy="9695568"/>
          </a:xfrm>
          <a:custGeom>
            <a:avLst/>
            <a:gdLst/>
            <a:ahLst/>
            <a:cxnLst/>
            <a:rect l="l" t="t" r="r" b="b"/>
            <a:pathLst>
              <a:path w="8955179" h="9695568">
                <a:moveTo>
                  <a:pt x="0" y="0"/>
                </a:moveTo>
                <a:lnTo>
                  <a:pt x="8955179" y="0"/>
                </a:lnTo>
                <a:lnTo>
                  <a:pt x="8955179" y="9695567"/>
                </a:lnTo>
                <a:lnTo>
                  <a:pt x="0" y="96955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970421D-7869-40E1-B82F-2F1AED240FF2}"/>
              </a:ext>
            </a:extLst>
          </p:cNvPr>
          <p:cNvSpPr txBox="1"/>
          <p:nvPr/>
        </p:nvSpPr>
        <p:spPr>
          <a:xfrm>
            <a:off x="-533400" y="810280"/>
            <a:ext cx="67750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screenshot of a computer screen showing a diagram of the internal organs&#10;&#10;Description automatically generated">
            <a:extLst>
              <a:ext uri="{FF2B5EF4-FFF2-40B4-BE49-F238E27FC236}">
                <a16:creationId xmlns="" xmlns:a16="http://schemas.microsoft.com/office/drawing/2014/main" id="{D25888BF-4FEE-41A8-904D-4A8F5A9F32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13370" r="10834"/>
          <a:stretch/>
        </p:blipFill>
        <p:spPr>
          <a:xfrm>
            <a:off x="7319963" y="627296"/>
            <a:ext cx="10363200" cy="9326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F94FE92-6E6B-4FF1-9E49-5C4D37FC4789}"/>
              </a:ext>
            </a:extLst>
          </p:cNvPr>
          <p:cNvGrpSpPr/>
          <p:nvPr/>
        </p:nvGrpSpPr>
        <p:grpSpPr>
          <a:xfrm>
            <a:off x="192106" y="3848100"/>
            <a:ext cx="6894494" cy="5628620"/>
            <a:chOff x="192106" y="3848100"/>
            <a:chExt cx="6894494" cy="562862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0F4B20C7-0297-4785-AB23-5E15B23EDCD4}"/>
                </a:ext>
              </a:extLst>
            </p:cNvPr>
            <p:cNvSpPr/>
            <p:nvPr/>
          </p:nvSpPr>
          <p:spPr>
            <a:xfrm>
              <a:off x="762000" y="4381500"/>
              <a:ext cx="6324600" cy="5095220"/>
            </a:xfrm>
            <a:prstGeom prst="roundRect">
              <a:avLst/>
            </a:prstGeom>
            <a:solidFill>
              <a:srgbClr val="A5DA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0F8CB343-1AB0-49C2-B9B9-2C0F745F0811}"/>
                </a:ext>
              </a:extLst>
            </p:cNvPr>
            <p:cNvSpPr txBox="1"/>
            <p:nvPr/>
          </p:nvSpPr>
          <p:spPr>
            <a:xfrm>
              <a:off x="995363" y="4856779"/>
              <a:ext cx="5806184" cy="4144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27.1A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biết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vị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trí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tương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ứng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achen" panose="02020500000000000000" pitchFamily="18" charset="0"/>
                  <a:cs typeface="Arial" panose="020B0604020202020204" pitchFamily="34" charset="0"/>
                </a:rPr>
                <a:t> 27.1B. </a:t>
              </a:r>
              <a:endParaRPr lang="en-US" sz="36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="" xmlns:a16="http://schemas.microsoft.com/office/drawing/2014/main" id="{D38571F4-878F-4F38-AB7D-59B04DD90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 flipH="1">
              <a:off x="192106" y="3848100"/>
              <a:ext cx="1658203" cy="14426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256954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=""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=""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894102"/>
              </p:ext>
            </p:extLst>
          </p:nvPr>
        </p:nvGraphicFramePr>
        <p:xfrm>
          <a:off x="609600" y="0"/>
          <a:ext cx="17221200" cy="986789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6006">
                  <a:extLst>
                    <a:ext uri="{9D8B030D-6E8A-4147-A177-3AD203B41FA5}">
                      <a16:colId xmlns="" xmlns:a16="http://schemas.microsoft.com/office/drawing/2014/main" val="796829937"/>
                    </a:ext>
                  </a:extLst>
                </a:gridCol>
                <a:gridCol w="3794394">
                  <a:extLst>
                    <a:ext uri="{9D8B030D-6E8A-4147-A177-3AD203B41FA5}">
                      <a16:colId xmlns="" xmlns:a16="http://schemas.microsoft.com/office/drawing/2014/main" val="3455309065"/>
                    </a:ext>
                  </a:extLst>
                </a:gridCol>
                <a:gridCol w="5562600">
                  <a:extLst>
                    <a:ext uri="{9D8B030D-6E8A-4147-A177-3AD203B41FA5}">
                      <a16:colId xmlns="" xmlns:a16="http://schemas.microsoft.com/office/drawing/2014/main" val="751201419"/>
                    </a:ext>
                  </a:extLst>
                </a:gridCol>
                <a:gridCol w="4648200">
                  <a:extLst>
                    <a:ext uri="{9D8B030D-6E8A-4147-A177-3AD203B41FA5}">
                      <a16:colId xmlns="" xmlns:a16="http://schemas.microsoft.com/office/drawing/2014/main" val="1405659392"/>
                    </a:ext>
                  </a:extLst>
                </a:gridCol>
              </a:tblGrid>
              <a:tr h="22080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41148217"/>
                  </a:ext>
                </a:extLst>
              </a:tr>
              <a:tr h="193844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xung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kinh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khiển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phối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00399499"/>
                  </a:ext>
                </a:extLst>
              </a:tr>
              <a:tr h="16746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Não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tủy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trữ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tin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5780308"/>
                  </a:ext>
                </a:extLst>
              </a:tr>
              <a:tr h="40467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Gồm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tuyến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hormone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thể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6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Điều hòa các quá trình sinh lí của cơ thể đặc biệt là quá trình trao đổi chất và chuyển hóa năng lượng trong các tế bào của cơ thể.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204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10066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="" xmlns:a16="http://schemas.microsoft.com/office/drawing/2014/main" id="{201966B3-EF7B-4393-B4B9-E3B3ED1CE248}"/>
              </a:ext>
            </a:extLst>
          </p:cNvPr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="" xmlns:a16="http://schemas.microsoft.com/office/drawing/2014/main" id="{B13503CA-8045-4168-BBA1-38F76A163347}"/>
              </a:ext>
            </a:extLst>
          </p:cNvPr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D85EF0BF-7F26-40B9-BAB0-026DFEE0B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454821"/>
              </p:ext>
            </p:extLst>
          </p:nvPr>
        </p:nvGraphicFramePr>
        <p:xfrm>
          <a:off x="533400" y="504845"/>
          <a:ext cx="17221200" cy="72298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="" xmlns:a16="http://schemas.microsoft.com/office/drawing/2014/main" val="796829937"/>
                    </a:ext>
                  </a:extLst>
                </a:gridCol>
                <a:gridCol w="4343400">
                  <a:extLst>
                    <a:ext uri="{9D8B030D-6E8A-4147-A177-3AD203B41FA5}">
                      <a16:colId xmlns="" xmlns:a16="http://schemas.microsoft.com/office/drawing/2014/main" val="3455309065"/>
                    </a:ext>
                  </a:extLst>
                </a:gridCol>
                <a:gridCol w="5486400">
                  <a:extLst>
                    <a:ext uri="{9D8B030D-6E8A-4147-A177-3AD203B41FA5}">
                      <a16:colId xmlns="" xmlns:a16="http://schemas.microsoft.com/office/drawing/2014/main" val="751201419"/>
                    </a:ext>
                  </a:extLst>
                </a:gridCol>
                <a:gridCol w="5105400">
                  <a:extLst>
                    <a:ext uri="{9D8B030D-6E8A-4147-A177-3AD203B41FA5}">
                      <a16:colId xmlns="" xmlns:a16="http://schemas.microsoft.com/office/drawing/2014/main" val="1405659392"/>
                    </a:ext>
                  </a:extLst>
                </a:gridCol>
              </a:tblGrid>
              <a:tr h="194920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3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endParaRPr lang="en-US" sz="3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41148217"/>
                  </a:ext>
                </a:extLst>
              </a:tr>
              <a:tr h="146895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nữ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buồng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hộ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 trứng, nuôi dưỡng thai nhi, hình thành đặc điểm sinh dục thứ phát ở nữ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 sản, tiết hormone sinh dục, đảm bảo duy trì nòi giống qua các thế hệ.</a:t>
                      </a:r>
                      <a:endParaRPr lang="en-US" sz="33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00399499"/>
                  </a:ext>
                </a:extLst>
              </a:tr>
              <a:tr h="18526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túi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tuyến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tiền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liệt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tuyến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hành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dương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trùng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33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nam</a:t>
                      </a:r>
                      <a:endParaRPr lang="en-US" sz="33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5780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36821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" y="0"/>
          <a:ext cx="18287999" cy="10017315"/>
        </p:xfrm>
        <a:graphic>
          <a:graphicData uri="http://schemas.openxmlformats.org/drawingml/2006/table">
            <a:tbl>
              <a:tblPr/>
              <a:tblGrid>
                <a:gridCol w="2198596"/>
                <a:gridCol w="87403"/>
                <a:gridCol w="7162800"/>
                <a:gridCol w="8839200"/>
              </a:tblGrid>
              <a:tr h="647700">
                <a:tc>
                  <a:txBody>
                    <a:bodyPr/>
                    <a:lstStyle/>
                    <a:p>
                      <a:pPr marL="30480" marR="30480" algn="ctr"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Hệ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quan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spcAft>
                          <a:spcPts val="0"/>
                        </a:spcAft>
                      </a:pP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quan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trong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từng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hệ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quan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ctr"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Vai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trò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chính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trong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94327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Hệ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vận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động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xương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khớp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Định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hình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bảo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vệ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nội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quan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giúp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cử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động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và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chuyển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41489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Hệ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tuần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hoàn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Tim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và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mạch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máu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Vận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chuyển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chất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dinh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dưỡng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oxygen, hormone,…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đến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tế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bào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và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vận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chuyển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chất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thải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từ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tế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bào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đến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quan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bài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tiết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để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thải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ra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ngoài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94327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Hệ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hô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hấp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Đường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dẫn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khí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mũi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họng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thanh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quản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khí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quản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phế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quản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)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và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hai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lá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phổi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Giúp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lấy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khí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oxygen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từ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môi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trường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và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thải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khí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carbon dioxide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ra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khỏi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94327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Hệ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tiêu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hóa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endParaRPr lang="en-US" sz="2900" b="1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Ống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tiêu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hóa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(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miệng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thực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quản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dạ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dày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ruột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non,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ruột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già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hậu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môn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)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và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tuyến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tiêu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hóa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Biến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đổi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thức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ăn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thành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chất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dinh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dưỡng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mà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hấp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thụ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được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và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thải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chất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bã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ra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ngoài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94327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Hệ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bài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tiết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endParaRPr lang="en-US" sz="2900" b="1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Phổi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thận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da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Lọc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chất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thải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có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hại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cho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từ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máu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và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thải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ra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môi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trường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.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41489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Hệ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thần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kinh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endParaRPr lang="en-US" sz="2900" b="1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Não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tủy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sống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dây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thần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kinh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hạch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thần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kinh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Thu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nhận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kích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thích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từ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môi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trường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điều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khiển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điều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hòa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hoạt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động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của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quan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giúp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cho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thích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nghi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với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môi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trường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41489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Hệ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nội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tiết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endParaRPr lang="en-US" sz="2900" b="1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Tuyến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yên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tuyến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giáp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tuyến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tụy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tuyến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trên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thận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tuyến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sinh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dục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,…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Điều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hòa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hoạt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động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của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các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quan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trong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thông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qua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việc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tiết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một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số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loại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hormone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tác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động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đến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quan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nhất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định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5623"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Hệ sinh dục</a:t>
                      </a:r>
                      <a:endParaRPr lang="en-US" sz="2900" b="1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endParaRPr lang="en-US" sz="2900" b="1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Ở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nam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: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tinh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hoàn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ống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dẫn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tinh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túi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tinh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dương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vật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,…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Ở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nữ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: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buồng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trứng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ống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dẫn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trứng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tử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cung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âm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đạo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,…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>
                        <a:spcAft>
                          <a:spcPts val="0"/>
                        </a:spcAft>
                      </a:pP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Giúp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cơ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thể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sinh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sản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duy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trì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nòi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giống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6590698" flipH="1" flipV="1">
            <a:off x="-7674595" y="-8690524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15744553" y="13339931"/>
                </a:moveTo>
                <a:lnTo>
                  <a:pt x="0" y="13339931"/>
                </a:lnTo>
                <a:lnTo>
                  <a:pt x="0" y="0"/>
                </a:lnTo>
                <a:lnTo>
                  <a:pt x="15744553" y="0"/>
                </a:lnTo>
                <a:lnTo>
                  <a:pt x="15744553" y="1333993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590698">
            <a:off x="10697654" y="5305023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0" y="0"/>
                </a:moveTo>
                <a:lnTo>
                  <a:pt x="15744554" y="0"/>
                </a:lnTo>
                <a:lnTo>
                  <a:pt x="15744554" y="13339930"/>
                </a:lnTo>
                <a:lnTo>
                  <a:pt x="0" y="13339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029CB34-0A9A-4455-9459-76A1D2799041}"/>
              </a:ext>
            </a:extLst>
          </p:cNvPr>
          <p:cNvGrpSpPr/>
          <p:nvPr/>
        </p:nvGrpSpPr>
        <p:grpSpPr>
          <a:xfrm>
            <a:off x="2397171" y="2348864"/>
            <a:ext cx="10038474" cy="7531536"/>
            <a:chOff x="2397171" y="2348864"/>
            <a:chExt cx="10038474" cy="7531536"/>
          </a:xfrm>
        </p:grpSpPr>
        <p:pic>
          <p:nvPicPr>
            <p:cNvPr id="9" name="Picture 12">
              <a:extLst>
                <a:ext uri="{FF2B5EF4-FFF2-40B4-BE49-F238E27FC236}">
                  <a16:creationId xmlns="" xmlns:a16="http://schemas.microsoft.com/office/drawing/2014/main" id="{94D614AC-6868-4F2B-81A9-D6525509A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97171" y="2348864"/>
              <a:ext cx="9954200" cy="6732923"/>
            </a:xfrm>
            <a:prstGeom prst="rect">
              <a:avLst/>
            </a:prstGeom>
          </p:spPr>
        </p:pic>
        <p:pic>
          <p:nvPicPr>
            <p:cNvPr id="10" name="Picture 35">
              <a:extLst>
                <a:ext uri="{FF2B5EF4-FFF2-40B4-BE49-F238E27FC236}">
                  <a16:creationId xmlns="" xmlns:a16="http://schemas.microsoft.com/office/drawing/2014/main" id="{7882EE44-47C8-4BEC-9C58-B78F5186B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811578" y="6914983"/>
              <a:ext cx="5624067" cy="296541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B36172A-91BA-494E-B3BF-CDB70A6E9E10}"/>
                </a:ext>
              </a:extLst>
            </p:cNvPr>
            <p:cNvSpPr txBox="1"/>
            <p:nvPr/>
          </p:nvSpPr>
          <p:spPr>
            <a:xfrm>
              <a:off x="3773099" y="3193766"/>
              <a:ext cx="7202344" cy="32794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mối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Cho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reeform 4">
            <a:extLst>
              <a:ext uri="{FF2B5EF4-FFF2-40B4-BE49-F238E27FC236}">
                <a16:creationId xmlns="" xmlns:a16="http://schemas.microsoft.com/office/drawing/2014/main" id="{582C9A45-5C7A-4ACF-A612-82AE5BC3B52A}"/>
              </a:ext>
            </a:extLst>
          </p:cNvPr>
          <p:cNvSpPr/>
          <p:nvPr/>
        </p:nvSpPr>
        <p:spPr>
          <a:xfrm>
            <a:off x="14243220" y="3640533"/>
            <a:ext cx="2094544" cy="2610669"/>
          </a:xfrm>
          <a:custGeom>
            <a:avLst/>
            <a:gdLst/>
            <a:ahLst/>
            <a:cxnLst/>
            <a:rect l="l" t="t" r="r" b="b"/>
            <a:pathLst>
              <a:path w="3091243" h="4114800">
                <a:moveTo>
                  <a:pt x="0" y="0"/>
                </a:moveTo>
                <a:lnTo>
                  <a:pt x="3091244" y="0"/>
                </a:lnTo>
                <a:lnTo>
                  <a:pt x="30912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>
            <a:extLst>
              <a:ext uri="{FF2B5EF4-FFF2-40B4-BE49-F238E27FC236}">
                <a16:creationId xmlns="" xmlns:a16="http://schemas.microsoft.com/office/drawing/2014/main" id="{DE21E330-F1D3-4F65-93E1-1F30CFC24A84}"/>
              </a:ext>
            </a:extLst>
          </p:cNvPr>
          <p:cNvSpPr/>
          <p:nvPr/>
        </p:nvSpPr>
        <p:spPr>
          <a:xfrm>
            <a:off x="703981" y="6027694"/>
            <a:ext cx="1909552" cy="3533525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6">
            <a:extLst>
              <a:ext uri="{FF2B5EF4-FFF2-40B4-BE49-F238E27FC236}">
                <a16:creationId xmlns="" xmlns:a16="http://schemas.microsoft.com/office/drawing/2014/main" id="{3F38B8FB-E17A-4630-B5A8-CBBB29C6C01A}"/>
              </a:ext>
            </a:extLst>
          </p:cNvPr>
          <p:cNvSpPr/>
          <p:nvPr/>
        </p:nvSpPr>
        <p:spPr>
          <a:xfrm>
            <a:off x="15871779" y="342900"/>
            <a:ext cx="1880320" cy="2209800"/>
          </a:xfrm>
          <a:custGeom>
            <a:avLst/>
            <a:gdLst/>
            <a:ahLst/>
            <a:cxnLst/>
            <a:rect l="l" t="t" r="r" b="b"/>
            <a:pathLst>
              <a:path w="2584831" h="3118951">
                <a:moveTo>
                  <a:pt x="0" y="0"/>
                </a:moveTo>
                <a:lnTo>
                  <a:pt x="2584831" y="0"/>
                </a:lnTo>
                <a:lnTo>
                  <a:pt x="2584831" y="3118951"/>
                </a:lnTo>
                <a:lnTo>
                  <a:pt x="0" y="3118951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/>
            <a:stretch>
              <a:fillRect/>
            </a:stretch>
          </a:blipFill>
        </p:spPr>
      </p:sp>
      <p:sp>
        <p:nvSpPr>
          <p:cNvPr id="17" name="Freeform 8">
            <a:extLst>
              <a:ext uri="{FF2B5EF4-FFF2-40B4-BE49-F238E27FC236}">
                <a16:creationId xmlns="" xmlns:a16="http://schemas.microsoft.com/office/drawing/2014/main" id="{20F93D6C-EA49-43AF-86BE-5FDD5576443C}"/>
              </a:ext>
            </a:extLst>
          </p:cNvPr>
          <p:cNvSpPr/>
          <p:nvPr/>
        </p:nvSpPr>
        <p:spPr>
          <a:xfrm>
            <a:off x="12830983" y="872643"/>
            <a:ext cx="1695810" cy="2223973"/>
          </a:xfrm>
          <a:custGeom>
            <a:avLst/>
            <a:gdLst/>
            <a:ahLst/>
            <a:cxnLst/>
            <a:rect l="l" t="t" r="r" b="b"/>
            <a:pathLst>
              <a:path w="1903381" h="2962460">
                <a:moveTo>
                  <a:pt x="0" y="0"/>
                </a:moveTo>
                <a:lnTo>
                  <a:pt x="1903381" y="0"/>
                </a:lnTo>
                <a:lnTo>
                  <a:pt x="1903381" y="2962460"/>
                </a:lnTo>
                <a:lnTo>
                  <a:pt x="0" y="2962460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971123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97147">
            <a:off x="-12226111" y="-3439801"/>
            <a:ext cx="17288011" cy="14647660"/>
          </a:xfrm>
          <a:custGeom>
            <a:avLst/>
            <a:gdLst/>
            <a:ahLst/>
            <a:cxnLst/>
            <a:rect l="l" t="t" r="r" b="b"/>
            <a:pathLst>
              <a:path w="17288011" h="14647660">
                <a:moveTo>
                  <a:pt x="0" y="0"/>
                </a:moveTo>
                <a:lnTo>
                  <a:pt x="17288011" y="0"/>
                </a:lnTo>
                <a:lnTo>
                  <a:pt x="17288011" y="14647660"/>
                </a:lnTo>
                <a:lnTo>
                  <a:pt x="0" y="146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342428">
            <a:off x="-3763605" y="-4074770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0" y="0"/>
                </a:lnTo>
                <a:lnTo>
                  <a:pt x="7527210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8206662-301A-43A0-A3A5-9B2491978018}"/>
              </a:ext>
            </a:extLst>
          </p:cNvPr>
          <p:cNvGrpSpPr/>
          <p:nvPr/>
        </p:nvGrpSpPr>
        <p:grpSpPr>
          <a:xfrm>
            <a:off x="1409372" y="625749"/>
            <a:ext cx="12496800" cy="6400800"/>
            <a:chOff x="1409372" y="625749"/>
            <a:chExt cx="12496800" cy="6400800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E4107EC0-4BF1-4D5F-8304-EBD2E7334C18}"/>
                </a:ext>
              </a:extLst>
            </p:cNvPr>
            <p:cNvGrpSpPr/>
            <p:nvPr/>
          </p:nvGrpSpPr>
          <p:grpSpPr>
            <a:xfrm>
              <a:off x="1409372" y="625749"/>
              <a:ext cx="12496800" cy="6400800"/>
              <a:chOff x="-2095578" y="5128046"/>
              <a:chExt cx="8172744" cy="3525776"/>
            </a:xfrm>
            <a:solidFill>
              <a:schemeClr val="bg1"/>
            </a:solidFill>
          </p:grpSpPr>
          <p:grpSp>
            <p:nvGrpSpPr>
              <p:cNvPr id="10" name="Google Shape;1604;p37">
                <a:extLst>
                  <a:ext uri="{FF2B5EF4-FFF2-40B4-BE49-F238E27FC236}">
                    <a16:creationId xmlns="" xmlns:a16="http://schemas.microsoft.com/office/drawing/2014/main" id="{160D64EB-697F-4D3A-9F94-DF01A5081C4C}"/>
                  </a:ext>
                </a:extLst>
              </p:cNvPr>
              <p:cNvGrpSpPr/>
              <p:nvPr/>
            </p:nvGrpSpPr>
            <p:grpSpPr>
              <a:xfrm>
                <a:off x="-2095578" y="5128046"/>
                <a:ext cx="8172744" cy="3525776"/>
                <a:chOff x="2244650" y="589875"/>
                <a:chExt cx="2753525" cy="1155450"/>
              </a:xfrm>
              <a:grpFill/>
            </p:grpSpPr>
            <p:sp>
              <p:nvSpPr>
                <p:cNvPr id="12" name="Google Shape;1605;p37">
                  <a:extLst>
                    <a:ext uri="{FF2B5EF4-FFF2-40B4-BE49-F238E27FC236}">
                      <a16:creationId xmlns="" xmlns:a16="http://schemas.microsoft.com/office/drawing/2014/main" id="{DAA25933-A114-4E36-9019-210BDF819D4B}"/>
                    </a:ext>
                  </a:extLst>
                </p:cNvPr>
                <p:cNvSpPr/>
                <p:nvPr/>
              </p:nvSpPr>
              <p:spPr>
                <a:xfrm>
                  <a:off x="3408250" y="1684750"/>
                  <a:ext cx="417850" cy="6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14" h="2402" fill="none" extrusionOk="0">
                      <a:moveTo>
                        <a:pt x="16714" y="163"/>
                      </a:moveTo>
                      <a:cubicBezTo>
                        <a:pt x="14833" y="1246"/>
                        <a:pt x="12101" y="2401"/>
                        <a:pt x="8994" y="2401"/>
                      </a:cubicBezTo>
                      <a:cubicBezTo>
                        <a:pt x="8906" y="2401"/>
                        <a:pt x="8815" y="2400"/>
                        <a:pt x="8725" y="2399"/>
                      </a:cubicBezTo>
                      <a:cubicBezTo>
                        <a:pt x="8647" y="2397"/>
                        <a:pt x="8571" y="2393"/>
                        <a:pt x="8496" y="2391"/>
                      </a:cubicBezTo>
                      <a:cubicBezTo>
                        <a:pt x="8416" y="2394"/>
                        <a:pt x="8343" y="2397"/>
                        <a:pt x="8270" y="2399"/>
                      </a:cubicBezTo>
                      <a:cubicBezTo>
                        <a:pt x="8176" y="2400"/>
                        <a:pt x="8086" y="2401"/>
                        <a:pt x="7997" y="2401"/>
                      </a:cubicBezTo>
                      <a:cubicBezTo>
                        <a:pt x="4734" y="2401"/>
                        <a:pt x="1883" y="1127"/>
                        <a:pt x="0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Google Shape;1606;p37">
                  <a:extLst>
                    <a:ext uri="{FF2B5EF4-FFF2-40B4-BE49-F238E27FC236}">
                      <a16:creationId xmlns="" xmlns:a16="http://schemas.microsoft.com/office/drawing/2014/main" id="{FE40E9EC-EA15-4410-881D-B60FF59C8B08}"/>
                    </a:ext>
                  </a:extLst>
                </p:cNvPr>
                <p:cNvSpPr/>
                <p:nvPr/>
              </p:nvSpPr>
              <p:spPr>
                <a:xfrm>
                  <a:off x="2934600" y="1663225"/>
                  <a:ext cx="463550" cy="8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2" h="3284" fill="none" extrusionOk="0">
                      <a:moveTo>
                        <a:pt x="18542" y="1015"/>
                      </a:moveTo>
                      <a:cubicBezTo>
                        <a:pt x="16706" y="2009"/>
                        <a:pt x="13933" y="3023"/>
                        <a:pt x="10045" y="3257"/>
                      </a:cubicBezTo>
                      <a:cubicBezTo>
                        <a:pt x="9747" y="3274"/>
                        <a:pt x="9446" y="3283"/>
                        <a:pt x="9150" y="3283"/>
                      </a:cubicBezTo>
                      <a:cubicBezTo>
                        <a:pt x="5081" y="3283"/>
                        <a:pt x="2020" y="1622"/>
                        <a:pt x="1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Google Shape;1607;p37">
                  <a:extLst>
                    <a:ext uri="{FF2B5EF4-FFF2-40B4-BE49-F238E27FC236}">
                      <a16:creationId xmlns="" xmlns:a16="http://schemas.microsoft.com/office/drawing/2014/main" id="{849B6763-DF2C-4ECD-B843-BD25E7C14FF5}"/>
                    </a:ext>
                  </a:extLst>
                </p:cNvPr>
                <p:cNvSpPr/>
                <p:nvPr/>
              </p:nvSpPr>
              <p:spPr>
                <a:xfrm>
                  <a:off x="2455600" y="1550975"/>
                  <a:ext cx="469575" cy="17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83" h="7025" fill="none" extrusionOk="0">
                      <a:moveTo>
                        <a:pt x="18783" y="4679"/>
                      </a:moveTo>
                      <a:cubicBezTo>
                        <a:pt x="16940" y="5977"/>
                        <a:pt x="14447" y="7025"/>
                        <a:pt x="11369" y="7025"/>
                      </a:cubicBezTo>
                      <a:cubicBezTo>
                        <a:pt x="10578" y="7024"/>
                        <a:pt x="9789" y="6958"/>
                        <a:pt x="9009" y="6828"/>
                      </a:cubicBezTo>
                      <a:cubicBezTo>
                        <a:pt x="3827" y="5978"/>
                        <a:pt x="1171" y="2801"/>
                        <a:pt x="1" y="1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Google Shape;1608;p37">
                  <a:extLst>
                    <a:ext uri="{FF2B5EF4-FFF2-40B4-BE49-F238E27FC236}">
                      <a16:creationId xmlns="" xmlns:a16="http://schemas.microsoft.com/office/drawing/2014/main" id="{38E39857-28E2-46B1-8C58-166F4175F962}"/>
                    </a:ext>
                  </a:extLst>
                </p:cNvPr>
                <p:cNvSpPr/>
                <p:nvPr/>
              </p:nvSpPr>
              <p:spPr>
                <a:xfrm>
                  <a:off x="2260675" y="1215450"/>
                  <a:ext cx="184725" cy="3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9" h="13265" fill="none" extrusionOk="0">
                      <a:moveTo>
                        <a:pt x="7388" y="13264"/>
                      </a:moveTo>
                      <a:cubicBezTo>
                        <a:pt x="4579" y="12538"/>
                        <a:pt x="2364" y="10620"/>
                        <a:pt x="1237" y="7835"/>
                      </a:cubicBezTo>
                      <a:cubicBezTo>
                        <a:pt x="0" y="4777"/>
                        <a:pt x="637" y="2038"/>
                        <a:pt x="1776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Google Shape;1609;p37">
                  <a:extLst>
                    <a:ext uri="{FF2B5EF4-FFF2-40B4-BE49-F238E27FC236}">
                      <a16:creationId xmlns="" xmlns:a16="http://schemas.microsoft.com/office/drawing/2014/main" id="{F8C23CD7-A4FF-47F4-89C0-DD113CC5C4AC}"/>
                    </a:ext>
                  </a:extLst>
                </p:cNvPr>
                <p:cNvSpPr/>
                <p:nvPr/>
              </p:nvSpPr>
              <p:spPr>
                <a:xfrm>
                  <a:off x="2244650" y="833850"/>
                  <a:ext cx="227125" cy="37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5" h="14875" fill="none" extrusionOk="0">
                      <a:moveTo>
                        <a:pt x="2224" y="14875"/>
                      </a:moveTo>
                      <a:cubicBezTo>
                        <a:pt x="816" y="12775"/>
                        <a:pt x="1" y="9778"/>
                        <a:pt x="1426" y="6037"/>
                      </a:cubicBezTo>
                      <a:cubicBezTo>
                        <a:pt x="2792" y="2451"/>
                        <a:pt x="5557" y="286"/>
                        <a:pt x="9085" y="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Google Shape;1610;p37">
                  <a:extLst>
                    <a:ext uri="{FF2B5EF4-FFF2-40B4-BE49-F238E27FC236}">
                      <a16:creationId xmlns="" xmlns:a16="http://schemas.microsoft.com/office/drawing/2014/main" id="{1387B24B-2569-423B-B272-E667002F8A0A}"/>
                    </a:ext>
                  </a:extLst>
                </p:cNvPr>
                <p:cNvSpPr/>
                <p:nvPr/>
              </p:nvSpPr>
              <p:spPr>
                <a:xfrm>
                  <a:off x="2477925" y="646900"/>
                  <a:ext cx="475975" cy="17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9" h="7120" fill="none" extrusionOk="0">
                      <a:moveTo>
                        <a:pt x="1" y="7120"/>
                      </a:moveTo>
                      <a:cubicBezTo>
                        <a:pt x="1313" y="4569"/>
                        <a:pt x="3841" y="1816"/>
                        <a:pt x="8233" y="581"/>
                      </a:cubicBezTo>
                      <a:cubicBezTo>
                        <a:pt x="9604" y="196"/>
                        <a:pt x="10999" y="0"/>
                        <a:pt x="12381" y="0"/>
                      </a:cubicBezTo>
                      <a:cubicBezTo>
                        <a:pt x="15129" y="0"/>
                        <a:pt x="17396" y="754"/>
                        <a:pt x="19038" y="1564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Google Shape;1611;p37">
                  <a:extLst>
                    <a:ext uri="{FF2B5EF4-FFF2-40B4-BE49-F238E27FC236}">
                      <a16:creationId xmlns="" xmlns:a16="http://schemas.microsoft.com/office/drawing/2014/main" id="{88156D39-1EDA-40C3-A7F5-A13C4068D6CB}"/>
                    </a:ext>
                  </a:extLst>
                </p:cNvPr>
                <p:cNvSpPr/>
                <p:nvPr/>
              </p:nvSpPr>
              <p:spPr>
                <a:xfrm>
                  <a:off x="2962950" y="589875"/>
                  <a:ext cx="444000" cy="9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0" h="3616" fill="none" extrusionOk="0">
                      <a:moveTo>
                        <a:pt x="0" y="3616"/>
                      </a:moveTo>
                      <a:cubicBezTo>
                        <a:pt x="1959" y="1951"/>
                        <a:pt x="5032" y="143"/>
                        <a:pt x="9231" y="8"/>
                      </a:cubicBezTo>
                      <a:cubicBezTo>
                        <a:pt x="9380" y="3"/>
                        <a:pt x="9526" y="1"/>
                        <a:pt x="9672" y="1"/>
                      </a:cubicBezTo>
                      <a:cubicBezTo>
                        <a:pt x="13225" y="1"/>
                        <a:pt x="15900" y="1387"/>
                        <a:pt x="17760" y="306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Google Shape;1612;p37">
                  <a:extLst>
                    <a:ext uri="{FF2B5EF4-FFF2-40B4-BE49-F238E27FC236}">
                      <a16:creationId xmlns="" xmlns:a16="http://schemas.microsoft.com/office/drawing/2014/main" id="{88507896-1CB2-4554-9D1B-C264FF6BFC86}"/>
                    </a:ext>
                  </a:extLst>
                </p:cNvPr>
                <p:cNvSpPr/>
                <p:nvPr/>
              </p:nvSpPr>
              <p:spPr>
                <a:xfrm>
                  <a:off x="3415925" y="589925"/>
                  <a:ext cx="415725" cy="7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9" h="3071" fill="none" extrusionOk="0">
                      <a:moveTo>
                        <a:pt x="0" y="2869"/>
                      </a:moveTo>
                      <a:cubicBezTo>
                        <a:pt x="1321" y="1835"/>
                        <a:pt x="2813" y="1051"/>
                        <a:pt x="4383" y="574"/>
                      </a:cubicBezTo>
                      <a:cubicBezTo>
                        <a:pt x="5539" y="210"/>
                        <a:pt x="6743" y="17"/>
                        <a:pt x="7955" y="2"/>
                      </a:cubicBezTo>
                      <a:cubicBezTo>
                        <a:pt x="7984" y="2"/>
                        <a:pt x="8114" y="0"/>
                        <a:pt x="8114" y="0"/>
                      </a:cubicBezTo>
                      <a:lnTo>
                        <a:pt x="8395" y="1"/>
                      </a:lnTo>
                      <a:lnTo>
                        <a:pt x="8424" y="2"/>
                      </a:lnTo>
                      <a:cubicBezTo>
                        <a:pt x="9636" y="18"/>
                        <a:pt x="10838" y="210"/>
                        <a:pt x="11993" y="574"/>
                      </a:cubicBezTo>
                      <a:cubicBezTo>
                        <a:pt x="13665" y="1081"/>
                        <a:pt x="15247" y="1935"/>
                        <a:pt x="16629" y="3070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1613;p37">
                  <a:extLst>
                    <a:ext uri="{FF2B5EF4-FFF2-40B4-BE49-F238E27FC236}">
                      <a16:creationId xmlns="" xmlns:a16="http://schemas.microsoft.com/office/drawing/2014/main" id="{344E6C1D-1248-4799-A626-22AFEDE047E4}"/>
                    </a:ext>
                  </a:extLst>
                </p:cNvPr>
                <p:cNvSpPr/>
                <p:nvPr/>
              </p:nvSpPr>
              <p:spPr>
                <a:xfrm>
                  <a:off x="3840425" y="589875"/>
                  <a:ext cx="444050" cy="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2" h="3829" fill="none" extrusionOk="0">
                      <a:moveTo>
                        <a:pt x="0" y="2855"/>
                      </a:moveTo>
                      <a:cubicBezTo>
                        <a:pt x="1846" y="1271"/>
                        <a:pt x="4443" y="1"/>
                        <a:pt x="7845" y="1"/>
                      </a:cubicBezTo>
                      <a:cubicBezTo>
                        <a:pt x="7990" y="1"/>
                        <a:pt x="8137" y="3"/>
                        <a:pt x="8286" y="8"/>
                      </a:cubicBezTo>
                      <a:cubicBezTo>
                        <a:pt x="12663" y="149"/>
                        <a:pt x="15817" y="2108"/>
                        <a:pt x="17762" y="3828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1614;p37">
                  <a:extLst>
                    <a:ext uri="{FF2B5EF4-FFF2-40B4-BE49-F238E27FC236}">
                      <a16:creationId xmlns="" xmlns:a16="http://schemas.microsoft.com/office/drawing/2014/main" id="{47ACE0AC-5363-48E5-8250-CD0D183A61D0}"/>
                    </a:ext>
                  </a:extLst>
                </p:cNvPr>
                <p:cNvSpPr/>
                <p:nvPr/>
              </p:nvSpPr>
              <p:spPr>
                <a:xfrm>
                  <a:off x="4294650" y="646875"/>
                  <a:ext cx="472325" cy="18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93" h="7410" fill="none" extrusionOk="0">
                      <a:moveTo>
                        <a:pt x="1" y="1424"/>
                      </a:moveTo>
                      <a:cubicBezTo>
                        <a:pt x="1617" y="669"/>
                        <a:pt x="3779" y="0"/>
                        <a:pt x="6369" y="0"/>
                      </a:cubicBezTo>
                      <a:cubicBezTo>
                        <a:pt x="7750" y="0"/>
                        <a:pt x="9145" y="196"/>
                        <a:pt x="10516" y="582"/>
                      </a:cubicBezTo>
                      <a:cubicBezTo>
                        <a:pt x="15074" y="1863"/>
                        <a:pt x="17625" y="4781"/>
                        <a:pt x="18892" y="740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1615;p37">
                  <a:extLst>
                    <a:ext uri="{FF2B5EF4-FFF2-40B4-BE49-F238E27FC236}">
                      <a16:creationId xmlns="" xmlns:a16="http://schemas.microsoft.com/office/drawing/2014/main" id="{F5DF2067-67E8-48D3-B130-9E9539D09D09}"/>
                    </a:ext>
                  </a:extLst>
                </p:cNvPr>
                <p:cNvSpPr/>
                <p:nvPr/>
              </p:nvSpPr>
              <p:spPr>
                <a:xfrm>
                  <a:off x="4777625" y="834650"/>
                  <a:ext cx="220550" cy="37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2" h="15112" fill="none" extrusionOk="0">
                      <a:moveTo>
                        <a:pt x="1" y="0"/>
                      </a:moveTo>
                      <a:cubicBezTo>
                        <a:pt x="3373" y="390"/>
                        <a:pt x="6011" y="2530"/>
                        <a:pt x="7334" y="6005"/>
                      </a:cubicBezTo>
                      <a:cubicBezTo>
                        <a:pt x="8821" y="9908"/>
                        <a:pt x="7871" y="13001"/>
                        <a:pt x="6350" y="15112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Google Shape;1616;p37">
                  <a:extLst>
                    <a:ext uri="{FF2B5EF4-FFF2-40B4-BE49-F238E27FC236}">
                      <a16:creationId xmlns="" xmlns:a16="http://schemas.microsoft.com/office/drawing/2014/main" id="{71C2D281-545E-4C04-B741-08B710C2321B}"/>
                    </a:ext>
                  </a:extLst>
                </p:cNvPr>
                <p:cNvSpPr/>
                <p:nvPr/>
              </p:nvSpPr>
              <p:spPr>
                <a:xfrm>
                  <a:off x="4788100" y="1222475"/>
                  <a:ext cx="191125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5" h="13060" fill="none" extrusionOk="0">
                      <a:moveTo>
                        <a:pt x="6077" y="1"/>
                      </a:moveTo>
                      <a:cubicBezTo>
                        <a:pt x="7118" y="2007"/>
                        <a:pt x="7645" y="4634"/>
                        <a:pt x="6463" y="7554"/>
                      </a:cubicBezTo>
                      <a:cubicBezTo>
                        <a:pt x="5294" y="10441"/>
                        <a:pt x="2958" y="12396"/>
                        <a:pt x="0" y="1305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1617;p37">
                  <a:extLst>
                    <a:ext uri="{FF2B5EF4-FFF2-40B4-BE49-F238E27FC236}">
                      <a16:creationId xmlns="" xmlns:a16="http://schemas.microsoft.com/office/drawing/2014/main" id="{A3B87032-D8C3-4CE0-B279-3E852288154D}"/>
                    </a:ext>
                  </a:extLst>
                </p:cNvPr>
                <p:cNvSpPr/>
                <p:nvPr/>
              </p:nvSpPr>
              <p:spPr>
                <a:xfrm>
                  <a:off x="4309475" y="1558450"/>
                  <a:ext cx="472950" cy="16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8" h="6726" fill="none" extrusionOk="0">
                      <a:moveTo>
                        <a:pt x="18918" y="1"/>
                      </a:moveTo>
                      <a:cubicBezTo>
                        <a:pt x="17687" y="2724"/>
                        <a:pt x="15039" y="5709"/>
                        <a:pt x="10039" y="6529"/>
                      </a:cubicBezTo>
                      <a:cubicBezTo>
                        <a:pt x="9259" y="6659"/>
                        <a:pt x="8470" y="6725"/>
                        <a:pt x="7679" y="6726"/>
                      </a:cubicBezTo>
                      <a:cubicBezTo>
                        <a:pt x="4451" y="6726"/>
                        <a:pt x="1868" y="5573"/>
                        <a:pt x="1" y="4189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Google Shape;1618;p37">
                  <a:extLst>
                    <a:ext uri="{FF2B5EF4-FFF2-40B4-BE49-F238E27FC236}">
                      <a16:creationId xmlns="" xmlns:a16="http://schemas.microsoft.com/office/drawing/2014/main" id="{A30DC8C3-E2E0-4482-84C3-A876008E25C7}"/>
                    </a:ext>
                  </a:extLst>
                </p:cNvPr>
                <p:cNvSpPr/>
                <p:nvPr/>
              </p:nvSpPr>
              <p:spPr>
                <a:xfrm>
                  <a:off x="3836075" y="1668175"/>
                  <a:ext cx="464300" cy="7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72" h="3086" fill="none" extrusionOk="0">
                      <a:moveTo>
                        <a:pt x="18571" y="0"/>
                      </a:moveTo>
                      <a:cubicBezTo>
                        <a:pt x="16553" y="1556"/>
                        <a:pt x="13577" y="3085"/>
                        <a:pt x="9674" y="3085"/>
                      </a:cubicBezTo>
                      <a:cubicBezTo>
                        <a:pt x="9379" y="3085"/>
                        <a:pt x="9077" y="3076"/>
                        <a:pt x="8780" y="3059"/>
                      </a:cubicBezTo>
                      <a:cubicBezTo>
                        <a:pt x="4688" y="2814"/>
                        <a:pt x="1831" y="1703"/>
                        <a:pt x="1" y="661"/>
                      </a:cubicBezTo>
                    </a:path>
                  </a:pathLst>
                </a:custGeom>
                <a:grpFill/>
                <a:ln w="76200" cap="rnd" cmpd="sng">
                  <a:solidFill>
                    <a:schemeClr val="bg1"/>
                  </a:solidFill>
                  <a:prstDash val="dash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Google Shape;1619;p37">
                <a:extLst>
                  <a:ext uri="{FF2B5EF4-FFF2-40B4-BE49-F238E27FC236}">
                    <a16:creationId xmlns="" xmlns:a16="http://schemas.microsoft.com/office/drawing/2014/main" id="{1718D34D-CC99-48D3-8BBE-209E705C3F2C}"/>
                  </a:ext>
                </a:extLst>
              </p:cNvPr>
              <p:cNvSpPr/>
              <p:nvPr/>
            </p:nvSpPr>
            <p:spPr>
              <a:xfrm>
                <a:off x="-1838529" y="5346406"/>
                <a:ext cx="7783411" cy="3042409"/>
              </a:xfrm>
              <a:custGeom>
                <a:avLst/>
                <a:gdLst/>
                <a:ahLst/>
                <a:cxnLst/>
                <a:rect l="l" t="t" r="r" b="b"/>
                <a:pathLst>
                  <a:path w="104825" h="39397" extrusionOk="0">
                    <a:moveTo>
                      <a:pt x="52353" y="1"/>
                    </a:moveTo>
                    <a:cubicBezTo>
                      <a:pt x="52344" y="1"/>
                      <a:pt x="52336" y="1"/>
                      <a:pt x="52328" y="1"/>
                    </a:cubicBezTo>
                    <a:cubicBezTo>
                      <a:pt x="52309" y="1"/>
                      <a:pt x="52292" y="3"/>
                      <a:pt x="52273" y="3"/>
                    </a:cubicBezTo>
                    <a:cubicBezTo>
                      <a:pt x="51371" y="9"/>
                      <a:pt x="50475" y="151"/>
                      <a:pt x="49615" y="423"/>
                    </a:cubicBezTo>
                    <a:cubicBezTo>
                      <a:pt x="47733" y="991"/>
                      <a:pt x="46351" y="2031"/>
                      <a:pt x="45446" y="2917"/>
                    </a:cubicBezTo>
                    <a:cubicBezTo>
                      <a:pt x="44266" y="4003"/>
                      <a:pt x="43631" y="4976"/>
                      <a:pt x="43631" y="4976"/>
                    </a:cubicBezTo>
                    <a:cubicBezTo>
                      <a:pt x="43631" y="4976"/>
                      <a:pt x="41566" y="2"/>
                      <a:pt x="35779" y="2"/>
                    </a:cubicBezTo>
                    <a:cubicBezTo>
                      <a:pt x="35669" y="2"/>
                      <a:pt x="35559" y="3"/>
                      <a:pt x="35446" y="7"/>
                    </a:cubicBezTo>
                    <a:cubicBezTo>
                      <a:pt x="29404" y="201"/>
                      <a:pt x="26383" y="4879"/>
                      <a:pt x="26383" y="4879"/>
                    </a:cubicBezTo>
                    <a:cubicBezTo>
                      <a:pt x="26383" y="4879"/>
                      <a:pt x="23526" y="2282"/>
                      <a:pt x="19084" y="2282"/>
                    </a:cubicBezTo>
                    <a:cubicBezTo>
                      <a:pt x="18085" y="2282"/>
                      <a:pt x="17005" y="2413"/>
                      <a:pt x="15860" y="2736"/>
                    </a:cubicBezTo>
                    <a:cubicBezTo>
                      <a:pt x="9623" y="4490"/>
                      <a:pt x="8941" y="9946"/>
                      <a:pt x="8941" y="9946"/>
                    </a:cubicBezTo>
                    <a:cubicBezTo>
                      <a:pt x="8941" y="9946"/>
                      <a:pt x="8246" y="9728"/>
                      <a:pt x="7271" y="9728"/>
                    </a:cubicBezTo>
                    <a:cubicBezTo>
                      <a:pt x="5640" y="9728"/>
                      <a:pt x="3229" y="10338"/>
                      <a:pt x="1986" y="13601"/>
                    </a:cubicBezTo>
                    <a:cubicBezTo>
                      <a:pt x="0" y="18813"/>
                      <a:pt x="4459" y="21250"/>
                      <a:pt x="4459" y="21250"/>
                    </a:cubicBezTo>
                    <a:cubicBezTo>
                      <a:pt x="4459" y="21250"/>
                      <a:pt x="755" y="24075"/>
                      <a:pt x="2413" y="28168"/>
                    </a:cubicBezTo>
                    <a:cubicBezTo>
                      <a:pt x="3750" y="31473"/>
                      <a:pt x="6868" y="31791"/>
                      <a:pt x="8018" y="31791"/>
                    </a:cubicBezTo>
                    <a:cubicBezTo>
                      <a:pt x="8292" y="31791"/>
                      <a:pt x="8454" y="31773"/>
                      <a:pt x="8454" y="31773"/>
                    </a:cubicBezTo>
                    <a:cubicBezTo>
                      <a:pt x="8454" y="31773"/>
                      <a:pt x="8844" y="37424"/>
                      <a:pt x="15372" y="38497"/>
                    </a:cubicBezTo>
                    <a:cubicBezTo>
                      <a:pt x="16008" y="38601"/>
                      <a:pt x="16610" y="38648"/>
                      <a:pt x="17180" y="38648"/>
                    </a:cubicBezTo>
                    <a:cubicBezTo>
                      <a:pt x="22461" y="38648"/>
                      <a:pt x="24923" y="34599"/>
                      <a:pt x="24923" y="34599"/>
                    </a:cubicBezTo>
                    <a:cubicBezTo>
                      <a:pt x="24923" y="34599"/>
                      <a:pt x="28091" y="39397"/>
                      <a:pt x="34121" y="39397"/>
                    </a:cubicBezTo>
                    <a:cubicBezTo>
                      <a:pt x="34348" y="39397"/>
                      <a:pt x="34578" y="39390"/>
                      <a:pt x="34812" y="39376"/>
                    </a:cubicBezTo>
                    <a:cubicBezTo>
                      <a:pt x="41292" y="38989"/>
                      <a:pt x="43825" y="36158"/>
                      <a:pt x="43825" y="36158"/>
                    </a:cubicBezTo>
                    <a:cubicBezTo>
                      <a:pt x="43825" y="36158"/>
                      <a:pt x="47517" y="39376"/>
                      <a:pt x="51913" y="39376"/>
                    </a:cubicBezTo>
                    <a:cubicBezTo>
                      <a:pt x="51978" y="39376"/>
                      <a:pt x="52043" y="39375"/>
                      <a:pt x="52108" y="39374"/>
                    </a:cubicBezTo>
                    <a:cubicBezTo>
                      <a:pt x="52210" y="39371"/>
                      <a:pt x="52311" y="39366"/>
                      <a:pt x="52413" y="39360"/>
                    </a:cubicBezTo>
                    <a:cubicBezTo>
                      <a:pt x="52514" y="39366"/>
                      <a:pt x="52615" y="39371"/>
                      <a:pt x="52717" y="39374"/>
                    </a:cubicBezTo>
                    <a:cubicBezTo>
                      <a:pt x="52782" y="39375"/>
                      <a:pt x="52847" y="39376"/>
                      <a:pt x="52912" y="39376"/>
                    </a:cubicBezTo>
                    <a:cubicBezTo>
                      <a:pt x="57309" y="39376"/>
                      <a:pt x="61000" y="36158"/>
                      <a:pt x="61000" y="36158"/>
                    </a:cubicBezTo>
                    <a:cubicBezTo>
                      <a:pt x="61000" y="36158"/>
                      <a:pt x="63533" y="38989"/>
                      <a:pt x="70013" y="39376"/>
                    </a:cubicBezTo>
                    <a:cubicBezTo>
                      <a:pt x="70248" y="39390"/>
                      <a:pt x="70479" y="39397"/>
                      <a:pt x="70706" y="39397"/>
                    </a:cubicBezTo>
                    <a:cubicBezTo>
                      <a:pt x="76736" y="39397"/>
                      <a:pt x="79904" y="34599"/>
                      <a:pt x="79904" y="34599"/>
                    </a:cubicBezTo>
                    <a:cubicBezTo>
                      <a:pt x="79904" y="34599"/>
                      <a:pt x="82365" y="38648"/>
                      <a:pt x="87645" y="38648"/>
                    </a:cubicBezTo>
                    <a:cubicBezTo>
                      <a:pt x="88215" y="38648"/>
                      <a:pt x="88817" y="38601"/>
                      <a:pt x="89453" y="38497"/>
                    </a:cubicBezTo>
                    <a:cubicBezTo>
                      <a:pt x="95982" y="37426"/>
                      <a:pt x="96371" y="31773"/>
                      <a:pt x="96371" y="31773"/>
                    </a:cubicBezTo>
                    <a:cubicBezTo>
                      <a:pt x="96371" y="31773"/>
                      <a:pt x="96533" y="31791"/>
                      <a:pt x="96807" y="31791"/>
                    </a:cubicBezTo>
                    <a:cubicBezTo>
                      <a:pt x="97957" y="31791"/>
                      <a:pt x="101075" y="31473"/>
                      <a:pt x="102412" y="28167"/>
                    </a:cubicBezTo>
                    <a:cubicBezTo>
                      <a:pt x="104070" y="24075"/>
                      <a:pt x="100366" y="21250"/>
                      <a:pt x="100366" y="21250"/>
                    </a:cubicBezTo>
                    <a:cubicBezTo>
                      <a:pt x="100366" y="21250"/>
                      <a:pt x="104825" y="18813"/>
                      <a:pt x="102840" y="13601"/>
                    </a:cubicBezTo>
                    <a:cubicBezTo>
                      <a:pt x="101597" y="10338"/>
                      <a:pt x="99185" y="9728"/>
                      <a:pt x="97555" y="9728"/>
                    </a:cubicBezTo>
                    <a:cubicBezTo>
                      <a:pt x="96580" y="9728"/>
                      <a:pt x="95884" y="9946"/>
                      <a:pt x="95884" y="9946"/>
                    </a:cubicBezTo>
                    <a:cubicBezTo>
                      <a:pt x="95884" y="9946"/>
                      <a:pt x="95202" y="4490"/>
                      <a:pt x="88966" y="2736"/>
                    </a:cubicBezTo>
                    <a:cubicBezTo>
                      <a:pt x="87820" y="2413"/>
                      <a:pt x="86740" y="2282"/>
                      <a:pt x="85741" y="2282"/>
                    </a:cubicBezTo>
                    <a:cubicBezTo>
                      <a:pt x="81299" y="2282"/>
                      <a:pt x="78442" y="4879"/>
                      <a:pt x="78442" y="4879"/>
                    </a:cubicBezTo>
                    <a:cubicBezTo>
                      <a:pt x="78442" y="4879"/>
                      <a:pt x="75421" y="202"/>
                      <a:pt x="69380" y="7"/>
                    </a:cubicBezTo>
                    <a:cubicBezTo>
                      <a:pt x="69268" y="3"/>
                      <a:pt x="69157" y="2"/>
                      <a:pt x="69047" y="2"/>
                    </a:cubicBezTo>
                    <a:cubicBezTo>
                      <a:pt x="63260" y="2"/>
                      <a:pt x="61194" y="4976"/>
                      <a:pt x="61194" y="4976"/>
                    </a:cubicBezTo>
                    <a:cubicBezTo>
                      <a:pt x="61194" y="4976"/>
                      <a:pt x="60559" y="4003"/>
                      <a:pt x="59379" y="2917"/>
                    </a:cubicBezTo>
                    <a:cubicBezTo>
                      <a:pt x="58474" y="2031"/>
                      <a:pt x="57092" y="991"/>
                      <a:pt x="55211" y="423"/>
                    </a:cubicBezTo>
                    <a:cubicBezTo>
                      <a:pt x="54350" y="151"/>
                      <a:pt x="53454" y="9"/>
                      <a:pt x="52552" y="3"/>
                    </a:cubicBezTo>
                    <a:cubicBezTo>
                      <a:pt x="52533" y="3"/>
                      <a:pt x="52516" y="1"/>
                      <a:pt x="52499" y="1"/>
                    </a:cubicBezTo>
                    <a:cubicBezTo>
                      <a:pt x="52470" y="1"/>
                      <a:pt x="52441" y="2"/>
                      <a:pt x="52413" y="2"/>
                    </a:cubicBezTo>
                    <a:cubicBezTo>
                      <a:pt x="52392" y="2"/>
                      <a:pt x="52373" y="1"/>
                      <a:pt x="5235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9775BEE7-113A-413C-8449-27A31BF7E672}"/>
                </a:ext>
              </a:extLst>
            </p:cNvPr>
            <p:cNvSpPr txBox="1"/>
            <p:nvPr/>
          </p:nvSpPr>
          <p:spPr>
            <a:xfrm>
              <a:off x="2728610" y="2377110"/>
              <a:ext cx="9917179" cy="30138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mối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mật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thiết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phối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tách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rời</a:t>
              </a:r>
              <a:r>
                <a: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Freeform 2">
            <a:extLst>
              <a:ext uri="{FF2B5EF4-FFF2-40B4-BE49-F238E27FC236}">
                <a16:creationId xmlns="" xmlns:a16="http://schemas.microsoft.com/office/drawing/2014/main" id="{FBBE257D-60F6-4A75-B426-82F29986FB48}"/>
              </a:ext>
            </a:extLst>
          </p:cNvPr>
          <p:cNvSpPr/>
          <p:nvPr/>
        </p:nvSpPr>
        <p:spPr>
          <a:xfrm flipH="1">
            <a:off x="13782159" y="2951702"/>
            <a:ext cx="4592772" cy="7541970"/>
          </a:xfrm>
          <a:custGeom>
            <a:avLst/>
            <a:gdLst/>
            <a:ahLst/>
            <a:cxnLst/>
            <a:rect l="l" t="t" r="r" b="b"/>
            <a:pathLst>
              <a:path w="2016252" h="4114800">
                <a:moveTo>
                  <a:pt x="0" y="0"/>
                </a:moveTo>
                <a:lnTo>
                  <a:pt x="2016252" y="0"/>
                </a:lnTo>
                <a:lnTo>
                  <a:pt x="2016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">
            <a:extLst>
              <a:ext uri="{FF2B5EF4-FFF2-40B4-BE49-F238E27FC236}">
                <a16:creationId xmlns="" xmlns:a16="http://schemas.microsoft.com/office/drawing/2014/main" id="{37DE84B3-EB6A-45D3-B8B9-1F6376E97F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97917" y="7628545"/>
            <a:ext cx="2325441" cy="1078159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="" xmlns:a16="http://schemas.microsoft.com/office/drawing/2014/main" id="{1BCB3DBD-80B2-411C-A085-991BA75307B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024218" y="319097"/>
            <a:ext cx="1468455" cy="177189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="" xmlns:a16="http://schemas.microsoft.com/office/drawing/2014/main" id="{4F59810D-C602-4D0D-A829-5535B2761E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866416" y="8725754"/>
            <a:ext cx="2325441" cy="107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239514" y="-6615176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E9440E6-AEA6-420E-BD22-20155DE884FF}"/>
              </a:ext>
            </a:extLst>
          </p:cNvPr>
          <p:cNvGrpSpPr/>
          <p:nvPr/>
        </p:nvGrpSpPr>
        <p:grpSpPr>
          <a:xfrm>
            <a:off x="877926" y="2857499"/>
            <a:ext cx="10223252" cy="6866533"/>
            <a:chOff x="877926" y="2857499"/>
            <a:chExt cx="10223252" cy="6866533"/>
          </a:xfrm>
        </p:grpSpPr>
        <p:sp>
          <p:nvSpPr>
            <p:cNvPr id="22" name="Freeform 7">
              <a:extLst>
                <a:ext uri="{FF2B5EF4-FFF2-40B4-BE49-F238E27FC236}">
                  <a16:creationId xmlns="" xmlns:a16="http://schemas.microsoft.com/office/drawing/2014/main" id="{5EBF85C2-01C9-42B3-80D9-AD7BC2724BDC}"/>
                </a:ext>
              </a:extLst>
            </p:cNvPr>
            <p:cNvSpPr/>
            <p:nvPr/>
          </p:nvSpPr>
          <p:spPr>
            <a:xfrm>
              <a:off x="877926" y="2857499"/>
              <a:ext cx="10223252" cy="6866533"/>
            </a:xfrm>
            <a:prstGeom prst="roundRect">
              <a:avLst>
                <a:gd name="adj" fmla="val 4667"/>
              </a:avLst>
            </a:prstGeom>
            <a:solidFill>
              <a:srgbClr val="A5DAF3"/>
            </a:solidFill>
            <a:ln w="57150">
              <a:solidFill>
                <a:schemeClr val="tx2"/>
              </a:solidFill>
            </a:ln>
          </p:spPr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B8020DE6-3D07-461E-A8EA-190C4761AF4A}"/>
                </a:ext>
              </a:extLst>
            </p:cNvPr>
            <p:cNvSpPr txBox="1"/>
            <p:nvPr/>
          </p:nvSpPr>
          <p:spPr>
            <a:xfrm>
              <a:off x="1036552" y="3086100"/>
              <a:ext cx="9906000" cy="64415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chạy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hòa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tăng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hấp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cung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cấp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O</a:t>
              </a:r>
              <a:r>
                <a:rPr kumimoji="0" lang="en-US" sz="4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xương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đang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mạnh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tăng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da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hòa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…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Freeform 7">
            <a:extLst>
              <a:ext uri="{FF2B5EF4-FFF2-40B4-BE49-F238E27FC236}">
                <a16:creationId xmlns="" xmlns:a16="http://schemas.microsoft.com/office/drawing/2014/main" id="{8B139A8E-C46A-4583-B7E3-2397C39D4702}"/>
              </a:ext>
            </a:extLst>
          </p:cNvPr>
          <p:cNvSpPr/>
          <p:nvPr/>
        </p:nvSpPr>
        <p:spPr>
          <a:xfrm>
            <a:off x="12039600" y="1638300"/>
            <a:ext cx="5966460" cy="8229600"/>
          </a:xfrm>
          <a:custGeom>
            <a:avLst/>
            <a:gdLst/>
            <a:ahLst/>
            <a:cxnLst/>
            <a:rect l="l" t="t" r="r" b="b"/>
            <a:pathLst>
              <a:path w="5966460" h="8229600">
                <a:moveTo>
                  <a:pt x="0" y="0"/>
                </a:moveTo>
                <a:lnTo>
                  <a:pt x="5966460" y="0"/>
                </a:lnTo>
                <a:lnTo>
                  <a:pt x="5966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4B706BD-EB37-43D3-8599-F7E8441EEEDB}"/>
              </a:ext>
            </a:extLst>
          </p:cNvPr>
          <p:cNvSpPr txBox="1"/>
          <p:nvPr/>
        </p:nvSpPr>
        <p:spPr>
          <a:xfrm>
            <a:off x="2309813" y="1511511"/>
            <a:ext cx="7877175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Ở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chạy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92947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>
            <a:extLst>
              <a:ext uri="{FF2B5EF4-FFF2-40B4-BE49-F238E27FC236}">
                <a16:creationId xmlns="" xmlns:a16="http://schemas.microsoft.com/office/drawing/2014/main" id="{9317FF33-9986-427D-9A12-6215F08E8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68888" y="651805"/>
            <a:ext cx="11985393" cy="838387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4785627">
            <a:off x="11570195" y="-2316453"/>
            <a:ext cx="15953106" cy="13516632"/>
          </a:xfrm>
          <a:custGeom>
            <a:avLst/>
            <a:gdLst/>
            <a:ahLst/>
            <a:cxnLst/>
            <a:rect l="l" t="t" r="r" b="b"/>
            <a:pathLst>
              <a:path w="15953106" h="13516632">
                <a:moveTo>
                  <a:pt x="0" y="0"/>
                </a:moveTo>
                <a:lnTo>
                  <a:pt x="15953107" y="0"/>
                </a:lnTo>
                <a:lnTo>
                  <a:pt x="15953107" y="13516631"/>
                </a:lnTo>
                <a:lnTo>
                  <a:pt x="0" y="13516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412279">
            <a:off x="13984452" y="-4493217"/>
            <a:ext cx="7708051" cy="8345331"/>
          </a:xfrm>
          <a:custGeom>
            <a:avLst/>
            <a:gdLst/>
            <a:ahLst/>
            <a:cxnLst/>
            <a:rect l="l" t="t" r="r" b="b"/>
            <a:pathLst>
              <a:path w="7708051" h="8345331">
                <a:moveTo>
                  <a:pt x="0" y="0"/>
                </a:moveTo>
                <a:lnTo>
                  <a:pt x="7708051" y="0"/>
                </a:lnTo>
                <a:lnTo>
                  <a:pt x="7708051" y="8345331"/>
                </a:lnTo>
                <a:lnTo>
                  <a:pt x="0" y="83453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588600">
            <a:off x="-3254820" y="-4702591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FDA224-1802-47AB-B3D1-DB5C29F10D99}"/>
              </a:ext>
            </a:extLst>
          </p:cNvPr>
          <p:cNvSpPr txBox="1"/>
          <p:nvPr/>
        </p:nvSpPr>
        <p:spPr>
          <a:xfrm>
            <a:off x="3276600" y="1409700"/>
            <a:ext cx="8948881" cy="4811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b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LUẬN</a:t>
            </a:r>
            <a:endParaRPr lang="en-US" sz="4000" b="1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riêng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C03DE31C-2621-4776-812F-3B30B49339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5505" y="5905500"/>
            <a:ext cx="3471719" cy="390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042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780638D-6D81-401F-8ED7-DE5C22F708DD}"/>
              </a:ext>
            </a:extLst>
          </p:cNvPr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59998A28-FAAD-421A-B599-12C99FA5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46FBE9D-1E82-4853-8661-D4B936F68335}"/>
              </a:ext>
            </a:extLst>
          </p:cNvPr>
          <p:cNvSpPr txBox="1"/>
          <p:nvPr/>
        </p:nvSpPr>
        <p:spPr>
          <a:xfrm>
            <a:off x="1057375" y="3060519"/>
            <a:ext cx="10703014" cy="5005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Xương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="" xmlns:a16="http://schemas.microsoft.com/office/drawing/2014/main" id="{820BC3C6-B0B0-454F-B75C-6C6FDCF22143}"/>
              </a:ext>
            </a:extLst>
          </p:cNvPr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9">
            <a:extLst>
              <a:ext uri="{FF2B5EF4-FFF2-40B4-BE49-F238E27FC236}">
                <a16:creationId xmlns="" xmlns:a16="http://schemas.microsoft.com/office/drawing/2014/main" id="{6A862519-8BB4-4835-AB15-599930F422FE}"/>
              </a:ext>
            </a:extLst>
          </p:cNvPr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="" xmlns:a16="http://schemas.microsoft.com/office/drawing/2014/main" id="{E63D4236-559A-48FF-ADDB-90CF04570BFB}"/>
              </a:ext>
            </a:extLst>
          </p:cNvPr>
          <p:cNvSpPr/>
          <p:nvPr/>
        </p:nvSpPr>
        <p:spPr>
          <a:xfrm>
            <a:off x="7775128" y="4610100"/>
            <a:ext cx="4191000" cy="4076342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7">
            <a:extLst>
              <a:ext uri="{FF2B5EF4-FFF2-40B4-BE49-F238E27FC236}">
                <a16:creationId xmlns="" xmlns:a16="http://schemas.microsoft.com/office/drawing/2014/main" id="{A2A4488D-4963-4061-BFE8-2781E66F66AF}"/>
              </a:ext>
            </a:extLst>
          </p:cNvPr>
          <p:cNvSpPr/>
          <p:nvPr/>
        </p:nvSpPr>
        <p:spPr>
          <a:xfrm rot="-6793149">
            <a:off x="13147922" y="5532255"/>
            <a:ext cx="6590437" cy="7833927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3">
            <a:extLst>
              <a:ext uri="{FF2B5EF4-FFF2-40B4-BE49-F238E27FC236}">
                <a16:creationId xmlns="" xmlns:a16="http://schemas.microsoft.com/office/drawing/2014/main" id="{B068B2BA-18BC-4619-9CA4-4C8866A048B4}"/>
              </a:ext>
            </a:extLst>
          </p:cNvPr>
          <p:cNvSpPr/>
          <p:nvPr/>
        </p:nvSpPr>
        <p:spPr>
          <a:xfrm>
            <a:off x="11529059" y="7497493"/>
            <a:ext cx="2720529" cy="2110268"/>
          </a:xfrm>
          <a:custGeom>
            <a:avLst/>
            <a:gdLst/>
            <a:ahLst/>
            <a:cxnLst/>
            <a:rect l="l" t="t" r="r" b="b"/>
            <a:pathLst>
              <a:path w="5441058" h="4114800">
                <a:moveTo>
                  <a:pt x="0" y="0"/>
                </a:moveTo>
                <a:lnTo>
                  <a:pt x="5441058" y="0"/>
                </a:lnTo>
                <a:lnTo>
                  <a:pt x="5441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96E01B4E-D7A4-4C24-996B-098C996B1F32}"/>
              </a:ext>
            </a:extLst>
          </p:cNvPr>
          <p:cNvSpPr/>
          <p:nvPr/>
        </p:nvSpPr>
        <p:spPr>
          <a:xfrm>
            <a:off x="1371600" y="42291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8806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780638D-6D81-401F-8ED7-DE5C22F708DD}"/>
              </a:ext>
            </a:extLst>
          </p:cNvPr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59998A28-FAAD-421A-B599-12C99FA5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="" xmlns:a16="http://schemas.microsoft.com/office/drawing/2014/main" id="{820BC3C6-B0B0-454F-B75C-6C6FDCF22143}"/>
              </a:ext>
            </a:extLst>
          </p:cNvPr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9">
            <a:extLst>
              <a:ext uri="{FF2B5EF4-FFF2-40B4-BE49-F238E27FC236}">
                <a16:creationId xmlns="" xmlns:a16="http://schemas.microsoft.com/office/drawing/2014/main" id="{6A862519-8BB4-4835-AB15-599930F422FE}"/>
              </a:ext>
            </a:extLst>
          </p:cNvPr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614BD3C-CCA8-476F-9B65-DECEF6801896}"/>
              </a:ext>
            </a:extLst>
          </p:cNvPr>
          <p:cNvSpPr txBox="1"/>
          <p:nvPr/>
        </p:nvSpPr>
        <p:spPr>
          <a:xfrm>
            <a:off x="762000" y="3075759"/>
            <a:ext cx="11082513" cy="5928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2: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quản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bộ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phận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?</a:t>
            </a: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hô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hấp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hóa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hoàn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tiết</a:t>
            </a:r>
            <a:endParaRPr lang="en-US" sz="4000" dirty="0">
              <a:effectLst/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="" xmlns:a16="http://schemas.microsoft.com/office/drawing/2014/main" id="{79CCDCD1-FE3F-47F6-8A3C-640F7CD2A3A9}"/>
              </a:ext>
            </a:extLst>
          </p:cNvPr>
          <p:cNvSpPr/>
          <p:nvPr/>
        </p:nvSpPr>
        <p:spPr>
          <a:xfrm>
            <a:off x="11844513" y="3797847"/>
            <a:ext cx="5587584" cy="5850873"/>
          </a:xfrm>
          <a:custGeom>
            <a:avLst/>
            <a:gdLst/>
            <a:ahLst/>
            <a:cxnLst/>
            <a:rect l="l" t="t" r="r" b="b"/>
            <a:pathLst>
              <a:path w="5587584" h="5850873">
                <a:moveTo>
                  <a:pt x="0" y="0"/>
                </a:moveTo>
                <a:lnTo>
                  <a:pt x="5587583" y="0"/>
                </a:lnTo>
                <a:lnTo>
                  <a:pt x="5587583" y="5850874"/>
                </a:lnTo>
                <a:lnTo>
                  <a:pt x="0" y="58508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AF304ED2-1F71-473C-A2EA-F95AC37311C6}"/>
              </a:ext>
            </a:extLst>
          </p:cNvPr>
          <p:cNvSpPr/>
          <p:nvPr/>
        </p:nvSpPr>
        <p:spPr>
          <a:xfrm>
            <a:off x="1066800" y="61341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4432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6412279">
            <a:off x="13144772" y="6708183"/>
            <a:ext cx="7708051" cy="8345331"/>
          </a:xfrm>
          <a:custGeom>
            <a:avLst/>
            <a:gdLst/>
            <a:ahLst/>
            <a:cxnLst/>
            <a:rect l="l" t="t" r="r" b="b"/>
            <a:pathLst>
              <a:path w="7708051" h="8345331">
                <a:moveTo>
                  <a:pt x="0" y="0"/>
                </a:moveTo>
                <a:lnTo>
                  <a:pt x="7708051" y="0"/>
                </a:lnTo>
                <a:lnTo>
                  <a:pt x="7708051" y="8345331"/>
                </a:lnTo>
                <a:lnTo>
                  <a:pt x="0" y="83453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588600">
            <a:off x="-3602480" y="-5008458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 descr="A screenshot of a computer screen showing a diagram of the internal organs&#10;&#10;Description automatically generated">
            <a:extLst>
              <a:ext uri="{FF2B5EF4-FFF2-40B4-BE49-F238E27FC236}">
                <a16:creationId xmlns="" xmlns:a16="http://schemas.microsoft.com/office/drawing/2014/main" id="{4A1B8A0A-8F36-4577-BDE3-BE7484D28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2" t="13370" r="10834"/>
          <a:stretch/>
        </p:blipFill>
        <p:spPr>
          <a:xfrm>
            <a:off x="1066800" y="266700"/>
            <a:ext cx="9601200" cy="86410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B375CF0-649F-42DB-88A4-09CEF27E4DCA}"/>
              </a:ext>
            </a:extLst>
          </p:cNvPr>
          <p:cNvGrpSpPr/>
          <p:nvPr/>
        </p:nvGrpSpPr>
        <p:grpSpPr>
          <a:xfrm>
            <a:off x="517358" y="8907780"/>
            <a:ext cx="11546669" cy="1023513"/>
            <a:chOff x="517358" y="8907780"/>
            <a:chExt cx="11546669" cy="1023513"/>
          </a:xfrm>
        </p:grpSpPr>
        <p:sp>
          <p:nvSpPr>
            <p:cNvPr id="19" name="Freeform 7">
              <a:extLst>
                <a:ext uri="{FF2B5EF4-FFF2-40B4-BE49-F238E27FC236}">
                  <a16:creationId xmlns="" xmlns:a16="http://schemas.microsoft.com/office/drawing/2014/main" id="{9814E6B5-C248-42F6-BAFE-4A81D852229B}"/>
                </a:ext>
              </a:extLst>
            </p:cNvPr>
            <p:cNvSpPr/>
            <p:nvPr/>
          </p:nvSpPr>
          <p:spPr>
            <a:xfrm>
              <a:off x="517358" y="9029700"/>
              <a:ext cx="11369842" cy="901593"/>
            </a:xfrm>
            <a:custGeom>
              <a:avLst/>
              <a:gdLst/>
              <a:ahLst/>
              <a:cxnLst/>
              <a:rect l="l" t="t" r="r" b="b"/>
              <a:pathLst>
                <a:path w="2551029" h="1230426">
                  <a:moveTo>
                    <a:pt x="9592" y="0"/>
                  </a:moveTo>
                  <a:lnTo>
                    <a:pt x="2541438" y="0"/>
                  </a:lnTo>
                  <a:cubicBezTo>
                    <a:pt x="2546735" y="0"/>
                    <a:pt x="2551029" y="4294"/>
                    <a:pt x="2551029" y="9592"/>
                  </a:cubicBezTo>
                  <a:lnTo>
                    <a:pt x="2551029" y="1220835"/>
                  </a:lnTo>
                  <a:cubicBezTo>
                    <a:pt x="2551029" y="1226132"/>
                    <a:pt x="2546735" y="1230426"/>
                    <a:pt x="2541438" y="1230426"/>
                  </a:cubicBezTo>
                  <a:lnTo>
                    <a:pt x="9592" y="1230426"/>
                  </a:lnTo>
                  <a:cubicBezTo>
                    <a:pt x="4294" y="1230426"/>
                    <a:pt x="0" y="1226132"/>
                    <a:pt x="0" y="1220835"/>
                  </a:cubicBezTo>
                  <a:lnTo>
                    <a:pt x="0" y="9592"/>
                  </a:lnTo>
                  <a:cubicBezTo>
                    <a:pt x="0" y="4294"/>
                    <a:pt x="4294" y="0"/>
                    <a:pt x="9592" y="0"/>
                  </a:cubicBezTo>
                  <a:close/>
                </a:path>
              </a:pathLst>
            </a:custGeom>
            <a:solidFill>
              <a:srgbClr val="A5DAF3"/>
            </a:solidFill>
          </p:spPr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C86EA34-C062-4A54-B08C-AFF3E681990D}"/>
                </a:ext>
              </a:extLst>
            </p:cNvPr>
            <p:cNvSpPr txBox="1"/>
            <p:nvPr/>
          </p:nvSpPr>
          <p:spPr>
            <a:xfrm>
              <a:off x="533400" y="8907780"/>
              <a:ext cx="11530627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 – 5, b – 2, c – 4, d – 7, e – 6, g – 8, h – 1,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– 3.</a:t>
              </a:r>
              <a:endPara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7">
            <a:extLst>
              <a:ext uri="{FF2B5EF4-FFF2-40B4-BE49-F238E27FC236}">
                <a16:creationId xmlns="" xmlns:a16="http://schemas.microsoft.com/office/drawing/2014/main" id="{70FB6A0F-8A98-4462-BECB-E9E55C7C5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194508" flipV="1">
            <a:off x="-419332" y="8367600"/>
            <a:ext cx="1753064" cy="5705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760C9FE-E9F9-4840-9E4F-926F3BE8116D}"/>
              </a:ext>
            </a:extLst>
          </p:cNvPr>
          <p:cNvGrpSpPr/>
          <p:nvPr/>
        </p:nvGrpSpPr>
        <p:grpSpPr>
          <a:xfrm>
            <a:off x="10720138" y="1062472"/>
            <a:ext cx="7543799" cy="6172200"/>
            <a:chOff x="10720138" y="1062472"/>
            <a:chExt cx="7543799" cy="6172200"/>
          </a:xfrm>
        </p:grpSpPr>
        <p:pic>
          <p:nvPicPr>
            <p:cNvPr id="14" name="Picture 3">
              <a:extLst>
                <a:ext uri="{FF2B5EF4-FFF2-40B4-BE49-F238E27FC236}">
                  <a16:creationId xmlns="" xmlns:a16="http://schemas.microsoft.com/office/drawing/2014/main" id="{5EC1852C-7B0A-49FA-9D1E-E6C6B29E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720138" y="1062472"/>
              <a:ext cx="7543799" cy="61722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7CC1722A-24F6-4EAF-9A44-3B60476FE0D4}"/>
                </a:ext>
              </a:extLst>
            </p:cNvPr>
            <p:cNvSpPr txBox="1"/>
            <p:nvPr/>
          </p:nvSpPr>
          <p:spPr>
            <a:xfrm>
              <a:off x="11101137" y="2247900"/>
              <a:ext cx="6629398" cy="3313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thuộc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chức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năng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8880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780638D-6D81-401F-8ED7-DE5C22F708DD}"/>
              </a:ext>
            </a:extLst>
          </p:cNvPr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59998A28-FAAD-421A-B599-12C99FA5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="" xmlns:a16="http://schemas.microsoft.com/office/drawing/2014/main" id="{820BC3C6-B0B0-454F-B75C-6C6FDCF22143}"/>
              </a:ext>
            </a:extLst>
          </p:cNvPr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9">
            <a:extLst>
              <a:ext uri="{FF2B5EF4-FFF2-40B4-BE49-F238E27FC236}">
                <a16:creationId xmlns="" xmlns:a16="http://schemas.microsoft.com/office/drawing/2014/main" id="{6A862519-8BB4-4835-AB15-599930F422FE}"/>
              </a:ext>
            </a:extLst>
          </p:cNvPr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614BD3C-CCA8-476F-9B65-DECEF6801896}"/>
              </a:ext>
            </a:extLst>
          </p:cNvPr>
          <p:cNvSpPr txBox="1"/>
          <p:nvPr/>
        </p:nvSpPr>
        <p:spPr>
          <a:xfrm>
            <a:off x="762000" y="3177565"/>
            <a:ext cx="11082513" cy="5928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bơi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cật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cường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="" xmlns:a16="http://schemas.microsoft.com/office/drawing/2014/main" id="{E09436AE-4A9D-450C-BF29-0872188D913C}"/>
              </a:ext>
            </a:extLst>
          </p:cNvPr>
          <p:cNvSpPr/>
          <p:nvPr/>
        </p:nvSpPr>
        <p:spPr>
          <a:xfrm>
            <a:off x="9144000" y="5941476"/>
            <a:ext cx="9006402" cy="3497592"/>
          </a:xfrm>
          <a:custGeom>
            <a:avLst/>
            <a:gdLst/>
            <a:ahLst/>
            <a:cxnLst/>
            <a:rect l="l" t="t" r="r" b="b"/>
            <a:pathLst>
              <a:path w="16230600" h="5924169">
                <a:moveTo>
                  <a:pt x="0" y="0"/>
                </a:moveTo>
                <a:lnTo>
                  <a:pt x="16230600" y="0"/>
                </a:lnTo>
                <a:lnTo>
                  <a:pt x="16230600" y="5924168"/>
                </a:lnTo>
                <a:lnTo>
                  <a:pt x="0" y="59241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A901BD84-F143-47CC-8CD4-0F275A12D5A4}"/>
              </a:ext>
            </a:extLst>
          </p:cNvPr>
          <p:cNvSpPr/>
          <p:nvPr/>
        </p:nvSpPr>
        <p:spPr>
          <a:xfrm>
            <a:off x="1052954" y="8275734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7524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780638D-6D81-401F-8ED7-DE5C22F708DD}"/>
              </a:ext>
            </a:extLst>
          </p:cNvPr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59998A28-FAAD-421A-B599-12C99FA5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="" xmlns:a16="http://schemas.microsoft.com/office/drawing/2014/main" id="{820BC3C6-B0B0-454F-B75C-6C6FDCF22143}"/>
              </a:ext>
            </a:extLst>
          </p:cNvPr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9">
            <a:extLst>
              <a:ext uri="{FF2B5EF4-FFF2-40B4-BE49-F238E27FC236}">
                <a16:creationId xmlns="" xmlns:a16="http://schemas.microsoft.com/office/drawing/2014/main" id="{6A862519-8BB4-4835-AB15-599930F422FE}"/>
              </a:ext>
            </a:extLst>
          </p:cNvPr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614BD3C-CCA8-476F-9B65-DECEF6801896}"/>
              </a:ext>
            </a:extLst>
          </p:cNvPr>
          <p:cNvSpPr txBox="1"/>
          <p:nvPr/>
        </p:nvSpPr>
        <p:spPr>
          <a:xfrm>
            <a:off x="762000" y="3177565"/>
            <a:ext cx="13944600" cy="6637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</a:pPr>
            <a:r>
              <a:rPr lang="en-US" sz="36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4: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Khi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mất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nạp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trở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kiệt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hưởng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nề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mối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mật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xương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hủy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hoại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thiếu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</a:pP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="" xmlns:a16="http://schemas.microsoft.com/office/drawing/2014/main" id="{B54DF485-32D7-4C06-A822-B33B99A29B9E}"/>
              </a:ext>
            </a:extLst>
          </p:cNvPr>
          <p:cNvSpPr/>
          <p:nvPr/>
        </p:nvSpPr>
        <p:spPr>
          <a:xfrm>
            <a:off x="14757316" y="6504010"/>
            <a:ext cx="3530684" cy="3943689"/>
          </a:xfrm>
          <a:custGeom>
            <a:avLst/>
            <a:gdLst/>
            <a:ahLst/>
            <a:cxnLst/>
            <a:rect l="l" t="t" r="r" b="b"/>
            <a:pathLst>
              <a:path w="9006402" h="8229600">
                <a:moveTo>
                  <a:pt x="0" y="0"/>
                </a:moveTo>
                <a:lnTo>
                  <a:pt x="9006402" y="0"/>
                </a:lnTo>
                <a:lnTo>
                  <a:pt x="90064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F9C5E9DC-A0A6-40E1-8F2D-B6896283808C}"/>
              </a:ext>
            </a:extLst>
          </p:cNvPr>
          <p:cNvSpPr/>
          <p:nvPr/>
        </p:nvSpPr>
        <p:spPr>
          <a:xfrm>
            <a:off x="1034402" y="5829300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7121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780638D-6D81-401F-8ED7-DE5C22F708DD}"/>
              </a:ext>
            </a:extLst>
          </p:cNvPr>
          <p:cNvSpPr/>
          <p:nvPr/>
        </p:nvSpPr>
        <p:spPr>
          <a:xfrm>
            <a:off x="0" y="0"/>
            <a:ext cx="18288000" cy="2628900"/>
          </a:xfrm>
          <a:prstGeom prst="rect">
            <a:avLst/>
          </a:prstGeom>
          <a:solidFill>
            <a:srgbClr val="FFC9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6204209-187E-4475-8D55-407733E7289B}"/>
              </a:ext>
            </a:extLst>
          </p:cNvPr>
          <p:cNvSpPr txBox="1"/>
          <p:nvPr/>
        </p:nvSpPr>
        <p:spPr>
          <a:xfrm>
            <a:off x="1939987" y="1180824"/>
            <a:ext cx="59368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kumimoji="0" lang="en-US" sz="6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59998A28-FAAD-421A-B599-12C99FA59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440" y="309469"/>
            <a:ext cx="1276325" cy="20099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="" xmlns:a16="http://schemas.microsoft.com/office/drawing/2014/main" id="{820BC3C6-B0B0-454F-B75C-6C6FDCF22143}"/>
              </a:ext>
            </a:extLst>
          </p:cNvPr>
          <p:cNvSpPr/>
          <p:nvPr/>
        </p:nvSpPr>
        <p:spPr>
          <a:xfrm rot="-976321">
            <a:off x="13295404" y="934692"/>
            <a:ext cx="2436144" cy="2241253"/>
          </a:xfrm>
          <a:custGeom>
            <a:avLst/>
            <a:gdLst/>
            <a:ahLst/>
            <a:cxnLst/>
            <a:rect l="l" t="t" r="r" b="b"/>
            <a:pathLst>
              <a:path w="2436144" h="2241253">
                <a:moveTo>
                  <a:pt x="0" y="0"/>
                </a:moveTo>
                <a:lnTo>
                  <a:pt x="2436144" y="0"/>
                </a:lnTo>
                <a:lnTo>
                  <a:pt x="2436144" y="2241252"/>
                </a:lnTo>
                <a:lnTo>
                  <a:pt x="0" y="2241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9">
            <a:extLst>
              <a:ext uri="{FF2B5EF4-FFF2-40B4-BE49-F238E27FC236}">
                <a16:creationId xmlns="" xmlns:a16="http://schemas.microsoft.com/office/drawing/2014/main" id="{6A862519-8BB4-4835-AB15-599930F422FE}"/>
              </a:ext>
            </a:extLst>
          </p:cNvPr>
          <p:cNvSpPr/>
          <p:nvPr/>
        </p:nvSpPr>
        <p:spPr>
          <a:xfrm rot="1476618">
            <a:off x="16281524" y="84513"/>
            <a:ext cx="1565374" cy="2459873"/>
          </a:xfrm>
          <a:custGeom>
            <a:avLst/>
            <a:gdLst/>
            <a:ahLst/>
            <a:cxnLst/>
            <a:rect l="l" t="t" r="r" b="b"/>
            <a:pathLst>
              <a:path w="1565374" h="2459873">
                <a:moveTo>
                  <a:pt x="0" y="0"/>
                </a:moveTo>
                <a:lnTo>
                  <a:pt x="1565373" y="0"/>
                </a:lnTo>
                <a:lnTo>
                  <a:pt x="1565373" y="2459872"/>
                </a:lnTo>
                <a:lnTo>
                  <a:pt x="0" y="24598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614BD3C-CCA8-476F-9B65-DECEF6801896}"/>
              </a:ext>
            </a:extLst>
          </p:cNvPr>
          <p:cNvSpPr txBox="1"/>
          <p:nvPr/>
        </p:nvSpPr>
        <p:spPr>
          <a:xfrm>
            <a:off x="762000" y="3177565"/>
            <a:ext cx="14249400" cy="5928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5: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hòa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="" xmlns:a16="http://schemas.microsoft.com/office/drawing/2014/main" id="{757D4F54-C4AA-40F0-9E89-85653CC9E2A2}"/>
              </a:ext>
            </a:extLst>
          </p:cNvPr>
          <p:cNvSpPr/>
          <p:nvPr/>
        </p:nvSpPr>
        <p:spPr>
          <a:xfrm>
            <a:off x="10939948" y="5143500"/>
            <a:ext cx="6357452" cy="5105400"/>
          </a:xfrm>
          <a:custGeom>
            <a:avLst/>
            <a:gdLst/>
            <a:ahLst/>
            <a:cxnLst/>
            <a:rect l="l" t="t" r="r" b="b"/>
            <a:pathLst>
              <a:path w="5685389" h="4114800">
                <a:moveTo>
                  <a:pt x="0" y="0"/>
                </a:moveTo>
                <a:lnTo>
                  <a:pt x="5685388" y="0"/>
                </a:lnTo>
                <a:lnTo>
                  <a:pt x="56853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BDC8292A-8381-41F3-9BCD-943D52E91B4A}"/>
              </a:ext>
            </a:extLst>
          </p:cNvPr>
          <p:cNvSpPr/>
          <p:nvPr/>
        </p:nvSpPr>
        <p:spPr>
          <a:xfrm>
            <a:off x="1052954" y="8275734"/>
            <a:ext cx="838200" cy="838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445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85F4ADB1-5A6E-4EA8-A85F-7864D1A6562B}"/>
              </a:ext>
            </a:extLst>
          </p:cNvPr>
          <p:cNvGrpSpPr/>
          <p:nvPr/>
        </p:nvGrpSpPr>
        <p:grpSpPr>
          <a:xfrm>
            <a:off x="1327891" y="1485900"/>
            <a:ext cx="9536218" cy="5793548"/>
            <a:chOff x="1327891" y="1485900"/>
            <a:chExt cx="9536218" cy="5793548"/>
          </a:xfrm>
        </p:grpSpPr>
        <p:grpSp>
          <p:nvGrpSpPr>
            <p:cNvPr id="28" name="Google Shape;9974;p60">
              <a:extLst>
                <a:ext uri="{FF2B5EF4-FFF2-40B4-BE49-F238E27FC236}">
                  <a16:creationId xmlns="" xmlns:a16="http://schemas.microsoft.com/office/drawing/2014/main" id="{85BDDD43-598A-4353-B7B7-2FFC8D65A2CD}"/>
                </a:ext>
              </a:extLst>
            </p:cNvPr>
            <p:cNvGrpSpPr/>
            <p:nvPr/>
          </p:nvGrpSpPr>
          <p:grpSpPr>
            <a:xfrm>
              <a:off x="1327891" y="1485900"/>
              <a:ext cx="9536218" cy="5793548"/>
              <a:chOff x="1003232" y="1344811"/>
              <a:chExt cx="7137542" cy="3549567"/>
            </a:xfrm>
          </p:grpSpPr>
          <p:grpSp>
            <p:nvGrpSpPr>
              <p:cNvPr id="29" name="Google Shape;9975;p60">
                <a:extLst>
                  <a:ext uri="{FF2B5EF4-FFF2-40B4-BE49-F238E27FC236}">
                    <a16:creationId xmlns="" xmlns:a16="http://schemas.microsoft.com/office/drawing/2014/main" id="{42362F7B-73AC-4129-A0FD-EE47B268D373}"/>
                  </a:ext>
                </a:extLst>
              </p:cNvPr>
              <p:cNvGrpSpPr/>
              <p:nvPr/>
            </p:nvGrpSpPr>
            <p:grpSpPr>
              <a:xfrm>
                <a:off x="1003232" y="1472057"/>
                <a:ext cx="7038958" cy="3422321"/>
                <a:chOff x="719998" y="1516275"/>
                <a:chExt cx="6794361" cy="3303398"/>
              </a:xfrm>
            </p:grpSpPr>
            <p:sp>
              <p:nvSpPr>
                <p:cNvPr id="33" name="Google Shape;9976;p60">
                  <a:extLst>
                    <a:ext uri="{FF2B5EF4-FFF2-40B4-BE49-F238E27FC236}">
                      <a16:creationId xmlns="" xmlns:a16="http://schemas.microsoft.com/office/drawing/2014/main" id="{46942C51-E223-4C3A-8931-4AB1A6E1D43C}"/>
                    </a:ext>
                  </a:extLst>
                </p:cNvPr>
                <p:cNvSpPr/>
                <p:nvPr/>
              </p:nvSpPr>
              <p:spPr>
                <a:xfrm>
                  <a:off x="4170075" y="1516275"/>
                  <a:ext cx="3344284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3" h="30529" extrusionOk="0">
                      <a:moveTo>
                        <a:pt x="1298" y="1"/>
                      </a:moveTo>
                      <a:cubicBezTo>
                        <a:pt x="1310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6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743" y="30528"/>
                      </a:lnTo>
                      <a:lnTo>
                        <a:pt x="31743" y="763"/>
                      </a:lnTo>
                      <a:cubicBezTo>
                        <a:pt x="31731" y="930"/>
                        <a:pt x="31528" y="1013"/>
                        <a:pt x="31302" y="1013"/>
                      </a:cubicBezTo>
                      <a:cubicBezTo>
                        <a:pt x="30874" y="1013"/>
                        <a:pt x="30516" y="656"/>
                        <a:pt x="30516" y="227"/>
                      </a:cubicBezTo>
                      <a:cubicBezTo>
                        <a:pt x="30516" y="156"/>
                        <a:pt x="30528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1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5" y="1"/>
                      </a:lnTo>
                      <a:cubicBezTo>
                        <a:pt x="27337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3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3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8" y="656"/>
                        <a:pt x="23408" y="227"/>
                      </a:cubicBezTo>
                      <a:cubicBezTo>
                        <a:pt x="23408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5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29" y="1"/>
                      </a:lnTo>
                      <a:cubicBezTo>
                        <a:pt x="20241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7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3" y="72"/>
                        <a:pt x="18705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69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4" y="72"/>
                        <a:pt x="15526" y="156"/>
                        <a:pt x="15526" y="227"/>
                      </a:cubicBezTo>
                      <a:cubicBezTo>
                        <a:pt x="15526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5" y="656"/>
                        <a:pt x="11585" y="227"/>
                      </a:cubicBezTo>
                      <a:cubicBezTo>
                        <a:pt x="11585" y="156"/>
                        <a:pt x="11597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3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6" y="72"/>
                        <a:pt x="8430" y="156"/>
                        <a:pt x="8430" y="227"/>
                      </a:cubicBezTo>
                      <a:cubicBezTo>
                        <a:pt x="8430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2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7" y="656"/>
                        <a:pt x="4477" y="227"/>
                      </a:cubicBezTo>
                      <a:cubicBezTo>
                        <a:pt x="4477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4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dk1">
                    <a:alpha val="2366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9977;p60">
                  <a:extLst>
                    <a:ext uri="{FF2B5EF4-FFF2-40B4-BE49-F238E27FC236}">
                      <a16:creationId xmlns="" xmlns:a16="http://schemas.microsoft.com/office/drawing/2014/main" id="{D7EAE1F3-59CE-459D-AF6E-F3BD8E7649B0}"/>
                    </a:ext>
                  </a:extLst>
                </p:cNvPr>
                <p:cNvSpPr/>
                <p:nvPr/>
              </p:nvSpPr>
              <p:spPr>
                <a:xfrm>
                  <a:off x="719998" y="1516283"/>
                  <a:ext cx="3450065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6" h="30529" extrusionOk="0">
                      <a:moveTo>
                        <a:pt x="1299" y="1"/>
                      </a:moveTo>
                      <a:cubicBezTo>
                        <a:pt x="1311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7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886" y="30528"/>
                      </a:lnTo>
                      <a:lnTo>
                        <a:pt x="31886" y="763"/>
                      </a:lnTo>
                      <a:cubicBezTo>
                        <a:pt x="31731" y="930"/>
                        <a:pt x="31529" y="1013"/>
                        <a:pt x="31302" y="1013"/>
                      </a:cubicBezTo>
                      <a:cubicBezTo>
                        <a:pt x="30862" y="1013"/>
                        <a:pt x="30517" y="656"/>
                        <a:pt x="30517" y="227"/>
                      </a:cubicBezTo>
                      <a:cubicBezTo>
                        <a:pt x="30517" y="156"/>
                        <a:pt x="30529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2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6" y="1"/>
                      </a:lnTo>
                      <a:cubicBezTo>
                        <a:pt x="27338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4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4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9" y="656"/>
                        <a:pt x="23409" y="227"/>
                      </a:cubicBezTo>
                      <a:cubicBezTo>
                        <a:pt x="23409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6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30" y="1"/>
                      </a:lnTo>
                      <a:cubicBezTo>
                        <a:pt x="20242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8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4" y="72"/>
                        <a:pt x="18706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70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5" y="72"/>
                        <a:pt x="15527" y="156"/>
                        <a:pt x="15527" y="227"/>
                      </a:cubicBezTo>
                      <a:cubicBezTo>
                        <a:pt x="15527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6" y="656"/>
                        <a:pt x="11586" y="227"/>
                      </a:cubicBezTo>
                      <a:cubicBezTo>
                        <a:pt x="11586" y="156"/>
                        <a:pt x="11598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4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7" y="72"/>
                        <a:pt x="8431" y="156"/>
                        <a:pt x="8431" y="227"/>
                      </a:cubicBezTo>
                      <a:cubicBezTo>
                        <a:pt x="8431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3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8" y="656"/>
                        <a:pt x="4478" y="227"/>
                      </a:cubicBezTo>
                      <a:cubicBezTo>
                        <a:pt x="4478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5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dk1">
                    <a:alpha val="2366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" name="Google Shape;9978;p60">
                <a:extLst>
                  <a:ext uri="{FF2B5EF4-FFF2-40B4-BE49-F238E27FC236}">
                    <a16:creationId xmlns="" xmlns:a16="http://schemas.microsoft.com/office/drawing/2014/main" id="{5C0683A6-6DCF-4231-9B7A-B32155BE5460}"/>
                  </a:ext>
                </a:extLst>
              </p:cNvPr>
              <p:cNvGrpSpPr/>
              <p:nvPr/>
            </p:nvGrpSpPr>
            <p:grpSpPr>
              <a:xfrm>
                <a:off x="1136550" y="1344811"/>
                <a:ext cx="7004224" cy="3422313"/>
                <a:chOff x="819248" y="1421033"/>
                <a:chExt cx="6760834" cy="3303390"/>
              </a:xfrm>
            </p:grpSpPr>
            <p:sp>
              <p:nvSpPr>
                <p:cNvPr id="31" name="Google Shape;9979;p60">
                  <a:extLst>
                    <a:ext uri="{FF2B5EF4-FFF2-40B4-BE49-F238E27FC236}">
                      <a16:creationId xmlns="" xmlns:a16="http://schemas.microsoft.com/office/drawing/2014/main" id="{82163135-BE44-4499-9EC3-A119879857AD}"/>
                    </a:ext>
                  </a:extLst>
                </p:cNvPr>
                <p:cNvSpPr/>
                <p:nvPr/>
              </p:nvSpPr>
              <p:spPr>
                <a:xfrm>
                  <a:off x="4145490" y="1421033"/>
                  <a:ext cx="3434593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43" h="30529" extrusionOk="0">
                      <a:moveTo>
                        <a:pt x="1298" y="1"/>
                      </a:moveTo>
                      <a:cubicBezTo>
                        <a:pt x="1310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6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743" y="30528"/>
                      </a:lnTo>
                      <a:lnTo>
                        <a:pt x="31743" y="763"/>
                      </a:lnTo>
                      <a:cubicBezTo>
                        <a:pt x="31731" y="930"/>
                        <a:pt x="31528" y="1013"/>
                        <a:pt x="31302" y="1013"/>
                      </a:cubicBezTo>
                      <a:cubicBezTo>
                        <a:pt x="30874" y="1013"/>
                        <a:pt x="30516" y="656"/>
                        <a:pt x="30516" y="227"/>
                      </a:cubicBezTo>
                      <a:cubicBezTo>
                        <a:pt x="30516" y="156"/>
                        <a:pt x="30528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1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5" y="1"/>
                      </a:lnTo>
                      <a:cubicBezTo>
                        <a:pt x="27337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3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3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8" y="656"/>
                        <a:pt x="23408" y="227"/>
                      </a:cubicBezTo>
                      <a:cubicBezTo>
                        <a:pt x="23408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5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29" y="1"/>
                      </a:lnTo>
                      <a:cubicBezTo>
                        <a:pt x="20241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7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3" y="72"/>
                        <a:pt x="18705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69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4" y="72"/>
                        <a:pt x="15526" y="156"/>
                        <a:pt x="15526" y="227"/>
                      </a:cubicBezTo>
                      <a:cubicBezTo>
                        <a:pt x="15526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5" y="656"/>
                        <a:pt x="11585" y="227"/>
                      </a:cubicBezTo>
                      <a:cubicBezTo>
                        <a:pt x="11585" y="156"/>
                        <a:pt x="11597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3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6" y="72"/>
                        <a:pt x="8430" y="156"/>
                        <a:pt x="8430" y="227"/>
                      </a:cubicBezTo>
                      <a:cubicBezTo>
                        <a:pt x="8430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2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7" y="656"/>
                        <a:pt x="4477" y="227"/>
                      </a:cubicBezTo>
                      <a:cubicBezTo>
                        <a:pt x="4477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4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9980;p60">
                  <a:extLst>
                    <a:ext uri="{FF2B5EF4-FFF2-40B4-BE49-F238E27FC236}">
                      <a16:creationId xmlns="" xmlns:a16="http://schemas.microsoft.com/office/drawing/2014/main" id="{72AD3E03-8A83-42A2-8F25-D5C5A9306B14}"/>
                    </a:ext>
                  </a:extLst>
                </p:cNvPr>
                <p:cNvSpPr/>
                <p:nvPr/>
              </p:nvSpPr>
              <p:spPr>
                <a:xfrm>
                  <a:off x="819248" y="1421033"/>
                  <a:ext cx="3450065" cy="3303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6" h="30529" extrusionOk="0">
                      <a:moveTo>
                        <a:pt x="1299" y="1"/>
                      </a:moveTo>
                      <a:cubicBezTo>
                        <a:pt x="1311" y="72"/>
                        <a:pt x="1322" y="156"/>
                        <a:pt x="1322" y="227"/>
                      </a:cubicBezTo>
                      <a:cubicBezTo>
                        <a:pt x="1322" y="656"/>
                        <a:pt x="965" y="1013"/>
                        <a:pt x="537" y="1013"/>
                      </a:cubicBezTo>
                      <a:cubicBezTo>
                        <a:pt x="334" y="1013"/>
                        <a:pt x="132" y="930"/>
                        <a:pt x="1" y="799"/>
                      </a:cubicBezTo>
                      <a:lnTo>
                        <a:pt x="1" y="30528"/>
                      </a:lnTo>
                      <a:lnTo>
                        <a:pt x="31886" y="30528"/>
                      </a:lnTo>
                      <a:lnTo>
                        <a:pt x="31886" y="763"/>
                      </a:lnTo>
                      <a:cubicBezTo>
                        <a:pt x="31731" y="930"/>
                        <a:pt x="31529" y="1013"/>
                        <a:pt x="31302" y="1013"/>
                      </a:cubicBezTo>
                      <a:cubicBezTo>
                        <a:pt x="30862" y="1013"/>
                        <a:pt x="30517" y="656"/>
                        <a:pt x="30517" y="227"/>
                      </a:cubicBezTo>
                      <a:cubicBezTo>
                        <a:pt x="30517" y="156"/>
                        <a:pt x="30529" y="72"/>
                        <a:pt x="30540" y="1"/>
                      </a:cubicBezTo>
                      <a:lnTo>
                        <a:pt x="29695" y="1"/>
                      </a:lnTo>
                      <a:cubicBezTo>
                        <a:pt x="29707" y="72"/>
                        <a:pt x="29719" y="156"/>
                        <a:pt x="29719" y="227"/>
                      </a:cubicBezTo>
                      <a:cubicBezTo>
                        <a:pt x="29719" y="656"/>
                        <a:pt x="29362" y="1013"/>
                        <a:pt x="28933" y="1013"/>
                      </a:cubicBezTo>
                      <a:cubicBezTo>
                        <a:pt x="28504" y="1013"/>
                        <a:pt x="28147" y="656"/>
                        <a:pt x="28147" y="227"/>
                      </a:cubicBezTo>
                      <a:cubicBezTo>
                        <a:pt x="28147" y="156"/>
                        <a:pt x="28159" y="72"/>
                        <a:pt x="28171" y="1"/>
                      </a:cubicBezTo>
                      <a:lnTo>
                        <a:pt x="27326" y="1"/>
                      </a:lnTo>
                      <a:cubicBezTo>
                        <a:pt x="27338" y="72"/>
                        <a:pt x="27361" y="156"/>
                        <a:pt x="27361" y="227"/>
                      </a:cubicBezTo>
                      <a:cubicBezTo>
                        <a:pt x="27361" y="656"/>
                        <a:pt x="27004" y="1013"/>
                        <a:pt x="26564" y="1013"/>
                      </a:cubicBezTo>
                      <a:cubicBezTo>
                        <a:pt x="26135" y="1013"/>
                        <a:pt x="25778" y="656"/>
                        <a:pt x="25778" y="227"/>
                      </a:cubicBezTo>
                      <a:cubicBezTo>
                        <a:pt x="25778" y="156"/>
                        <a:pt x="25790" y="72"/>
                        <a:pt x="25814" y="1"/>
                      </a:cubicBezTo>
                      <a:lnTo>
                        <a:pt x="24956" y="1"/>
                      </a:lnTo>
                      <a:cubicBezTo>
                        <a:pt x="24980" y="72"/>
                        <a:pt x="24992" y="156"/>
                        <a:pt x="24992" y="227"/>
                      </a:cubicBezTo>
                      <a:cubicBezTo>
                        <a:pt x="24992" y="656"/>
                        <a:pt x="24635" y="1013"/>
                        <a:pt x="24206" y="1013"/>
                      </a:cubicBezTo>
                      <a:cubicBezTo>
                        <a:pt x="23766" y="1013"/>
                        <a:pt x="23409" y="656"/>
                        <a:pt x="23409" y="227"/>
                      </a:cubicBezTo>
                      <a:cubicBezTo>
                        <a:pt x="23409" y="156"/>
                        <a:pt x="23432" y="72"/>
                        <a:pt x="23444" y="1"/>
                      </a:cubicBezTo>
                      <a:lnTo>
                        <a:pt x="22599" y="1"/>
                      </a:lnTo>
                      <a:cubicBezTo>
                        <a:pt x="22611" y="72"/>
                        <a:pt x="22623" y="156"/>
                        <a:pt x="22623" y="227"/>
                      </a:cubicBezTo>
                      <a:cubicBezTo>
                        <a:pt x="22623" y="656"/>
                        <a:pt x="22266" y="1013"/>
                        <a:pt x="21837" y="1013"/>
                      </a:cubicBezTo>
                      <a:cubicBezTo>
                        <a:pt x="21408" y="1013"/>
                        <a:pt x="21051" y="656"/>
                        <a:pt x="21051" y="227"/>
                      </a:cubicBezTo>
                      <a:cubicBezTo>
                        <a:pt x="21051" y="156"/>
                        <a:pt x="21063" y="72"/>
                        <a:pt x="21075" y="1"/>
                      </a:cubicBezTo>
                      <a:lnTo>
                        <a:pt x="20230" y="1"/>
                      </a:lnTo>
                      <a:cubicBezTo>
                        <a:pt x="20242" y="72"/>
                        <a:pt x="20253" y="156"/>
                        <a:pt x="20253" y="227"/>
                      </a:cubicBezTo>
                      <a:cubicBezTo>
                        <a:pt x="20253" y="656"/>
                        <a:pt x="19896" y="1013"/>
                        <a:pt x="19468" y="1013"/>
                      </a:cubicBezTo>
                      <a:cubicBezTo>
                        <a:pt x="19039" y="1013"/>
                        <a:pt x="18682" y="656"/>
                        <a:pt x="18682" y="227"/>
                      </a:cubicBezTo>
                      <a:cubicBezTo>
                        <a:pt x="18682" y="156"/>
                        <a:pt x="18694" y="72"/>
                        <a:pt x="18706" y="1"/>
                      </a:cubicBezTo>
                      <a:lnTo>
                        <a:pt x="17860" y="1"/>
                      </a:lnTo>
                      <a:cubicBezTo>
                        <a:pt x="17872" y="72"/>
                        <a:pt x="17896" y="156"/>
                        <a:pt x="17896" y="227"/>
                      </a:cubicBezTo>
                      <a:cubicBezTo>
                        <a:pt x="17896" y="656"/>
                        <a:pt x="17539" y="1013"/>
                        <a:pt x="17098" y="1013"/>
                      </a:cubicBezTo>
                      <a:cubicBezTo>
                        <a:pt x="16670" y="1013"/>
                        <a:pt x="16312" y="656"/>
                        <a:pt x="16312" y="227"/>
                      </a:cubicBezTo>
                      <a:cubicBezTo>
                        <a:pt x="16312" y="156"/>
                        <a:pt x="16324" y="72"/>
                        <a:pt x="16348" y="1"/>
                      </a:cubicBezTo>
                      <a:lnTo>
                        <a:pt x="15491" y="1"/>
                      </a:lnTo>
                      <a:cubicBezTo>
                        <a:pt x="15515" y="72"/>
                        <a:pt x="15527" y="156"/>
                        <a:pt x="15527" y="227"/>
                      </a:cubicBezTo>
                      <a:cubicBezTo>
                        <a:pt x="15527" y="656"/>
                        <a:pt x="15169" y="1013"/>
                        <a:pt x="14741" y="1013"/>
                      </a:cubicBezTo>
                      <a:cubicBezTo>
                        <a:pt x="14300" y="1013"/>
                        <a:pt x="13943" y="656"/>
                        <a:pt x="13943" y="227"/>
                      </a:cubicBezTo>
                      <a:cubicBezTo>
                        <a:pt x="13943" y="156"/>
                        <a:pt x="13967" y="72"/>
                        <a:pt x="13979" y="1"/>
                      </a:cubicBezTo>
                      <a:lnTo>
                        <a:pt x="13133" y="1"/>
                      </a:lnTo>
                      <a:cubicBezTo>
                        <a:pt x="13145" y="72"/>
                        <a:pt x="13157" y="156"/>
                        <a:pt x="13157" y="227"/>
                      </a:cubicBezTo>
                      <a:cubicBezTo>
                        <a:pt x="13157" y="656"/>
                        <a:pt x="12800" y="1013"/>
                        <a:pt x="12371" y="1013"/>
                      </a:cubicBezTo>
                      <a:cubicBezTo>
                        <a:pt x="11943" y="1013"/>
                        <a:pt x="11586" y="656"/>
                        <a:pt x="11586" y="227"/>
                      </a:cubicBezTo>
                      <a:cubicBezTo>
                        <a:pt x="11586" y="156"/>
                        <a:pt x="11598" y="72"/>
                        <a:pt x="11609" y="1"/>
                      </a:cubicBezTo>
                      <a:lnTo>
                        <a:pt x="10764" y="1"/>
                      </a:lnTo>
                      <a:cubicBezTo>
                        <a:pt x="10776" y="72"/>
                        <a:pt x="10788" y="156"/>
                        <a:pt x="10788" y="227"/>
                      </a:cubicBezTo>
                      <a:cubicBezTo>
                        <a:pt x="10788" y="656"/>
                        <a:pt x="10431" y="1013"/>
                        <a:pt x="10002" y="1013"/>
                      </a:cubicBezTo>
                      <a:cubicBezTo>
                        <a:pt x="9574" y="1013"/>
                        <a:pt x="9216" y="656"/>
                        <a:pt x="9216" y="227"/>
                      </a:cubicBezTo>
                      <a:cubicBezTo>
                        <a:pt x="9216" y="156"/>
                        <a:pt x="9228" y="72"/>
                        <a:pt x="9240" y="1"/>
                      </a:cubicBezTo>
                      <a:lnTo>
                        <a:pt x="8395" y="1"/>
                      </a:lnTo>
                      <a:cubicBezTo>
                        <a:pt x="8407" y="72"/>
                        <a:pt x="8431" y="156"/>
                        <a:pt x="8431" y="227"/>
                      </a:cubicBezTo>
                      <a:cubicBezTo>
                        <a:pt x="8431" y="656"/>
                        <a:pt x="8073" y="1013"/>
                        <a:pt x="7633" y="1013"/>
                      </a:cubicBezTo>
                      <a:cubicBezTo>
                        <a:pt x="7204" y="1013"/>
                        <a:pt x="6847" y="656"/>
                        <a:pt x="6847" y="227"/>
                      </a:cubicBezTo>
                      <a:cubicBezTo>
                        <a:pt x="6847" y="156"/>
                        <a:pt x="6859" y="72"/>
                        <a:pt x="6883" y="1"/>
                      </a:cubicBezTo>
                      <a:lnTo>
                        <a:pt x="6025" y="1"/>
                      </a:lnTo>
                      <a:cubicBezTo>
                        <a:pt x="6049" y="72"/>
                        <a:pt x="6061" y="156"/>
                        <a:pt x="6061" y="227"/>
                      </a:cubicBezTo>
                      <a:cubicBezTo>
                        <a:pt x="6061" y="656"/>
                        <a:pt x="5704" y="1013"/>
                        <a:pt x="5275" y="1013"/>
                      </a:cubicBezTo>
                      <a:cubicBezTo>
                        <a:pt x="4835" y="1013"/>
                        <a:pt x="4478" y="656"/>
                        <a:pt x="4478" y="227"/>
                      </a:cubicBezTo>
                      <a:cubicBezTo>
                        <a:pt x="4478" y="156"/>
                        <a:pt x="4501" y="72"/>
                        <a:pt x="4513" y="1"/>
                      </a:cubicBezTo>
                      <a:lnTo>
                        <a:pt x="3668" y="1"/>
                      </a:lnTo>
                      <a:cubicBezTo>
                        <a:pt x="3680" y="72"/>
                        <a:pt x="3692" y="156"/>
                        <a:pt x="3692" y="227"/>
                      </a:cubicBezTo>
                      <a:cubicBezTo>
                        <a:pt x="3692" y="656"/>
                        <a:pt x="3335" y="1013"/>
                        <a:pt x="2906" y="1013"/>
                      </a:cubicBezTo>
                      <a:cubicBezTo>
                        <a:pt x="2477" y="1013"/>
                        <a:pt x="2120" y="656"/>
                        <a:pt x="2120" y="227"/>
                      </a:cubicBezTo>
                      <a:cubicBezTo>
                        <a:pt x="2120" y="156"/>
                        <a:pt x="2132" y="72"/>
                        <a:pt x="2144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790BD983-83F0-4967-B5D3-F93F97DE1DE6}"/>
                </a:ext>
              </a:extLst>
            </p:cNvPr>
            <p:cNvSpPr txBox="1"/>
            <p:nvPr/>
          </p:nvSpPr>
          <p:spPr>
            <a:xfrm>
              <a:off x="3031473" y="2015919"/>
              <a:ext cx="683564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SGK </a:t>
              </a:r>
              <a:r>
                <a:rPr lang="en-US" sz="40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trang</a:t>
              </a:r>
              <a:r>
                <a:rPr lang="en-US" sz="40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130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 rot="8100000">
            <a:off x="-3708924" y="5943929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012735">
            <a:off x="9277362" y="-10896928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27C62FE-3374-40FE-92A9-937DFC15E890}"/>
              </a:ext>
            </a:extLst>
          </p:cNvPr>
          <p:cNvSpPr txBox="1"/>
          <p:nvPr/>
        </p:nvSpPr>
        <p:spPr>
          <a:xfrm>
            <a:off x="2243551" y="2970535"/>
            <a:ext cx="8041096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77EE5AC-479E-49C4-9737-285FACA28BF8}"/>
              </a:ext>
            </a:extLst>
          </p:cNvPr>
          <p:cNvGrpSpPr/>
          <p:nvPr/>
        </p:nvGrpSpPr>
        <p:grpSpPr>
          <a:xfrm>
            <a:off x="8799639" y="5295473"/>
            <a:ext cx="2036826" cy="2057400"/>
            <a:chOff x="6830188" y="4178056"/>
            <a:chExt cx="2036826" cy="2057400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08300E0A-890C-4F42-A652-C0FA034B5F8B}"/>
                </a:ext>
              </a:extLst>
            </p:cNvPr>
            <p:cNvSpPr/>
            <p:nvPr/>
          </p:nvSpPr>
          <p:spPr>
            <a:xfrm>
              <a:off x="7086600" y="4379890"/>
              <a:ext cx="914399" cy="990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4">
              <a:extLst>
                <a:ext uri="{FF2B5EF4-FFF2-40B4-BE49-F238E27FC236}">
                  <a16:creationId xmlns="" xmlns:a16="http://schemas.microsoft.com/office/drawing/2014/main" id="{76F5A371-9FFF-4412-9506-1F2EA63C3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30188" y="4178056"/>
              <a:ext cx="2036826" cy="2057400"/>
            </a:xfrm>
            <a:prstGeom prst="rect">
              <a:avLst/>
            </a:prstGeom>
          </p:spPr>
        </p:pic>
      </p:grpSp>
      <p:sp>
        <p:nvSpPr>
          <p:cNvPr id="37" name="Freeform 3">
            <a:extLst>
              <a:ext uri="{FF2B5EF4-FFF2-40B4-BE49-F238E27FC236}">
                <a16:creationId xmlns="" xmlns:a16="http://schemas.microsoft.com/office/drawing/2014/main" id="{E681E92C-FA0A-442D-9425-743672A493D5}"/>
              </a:ext>
            </a:extLst>
          </p:cNvPr>
          <p:cNvSpPr/>
          <p:nvPr/>
        </p:nvSpPr>
        <p:spPr>
          <a:xfrm>
            <a:off x="12154530" y="862228"/>
            <a:ext cx="4297896" cy="9424772"/>
          </a:xfrm>
          <a:custGeom>
            <a:avLst/>
            <a:gdLst/>
            <a:ahLst/>
            <a:cxnLst/>
            <a:rect l="l" t="t" r="r" b="b"/>
            <a:pathLst>
              <a:path w="3268088" h="8247541">
                <a:moveTo>
                  <a:pt x="0" y="0"/>
                </a:moveTo>
                <a:lnTo>
                  <a:pt x="3268088" y="0"/>
                </a:lnTo>
                <a:lnTo>
                  <a:pt x="3268088" y="8247541"/>
                </a:lnTo>
                <a:lnTo>
                  <a:pt x="0" y="82475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1631189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785627">
            <a:off x="8418924" y="-1500836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7" y="0"/>
                </a:lnTo>
                <a:lnTo>
                  <a:pt x="16333617" y="13839028"/>
                </a:lnTo>
                <a:lnTo>
                  <a:pt x="0" y="13839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588600">
            <a:off x="-3254820" y="-4702591"/>
            <a:ext cx="7540651" cy="8164091"/>
          </a:xfrm>
          <a:custGeom>
            <a:avLst/>
            <a:gdLst/>
            <a:ahLst/>
            <a:cxnLst/>
            <a:rect l="l" t="t" r="r" b="b"/>
            <a:pathLst>
              <a:path w="7540651" h="8164091">
                <a:moveTo>
                  <a:pt x="0" y="0"/>
                </a:moveTo>
                <a:lnTo>
                  <a:pt x="7540651" y="0"/>
                </a:lnTo>
                <a:lnTo>
                  <a:pt x="7540651" y="8164091"/>
                </a:lnTo>
                <a:lnTo>
                  <a:pt x="0" y="8164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412279">
            <a:off x="15235726" y="-4682119"/>
            <a:ext cx="7708051" cy="8345331"/>
          </a:xfrm>
          <a:custGeom>
            <a:avLst/>
            <a:gdLst/>
            <a:ahLst/>
            <a:cxnLst/>
            <a:rect l="l" t="t" r="r" b="b"/>
            <a:pathLst>
              <a:path w="7708051" h="8345331">
                <a:moveTo>
                  <a:pt x="0" y="0"/>
                </a:moveTo>
                <a:lnTo>
                  <a:pt x="7708051" y="0"/>
                </a:lnTo>
                <a:lnTo>
                  <a:pt x="7708051" y="8345331"/>
                </a:lnTo>
                <a:lnTo>
                  <a:pt x="0" y="83453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 descr="6B, Natural Science, Monday 22nd November | sciencejmlp">
            <a:extLst>
              <a:ext uri="{FF2B5EF4-FFF2-40B4-BE49-F238E27FC236}">
                <a16:creationId xmlns="" xmlns:a16="http://schemas.microsoft.com/office/drawing/2014/main" id="{8A7E0491-25B3-4AFA-BD4F-F024934082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2393651"/>
            <a:ext cx="6227145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ECF0C87-2151-4D41-85C3-0454C02C476C}"/>
              </a:ext>
            </a:extLst>
          </p:cNvPr>
          <p:cNvSpPr txBox="1"/>
          <p:nvPr/>
        </p:nvSpPr>
        <p:spPr>
          <a:xfrm>
            <a:off x="-228600" y="2520616"/>
            <a:ext cx="11125200" cy="757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520"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31520"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Miệng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nhuyễn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nghiền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enzyme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ruột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hậu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2EADB8D-C931-4AB3-ABBD-196F894FAC68}"/>
              </a:ext>
            </a:extLst>
          </p:cNvPr>
          <p:cNvSpPr txBox="1"/>
          <p:nvPr/>
        </p:nvSpPr>
        <p:spPr>
          <a:xfrm>
            <a:off x="4572000" y="1638300"/>
            <a:ext cx="2139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26407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529949">
            <a:off x="-7536858" y="-2215458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6" y="0"/>
                </a:lnTo>
                <a:lnTo>
                  <a:pt x="16333616" y="13839027"/>
                </a:lnTo>
                <a:lnTo>
                  <a:pt x="0" y="13839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32614">
            <a:off x="-3407575" y="-3501735"/>
            <a:ext cx="7629624" cy="8260420"/>
          </a:xfrm>
          <a:custGeom>
            <a:avLst/>
            <a:gdLst/>
            <a:ahLst/>
            <a:cxnLst/>
            <a:rect l="l" t="t" r="r" b="b"/>
            <a:pathLst>
              <a:path w="7629624" h="8260420">
                <a:moveTo>
                  <a:pt x="0" y="0"/>
                </a:moveTo>
                <a:lnTo>
                  <a:pt x="7629625" y="0"/>
                </a:lnTo>
                <a:lnTo>
                  <a:pt x="7629625" y="8260420"/>
                </a:lnTo>
                <a:lnTo>
                  <a:pt x="0" y="82604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793149">
            <a:off x="15333320" y="-506742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8">
            <a:extLst>
              <a:ext uri="{FF2B5EF4-FFF2-40B4-BE49-F238E27FC236}">
                <a16:creationId xmlns="" xmlns:a16="http://schemas.microsoft.com/office/drawing/2014/main" id="{89EB84CF-099D-4156-BFE8-F865FAB63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"/>
              </a:ext>
            </a:extLst>
          </a:blip>
          <a:srcRect/>
          <a:stretch>
            <a:fillRect/>
          </a:stretch>
        </p:blipFill>
        <p:spPr>
          <a:xfrm>
            <a:off x="1143000" y="3587018"/>
            <a:ext cx="3276642" cy="2234073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="" xmlns:a16="http://schemas.microsoft.com/office/drawing/2014/main" id="{834E7EFC-68DB-47D1-965C-F8BED041B0A0}"/>
              </a:ext>
            </a:extLst>
          </p:cNvPr>
          <p:cNvGrpSpPr/>
          <p:nvPr/>
        </p:nvGrpSpPr>
        <p:grpSpPr>
          <a:xfrm>
            <a:off x="5686850" y="5865948"/>
            <a:ext cx="12372550" cy="3965552"/>
            <a:chOff x="5779293" y="5865948"/>
            <a:chExt cx="12372550" cy="3965552"/>
          </a:xfrm>
        </p:grpSpPr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2F110D2C-8A89-42B8-97F9-FA8B30AEA376}"/>
                </a:ext>
              </a:extLst>
            </p:cNvPr>
            <p:cNvSpPr txBox="1"/>
            <p:nvPr/>
          </p:nvSpPr>
          <p:spPr>
            <a:xfrm>
              <a:off x="7975248" y="5865948"/>
              <a:ext cx="10176595" cy="884169"/>
            </a:xfrm>
            <a:prstGeom prst="roundRect">
              <a:avLst>
                <a:gd name="adj" fmla="val 12469"/>
              </a:avLst>
            </a:prstGeom>
            <a:solidFill>
              <a:schemeClr val="bg1"/>
            </a:solidFill>
            <a:ln w="57150">
              <a:solidFill>
                <a:srgbClr val="FFC9B3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nộp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lại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3">
              <a:extLst>
                <a:ext uri="{FF2B5EF4-FFF2-40B4-BE49-F238E27FC236}">
                  <a16:creationId xmlns="" xmlns:a16="http://schemas.microsoft.com/office/drawing/2014/main" id="{8E6E2D5F-6FB7-476A-BD6C-36F41074717A}"/>
                </a:ext>
              </a:extLst>
            </p:cNvPr>
            <p:cNvSpPr/>
            <p:nvPr/>
          </p:nvSpPr>
          <p:spPr>
            <a:xfrm>
              <a:off x="5779293" y="7839976"/>
              <a:ext cx="2306412" cy="1991524"/>
            </a:xfrm>
            <a:custGeom>
              <a:avLst/>
              <a:gdLst/>
              <a:ahLst/>
              <a:cxnLst/>
              <a:rect l="l" t="t" r="r" b="b"/>
              <a:pathLst>
                <a:path w="3805162" h="3377081">
                  <a:moveTo>
                    <a:pt x="0" y="0"/>
                  </a:moveTo>
                  <a:lnTo>
                    <a:pt x="3805161" y="0"/>
                  </a:lnTo>
                  <a:lnTo>
                    <a:pt x="3805161" y="3377081"/>
                  </a:lnTo>
                  <a:lnTo>
                    <a:pt x="0" y="3377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</p:spPr>
        </p:sp>
      </p:grpSp>
      <p:grpSp>
        <p:nvGrpSpPr>
          <p:cNvPr id="3" name="Group 1">
            <a:extLst>
              <a:ext uri="{FF2B5EF4-FFF2-40B4-BE49-F238E27FC236}">
                <a16:creationId xmlns="" xmlns:a16="http://schemas.microsoft.com/office/drawing/2014/main" id="{D8F7202D-4166-4CCC-81DE-7ADC44E9689A}"/>
              </a:ext>
            </a:extLst>
          </p:cNvPr>
          <p:cNvGrpSpPr/>
          <p:nvPr/>
        </p:nvGrpSpPr>
        <p:grpSpPr>
          <a:xfrm>
            <a:off x="4572000" y="1643372"/>
            <a:ext cx="12957079" cy="3319939"/>
            <a:chOff x="4572000" y="1643372"/>
            <a:chExt cx="12957079" cy="3319939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33BF34E6-E0F6-4F88-A979-DCBBD04B867F}"/>
                </a:ext>
              </a:extLst>
            </p:cNvPr>
            <p:cNvSpPr txBox="1"/>
            <p:nvPr/>
          </p:nvSpPr>
          <p:spPr>
            <a:xfrm>
              <a:off x="6678284" y="1643372"/>
              <a:ext cx="10850795" cy="876232"/>
            </a:xfrm>
            <a:prstGeom prst="roundRect">
              <a:avLst>
                <a:gd name="adj" fmla="val 11416"/>
              </a:avLst>
            </a:prstGeom>
            <a:solidFill>
              <a:schemeClr val="bg1"/>
            </a:solidFill>
            <a:ln w="57150">
              <a:solidFill>
                <a:srgbClr val="FFC9B3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vẽ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sơ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tư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duy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4">
              <a:extLst>
                <a:ext uri="{FF2B5EF4-FFF2-40B4-BE49-F238E27FC236}">
                  <a16:creationId xmlns="" xmlns:a16="http://schemas.microsoft.com/office/drawing/2014/main" id="{23453298-0900-4446-AEF5-986A2888D26D}"/>
                </a:ext>
              </a:extLst>
            </p:cNvPr>
            <p:cNvSpPr/>
            <p:nvPr/>
          </p:nvSpPr>
          <p:spPr>
            <a:xfrm>
              <a:off x="4572000" y="2352457"/>
              <a:ext cx="2106284" cy="2610854"/>
            </a:xfrm>
            <a:custGeom>
              <a:avLst/>
              <a:gdLst/>
              <a:ahLst/>
              <a:cxnLst/>
              <a:rect l="l" t="t" r="r" b="b"/>
              <a:pathLst>
                <a:path w="3595307" h="4114800">
                  <a:moveTo>
                    <a:pt x="0" y="0"/>
                  </a:moveTo>
                  <a:lnTo>
                    <a:pt x="3595306" y="0"/>
                  </a:lnTo>
                  <a:lnTo>
                    <a:pt x="359530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DBA65CD-65A3-4F35-99F6-3C3942B03ADD}"/>
              </a:ext>
            </a:extLst>
          </p:cNvPr>
          <p:cNvSpPr txBox="1"/>
          <p:nvPr/>
        </p:nvSpPr>
        <p:spPr>
          <a:xfrm>
            <a:off x="5397291" y="213893"/>
            <a:ext cx="1093499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algn="just">
              <a:lnSpc>
                <a:spcPct val="150000"/>
              </a:lnSpc>
              <a:spcAft>
                <a:spcPts val="800"/>
              </a:spcAft>
              <a:tabLst>
                <a:tab pos="742950" algn="l"/>
              </a:tabLst>
            </a:pPr>
            <a:r>
              <a:rPr lang="en-US" sz="4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 DỤNG</a:t>
            </a:r>
            <a:endParaRPr lang="en-US" sz="4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3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5529949">
            <a:off x="-7536858" y="-2215458"/>
            <a:ext cx="16333616" cy="13839027"/>
          </a:xfrm>
          <a:custGeom>
            <a:avLst/>
            <a:gdLst/>
            <a:ahLst/>
            <a:cxnLst/>
            <a:rect l="l" t="t" r="r" b="b"/>
            <a:pathLst>
              <a:path w="16333616" h="13839027">
                <a:moveTo>
                  <a:pt x="0" y="0"/>
                </a:moveTo>
                <a:lnTo>
                  <a:pt x="16333616" y="0"/>
                </a:lnTo>
                <a:lnTo>
                  <a:pt x="16333616" y="13839027"/>
                </a:lnTo>
                <a:lnTo>
                  <a:pt x="0" y="13839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32614">
            <a:off x="-3407575" y="-3501735"/>
            <a:ext cx="7629624" cy="8260420"/>
          </a:xfrm>
          <a:custGeom>
            <a:avLst/>
            <a:gdLst/>
            <a:ahLst/>
            <a:cxnLst/>
            <a:rect l="l" t="t" r="r" b="b"/>
            <a:pathLst>
              <a:path w="7629624" h="8260420">
                <a:moveTo>
                  <a:pt x="0" y="0"/>
                </a:moveTo>
                <a:lnTo>
                  <a:pt x="7629625" y="0"/>
                </a:lnTo>
                <a:lnTo>
                  <a:pt x="7629625" y="8260420"/>
                </a:lnTo>
                <a:lnTo>
                  <a:pt x="0" y="826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793149">
            <a:off x="15333320" y="-506742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8">
            <a:extLst>
              <a:ext uri="{FF2B5EF4-FFF2-40B4-BE49-F238E27FC236}">
                <a16:creationId xmlns="" xmlns:a16="http://schemas.microsoft.com/office/drawing/2014/main" id="{89EB84CF-099D-4156-BFE8-F865FAB633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3000" y="3587018"/>
            <a:ext cx="3276642" cy="223407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113C84FE-BE32-4933-9E11-3BA787D93E0E}"/>
              </a:ext>
            </a:extLst>
          </p:cNvPr>
          <p:cNvGrpSpPr/>
          <p:nvPr/>
        </p:nvGrpSpPr>
        <p:grpSpPr>
          <a:xfrm>
            <a:off x="7216178" y="1651133"/>
            <a:ext cx="8077932" cy="1543225"/>
            <a:chOff x="7381076" y="1154354"/>
            <a:chExt cx="8077932" cy="1543225"/>
          </a:xfrm>
        </p:grpSpPr>
        <p:pic>
          <p:nvPicPr>
            <p:cNvPr id="28" name="Picture 3">
              <a:extLst>
                <a:ext uri="{FF2B5EF4-FFF2-40B4-BE49-F238E27FC236}">
                  <a16:creationId xmlns="" xmlns:a16="http://schemas.microsoft.com/office/drawing/2014/main" id="{69548656-16EC-41ED-8C0D-31443FEFC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381076" y="1154354"/>
              <a:ext cx="1372067" cy="15432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CF4E5804-4610-4FBE-A832-7C2E076A07CD}"/>
                </a:ext>
              </a:extLst>
            </p:cNvPr>
            <p:cNvSpPr txBox="1"/>
            <p:nvPr/>
          </p:nvSpPr>
          <p:spPr>
            <a:xfrm>
              <a:off x="8079141" y="1795986"/>
              <a:ext cx="7379867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>
                  <a:tab pos="742950" algn="l"/>
                </a:tabLst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E2754DF5-319C-4AAD-AFE6-DED4454A050F}"/>
              </a:ext>
            </a:extLst>
          </p:cNvPr>
          <p:cNvGrpSpPr/>
          <p:nvPr/>
        </p:nvGrpSpPr>
        <p:grpSpPr>
          <a:xfrm>
            <a:off x="7216178" y="3884662"/>
            <a:ext cx="8884710" cy="1543225"/>
            <a:chOff x="7381076" y="1154354"/>
            <a:chExt cx="8884710" cy="1543225"/>
          </a:xfrm>
        </p:grpSpPr>
        <p:pic>
          <p:nvPicPr>
            <p:cNvPr id="33" name="Picture 3">
              <a:extLst>
                <a:ext uri="{FF2B5EF4-FFF2-40B4-BE49-F238E27FC236}">
                  <a16:creationId xmlns="" xmlns:a16="http://schemas.microsoft.com/office/drawing/2014/main" id="{1D9F61BA-B624-4160-9AB4-ED21F1979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381076" y="1154354"/>
              <a:ext cx="1372067" cy="154322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B2484CEB-B2AA-48C4-AE10-A61CF0D054F7}"/>
                </a:ext>
              </a:extLst>
            </p:cNvPr>
            <p:cNvSpPr txBox="1"/>
            <p:nvPr/>
          </p:nvSpPr>
          <p:spPr>
            <a:xfrm>
              <a:off x="8079141" y="1795986"/>
              <a:ext cx="8186645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algn="just">
                <a:lnSpc>
                  <a:spcPct val="150000"/>
                </a:lnSpc>
                <a:spcAft>
                  <a:spcPts val="800"/>
                </a:spcAft>
                <a:tabLst>
                  <a:tab pos="742950" algn="l"/>
                </a:tabLst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BC489715-17CC-44A9-A42D-958077C060B9}"/>
              </a:ext>
            </a:extLst>
          </p:cNvPr>
          <p:cNvGrpSpPr/>
          <p:nvPr/>
        </p:nvGrpSpPr>
        <p:grpSpPr>
          <a:xfrm>
            <a:off x="7232220" y="6104719"/>
            <a:ext cx="11699225" cy="1568556"/>
            <a:chOff x="7429511" y="4857847"/>
            <a:chExt cx="11699225" cy="1568556"/>
          </a:xfrm>
        </p:grpSpPr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5BC0F016-BE59-4076-97A8-8389D5EB5393}"/>
                </a:ext>
              </a:extLst>
            </p:cNvPr>
            <p:cNvSpPr txBox="1"/>
            <p:nvPr/>
          </p:nvSpPr>
          <p:spPr>
            <a:xfrm>
              <a:off x="8193738" y="5524810"/>
              <a:ext cx="10934998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85800" algn="just">
                <a:lnSpc>
                  <a:spcPct val="150000"/>
                </a:lnSpc>
                <a:spcAft>
                  <a:spcPts val="800"/>
                </a:spcAft>
                <a:tabLst>
                  <a:tab pos="742950" algn="l"/>
                </a:tabLst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28.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">
              <a:extLst>
                <a:ext uri="{FF2B5EF4-FFF2-40B4-BE49-F238E27FC236}">
                  <a16:creationId xmlns="" xmlns:a16="http://schemas.microsoft.com/office/drawing/2014/main" id="{F045ABDB-48D4-489B-83BC-2692EA4FE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429511" y="4857847"/>
              <a:ext cx="1372067" cy="1543225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4B8C213-A326-4A7B-A5FA-0546BA2BAE8F}"/>
              </a:ext>
            </a:extLst>
          </p:cNvPr>
          <p:cNvSpPr txBox="1"/>
          <p:nvPr/>
        </p:nvSpPr>
        <p:spPr>
          <a:xfrm>
            <a:off x="262798" y="6727855"/>
            <a:ext cx="5604602" cy="290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1395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816066">
            <a:off x="7720133" y="-2011109"/>
            <a:ext cx="16888561" cy="14309217"/>
          </a:xfrm>
          <a:custGeom>
            <a:avLst/>
            <a:gdLst/>
            <a:ahLst/>
            <a:cxnLst/>
            <a:rect l="l" t="t" r="r" b="b"/>
            <a:pathLst>
              <a:path w="16888561" h="14309217">
                <a:moveTo>
                  <a:pt x="0" y="0"/>
                </a:moveTo>
                <a:lnTo>
                  <a:pt x="16888561" y="0"/>
                </a:lnTo>
                <a:lnTo>
                  <a:pt x="16888561" y="14309218"/>
                </a:lnTo>
                <a:lnTo>
                  <a:pt x="0" y="14309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24296">
            <a:off x="11006456" y="3811847"/>
            <a:ext cx="2143032" cy="1971589"/>
          </a:xfrm>
          <a:custGeom>
            <a:avLst/>
            <a:gdLst/>
            <a:ahLst/>
            <a:cxnLst/>
            <a:rect l="l" t="t" r="r" b="b"/>
            <a:pathLst>
              <a:path w="2143032" h="1971589">
                <a:moveTo>
                  <a:pt x="0" y="0"/>
                </a:moveTo>
                <a:lnTo>
                  <a:pt x="2143032" y="0"/>
                </a:lnTo>
                <a:lnTo>
                  <a:pt x="2143032" y="1971589"/>
                </a:lnTo>
                <a:lnTo>
                  <a:pt x="0" y="1971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10219">
            <a:off x="15723655" y="3406228"/>
            <a:ext cx="1460273" cy="2294715"/>
          </a:xfrm>
          <a:custGeom>
            <a:avLst/>
            <a:gdLst/>
            <a:ahLst/>
            <a:cxnLst/>
            <a:rect l="l" t="t" r="r" b="b"/>
            <a:pathLst>
              <a:path w="1460273" h="2294715">
                <a:moveTo>
                  <a:pt x="0" y="0"/>
                </a:moveTo>
                <a:lnTo>
                  <a:pt x="1460273" y="0"/>
                </a:lnTo>
                <a:lnTo>
                  <a:pt x="1460273" y="2294715"/>
                </a:lnTo>
                <a:lnTo>
                  <a:pt x="0" y="2294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881308">
            <a:off x="16205968" y="6115462"/>
            <a:ext cx="495646" cy="1919755"/>
          </a:xfrm>
          <a:custGeom>
            <a:avLst/>
            <a:gdLst/>
            <a:ahLst/>
            <a:cxnLst/>
            <a:rect l="l" t="t" r="r" b="b"/>
            <a:pathLst>
              <a:path w="495646" h="1919755">
                <a:moveTo>
                  <a:pt x="0" y="0"/>
                </a:moveTo>
                <a:lnTo>
                  <a:pt x="495646" y="0"/>
                </a:lnTo>
                <a:lnTo>
                  <a:pt x="495646" y="1919755"/>
                </a:lnTo>
                <a:lnTo>
                  <a:pt x="0" y="1919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9782">
            <a:off x="14045811" y="1708376"/>
            <a:ext cx="1362403" cy="2531492"/>
          </a:xfrm>
          <a:custGeom>
            <a:avLst/>
            <a:gdLst/>
            <a:ahLst/>
            <a:cxnLst/>
            <a:rect l="l" t="t" r="r" b="b"/>
            <a:pathLst>
              <a:path w="1362403" h="2531492">
                <a:moveTo>
                  <a:pt x="0" y="0"/>
                </a:moveTo>
                <a:lnTo>
                  <a:pt x="1362404" y="0"/>
                </a:lnTo>
                <a:lnTo>
                  <a:pt x="1362404" y="2531493"/>
                </a:lnTo>
                <a:lnTo>
                  <a:pt x="0" y="25314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932114">
            <a:off x="15718479" y="1159083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4" y="0"/>
                </a:lnTo>
                <a:lnTo>
                  <a:pt x="1470624" y="2191987"/>
                </a:lnTo>
                <a:lnTo>
                  <a:pt x="0" y="21919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843487" y="819451"/>
            <a:ext cx="1180961" cy="2662002"/>
          </a:xfrm>
          <a:custGeom>
            <a:avLst/>
            <a:gdLst/>
            <a:ahLst/>
            <a:cxnLst/>
            <a:rect l="l" t="t" r="r" b="b"/>
            <a:pathLst>
              <a:path w="1180961" h="2662002">
                <a:moveTo>
                  <a:pt x="0" y="0"/>
                </a:moveTo>
                <a:lnTo>
                  <a:pt x="1180960" y="0"/>
                </a:lnTo>
                <a:lnTo>
                  <a:pt x="1180960" y="2662001"/>
                </a:lnTo>
                <a:lnTo>
                  <a:pt x="0" y="26620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492097">
            <a:off x="10273047" y="1011500"/>
            <a:ext cx="525989" cy="2277903"/>
          </a:xfrm>
          <a:custGeom>
            <a:avLst/>
            <a:gdLst/>
            <a:ahLst/>
            <a:cxnLst/>
            <a:rect l="l" t="t" r="r" b="b"/>
            <a:pathLst>
              <a:path w="525989" h="2277903">
                <a:moveTo>
                  <a:pt x="0" y="0"/>
                </a:moveTo>
                <a:lnTo>
                  <a:pt x="525988" y="0"/>
                </a:lnTo>
                <a:lnTo>
                  <a:pt x="525988" y="2277903"/>
                </a:lnTo>
                <a:lnTo>
                  <a:pt x="0" y="227790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7467239">
            <a:off x="13018389" y="1338935"/>
            <a:ext cx="1470624" cy="2191987"/>
          </a:xfrm>
          <a:custGeom>
            <a:avLst/>
            <a:gdLst/>
            <a:ahLst/>
            <a:cxnLst/>
            <a:rect l="l" t="t" r="r" b="b"/>
            <a:pathLst>
              <a:path w="1470624" h="2191987">
                <a:moveTo>
                  <a:pt x="0" y="0"/>
                </a:moveTo>
                <a:lnTo>
                  <a:pt x="1470624" y="0"/>
                </a:lnTo>
                <a:lnTo>
                  <a:pt x="1470624" y="2191987"/>
                </a:lnTo>
                <a:lnTo>
                  <a:pt x="0" y="21919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6365">
            <a:off x="12141907" y="5261694"/>
            <a:ext cx="3497479" cy="4049712"/>
          </a:xfrm>
          <a:custGeom>
            <a:avLst/>
            <a:gdLst/>
            <a:ahLst/>
            <a:cxnLst/>
            <a:rect l="l" t="t" r="r" b="b"/>
            <a:pathLst>
              <a:path w="3497479" h="4049712">
                <a:moveTo>
                  <a:pt x="0" y="0"/>
                </a:moveTo>
                <a:lnTo>
                  <a:pt x="3497479" y="0"/>
                </a:lnTo>
                <a:lnTo>
                  <a:pt x="3497479" y="4049713"/>
                </a:lnTo>
                <a:lnTo>
                  <a:pt x="0" y="40497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ED31A24-459E-45C4-83DC-DFF7A6F9D310}"/>
              </a:ext>
            </a:extLst>
          </p:cNvPr>
          <p:cNvSpPr txBox="1"/>
          <p:nvPr/>
        </p:nvSpPr>
        <p:spPr>
          <a:xfrm>
            <a:off x="911800" y="2281144"/>
            <a:ext cx="9174439" cy="584301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</a:p>
        </p:txBody>
      </p:sp>
    </p:spTree>
    <p:extLst>
      <p:ext uri="{BB962C8B-B14F-4D97-AF65-F5344CB8AC3E}">
        <p14:creationId xmlns:p14="http://schemas.microsoft.com/office/powerpoint/2010/main" val="28852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6590698" flipH="1" flipV="1">
            <a:off x="-7674595" y="-8690524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15744553" y="13339931"/>
                </a:moveTo>
                <a:lnTo>
                  <a:pt x="0" y="13339931"/>
                </a:lnTo>
                <a:lnTo>
                  <a:pt x="0" y="0"/>
                </a:lnTo>
                <a:lnTo>
                  <a:pt x="15744553" y="0"/>
                </a:lnTo>
                <a:lnTo>
                  <a:pt x="15744553" y="1333993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720732">
            <a:off x="-3415423" y="-5153869"/>
            <a:ext cx="8238809" cy="8919970"/>
          </a:xfrm>
          <a:custGeom>
            <a:avLst/>
            <a:gdLst/>
            <a:ahLst/>
            <a:cxnLst/>
            <a:rect l="l" t="t" r="r" b="b"/>
            <a:pathLst>
              <a:path w="8238809" h="8919970">
                <a:moveTo>
                  <a:pt x="0" y="0"/>
                </a:moveTo>
                <a:lnTo>
                  <a:pt x="8238808" y="0"/>
                </a:lnTo>
                <a:lnTo>
                  <a:pt x="8238808" y="8919970"/>
                </a:lnTo>
                <a:lnTo>
                  <a:pt x="0" y="8919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590698">
            <a:off x="10697654" y="5305023"/>
            <a:ext cx="15744553" cy="13339931"/>
          </a:xfrm>
          <a:custGeom>
            <a:avLst/>
            <a:gdLst/>
            <a:ahLst/>
            <a:cxnLst/>
            <a:rect l="l" t="t" r="r" b="b"/>
            <a:pathLst>
              <a:path w="15744553" h="13339931">
                <a:moveTo>
                  <a:pt x="0" y="0"/>
                </a:moveTo>
                <a:lnTo>
                  <a:pt x="15744554" y="0"/>
                </a:lnTo>
                <a:lnTo>
                  <a:pt x="15744554" y="13339930"/>
                </a:lnTo>
                <a:lnTo>
                  <a:pt x="0" y="13339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793149">
            <a:off x="13648912" y="6418903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40"/>
                </a:lnTo>
                <a:lnTo>
                  <a:pt x="0" y="8149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76D77B-11A0-471B-B5E6-175C197E5F6A}"/>
              </a:ext>
            </a:extLst>
          </p:cNvPr>
          <p:cNvSpPr txBox="1"/>
          <p:nvPr/>
        </p:nvSpPr>
        <p:spPr>
          <a:xfrm>
            <a:off x="2403809" y="3470321"/>
            <a:ext cx="13615489" cy="41582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27: KHÁI QUÁT VỀ CƠ THỂ NGƯỜI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="" xmlns:a16="http://schemas.microsoft.com/office/drawing/2014/main" id="{DBBD809A-3625-41F3-A73B-F95BC08C6AAE}"/>
              </a:ext>
            </a:extLst>
          </p:cNvPr>
          <p:cNvSpPr/>
          <p:nvPr/>
        </p:nvSpPr>
        <p:spPr>
          <a:xfrm rot="20322351">
            <a:off x="290060" y="7481974"/>
            <a:ext cx="2372531" cy="2153900"/>
          </a:xfrm>
          <a:custGeom>
            <a:avLst/>
            <a:gdLst/>
            <a:ahLst/>
            <a:cxnLst/>
            <a:rect l="l" t="t" r="r" b="b"/>
            <a:pathLst>
              <a:path w="2584831" h="3118951">
                <a:moveTo>
                  <a:pt x="0" y="0"/>
                </a:moveTo>
                <a:lnTo>
                  <a:pt x="2584831" y="0"/>
                </a:lnTo>
                <a:lnTo>
                  <a:pt x="2584831" y="3118951"/>
                </a:lnTo>
                <a:lnTo>
                  <a:pt x="0" y="311895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="" xmlns:a16="http://schemas.microsoft.com/office/drawing/2014/main" id="{E09CC0F3-686A-47BF-B399-DB4DD2CBEAB7}"/>
              </a:ext>
            </a:extLst>
          </p:cNvPr>
          <p:cNvSpPr/>
          <p:nvPr/>
        </p:nvSpPr>
        <p:spPr>
          <a:xfrm>
            <a:off x="1041494" y="5143500"/>
            <a:ext cx="1460713" cy="2369014"/>
          </a:xfrm>
          <a:custGeom>
            <a:avLst/>
            <a:gdLst/>
            <a:ahLst/>
            <a:cxnLst/>
            <a:rect l="l" t="t" r="r" b="b"/>
            <a:pathLst>
              <a:path w="1903381" h="2962460">
                <a:moveTo>
                  <a:pt x="0" y="0"/>
                </a:moveTo>
                <a:lnTo>
                  <a:pt x="1903381" y="0"/>
                </a:lnTo>
                <a:lnTo>
                  <a:pt x="1903381" y="2962460"/>
                </a:lnTo>
                <a:lnTo>
                  <a:pt x="0" y="296246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="" xmlns:a16="http://schemas.microsoft.com/office/drawing/2014/main" id="{B25DF977-4357-4B4D-A49A-32AE6E087853}"/>
              </a:ext>
            </a:extLst>
          </p:cNvPr>
          <p:cNvSpPr/>
          <p:nvPr/>
        </p:nvSpPr>
        <p:spPr>
          <a:xfrm>
            <a:off x="13363979" y="0"/>
            <a:ext cx="4608418" cy="4158254"/>
          </a:xfrm>
          <a:custGeom>
            <a:avLst/>
            <a:gdLst/>
            <a:ahLst/>
            <a:cxnLst/>
            <a:rect l="l" t="t" r="r" b="b"/>
            <a:pathLst>
              <a:path w="4490914" h="4114800">
                <a:moveTo>
                  <a:pt x="0" y="0"/>
                </a:moveTo>
                <a:lnTo>
                  <a:pt x="4490914" y="0"/>
                </a:lnTo>
                <a:lnTo>
                  <a:pt x="44909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7371764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339417">
            <a:off x="-4376440" y="4903567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784412">
            <a:off x="11138773" y="-8723395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8" y="0"/>
                </a:lnTo>
                <a:lnTo>
                  <a:pt x="13483298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C25021A7-276B-4DCA-B854-03E81F9FD0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2518465"/>
            <a:ext cx="5492017" cy="77850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8525422-AF73-435E-A619-2B8B3C2FCE66}"/>
              </a:ext>
            </a:extLst>
          </p:cNvPr>
          <p:cNvGrpSpPr/>
          <p:nvPr/>
        </p:nvGrpSpPr>
        <p:grpSpPr>
          <a:xfrm>
            <a:off x="6162625" y="1638300"/>
            <a:ext cx="10363200" cy="7041030"/>
            <a:chOff x="6162625" y="1638300"/>
            <a:chExt cx="10363200" cy="7041030"/>
          </a:xfrm>
        </p:grpSpPr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8FD32860-1B11-437A-9568-065BA80BD433}"/>
                </a:ext>
              </a:extLst>
            </p:cNvPr>
            <p:cNvSpPr/>
            <p:nvPr/>
          </p:nvSpPr>
          <p:spPr>
            <a:xfrm>
              <a:off x="6162625" y="1638300"/>
              <a:ext cx="10363200" cy="7041030"/>
            </a:xfrm>
            <a:custGeom>
              <a:avLst/>
              <a:gdLst/>
              <a:ahLst/>
              <a:cxnLst/>
              <a:rect l="l" t="t" r="r" b="b"/>
              <a:pathLst>
                <a:path w="2551029" h="1230426">
                  <a:moveTo>
                    <a:pt x="9592" y="0"/>
                  </a:moveTo>
                  <a:lnTo>
                    <a:pt x="2541438" y="0"/>
                  </a:lnTo>
                  <a:cubicBezTo>
                    <a:pt x="2546735" y="0"/>
                    <a:pt x="2551029" y="4294"/>
                    <a:pt x="2551029" y="9592"/>
                  </a:cubicBezTo>
                  <a:lnTo>
                    <a:pt x="2551029" y="1220835"/>
                  </a:lnTo>
                  <a:cubicBezTo>
                    <a:pt x="2551029" y="1226132"/>
                    <a:pt x="2546735" y="1230426"/>
                    <a:pt x="2541438" y="1230426"/>
                  </a:cubicBezTo>
                  <a:lnTo>
                    <a:pt x="9592" y="1230426"/>
                  </a:lnTo>
                  <a:cubicBezTo>
                    <a:pt x="4294" y="1230426"/>
                    <a:pt x="0" y="1226132"/>
                    <a:pt x="0" y="1220835"/>
                  </a:cubicBezTo>
                  <a:lnTo>
                    <a:pt x="0" y="9592"/>
                  </a:lnTo>
                  <a:cubicBezTo>
                    <a:pt x="0" y="4294"/>
                    <a:pt x="4294" y="0"/>
                    <a:pt x="9592" y="0"/>
                  </a:cubicBezTo>
                  <a:close/>
                </a:path>
              </a:pathLst>
            </a:custGeom>
            <a:solidFill>
              <a:srgbClr val="A5DAF3"/>
            </a:solidFill>
            <a:ln w="57150">
              <a:solidFill>
                <a:schemeClr val="tx2"/>
              </a:solidFill>
            </a:ln>
          </p:spPr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F3AEF00-E5C4-41E5-9C7A-38D605342E7A}"/>
                </a:ext>
              </a:extLst>
            </p:cNvPr>
            <p:cNvSpPr txBox="1"/>
            <p:nvPr/>
          </p:nvSpPr>
          <p:spPr>
            <a:xfrm>
              <a:off x="6712841" y="2125073"/>
              <a:ext cx="952778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90E31DE-6950-43F8-A5A7-D1A505B2D530}"/>
              </a:ext>
            </a:extLst>
          </p:cNvPr>
          <p:cNvGrpSpPr/>
          <p:nvPr/>
        </p:nvGrpSpPr>
        <p:grpSpPr>
          <a:xfrm>
            <a:off x="6449127" y="3728594"/>
            <a:ext cx="10076698" cy="1998176"/>
            <a:chOff x="6449127" y="3728594"/>
            <a:chExt cx="10076698" cy="1998176"/>
          </a:xfrm>
        </p:grpSpPr>
        <p:pic>
          <p:nvPicPr>
            <p:cNvPr id="15" name="Picture 22">
              <a:extLst>
                <a:ext uri="{FF2B5EF4-FFF2-40B4-BE49-F238E27FC236}">
                  <a16:creationId xmlns="" xmlns:a16="http://schemas.microsoft.com/office/drawing/2014/main" id="{A42AC136-4CA5-442A-8668-2AFDA97A0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449127" y="3903949"/>
              <a:ext cx="1422210" cy="15707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F5C52EEE-84F9-4E98-91FF-B0A36D756E0D}"/>
                </a:ext>
              </a:extLst>
            </p:cNvPr>
            <p:cNvSpPr txBox="1"/>
            <p:nvPr/>
          </p:nvSpPr>
          <p:spPr>
            <a:xfrm>
              <a:off x="8115448" y="3728594"/>
              <a:ext cx="8410377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4400" b="1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I. CÁC HỆ CƠ QUAN TRONG CƠ THỂ</a:t>
              </a:r>
              <a:endParaRPr lang="en-US" sz="4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17DDC1DC-56C5-470B-AED3-B857A1E2A287}"/>
              </a:ext>
            </a:extLst>
          </p:cNvPr>
          <p:cNvGrpSpPr/>
          <p:nvPr/>
        </p:nvGrpSpPr>
        <p:grpSpPr>
          <a:xfrm>
            <a:off x="6449127" y="6427782"/>
            <a:ext cx="9476672" cy="1998176"/>
            <a:chOff x="6449127" y="6427782"/>
            <a:chExt cx="9476672" cy="1998176"/>
          </a:xfrm>
        </p:grpSpPr>
        <p:pic>
          <p:nvPicPr>
            <p:cNvPr id="18" name="Picture 22">
              <a:extLst>
                <a:ext uri="{FF2B5EF4-FFF2-40B4-BE49-F238E27FC236}">
                  <a16:creationId xmlns="" xmlns:a16="http://schemas.microsoft.com/office/drawing/2014/main" id="{7AFC020D-73DA-4134-A7DD-79D811296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449127" y="6488298"/>
              <a:ext cx="1422210" cy="157071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853E3FA1-09F6-4472-914F-1AF609471429}"/>
                </a:ext>
              </a:extLst>
            </p:cNvPr>
            <p:cNvSpPr txBox="1"/>
            <p:nvPr/>
          </p:nvSpPr>
          <p:spPr>
            <a:xfrm>
              <a:off x="7989922" y="6427782"/>
              <a:ext cx="7935877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400" b="1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II. CÁC CƠ QUAN TRONG CƠ THỂ </a:t>
              </a:r>
              <a:endParaRPr lang="en-US" sz="4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00373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88435">
            <a:off x="-4071199" y="-3587216"/>
            <a:ext cx="17288011" cy="14647660"/>
          </a:xfrm>
          <a:custGeom>
            <a:avLst/>
            <a:gdLst/>
            <a:ahLst/>
            <a:cxnLst/>
            <a:rect l="l" t="t" r="r" b="b"/>
            <a:pathLst>
              <a:path w="17288011" h="14647660">
                <a:moveTo>
                  <a:pt x="0" y="0"/>
                </a:moveTo>
                <a:lnTo>
                  <a:pt x="17288010" y="0"/>
                </a:lnTo>
                <a:lnTo>
                  <a:pt x="17288010" y="14647660"/>
                </a:lnTo>
                <a:lnTo>
                  <a:pt x="0" y="146476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342428">
            <a:off x="-4229125" y="-4246969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1" y="0"/>
                </a:lnTo>
                <a:lnTo>
                  <a:pt x="7527211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884258">
            <a:off x="13495695" y="6540630"/>
            <a:ext cx="7527211" cy="8149539"/>
          </a:xfrm>
          <a:custGeom>
            <a:avLst/>
            <a:gdLst/>
            <a:ahLst/>
            <a:cxnLst/>
            <a:rect l="l" t="t" r="r" b="b"/>
            <a:pathLst>
              <a:path w="7527211" h="8149539">
                <a:moveTo>
                  <a:pt x="0" y="0"/>
                </a:moveTo>
                <a:lnTo>
                  <a:pt x="7527210" y="0"/>
                </a:lnTo>
                <a:lnTo>
                  <a:pt x="7527210" y="8149539"/>
                </a:lnTo>
                <a:lnTo>
                  <a:pt x="0" y="8149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1664B1D-EB19-4A98-9F69-8A17B783A4A8}"/>
              </a:ext>
            </a:extLst>
          </p:cNvPr>
          <p:cNvSpPr txBox="1"/>
          <p:nvPr/>
        </p:nvSpPr>
        <p:spPr>
          <a:xfrm>
            <a:off x="9040225" y="2948485"/>
            <a:ext cx="9173183" cy="3211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72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 CÁC HỆ CƠ QUAN TRONG CƠ THỂ</a:t>
            </a:r>
            <a:endParaRPr lang="en-US" sz="7200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="" xmlns:a16="http://schemas.microsoft.com/office/drawing/2014/main" id="{09AF7B17-EB56-4AD6-87FB-F11AFADF9A15}"/>
              </a:ext>
            </a:extLst>
          </p:cNvPr>
          <p:cNvSpPr/>
          <p:nvPr/>
        </p:nvSpPr>
        <p:spPr>
          <a:xfrm>
            <a:off x="6559184" y="-1033949"/>
            <a:ext cx="2155811" cy="4217872"/>
          </a:xfrm>
          <a:custGeom>
            <a:avLst/>
            <a:gdLst/>
            <a:ahLst/>
            <a:cxnLst/>
            <a:rect l="l" t="t" r="r" b="b"/>
            <a:pathLst>
              <a:path w="4649724" h="8229600">
                <a:moveTo>
                  <a:pt x="0" y="0"/>
                </a:moveTo>
                <a:lnTo>
                  <a:pt x="4649724" y="0"/>
                </a:lnTo>
                <a:lnTo>
                  <a:pt x="46497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="" xmlns:a16="http://schemas.microsoft.com/office/drawing/2014/main" id="{25EA931C-158B-4F3B-954D-00E8A9D1D861}"/>
              </a:ext>
            </a:extLst>
          </p:cNvPr>
          <p:cNvSpPr/>
          <p:nvPr/>
        </p:nvSpPr>
        <p:spPr>
          <a:xfrm>
            <a:off x="5037890" y="7734300"/>
            <a:ext cx="1590799" cy="2177004"/>
          </a:xfrm>
          <a:custGeom>
            <a:avLst/>
            <a:gdLst/>
            <a:ahLst/>
            <a:cxnLst/>
            <a:rect l="l" t="t" r="r" b="b"/>
            <a:pathLst>
              <a:path w="3091243" h="4114800">
                <a:moveTo>
                  <a:pt x="0" y="0"/>
                </a:moveTo>
                <a:lnTo>
                  <a:pt x="3091244" y="0"/>
                </a:lnTo>
                <a:lnTo>
                  <a:pt x="30912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>
            <a:extLst>
              <a:ext uri="{FF2B5EF4-FFF2-40B4-BE49-F238E27FC236}">
                <a16:creationId xmlns="" xmlns:a16="http://schemas.microsoft.com/office/drawing/2014/main" id="{ADA49816-A11A-4E84-9B43-25A2D2A7FE7A}"/>
              </a:ext>
            </a:extLst>
          </p:cNvPr>
          <p:cNvSpPr/>
          <p:nvPr/>
        </p:nvSpPr>
        <p:spPr>
          <a:xfrm>
            <a:off x="616676" y="5676900"/>
            <a:ext cx="2468880" cy="4114800"/>
          </a:xfrm>
          <a:custGeom>
            <a:avLst/>
            <a:gdLst/>
            <a:ahLst/>
            <a:cxnLst/>
            <a:rect l="l" t="t" r="r" b="b"/>
            <a:pathLst>
              <a:path w="2468880" h="4114800">
                <a:moveTo>
                  <a:pt x="0" y="0"/>
                </a:moveTo>
                <a:lnTo>
                  <a:pt x="2468880" y="0"/>
                </a:lnTo>
                <a:lnTo>
                  <a:pt x="24688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6">
            <a:extLst>
              <a:ext uri="{FF2B5EF4-FFF2-40B4-BE49-F238E27FC236}">
                <a16:creationId xmlns="" xmlns:a16="http://schemas.microsoft.com/office/drawing/2014/main" id="{B6300ABB-2FF4-47A6-9231-B89E24472C58}"/>
              </a:ext>
            </a:extLst>
          </p:cNvPr>
          <p:cNvSpPr/>
          <p:nvPr/>
        </p:nvSpPr>
        <p:spPr>
          <a:xfrm>
            <a:off x="6104955" y="4076700"/>
            <a:ext cx="2584831" cy="3118951"/>
          </a:xfrm>
          <a:custGeom>
            <a:avLst/>
            <a:gdLst/>
            <a:ahLst/>
            <a:cxnLst/>
            <a:rect l="l" t="t" r="r" b="b"/>
            <a:pathLst>
              <a:path w="2584831" h="3118951">
                <a:moveTo>
                  <a:pt x="0" y="0"/>
                </a:moveTo>
                <a:lnTo>
                  <a:pt x="2584831" y="0"/>
                </a:lnTo>
                <a:lnTo>
                  <a:pt x="2584831" y="3118951"/>
                </a:lnTo>
                <a:lnTo>
                  <a:pt x="0" y="311895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/>
            <a:stretch>
              <a:fillRect/>
            </a:stretch>
          </a:blipFill>
        </p:spPr>
      </p:sp>
      <p:sp>
        <p:nvSpPr>
          <p:cNvPr id="14" name="Freeform 7">
            <a:extLst>
              <a:ext uri="{FF2B5EF4-FFF2-40B4-BE49-F238E27FC236}">
                <a16:creationId xmlns="" xmlns:a16="http://schemas.microsoft.com/office/drawing/2014/main" id="{63C42715-33A3-47FB-8F9F-9ECF4B486806}"/>
              </a:ext>
            </a:extLst>
          </p:cNvPr>
          <p:cNvSpPr/>
          <p:nvPr/>
        </p:nvSpPr>
        <p:spPr>
          <a:xfrm>
            <a:off x="1161549" y="647700"/>
            <a:ext cx="3499636" cy="2710404"/>
          </a:xfrm>
          <a:custGeom>
            <a:avLst/>
            <a:gdLst/>
            <a:ahLst/>
            <a:cxnLst/>
            <a:rect l="l" t="t" r="r" b="b"/>
            <a:pathLst>
              <a:path w="5095728" h="4114800">
                <a:moveTo>
                  <a:pt x="0" y="0"/>
                </a:moveTo>
                <a:lnTo>
                  <a:pt x="5095728" y="0"/>
                </a:lnTo>
                <a:lnTo>
                  <a:pt x="50957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8">
            <a:extLst>
              <a:ext uri="{FF2B5EF4-FFF2-40B4-BE49-F238E27FC236}">
                <a16:creationId xmlns="" xmlns:a16="http://schemas.microsoft.com/office/drawing/2014/main" id="{1E6BD344-36BD-498A-8D8B-EECC89E45207}"/>
              </a:ext>
            </a:extLst>
          </p:cNvPr>
          <p:cNvSpPr/>
          <p:nvPr/>
        </p:nvSpPr>
        <p:spPr>
          <a:xfrm>
            <a:off x="3815913" y="3740136"/>
            <a:ext cx="1320123" cy="2266434"/>
          </a:xfrm>
          <a:custGeom>
            <a:avLst/>
            <a:gdLst/>
            <a:ahLst/>
            <a:cxnLst/>
            <a:rect l="l" t="t" r="r" b="b"/>
            <a:pathLst>
              <a:path w="1903381" h="2962460">
                <a:moveTo>
                  <a:pt x="0" y="0"/>
                </a:moveTo>
                <a:lnTo>
                  <a:pt x="1903381" y="0"/>
                </a:lnTo>
                <a:lnTo>
                  <a:pt x="1903381" y="2962460"/>
                </a:lnTo>
                <a:lnTo>
                  <a:pt x="0" y="2962460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2054367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05724">
            <a:off x="15091836" y="963416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308889D-6E38-46AC-A272-AEC6E070AD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95" y="-7701"/>
            <a:ext cx="8229600" cy="49810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2D00D3E-554C-4130-A2B6-AB85113B2B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075" y="4973372"/>
            <a:ext cx="13507453" cy="531362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D1945261-2760-450B-8198-F7BB69C01C79}"/>
              </a:ext>
            </a:extLst>
          </p:cNvPr>
          <p:cNvGrpSpPr/>
          <p:nvPr/>
        </p:nvGrpSpPr>
        <p:grpSpPr>
          <a:xfrm>
            <a:off x="9677400" y="642597"/>
            <a:ext cx="7213122" cy="4500903"/>
            <a:chOff x="9144001" y="1257300"/>
            <a:chExt cx="7213122" cy="4500903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36DDAF24-96E9-4B4B-BC66-783AE0A29BB5}"/>
                </a:ext>
              </a:extLst>
            </p:cNvPr>
            <p:cNvGrpSpPr/>
            <p:nvPr/>
          </p:nvGrpSpPr>
          <p:grpSpPr>
            <a:xfrm>
              <a:off x="9144001" y="1257300"/>
              <a:ext cx="6477000" cy="3429000"/>
              <a:chOff x="13734888" y="4596014"/>
              <a:chExt cx="3916521" cy="5313628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="" xmlns:a16="http://schemas.microsoft.com/office/drawing/2014/main" id="{FFD7AD6D-7CEB-4242-A130-92B83898C0F1}"/>
                  </a:ext>
                </a:extLst>
              </p:cNvPr>
              <p:cNvSpPr/>
              <p:nvPr/>
            </p:nvSpPr>
            <p:spPr>
              <a:xfrm>
                <a:off x="13734888" y="4596014"/>
                <a:ext cx="3916521" cy="5313628"/>
              </a:xfrm>
              <a:prstGeom prst="roundRect">
                <a:avLst/>
              </a:prstGeom>
              <a:solidFill>
                <a:srgbClr val="A5DA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1B22B30B-D0A4-491E-A41A-4EE6ADD09107}"/>
                  </a:ext>
                </a:extLst>
              </p:cNvPr>
              <p:cNvSpPr txBox="1"/>
              <p:nvPr/>
            </p:nvSpPr>
            <p:spPr>
              <a:xfrm>
                <a:off x="13937783" y="4868131"/>
                <a:ext cx="3578283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27.2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2A7532C7-EEDA-4A15-AB74-7EBAD84E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108705" y="4161390"/>
              <a:ext cx="1248418" cy="15968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D71C2DCC-1F89-415B-B6FD-91CD08BB74AE}"/>
              </a:ext>
            </a:extLst>
          </p:cNvPr>
          <p:cNvGrpSpPr/>
          <p:nvPr/>
        </p:nvGrpSpPr>
        <p:grpSpPr>
          <a:xfrm>
            <a:off x="676595" y="2558083"/>
            <a:ext cx="3593622" cy="1977207"/>
            <a:chOff x="676595" y="2545277"/>
            <a:chExt cx="3593622" cy="1977207"/>
          </a:xfrm>
        </p:grpSpPr>
        <p:pic>
          <p:nvPicPr>
            <p:cNvPr id="33" name="Picture 22">
              <a:extLst>
                <a:ext uri="{FF2B5EF4-FFF2-40B4-BE49-F238E27FC236}">
                  <a16:creationId xmlns="" xmlns:a16="http://schemas.microsoft.com/office/drawing/2014/main" id="{0D381323-8154-4345-8F54-C5143D3AB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B50C2428-0060-4023-A9AD-521A6B93B975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FEAC53D-EA56-4D74-A307-C2CA86F8E355}"/>
              </a:ext>
            </a:extLst>
          </p:cNvPr>
          <p:cNvGrpSpPr/>
          <p:nvPr/>
        </p:nvGrpSpPr>
        <p:grpSpPr>
          <a:xfrm>
            <a:off x="5531328" y="2558083"/>
            <a:ext cx="3593622" cy="1977207"/>
            <a:chOff x="676595" y="2545277"/>
            <a:chExt cx="3593622" cy="1977207"/>
          </a:xfrm>
        </p:grpSpPr>
        <p:pic>
          <p:nvPicPr>
            <p:cNvPr id="38" name="Picture 22">
              <a:extLst>
                <a:ext uri="{FF2B5EF4-FFF2-40B4-BE49-F238E27FC236}">
                  <a16:creationId xmlns="" xmlns:a16="http://schemas.microsoft.com/office/drawing/2014/main" id="{E80D00A0-B826-4671-9480-74B20E0AD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80470468-D66D-41E6-85D0-2CA604439D02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tiêu</a:t>
              </a: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hóa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BB84070B-134C-469A-A399-9381CE83DA9A}"/>
              </a:ext>
            </a:extLst>
          </p:cNvPr>
          <p:cNvGrpSpPr/>
          <p:nvPr/>
        </p:nvGrpSpPr>
        <p:grpSpPr>
          <a:xfrm>
            <a:off x="198651" y="7846662"/>
            <a:ext cx="3764682" cy="1977207"/>
            <a:chOff x="676595" y="2545277"/>
            <a:chExt cx="3593622" cy="1977207"/>
          </a:xfrm>
        </p:grpSpPr>
        <p:pic>
          <p:nvPicPr>
            <p:cNvPr id="41" name="Picture 22">
              <a:extLst>
                <a:ext uri="{FF2B5EF4-FFF2-40B4-BE49-F238E27FC236}">
                  <a16:creationId xmlns="" xmlns:a16="http://schemas.microsoft.com/office/drawing/2014/main" id="{CC8816AA-099C-4C60-BCA1-B9A5D0BBF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347581BD-BF1F-45FB-AE9E-5B6461CBE9EA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5D847952-C796-4E62-B807-EA808E46E737}"/>
              </a:ext>
            </a:extLst>
          </p:cNvPr>
          <p:cNvGrpSpPr/>
          <p:nvPr/>
        </p:nvGrpSpPr>
        <p:grpSpPr>
          <a:xfrm>
            <a:off x="4146072" y="7846663"/>
            <a:ext cx="2998280" cy="1977207"/>
            <a:chOff x="676595" y="2545277"/>
            <a:chExt cx="3593622" cy="1977207"/>
          </a:xfrm>
        </p:grpSpPr>
        <p:pic>
          <p:nvPicPr>
            <p:cNvPr id="44" name="Picture 22">
              <a:extLst>
                <a:ext uri="{FF2B5EF4-FFF2-40B4-BE49-F238E27FC236}">
                  <a16:creationId xmlns="" xmlns:a16="http://schemas.microsoft.com/office/drawing/2014/main" id="{F4CE1C13-1908-4083-AF26-9727D40AA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D2BBF8E7-487C-451E-82A8-262F740269BE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hô</a:t>
              </a: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hấp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C6EEB9D7-58A6-4E67-A1E2-16E22425FAE2}"/>
              </a:ext>
            </a:extLst>
          </p:cNvPr>
          <p:cNvGrpSpPr/>
          <p:nvPr/>
        </p:nvGrpSpPr>
        <p:grpSpPr>
          <a:xfrm>
            <a:off x="7636033" y="7846662"/>
            <a:ext cx="2835270" cy="1977207"/>
            <a:chOff x="676595" y="2545277"/>
            <a:chExt cx="3593622" cy="1977207"/>
          </a:xfrm>
        </p:grpSpPr>
        <p:pic>
          <p:nvPicPr>
            <p:cNvPr id="47" name="Picture 22">
              <a:extLst>
                <a:ext uri="{FF2B5EF4-FFF2-40B4-BE49-F238E27FC236}">
                  <a16:creationId xmlns="" xmlns:a16="http://schemas.microsoft.com/office/drawing/2014/main" id="{66DCFB34-764D-41B4-9F37-B48BBF5CE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7561665E-9F40-4061-AF17-A0E0B64B57CB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59533D8D-CA96-4D98-81DB-CB01E56DFD49}"/>
              </a:ext>
            </a:extLst>
          </p:cNvPr>
          <p:cNvGrpSpPr/>
          <p:nvPr/>
        </p:nvGrpSpPr>
        <p:grpSpPr>
          <a:xfrm>
            <a:off x="10962985" y="7846662"/>
            <a:ext cx="3425738" cy="1977207"/>
            <a:chOff x="676595" y="2545277"/>
            <a:chExt cx="3593622" cy="1977207"/>
          </a:xfrm>
        </p:grpSpPr>
        <p:pic>
          <p:nvPicPr>
            <p:cNvPr id="50" name="Picture 22">
              <a:extLst>
                <a:ext uri="{FF2B5EF4-FFF2-40B4-BE49-F238E27FC236}">
                  <a16:creationId xmlns="" xmlns:a16="http://schemas.microsoft.com/office/drawing/2014/main" id="{57CEC1C6-C0F5-419F-A509-68BB67FE4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6DB23610-99D2-4129-82E7-D6A2F2F23424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kinh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38748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05724">
            <a:off x="15091836" y="963416"/>
            <a:ext cx="13483298" cy="14598059"/>
          </a:xfrm>
          <a:custGeom>
            <a:avLst/>
            <a:gdLst/>
            <a:ahLst/>
            <a:cxnLst/>
            <a:rect l="l" t="t" r="r" b="b"/>
            <a:pathLst>
              <a:path w="13483298" h="14598059">
                <a:moveTo>
                  <a:pt x="0" y="0"/>
                </a:moveTo>
                <a:lnTo>
                  <a:pt x="13483299" y="0"/>
                </a:lnTo>
                <a:lnTo>
                  <a:pt x="13483299" y="14598059"/>
                </a:lnTo>
                <a:lnTo>
                  <a:pt x="0" y="145980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308889D-6E38-46AC-A272-AEC6E070AD4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495" y="-7701"/>
            <a:ext cx="8229600" cy="498107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D1945261-2760-450B-8198-F7BB69C01C79}"/>
              </a:ext>
            </a:extLst>
          </p:cNvPr>
          <p:cNvGrpSpPr/>
          <p:nvPr/>
        </p:nvGrpSpPr>
        <p:grpSpPr>
          <a:xfrm>
            <a:off x="9677400" y="642597"/>
            <a:ext cx="7213122" cy="4500903"/>
            <a:chOff x="9144001" y="1257300"/>
            <a:chExt cx="7213122" cy="4500903"/>
          </a:xfrm>
        </p:grpSpPr>
        <p:grpSp>
          <p:nvGrpSpPr>
            <p:cNvPr id="28" name="Group 27">
              <a:extLst>
                <a:ext uri="{FF2B5EF4-FFF2-40B4-BE49-F238E27FC236}">
                  <a16:creationId xmlns="" xmlns:a16="http://schemas.microsoft.com/office/drawing/2014/main" id="{36DDAF24-96E9-4B4B-BC66-783AE0A29BB5}"/>
                </a:ext>
              </a:extLst>
            </p:cNvPr>
            <p:cNvGrpSpPr/>
            <p:nvPr/>
          </p:nvGrpSpPr>
          <p:grpSpPr>
            <a:xfrm>
              <a:off x="9144001" y="1257300"/>
              <a:ext cx="6477000" cy="3429000"/>
              <a:chOff x="13734888" y="4596014"/>
              <a:chExt cx="3916521" cy="5313628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="" xmlns:a16="http://schemas.microsoft.com/office/drawing/2014/main" id="{FFD7AD6D-7CEB-4242-A130-92B83898C0F1}"/>
                  </a:ext>
                </a:extLst>
              </p:cNvPr>
              <p:cNvSpPr/>
              <p:nvPr/>
            </p:nvSpPr>
            <p:spPr>
              <a:xfrm>
                <a:off x="13734888" y="4596014"/>
                <a:ext cx="3916521" cy="5313628"/>
              </a:xfrm>
              <a:prstGeom prst="roundRect">
                <a:avLst/>
              </a:prstGeom>
              <a:solidFill>
                <a:srgbClr val="A5DA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1B22B30B-D0A4-491E-A41A-4EE6ADD09107}"/>
                  </a:ext>
                </a:extLst>
              </p:cNvPr>
              <p:cNvSpPr txBox="1"/>
              <p:nvPr/>
            </p:nvSpPr>
            <p:spPr>
              <a:xfrm>
                <a:off x="13937783" y="4868131"/>
                <a:ext cx="3578283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27.2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hệ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2A7532C7-EEDA-4A15-AB74-7EBAD84E7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108705" y="4161390"/>
              <a:ext cx="1248418" cy="159681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1EF4305-2A1B-47E9-A393-41409AA5B4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4882463"/>
            <a:ext cx="11277600" cy="531757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EB50199F-0770-48E9-8A60-879A0AD8388E}"/>
              </a:ext>
            </a:extLst>
          </p:cNvPr>
          <p:cNvGrpSpPr/>
          <p:nvPr/>
        </p:nvGrpSpPr>
        <p:grpSpPr>
          <a:xfrm>
            <a:off x="1295400" y="7886329"/>
            <a:ext cx="2819400" cy="1977207"/>
            <a:chOff x="676595" y="2545277"/>
            <a:chExt cx="3593622" cy="1977207"/>
          </a:xfrm>
        </p:grpSpPr>
        <p:pic>
          <p:nvPicPr>
            <p:cNvPr id="15" name="Picture 22">
              <a:extLst>
                <a:ext uri="{FF2B5EF4-FFF2-40B4-BE49-F238E27FC236}">
                  <a16:creationId xmlns="" xmlns:a16="http://schemas.microsoft.com/office/drawing/2014/main" id="{CBC634B8-FF63-46CF-9889-747999869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7065852-040A-41FE-A017-D6D334D480DE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nội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559E718-5593-4378-89CD-F2E3D1A7C08A}"/>
              </a:ext>
            </a:extLst>
          </p:cNvPr>
          <p:cNvGrpSpPr/>
          <p:nvPr/>
        </p:nvGrpSpPr>
        <p:grpSpPr>
          <a:xfrm>
            <a:off x="6731297" y="7867279"/>
            <a:ext cx="3269241" cy="1977207"/>
            <a:chOff x="676595" y="2545277"/>
            <a:chExt cx="3593622" cy="1977207"/>
          </a:xfrm>
        </p:grpSpPr>
        <p:pic>
          <p:nvPicPr>
            <p:cNvPr id="18" name="Picture 22">
              <a:extLst>
                <a:ext uri="{FF2B5EF4-FFF2-40B4-BE49-F238E27FC236}">
                  <a16:creationId xmlns="" xmlns:a16="http://schemas.microsoft.com/office/drawing/2014/main" id="{7D06207A-2EFC-46BC-9AF5-3B7C34A1D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6964675E-3F5E-49BF-BBBA-7CF0ABE5BDA7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dục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59F8D548-0286-4D51-862D-957346193E59}"/>
              </a:ext>
            </a:extLst>
          </p:cNvPr>
          <p:cNvGrpSpPr/>
          <p:nvPr/>
        </p:nvGrpSpPr>
        <p:grpSpPr>
          <a:xfrm>
            <a:off x="676595" y="2558083"/>
            <a:ext cx="3593622" cy="1977207"/>
            <a:chOff x="676595" y="2545277"/>
            <a:chExt cx="3593622" cy="1977207"/>
          </a:xfrm>
        </p:grpSpPr>
        <p:pic>
          <p:nvPicPr>
            <p:cNvPr id="26" name="Picture 22">
              <a:extLst>
                <a:ext uri="{FF2B5EF4-FFF2-40B4-BE49-F238E27FC236}">
                  <a16:creationId xmlns="" xmlns:a16="http://schemas.microsoft.com/office/drawing/2014/main" id="{BCFCE1B5-402B-43EC-8477-2AEE5D45F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3F8EF24-1603-477E-B523-C762919EA08B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405A4E5B-25A4-48ED-AE53-A8D0A6B03464}"/>
              </a:ext>
            </a:extLst>
          </p:cNvPr>
          <p:cNvGrpSpPr/>
          <p:nvPr/>
        </p:nvGrpSpPr>
        <p:grpSpPr>
          <a:xfrm>
            <a:off x="5531328" y="2558083"/>
            <a:ext cx="3593622" cy="1977207"/>
            <a:chOff x="676595" y="2545277"/>
            <a:chExt cx="3593622" cy="1977207"/>
          </a:xfrm>
        </p:grpSpPr>
        <p:pic>
          <p:nvPicPr>
            <p:cNvPr id="30" name="Picture 22">
              <a:extLst>
                <a:ext uri="{FF2B5EF4-FFF2-40B4-BE49-F238E27FC236}">
                  <a16:creationId xmlns="" xmlns:a16="http://schemas.microsoft.com/office/drawing/2014/main" id="{C764D4B6-FF5F-4FEA-A466-1DE9F13AC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6595" y="2545277"/>
              <a:ext cx="3593622" cy="197720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F81F154-E037-4506-916C-2E3ACA6E4DB0}"/>
                </a:ext>
              </a:extLst>
            </p:cNvPr>
            <p:cNvSpPr txBox="1"/>
            <p:nvPr/>
          </p:nvSpPr>
          <p:spPr>
            <a:xfrm>
              <a:off x="989443" y="3098966"/>
              <a:ext cx="3049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Hệ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tiêu</a:t>
              </a: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hóa</a:t>
              </a:r>
              <a:r>
                <a:rPr lang="en-US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27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9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816066">
            <a:off x="12932509" y="-2156311"/>
            <a:ext cx="16888561" cy="14309217"/>
          </a:xfrm>
          <a:custGeom>
            <a:avLst/>
            <a:gdLst/>
            <a:ahLst/>
            <a:cxnLst/>
            <a:rect l="l" t="t" r="r" b="b"/>
            <a:pathLst>
              <a:path w="16888561" h="14309217">
                <a:moveTo>
                  <a:pt x="0" y="0"/>
                </a:moveTo>
                <a:lnTo>
                  <a:pt x="16888561" y="0"/>
                </a:lnTo>
                <a:lnTo>
                  <a:pt x="16888561" y="14309218"/>
                </a:lnTo>
                <a:lnTo>
                  <a:pt x="0" y="14309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047205">
            <a:off x="12453930" y="5728976"/>
            <a:ext cx="9043410" cy="9791094"/>
          </a:xfrm>
          <a:custGeom>
            <a:avLst/>
            <a:gdLst/>
            <a:ahLst/>
            <a:cxnLst/>
            <a:rect l="l" t="t" r="r" b="b"/>
            <a:pathLst>
              <a:path w="9043410" h="9791094">
                <a:moveTo>
                  <a:pt x="0" y="0"/>
                </a:moveTo>
                <a:lnTo>
                  <a:pt x="9043410" y="0"/>
                </a:lnTo>
                <a:lnTo>
                  <a:pt x="9043410" y="9791094"/>
                </a:lnTo>
                <a:lnTo>
                  <a:pt x="0" y="9791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4672712">
            <a:off x="-3310288" y="-6129893"/>
            <a:ext cx="9572748" cy="10364196"/>
          </a:xfrm>
          <a:custGeom>
            <a:avLst/>
            <a:gdLst/>
            <a:ahLst/>
            <a:cxnLst/>
            <a:rect l="l" t="t" r="r" b="b"/>
            <a:pathLst>
              <a:path w="9572748" h="10364196">
                <a:moveTo>
                  <a:pt x="0" y="0"/>
                </a:moveTo>
                <a:lnTo>
                  <a:pt x="9572748" y="0"/>
                </a:lnTo>
                <a:lnTo>
                  <a:pt x="9572748" y="10364196"/>
                </a:lnTo>
                <a:lnTo>
                  <a:pt x="0" y="10364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9CD1CBC-8FDE-440E-954E-4E070667C1B0}"/>
              </a:ext>
            </a:extLst>
          </p:cNvPr>
          <p:cNvSpPr txBox="1"/>
          <p:nvPr/>
        </p:nvSpPr>
        <p:spPr>
          <a:xfrm>
            <a:off x="7292644" y="4626000"/>
            <a:ext cx="9993127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27.1A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4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090AAE3-89CA-4480-87EB-3908C4C72BE7}"/>
              </a:ext>
            </a:extLst>
          </p:cNvPr>
          <p:cNvSpPr txBox="1"/>
          <p:nvPr/>
        </p:nvSpPr>
        <p:spPr>
          <a:xfrm>
            <a:off x="276656" y="9212412"/>
            <a:ext cx="9585222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27.1.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5">
            <a:extLst>
              <a:ext uri="{FF2B5EF4-FFF2-40B4-BE49-F238E27FC236}">
                <a16:creationId xmlns="" xmlns:a16="http://schemas.microsoft.com/office/drawing/2014/main" id="{ADA39062-EEC8-4DEA-8F4B-60FE7EFFE7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41960" y="1975008"/>
            <a:ext cx="3008217" cy="2650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CD7508-94D1-453D-855E-A2DC100AF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135" y="1638300"/>
            <a:ext cx="4457080" cy="7623668"/>
          </a:xfrm>
          <a:prstGeom prst="roundRect">
            <a:avLst>
              <a:gd name="adj" fmla="val 10188"/>
            </a:avLst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2270</Words>
  <Application>Microsoft Office PowerPoint</Application>
  <PresentationFormat>Custom</PresentationFormat>
  <Paragraphs>261</Paragraphs>
  <Slides>37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.VnTime</vt:lpstr>
      <vt:lpstr>Times New Roman</vt:lpstr>
      <vt:lpstr>Aachen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Orange Creative Diabetes Presentation</dc:title>
  <dc:creator>ADMIN</dc:creator>
  <cp:lastModifiedBy>Admin</cp:lastModifiedBy>
  <cp:revision>36</cp:revision>
  <dcterms:created xsi:type="dcterms:W3CDTF">2006-08-16T00:00:00Z</dcterms:created>
  <dcterms:modified xsi:type="dcterms:W3CDTF">2024-04-12T07:25:47Z</dcterms:modified>
  <dc:identifier>DAFp1wJg1E4</dc:identifier>
</cp:coreProperties>
</file>