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578" r:id="rId2"/>
    <p:sldId id="261" r:id="rId3"/>
    <p:sldId id="262" r:id="rId4"/>
    <p:sldId id="259" r:id="rId5"/>
    <p:sldId id="256" r:id="rId6"/>
    <p:sldId id="275" r:id="rId7"/>
    <p:sldId id="2007577568" r:id="rId8"/>
    <p:sldId id="2007577569" r:id="rId9"/>
    <p:sldId id="2007577570" r:id="rId10"/>
    <p:sldId id="2007577571" r:id="rId11"/>
    <p:sldId id="304" r:id="rId12"/>
    <p:sldId id="296" r:id="rId13"/>
    <p:sldId id="291" r:id="rId14"/>
    <p:sldId id="2007577560" r:id="rId15"/>
    <p:sldId id="2007577539" r:id="rId16"/>
    <p:sldId id="2007577575" r:id="rId17"/>
    <p:sldId id="2007577577" r:id="rId18"/>
    <p:sldId id="2007577572" r:id="rId19"/>
    <p:sldId id="2007577573" r:id="rId20"/>
    <p:sldId id="2007577574" r:id="rId21"/>
    <p:sldId id="20075775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E461C-C99A-4EF1-95D9-6E0469D77722}"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0302-9B6D-49B7-BFFC-DCE1AFC924EA}" type="slidenum">
              <a:rPr lang="en-US" smtClean="0"/>
              <a:t>‹#›</a:t>
            </a:fld>
            <a:endParaRPr lang="en-US"/>
          </a:p>
        </p:txBody>
      </p:sp>
    </p:spTree>
    <p:extLst>
      <p:ext uri="{BB962C8B-B14F-4D97-AF65-F5344CB8AC3E}">
        <p14:creationId xmlns:p14="http://schemas.microsoft.com/office/powerpoint/2010/main" val="421127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12</a:t>
            </a:fld>
            <a:endParaRPr lang="zh-CN" altLang="en-US"/>
          </a:p>
        </p:txBody>
      </p:sp>
    </p:spTree>
    <p:extLst>
      <p:ext uri="{BB962C8B-B14F-4D97-AF65-F5344CB8AC3E}">
        <p14:creationId xmlns:p14="http://schemas.microsoft.com/office/powerpoint/2010/main" val="379495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102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0340575"/>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588055"/>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8072990"/>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307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5906"/>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5514022"/>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7263032"/>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0954432"/>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900149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280556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36419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6766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85477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680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7.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ZHn1_ybI_3s&amp;list=PPS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43qo_RWShrQ"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31A5-3A7B-6B17-3207-C91131F4FAD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4A8478-0E4E-2143-2851-A2FBEC119D1E}"/>
              </a:ext>
            </a:extLst>
          </p:cNvPr>
          <p:cNvPicPr>
            <a:picLocks noChangeAspect="1"/>
          </p:cNvPicPr>
          <p:nvPr/>
        </p:nvPicPr>
        <p:blipFill>
          <a:blip r:embed="rId2"/>
          <a:stretch>
            <a:fillRect/>
          </a:stretch>
        </p:blipFill>
        <p:spPr>
          <a:xfrm>
            <a:off x="0" y="-113251"/>
            <a:ext cx="12192000" cy="6971251"/>
          </a:xfrm>
          <a:prstGeom prst="rect">
            <a:avLst/>
          </a:prstGeom>
        </p:spPr>
      </p:pic>
      <p:sp>
        <p:nvSpPr>
          <p:cNvPr id="2" name="Rectangle 1">
            <a:extLst>
              <a:ext uri="{FF2B5EF4-FFF2-40B4-BE49-F238E27FC236}">
                <a16:creationId xmlns:a16="http://schemas.microsoft.com/office/drawing/2014/main" id="{EA38CE73-DDFA-91BF-06A0-A9BFA8BD8EE8}"/>
              </a:ext>
            </a:extLst>
          </p:cNvPr>
          <p:cNvSpPr/>
          <p:nvPr/>
        </p:nvSpPr>
        <p:spPr>
          <a:xfrm>
            <a:off x="1968284" y="751077"/>
            <a:ext cx="7594170" cy="4812814"/>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CHÀO MỪNG QUÝ THẦY CÔ VỀ DỰ GIỜ THĂM LỚP </a:t>
            </a:r>
          </a:p>
        </p:txBody>
      </p:sp>
      <p:sp>
        <p:nvSpPr>
          <p:cNvPr id="97" name="Rectangle 96">
            <a:extLst>
              <a:ext uri="{FF2B5EF4-FFF2-40B4-BE49-F238E27FC236}">
                <a16:creationId xmlns:a16="http://schemas.microsoft.com/office/drawing/2014/main" id="{99308BC4-C6AA-46BE-9EAC-FAD79C9BB040}"/>
              </a:ext>
            </a:extLst>
          </p:cNvPr>
          <p:cNvSpPr/>
          <p:nvPr/>
        </p:nvSpPr>
        <p:spPr>
          <a:xfrm>
            <a:off x="3291425" y="2647229"/>
            <a:ext cx="4493281"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FF0000"/>
                </a:solidFill>
              </a:rPr>
              <a:t>MÔN NGỮ VĂN. LỚP 8A3</a:t>
            </a:r>
            <a:endParaRPr lang="en-US" sz="3200" b="1" cap="none" spc="0" dirty="0">
              <a:ln w="22225">
                <a:solidFill>
                  <a:schemeClr val="accent2"/>
                </a:solidFill>
                <a:prstDash val="solid"/>
              </a:ln>
              <a:solidFill>
                <a:srgbClr val="FF0000"/>
              </a:solidFill>
              <a:effectLst/>
            </a:endParaRPr>
          </a:p>
        </p:txBody>
      </p:sp>
      <p:sp>
        <p:nvSpPr>
          <p:cNvPr id="98" name="TextBox 97">
            <a:extLst>
              <a:ext uri="{FF2B5EF4-FFF2-40B4-BE49-F238E27FC236}">
                <a16:creationId xmlns:a16="http://schemas.microsoft.com/office/drawing/2014/main" id="{C1B936B7-15D7-B534-24A5-D37B7D8F13F2}"/>
              </a:ext>
            </a:extLst>
          </p:cNvPr>
          <p:cNvSpPr txBox="1"/>
          <p:nvPr/>
        </p:nvSpPr>
        <p:spPr>
          <a:xfrm>
            <a:off x="655415" y="5992483"/>
            <a:ext cx="6142387" cy="707886"/>
          </a:xfrm>
          <a:prstGeom prst="rect">
            <a:avLst/>
          </a:prstGeom>
          <a:solidFill>
            <a:schemeClr val="accent3"/>
          </a:solid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Giáo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Nguyễn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669851"/>
      </p:ext>
    </p:extLst>
  </p:cSld>
  <p:clrMapOvr>
    <a:masterClrMapping/>
  </p:clrMapOvr>
  <p:transition spd="slow" advClick="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6026761" y="408614"/>
            <a:ext cx="1078116" cy="742511"/>
          </a:xfrm>
          <a:prstGeom prst="rect">
            <a:avLst/>
          </a:prstGeom>
          <a:noFill/>
        </p:spPr>
        <p:txBody>
          <a:bodyPr wrap="none" rtlCol="0">
            <a:spAutoFit/>
          </a:bodyPr>
          <a:lstStyle/>
          <a:p>
            <a:pPr lvl="0" algn="just">
              <a:lnSpc>
                <a:spcPct val="150000"/>
              </a:lnSpc>
            </a:pPr>
            <a:r>
              <a:rPr lang="nl-NL" sz="3200" b="1">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2</a:t>
            </a:r>
            <a:endPar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11" name="图片 5">
            <a:extLst>
              <a:ext uri="{FF2B5EF4-FFF2-40B4-BE49-F238E27FC236}">
                <a16:creationId xmlns:a16="http://schemas.microsoft.com/office/drawing/2014/main" id="{9BC36F31-2184-4C14-9C31-40CEE4524FE0}"/>
              </a:ext>
            </a:extLst>
          </p:cNvPr>
          <p:cNvPicPr>
            <a:picLocks noChangeAspect="1"/>
          </p:cNvPicPr>
          <p:nvPr/>
        </p:nvPicPr>
        <p:blipFill>
          <a:blip r:embed="rId4"/>
          <a:stretch>
            <a:fillRect/>
          </a:stretch>
        </p:blipFill>
        <p:spPr>
          <a:xfrm>
            <a:off x="3221819" y="1321026"/>
            <a:ext cx="5785994" cy="4547309"/>
          </a:xfrm>
          <a:prstGeom prst="rect">
            <a:avLst/>
          </a:prstGeom>
        </p:spPr>
      </p:pic>
      <p:sp>
        <p:nvSpPr>
          <p:cNvPr id="12" name="文本框 7">
            <a:extLst>
              <a:ext uri="{FF2B5EF4-FFF2-40B4-BE49-F238E27FC236}">
                <a16:creationId xmlns:a16="http://schemas.microsoft.com/office/drawing/2014/main" id="{2B18ECE3-0357-444D-B74B-B694EB64920C}"/>
              </a:ext>
            </a:extLst>
          </p:cNvPr>
          <p:cNvSpPr txBox="1"/>
          <p:nvPr/>
        </p:nvSpPr>
        <p:spPr>
          <a:xfrm>
            <a:off x="3992383" y="2153049"/>
            <a:ext cx="4549330" cy="2677656"/>
          </a:xfrm>
          <a:prstGeom prst="rect">
            <a:avLst/>
          </a:prstGeom>
          <a:noFill/>
        </p:spPr>
        <p:txBody>
          <a:bodyPr wrap="square" rtlCol="0">
            <a:spAutoFit/>
          </a:bodyPr>
          <a:lstStyle/>
          <a:p>
            <a:pPr algn="just"/>
            <a:r>
              <a:rPr lang="en-US" sz="2800" b="1" i="1" dirty="0">
                <a:solidFill>
                  <a:srgbClr val="C00000"/>
                </a:solidFill>
              </a:rPr>
              <a:t>Em </a:t>
            </a:r>
            <a:r>
              <a:rPr lang="en-US" sz="2800" b="1" i="1" dirty="0" err="1">
                <a:solidFill>
                  <a:srgbClr val="C00000"/>
                </a:solidFill>
              </a:rPr>
              <a:t>thích</a:t>
            </a:r>
            <a:r>
              <a:rPr lang="en-US" sz="2800" b="1" i="1" dirty="0">
                <a:solidFill>
                  <a:srgbClr val="C00000"/>
                </a:solidFill>
              </a:rPr>
              <a:t> </a:t>
            </a:r>
            <a:r>
              <a:rPr lang="en-US" sz="2800" b="1" i="1" dirty="0" err="1">
                <a:solidFill>
                  <a:srgbClr val="C00000"/>
                </a:solidFill>
              </a:rPr>
              <a:t>nhất</a:t>
            </a:r>
            <a:r>
              <a:rPr lang="en-US" sz="2800" b="1" i="1" dirty="0">
                <a:solidFill>
                  <a:srgbClr val="C00000"/>
                </a:solidFill>
              </a:rPr>
              <a:t> </a:t>
            </a:r>
            <a:r>
              <a:rPr lang="en-US" sz="2800" b="1" i="1" dirty="0" err="1">
                <a:solidFill>
                  <a:srgbClr val="C00000"/>
                </a:solidFill>
              </a:rPr>
              <a:t>truyện</a:t>
            </a:r>
            <a:r>
              <a:rPr lang="en-US" sz="2800" b="1" i="1" dirty="0">
                <a:solidFill>
                  <a:srgbClr val="C00000"/>
                </a:solidFill>
              </a:rPr>
              <a:t> </a:t>
            </a:r>
            <a:r>
              <a:rPr lang="en-US" sz="2800" b="1" i="1" dirty="0" err="1">
                <a:solidFill>
                  <a:srgbClr val="C00000"/>
                </a:solidFill>
              </a:rPr>
              <a:t>nào</a:t>
            </a:r>
            <a:r>
              <a:rPr lang="en-US" sz="2800" b="1" i="1" dirty="0">
                <a:solidFill>
                  <a:srgbClr val="C00000"/>
                </a:solidFill>
              </a:rPr>
              <a:t> </a:t>
            </a:r>
            <a:r>
              <a:rPr lang="en-US" sz="2800" b="1" i="1" dirty="0" err="1">
                <a:solidFill>
                  <a:srgbClr val="C00000"/>
                </a:solidFill>
              </a:rPr>
              <a:t>trong</a:t>
            </a:r>
            <a:r>
              <a:rPr lang="en-US" sz="2800" b="1" i="1" dirty="0">
                <a:solidFill>
                  <a:srgbClr val="C00000"/>
                </a:solidFill>
              </a:rPr>
              <a:t> </a:t>
            </a:r>
            <a:r>
              <a:rPr lang="en-US" sz="2800" b="1" i="1" dirty="0" err="1">
                <a:solidFill>
                  <a:srgbClr val="C00000"/>
                </a:solidFill>
              </a:rPr>
              <a:t>ba</a:t>
            </a:r>
            <a:r>
              <a:rPr lang="en-US" sz="2800" b="1" i="1" dirty="0">
                <a:solidFill>
                  <a:srgbClr val="C00000"/>
                </a:solidFill>
              </a:rPr>
              <a:t> </a:t>
            </a:r>
            <a:r>
              <a:rPr lang="en-US" sz="2800" b="1" i="1" dirty="0" err="1">
                <a:solidFill>
                  <a:srgbClr val="C00000"/>
                </a:solidFill>
              </a:rPr>
              <a:t>truyện</a:t>
            </a:r>
            <a:r>
              <a:rPr lang="en-US" sz="2800" b="1" i="1" dirty="0">
                <a:solidFill>
                  <a:srgbClr val="C00000"/>
                </a:solidFill>
              </a:rPr>
              <a:t>: </a:t>
            </a:r>
            <a:r>
              <a:rPr lang="en-US" sz="2800" b="1" i="1" dirty="0" err="1">
                <a:solidFill>
                  <a:srgbClr val="C00000"/>
                </a:solidFill>
              </a:rPr>
              <a:t>Bồng</a:t>
            </a:r>
            <a:r>
              <a:rPr lang="en-US" sz="2800" b="1" i="1" dirty="0">
                <a:solidFill>
                  <a:srgbClr val="C00000"/>
                </a:solidFill>
              </a:rPr>
              <a:t> </a:t>
            </a:r>
            <a:r>
              <a:rPr lang="en-US" sz="2800" b="1" i="1" dirty="0" err="1">
                <a:solidFill>
                  <a:srgbClr val="C00000"/>
                </a:solidFill>
              </a:rPr>
              <a:t>chanh</a:t>
            </a:r>
            <a:r>
              <a:rPr lang="en-US" sz="2800" b="1" i="1" dirty="0">
                <a:solidFill>
                  <a:srgbClr val="C00000"/>
                </a:solidFill>
              </a:rPr>
              <a:t> </a:t>
            </a:r>
            <a:r>
              <a:rPr lang="en-US" sz="2800" b="1" i="1" dirty="0" err="1">
                <a:solidFill>
                  <a:srgbClr val="C00000"/>
                </a:solidFill>
              </a:rPr>
              <a:t>đỏ</a:t>
            </a:r>
            <a:r>
              <a:rPr lang="en-US" sz="2800" b="1" i="1" dirty="0">
                <a:solidFill>
                  <a:srgbClr val="C00000"/>
                </a:solidFill>
              </a:rPr>
              <a:t>, </a:t>
            </a:r>
            <a:r>
              <a:rPr lang="en-US" sz="2800" b="1" i="1" dirty="0" err="1">
                <a:solidFill>
                  <a:srgbClr val="C00000"/>
                </a:solidFill>
              </a:rPr>
              <a:t>Bố</a:t>
            </a:r>
            <a:r>
              <a:rPr lang="en-US" sz="2800" b="1" i="1" dirty="0">
                <a:solidFill>
                  <a:srgbClr val="C00000"/>
                </a:solidFill>
              </a:rPr>
              <a:t> </a:t>
            </a:r>
            <a:r>
              <a:rPr lang="en-US" sz="2800" b="1" i="1" dirty="0" err="1">
                <a:solidFill>
                  <a:srgbClr val="C00000"/>
                </a:solidFill>
              </a:rPr>
              <a:t>của</a:t>
            </a:r>
            <a:r>
              <a:rPr lang="en-US" sz="2800" b="1" i="1" dirty="0">
                <a:solidFill>
                  <a:srgbClr val="C00000"/>
                </a:solidFill>
              </a:rPr>
              <a:t> Xi-</a:t>
            </a:r>
            <a:r>
              <a:rPr lang="en-US" sz="2800" b="1" i="1" dirty="0" err="1">
                <a:solidFill>
                  <a:srgbClr val="C00000"/>
                </a:solidFill>
              </a:rPr>
              <a:t>mông</a:t>
            </a:r>
            <a:r>
              <a:rPr lang="en-US" sz="2800" b="1" i="1" dirty="0">
                <a:solidFill>
                  <a:srgbClr val="C00000"/>
                </a:solidFill>
              </a:rPr>
              <a:t>, </a:t>
            </a:r>
            <a:r>
              <a:rPr lang="en-US" sz="2800" b="1" i="1" dirty="0" err="1">
                <a:solidFill>
                  <a:srgbClr val="C00000"/>
                </a:solidFill>
              </a:rPr>
              <a:t>Cây</a:t>
            </a:r>
            <a:r>
              <a:rPr lang="en-US" sz="2800" b="1" i="1" dirty="0">
                <a:solidFill>
                  <a:srgbClr val="C00000"/>
                </a:solidFill>
              </a:rPr>
              <a:t> </a:t>
            </a:r>
            <a:r>
              <a:rPr lang="en-US" sz="2800" b="1" i="1" dirty="0" err="1">
                <a:solidFill>
                  <a:srgbClr val="C00000"/>
                </a:solidFill>
              </a:rPr>
              <a:t>sồi</a:t>
            </a:r>
            <a:r>
              <a:rPr lang="en-US" sz="2800" b="1" i="1" dirty="0">
                <a:solidFill>
                  <a:srgbClr val="C00000"/>
                </a:solidFill>
              </a:rPr>
              <a:t> </a:t>
            </a:r>
            <a:r>
              <a:rPr lang="en-US" sz="2800" b="1" i="1" dirty="0" err="1">
                <a:solidFill>
                  <a:srgbClr val="C00000"/>
                </a:solidFill>
              </a:rPr>
              <a:t>mùa</a:t>
            </a:r>
            <a:r>
              <a:rPr lang="en-US" sz="2800" b="1" i="1" dirty="0">
                <a:solidFill>
                  <a:srgbClr val="C00000"/>
                </a:solidFill>
              </a:rPr>
              <a:t> </a:t>
            </a:r>
            <a:r>
              <a:rPr lang="en-US" sz="2800" b="1" i="1" dirty="0" err="1">
                <a:solidFill>
                  <a:srgbClr val="C00000"/>
                </a:solidFill>
              </a:rPr>
              <a:t>đông</a:t>
            </a:r>
            <a:r>
              <a:rPr lang="en-US" sz="2800" b="1" i="1" dirty="0">
                <a:solidFill>
                  <a:srgbClr val="C00000"/>
                </a:solidFill>
              </a:rPr>
              <a:t>? </a:t>
            </a:r>
            <a:r>
              <a:rPr lang="en-US" sz="2800" b="1" i="1" dirty="0" err="1">
                <a:solidFill>
                  <a:srgbClr val="C00000"/>
                </a:solidFill>
              </a:rPr>
              <a:t>Vì</a:t>
            </a:r>
            <a:r>
              <a:rPr lang="en-US" sz="2800" b="1" i="1" dirty="0">
                <a:solidFill>
                  <a:srgbClr val="C00000"/>
                </a:solidFill>
              </a:rPr>
              <a:t> </a:t>
            </a:r>
            <a:r>
              <a:rPr lang="en-US" sz="2800" b="1" i="1" dirty="0" err="1">
                <a:solidFill>
                  <a:srgbClr val="C00000"/>
                </a:solidFill>
              </a:rPr>
              <a:t>sao</a:t>
            </a:r>
            <a:r>
              <a:rPr lang="en-US" sz="2800" b="1" i="1" dirty="0">
                <a:solidFill>
                  <a:srgbClr val="C00000"/>
                </a:solidFill>
              </a:rPr>
              <a:t>?</a:t>
            </a:r>
          </a:p>
          <a:p>
            <a:pPr algn="just"/>
            <a:r>
              <a:rPr lang="en-US" sz="2800" b="1" i="1" dirty="0" err="1">
                <a:solidFill>
                  <a:srgbClr val="C00000"/>
                </a:solidFill>
              </a:rPr>
              <a:t>Làm</a:t>
            </a:r>
            <a:r>
              <a:rPr lang="en-US" sz="2800" b="1" i="1" dirty="0">
                <a:solidFill>
                  <a:srgbClr val="C00000"/>
                </a:solidFill>
              </a:rPr>
              <a:t> </a:t>
            </a:r>
            <a:r>
              <a:rPr lang="en-US" sz="2800" b="1" i="1" dirty="0" err="1">
                <a:solidFill>
                  <a:srgbClr val="C00000"/>
                </a:solidFill>
              </a:rPr>
              <a:t>việc</a:t>
            </a:r>
            <a:r>
              <a:rPr lang="en-US" sz="2800" b="1" i="1" dirty="0">
                <a:solidFill>
                  <a:srgbClr val="C00000"/>
                </a:solidFill>
              </a:rPr>
              <a:t> </a:t>
            </a:r>
            <a:r>
              <a:rPr lang="en-US" sz="2800" b="1" i="1" dirty="0" err="1">
                <a:solidFill>
                  <a:srgbClr val="C00000"/>
                </a:solidFill>
              </a:rPr>
              <a:t>cá</a:t>
            </a:r>
            <a:r>
              <a:rPr lang="en-US" sz="2800" b="1" i="1" dirty="0">
                <a:solidFill>
                  <a:srgbClr val="C00000"/>
                </a:solidFill>
              </a:rPr>
              <a:t> </a:t>
            </a:r>
            <a:r>
              <a:rPr lang="en-US" sz="2800" b="1" i="1" dirty="0" err="1">
                <a:solidFill>
                  <a:srgbClr val="C00000"/>
                </a:solidFill>
              </a:rPr>
              <a:t>nhân</a:t>
            </a:r>
            <a:r>
              <a:rPr lang="en-US" sz="2800" b="1" i="1" dirty="0">
                <a:solidFill>
                  <a:srgbClr val="C00000"/>
                </a:solidFill>
              </a:rPr>
              <a:t> 2’; </a:t>
            </a:r>
            <a:r>
              <a:rPr lang="en-US" sz="2800" b="1" i="1" dirty="0" err="1">
                <a:solidFill>
                  <a:srgbClr val="C00000"/>
                </a:solidFill>
              </a:rPr>
              <a:t>Làm</a:t>
            </a:r>
            <a:r>
              <a:rPr lang="en-US" sz="2800" b="1" i="1" dirty="0">
                <a:solidFill>
                  <a:srgbClr val="C00000"/>
                </a:solidFill>
              </a:rPr>
              <a:t> </a:t>
            </a:r>
            <a:r>
              <a:rPr lang="en-US" sz="2800" b="1" i="1" dirty="0" err="1">
                <a:solidFill>
                  <a:srgbClr val="C00000"/>
                </a:solidFill>
              </a:rPr>
              <a:t>việc</a:t>
            </a:r>
            <a:r>
              <a:rPr lang="en-US" sz="2800" b="1" i="1" dirty="0">
                <a:solidFill>
                  <a:srgbClr val="C00000"/>
                </a:solidFill>
              </a:rPr>
              <a:t> </a:t>
            </a:r>
            <a:r>
              <a:rPr lang="en-US" sz="2800" b="1" i="1" dirty="0" err="1">
                <a:solidFill>
                  <a:srgbClr val="C00000"/>
                </a:solidFill>
              </a:rPr>
              <a:t>cặp</a:t>
            </a:r>
            <a:r>
              <a:rPr lang="en-US" sz="2800" b="1" i="1" dirty="0">
                <a:solidFill>
                  <a:srgbClr val="C00000"/>
                </a:solidFill>
              </a:rPr>
              <a:t> </a:t>
            </a:r>
            <a:r>
              <a:rPr lang="en-US" sz="2800" b="1" i="1" dirty="0" err="1">
                <a:solidFill>
                  <a:srgbClr val="C00000"/>
                </a:solidFill>
              </a:rPr>
              <a:t>đôi</a:t>
            </a:r>
            <a:r>
              <a:rPr lang="en-US" sz="2800" b="1" i="1" dirty="0">
                <a:solidFill>
                  <a:srgbClr val="C00000"/>
                </a:solidFill>
              </a:rPr>
              <a:t> 1’</a:t>
            </a:r>
          </a:p>
        </p:txBody>
      </p:sp>
      <p:pic>
        <p:nvPicPr>
          <p:cNvPr id="14" name="Picture 13">
            <a:extLst>
              <a:ext uri="{FF2B5EF4-FFF2-40B4-BE49-F238E27FC236}">
                <a16:creationId xmlns:a16="http://schemas.microsoft.com/office/drawing/2014/main"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258520" y="2745431"/>
            <a:ext cx="3045229" cy="3618643"/>
          </a:xfrm>
          <a:prstGeom prst="rect">
            <a:avLst/>
          </a:prstGeom>
        </p:spPr>
      </p:pic>
    </p:spTree>
    <p:extLst>
      <p:ext uri="{BB962C8B-B14F-4D97-AF65-F5344CB8AC3E}">
        <p14:creationId xmlns:p14="http://schemas.microsoft.com/office/powerpoint/2010/main" val="25697115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62" y="214060"/>
            <a:ext cx="7812973" cy="6429880"/>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a:off x="1808373" y="1751619"/>
            <a:ext cx="6236401" cy="3046988"/>
          </a:xfrm>
          <a:prstGeom prst="rect">
            <a:avLst/>
          </a:prstGeom>
          <a:noFill/>
        </p:spPr>
        <p:txBody>
          <a:bodyPr wrap="square" rtlCol="0">
            <a:spAutoFit/>
          </a:bodyPr>
          <a:lstStyle/>
          <a:p>
            <a:pPr algn="ctr"/>
            <a:r>
              <a:rPr lang="en-US" sz="2400" dirty="0">
                <a:solidFill>
                  <a:schemeClr val="bg1"/>
                </a:solidFill>
                <a:latin typeface="+mj-lt"/>
              </a:rPr>
              <a:t>HS </a:t>
            </a:r>
            <a:r>
              <a:rPr lang="en-US" sz="2400" dirty="0" err="1">
                <a:solidFill>
                  <a:schemeClr val="bg1"/>
                </a:solidFill>
                <a:latin typeface="+mj-lt"/>
              </a:rPr>
              <a:t>thảo</a:t>
            </a:r>
            <a:r>
              <a:rPr lang="en-US" sz="2400" dirty="0">
                <a:solidFill>
                  <a:schemeClr val="bg1"/>
                </a:solidFill>
                <a:latin typeface="+mj-lt"/>
              </a:rPr>
              <a:t> </a:t>
            </a:r>
            <a:r>
              <a:rPr lang="en-US" sz="2400" dirty="0" err="1">
                <a:solidFill>
                  <a:schemeClr val="bg1"/>
                </a:solidFill>
                <a:latin typeface="+mj-lt"/>
              </a:rPr>
              <a:t>luận</a:t>
            </a:r>
            <a:r>
              <a:rPr lang="en-US" sz="2400" dirty="0">
                <a:solidFill>
                  <a:schemeClr val="bg1"/>
                </a:solidFill>
                <a:latin typeface="+mj-lt"/>
              </a:rPr>
              <a:t> </a:t>
            </a:r>
            <a:r>
              <a:rPr lang="en-US" sz="2400" dirty="0" err="1">
                <a:solidFill>
                  <a:schemeClr val="bg1"/>
                </a:solidFill>
                <a:latin typeface="+mj-lt"/>
              </a:rPr>
              <a:t>cặp</a:t>
            </a:r>
            <a:r>
              <a:rPr lang="en-US" sz="2400" dirty="0">
                <a:solidFill>
                  <a:schemeClr val="bg1"/>
                </a:solidFill>
                <a:latin typeface="+mj-lt"/>
              </a:rPr>
              <a:t> </a:t>
            </a:r>
            <a:r>
              <a:rPr lang="en-US" sz="2400" dirty="0" err="1">
                <a:solidFill>
                  <a:schemeClr val="bg1"/>
                </a:solidFill>
                <a:latin typeface="+mj-lt"/>
              </a:rPr>
              <a:t>đôi</a:t>
            </a:r>
            <a:r>
              <a:rPr lang="en-US" sz="2400" dirty="0">
                <a:solidFill>
                  <a:schemeClr val="bg1"/>
                </a:solidFill>
                <a:latin typeface="+mj-lt"/>
              </a:rPr>
              <a:t> (3'):</a:t>
            </a:r>
            <a:endParaRPr lang="vi-VN" sz="2400" dirty="0">
              <a:solidFill>
                <a:schemeClr val="bg1"/>
              </a:solidFill>
              <a:latin typeface="+mj-lt"/>
            </a:endParaRPr>
          </a:p>
          <a:p>
            <a:r>
              <a:rPr lang="en-US" sz="2400" dirty="0">
                <a:solidFill>
                  <a:schemeClr val="bg1"/>
                </a:solidFill>
                <a:latin typeface="+mj-lt"/>
              </a:rPr>
              <a:t>- </a:t>
            </a:r>
            <a:r>
              <a:rPr lang="vi-VN" sz="2400" dirty="0">
                <a:solidFill>
                  <a:schemeClr val="bg1"/>
                </a:solidFill>
                <a:latin typeface="+mj-lt"/>
              </a:rPr>
              <a:t>Tìm biệt ngữ</a:t>
            </a:r>
            <a:r>
              <a:rPr lang="en-US" sz="2400" dirty="0">
                <a:solidFill>
                  <a:schemeClr val="bg1"/>
                </a:solidFill>
                <a:latin typeface="+mj-lt"/>
              </a:rPr>
              <a:t> </a:t>
            </a:r>
            <a:r>
              <a:rPr lang="en-US" sz="2400" dirty="0" err="1">
                <a:solidFill>
                  <a:schemeClr val="bg1"/>
                </a:solidFill>
                <a:latin typeface="+mj-lt"/>
              </a:rPr>
              <a:t>của</a:t>
            </a:r>
            <a:r>
              <a:rPr lang="en-US" sz="2400" dirty="0">
                <a:solidFill>
                  <a:schemeClr val="bg1"/>
                </a:solidFill>
                <a:latin typeface="+mj-lt"/>
              </a:rPr>
              <a:t> </a:t>
            </a:r>
            <a:r>
              <a:rPr lang="vi-VN" sz="2400" dirty="0">
                <a:solidFill>
                  <a:schemeClr val="bg1"/>
                </a:solidFill>
                <a:latin typeface="+mj-lt"/>
              </a:rPr>
              <a:t>gi</a:t>
            </a:r>
            <a:r>
              <a:rPr lang="en-US" sz="2400" dirty="0">
                <a:solidFill>
                  <a:schemeClr val="bg1"/>
                </a:solidFill>
                <a:latin typeface="+mj-lt"/>
              </a:rPr>
              <a:t>ớ</a:t>
            </a:r>
            <a:r>
              <a:rPr lang="vi-VN" sz="2400" dirty="0">
                <a:solidFill>
                  <a:schemeClr val="bg1"/>
                </a:solidFill>
                <a:latin typeface="+mj-lt"/>
              </a:rPr>
              <a:t>i </a:t>
            </a:r>
            <a:r>
              <a:rPr lang="en-US" sz="2400" dirty="0" err="1">
                <a:solidFill>
                  <a:schemeClr val="bg1"/>
                </a:solidFill>
                <a:latin typeface="+mj-lt"/>
              </a:rPr>
              <a:t>trẻ</a:t>
            </a:r>
            <a:r>
              <a:rPr lang="vi-VN" sz="2400" dirty="0">
                <a:solidFill>
                  <a:schemeClr val="bg1"/>
                </a:solidFill>
                <a:latin typeface="+mj-lt"/>
              </a:rPr>
              <a:t> trong c</a:t>
            </a:r>
            <a:r>
              <a:rPr lang="en-US" sz="2400" dirty="0">
                <a:solidFill>
                  <a:schemeClr val="bg1"/>
                </a:solidFill>
                <a:latin typeface="+mj-lt"/>
              </a:rPr>
              <a:t>â</a:t>
            </a:r>
            <a:r>
              <a:rPr lang="vi-VN" sz="2400" dirty="0">
                <a:solidFill>
                  <a:schemeClr val="bg1"/>
                </a:solidFill>
                <a:latin typeface="+mj-lt"/>
              </a:rPr>
              <a:t>u sau và gi</a:t>
            </a:r>
            <a:r>
              <a:rPr lang="en-US" sz="2400" dirty="0">
                <a:solidFill>
                  <a:schemeClr val="bg1"/>
                </a:solidFill>
                <a:latin typeface="+mj-lt"/>
              </a:rPr>
              <a:t>ả</a:t>
            </a:r>
            <a:r>
              <a:rPr lang="vi-VN" sz="2400" dirty="0">
                <a:solidFill>
                  <a:schemeClr val="bg1"/>
                </a:solidFill>
                <a:latin typeface="+mj-lt"/>
              </a:rPr>
              <a:t>i thích ý nghĩa:</a:t>
            </a:r>
          </a:p>
          <a:p>
            <a:r>
              <a:rPr lang="vi-VN" sz="2400" i="1" dirty="0">
                <a:solidFill>
                  <a:schemeClr val="bg1"/>
                </a:solidFill>
                <a:latin typeface="+mj-lt"/>
              </a:rPr>
              <a:t>Nếu bạn đang nhớ xứ s</a:t>
            </a:r>
            <a:r>
              <a:rPr lang="en-US" sz="2400" i="1" dirty="0">
                <a:solidFill>
                  <a:schemeClr val="bg1"/>
                </a:solidFill>
                <a:latin typeface="+mj-lt"/>
              </a:rPr>
              <a:t>ở</a:t>
            </a:r>
            <a:r>
              <a:rPr lang="vi-VN" sz="2400" i="1" dirty="0">
                <a:solidFill>
                  <a:schemeClr val="bg1"/>
                </a:solidFill>
                <a:latin typeface="+mj-lt"/>
              </a:rPr>
              <a:t> Chùa Vàng mà chưa có cơ hội đi thì hãy thừ trải nghiệm không gian đậm ch</a:t>
            </a:r>
            <a:r>
              <a:rPr lang="en-US" sz="2400" i="1" dirty="0">
                <a:solidFill>
                  <a:schemeClr val="bg1"/>
                </a:solidFill>
                <a:latin typeface="+mj-lt"/>
              </a:rPr>
              <a:t>ấ</a:t>
            </a:r>
            <a:r>
              <a:rPr lang="vi-VN" sz="2400" i="1" dirty="0">
                <a:solidFill>
                  <a:schemeClr val="bg1"/>
                </a:solidFill>
                <a:latin typeface="+mj-lt"/>
              </a:rPr>
              <a:t>t Thái hót hòn họt này nha…</a:t>
            </a:r>
            <a:endParaRPr lang="vi-VN" sz="2400" dirty="0">
              <a:solidFill>
                <a:schemeClr val="bg1"/>
              </a:solidFill>
              <a:latin typeface="+mj-lt"/>
            </a:endParaRPr>
          </a:p>
          <a:p>
            <a:r>
              <a:rPr lang="en-US" sz="2400" dirty="0">
                <a:solidFill>
                  <a:schemeClr val="bg1"/>
                </a:solidFill>
                <a:latin typeface="+mj-lt"/>
              </a:rPr>
              <a:t>- </a:t>
            </a:r>
            <a:r>
              <a:rPr lang="en-US" sz="2400" dirty="0" err="1">
                <a:solidFill>
                  <a:schemeClr val="bg1"/>
                </a:solidFill>
                <a:latin typeface="+mj-lt"/>
              </a:rPr>
              <a:t>Biệt</a:t>
            </a:r>
            <a:r>
              <a:rPr lang="en-US" sz="2400" dirty="0">
                <a:solidFill>
                  <a:schemeClr val="bg1"/>
                </a:solidFill>
                <a:latin typeface="+mj-lt"/>
              </a:rPr>
              <a:t> </a:t>
            </a:r>
            <a:r>
              <a:rPr lang="en-US" sz="2400" dirty="0" err="1">
                <a:solidFill>
                  <a:schemeClr val="bg1"/>
                </a:solidFill>
                <a:latin typeface="+mj-lt"/>
              </a:rPr>
              <a:t>ngữ</a:t>
            </a:r>
            <a:r>
              <a:rPr lang="en-US" sz="2400" dirty="0">
                <a:solidFill>
                  <a:schemeClr val="bg1"/>
                </a:solidFill>
                <a:latin typeface="+mj-lt"/>
              </a:rPr>
              <a:t> </a:t>
            </a:r>
            <a:r>
              <a:rPr lang="en-US" sz="2400" dirty="0" err="1">
                <a:solidFill>
                  <a:schemeClr val="bg1"/>
                </a:solidFill>
                <a:latin typeface="+mj-lt"/>
              </a:rPr>
              <a:t>xã</a:t>
            </a:r>
            <a:r>
              <a:rPr lang="en-US" sz="2400" dirty="0">
                <a:solidFill>
                  <a:schemeClr val="bg1"/>
                </a:solidFill>
                <a:latin typeface="+mj-lt"/>
              </a:rPr>
              <a:t> </a:t>
            </a:r>
            <a:r>
              <a:rPr lang="en-US" sz="2400" dirty="0" err="1">
                <a:solidFill>
                  <a:schemeClr val="bg1"/>
                </a:solidFill>
                <a:latin typeface="+mj-lt"/>
              </a:rPr>
              <a:t>hội</a:t>
            </a:r>
            <a:r>
              <a:rPr lang="en-US" sz="2400" dirty="0">
                <a:solidFill>
                  <a:schemeClr val="bg1"/>
                </a:solidFill>
                <a:latin typeface="+mj-lt"/>
              </a:rPr>
              <a:t> </a:t>
            </a:r>
            <a:r>
              <a:rPr lang="en-US" sz="2400" dirty="0" err="1">
                <a:solidFill>
                  <a:schemeClr val="bg1"/>
                </a:solidFill>
                <a:latin typeface="+mj-lt"/>
              </a:rPr>
              <a:t>này</a:t>
            </a:r>
            <a:r>
              <a:rPr lang="en-US" sz="2400" dirty="0">
                <a:solidFill>
                  <a:schemeClr val="bg1"/>
                </a:solidFill>
                <a:latin typeface="+mj-lt"/>
              </a:rPr>
              <a:t> </a:t>
            </a:r>
            <a:r>
              <a:rPr lang="en-US" sz="2400" dirty="0" err="1">
                <a:solidFill>
                  <a:schemeClr val="bg1"/>
                </a:solidFill>
                <a:latin typeface="+mj-lt"/>
              </a:rPr>
              <a:t>được</a:t>
            </a:r>
            <a:r>
              <a:rPr lang="en-US" sz="2400" dirty="0">
                <a:solidFill>
                  <a:schemeClr val="bg1"/>
                </a:solidFill>
                <a:latin typeface="+mj-lt"/>
              </a:rPr>
              <a:t> </a:t>
            </a:r>
            <a:r>
              <a:rPr lang="en-US" sz="2400" dirty="0" err="1">
                <a:solidFill>
                  <a:schemeClr val="bg1"/>
                </a:solidFill>
                <a:latin typeface="+mj-lt"/>
              </a:rPr>
              <a:t>giới</a:t>
            </a:r>
            <a:r>
              <a:rPr lang="en-US" sz="2400" dirty="0">
                <a:solidFill>
                  <a:schemeClr val="bg1"/>
                </a:solidFill>
                <a:latin typeface="+mj-lt"/>
              </a:rPr>
              <a:t> </a:t>
            </a:r>
            <a:r>
              <a:rPr lang="en-US" sz="2400" dirty="0" err="1">
                <a:solidFill>
                  <a:schemeClr val="bg1"/>
                </a:solidFill>
                <a:latin typeface="+mj-lt"/>
              </a:rPr>
              <a:t>trẻ</a:t>
            </a:r>
            <a:r>
              <a:rPr lang="en-US" sz="2400" dirty="0">
                <a:solidFill>
                  <a:schemeClr val="bg1"/>
                </a:solidFill>
                <a:latin typeface="+mj-lt"/>
              </a:rPr>
              <a:t> </a:t>
            </a:r>
            <a:r>
              <a:rPr lang="en-US" sz="2400" dirty="0" err="1">
                <a:solidFill>
                  <a:schemeClr val="bg1"/>
                </a:solidFill>
                <a:latin typeface="+mj-lt"/>
              </a:rPr>
              <a:t>tạo</a:t>
            </a:r>
            <a:r>
              <a:rPr lang="en-US" sz="2400" dirty="0">
                <a:solidFill>
                  <a:schemeClr val="bg1"/>
                </a:solidFill>
                <a:latin typeface="+mj-lt"/>
              </a:rPr>
              <a:t> </a:t>
            </a:r>
            <a:r>
              <a:rPr lang="en-US" sz="2400" dirty="0" err="1">
                <a:solidFill>
                  <a:schemeClr val="bg1"/>
                </a:solidFill>
                <a:latin typeface="+mj-lt"/>
              </a:rPr>
              <a:t>ra</a:t>
            </a:r>
            <a:r>
              <a:rPr lang="en-US" sz="2400" dirty="0">
                <a:solidFill>
                  <a:schemeClr val="bg1"/>
                </a:solidFill>
                <a:latin typeface="+mj-lt"/>
              </a:rPr>
              <a:t> </a:t>
            </a:r>
            <a:r>
              <a:rPr lang="en-US" sz="2400" dirty="0" err="1">
                <a:solidFill>
                  <a:schemeClr val="bg1"/>
                </a:solidFill>
                <a:latin typeface="+mj-lt"/>
              </a:rPr>
              <a:t>dựa</a:t>
            </a:r>
            <a:r>
              <a:rPr lang="en-US" sz="2400" dirty="0">
                <a:solidFill>
                  <a:schemeClr val="bg1"/>
                </a:solidFill>
                <a:latin typeface="+mj-lt"/>
              </a:rPr>
              <a:t> </a:t>
            </a:r>
            <a:r>
              <a:rPr lang="en-US" sz="2400" dirty="0" err="1">
                <a:solidFill>
                  <a:schemeClr val="bg1"/>
                </a:solidFill>
                <a:latin typeface="+mj-lt"/>
              </a:rPr>
              <a:t>trên</a:t>
            </a:r>
            <a:r>
              <a:rPr lang="en-US" sz="2400" dirty="0">
                <a:solidFill>
                  <a:schemeClr val="bg1"/>
                </a:solidFill>
                <a:latin typeface="+mj-lt"/>
              </a:rPr>
              <a:t> </a:t>
            </a:r>
            <a:r>
              <a:rPr lang="en-US" sz="2400" dirty="0" err="1">
                <a:solidFill>
                  <a:schemeClr val="bg1"/>
                </a:solidFill>
                <a:latin typeface="+mj-lt"/>
              </a:rPr>
              <a:t>từ</a:t>
            </a:r>
            <a:r>
              <a:rPr lang="en-US" sz="2400" dirty="0">
                <a:solidFill>
                  <a:schemeClr val="bg1"/>
                </a:solidFill>
                <a:latin typeface="+mj-lt"/>
              </a:rPr>
              <a:t> </a:t>
            </a:r>
            <a:r>
              <a:rPr lang="en-US" sz="2400" dirty="0" err="1">
                <a:solidFill>
                  <a:schemeClr val="bg1"/>
                </a:solidFill>
                <a:latin typeface="+mj-lt"/>
              </a:rPr>
              <a:t>ngữ</a:t>
            </a:r>
            <a:r>
              <a:rPr lang="en-US" sz="2400" dirty="0">
                <a:solidFill>
                  <a:schemeClr val="bg1"/>
                </a:solidFill>
                <a:latin typeface="+mj-lt"/>
              </a:rPr>
              <a:t> </a:t>
            </a:r>
            <a:r>
              <a:rPr lang="en-US" sz="2400" dirty="0" err="1">
                <a:solidFill>
                  <a:schemeClr val="bg1"/>
                </a:solidFill>
                <a:latin typeface="+mj-lt"/>
              </a:rPr>
              <a:t>nào</a:t>
            </a:r>
            <a:r>
              <a:rPr lang="en-US" sz="2400" dirty="0">
                <a:solidFill>
                  <a:schemeClr val="bg1"/>
                </a:solidFill>
                <a:latin typeface="+mj-lt"/>
              </a:rPr>
              <a:t> </a:t>
            </a:r>
            <a:r>
              <a:rPr lang="en-US" sz="2400" dirty="0" err="1">
                <a:solidFill>
                  <a:schemeClr val="bg1"/>
                </a:solidFill>
                <a:latin typeface="+mj-lt"/>
              </a:rPr>
              <a:t>và</a:t>
            </a:r>
            <a:r>
              <a:rPr lang="en-US" sz="2400" dirty="0">
                <a:solidFill>
                  <a:schemeClr val="bg1"/>
                </a:solidFill>
                <a:latin typeface="+mj-lt"/>
              </a:rPr>
              <a:t> </a:t>
            </a:r>
            <a:r>
              <a:rPr lang="en-US" sz="2400" dirty="0" err="1">
                <a:solidFill>
                  <a:schemeClr val="bg1"/>
                </a:solidFill>
                <a:latin typeface="+mj-lt"/>
              </a:rPr>
              <a:t>theo</a:t>
            </a:r>
            <a:r>
              <a:rPr lang="en-US" sz="2400" dirty="0">
                <a:solidFill>
                  <a:schemeClr val="bg1"/>
                </a:solidFill>
                <a:latin typeface="+mj-lt"/>
              </a:rPr>
              <a:t> </a:t>
            </a:r>
            <a:r>
              <a:rPr lang="en-US" sz="2400" dirty="0" err="1">
                <a:solidFill>
                  <a:schemeClr val="bg1"/>
                </a:solidFill>
                <a:latin typeface="+mj-lt"/>
              </a:rPr>
              <a:t>phương</a:t>
            </a:r>
            <a:r>
              <a:rPr lang="en-US" sz="2400" dirty="0">
                <a:solidFill>
                  <a:schemeClr val="bg1"/>
                </a:solidFill>
                <a:latin typeface="+mj-lt"/>
              </a:rPr>
              <a:t> </a:t>
            </a:r>
            <a:r>
              <a:rPr lang="en-US" sz="2400" dirty="0" err="1">
                <a:solidFill>
                  <a:schemeClr val="bg1"/>
                </a:solidFill>
                <a:latin typeface="+mj-lt"/>
              </a:rPr>
              <a:t>thức</a:t>
            </a:r>
            <a:r>
              <a:rPr lang="en-US" sz="2400" dirty="0">
                <a:solidFill>
                  <a:schemeClr val="bg1"/>
                </a:solidFill>
                <a:latin typeface="+mj-lt"/>
              </a:rPr>
              <a:t> </a:t>
            </a:r>
            <a:r>
              <a:rPr lang="en-US" sz="2400" dirty="0" err="1">
                <a:solidFill>
                  <a:schemeClr val="bg1"/>
                </a:solidFill>
                <a:latin typeface="+mj-lt"/>
              </a:rPr>
              <a:t>nào</a:t>
            </a:r>
            <a:r>
              <a:rPr lang="en-US" sz="2400" dirty="0">
                <a:solidFill>
                  <a:schemeClr val="bg1"/>
                </a:solidFill>
                <a:latin typeface="+mj-lt"/>
              </a:rPr>
              <a:t>?</a:t>
            </a:r>
            <a:endParaRPr lang="vi-VN" sz="2400" dirty="0">
              <a:solidFill>
                <a:schemeClr val="bg1"/>
              </a:solidFill>
              <a:latin typeface="+mj-lt"/>
            </a:endParaRPr>
          </a:p>
        </p:txBody>
      </p:sp>
      <p:sp>
        <p:nvSpPr>
          <p:cNvPr id="6" name="Rectangle 5">
            <a:extLst>
              <a:ext uri="{FF2B5EF4-FFF2-40B4-BE49-F238E27FC236}">
                <a16:creationId xmlns:a16="http://schemas.microsoft.com/office/drawing/2014/main" id="{13762CB3-66ED-407A-9624-C8AC6265AFE9}"/>
              </a:ext>
            </a:extLst>
          </p:cNvPr>
          <p:cNvSpPr/>
          <p:nvPr/>
        </p:nvSpPr>
        <p:spPr>
          <a:xfrm>
            <a:off x="5322069" y="3182780"/>
            <a:ext cx="1476686" cy="461665"/>
          </a:xfrm>
          <a:prstGeom prst="rect">
            <a:avLst/>
          </a:prstGeom>
        </p:spPr>
        <p:txBody>
          <a:bodyPr wrap="none">
            <a:spAutoFit/>
          </a:bodyPr>
          <a:lstStyle/>
          <a:p>
            <a:pPr defTabSz="1219170">
              <a:defRPr/>
            </a:pPr>
            <a:r>
              <a:rPr lang="en-US" sz="2400" dirty="0">
                <a:solidFill>
                  <a:prstClr val="black"/>
                </a:solidFill>
                <a:latin typeface="Barlow Condensed"/>
              </a:rPr>
              <a:t> 	 </a:t>
            </a:r>
          </a:p>
        </p:txBody>
      </p:sp>
      <p:pic>
        <p:nvPicPr>
          <p:cNvPr id="8" name="Picture 7">
            <a:extLst>
              <a:ext uri="{FF2B5EF4-FFF2-40B4-BE49-F238E27FC236}">
                <a16:creationId xmlns:a16="http://schemas.microsoft.com/office/drawing/2014/main" id="{F95A30AE-6B76-45EF-87F4-3C17623D1551}"/>
              </a:ext>
            </a:extLst>
          </p:cNvPr>
          <p:cNvPicPr>
            <a:picLocks noChangeAspect="1"/>
          </p:cNvPicPr>
          <p:nvPr/>
        </p:nvPicPr>
        <p:blipFill>
          <a:blip r:embed="rId3"/>
          <a:stretch>
            <a:fillRect/>
          </a:stretch>
        </p:blipFill>
        <p:spPr>
          <a:xfrm>
            <a:off x="10017765" y="3454031"/>
            <a:ext cx="1978244" cy="2032176"/>
          </a:xfrm>
          <a:prstGeom prst="rect">
            <a:avLst/>
          </a:prstGeom>
        </p:spPr>
      </p:pic>
      <p:pic>
        <p:nvPicPr>
          <p:cNvPr id="9" name="Picture 8">
            <a:extLst>
              <a:ext uri="{FF2B5EF4-FFF2-40B4-BE49-F238E27FC236}">
                <a16:creationId xmlns:a16="http://schemas.microsoft.com/office/drawing/2014/main" id="{E7F4B606-1CE2-4429-A4AB-B2D5149CA24B}"/>
              </a:ext>
            </a:extLst>
          </p:cNvPr>
          <p:cNvPicPr>
            <a:picLocks noChangeAspect="1"/>
          </p:cNvPicPr>
          <p:nvPr/>
        </p:nvPicPr>
        <p:blipFill>
          <a:blip r:embed="rId4"/>
          <a:stretch>
            <a:fillRect/>
          </a:stretch>
        </p:blipFill>
        <p:spPr>
          <a:xfrm>
            <a:off x="10066125" y="1371794"/>
            <a:ext cx="1881525" cy="2032176"/>
          </a:xfrm>
          <a:prstGeom prst="rect">
            <a:avLst/>
          </a:prstGeom>
        </p:spPr>
      </p:pic>
      <p:sp>
        <p:nvSpPr>
          <p:cNvPr id="4" name="TextBox 2">
            <a:extLst>
              <a:ext uri="{FF2B5EF4-FFF2-40B4-BE49-F238E27FC236}">
                <a16:creationId xmlns:a16="http://schemas.microsoft.com/office/drawing/2014/main" id="{D7D40E4F-125B-E3AB-A2E4-E7C4DD50F3BE}"/>
              </a:ext>
            </a:extLst>
          </p:cNvPr>
          <p:cNvSpPr txBox="1"/>
          <p:nvPr/>
        </p:nvSpPr>
        <p:spPr>
          <a:xfrm>
            <a:off x="6026761" y="214060"/>
            <a:ext cx="1078116" cy="742511"/>
          </a:xfrm>
          <a:prstGeom prst="rect">
            <a:avLst/>
          </a:prstGeom>
          <a:noFill/>
        </p:spPr>
        <p:txBody>
          <a:bodyPr wrap="none" rtlCol="0">
            <a:spAutoFit/>
          </a:bodyPr>
          <a:lstStyle/>
          <a:p>
            <a:pPr lvl="0" algn="just">
              <a:lnSpc>
                <a:spcPct val="150000"/>
              </a:lnSpc>
            </a:pPr>
            <a:r>
              <a:rPr lang="nl-NL" sz="3200" b="1">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3</a:t>
            </a:r>
            <a:endPar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491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3"/>
          <a:stretch>
            <a:fillRect/>
          </a:stretch>
        </p:blipFill>
        <p:spPr>
          <a:xfrm>
            <a:off x="-48260" y="-116351"/>
            <a:ext cx="12240260" cy="6864985"/>
          </a:xfrm>
          <a:prstGeom prst="rect">
            <a:avLst/>
          </a:prstGeom>
        </p:spPr>
      </p:pic>
      <p:pic>
        <p:nvPicPr>
          <p:cNvPr id="10" name="图片 9" descr="117"/>
          <p:cNvPicPr>
            <a:picLocks noChangeAspect="1"/>
          </p:cNvPicPr>
          <p:nvPr/>
        </p:nvPicPr>
        <p:blipFill>
          <a:blip r:embed="rId4"/>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5"/>
          <a:stretch>
            <a:fillRect/>
          </a:stretch>
        </p:blipFill>
        <p:spPr>
          <a:xfrm>
            <a:off x="859155" y="769620"/>
            <a:ext cx="1332230" cy="999490"/>
          </a:xfrm>
          <a:prstGeom prst="rect">
            <a:avLst/>
          </a:prstGeom>
        </p:spPr>
      </p:pic>
      <p:grpSp>
        <p:nvGrpSpPr>
          <p:cNvPr id="11" name="组 19">
            <a:extLst>
              <a:ext uri="{FF2B5EF4-FFF2-40B4-BE49-F238E27FC236}">
                <a16:creationId xmlns:a16="http://schemas.microsoft.com/office/drawing/2014/main" id="{59117DF6-1A6B-4EA1-BA0B-E71245F40A7F}"/>
              </a:ext>
            </a:extLst>
          </p:cNvPr>
          <p:cNvGrpSpPr/>
          <p:nvPr/>
        </p:nvGrpSpPr>
        <p:grpSpPr>
          <a:xfrm>
            <a:off x="4093395" y="677435"/>
            <a:ext cx="3957318" cy="2490216"/>
            <a:chOff x="4739640" y="33668"/>
            <a:chExt cx="3015960" cy="2490216"/>
          </a:xfrm>
        </p:grpSpPr>
        <p:pic>
          <p:nvPicPr>
            <p:cNvPr id="12" name="图片 20">
              <a:extLst>
                <a:ext uri="{FF2B5EF4-FFF2-40B4-BE49-F238E27FC236}">
                  <a16:creationId xmlns:a16="http://schemas.microsoft.com/office/drawing/2014/main" id="{72418410-8D18-4D11-847E-784B12FF02D4}"/>
                </a:ext>
              </a:extLst>
            </p:cNvPr>
            <p:cNvPicPr>
              <a:picLocks noChangeAspect="1"/>
            </p:cNvPicPr>
            <p:nvPr/>
          </p:nvPicPr>
          <p:blipFill>
            <a:blip r:embed="rId6"/>
            <a:stretch>
              <a:fillRect/>
            </a:stretch>
          </p:blipFill>
          <p:spPr>
            <a:xfrm>
              <a:off x="4739640" y="33668"/>
              <a:ext cx="2712720" cy="2490216"/>
            </a:xfrm>
            <a:prstGeom prst="rect">
              <a:avLst/>
            </a:prstGeom>
          </p:spPr>
        </p:pic>
        <p:sp>
          <p:nvSpPr>
            <p:cNvPr id="13" name="文本框 21">
              <a:extLst>
                <a:ext uri="{FF2B5EF4-FFF2-40B4-BE49-F238E27FC236}">
                  <a16:creationId xmlns:a16="http://schemas.microsoft.com/office/drawing/2014/main" id="{431D64FC-82B9-4C3A-8800-35AEDDB7627E}"/>
                </a:ext>
              </a:extLst>
            </p:cNvPr>
            <p:cNvSpPr txBox="1"/>
            <p:nvPr/>
          </p:nvSpPr>
          <p:spPr>
            <a:xfrm rot="21237856">
              <a:off x="5531621" y="874626"/>
              <a:ext cx="2223979" cy="523220"/>
            </a:xfrm>
            <a:prstGeom prst="rect">
              <a:avLst/>
            </a:prstGeom>
            <a:noFill/>
          </p:spPr>
          <p:txBody>
            <a:bodyPr wrap="square" rtlCol="0">
              <a:spAutoFit/>
            </a:bodyPr>
            <a:lstStyle/>
            <a:p>
              <a:r>
                <a:rPr kumimoji="1" lang="en-US" altLang="zh-CN" sz="28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Đáp án</a:t>
              </a:r>
              <a:endParaRPr kumimoji="1" lang="zh-CN" altLang="en-US" sz="28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pic>
        <p:nvPicPr>
          <p:cNvPr id="14" name="图片 9" descr="C:\Users\Administrator\Desktop\d55e3f440c0015418fbd4e1aae808860.pngd55e3f440c0015418fbd4e1aae808860">
            <a:extLst>
              <a:ext uri="{FF2B5EF4-FFF2-40B4-BE49-F238E27FC236}">
                <a16:creationId xmlns:a16="http://schemas.microsoft.com/office/drawing/2014/main" id="{865FB13F-0F4F-4996-ABF7-A97E17707DEA}"/>
              </a:ext>
            </a:extLst>
          </p:cNvPr>
          <p:cNvPicPr>
            <a:picLocks noChangeAspect="1"/>
          </p:cNvPicPr>
          <p:nvPr/>
        </p:nvPicPr>
        <p:blipFill>
          <a:blip r:embed="rId7"/>
          <a:srcRect/>
          <a:stretch>
            <a:fillRect/>
          </a:stretch>
        </p:blipFill>
        <p:spPr>
          <a:xfrm>
            <a:off x="-525295" y="53037"/>
            <a:ext cx="13287983" cy="8218959"/>
          </a:xfrm>
          <a:prstGeom prst="rect">
            <a:avLst/>
          </a:prstGeom>
        </p:spPr>
      </p:pic>
      <p:sp>
        <p:nvSpPr>
          <p:cNvPr id="2" name="Rectangle 1">
            <a:extLst>
              <a:ext uri="{FF2B5EF4-FFF2-40B4-BE49-F238E27FC236}">
                <a16:creationId xmlns:a16="http://schemas.microsoft.com/office/drawing/2014/main" id="{DA8901C1-DBCD-4EC1-B507-24C1451C2534}"/>
              </a:ext>
            </a:extLst>
          </p:cNvPr>
          <p:cNvSpPr/>
          <p:nvPr/>
        </p:nvSpPr>
        <p:spPr>
          <a:xfrm>
            <a:off x="2751323" y="2639023"/>
            <a:ext cx="7244524" cy="3046988"/>
          </a:xfrm>
          <a:prstGeom prst="rect">
            <a:avLst/>
          </a:prstGeom>
        </p:spPr>
        <p:txBody>
          <a:bodyPr wrap="square">
            <a:spAutoFit/>
          </a:bodyPr>
          <a:lstStyle/>
          <a:p>
            <a:pPr algn="just"/>
            <a:r>
              <a:rPr lang="en-US" sz="2400" b="1" i="1"/>
              <a:t>- Biệt ngữ của giới trẻ được sử dụng trong ngữ liệu đã cho là “hót hòn họt”. </a:t>
            </a:r>
          </a:p>
          <a:p>
            <a:pPr algn="just"/>
            <a:r>
              <a:rPr lang="en-US" sz="2400" b="1" i="1"/>
              <a:t>- Biệt ngữ này được giới trẻ tạo ra dựa trên từ “hót”, vốn là từ tiếng Anh “hot” - nóng, cũng là từ mà giới trẻ thường dùng. </a:t>
            </a:r>
          </a:p>
          <a:p>
            <a:pPr algn="just"/>
            <a:r>
              <a:rPr lang="en-US" sz="2400" b="1" i="1"/>
              <a:t>-“Hót hòn họt” được tạo ra theo phương thức láy ba</a:t>
            </a:r>
            <a:br>
              <a:rPr lang="en-US" sz="2400" b="1" i="1"/>
            </a:br>
            <a:r>
              <a:rPr lang="en-US" sz="2400" b="1" i="1"/>
              <a:t>phổ biến trong tiếng Việt (ví dụ: sát – sát sàn sạt, khít – khít khìn khịt,...).</a:t>
            </a:r>
            <a:endParaRPr lang="en-US" sz="44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531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Scale>
                                      <p:cBhvr>
                                        <p:cTn id="23" dur="1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500" decel="50000" fill="hold">
                                          <p:stCondLst>
                                            <p:cond delay="0"/>
                                          </p:stCondLst>
                                        </p:cTn>
                                        <p:tgtEl>
                                          <p:spTgt spid="11"/>
                                        </p:tgtEl>
                                        <p:attrNameLst>
                                          <p:attrName>ppt_x</p:attrName>
                                          <p:attrName>ppt_y</p:attrName>
                                        </p:attrNameLst>
                                      </p:cBhvr>
                                    </p:animMotion>
                                    <p:animEffect transition="in" filter="fade">
                                      <p:cBhvr>
                                        <p:cTn id="25" dur="1500"/>
                                        <p:tgtEl>
                                          <p:spTgt spid="11"/>
                                        </p:tgtEl>
                                      </p:cBhvr>
                                    </p:animEffect>
                                  </p:childTnLst>
                                </p:cTn>
                              </p:par>
                            </p:childTnLst>
                          </p:cTn>
                        </p:par>
                        <p:par>
                          <p:cTn id="26" fill="hold">
                            <p:stCondLst>
                              <p:cond delay="2000"/>
                            </p:stCondLst>
                            <p:childTnLst>
                              <p:par>
                                <p:cTn id="27" presetID="21"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1258326" y="265988"/>
            <a:ext cx="10628874" cy="3477786"/>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0"/>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1"/>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2"/>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3"/>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4"/>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5"/>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6"/>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2743197" y="932591"/>
            <a:ext cx="8516625" cy="2246769"/>
          </a:xfrm>
          <a:prstGeom prst="rect">
            <a:avLst/>
          </a:prstGeom>
          <a:noFill/>
        </p:spPr>
        <p:txBody>
          <a:bodyPr wrap="square" rtlCol="0">
            <a:spAutoFit/>
          </a:bodyPr>
          <a:lstStyle/>
          <a:p>
            <a:r>
              <a:rPr lang="en-US" sz="2800" dirty="0"/>
              <a:t>HS </a:t>
            </a:r>
            <a:r>
              <a:rPr lang="en-US" sz="2800" dirty="0" err="1"/>
              <a:t>làm</a:t>
            </a:r>
            <a:r>
              <a:rPr lang="en-US" sz="2800" dirty="0"/>
              <a:t> </a:t>
            </a:r>
            <a:r>
              <a:rPr lang="en-US" sz="2800" dirty="0" err="1"/>
              <a:t>việc</a:t>
            </a:r>
            <a:r>
              <a:rPr lang="en-US" sz="2800" dirty="0"/>
              <a:t> </a:t>
            </a:r>
            <a:r>
              <a:rPr lang="en-US" sz="2800" dirty="0" err="1"/>
              <a:t>theo</a:t>
            </a:r>
            <a:r>
              <a:rPr lang="en-US" sz="2800" dirty="0"/>
              <a:t> </a:t>
            </a:r>
            <a:r>
              <a:rPr lang="en-US" sz="2800" dirty="0" err="1"/>
              <a:t>tổ</a:t>
            </a:r>
            <a:r>
              <a:rPr lang="en-US" sz="2800" dirty="0"/>
              <a:t>: (5’)</a:t>
            </a:r>
            <a:endParaRPr lang="vi-VN" sz="2800" dirty="0"/>
          </a:p>
          <a:p>
            <a:r>
              <a:rPr lang="en-US" sz="2800" dirty="0"/>
              <a:t>- </a:t>
            </a:r>
            <a:r>
              <a:rPr lang="en-US" sz="2800" dirty="0" err="1"/>
              <a:t>Tổ</a:t>
            </a:r>
            <a:r>
              <a:rPr lang="en-US" sz="2800" dirty="0"/>
              <a:t> 01, 02: </a:t>
            </a:r>
            <a:r>
              <a:rPr lang="en-US" sz="2800" dirty="0" err="1"/>
              <a:t>Nêu</a:t>
            </a:r>
            <a:r>
              <a:rPr lang="en-US" sz="2800" dirty="0"/>
              <a:t> </a:t>
            </a:r>
            <a:r>
              <a:rPr lang="en-US" sz="2800" dirty="0" err="1"/>
              <a:t>một</a:t>
            </a:r>
            <a:r>
              <a:rPr lang="en-US" sz="2800" dirty="0"/>
              <a:t> </a:t>
            </a:r>
            <a:r>
              <a:rPr lang="en-US" sz="2800" dirty="0" err="1"/>
              <a:t>số</a:t>
            </a:r>
            <a:r>
              <a:rPr lang="en-US" sz="2800" dirty="0"/>
              <a:t> </a:t>
            </a:r>
            <a:r>
              <a:rPr lang="en-US" sz="2800" dirty="0" err="1"/>
              <a:t>lưu</a:t>
            </a:r>
            <a:r>
              <a:rPr lang="en-US" sz="2800" dirty="0"/>
              <a:t> ý </a:t>
            </a:r>
            <a:r>
              <a:rPr lang="en-US" sz="2800" dirty="0" err="1"/>
              <a:t>về</a:t>
            </a:r>
            <a:r>
              <a:rPr lang="en-US" sz="2800" dirty="0"/>
              <a:t> </a:t>
            </a:r>
            <a:r>
              <a:rPr lang="en-US" sz="2800" dirty="0" err="1"/>
              <a:t>cách</a:t>
            </a:r>
            <a:r>
              <a:rPr lang="en-US" sz="2800" dirty="0"/>
              <a:t> </a:t>
            </a:r>
            <a:r>
              <a:rPr lang="en-US" sz="2800" dirty="0" err="1"/>
              <a:t>viết</a:t>
            </a:r>
            <a:r>
              <a:rPr lang="en-US" sz="2800" dirty="0"/>
              <a:t> </a:t>
            </a:r>
            <a:r>
              <a:rPr lang="en-US" sz="2800" dirty="0" err="1"/>
              <a:t>bài</a:t>
            </a:r>
            <a:r>
              <a:rPr lang="en-US" sz="2800" dirty="0"/>
              <a:t> </a:t>
            </a:r>
            <a:r>
              <a:rPr lang="en-US" sz="2800" dirty="0" err="1"/>
              <a:t>văn</a:t>
            </a:r>
            <a:r>
              <a:rPr lang="en-US" sz="2800" dirty="0"/>
              <a:t> </a:t>
            </a:r>
            <a:r>
              <a:rPr lang="en-US" sz="2800" dirty="0" err="1"/>
              <a:t>phân</a:t>
            </a:r>
            <a:r>
              <a:rPr lang="en-US" sz="2800" dirty="0"/>
              <a:t> </a:t>
            </a:r>
            <a:r>
              <a:rPr lang="en-US" sz="2800" dirty="0" err="1"/>
              <a:t>tích</a:t>
            </a:r>
            <a:r>
              <a:rPr lang="en-US" sz="2800" dirty="0"/>
              <a:t> </a:t>
            </a:r>
            <a:r>
              <a:rPr lang="en-US" sz="2800" dirty="0" err="1"/>
              <a:t>một</a:t>
            </a:r>
            <a:r>
              <a:rPr lang="en-US" sz="2800" dirty="0"/>
              <a:t> </a:t>
            </a:r>
            <a:r>
              <a:rPr lang="en-US" sz="2800" dirty="0" err="1"/>
              <a:t>tác</a:t>
            </a:r>
            <a:r>
              <a:rPr lang="en-US" sz="2800" dirty="0"/>
              <a:t> </a:t>
            </a:r>
            <a:r>
              <a:rPr lang="en-US" sz="2800" dirty="0" err="1"/>
              <a:t>phẩm</a:t>
            </a:r>
            <a:r>
              <a:rPr lang="en-US" sz="2800" dirty="0"/>
              <a:t> </a:t>
            </a:r>
            <a:r>
              <a:rPr lang="en-US" sz="2800" dirty="0" err="1"/>
              <a:t>văn</a:t>
            </a:r>
            <a:r>
              <a:rPr lang="en-US" sz="2800" dirty="0"/>
              <a:t> </a:t>
            </a:r>
            <a:r>
              <a:rPr lang="en-US" sz="2800" dirty="0" err="1"/>
              <a:t>học</a:t>
            </a:r>
            <a:r>
              <a:rPr lang="en-US" sz="2800" dirty="0"/>
              <a:t>.</a:t>
            </a:r>
            <a:endParaRPr lang="vi-VN" sz="2800" dirty="0"/>
          </a:p>
          <a:p>
            <a:r>
              <a:rPr lang="en-US" sz="2800" dirty="0"/>
              <a:t>- </a:t>
            </a:r>
            <a:r>
              <a:rPr lang="en-US" sz="2800" dirty="0" err="1"/>
              <a:t>Tổ</a:t>
            </a:r>
            <a:r>
              <a:rPr lang="en-US" sz="2800" dirty="0"/>
              <a:t> 03, 04: </a:t>
            </a:r>
            <a:r>
              <a:rPr lang="en-US" sz="2800" dirty="0" err="1"/>
              <a:t>Cần</a:t>
            </a:r>
            <a:r>
              <a:rPr lang="en-US" sz="2800" dirty="0"/>
              <a:t> </a:t>
            </a:r>
            <a:r>
              <a:rPr lang="en-US" sz="2800" dirty="0" err="1"/>
              <a:t>chú</a:t>
            </a:r>
            <a:r>
              <a:rPr lang="en-US" sz="2800" dirty="0"/>
              <a:t> ý </a:t>
            </a:r>
            <a:r>
              <a:rPr lang="en-US" sz="2800" dirty="0" err="1"/>
              <a:t>những</a:t>
            </a:r>
            <a:r>
              <a:rPr lang="en-US" sz="2800" dirty="0"/>
              <a:t> </a:t>
            </a:r>
            <a:r>
              <a:rPr lang="en-US" sz="2800" dirty="0" err="1"/>
              <a:t>điều</a:t>
            </a:r>
            <a:r>
              <a:rPr lang="en-US" sz="2800" dirty="0"/>
              <a:t> </a:t>
            </a:r>
            <a:r>
              <a:rPr lang="en-US" sz="2800" dirty="0" err="1"/>
              <a:t>gì</a:t>
            </a:r>
            <a:r>
              <a:rPr lang="en-US" sz="2800" dirty="0"/>
              <a:t> </a:t>
            </a:r>
            <a:r>
              <a:rPr lang="en-US" sz="2800" dirty="0" err="1"/>
              <a:t>khi</a:t>
            </a:r>
            <a:r>
              <a:rPr lang="en-US" sz="2800" dirty="0"/>
              <a:t> </a:t>
            </a:r>
            <a:r>
              <a:rPr lang="en-US" sz="2800" dirty="0" err="1"/>
              <a:t>lắng</a:t>
            </a:r>
            <a:r>
              <a:rPr lang="en-US" sz="2800" dirty="0"/>
              <a:t> </a:t>
            </a:r>
            <a:r>
              <a:rPr lang="en-US" sz="2800" dirty="0" err="1"/>
              <a:t>nghe</a:t>
            </a:r>
            <a:r>
              <a:rPr lang="en-US" sz="2800" dirty="0"/>
              <a:t> </a:t>
            </a:r>
            <a:r>
              <a:rPr lang="en-US" sz="2800" dirty="0" err="1"/>
              <a:t>và</a:t>
            </a:r>
            <a:r>
              <a:rPr lang="en-US" sz="2800" dirty="0"/>
              <a:t> </a:t>
            </a:r>
            <a:r>
              <a:rPr lang="en-US" sz="2800" dirty="0" err="1"/>
              <a:t>tóm</a:t>
            </a:r>
            <a:r>
              <a:rPr lang="en-US" sz="2800" dirty="0"/>
              <a:t> </a:t>
            </a:r>
            <a:r>
              <a:rPr lang="en-US" sz="2800" dirty="0" err="1"/>
              <a:t>tắt</a:t>
            </a:r>
            <a:r>
              <a:rPr lang="en-US" sz="2800" dirty="0"/>
              <a:t> </a:t>
            </a:r>
            <a:r>
              <a:rPr lang="en-US" sz="2800" dirty="0" err="1"/>
              <a:t>nội</a:t>
            </a:r>
            <a:r>
              <a:rPr lang="en-US" sz="2800" dirty="0"/>
              <a:t> dung </a:t>
            </a:r>
            <a:r>
              <a:rPr lang="en-US" sz="2800" dirty="0" err="1"/>
              <a:t>trình</a:t>
            </a:r>
            <a:r>
              <a:rPr lang="en-US" sz="2800" dirty="0"/>
              <a:t> </a:t>
            </a:r>
            <a:r>
              <a:rPr lang="en-US" sz="2800" dirty="0" err="1"/>
              <a:t>bày</a:t>
            </a:r>
            <a:r>
              <a:rPr lang="en-US" sz="2800" dirty="0"/>
              <a:t> </a:t>
            </a:r>
            <a:r>
              <a:rPr lang="en-US" sz="2800" dirty="0" err="1"/>
              <a:t>của</a:t>
            </a:r>
            <a:r>
              <a:rPr lang="en-US" sz="2800" dirty="0"/>
              <a:t> </a:t>
            </a:r>
            <a:r>
              <a:rPr lang="en-US" sz="2800" dirty="0" err="1"/>
              <a:t>người</a:t>
            </a:r>
            <a:r>
              <a:rPr lang="en-US" sz="2800" dirty="0"/>
              <a:t> </a:t>
            </a:r>
            <a:r>
              <a:rPr lang="en-US" sz="2800" dirty="0" err="1"/>
              <a:t>khác</a:t>
            </a:r>
            <a:r>
              <a:rPr lang="en-US" sz="2800" dirty="0"/>
              <a:t>.</a:t>
            </a:r>
            <a:endParaRPr lang="vi-VN" sz="2800" dirty="0"/>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7"/>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8"/>
          <a:stretch>
            <a:fillRect/>
          </a:stretch>
        </p:blipFill>
        <p:spPr>
          <a:xfrm>
            <a:off x="228416" y="3427593"/>
            <a:ext cx="3079580" cy="341589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19"/>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0"/>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NV 4</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21837933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3"/>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7858"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grpSp>
        <p:nvGrpSpPr>
          <p:cNvPr id="17" name="Google Shape;2656;p41">
            <a:extLst>
              <a:ext uri="{FF2B5EF4-FFF2-40B4-BE49-F238E27FC236}">
                <a16:creationId xmlns:a16="http://schemas.microsoft.com/office/drawing/2014/main" id="{E3A65E21-0B6D-2D46-303B-8198A60E8AB8}"/>
              </a:ext>
            </a:extLst>
          </p:cNvPr>
          <p:cNvGrpSpPr/>
          <p:nvPr/>
        </p:nvGrpSpPr>
        <p:grpSpPr>
          <a:xfrm>
            <a:off x="524287" y="482491"/>
            <a:ext cx="2066343" cy="3305918"/>
            <a:chOff x="75213" y="32163"/>
            <a:chExt cx="2911238" cy="4543306"/>
          </a:xfrm>
        </p:grpSpPr>
        <p:grpSp>
          <p:nvGrpSpPr>
            <p:cNvPr id="18" name="Google Shape;2657;p41">
              <a:extLst>
                <a:ext uri="{FF2B5EF4-FFF2-40B4-BE49-F238E27FC236}">
                  <a16:creationId xmlns:a16="http://schemas.microsoft.com/office/drawing/2014/main" id="{7B4F8CB6-D2BA-7679-12DE-A6C8BA68025B}"/>
                </a:ext>
              </a:extLst>
            </p:cNvPr>
            <p:cNvGrpSpPr/>
            <p:nvPr/>
          </p:nvGrpSpPr>
          <p:grpSpPr>
            <a:xfrm>
              <a:off x="938525" y="646602"/>
              <a:ext cx="2047925" cy="3928867"/>
              <a:chOff x="1987825" y="3106375"/>
              <a:chExt cx="1235625" cy="2370500"/>
            </a:xfrm>
          </p:grpSpPr>
          <p:sp>
            <p:nvSpPr>
              <p:cNvPr id="20" name="Google Shape;2658;p41">
                <a:extLst>
                  <a:ext uri="{FF2B5EF4-FFF2-40B4-BE49-F238E27FC236}">
                    <a16:creationId xmlns:a16="http://schemas.microsoft.com/office/drawing/2014/main" id="{ADDC1F8F-A841-FAC6-A1EF-8AB7262F634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659;p41">
                <a:extLst>
                  <a:ext uri="{FF2B5EF4-FFF2-40B4-BE49-F238E27FC236}">
                    <a16:creationId xmlns:a16="http://schemas.microsoft.com/office/drawing/2014/main" id="{9DEDDBCB-C5AA-E96F-EB3E-9C106DF059D0}"/>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660;p41">
                <a:extLst>
                  <a:ext uri="{FF2B5EF4-FFF2-40B4-BE49-F238E27FC236}">
                    <a16:creationId xmlns:a16="http://schemas.microsoft.com/office/drawing/2014/main" id="{F157AC46-D8C3-65A8-831D-A1160E242E0A}"/>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661;p41">
                <a:extLst>
                  <a:ext uri="{FF2B5EF4-FFF2-40B4-BE49-F238E27FC236}">
                    <a16:creationId xmlns:a16="http://schemas.microsoft.com/office/drawing/2014/main" id="{09C84513-FF6C-AE81-F0F7-D5F217F86D53}"/>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662;p41">
                <a:extLst>
                  <a:ext uri="{FF2B5EF4-FFF2-40B4-BE49-F238E27FC236}">
                    <a16:creationId xmlns:a16="http://schemas.microsoft.com/office/drawing/2014/main" id="{4B27083C-65FC-18DE-9286-130A1493F14C}"/>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663;p41">
                <a:extLst>
                  <a:ext uri="{FF2B5EF4-FFF2-40B4-BE49-F238E27FC236}">
                    <a16:creationId xmlns:a16="http://schemas.microsoft.com/office/drawing/2014/main" id="{62B75DF9-83D5-1013-0C1F-B1523A9016E5}"/>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664;p41">
                <a:extLst>
                  <a:ext uri="{FF2B5EF4-FFF2-40B4-BE49-F238E27FC236}">
                    <a16:creationId xmlns:a16="http://schemas.microsoft.com/office/drawing/2014/main" id="{09CF6B3A-EC83-C679-0A52-D3270166B65F}"/>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2665;p41">
                <a:extLst>
                  <a:ext uri="{FF2B5EF4-FFF2-40B4-BE49-F238E27FC236}">
                    <a16:creationId xmlns:a16="http://schemas.microsoft.com/office/drawing/2014/main" id="{A7EE8794-A7C5-5D56-6B30-D099E5044E3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2666;p41">
                <a:extLst>
                  <a:ext uri="{FF2B5EF4-FFF2-40B4-BE49-F238E27FC236}">
                    <a16:creationId xmlns:a16="http://schemas.microsoft.com/office/drawing/2014/main" id="{711CF067-FA68-01F1-2437-9DA3AF043EAF}"/>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2667;p41">
                <a:extLst>
                  <a:ext uri="{FF2B5EF4-FFF2-40B4-BE49-F238E27FC236}">
                    <a16:creationId xmlns:a16="http://schemas.microsoft.com/office/drawing/2014/main" id="{A1D5778B-43A1-466C-94C3-8549DD8A1926}"/>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2668;p41">
                <a:extLst>
                  <a:ext uri="{FF2B5EF4-FFF2-40B4-BE49-F238E27FC236}">
                    <a16:creationId xmlns:a16="http://schemas.microsoft.com/office/drawing/2014/main" id="{B676145D-465C-7A4C-A774-3842CA86F312}"/>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2669;p41">
                <a:extLst>
                  <a:ext uri="{FF2B5EF4-FFF2-40B4-BE49-F238E27FC236}">
                    <a16:creationId xmlns:a16="http://schemas.microsoft.com/office/drawing/2014/main" id="{1CD63AE1-BC54-A7A3-68CA-9C01036109FD}"/>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2670;p41">
                <a:extLst>
                  <a:ext uri="{FF2B5EF4-FFF2-40B4-BE49-F238E27FC236}">
                    <a16:creationId xmlns:a16="http://schemas.microsoft.com/office/drawing/2014/main" id="{EA987821-E260-DEAD-ACDA-CC0E6D0B437A}"/>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2671;p41">
                <a:extLst>
                  <a:ext uri="{FF2B5EF4-FFF2-40B4-BE49-F238E27FC236}">
                    <a16:creationId xmlns:a16="http://schemas.microsoft.com/office/drawing/2014/main" id="{4D924D27-2F11-B305-C71D-50283BFDD32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2672;p41">
                <a:extLst>
                  <a:ext uri="{FF2B5EF4-FFF2-40B4-BE49-F238E27FC236}">
                    <a16:creationId xmlns:a16="http://schemas.microsoft.com/office/drawing/2014/main" id="{3FBB1804-9A16-62E4-7A9A-03D800F88103}"/>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2673;p41">
                <a:extLst>
                  <a:ext uri="{FF2B5EF4-FFF2-40B4-BE49-F238E27FC236}">
                    <a16:creationId xmlns:a16="http://schemas.microsoft.com/office/drawing/2014/main" id="{0E88BA0B-789D-B2A8-C9CB-623821504501}"/>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2674;p41">
                <a:extLst>
                  <a:ext uri="{FF2B5EF4-FFF2-40B4-BE49-F238E27FC236}">
                    <a16:creationId xmlns:a16="http://schemas.microsoft.com/office/drawing/2014/main" id="{57D207FC-11A2-631B-B594-1F8E456A77A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2675;p41">
                <a:extLst>
                  <a:ext uri="{FF2B5EF4-FFF2-40B4-BE49-F238E27FC236}">
                    <a16:creationId xmlns:a16="http://schemas.microsoft.com/office/drawing/2014/main" id="{13A5C09B-5B42-7E59-0E84-791C5061851D}"/>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2676;p41">
                <a:extLst>
                  <a:ext uri="{FF2B5EF4-FFF2-40B4-BE49-F238E27FC236}">
                    <a16:creationId xmlns:a16="http://schemas.microsoft.com/office/drawing/2014/main" id="{C57B542F-720D-E365-EA47-6AE17255724C}"/>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2677;p41">
                <a:extLst>
                  <a:ext uri="{FF2B5EF4-FFF2-40B4-BE49-F238E27FC236}">
                    <a16:creationId xmlns:a16="http://schemas.microsoft.com/office/drawing/2014/main" id="{A9675EAE-CBE7-04F8-D588-CD1B4F954956}"/>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2678;p41">
                <a:extLst>
                  <a:ext uri="{FF2B5EF4-FFF2-40B4-BE49-F238E27FC236}">
                    <a16:creationId xmlns:a16="http://schemas.microsoft.com/office/drawing/2014/main" id="{2E2A0186-5180-73AB-2706-C6372C3DF37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2679;p41">
                <a:extLst>
                  <a:ext uri="{FF2B5EF4-FFF2-40B4-BE49-F238E27FC236}">
                    <a16:creationId xmlns:a16="http://schemas.microsoft.com/office/drawing/2014/main" id="{B97768F0-1EFD-6522-3747-8FDB467286E4}"/>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2680;p41">
                <a:extLst>
                  <a:ext uri="{FF2B5EF4-FFF2-40B4-BE49-F238E27FC236}">
                    <a16:creationId xmlns:a16="http://schemas.microsoft.com/office/drawing/2014/main" id="{9E14DDC8-50C7-DC1A-8EC5-171F18B6F453}"/>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2681;p41">
                <a:extLst>
                  <a:ext uri="{FF2B5EF4-FFF2-40B4-BE49-F238E27FC236}">
                    <a16:creationId xmlns:a16="http://schemas.microsoft.com/office/drawing/2014/main" id="{C132321E-E681-71D5-C99A-2E720A2615CD}"/>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2682;p41">
                <a:extLst>
                  <a:ext uri="{FF2B5EF4-FFF2-40B4-BE49-F238E27FC236}">
                    <a16:creationId xmlns:a16="http://schemas.microsoft.com/office/drawing/2014/main" id="{CB4D6CE0-7E1C-4540-8C5E-6CE0CDD27E7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2683;p41">
                <a:extLst>
                  <a:ext uri="{FF2B5EF4-FFF2-40B4-BE49-F238E27FC236}">
                    <a16:creationId xmlns:a16="http://schemas.microsoft.com/office/drawing/2014/main" id="{A2D1F2AC-EE73-2315-A7A0-CAEA864CED4D}"/>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2684;p41">
                <a:extLst>
                  <a:ext uri="{FF2B5EF4-FFF2-40B4-BE49-F238E27FC236}">
                    <a16:creationId xmlns:a16="http://schemas.microsoft.com/office/drawing/2014/main" id="{27E85DBC-4871-D22F-F807-48E910E0B4DD}"/>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2685;p41">
                <a:extLst>
                  <a:ext uri="{FF2B5EF4-FFF2-40B4-BE49-F238E27FC236}">
                    <a16:creationId xmlns:a16="http://schemas.microsoft.com/office/drawing/2014/main" id="{3B8F0CB2-F1EF-C172-628C-AC89E2056099}"/>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686;p41">
                <a:extLst>
                  <a:ext uri="{FF2B5EF4-FFF2-40B4-BE49-F238E27FC236}">
                    <a16:creationId xmlns:a16="http://schemas.microsoft.com/office/drawing/2014/main" id="{14D2508B-099E-6A0B-895E-E49C5572137C}"/>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687;p41">
                <a:extLst>
                  <a:ext uri="{FF2B5EF4-FFF2-40B4-BE49-F238E27FC236}">
                    <a16:creationId xmlns:a16="http://schemas.microsoft.com/office/drawing/2014/main" id="{2FA2F6B8-9F3F-8B48-938A-202AB6234B22}"/>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688;p41">
                <a:extLst>
                  <a:ext uri="{FF2B5EF4-FFF2-40B4-BE49-F238E27FC236}">
                    <a16:creationId xmlns:a16="http://schemas.microsoft.com/office/drawing/2014/main" id="{747D0068-C294-53E8-6B0E-2B8296D8C5A0}"/>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689;p41">
                <a:extLst>
                  <a:ext uri="{FF2B5EF4-FFF2-40B4-BE49-F238E27FC236}">
                    <a16:creationId xmlns:a16="http://schemas.microsoft.com/office/drawing/2014/main" id="{F3F742C6-9B81-87C2-AB83-B43C799FEC56}"/>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690;p41">
                <a:extLst>
                  <a:ext uri="{FF2B5EF4-FFF2-40B4-BE49-F238E27FC236}">
                    <a16:creationId xmlns:a16="http://schemas.microsoft.com/office/drawing/2014/main" id="{F3216AE1-AAD7-A291-0158-7192DECC86F7}"/>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691;p41">
                <a:extLst>
                  <a:ext uri="{FF2B5EF4-FFF2-40B4-BE49-F238E27FC236}">
                    <a16:creationId xmlns:a16="http://schemas.microsoft.com/office/drawing/2014/main" id="{368B6F46-410E-AECF-1511-E595E00D007E}"/>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692;p41">
                <a:extLst>
                  <a:ext uri="{FF2B5EF4-FFF2-40B4-BE49-F238E27FC236}">
                    <a16:creationId xmlns:a16="http://schemas.microsoft.com/office/drawing/2014/main" id="{82AE566E-55D8-42E7-B812-6985E4B09D6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693;p41">
                <a:extLst>
                  <a:ext uri="{FF2B5EF4-FFF2-40B4-BE49-F238E27FC236}">
                    <a16:creationId xmlns:a16="http://schemas.microsoft.com/office/drawing/2014/main" id="{D50EFA19-88F8-F345-C906-DBB967F2EAEE}"/>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694;p41">
                <a:extLst>
                  <a:ext uri="{FF2B5EF4-FFF2-40B4-BE49-F238E27FC236}">
                    <a16:creationId xmlns:a16="http://schemas.microsoft.com/office/drawing/2014/main" id="{3C327B86-F0A9-4357-43B4-86FC2528FA42}"/>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695;p41">
                <a:extLst>
                  <a:ext uri="{FF2B5EF4-FFF2-40B4-BE49-F238E27FC236}">
                    <a16:creationId xmlns:a16="http://schemas.microsoft.com/office/drawing/2014/main" id="{96864715-7A8D-99DE-085E-48A6D74EC735}"/>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696;p41">
                <a:extLst>
                  <a:ext uri="{FF2B5EF4-FFF2-40B4-BE49-F238E27FC236}">
                    <a16:creationId xmlns:a16="http://schemas.microsoft.com/office/drawing/2014/main" id="{C7A1B697-079A-C7F1-02F0-9A00F8E2E5ED}"/>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697;p41">
                <a:extLst>
                  <a:ext uri="{FF2B5EF4-FFF2-40B4-BE49-F238E27FC236}">
                    <a16:creationId xmlns:a16="http://schemas.microsoft.com/office/drawing/2014/main" id="{FB54A924-3BAB-ADF2-4817-EE056AB7D045}"/>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698;p41">
                <a:extLst>
                  <a:ext uri="{FF2B5EF4-FFF2-40B4-BE49-F238E27FC236}">
                    <a16:creationId xmlns:a16="http://schemas.microsoft.com/office/drawing/2014/main" id="{42756C7C-EDF7-8014-D037-E0FD575E309B}"/>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699;p41">
                <a:extLst>
                  <a:ext uri="{FF2B5EF4-FFF2-40B4-BE49-F238E27FC236}">
                    <a16:creationId xmlns:a16="http://schemas.microsoft.com/office/drawing/2014/main" id="{DC9B5A6C-CD23-D3E8-643A-1D38FFAD6EC6}"/>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700;p41">
                <a:extLst>
                  <a:ext uri="{FF2B5EF4-FFF2-40B4-BE49-F238E27FC236}">
                    <a16:creationId xmlns:a16="http://schemas.microsoft.com/office/drawing/2014/main" id="{F5642ED2-22E3-BFE7-8858-F2D22AC03977}"/>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701;p41">
                <a:extLst>
                  <a:ext uri="{FF2B5EF4-FFF2-40B4-BE49-F238E27FC236}">
                    <a16:creationId xmlns:a16="http://schemas.microsoft.com/office/drawing/2014/main" id="{A72B5102-506B-3CA1-2F1D-1321E29A4B4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702;p41">
                <a:extLst>
                  <a:ext uri="{FF2B5EF4-FFF2-40B4-BE49-F238E27FC236}">
                    <a16:creationId xmlns:a16="http://schemas.microsoft.com/office/drawing/2014/main" id="{7F6F45E9-A902-F602-1CED-A31DD092F553}"/>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703;p41">
                <a:extLst>
                  <a:ext uri="{FF2B5EF4-FFF2-40B4-BE49-F238E27FC236}">
                    <a16:creationId xmlns:a16="http://schemas.microsoft.com/office/drawing/2014/main" id="{14ED2B1C-F4AE-09DF-3D0D-B33ACB264700}"/>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704;p41">
                <a:extLst>
                  <a:ext uri="{FF2B5EF4-FFF2-40B4-BE49-F238E27FC236}">
                    <a16:creationId xmlns:a16="http://schemas.microsoft.com/office/drawing/2014/main" id="{A6D3B1CE-63CF-319F-CB03-CC57A5EDBADC}"/>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705;p41">
                <a:extLst>
                  <a:ext uri="{FF2B5EF4-FFF2-40B4-BE49-F238E27FC236}">
                    <a16:creationId xmlns:a16="http://schemas.microsoft.com/office/drawing/2014/main" id="{0B3CFACB-0C06-5D82-302D-E29C8E5CC5BD}"/>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706;p41">
                <a:extLst>
                  <a:ext uri="{FF2B5EF4-FFF2-40B4-BE49-F238E27FC236}">
                    <a16:creationId xmlns:a16="http://schemas.microsoft.com/office/drawing/2014/main" id="{1C9131FC-3CDE-DC38-64B0-C149521A1FD7}"/>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707;p41">
                <a:extLst>
                  <a:ext uri="{FF2B5EF4-FFF2-40B4-BE49-F238E27FC236}">
                    <a16:creationId xmlns:a16="http://schemas.microsoft.com/office/drawing/2014/main" id="{214FE1EC-7671-AD88-57CC-097AA99FA50B}"/>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708;p41">
                <a:extLst>
                  <a:ext uri="{FF2B5EF4-FFF2-40B4-BE49-F238E27FC236}">
                    <a16:creationId xmlns:a16="http://schemas.microsoft.com/office/drawing/2014/main" id="{C3747FA6-9F59-69A0-E688-FFE2282B5BF2}"/>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2709;p41">
                <a:extLst>
                  <a:ext uri="{FF2B5EF4-FFF2-40B4-BE49-F238E27FC236}">
                    <a16:creationId xmlns:a16="http://schemas.microsoft.com/office/drawing/2014/main" id="{30B054B7-5CAB-08B5-A6FA-5387AFD465F4}"/>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2710;p41">
                <a:extLst>
                  <a:ext uri="{FF2B5EF4-FFF2-40B4-BE49-F238E27FC236}">
                    <a16:creationId xmlns:a16="http://schemas.microsoft.com/office/drawing/2014/main" id="{056C15F2-F0F3-A468-B53A-9811B978BE30}"/>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2711;p41">
                <a:extLst>
                  <a:ext uri="{FF2B5EF4-FFF2-40B4-BE49-F238E27FC236}">
                    <a16:creationId xmlns:a16="http://schemas.microsoft.com/office/drawing/2014/main" id="{0FA6612B-75C8-7F48-D41A-CE586275B69F}"/>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2712;p41">
                <a:extLst>
                  <a:ext uri="{FF2B5EF4-FFF2-40B4-BE49-F238E27FC236}">
                    <a16:creationId xmlns:a16="http://schemas.microsoft.com/office/drawing/2014/main" id="{739EA49E-1731-3A09-BF38-36E8EB03DF25}"/>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2713;p41">
                <a:extLst>
                  <a:ext uri="{FF2B5EF4-FFF2-40B4-BE49-F238E27FC236}">
                    <a16:creationId xmlns:a16="http://schemas.microsoft.com/office/drawing/2014/main" id="{41AECB94-488B-D696-2ADA-1DC19207CA42}"/>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2714;p41">
                <a:extLst>
                  <a:ext uri="{FF2B5EF4-FFF2-40B4-BE49-F238E27FC236}">
                    <a16:creationId xmlns:a16="http://schemas.microsoft.com/office/drawing/2014/main" id="{0E5EF93C-D17E-8928-A3F8-ACFE49C0E119}"/>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2715;p41">
                <a:extLst>
                  <a:ext uri="{FF2B5EF4-FFF2-40B4-BE49-F238E27FC236}">
                    <a16:creationId xmlns:a16="http://schemas.microsoft.com/office/drawing/2014/main" id="{666AB958-EC0F-3CCE-A014-44B44D92476F}"/>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2716;p41">
                <a:extLst>
                  <a:ext uri="{FF2B5EF4-FFF2-40B4-BE49-F238E27FC236}">
                    <a16:creationId xmlns:a16="http://schemas.microsoft.com/office/drawing/2014/main" id="{9ABF538F-D97A-78CE-0DF7-632E27BE2EDE}"/>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2717;p41">
                <a:extLst>
                  <a:ext uri="{FF2B5EF4-FFF2-40B4-BE49-F238E27FC236}">
                    <a16:creationId xmlns:a16="http://schemas.microsoft.com/office/drawing/2014/main" id="{9C6AE4DD-FEEE-0FCA-39F2-258E3F391FF7}"/>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2718;p41">
                <a:extLst>
                  <a:ext uri="{FF2B5EF4-FFF2-40B4-BE49-F238E27FC236}">
                    <a16:creationId xmlns:a16="http://schemas.microsoft.com/office/drawing/2014/main" id="{AD871911-6DA6-3311-A6BA-D78767B9183A}"/>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2719;p41">
                <a:extLst>
                  <a:ext uri="{FF2B5EF4-FFF2-40B4-BE49-F238E27FC236}">
                    <a16:creationId xmlns:a16="http://schemas.microsoft.com/office/drawing/2014/main" id="{B1E6D828-26A4-D630-75A0-F4537518933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2720;p41">
                <a:extLst>
                  <a:ext uri="{FF2B5EF4-FFF2-40B4-BE49-F238E27FC236}">
                    <a16:creationId xmlns:a16="http://schemas.microsoft.com/office/drawing/2014/main" id="{63B5C926-E267-7C20-75EA-24666057FC98}"/>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2721;p41">
                <a:extLst>
                  <a:ext uri="{FF2B5EF4-FFF2-40B4-BE49-F238E27FC236}">
                    <a16:creationId xmlns:a16="http://schemas.microsoft.com/office/drawing/2014/main" id="{7E516E4D-3AFC-559C-D975-579CB416386C}"/>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2722;p41">
                <a:extLst>
                  <a:ext uri="{FF2B5EF4-FFF2-40B4-BE49-F238E27FC236}">
                    <a16:creationId xmlns:a16="http://schemas.microsoft.com/office/drawing/2014/main" id="{38F5D67D-5E76-13AD-9A03-1267E493A48F}"/>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2723;p41">
                <a:extLst>
                  <a:ext uri="{FF2B5EF4-FFF2-40B4-BE49-F238E27FC236}">
                    <a16:creationId xmlns:a16="http://schemas.microsoft.com/office/drawing/2014/main" id="{DF209DBF-0B8E-2C02-79BC-E778CDEE8174}"/>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2724;p41">
                <a:extLst>
                  <a:ext uri="{FF2B5EF4-FFF2-40B4-BE49-F238E27FC236}">
                    <a16:creationId xmlns:a16="http://schemas.microsoft.com/office/drawing/2014/main" id="{B6A23403-6C69-D53A-62AF-4379FE39E6B1}"/>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2725;p41">
                <a:extLst>
                  <a:ext uri="{FF2B5EF4-FFF2-40B4-BE49-F238E27FC236}">
                    <a16:creationId xmlns:a16="http://schemas.microsoft.com/office/drawing/2014/main" id="{8D506499-57EC-78C7-8C92-CEEE20E1762C}"/>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2726;p41">
                <a:extLst>
                  <a:ext uri="{FF2B5EF4-FFF2-40B4-BE49-F238E27FC236}">
                    <a16:creationId xmlns:a16="http://schemas.microsoft.com/office/drawing/2014/main" id="{57FFCEB9-2711-D340-9F55-E2914D82588C}"/>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2727;p41">
                <a:extLst>
                  <a:ext uri="{FF2B5EF4-FFF2-40B4-BE49-F238E27FC236}">
                    <a16:creationId xmlns:a16="http://schemas.microsoft.com/office/drawing/2014/main" id="{E7398055-CEDF-C410-D369-9EE8AFC184A9}"/>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2728;p41">
                <a:extLst>
                  <a:ext uri="{FF2B5EF4-FFF2-40B4-BE49-F238E27FC236}">
                    <a16:creationId xmlns:a16="http://schemas.microsoft.com/office/drawing/2014/main" id="{082C0E09-ABE8-11CF-0231-AC0008B9A021}"/>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2729;p41">
                <a:extLst>
                  <a:ext uri="{FF2B5EF4-FFF2-40B4-BE49-F238E27FC236}">
                    <a16:creationId xmlns:a16="http://schemas.microsoft.com/office/drawing/2014/main" id="{2E4A9734-BC65-E573-DDCA-4C8EC6D09F4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2730;p41">
                <a:extLst>
                  <a:ext uri="{FF2B5EF4-FFF2-40B4-BE49-F238E27FC236}">
                    <a16:creationId xmlns:a16="http://schemas.microsoft.com/office/drawing/2014/main" id="{AD0BCB73-B466-601B-561B-3D3775453CB0}"/>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2731;p41">
                <a:extLst>
                  <a:ext uri="{FF2B5EF4-FFF2-40B4-BE49-F238E27FC236}">
                    <a16:creationId xmlns:a16="http://schemas.microsoft.com/office/drawing/2014/main" id="{FDDE5536-14A1-2004-6258-7DF10EF799DC}"/>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9" name="Google Shape;2732;p41">
              <a:extLst>
                <a:ext uri="{FF2B5EF4-FFF2-40B4-BE49-F238E27FC236}">
                  <a16:creationId xmlns:a16="http://schemas.microsoft.com/office/drawing/2014/main" id="{FA5C3A57-50EE-3742-E1A2-309302AEE2DE}"/>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04" name="Google Shape;2758;p41">
            <a:extLst>
              <a:ext uri="{FF2B5EF4-FFF2-40B4-BE49-F238E27FC236}">
                <a16:creationId xmlns:a16="http://schemas.microsoft.com/office/drawing/2014/main" id="{CF699EA2-A8F0-33E3-FBDB-EF4A62B8BC05}"/>
              </a:ext>
            </a:extLst>
          </p:cNvPr>
          <p:cNvGrpSpPr/>
          <p:nvPr/>
        </p:nvGrpSpPr>
        <p:grpSpPr>
          <a:xfrm>
            <a:off x="2950887" y="682343"/>
            <a:ext cx="7516838" cy="6035956"/>
            <a:chOff x="1551000" y="452264"/>
            <a:chExt cx="6042000" cy="4363911"/>
          </a:xfrm>
        </p:grpSpPr>
        <p:sp>
          <p:nvSpPr>
            <p:cNvPr id="105" name="Google Shape;2759;p41">
              <a:extLst>
                <a:ext uri="{FF2B5EF4-FFF2-40B4-BE49-F238E27FC236}">
                  <a16:creationId xmlns:a16="http://schemas.microsoft.com/office/drawing/2014/main" id="{FD08F30C-4FDE-FFED-C635-FD829611B64F}"/>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6" name="Google Shape;2760;p41">
              <a:extLst>
                <a:ext uri="{FF2B5EF4-FFF2-40B4-BE49-F238E27FC236}">
                  <a16:creationId xmlns:a16="http://schemas.microsoft.com/office/drawing/2014/main" id="{435546A5-C3E3-96B0-18C7-E91CF7A2559F}"/>
                </a:ext>
              </a:extLst>
            </p:cNvPr>
            <p:cNvGrpSpPr/>
            <p:nvPr/>
          </p:nvGrpSpPr>
          <p:grpSpPr>
            <a:xfrm>
              <a:off x="1705800" y="452264"/>
              <a:ext cx="5732400" cy="3348991"/>
              <a:chOff x="628875" y="452264"/>
              <a:chExt cx="5732400" cy="3348991"/>
            </a:xfrm>
          </p:grpSpPr>
          <p:sp>
            <p:nvSpPr>
              <p:cNvPr id="107" name="Google Shape;2761;p41">
                <a:extLst>
                  <a:ext uri="{FF2B5EF4-FFF2-40B4-BE49-F238E27FC236}">
                    <a16:creationId xmlns:a16="http://schemas.microsoft.com/office/drawing/2014/main" id="{ED7113FF-828A-95B9-2E21-86EDB8EECC32}"/>
                  </a:ext>
                </a:extLst>
              </p:cNvPr>
              <p:cNvSpPr/>
              <p:nvPr/>
            </p:nvSpPr>
            <p:spPr>
              <a:xfrm>
                <a:off x="713225" y="617500"/>
                <a:ext cx="5598900" cy="3183755"/>
              </a:xfrm>
              <a:prstGeom prst="roundRect">
                <a:avLst>
                  <a:gd name="adj" fmla="val 5289"/>
                </a:avLst>
              </a:pr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8" name="Google Shape;2762;p41">
                <a:extLst>
                  <a:ext uri="{FF2B5EF4-FFF2-40B4-BE49-F238E27FC236}">
                    <a16:creationId xmlns:a16="http://schemas.microsoft.com/office/drawing/2014/main" id="{4D7288AE-6CA9-25AA-C72F-4C25492103B4}"/>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9" name="Google Shape;2763;p41">
                <a:extLst>
                  <a:ext uri="{FF2B5EF4-FFF2-40B4-BE49-F238E27FC236}">
                    <a16:creationId xmlns:a16="http://schemas.microsoft.com/office/drawing/2014/main" id="{2A7320A2-45EA-A81E-8D66-8B01B9AB12D3}"/>
                  </a:ext>
                </a:extLst>
              </p:cNvPr>
              <p:cNvGrpSpPr/>
              <p:nvPr/>
            </p:nvGrpSpPr>
            <p:grpSpPr>
              <a:xfrm>
                <a:off x="816950" y="452264"/>
                <a:ext cx="196200" cy="375250"/>
                <a:chOff x="816950" y="467150"/>
                <a:chExt cx="196200" cy="375250"/>
              </a:xfrm>
            </p:grpSpPr>
            <p:sp>
              <p:nvSpPr>
                <p:cNvPr id="146" name="Google Shape;2764;p41">
                  <a:extLst>
                    <a:ext uri="{FF2B5EF4-FFF2-40B4-BE49-F238E27FC236}">
                      <a16:creationId xmlns:a16="http://schemas.microsoft.com/office/drawing/2014/main" id="{D048F6C7-7BD8-C49B-850B-3A16DB559093}"/>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765;p41">
                  <a:extLst>
                    <a:ext uri="{FF2B5EF4-FFF2-40B4-BE49-F238E27FC236}">
                      <a16:creationId xmlns:a16="http://schemas.microsoft.com/office/drawing/2014/main" id="{F6DAF873-F13C-E0FA-CC6F-59CEADEBE7D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0" name="Google Shape;2766;p41">
                <a:extLst>
                  <a:ext uri="{FF2B5EF4-FFF2-40B4-BE49-F238E27FC236}">
                    <a16:creationId xmlns:a16="http://schemas.microsoft.com/office/drawing/2014/main" id="{E7D351A5-D62F-FDB0-BF53-E20F6BCFF2F6}"/>
                  </a:ext>
                </a:extLst>
              </p:cNvPr>
              <p:cNvGrpSpPr/>
              <p:nvPr/>
            </p:nvGrpSpPr>
            <p:grpSpPr>
              <a:xfrm>
                <a:off x="1244763" y="452264"/>
                <a:ext cx="196200" cy="375250"/>
                <a:chOff x="816950" y="467150"/>
                <a:chExt cx="196200" cy="375250"/>
              </a:xfrm>
            </p:grpSpPr>
            <p:sp>
              <p:nvSpPr>
                <p:cNvPr id="144" name="Google Shape;2767;p41">
                  <a:extLst>
                    <a:ext uri="{FF2B5EF4-FFF2-40B4-BE49-F238E27FC236}">
                      <a16:creationId xmlns:a16="http://schemas.microsoft.com/office/drawing/2014/main" id="{DCC40679-7608-3599-F95F-8161A8DF1F9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768;p41">
                  <a:extLst>
                    <a:ext uri="{FF2B5EF4-FFF2-40B4-BE49-F238E27FC236}">
                      <a16:creationId xmlns:a16="http://schemas.microsoft.com/office/drawing/2014/main" id="{947B9E1E-B048-9332-A51B-AF576BD8B1A4}"/>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1" name="Google Shape;2769;p41">
                <a:extLst>
                  <a:ext uri="{FF2B5EF4-FFF2-40B4-BE49-F238E27FC236}">
                    <a16:creationId xmlns:a16="http://schemas.microsoft.com/office/drawing/2014/main" id="{1444E264-86C4-D9E6-A8A7-F55B19CD3724}"/>
                  </a:ext>
                </a:extLst>
              </p:cNvPr>
              <p:cNvGrpSpPr/>
              <p:nvPr/>
            </p:nvGrpSpPr>
            <p:grpSpPr>
              <a:xfrm>
                <a:off x="1672575" y="452264"/>
                <a:ext cx="196200" cy="375250"/>
                <a:chOff x="816950" y="467150"/>
                <a:chExt cx="196200" cy="375250"/>
              </a:xfrm>
            </p:grpSpPr>
            <p:sp>
              <p:nvSpPr>
                <p:cNvPr id="142" name="Google Shape;2770;p41">
                  <a:extLst>
                    <a:ext uri="{FF2B5EF4-FFF2-40B4-BE49-F238E27FC236}">
                      <a16:creationId xmlns:a16="http://schemas.microsoft.com/office/drawing/2014/main" id="{8B8170C3-2F22-8FAD-1198-CB3B3F87978F}"/>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3" name="Google Shape;2771;p41">
                  <a:extLst>
                    <a:ext uri="{FF2B5EF4-FFF2-40B4-BE49-F238E27FC236}">
                      <a16:creationId xmlns:a16="http://schemas.microsoft.com/office/drawing/2014/main" id="{964CD970-DD01-AB9C-2A93-AD321F3475A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2" name="Google Shape;2772;p41">
                <a:extLst>
                  <a:ext uri="{FF2B5EF4-FFF2-40B4-BE49-F238E27FC236}">
                    <a16:creationId xmlns:a16="http://schemas.microsoft.com/office/drawing/2014/main" id="{BDB0931B-432F-8DB3-92C4-0F659A87E710}"/>
                  </a:ext>
                </a:extLst>
              </p:cNvPr>
              <p:cNvGrpSpPr/>
              <p:nvPr/>
            </p:nvGrpSpPr>
            <p:grpSpPr>
              <a:xfrm>
                <a:off x="2100388" y="452264"/>
                <a:ext cx="196200" cy="375250"/>
                <a:chOff x="816950" y="467150"/>
                <a:chExt cx="196200" cy="375250"/>
              </a:xfrm>
            </p:grpSpPr>
            <p:sp>
              <p:nvSpPr>
                <p:cNvPr id="140" name="Google Shape;2773;p41">
                  <a:extLst>
                    <a:ext uri="{FF2B5EF4-FFF2-40B4-BE49-F238E27FC236}">
                      <a16:creationId xmlns:a16="http://schemas.microsoft.com/office/drawing/2014/main" id="{934AA225-5C0B-2BB5-6A0A-6C50572B6A5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1" name="Google Shape;2774;p41">
                  <a:extLst>
                    <a:ext uri="{FF2B5EF4-FFF2-40B4-BE49-F238E27FC236}">
                      <a16:creationId xmlns:a16="http://schemas.microsoft.com/office/drawing/2014/main" id="{22BA7ADE-C233-2B9A-CBB9-492ABBE5F097}"/>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3" name="Google Shape;2775;p41">
                <a:extLst>
                  <a:ext uri="{FF2B5EF4-FFF2-40B4-BE49-F238E27FC236}">
                    <a16:creationId xmlns:a16="http://schemas.microsoft.com/office/drawing/2014/main" id="{762CA647-CE9E-0CC9-6395-CDF2ADE68D92}"/>
                  </a:ext>
                </a:extLst>
              </p:cNvPr>
              <p:cNvGrpSpPr/>
              <p:nvPr/>
            </p:nvGrpSpPr>
            <p:grpSpPr>
              <a:xfrm>
                <a:off x="2528200" y="452264"/>
                <a:ext cx="196200" cy="375250"/>
                <a:chOff x="816950" y="467150"/>
                <a:chExt cx="196200" cy="375250"/>
              </a:xfrm>
            </p:grpSpPr>
            <p:sp>
              <p:nvSpPr>
                <p:cNvPr id="138" name="Google Shape;2776;p41">
                  <a:extLst>
                    <a:ext uri="{FF2B5EF4-FFF2-40B4-BE49-F238E27FC236}">
                      <a16:creationId xmlns:a16="http://schemas.microsoft.com/office/drawing/2014/main" id="{D48CE793-D7EE-C45C-2798-B6B451F4D49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9" name="Google Shape;2777;p41">
                  <a:extLst>
                    <a:ext uri="{FF2B5EF4-FFF2-40B4-BE49-F238E27FC236}">
                      <a16:creationId xmlns:a16="http://schemas.microsoft.com/office/drawing/2014/main" id="{D7BB4C00-7CD3-55A7-37C0-9CDCD4CBFE0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4" name="Google Shape;2778;p41">
                <a:extLst>
                  <a:ext uri="{FF2B5EF4-FFF2-40B4-BE49-F238E27FC236}">
                    <a16:creationId xmlns:a16="http://schemas.microsoft.com/office/drawing/2014/main" id="{867276A5-8734-F191-EC68-DB4F8E42F5B6}"/>
                  </a:ext>
                </a:extLst>
              </p:cNvPr>
              <p:cNvGrpSpPr/>
              <p:nvPr/>
            </p:nvGrpSpPr>
            <p:grpSpPr>
              <a:xfrm>
                <a:off x="2956013" y="452264"/>
                <a:ext cx="196200" cy="375250"/>
                <a:chOff x="816950" y="467150"/>
                <a:chExt cx="196200" cy="375250"/>
              </a:xfrm>
            </p:grpSpPr>
            <p:sp>
              <p:nvSpPr>
                <p:cNvPr id="136" name="Google Shape;2779;p41">
                  <a:extLst>
                    <a:ext uri="{FF2B5EF4-FFF2-40B4-BE49-F238E27FC236}">
                      <a16:creationId xmlns:a16="http://schemas.microsoft.com/office/drawing/2014/main" id="{548C5AB6-FB62-BBE4-A7BC-5ACAD5ED9AD8}"/>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7" name="Google Shape;2780;p41">
                  <a:extLst>
                    <a:ext uri="{FF2B5EF4-FFF2-40B4-BE49-F238E27FC236}">
                      <a16:creationId xmlns:a16="http://schemas.microsoft.com/office/drawing/2014/main" id="{8F4C0FD5-1815-08D0-EFF1-F4B77A14EC56}"/>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5" name="Google Shape;2781;p41">
                <a:extLst>
                  <a:ext uri="{FF2B5EF4-FFF2-40B4-BE49-F238E27FC236}">
                    <a16:creationId xmlns:a16="http://schemas.microsoft.com/office/drawing/2014/main" id="{0461EDA1-BFCC-42B3-3E1D-D9F4B700F955}"/>
                  </a:ext>
                </a:extLst>
              </p:cNvPr>
              <p:cNvGrpSpPr/>
              <p:nvPr/>
            </p:nvGrpSpPr>
            <p:grpSpPr>
              <a:xfrm>
                <a:off x="3383825" y="452264"/>
                <a:ext cx="196200" cy="375250"/>
                <a:chOff x="816950" y="467150"/>
                <a:chExt cx="196200" cy="375250"/>
              </a:xfrm>
            </p:grpSpPr>
            <p:sp>
              <p:nvSpPr>
                <p:cNvPr id="134" name="Google Shape;2782;p41">
                  <a:extLst>
                    <a:ext uri="{FF2B5EF4-FFF2-40B4-BE49-F238E27FC236}">
                      <a16:creationId xmlns:a16="http://schemas.microsoft.com/office/drawing/2014/main" id="{8DB0BB82-E1F7-870E-8913-60002CDA1F4D}"/>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5" name="Google Shape;2783;p41">
                  <a:extLst>
                    <a:ext uri="{FF2B5EF4-FFF2-40B4-BE49-F238E27FC236}">
                      <a16:creationId xmlns:a16="http://schemas.microsoft.com/office/drawing/2014/main" id="{6B1B09D6-23F1-E40F-8C15-3BFA77E1E64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6" name="Google Shape;2784;p41">
                <a:extLst>
                  <a:ext uri="{FF2B5EF4-FFF2-40B4-BE49-F238E27FC236}">
                    <a16:creationId xmlns:a16="http://schemas.microsoft.com/office/drawing/2014/main" id="{87AEB6FF-16A8-B1CB-2746-64543E75ADB8}"/>
                  </a:ext>
                </a:extLst>
              </p:cNvPr>
              <p:cNvGrpSpPr/>
              <p:nvPr/>
            </p:nvGrpSpPr>
            <p:grpSpPr>
              <a:xfrm>
                <a:off x="3811638" y="452264"/>
                <a:ext cx="196200" cy="375250"/>
                <a:chOff x="816950" y="467150"/>
                <a:chExt cx="196200" cy="375250"/>
              </a:xfrm>
            </p:grpSpPr>
            <p:sp>
              <p:nvSpPr>
                <p:cNvPr id="132" name="Google Shape;2785;p41">
                  <a:extLst>
                    <a:ext uri="{FF2B5EF4-FFF2-40B4-BE49-F238E27FC236}">
                      <a16:creationId xmlns:a16="http://schemas.microsoft.com/office/drawing/2014/main" id="{7C8D834C-3573-2D01-E2DB-D81B0E59F264}"/>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3" name="Google Shape;2786;p41">
                  <a:extLst>
                    <a:ext uri="{FF2B5EF4-FFF2-40B4-BE49-F238E27FC236}">
                      <a16:creationId xmlns:a16="http://schemas.microsoft.com/office/drawing/2014/main" id="{FC2C7961-9E4C-EAE1-87D8-AD4EF423880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7" name="Google Shape;2787;p41">
                <a:extLst>
                  <a:ext uri="{FF2B5EF4-FFF2-40B4-BE49-F238E27FC236}">
                    <a16:creationId xmlns:a16="http://schemas.microsoft.com/office/drawing/2014/main" id="{D2E2AA0B-2CBA-83E0-DDB9-752769A96AA2}"/>
                  </a:ext>
                </a:extLst>
              </p:cNvPr>
              <p:cNvGrpSpPr/>
              <p:nvPr/>
            </p:nvGrpSpPr>
            <p:grpSpPr>
              <a:xfrm>
                <a:off x="4239450" y="452264"/>
                <a:ext cx="196200" cy="375250"/>
                <a:chOff x="816950" y="467150"/>
                <a:chExt cx="196200" cy="375250"/>
              </a:xfrm>
            </p:grpSpPr>
            <p:sp>
              <p:nvSpPr>
                <p:cNvPr id="130" name="Google Shape;2788;p41">
                  <a:extLst>
                    <a:ext uri="{FF2B5EF4-FFF2-40B4-BE49-F238E27FC236}">
                      <a16:creationId xmlns:a16="http://schemas.microsoft.com/office/drawing/2014/main" id="{27F58DA4-9E3A-D8A8-7B37-154B621D834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1" name="Google Shape;2789;p41">
                  <a:extLst>
                    <a:ext uri="{FF2B5EF4-FFF2-40B4-BE49-F238E27FC236}">
                      <a16:creationId xmlns:a16="http://schemas.microsoft.com/office/drawing/2014/main" id="{C4F68F9C-F16B-ECE1-5D5B-3F1D0E721DC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8" name="Google Shape;2790;p41">
                <a:extLst>
                  <a:ext uri="{FF2B5EF4-FFF2-40B4-BE49-F238E27FC236}">
                    <a16:creationId xmlns:a16="http://schemas.microsoft.com/office/drawing/2014/main" id="{2F85C1EA-7BF7-963E-6AF6-65C6A0FB3EBF}"/>
                  </a:ext>
                </a:extLst>
              </p:cNvPr>
              <p:cNvGrpSpPr/>
              <p:nvPr/>
            </p:nvGrpSpPr>
            <p:grpSpPr>
              <a:xfrm>
                <a:off x="4667263" y="452264"/>
                <a:ext cx="196200" cy="375250"/>
                <a:chOff x="816950" y="467150"/>
                <a:chExt cx="196200" cy="375250"/>
              </a:xfrm>
            </p:grpSpPr>
            <p:sp>
              <p:nvSpPr>
                <p:cNvPr id="128" name="Google Shape;2791;p41">
                  <a:extLst>
                    <a:ext uri="{FF2B5EF4-FFF2-40B4-BE49-F238E27FC236}">
                      <a16:creationId xmlns:a16="http://schemas.microsoft.com/office/drawing/2014/main" id="{59652847-64BE-74E6-C475-5A7D0419E83C}"/>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9" name="Google Shape;2792;p41">
                  <a:extLst>
                    <a:ext uri="{FF2B5EF4-FFF2-40B4-BE49-F238E27FC236}">
                      <a16:creationId xmlns:a16="http://schemas.microsoft.com/office/drawing/2014/main" id="{964E6656-C498-49BD-14B9-C1118689AEFB}"/>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9" name="Google Shape;2793;p41">
                <a:extLst>
                  <a:ext uri="{FF2B5EF4-FFF2-40B4-BE49-F238E27FC236}">
                    <a16:creationId xmlns:a16="http://schemas.microsoft.com/office/drawing/2014/main" id="{FB842288-3476-F7DD-C344-B380DCC9EBF3}"/>
                  </a:ext>
                </a:extLst>
              </p:cNvPr>
              <p:cNvGrpSpPr/>
              <p:nvPr/>
            </p:nvGrpSpPr>
            <p:grpSpPr>
              <a:xfrm>
                <a:off x="5095075" y="452264"/>
                <a:ext cx="196200" cy="375250"/>
                <a:chOff x="816950" y="467150"/>
                <a:chExt cx="196200" cy="375250"/>
              </a:xfrm>
            </p:grpSpPr>
            <p:sp>
              <p:nvSpPr>
                <p:cNvPr id="126" name="Google Shape;2794;p41">
                  <a:extLst>
                    <a:ext uri="{FF2B5EF4-FFF2-40B4-BE49-F238E27FC236}">
                      <a16:creationId xmlns:a16="http://schemas.microsoft.com/office/drawing/2014/main" id="{1C1BAF05-609D-65B6-B6BD-994B621B413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2795;p41">
                  <a:extLst>
                    <a:ext uri="{FF2B5EF4-FFF2-40B4-BE49-F238E27FC236}">
                      <a16:creationId xmlns:a16="http://schemas.microsoft.com/office/drawing/2014/main" id="{D4D52F28-327D-3C38-3F4D-6DFCEEF8EB42}"/>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0" name="Google Shape;2796;p41">
                <a:extLst>
                  <a:ext uri="{FF2B5EF4-FFF2-40B4-BE49-F238E27FC236}">
                    <a16:creationId xmlns:a16="http://schemas.microsoft.com/office/drawing/2014/main" id="{311C6D45-38AF-3689-9072-9241CE62B38C}"/>
                  </a:ext>
                </a:extLst>
              </p:cNvPr>
              <p:cNvGrpSpPr/>
              <p:nvPr/>
            </p:nvGrpSpPr>
            <p:grpSpPr>
              <a:xfrm>
                <a:off x="5522888" y="452264"/>
                <a:ext cx="196200" cy="375250"/>
                <a:chOff x="816950" y="467150"/>
                <a:chExt cx="196200" cy="375250"/>
              </a:xfrm>
            </p:grpSpPr>
            <p:sp>
              <p:nvSpPr>
                <p:cNvPr id="124" name="Google Shape;2797;p41">
                  <a:extLst>
                    <a:ext uri="{FF2B5EF4-FFF2-40B4-BE49-F238E27FC236}">
                      <a16:creationId xmlns:a16="http://schemas.microsoft.com/office/drawing/2014/main" id="{3EEFA279-9DEC-E35B-EC04-7C6E34036F0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5" name="Google Shape;2798;p41">
                  <a:extLst>
                    <a:ext uri="{FF2B5EF4-FFF2-40B4-BE49-F238E27FC236}">
                      <a16:creationId xmlns:a16="http://schemas.microsoft.com/office/drawing/2014/main" id="{B9D2406B-4A31-6DD8-090C-F3A0CD788E9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1" name="Google Shape;2799;p41">
                <a:extLst>
                  <a:ext uri="{FF2B5EF4-FFF2-40B4-BE49-F238E27FC236}">
                    <a16:creationId xmlns:a16="http://schemas.microsoft.com/office/drawing/2014/main" id="{8B7FD09A-DFC6-EA8F-6584-2437E00D658A}"/>
                  </a:ext>
                </a:extLst>
              </p:cNvPr>
              <p:cNvGrpSpPr/>
              <p:nvPr/>
            </p:nvGrpSpPr>
            <p:grpSpPr>
              <a:xfrm>
                <a:off x="5950700" y="452264"/>
                <a:ext cx="196200" cy="375250"/>
                <a:chOff x="816950" y="467150"/>
                <a:chExt cx="196200" cy="375250"/>
              </a:xfrm>
            </p:grpSpPr>
            <p:sp>
              <p:nvSpPr>
                <p:cNvPr id="122" name="Google Shape;2800;p41">
                  <a:extLst>
                    <a:ext uri="{FF2B5EF4-FFF2-40B4-BE49-F238E27FC236}">
                      <a16:creationId xmlns:a16="http://schemas.microsoft.com/office/drawing/2014/main" id="{9106F351-7DDE-F99E-7F39-7E0C15FBF4D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3" name="Google Shape;2801;p41">
                  <a:extLst>
                    <a:ext uri="{FF2B5EF4-FFF2-40B4-BE49-F238E27FC236}">
                      <a16:creationId xmlns:a16="http://schemas.microsoft.com/office/drawing/2014/main" id="{650DFAE1-006A-231C-DE50-C984CFEBC76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148" name="TextBox 147">
            <a:extLst>
              <a:ext uri="{FF2B5EF4-FFF2-40B4-BE49-F238E27FC236}">
                <a16:creationId xmlns:a16="http://schemas.microsoft.com/office/drawing/2014/main" id="{CE4EBEDD-5B84-EF68-579A-935A1851B7A7}"/>
              </a:ext>
            </a:extLst>
          </p:cNvPr>
          <p:cNvSpPr txBox="1"/>
          <p:nvPr/>
        </p:nvSpPr>
        <p:spPr>
          <a:xfrm>
            <a:off x="3356964" y="1523359"/>
            <a:ext cx="6724182" cy="4278094"/>
          </a:xfrm>
          <a:prstGeom prst="rect">
            <a:avLst/>
          </a:prstGeom>
          <a:noFill/>
        </p:spPr>
        <p:txBody>
          <a:bodyPr wrap="square">
            <a:spAutoFit/>
          </a:bodyPr>
          <a:lstStyle/>
          <a:p>
            <a:r>
              <a:rPr lang="en-US" sz="2400" b="1" dirty="0" err="1"/>
              <a:t>Câu</a:t>
            </a:r>
            <a:r>
              <a:rPr lang="en-US" sz="2400" b="1" dirty="0"/>
              <a:t> 4: </a:t>
            </a:r>
            <a:endParaRPr lang="vi-VN" sz="2400" dirty="0"/>
          </a:p>
          <a:p>
            <a:r>
              <a:rPr lang="en-US" sz="2400" dirty="0" err="1"/>
              <a:t>Các</a:t>
            </a:r>
            <a:r>
              <a:rPr lang="en-US" sz="2400" dirty="0"/>
              <a:t> </a:t>
            </a:r>
            <a:r>
              <a:rPr lang="en-US" sz="2400" dirty="0" err="1"/>
              <a:t>đặc</a:t>
            </a:r>
            <a:r>
              <a:rPr lang="en-US" sz="2400" dirty="0"/>
              <a:t> </a:t>
            </a:r>
            <a:r>
              <a:rPr lang="en-US" sz="2400" dirty="0" err="1"/>
              <a:t>điểm</a:t>
            </a:r>
            <a:r>
              <a:rPr lang="en-US" sz="2400" dirty="0"/>
              <a:t> </a:t>
            </a:r>
            <a:r>
              <a:rPr lang="en-US" sz="2400" dirty="0" err="1"/>
              <a:t>về</a:t>
            </a:r>
            <a:r>
              <a:rPr lang="en-US" sz="2400" dirty="0"/>
              <a:t> </a:t>
            </a:r>
            <a:r>
              <a:rPr lang="en-US" sz="2400" dirty="0" err="1"/>
              <a:t>nội</a:t>
            </a:r>
            <a:r>
              <a:rPr lang="en-US" sz="2400" dirty="0"/>
              <a:t> dung, </a:t>
            </a:r>
            <a:r>
              <a:rPr lang="en-US" sz="2400" dirty="0" err="1"/>
              <a:t>hình</a:t>
            </a:r>
            <a:r>
              <a:rPr lang="en-US" sz="2400" dirty="0"/>
              <a:t> </a:t>
            </a:r>
            <a:r>
              <a:rPr lang="en-US" sz="2400" dirty="0" err="1"/>
              <a:t>thức</a:t>
            </a:r>
            <a:r>
              <a:rPr lang="en-US" sz="2400" dirty="0"/>
              <a:t>, </a:t>
            </a:r>
            <a:r>
              <a:rPr lang="en-US" sz="2400" dirty="0" err="1"/>
              <a:t>bố</a:t>
            </a:r>
            <a:r>
              <a:rPr lang="en-US" sz="2400" dirty="0"/>
              <a:t> </a:t>
            </a:r>
            <a:r>
              <a:rPr lang="en-US" sz="2400" dirty="0" err="1"/>
              <a:t>cục</a:t>
            </a:r>
            <a:r>
              <a:rPr lang="en-US" sz="2400" dirty="0"/>
              <a:t> </a:t>
            </a:r>
            <a:r>
              <a:rPr lang="en-US" sz="2400" dirty="0" err="1"/>
              <a:t>đã</a:t>
            </a:r>
            <a:r>
              <a:rPr lang="en-US" sz="2400" dirty="0"/>
              <a:t> </a:t>
            </a:r>
            <a:r>
              <a:rPr lang="en-US" sz="2400" dirty="0" err="1"/>
              <a:t>học</a:t>
            </a:r>
            <a:r>
              <a:rPr lang="en-US" sz="2400" dirty="0"/>
              <a:t> ở </a:t>
            </a:r>
            <a:r>
              <a:rPr lang="en-US" sz="2400" dirty="0" err="1"/>
              <a:t>kiểu</a:t>
            </a:r>
            <a:r>
              <a:rPr lang="en-US" sz="2400" dirty="0"/>
              <a:t> </a:t>
            </a:r>
            <a:r>
              <a:rPr lang="en-US" sz="2400" dirty="0" err="1"/>
              <a:t>bài</a:t>
            </a:r>
            <a:r>
              <a:rPr lang="en-US" sz="2400" dirty="0"/>
              <a:t>. (SGK tr.37)</a:t>
            </a:r>
            <a:endParaRPr lang="vi-VN" sz="2400" dirty="0"/>
          </a:p>
          <a:p>
            <a:r>
              <a:rPr lang="en-US" sz="2400" b="1" dirty="0" err="1"/>
              <a:t>Câu</a:t>
            </a:r>
            <a:r>
              <a:rPr lang="en-US" sz="2400" b="1" dirty="0"/>
              <a:t> 5: </a:t>
            </a:r>
            <a:r>
              <a:rPr lang="en-US" sz="2400" dirty="0"/>
              <a:t>HS </a:t>
            </a:r>
            <a:r>
              <a:rPr lang="en-US" sz="2400" dirty="0" err="1"/>
              <a:t>nhắc</a:t>
            </a:r>
            <a:r>
              <a:rPr lang="en-US" sz="2400" dirty="0"/>
              <a:t> </a:t>
            </a:r>
            <a:r>
              <a:rPr lang="en-US" sz="2400" dirty="0" err="1"/>
              <a:t>lại</a:t>
            </a:r>
            <a:r>
              <a:rPr lang="en-US" sz="2400" dirty="0"/>
              <a:t> </a:t>
            </a:r>
            <a:r>
              <a:rPr lang="en-US" sz="2400" dirty="0" err="1"/>
              <a:t>được</a:t>
            </a:r>
            <a:r>
              <a:rPr lang="en-US" sz="2400" dirty="0"/>
              <a:t> </a:t>
            </a:r>
            <a:r>
              <a:rPr lang="en-US" sz="2400" dirty="0" err="1"/>
              <a:t>các</a:t>
            </a:r>
            <a:r>
              <a:rPr lang="en-US" sz="2400" dirty="0"/>
              <a:t> </a:t>
            </a:r>
            <a:r>
              <a:rPr lang="en-US" sz="2400" dirty="0" err="1"/>
              <a:t>lưu</a:t>
            </a:r>
            <a:r>
              <a:rPr lang="en-US" sz="2400" dirty="0"/>
              <a:t> ý </a:t>
            </a:r>
            <a:r>
              <a:rPr lang="en-US" sz="2400" dirty="0" err="1"/>
              <a:t>đã</a:t>
            </a:r>
            <a:r>
              <a:rPr lang="en-US" sz="2400" dirty="0"/>
              <a:t> </a:t>
            </a:r>
            <a:r>
              <a:rPr lang="en-US" sz="2400" dirty="0" err="1"/>
              <a:t>học</a:t>
            </a:r>
            <a:r>
              <a:rPr lang="en-US" sz="2400" dirty="0"/>
              <a:t> </a:t>
            </a:r>
            <a:r>
              <a:rPr lang="en-US" sz="2400" dirty="0" err="1"/>
              <a:t>về</a:t>
            </a:r>
            <a:r>
              <a:rPr lang="en-US" sz="2400" dirty="0"/>
              <a:t> </a:t>
            </a:r>
            <a:r>
              <a:rPr lang="en-US" sz="2400" dirty="0" err="1"/>
              <a:t>kiểu</a:t>
            </a:r>
            <a:r>
              <a:rPr lang="en-US" sz="2400" dirty="0"/>
              <a:t> </a:t>
            </a:r>
            <a:r>
              <a:rPr lang="en-US" sz="2400" dirty="0" err="1"/>
              <a:t>bài</a:t>
            </a:r>
            <a:r>
              <a:rPr lang="en-US" sz="2400" dirty="0"/>
              <a:t>. (SGK tr.43, 43)</a:t>
            </a:r>
            <a:endParaRPr lang="vi-VN" sz="2400" dirty="0"/>
          </a:p>
          <a:p>
            <a:r>
              <a:rPr lang="en-US" sz="2400" dirty="0"/>
              <a:t>- </a:t>
            </a:r>
            <a:r>
              <a:rPr lang="en-US" sz="2400" dirty="0" err="1"/>
              <a:t>Xác</a:t>
            </a:r>
            <a:r>
              <a:rPr lang="en-US" sz="2400" dirty="0"/>
              <a:t> </a:t>
            </a:r>
            <a:r>
              <a:rPr lang="en-US" sz="2400" dirty="0" err="1"/>
              <a:t>định</a:t>
            </a:r>
            <a:r>
              <a:rPr lang="en-US" sz="2400" dirty="0"/>
              <a:t> </a:t>
            </a:r>
            <a:r>
              <a:rPr lang="en-US" sz="2400" dirty="0" err="1"/>
              <a:t>mục</a:t>
            </a:r>
            <a:r>
              <a:rPr lang="en-US" sz="2400" dirty="0"/>
              <a:t> </a:t>
            </a:r>
            <a:r>
              <a:rPr lang="en-US" sz="2400" dirty="0" err="1"/>
              <a:t>đích</a:t>
            </a:r>
            <a:r>
              <a:rPr lang="en-US" sz="2400" dirty="0"/>
              <a:t> </a:t>
            </a:r>
            <a:r>
              <a:rPr lang="en-US" sz="2400" dirty="0" err="1"/>
              <a:t>nghe</a:t>
            </a:r>
            <a:r>
              <a:rPr lang="en-US" sz="2400" dirty="0"/>
              <a:t>, </a:t>
            </a:r>
            <a:r>
              <a:rPr lang="en-US" sz="2400" dirty="0" err="1"/>
              <a:t>tìm</a:t>
            </a:r>
            <a:r>
              <a:rPr lang="en-US" sz="2400" dirty="0"/>
              <a:t> </a:t>
            </a:r>
            <a:r>
              <a:rPr lang="en-US" sz="2400" dirty="0" err="1"/>
              <a:t>hiểu</a:t>
            </a:r>
            <a:r>
              <a:rPr lang="en-US" sz="2400" dirty="0"/>
              <a:t> </a:t>
            </a:r>
            <a:r>
              <a:rPr lang="en-US" sz="2400" dirty="0" err="1"/>
              <a:t>về</a:t>
            </a:r>
            <a:r>
              <a:rPr lang="en-US" sz="2400" dirty="0"/>
              <a:t> </a:t>
            </a:r>
            <a:r>
              <a:rPr lang="en-US" sz="2400" dirty="0" err="1"/>
              <a:t>tác</a:t>
            </a:r>
            <a:r>
              <a:rPr lang="en-US" sz="2400" dirty="0"/>
              <a:t> </a:t>
            </a:r>
            <a:r>
              <a:rPr lang="en-US" sz="2400" dirty="0" err="1"/>
              <a:t>giả</a:t>
            </a:r>
            <a:r>
              <a:rPr lang="en-US" sz="2400" dirty="0"/>
              <a:t>, </a:t>
            </a:r>
            <a:r>
              <a:rPr lang="en-US" sz="2400" dirty="0" err="1"/>
              <a:t>tác</a:t>
            </a:r>
            <a:r>
              <a:rPr lang="en-US" sz="2400" dirty="0"/>
              <a:t> </a:t>
            </a:r>
            <a:r>
              <a:rPr lang="en-US" sz="2400" dirty="0" err="1"/>
              <a:t>phẩm</a:t>
            </a:r>
            <a:r>
              <a:rPr lang="en-US" sz="2400" dirty="0"/>
              <a:t> </a:t>
            </a:r>
            <a:r>
              <a:rPr lang="en-US" sz="2400" dirty="0" err="1"/>
              <a:t>và</a:t>
            </a:r>
            <a:r>
              <a:rPr lang="en-US" sz="2400" dirty="0"/>
              <a:t> </a:t>
            </a:r>
            <a:r>
              <a:rPr lang="en-US" sz="2400" dirty="0" err="1"/>
              <a:t>giấy</a:t>
            </a:r>
            <a:r>
              <a:rPr lang="en-US" sz="2400" dirty="0"/>
              <a:t> </a:t>
            </a:r>
            <a:r>
              <a:rPr lang="en-US" sz="2400" dirty="0" err="1"/>
              <a:t>bút</a:t>
            </a:r>
            <a:endParaRPr lang="vi-VN" sz="2400" dirty="0"/>
          </a:p>
          <a:p>
            <a:r>
              <a:rPr lang="en-US" sz="2400" dirty="0"/>
              <a:t>- Nghe </a:t>
            </a:r>
            <a:r>
              <a:rPr lang="en-US" sz="2400" dirty="0" err="1"/>
              <a:t>và</a:t>
            </a:r>
            <a:r>
              <a:rPr lang="en-US" sz="2400" dirty="0"/>
              <a:t> </a:t>
            </a:r>
            <a:r>
              <a:rPr lang="en-US" sz="2400" dirty="0" err="1"/>
              <a:t>chép</a:t>
            </a:r>
            <a:r>
              <a:rPr lang="en-US" sz="2400" dirty="0"/>
              <a:t>, </a:t>
            </a:r>
            <a:r>
              <a:rPr lang="en-US" sz="2400" dirty="0" err="1"/>
              <a:t>lắng</a:t>
            </a:r>
            <a:r>
              <a:rPr lang="en-US" sz="2400" dirty="0"/>
              <a:t> </a:t>
            </a:r>
            <a:r>
              <a:rPr lang="en-US" sz="2400" dirty="0" err="1"/>
              <a:t>nghe</a:t>
            </a:r>
            <a:r>
              <a:rPr lang="en-US" sz="2400" dirty="0"/>
              <a:t> </a:t>
            </a:r>
            <a:r>
              <a:rPr lang="en-US" sz="2400" dirty="0" err="1"/>
              <a:t>thông</a:t>
            </a:r>
            <a:r>
              <a:rPr lang="en-US" sz="2400" dirty="0"/>
              <a:t> tin </a:t>
            </a:r>
            <a:r>
              <a:rPr lang="en-US" sz="2400" dirty="0" err="1"/>
              <a:t>và</a:t>
            </a:r>
            <a:r>
              <a:rPr lang="en-US" sz="2400" dirty="0"/>
              <a:t> </a:t>
            </a:r>
            <a:r>
              <a:rPr lang="en-US" sz="2400" dirty="0" err="1"/>
              <a:t>theo</a:t>
            </a:r>
            <a:r>
              <a:rPr lang="en-US" sz="2400" dirty="0"/>
              <a:t> </a:t>
            </a:r>
            <a:r>
              <a:rPr lang="en-US" sz="2400" dirty="0" err="1"/>
              <a:t>dõi</a:t>
            </a:r>
            <a:r>
              <a:rPr lang="en-US" sz="2400" dirty="0"/>
              <a:t>, </a:t>
            </a:r>
            <a:r>
              <a:rPr lang="en-US" sz="2400" dirty="0" err="1"/>
              <a:t>ghi</a:t>
            </a:r>
            <a:r>
              <a:rPr lang="en-US" sz="2400" dirty="0"/>
              <a:t> </a:t>
            </a:r>
            <a:r>
              <a:rPr lang="en-US" sz="2400" dirty="0" err="1"/>
              <a:t>tóm</a:t>
            </a:r>
            <a:r>
              <a:rPr lang="en-US" sz="2400" dirty="0"/>
              <a:t> </a:t>
            </a:r>
            <a:r>
              <a:rPr lang="en-US" sz="2400" dirty="0" err="1"/>
              <a:t>tắt</a:t>
            </a:r>
            <a:endParaRPr lang="vi-VN" sz="2400" dirty="0"/>
          </a:p>
          <a:p>
            <a:r>
              <a:rPr lang="en-US" sz="2400" dirty="0"/>
              <a:t>- </a:t>
            </a:r>
            <a:r>
              <a:rPr lang="en-US" sz="2400" dirty="0" err="1"/>
              <a:t>Đọc</a:t>
            </a:r>
            <a:r>
              <a:rPr lang="en-US" sz="2400" dirty="0"/>
              <a:t> </a:t>
            </a:r>
            <a:r>
              <a:rPr lang="en-US" sz="2400" dirty="0" err="1"/>
              <a:t>lại</a:t>
            </a:r>
            <a:r>
              <a:rPr lang="en-US" sz="2400" dirty="0"/>
              <a:t> </a:t>
            </a:r>
            <a:r>
              <a:rPr lang="en-US" sz="2400" dirty="0" err="1"/>
              <a:t>và</a:t>
            </a:r>
            <a:r>
              <a:rPr lang="en-US" sz="2400" dirty="0"/>
              <a:t> </a:t>
            </a:r>
            <a:r>
              <a:rPr lang="en-US" sz="2400" dirty="0" err="1"/>
              <a:t>chỉnh</a:t>
            </a:r>
            <a:r>
              <a:rPr lang="en-US" sz="2400" dirty="0"/>
              <a:t> </a:t>
            </a:r>
            <a:r>
              <a:rPr lang="en-US" sz="2400" dirty="0" err="1"/>
              <a:t>sửa</a:t>
            </a:r>
            <a:r>
              <a:rPr lang="en-US" sz="2400" dirty="0"/>
              <a:t>.</a:t>
            </a:r>
            <a:endParaRPr lang="vi-VN" sz="2400" dirty="0"/>
          </a:p>
          <a:p>
            <a:pPr algn="just"/>
            <a:endParaRPr lang="en-US" sz="3200" dirty="0"/>
          </a:p>
        </p:txBody>
      </p:sp>
    </p:spTree>
    <p:custDataLst>
      <p:tags r:id="rId1"/>
    </p:custDataLst>
    <p:extLst>
      <p:ext uri="{BB962C8B-B14F-4D97-AF65-F5344CB8AC3E}">
        <p14:creationId xmlns:p14="http://schemas.microsoft.com/office/powerpoint/2010/main" val="32233003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additive="base">
                                        <p:cTn id="49" dur="500" fill="hold"/>
                                        <p:tgtEl>
                                          <p:spTgt spid="104"/>
                                        </p:tgtEl>
                                        <p:attrNameLst>
                                          <p:attrName>ppt_x</p:attrName>
                                        </p:attrNameLst>
                                      </p:cBhvr>
                                      <p:tavLst>
                                        <p:tav tm="0">
                                          <p:val>
                                            <p:strVal val="#ppt_x"/>
                                          </p:val>
                                        </p:tav>
                                        <p:tav tm="100000">
                                          <p:val>
                                            <p:strVal val="#ppt_x"/>
                                          </p:val>
                                        </p:tav>
                                      </p:tavLst>
                                    </p:anim>
                                    <p:anim calcmode="lin" valueType="num">
                                      <p:cBhvr additive="base">
                                        <p:cTn id="50" dur="500" fill="hold"/>
                                        <p:tgtEl>
                                          <p:spTgt spid="10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ppt_x"/>
                                          </p:val>
                                        </p:tav>
                                        <p:tav tm="100000">
                                          <p:val>
                                            <p:strVal val="#ppt_x"/>
                                          </p:val>
                                        </p:tav>
                                      </p:tavLst>
                                    </p:anim>
                                    <p:anim calcmode="lin" valueType="num">
                                      <p:cBhvr additive="base">
                                        <p:cTn id="54"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03</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Hoạt động luyện tập</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extLst>
      <p:ext uri="{BB962C8B-B14F-4D97-AF65-F5344CB8AC3E}">
        <p14:creationId xmlns:p14="http://schemas.microsoft.com/office/powerpoint/2010/main" val="23263477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B290-99B1-5FE8-6352-70A1FEA53AC7}"/>
              </a:ext>
            </a:extLst>
          </p:cNvPr>
          <p:cNvSpPr>
            <a:spLocks noGrp="1"/>
          </p:cNvSpPr>
          <p:nvPr>
            <p:ph type="title"/>
          </p:nvPr>
        </p:nvSpPr>
        <p:spPr/>
        <p:txBody>
          <a:bodyPr>
            <a:normAutofit fontScale="90000"/>
          </a:bodyPr>
          <a:lstStyle/>
          <a:p>
            <a:r>
              <a:rPr lang="en-US" dirty="0"/>
              <a:t>VIDEO TÌNH YÊU THƯƠNG CON NGƯỜI</a:t>
            </a:r>
          </a:p>
        </p:txBody>
      </p:sp>
      <p:sp>
        <p:nvSpPr>
          <p:cNvPr id="4" name="Slide Number Placeholder 3">
            <a:extLst>
              <a:ext uri="{FF2B5EF4-FFF2-40B4-BE49-F238E27FC236}">
                <a16:creationId xmlns:a16="http://schemas.microsoft.com/office/drawing/2014/main" id="{64CDDAC6-63EE-CBF2-3C13-A33C11F2EB8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dirty="0">
              <a:solidFill>
                <a:prstClr val="black">
                  <a:tint val="75000"/>
                </a:prstClr>
              </a:solidFill>
            </a:endParaRPr>
          </a:p>
        </p:txBody>
      </p:sp>
      <p:sp>
        <p:nvSpPr>
          <p:cNvPr id="5" name="Title 1">
            <a:extLst>
              <a:ext uri="{FF2B5EF4-FFF2-40B4-BE49-F238E27FC236}">
                <a16:creationId xmlns:a16="http://schemas.microsoft.com/office/drawing/2014/main" id="{C3A39F49-A349-2FDD-A0D7-40ED2E6F34BA}"/>
              </a:ext>
            </a:extLst>
          </p:cNvPr>
          <p:cNvSpPr txBox="1">
            <a:spLocks/>
          </p:cNvSpPr>
          <p:nvPr/>
        </p:nvSpPr>
        <p:spPr>
          <a:xfrm>
            <a:off x="762001" y="2999759"/>
            <a:ext cx="10972800" cy="1143000"/>
          </a:xfrm>
          <a:prstGeom prst="rect">
            <a:avLst/>
          </a:prstGeom>
        </p:spPr>
        <p:txBody>
          <a:bodyPr vert="horz" lIns="91436" tIns="45718" rIns="91436" bIns="45718" rtlCol="0" anchor="ctr">
            <a:normAutofit fontScale="67500" lnSpcReduction="20000"/>
          </a:bodyPr>
          <a:lstStyle>
            <a:lvl1pPr algn="ctr" defTabSz="1218926" rtl="0" eaLnBrk="1" latinLnBrk="0" hangingPunct="1">
              <a:spcBef>
                <a:spcPct val="0"/>
              </a:spcBef>
              <a:buNone/>
              <a:defRPr sz="5899" kern="1200">
                <a:solidFill>
                  <a:schemeClr val="tx1"/>
                </a:solidFill>
                <a:latin typeface="+mj-lt"/>
                <a:ea typeface="+mj-ea"/>
                <a:cs typeface="+mj-cs"/>
              </a:defRPr>
            </a:lvl1pPr>
          </a:lstStyle>
          <a:p>
            <a:r>
              <a:rPr lang="en-US" dirty="0">
                <a:hlinkClick r:id="rId2"/>
              </a:rPr>
              <a:t>https://www.youtube.com/watch?v=ZHn1_ybI_3s&amp;list=PPSV</a:t>
            </a:r>
            <a:endParaRPr lang="en-US" dirty="0"/>
          </a:p>
        </p:txBody>
      </p:sp>
    </p:spTree>
    <p:extLst>
      <p:ext uri="{BB962C8B-B14F-4D97-AF65-F5344CB8AC3E}">
        <p14:creationId xmlns:p14="http://schemas.microsoft.com/office/powerpoint/2010/main" val="1882264516"/>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954A-7044-6FD1-2678-67487B83D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66998-5480-B6D3-6EFF-D66B379E3B8D}"/>
              </a:ext>
            </a:extLst>
          </p:cNvPr>
          <p:cNvSpPr>
            <a:spLocks noGrp="1"/>
          </p:cNvSpPr>
          <p:nvPr>
            <p:ph type="title"/>
          </p:nvPr>
        </p:nvSpPr>
        <p:spPr/>
        <p:txBody>
          <a:bodyPr>
            <a:normAutofit/>
          </a:bodyPr>
          <a:lstStyle/>
          <a:p>
            <a:r>
              <a:rPr lang="en-US" dirty="0"/>
              <a:t>VIDEO NIỀM HI VỌNG</a:t>
            </a:r>
          </a:p>
        </p:txBody>
      </p:sp>
      <p:sp>
        <p:nvSpPr>
          <p:cNvPr id="4" name="Slide Number Placeholder 3">
            <a:extLst>
              <a:ext uri="{FF2B5EF4-FFF2-40B4-BE49-F238E27FC236}">
                <a16:creationId xmlns:a16="http://schemas.microsoft.com/office/drawing/2014/main" id="{90432363-1158-4281-56AC-D32C853A4D4D}"/>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17</a:t>
            </a:fld>
            <a:endParaRPr lang="en-US" dirty="0">
              <a:solidFill>
                <a:prstClr val="black">
                  <a:tint val="75000"/>
                </a:prstClr>
              </a:solidFill>
            </a:endParaRPr>
          </a:p>
        </p:txBody>
      </p:sp>
      <p:sp>
        <p:nvSpPr>
          <p:cNvPr id="5" name="Title 1">
            <a:hlinkClick r:id="rId2"/>
            <a:extLst>
              <a:ext uri="{FF2B5EF4-FFF2-40B4-BE49-F238E27FC236}">
                <a16:creationId xmlns:a16="http://schemas.microsoft.com/office/drawing/2014/main" id="{99819841-11AC-0219-C222-EB6754BEEC13}"/>
              </a:ext>
            </a:extLst>
          </p:cNvPr>
          <p:cNvSpPr txBox="1">
            <a:spLocks/>
          </p:cNvSpPr>
          <p:nvPr/>
        </p:nvSpPr>
        <p:spPr>
          <a:xfrm>
            <a:off x="839493" y="3015257"/>
            <a:ext cx="10972800" cy="1143000"/>
          </a:xfrm>
          <a:prstGeom prst="rect">
            <a:avLst/>
          </a:prstGeom>
        </p:spPr>
        <p:txBody>
          <a:bodyPr vert="horz" lIns="91436" tIns="45718" rIns="91436" bIns="45718" rtlCol="0" anchor="ctr">
            <a:normAutofit fontScale="67500" lnSpcReduction="20000"/>
          </a:bodyPr>
          <a:lstStyle>
            <a:lvl1pPr algn="ctr" defTabSz="1218926" rtl="0" eaLnBrk="1" latinLnBrk="0" hangingPunct="1">
              <a:spcBef>
                <a:spcPct val="0"/>
              </a:spcBef>
              <a:buNone/>
              <a:defRPr sz="5899" kern="1200">
                <a:solidFill>
                  <a:schemeClr val="tx1"/>
                </a:solidFill>
                <a:latin typeface="+mj-lt"/>
                <a:ea typeface="+mj-ea"/>
                <a:cs typeface="+mj-cs"/>
              </a:defRPr>
            </a:lvl1pPr>
          </a:lstStyle>
          <a:p>
            <a:r>
              <a:rPr lang="en-US" dirty="0">
                <a:hlinkClick r:id="rId2"/>
              </a:rPr>
              <a:t>https://www.youtube.com/watch?v=43qo_RWShrQ</a:t>
            </a:r>
            <a:endParaRPr lang="en-US" dirty="0"/>
          </a:p>
        </p:txBody>
      </p:sp>
    </p:spTree>
    <p:extLst>
      <p:ext uri="{BB962C8B-B14F-4D97-AF65-F5344CB8AC3E}">
        <p14:creationId xmlns:p14="http://schemas.microsoft.com/office/powerpoint/2010/main" val="2670113391"/>
      </p:ext>
    </p:extLst>
  </p:cSld>
  <p:clrMapOvr>
    <a:masterClrMapping/>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2B93148-2B66-BDDD-3894-F3A9849339A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02380" y="1677799"/>
            <a:ext cx="2799943" cy="6602253"/>
          </a:xfrm>
          <a:prstGeom prst="rect">
            <a:avLst/>
          </a:prstGeom>
        </p:spPr>
      </p:pic>
      <p:pic>
        <p:nvPicPr>
          <p:cNvPr id="22" name="Picture 21">
            <a:extLst>
              <a:ext uri="{FF2B5EF4-FFF2-40B4-BE49-F238E27FC236}">
                <a16:creationId xmlns:a16="http://schemas.microsoft.com/office/drawing/2014/main" id="{7E302A6D-2974-CCF4-11A5-9157F103A7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54661" y="3987848"/>
            <a:ext cx="2457500" cy="3714614"/>
          </a:xfrm>
          <a:prstGeom prst="rect">
            <a:avLst/>
          </a:prstGeom>
        </p:spPr>
      </p:pic>
      <p:pic>
        <p:nvPicPr>
          <p:cNvPr id="4" name="Picture 3">
            <a:extLst>
              <a:ext uri="{FF2B5EF4-FFF2-40B4-BE49-F238E27FC236}">
                <a16:creationId xmlns:a16="http://schemas.microsoft.com/office/drawing/2014/main" id="{293A2BB1-BE4B-6525-9F41-AEAB97C394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9603" y="4744231"/>
            <a:ext cx="2143125" cy="2143125"/>
          </a:xfrm>
          <a:prstGeom prst="rect">
            <a:avLst/>
          </a:prstGeom>
        </p:spPr>
      </p:pic>
      <p:pic>
        <p:nvPicPr>
          <p:cNvPr id="5" name="Picture 4">
            <a:extLst>
              <a:ext uri="{FF2B5EF4-FFF2-40B4-BE49-F238E27FC236}">
                <a16:creationId xmlns:a16="http://schemas.microsoft.com/office/drawing/2014/main" id="{547FFD64-3F9D-D65A-E81B-C76E8F6836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43699" y="4744231"/>
            <a:ext cx="2143125" cy="2143125"/>
          </a:xfrm>
          <a:prstGeom prst="rect">
            <a:avLst/>
          </a:prstGeom>
        </p:spPr>
      </p:pic>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pic>
        <p:nvPicPr>
          <p:cNvPr id="21" name="Picture 20">
            <a:extLst>
              <a:ext uri="{FF2B5EF4-FFF2-40B4-BE49-F238E27FC236}">
                <a16:creationId xmlns:a16="http://schemas.microsoft.com/office/drawing/2014/main" id="{C70B270E-A9AD-4FF0-4C11-F04694A428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2110781" y="4278386"/>
            <a:ext cx="2200759" cy="2611870"/>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1410207" y="69705"/>
            <a:ext cx="901007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lang="en-US" alt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L</a:t>
            </a:r>
            <a:r>
              <a:rPr kumimoji="0" lang="en-US" altLang="vi-VN" sz="2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àm việc cá nhân (3') theo tổ: </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kumimoji="0" lang="en-US" altLang="vi-VN" sz="2800" b="0" i="0" u="none" strike="noStrike" cap="none" normalizeH="0" baseline="0">
                <a:ln>
                  <a:noFill/>
                </a:ln>
                <a:solidFill>
                  <a:srgbClr val="000000"/>
                </a:solidFill>
                <a:effectLst/>
                <a:ea typeface="Times New Roman" panose="02020603050405020304" pitchFamily="18" charset="0"/>
              </a:rPr>
              <a:t>- Vì sao chúng ta cần nuôi dưỡng tình yêu thương (tổ 01, 02)</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kumimoji="0" lang="en-US" altLang="vi-VN" sz="2800" b="0" i="0" u="none" strike="noStrike" cap="none" normalizeH="0" baseline="0">
                <a:ln>
                  <a:noFill/>
                </a:ln>
                <a:solidFill>
                  <a:srgbClr val="000000"/>
                </a:solidFill>
                <a:effectLst/>
                <a:ea typeface="Times New Roman" panose="02020603050405020304" pitchFamily="18" charset="0"/>
              </a:rPr>
              <a:t>- Vì sao chúng ta cần nuôi dưỡng niềm hi vọng trong cuộc sống. (tổ 03, 04)</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endParaRPr kumimoji="0" lang="vi-VN" altLang="vi-VN" sz="2800" b="0" i="0" u="none" strike="noStrike" cap="none" normalizeH="0" baseline="0">
              <a:ln>
                <a:noFill/>
              </a:ln>
              <a:solidFill>
                <a:schemeClr val="tx1"/>
              </a:solidFill>
              <a:effectLst/>
            </a:endParaRPr>
          </a:p>
        </p:txBody>
      </p:sp>
      <p:pic>
        <p:nvPicPr>
          <p:cNvPr id="2049" name="Hình ảnh 1">
            <a:extLst>
              <a:ext uri="{FF2B5EF4-FFF2-40B4-BE49-F238E27FC236}">
                <a16:creationId xmlns:a16="http://schemas.microsoft.com/office/drawing/2014/main" id="{9858049A-E729-30DF-2034-08972C204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2784" y="2421812"/>
            <a:ext cx="6169825" cy="313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88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458551" y="1214128"/>
            <a:ext cx="11516198" cy="398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algn="ctr">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yêu thương: </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Thực sự thì tình yêu thương giúp con người trở nên hạnh phúc, và cũng có được sự vui vẻ.</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thương như có thể giúp cho con người chúng ta xua đi mọi những u tối trong cuộc đời. Thay vào đó cũng chính là những tia sáng ấm áp của tình thương.</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thương khiến cho người ta luôn hướng về nhau để chia sẻ, thông cảm, đùm bọc lẫn nhau.</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chân thành trong yêu thương, quan tâm, sẻ chia với mọi người sẽ giúp cho tâm hồn con người trở nên phong phú, giàu có.</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yêu thương làm cuộc sống của con người trở nên gần gũi, gắn bó hơn.</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yêu thương sẽ làm con người vơi đi những nhọc nhằn, vất vả, khổ đau, tìm lại được niềm vui trong cuộc sống.</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517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201478" y="0"/>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00132" y="316532"/>
            <a:ext cx="1871346"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97</a:t>
            </a:r>
          </a:p>
        </p:txBody>
      </p:sp>
      <p:sp>
        <p:nvSpPr>
          <p:cNvPr id="6" name="TextBox 5">
            <a:extLst>
              <a:ext uri="{FF2B5EF4-FFF2-40B4-BE49-F238E27FC236}">
                <a16:creationId xmlns:a16="http://schemas.microsoft.com/office/drawing/2014/main" id="{A8648CFB-31FD-450F-B89D-5A5AF9A53C6B}"/>
              </a:ext>
            </a:extLst>
          </p:cNvPr>
          <p:cNvSpPr txBox="1"/>
          <p:nvPr/>
        </p:nvSpPr>
        <p:spPr>
          <a:xfrm>
            <a:off x="6023296" y="1151057"/>
            <a:ext cx="5595458" cy="923330"/>
          </a:xfrm>
          <a:prstGeom prst="rect">
            <a:avLst/>
          </a:prstGeom>
          <a:noFill/>
        </p:spPr>
        <p:txBody>
          <a:bodyPr wrap="square" rtlCol="0">
            <a:spAutoFit/>
          </a:bodyPr>
          <a:lstStyle/>
          <a:p>
            <a:pPr algn="ctr"/>
            <a:r>
              <a:rPr lang="vi-VN" sz="5400" b="1">
                <a:solidFill>
                  <a:schemeClr val="accent6">
                    <a:lumMod val="50000"/>
                  </a:schemeClr>
                </a:solidFill>
                <a:latin typeface="Times New Roman" panose="02020603050405020304" pitchFamily="18" charset="0"/>
                <a:cs typeface="Times New Roman" panose="02020603050405020304" pitchFamily="18" charset="0"/>
              </a:rPr>
              <a:t>ÔN TẬP BÀI 7</a:t>
            </a:r>
            <a:endParaRPr lang="en-US" sz="5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1C8904-C52D-4682-B338-D68FB3C74263}"/>
              </a:ext>
            </a:extLst>
          </p:cNvPr>
          <p:cNvSpPr txBox="1"/>
          <p:nvPr/>
        </p:nvSpPr>
        <p:spPr>
          <a:xfrm>
            <a:off x="3538100" y="4783614"/>
            <a:ext cx="6142387"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Nguyễn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Tiết</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458551" y="558693"/>
            <a:ext cx="11516198" cy="529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algn="ctr">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Hy vọng:</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Sự hi vọng là động lực thúc đẩy con người cố gắng nhiều hơn nữa.</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Hi vọng giúp con người sống đúng, sống chuẩn, chăm chỉ, kiên cường hơn. Khi biết hi vọng, tin tưởng, con người ta sẽ trở nên lạc quan hơn, cuộc sống sẽ vui vẻ hơn và tận hưởng được trọn vẹn vẻ đẹp cuộc sống mang lại.</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Người có sự hi vọng, cố gắng vươn lên sẽ được mọi người yêu quý, ngưỡng mộ và học tập theo, từ đó truyền được nguồn cảm hứng, những thông điệp tốt đẹp đến với mọi người, tạo ra một xã hội tốt đẹp hơn.</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Nếu không có hi vọng, chúng ta sẽ không có động lực để cố gắng vươn lên, vượt qua khó khăn.</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r>
              <a:rPr lang="en-US"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Biết hi vọng, con người sẽ lạc quan hơn, sống vui vẻ hơn, tận hưởng được trọn vẹn vẻ đẹp cuộc sống.</a:t>
            </a:r>
            <a:endParaRPr lang="vi-VN" sz="2800" b="1"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30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E31F-E856-6C06-FB9A-09B4CBC2BAA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38B1D3-89A9-2F9F-B641-47BF69A6A205}"/>
              </a:ext>
            </a:extLst>
          </p:cNvPr>
          <p:cNvPicPr>
            <a:picLocks noChangeAspect="1"/>
          </p:cNvPicPr>
          <p:nvPr/>
        </p:nvPicPr>
        <p:blipFill>
          <a:blip r:embed="rId2"/>
          <a:stretch>
            <a:fillRect/>
          </a:stretch>
        </p:blipFill>
        <p:spPr>
          <a:xfrm>
            <a:off x="0" y="-113251"/>
            <a:ext cx="12192000" cy="6971251"/>
          </a:xfrm>
          <a:prstGeom prst="rect">
            <a:avLst/>
          </a:prstGeom>
        </p:spPr>
      </p:pic>
      <p:sp>
        <p:nvSpPr>
          <p:cNvPr id="3" name="Rectangle 2">
            <a:extLst>
              <a:ext uri="{FF2B5EF4-FFF2-40B4-BE49-F238E27FC236}">
                <a16:creationId xmlns:a16="http://schemas.microsoft.com/office/drawing/2014/main" id="{C39B8E23-8626-F8A7-09B5-827423C51BC9}"/>
              </a:ext>
            </a:extLst>
          </p:cNvPr>
          <p:cNvSpPr/>
          <p:nvPr/>
        </p:nvSpPr>
        <p:spPr>
          <a:xfrm>
            <a:off x="2635886" y="1789464"/>
            <a:ext cx="6920228"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CHÚC CÁC EM HỌC TỐT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792599097"/>
      </p:ext>
    </p:extLst>
  </p:cSld>
  <p:clrMapOvr>
    <a:masterClrMapping/>
  </p:clrMapOvr>
  <p:transition spd="slow" advClick="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192362" y="2191989"/>
              <a:ext cx="2563249" cy="1081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sz="3600" i="1"/>
                <a:t>Nhắc lại những nội dung đã học ở chủ đề 7 (bài 7). </a:t>
              </a:r>
              <a:endParaRPr lang="vi-VN" sz="3600" i="1"/>
            </a:p>
          </p:txBody>
        </p:sp>
      </p:grpSp>
    </p:spTree>
    <p:extLst>
      <p:ext uri="{BB962C8B-B14F-4D97-AF65-F5344CB8AC3E}">
        <p14:creationId xmlns:p14="http://schemas.microsoft.com/office/powerpoint/2010/main" val="40187032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60646" y="-131197"/>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5335137" y="436289"/>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ÔN TẬP</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8601985"/>
      </p:ext>
    </p:extLst>
  </p:cSld>
  <p:clrMapOvr>
    <a:masterClrMapping/>
  </p:clrMapOvr>
  <p:transition spd="slow" advClick="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4437656" y="404331"/>
            <a:ext cx="1214371"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1:</a:t>
            </a: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13" name="Picture 13">
            <a:extLst>
              <a:ext uri="{FF2B5EF4-FFF2-40B4-BE49-F238E27FC236}">
                <a16:creationId xmlns:a16="http://schemas.microsoft.com/office/drawing/2014/main" id="{56E3A537-B2FF-2456-D203-884936BA45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704455" y="3729413"/>
            <a:ext cx="1639912" cy="1948706"/>
          </a:xfrm>
          <a:prstGeom prst="rect">
            <a:avLst/>
          </a:prstGeom>
        </p:spPr>
      </p:pic>
      <p:graphicFrame>
        <p:nvGraphicFramePr>
          <p:cNvPr id="15" name="Bảng 14">
            <a:extLst>
              <a:ext uri="{FF2B5EF4-FFF2-40B4-BE49-F238E27FC236}">
                <a16:creationId xmlns:a16="http://schemas.microsoft.com/office/drawing/2014/main" id="{B7356B1C-813E-9A5F-FCB6-6193135DE590}"/>
              </a:ext>
            </a:extLst>
          </p:cNvPr>
          <p:cNvGraphicFramePr>
            <a:graphicFrameLocks noGrp="1"/>
          </p:cNvGraphicFramePr>
          <p:nvPr>
            <p:extLst>
              <p:ext uri="{D42A27DB-BD31-4B8C-83A1-F6EECF244321}">
                <p14:modId xmlns:p14="http://schemas.microsoft.com/office/powerpoint/2010/main" val="650999922"/>
              </p:ext>
            </p:extLst>
          </p:nvPr>
        </p:nvGraphicFramePr>
        <p:xfrm>
          <a:off x="2921521" y="1246304"/>
          <a:ext cx="8566024" cy="5125022"/>
        </p:xfrm>
        <a:graphic>
          <a:graphicData uri="http://schemas.openxmlformats.org/drawingml/2006/table">
            <a:tbl>
              <a:tblPr firstRow="1" firstCol="1" bandRow="1">
                <a:tableStyleId>{5940675A-B579-460E-94D1-54222C63F5DA}</a:tableStyleId>
              </a:tblPr>
              <a:tblGrid>
                <a:gridCol w="2532214">
                  <a:extLst>
                    <a:ext uri="{9D8B030D-6E8A-4147-A177-3AD203B41FA5}">
                      <a16:colId xmlns:a16="http://schemas.microsoft.com/office/drawing/2014/main" val="4029010959"/>
                    </a:ext>
                  </a:extLst>
                </a:gridCol>
                <a:gridCol w="2012058">
                  <a:extLst>
                    <a:ext uri="{9D8B030D-6E8A-4147-A177-3AD203B41FA5}">
                      <a16:colId xmlns:a16="http://schemas.microsoft.com/office/drawing/2014/main" val="3068423604"/>
                    </a:ext>
                  </a:extLst>
                </a:gridCol>
                <a:gridCol w="2345431">
                  <a:extLst>
                    <a:ext uri="{9D8B030D-6E8A-4147-A177-3AD203B41FA5}">
                      <a16:colId xmlns:a16="http://schemas.microsoft.com/office/drawing/2014/main" val="1550778294"/>
                    </a:ext>
                  </a:extLst>
                </a:gridCol>
                <a:gridCol w="1676321">
                  <a:extLst>
                    <a:ext uri="{9D8B030D-6E8A-4147-A177-3AD203B41FA5}">
                      <a16:colId xmlns:a16="http://schemas.microsoft.com/office/drawing/2014/main" val="3833525185"/>
                    </a:ext>
                  </a:extLst>
                </a:gridCol>
              </a:tblGrid>
              <a:tr h="1146803">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Văn bản</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Nhân vật chính</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Chi tiết tiêu biểu (ví dụ)</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Chủ đề</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758794">
                <a:tc>
                  <a:txBody>
                    <a:bodyPr/>
                    <a:lstStyle/>
                    <a:p>
                      <a:pPr algn="ctr">
                        <a:lnSpc>
                          <a:spcPct val="107000"/>
                        </a:lnSpc>
                        <a:spcAft>
                          <a:spcPts val="800"/>
                        </a:spcAft>
                      </a:pPr>
                      <a:r>
                        <a:rPr lang="en-US" sz="3600" b="1" dirty="0" err="1">
                          <a:solidFill>
                            <a:srgbClr val="0070C0"/>
                          </a:solidFill>
                          <a:effectLst/>
                          <a:latin typeface="Times New Roman" panose="02020603050405020304" pitchFamily="18" charset="0"/>
                          <a:cs typeface="Times New Roman" panose="02020603050405020304" pitchFamily="18" charset="0"/>
                        </a:rPr>
                        <a:t>Bồng</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chanh</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đỏ</a:t>
                      </a:r>
                      <a:endParaRPr lang="vi-VN"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dirty="0">
                          <a:effectLst/>
                          <a:latin typeface="Times New Roman" panose="02020603050405020304" pitchFamily="18" charset="0"/>
                          <a:cs typeface="Times New Roman" panose="02020603050405020304" pitchFamily="18" charset="0"/>
                        </a:rPr>
                        <a:t> </a:t>
                      </a:r>
                      <a:endParaRPr lang="vi-VN"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r h="758794">
                <a:tc>
                  <a:txBody>
                    <a:bodyPr/>
                    <a:lstStyle/>
                    <a:p>
                      <a:pPr algn="ctr">
                        <a:lnSpc>
                          <a:spcPct val="107000"/>
                        </a:lnSpc>
                        <a:spcAft>
                          <a:spcPts val="800"/>
                        </a:spcAft>
                      </a:pPr>
                      <a:r>
                        <a:rPr lang="en-US" sz="3600" b="1" dirty="0" err="1">
                          <a:solidFill>
                            <a:srgbClr val="0070C0"/>
                          </a:solidFill>
                          <a:effectLst/>
                          <a:latin typeface="Times New Roman" panose="02020603050405020304" pitchFamily="18" charset="0"/>
                          <a:cs typeface="Times New Roman" panose="02020603050405020304" pitchFamily="18" charset="0"/>
                        </a:rPr>
                        <a:t>Bố</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của</a:t>
                      </a:r>
                      <a:r>
                        <a:rPr lang="en-US" sz="3600" b="1" dirty="0">
                          <a:solidFill>
                            <a:srgbClr val="0070C0"/>
                          </a:solidFill>
                          <a:effectLst/>
                          <a:latin typeface="Times New Roman" panose="02020603050405020304" pitchFamily="18" charset="0"/>
                          <a:cs typeface="Times New Roman" panose="02020603050405020304" pitchFamily="18" charset="0"/>
                        </a:rPr>
                        <a:t> Xi-</a:t>
                      </a:r>
                      <a:r>
                        <a:rPr lang="en-US" sz="3600" b="1" dirty="0" err="1">
                          <a:solidFill>
                            <a:srgbClr val="0070C0"/>
                          </a:solidFill>
                          <a:effectLst/>
                          <a:latin typeface="Times New Roman" panose="02020603050405020304" pitchFamily="18" charset="0"/>
                          <a:cs typeface="Times New Roman" panose="02020603050405020304" pitchFamily="18" charset="0"/>
                        </a:rPr>
                        <a:t>mông</a:t>
                      </a:r>
                      <a:endParaRPr lang="vi-VN"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7847445"/>
                  </a:ext>
                </a:extLst>
              </a:tr>
              <a:tr h="758794">
                <a:tc>
                  <a:txBody>
                    <a:bodyPr/>
                    <a:lstStyle/>
                    <a:p>
                      <a:pPr algn="ctr">
                        <a:lnSpc>
                          <a:spcPct val="107000"/>
                        </a:lnSpc>
                        <a:spcAft>
                          <a:spcPts val="800"/>
                        </a:spcAft>
                      </a:pPr>
                      <a:r>
                        <a:rPr lang="en-US" sz="3600" b="1" dirty="0" err="1">
                          <a:solidFill>
                            <a:srgbClr val="0070C0"/>
                          </a:solidFill>
                          <a:effectLst/>
                          <a:latin typeface="Times New Roman" panose="02020603050405020304" pitchFamily="18" charset="0"/>
                          <a:cs typeface="Times New Roman" panose="02020603050405020304" pitchFamily="18" charset="0"/>
                        </a:rPr>
                        <a:t>Cây</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sồi</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mùa</a:t>
                      </a:r>
                      <a:r>
                        <a:rPr lang="en-US" sz="3600" b="1" dirty="0">
                          <a:solidFill>
                            <a:srgbClr val="0070C0"/>
                          </a:solidFill>
                          <a:effectLst/>
                          <a:latin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cs typeface="Times New Roman" panose="02020603050405020304" pitchFamily="18" charset="0"/>
                        </a:rPr>
                        <a:t>đông</a:t>
                      </a:r>
                      <a:endParaRPr lang="vi-VN"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dirty="0">
                          <a:effectLst/>
                          <a:latin typeface="Times New Roman" panose="02020603050405020304" pitchFamily="18" charset="0"/>
                          <a:cs typeface="Times New Roman" panose="02020603050405020304" pitchFamily="18" charset="0"/>
                        </a:rPr>
                        <a:t> </a:t>
                      </a:r>
                      <a:endParaRPr lang="vi-VN"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1239705"/>
                  </a:ext>
                </a:extLst>
              </a:tr>
            </a:tbl>
          </a:graphicData>
        </a:graphic>
      </p:graphicFrame>
      <p:sp>
        <p:nvSpPr>
          <p:cNvPr id="2" name="TextBox 1">
            <a:extLst>
              <a:ext uri="{FF2B5EF4-FFF2-40B4-BE49-F238E27FC236}">
                <a16:creationId xmlns:a16="http://schemas.microsoft.com/office/drawing/2014/main" id="{B166A47C-1CA1-78D5-A03B-07A63E53D1DF}"/>
              </a:ext>
            </a:extLst>
          </p:cNvPr>
          <p:cNvSpPr txBox="1"/>
          <p:nvPr/>
        </p:nvSpPr>
        <p:spPr>
          <a:xfrm>
            <a:off x="6014369" y="454062"/>
            <a:ext cx="3784369"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ÔN TẬP VĂN BẢN</a:t>
            </a:r>
          </a:p>
        </p:txBody>
      </p:sp>
      <p:sp>
        <p:nvSpPr>
          <p:cNvPr id="9" name="TextBox 8">
            <a:extLst>
              <a:ext uri="{FF2B5EF4-FFF2-40B4-BE49-F238E27FC236}">
                <a16:creationId xmlns:a16="http://schemas.microsoft.com/office/drawing/2014/main" id="{0476B9D7-51C4-AD94-B0CD-758C4D2677E2}"/>
              </a:ext>
            </a:extLst>
          </p:cNvPr>
          <p:cNvSpPr txBox="1"/>
          <p:nvPr/>
        </p:nvSpPr>
        <p:spPr>
          <a:xfrm>
            <a:off x="704455" y="1321027"/>
            <a:ext cx="2217066" cy="1569660"/>
          </a:xfrm>
          <a:prstGeom prst="rect">
            <a:avLst/>
          </a:prstGeom>
          <a:noFill/>
        </p:spPr>
        <p:txBody>
          <a:bodyPr wrap="square" rtlCol="0">
            <a:spAutoFit/>
          </a:bodyPr>
          <a:lstStyle/>
          <a:p>
            <a:r>
              <a:rPr lang="en-US" sz="2400" b="1" dirty="0" err="1">
                <a:solidFill>
                  <a:srgbClr val="FF0000"/>
                </a:solidFill>
              </a:rPr>
              <a:t>Mỗi</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thực</a:t>
            </a:r>
            <a:r>
              <a:rPr lang="en-US" sz="2400" b="1" dirty="0">
                <a:solidFill>
                  <a:srgbClr val="FF0000"/>
                </a:solidFill>
              </a:rPr>
              <a:t> </a:t>
            </a:r>
            <a:r>
              <a:rPr lang="en-US" sz="2400" b="1" dirty="0" err="1">
                <a:solidFill>
                  <a:srgbClr val="FF0000"/>
                </a:solidFill>
              </a:rPr>
              <a:t>hiện</a:t>
            </a:r>
            <a:r>
              <a:rPr lang="en-US" sz="2400" b="1" dirty="0">
                <a:solidFill>
                  <a:srgbClr val="FF0000"/>
                </a:solidFill>
              </a:rPr>
              <a:t> </a:t>
            </a:r>
            <a:r>
              <a:rPr lang="en-US" sz="2400" b="1" dirty="0" err="1">
                <a:solidFill>
                  <a:srgbClr val="FF0000"/>
                </a:solidFill>
              </a:rPr>
              <a:t>một</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bản</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thời</a:t>
            </a:r>
            <a:r>
              <a:rPr lang="en-US" sz="2400" b="1" dirty="0">
                <a:solidFill>
                  <a:srgbClr val="FF0000"/>
                </a:solidFill>
              </a:rPr>
              <a:t> </a:t>
            </a:r>
            <a:r>
              <a:rPr lang="en-US" sz="2400" b="1" dirty="0" err="1">
                <a:solidFill>
                  <a:srgbClr val="FF0000"/>
                </a:solidFill>
              </a:rPr>
              <a:t>gian</a:t>
            </a:r>
            <a:r>
              <a:rPr lang="en-US" sz="2400" b="1" dirty="0">
                <a:solidFill>
                  <a:srgbClr val="FF0000"/>
                </a:solidFill>
              </a:rPr>
              <a:t> 3’</a:t>
            </a:r>
          </a:p>
        </p:txBody>
      </p:sp>
    </p:spTree>
    <p:extLst>
      <p:ext uri="{BB962C8B-B14F-4D97-AF65-F5344CB8AC3E}">
        <p14:creationId xmlns:p14="http://schemas.microsoft.com/office/powerpoint/2010/main" val="36403728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2071656840"/>
              </p:ext>
            </p:extLst>
          </p:nvPr>
        </p:nvGraphicFramePr>
        <p:xfrm>
          <a:off x="1040860" y="205445"/>
          <a:ext cx="10009761" cy="6258165"/>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848071">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4919267">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Bồng chanh đỏ</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Hiền và Hoài</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Hoài vuốt ve đôi cánh mượt mà của chú chim bồng chanh</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Hiền thả con Bồng Chanh về tổ.</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Hiền ngăn Hoài bắt lại</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chim bồng chanh lần hai. </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Hoài thầm trò chuyện cùng</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 chim bồng chanh sau</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biết chúng phải bỏ tổ</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 đi</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 yêu thương và sự tôn trọng quyền sống</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 do đối với loài vật.</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1204931227"/>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2408565357"/>
              </p:ext>
            </p:extLst>
          </p:nvPr>
        </p:nvGraphicFramePr>
        <p:xfrm>
          <a:off x="1040860" y="205445"/>
          <a:ext cx="10009761" cy="5425441"/>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592886">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2178333">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của Xi-mông</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mông</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nhảy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dắt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b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2042901123"/>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9</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3788479164"/>
              </p:ext>
            </p:extLst>
          </p:nvPr>
        </p:nvGraphicFramePr>
        <p:xfrm>
          <a:off x="1040860" y="205445"/>
          <a:ext cx="10009761" cy="5439601"/>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1073430">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1746427">
                <a:tc>
                  <a:txBody>
                    <a:bodyPr/>
                    <a:lstStyle/>
                    <a:p>
                      <a:pPr algn="just">
                        <a:lnSpc>
                          <a:spcPct val="107000"/>
                        </a:lnSpc>
                        <a:spcAft>
                          <a:spcPts val="800"/>
                        </a:spcAft>
                      </a:pP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sồi</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endParaRPr lang="vi-VN"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Xa-vu-skin</a:t>
                      </a:r>
                      <a:endParaRPr lang="vi-VN"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Hành động cố gắng vần một mảng tuyết để tìm con nhím sống dưới một cái hố,</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ân cần đắp cho nhím tấm chăn mộc mạc và trò chuyện với con nhím, khen ngợi nó rất dịu</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dàng: “Nó tự ủ ấm mới khéo chứ!”.</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Hành động bới tuyết, đưa cô giáo đi thăm hỏi thế giới bé nhỏ sống dưới gốc cây</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sồi mùa đông: con nhái, bọ dừa, thằn lằn, rệp cây.</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Lời dặn cô An-na Va-xi-li-ép-na khi gặp các con thú có sừng trên đường về: cô chỉ</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giơ gậy làm nó sợ thôi, không nên đánh nó, nó sẽ “giận và bỏ rừng đi biệt mất”.</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vi-VN"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2389276597"/>
      </p:ext>
    </p:extLst>
  </p:cSld>
  <p:clrMapOvr>
    <a:masterClrMapping/>
  </p:clrMapOvr>
  <p:transition spd="slow" advClick="0">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1314</Words>
  <Application>Microsoft Office PowerPoint</Application>
  <PresentationFormat>Widescreen</PresentationFormat>
  <Paragraphs>113</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Arial</vt:lpstr>
      <vt:lpstr>Barlow Condensed</vt:lpstr>
      <vt:lpstr>Calibri</vt:lpstr>
      <vt:lpstr>ITC Avant Garde Std Bk</vt:lpstr>
      <vt:lpstr>Times New Roman</vt:lpstr>
      <vt:lpstr>方正静蕾简体</vt:lpstr>
      <vt:lpstr>视觉坊免费素材shijuef.com(龚帆免费体)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TÌNH YÊU THƯƠNG CON NGƯỜI</vt:lpstr>
      <vt:lpstr>VIDEO NIỀM HI VỌNG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TY NGUYỄN</cp:lastModifiedBy>
  <cp:revision>8</cp:revision>
  <dcterms:created xsi:type="dcterms:W3CDTF">2021-11-30T15:42:07Z</dcterms:created>
  <dcterms:modified xsi:type="dcterms:W3CDTF">2025-02-11T01:41:22Z</dcterms:modified>
</cp:coreProperties>
</file>