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64" r:id="rId2"/>
    <p:sldMasterId id="2147483791" r:id="rId3"/>
    <p:sldMasterId id="2147483793" r:id="rId4"/>
  </p:sldMasterIdLst>
  <p:notesMasterIdLst>
    <p:notesMasterId r:id="rId62"/>
  </p:notesMasterIdLst>
  <p:sldIdLst>
    <p:sldId id="391" r:id="rId5"/>
    <p:sldId id="410" r:id="rId6"/>
    <p:sldId id="409" r:id="rId7"/>
    <p:sldId id="408" r:id="rId8"/>
    <p:sldId id="407" r:id="rId9"/>
    <p:sldId id="406" r:id="rId10"/>
    <p:sldId id="405" r:id="rId11"/>
    <p:sldId id="435" r:id="rId12"/>
    <p:sldId id="399" r:id="rId13"/>
    <p:sldId id="403" r:id="rId14"/>
    <p:sldId id="402" r:id="rId15"/>
    <p:sldId id="401" r:id="rId16"/>
    <p:sldId id="462" r:id="rId17"/>
    <p:sldId id="398" r:id="rId18"/>
    <p:sldId id="397" r:id="rId19"/>
    <p:sldId id="395" r:id="rId20"/>
    <p:sldId id="464" r:id="rId21"/>
    <p:sldId id="394" r:id="rId22"/>
    <p:sldId id="423" r:id="rId23"/>
    <p:sldId id="422" r:id="rId24"/>
    <p:sldId id="421" r:id="rId25"/>
    <p:sldId id="420" r:id="rId26"/>
    <p:sldId id="419" r:id="rId27"/>
    <p:sldId id="418" r:id="rId28"/>
    <p:sldId id="417" r:id="rId29"/>
    <p:sldId id="416" r:id="rId30"/>
    <p:sldId id="465" r:id="rId31"/>
    <p:sldId id="414" r:id="rId32"/>
    <p:sldId id="413" r:id="rId33"/>
    <p:sldId id="412" r:id="rId34"/>
    <p:sldId id="411" r:id="rId35"/>
    <p:sldId id="393" r:id="rId36"/>
    <p:sldId id="431" r:id="rId37"/>
    <p:sldId id="466" r:id="rId38"/>
    <p:sldId id="450" r:id="rId39"/>
    <p:sldId id="449" r:id="rId40"/>
    <p:sldId id="448" r:id="rId41"/>
    <p:sldId id="475" r:id="rId42"/>
    <p:sldId id="447" r:id="rId43"/>
    <p:sldId id="446" r:id="rId44"/>
    <p:sldId id="445" r:id="rId45"/>
    <p:sldId id="444" r:id="rId46"/>
    <p:sldId id="467" r:id="rId47"/>
    <p:sldId id="468" r:id="rId48"/>
    <p:sldId id="469" r:id="rId49"/>
    <p:sldId id="470" r:id="rId50"/>
    <p:sldId id="471" r:id="rId51"/>
    <p:sldId id="472" r:id="rId52"/>
    <p:sldId id="473" r:id="rId53"/>
    <p:sldId id="459" r:id="rId54"/>
    <p:sldId id="474" r:id="rId55"/>
    <p:sldId id="457" r:id="rId56"/>
    <p:sldId id="456" r:id="rId57"/>
    <p:sldId id="455" r:id="rId58"/>
    <p:sldId id="454" r:id="rId59"/>
    <p:sldId id="453" r:id="rId60"/>
    <p:sldId id="452" r:id="rId61"/>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00"/>
    <a:srgbClr val="AC7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7" d="100"/>
          <a:sy n="77" d="100"/>
        </p:scale>
        <p:origin x="8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8B0D4-41CE-4EA1-8E41-BC1F72CC362E}"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786B0-800A-4219-A33A-D877CF4E2CA1}" type="slidenum">
              <a:rPr lang="en-US" smtClean="0"/>
              <a:t>‹#›</a:t>
            </a:fld>
            <a:endParaRPr lang="en-US"/>
          </a:p>
        </p:txBody>
      </p:sp>
    </p:spTree>
    <p:extLst>
      <p:ext uri="{BB962C8B-B14F-4D97-AF65-F5344CB8AC3E}">
        <p14:creationId xmlns:p14="http://schemas.microsoft.com/office/powerpoint/2010/main" val="120635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End slide layout">
    <p:spTree>
      <p:nvGrpSpPr>
        <p:cNvPr id="1" name=""/>
        <p:cNvGrpSpPr/>
        <p:nvPr/>
      </p:nvGrpSpPr>
      <p:grpSpPr>
        <a:xfrm>
          <a:off x="0" y="0"/>
          <a:ext cx="0" cy="0"/>
          <a:chOff x="0" y="0"/>
          <a:chExt cx="0" cy="0"/>
        </a:xfrm>
      </p:grpSpPr>
      <p:sp>
        <p:nvSpPr>
          <p:cNvPr id="26" name="Freeform 25"/>
          <p:cNvSpPr/>
          <p:nvPr/>
        </p:nvSpPr>
        <p:spPr>
          <a:xfrm>
            <a:off x="-147" y="4492191"/>
            <a:ext cx="12192148" cy="2365811"/>
          </a:xfrm>
          <a:custGeom>
            <a:avLst/>
            <a:gdLst>
              <a:gd name="connsiteX0" fmla="*/ 6096001 w 12192148"/>
              <a:gd name="connsiteY0" fmla="*/ 0 h 2365811"/>
              <a:gd name="connsiteX1" fmla="*/ 12000061 w 12192148"/>
              <a:gd name="connsiteY1" fmla="*/ 1238125 h 2365811"/>
              <a:gd name="connsiteX2" fmla="*/ 12192148 w 12192148"/>
              <a:gd name="connsiteY2" fmla="*/ 1378623 h 2365811"/>
              <a:gd name="connsiteX3" fmla="*/ 12192148 w 12192148"/>
              <a:gd name="connsiteY3" fmla="*/ 2365811 h 2365811"/>
              <a:gd name="connsiteX4" fmla="*/ 0 w 12192148"/>
              <a:gd name="connsiteY4" fmla="*/ 2365811 h 2365811"/>
              <a:gd name="connsiteX5" fmla="*/ 0 w 12192148"/>
              <a:gd name="connsiteY5" fmla="*/ 1378515 h 2365811"/>
              <a:gd name="connsiteX6" fmla="*/ 191939 w 12192148"/>
              <a:gd name="connsiteY6" fmla="*/ 1238125 h 2365811"/>
              <a:gd name="connsiteX7" fmla="*/ 6096001 w 12192148"/>
              <a:gd name="connsiteY7" fmla="*/ 0 h 236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48" h="2365811">
                <a:moveTo>
                  <a:pt x="6096001" y="0"/>
                </a:moveTo>
                <a:cubicBezTo>
                  <a:pt x="8645451" y="0"/>
                  <a:pt x="10863039" y="500643"/>
                  <a:pt x="12000061" y="1238125"/>
                </a:cubicBezTo>
                <a:lnTo>
                  <a:pt x="12192148" y="1378623"/>
                </a:lnTo>
                <a:lnTo>
                  <a:pt x="12192148" y="2365811"/>
                </a:lnTo>
                <a:lnTo>
                  <a:pt x="0" y="2365811"/>
                </a:lnTo>
                <a:lnTo>
                  <a:pt x="0" y="1378515"/>
                </a:lnTo>
                <a:lnTo>
                  <a:pt x="191939" y="1238125"/>
                </a:lnTo>
                <a:cubicBezTo>
                  <a:pt x="1328962" y="500643"/>
                  <a:pt x="3546549" y="0"/>
                  <a:pt x="60960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tx1">
                  <a:lumMod val="85000"/>
                  <a:lumOff val="15000"/>
                </a:schemeClr>
              </a:solidFill>
            </a:endParaRPr>
          </a:p>
        </p:txBody>
      </p:sp>
      <p:sp>
        <p:nvSpPr>
          <p:cNvPr id="6" name="Text Placeholder 9"/>
          <p:cNvSpPr>
            <a:spLocks noGrp="1"/>
          </p:cNvSpPr>
          <p:nvPr>
            <p:ph type="body" sz="quarter" idx="10" hasCustomPrompt="1"/>
          </p:nvPr>
        </p:nvSpPr>
        <p:spPr>
          <a:xfrm>
            <a:off x="0" y="5213903"/>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789965"/>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920" y="914402"/>
            <a:ext cx="3862165" cy="3650613"/>
          </a:xfrm>
          <a:prstGeom prst="rect">
            <a:avLst/>
          </a:prstGeom>
        </p:spPr>
      </p:pic>
    </p:spTree>
    <p:extLst>
      <p:ext uri="{BB962C8B-B14F-4D97-AF65-F5344CB8AC3E}">
        <p14:creationId xmlns:p14="http://schemas.microsoft.com/office/powerpoint/2010/main" val="35945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1" y="185109"/>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7" y="339762"/>
            <a:ext cx="165463"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4"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1"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3"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5"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28811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4660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1"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41"/>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4"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41"/>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3"/>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107634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6_Images &amp; Contents Layout">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9139161" y="1"/>
            <a:ext cx="2863563" cy="3999323"/>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11" name="Picture Placeholder 2"/>
          <p:cNvSpPr>
            <a:spLocks noGrp="1"/>
          </p:cNvSpPr>
          <p:nvPr>
            <p:ph type="pic" idx="11" hasCustomPrompt="1"/>
          </p:nvPr>
        </p:nvSpPr>
        <p:spPr>
          <a:xfrm>
            <a:off x="6122128" y="2870063"/>
            <a:ext cx="2863563" cy="3987939"/>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3" name="Rectangle 2"/>
          <p:cNvSpPr/>
          <p:nvPr userDrawn="1"/>
        </p:nvSpPr>
        <p:spPr>
          <a:xfrm>
            <a:off x="9139161" y="4114800"/>
            <a:ext cx="2863563"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solidFill>
                <a:schemeClr val="tx1"/>
              </a:solidFill>
            </a:endParaRPr>
          </a:p>
        </p:txBody>
      </p:sp>
      <p:sp>
        <p:nvSpPr>
          <p:cNvPr id="14" name="Rectangle 13"/>
          <p:cNvSpPr/>
          <p:nvPr userDrawn="1"/>
        </p:nvSpPr>
        <p:spPr>
          <a:xfrm>
            <a:off x="6122128" y="1"/>
            <a:ext cx="2863563" cy="27545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solidFill>
                <a:schemeClr val="tx1"/>
              </a:solidFill>
            </a:endParaRPr>
          </a:p>
        </p:txBody>
      </p:sp>
    </p:spTree>
    <p:extLst>
      <p:ext uri="{BB962C8B-B14F-4D97-AF65-F5344CB8AC3E}">
        <p14:creationId xmlns:p14="http://schemas.microsoft.com/office/powerpoint/2010/main" val="198855332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 AND CONTENTS LAYOUT_10">
    <p:spTree>
      <p:nvGrpSpPr>
        <p:cNvPr id="1" name=""/>
        <p:cNvGrpSpPr/>
        <p:nvPr/>
      </p:nvGrpSpPr>
      <p:grpSpPr>
        <a:xfrm>
          <a:off x="0" y="0"/>
          <a:ext cx="0" cy="0"/>
          <a:chOff x="0" y="0"/>
          <a:chExt cx="0" cy="0"/>
        </a:xfrm>
      </p:grpSpPr>
      <p:sp>
        <p:nvSpPr>
          <p:cNvPr id="6" name="Rectangle 1"/>
          <p:cNvSpPr/>
          <p:nvPr userDrawn="1"/>
        </p:nvSpPr>
        <p:spPr>
          <a:xfrm>
            <a:off x="5065780"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8"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646823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631392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1_Images &amp; Contents Layout">
    <p:spTree>
      <p:nvGrpSpPr>
        <p:cNvPr id="1" name=""/>
        <p:cNvGrpSpPr/>
        <p:nvPr/>
      </p:nvGrpSpPr>
      <p:grpSpPr>
        <a:xfrm>
          <a:off x="0" y="0"/>
          <a:ext cx="0" cy="0"/>
          <a:chOff x="0" y="0"/>
          <a:chExt cx="0" cy="0"/>
        </a:xfrm>
      </p:grpSpPr>
      <p:sp>
        <p:nvSpPr>
          <p:cNvPr id="13" name="Rounded Rectangle 4"/>
          <p:cNvSpPr/>
          <p:nvPr userDrawn="1"/>
        </p:nvSpPr>
        <p:spPr>
          <a:xfrm>
            <a:off x="723199"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9" y="1733177"/>
            <a:ext cx="2952000" cy="1980000"/>
          </a:xfrm>
          <a:prstGeom prst="rect">
            <a:avLst/>
          </a:prstGeom>
          <a:solidFill>
            <a:schemeClr val="bg1">
              <a:lumMod val="95000"/>
            </a:schemeClr>
          </a:solidFill>
        </p:spPr>
        <p:txBody>
          <a:bodyPr wrap="square" tIns="21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9"/>
            <a:ext cx="3304051"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7" y="1552599"/>
            <a:ext cx="3304051"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693373559"/>
      </p:ext>
    </p:extLst>
  </p:cSld>
  <p:clrMapOvr>
    <a:masterClrMapping/>
  </p:clrMapOvr>
  <p:extLst mod="1">
    <p:ext uri="{DCECCB84-F9BA-43D5-87BE-67443E8EF086}">
      <p15:sldGuideLst xmlns:p15="http://schemas.microsoft.com/office/powerpoint/2012/main">
        <p15:guide id="1" orient="horz" pos="2341"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9"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1"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9"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4"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p:nvPr userDrawn="1"/>
        </p:nvGrpSpPr>
        <p:grpSpPr>
          <a:xfrm>
            <a:off x="300647" y="3963529"/>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38333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1"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9"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1"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9"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2033543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6_Images &amp; Contents Layout">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106631072"/>
      </p:ext>
    </p:extLst>
  </p:cSld>
  <p:clrMapOvr>
    <a:masterClrMapping/>
  </p:clrMapOvr>
  <p:extLst mod="1">
    <p:ext uri="{DCECCB84-F9BA-43D5-87BE-67443E8EF086}">
      <p15:sldGuideLst xmlns:p15="http://schemas.microsoft.com/office/powerpoint/2012/main">
        <p15:guide id="1" orient="horz" pos="2341"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End slide layout">
    <p:spTree>
      <p:nvGrpSpPr>
        <p:cNvPr id="1" name=""/>
        <p:cNvGrpSpPr/>
        <p:nvPr/>
      </p:nvGrpSpPr>
      <p:grpSpPr>
        <a:xfrm>
          <a:off x="0" y="0"/>
          <a:ext cx="0" cy="0"/>
          <a:chOff x="0" y="0"/>
          <a:chExt cx="0" cy="0"/>
        </a:xfrm>
      </p:grpSpPr>
      <p:sp>
        <p:nvSpPr>
          <p:cNvPr id="2" name="Oval 1"/>
          <p:cNvSpPr/>
          <p:nvPr/>
        </p:nvSpPr>
        <p:spPr>
          <a:xfrm>
            <a:off x="3405815" y="738963"/>
            <a:ext cx="5380075" cy="53800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ext Placeholder 9"/>
          <p:cNvSpPr>
            <a:spLocks noGrp="1"/>
          </p:cNvSpPr>
          <p:nvPr>
            <p:ph type="body" sz="quarter" idx="11" hasCustomPrompt="1"/>
          </p:nvPr>
        </p:nvSpPr>
        <p:spPr>
          <a:xfrm>
            <a:off x="-148" y="3589027"/>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161" y="898452"/>
            <a:ext cx="1610659" cy="1809307"/>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307" y="2604723"/>
            <a:ext cx="1252880" cy="14074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5906">
            <a:off x="2767537" y="1645673"/>
            <a:ext cx="904791" cy="1016382"/>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747" y="898451"/>
            <a:ext cx="1297615" cy="145765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5906">
            <a:off x="6785432" y="360943"/>
            <a:ext cx="904791" cy="101638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61987">
            <a:off x="8903400" y="2088375"/>
            <a:ext cx="606427" cy="68122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61987">
            <a:off x="2591873" y="650642"/>
            <a:ext cx="517665" cy="581511"/>
          </a:xfrm>
          <a:prstGeom prst="rect">
            <a:avLst/>
          </a:prstGeom>
        </p:spPr>
      </p:pic>
      <p:sp>
        <p:nvSpPr>
          <p:cNvPr id="6" name="Text Placeholder 9"/>
          <p:cNvSpPr>
            <a:spLocks noGrp="1"/>
          </p:cNvSpPr>
          <p:nvPr>
            <p:ph type="body" sz="quarter" idx="10" hasCustomPrompt="1"/>
          </p:nvPr>
        </p:nvSpPr>
        <p:spPr>
          <a:xfrm>
            <a:off x="0" y="2896007"/>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Thank you</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61987">
            <a:off x="5131890" y="4434320"/>
            <a:ext cx="1003671" cy="1127456"/>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1702" y="1075575"/>
            <a:ext cx="776127" cy="871848"/>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627" y="3800030"/>
            <a:ext cx="1243348" cy="1396692"/>
          </a:xfrm>
          <a:prstGeom prst="rect">
            <a:avLst/>
          </a:prstGeom>
        </p:spPr>
      </p:pic>
    </p:spTree>
    <p:extLst>
      <p:ext uri="{BB962C8B-B14F-4D97-AF65-F5344CB8AC3E}">
        <p14:creationId xmlns:p14="http://schemas.microsoft.com/office/powerpoint/2010/main" val="124512427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8_Images &amp; Contents Layout">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3"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36602713"/>
      </p:ext>
    </p:extLst>
  </p:cSld>
  <p:clrMapOvr>
    <a:masterClrMapping/>
  </p:clrMapOvr>
  <p:extLst mod="1">
    <p:ext uri="{DCECCB84-F9BA-43D5-87BE-67443E8EF086}">
      <p15:sldGuideLst xmlns:p15="http://schemas.microsoft.com/office/powerpoint/2012/main">
        <p15:guide id="1" orient="horz" pos="2341"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7_Images &amp; Contents Layout">
    <p:spTree>
      <p:nvGrpSpPr>
        <p:cNvPr id="1" name=""/>
        <p:cNvGrpSpPr/>
        <p:nvPr/>
      </p:nvGrpSpPr>
      <p:grpSpPr>
        <a:xfrm>
          <a:off x="0" y="0"/>
          <a:ext cx="0" cy="0"/>
          <a:chOff x="0" y="0"/>
          <a:chExt cx="0" cy="0"/>
        </a:xfrm>
      </p:grpSpPr>
      <p:sp>
        <p:nvSpPr>
          <p:cNvPr id="12" name="Rounded Rectangle 4"/>
          <p:cNvSpPr/>
          <p:nvPr userDrawn="1"/>
        </p:nvSpPr>
        <p:spPr>
          <a:xfrm>
            <a:off x="704888" y="1409701"/>
            <a:ext cx="10782227"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5"/>
            <a:ext cx="3420000" cy="1147771"/>
          </a:xfrm>
          <a:prstGeom prst="rect">
            <a:avLst/>
          </a:prstGeom>
          <a:solidFill>
            <a:schemeClr val="bg1">
              <a:lumMod val="95000"/>
            </a:schemeClr>
          </a:solidFill>
        </p:spPr>
        <p:txBody>
          <a:bodyPr wrap="square" tIns="57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9"/>
            <a:ext cx="3420000" cy="3127293"/>
          </a:xfrm>
          <a:prstGeom prst="rect">
            <a:avLst/>
          </a:prstGeom>
          <a:solidFill>
            <a:schemeClr val="bg1">
              <a:lumMod val="95000"/>
            </a:schemeClr>
          </a:solidFill>
        </p:spPr>
        <p:txBody>
          <a:bodyPr wrap="square" tIns="57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5"/>
            <a:ext cx="3420000" cy="1845625"/>
          </a:xfrm>
          <a:prstGeom prst="rect">
            <a:avLst/>
          </a:prstGeom>
          <a:solidFill>
            <a:schemeClr val="bg1">
              <a:lumMod val="95000"/>
            </a:schemeClr>
          </a:solidFill>
        </p:spPr>
        <p:txBody>
          <a:bodyPr wrap="square" tIns="57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8"/>
            <a:ext cx="3420000" cy="2395609"/>
          </a:xfrm>
          <a:prstGeom prst="rect">
            <a:avLst/>
          </a:prstGeom>
          <a:solidFill>
            <a:schemeClr val="bg1">
              <a:lumMod val="95000"/>
            </a:schemeClr>
          </a:solidFill>
        </p:spPr>
        <p:txBody>
          <a:bodyPr wrap="square" tIns="576000" anchor="ctr">
            <a:noAutofit/>
          </a:bodyP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377"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420301363"/>
      </p:ext>
    </p:extLst>
  </p:cSld>
  <p:clrMapOvr>
    <a:masterClrMapping/>
  </p:clrMapOvr>
  <p:extLst mod="1">
    <p:ext uri="{DCECCB84-F9BA-43D5-87BE-67443E8EF086}">
      <p15:sldGuideLst xmlns:p15="http://schemas.microsoft.com/office/powerpoint/2012/main">
        <p15:guide id="1" orient="horz" pos="2341"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4"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4"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3" y="3733913"/>
            <a:ext cx="2013976" cy="2162062"/>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291948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80"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3" y="3457688"/>
            <a:ext cx="2448000" cy="2628000"/>
          </a:xfrm>
          <a:prstGeom prst="rect">
            <a:avLst/>
          </a:prstGeom>
          <a:solidFill>
            <a:schemeClr val="bg1">
              <a:lumMod val="95000"/>
            </a:schemeClr>
          </a:solidFill>
        </p:spPr>
        <p:txBody>
          <a:bodyPr tIns="540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28746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196892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377"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551846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3"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47" name="Straight Connector 46"/>
          <p:cNvCxnSpPr/>
          <p:nvPr userDrawn="1"/>
        </p:nvCxnSpPr>
        <p:spPr>
          <a:xfrm>
            <a:off x="625363" y="529439"/>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2" y="945545"/>
            <a:ext cx="1134311"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9" name="Group 18"/>
          <p:cNvGrpSpPr/>
          <p:nvPr userDrawn="1"/>
        </p:nvGrpSpPr>
        <p:grpSpPr>
          <a:xfrm rot="20746501">
            <a:off x="1628670"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2" name="Group 21"/>
          <p:cNvGrpSpPr/>
          <p:nvPr userDrawn="1"/>
        </p:nvGrpSpPr>
        <p:grpSpPr>
          <a:xfrm rot="20746501">
            <a:off x="162758" y="2271383"/>
            <a:ext cx="642583"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5" name="Group 24"/>
          <p:cNvGrpSpPr/>
          <p:nvPr userDrawn="1"/>
        </p:nvGrpSpPr>
        <p:grpSpPr>
          <a:xfrm rot="20746501">
            <a:off x="1178766"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userDrawn="1"/>
        </p:nvGrpSpPr>
        <p:grpSpPr>
          <a:xfrm rot="20746501">
            <a:off x="1371136" y="563554"/>
            <a:ext cx="692699"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32" name="Straight Connector 31"/>
          <p:cNvCxnSpPr/>
          <p:nvPr userDrawn="1"/>
        </p:nvCxnSpPr>
        <p:spPr>
          <a:xfrm>
            <a:off x="2013631" y="2307323"/>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5"/>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5"/>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9"/>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3" y="3276036"/>
            <a:ext cx="94899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6"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6"/>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5"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6"/>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5" y="958246"/>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420029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017823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2"/>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4"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4"/>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9"/>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547932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layout">
    <p:spTree>
      <p:nvGrpSpPr>
        <p:cNvPr id="1" name=""/>
        <p:cNvGrpSpPr/>
        <p:nvPr/>
      </p:nvGrpSpPr>
      <p:grpSpPr>
        <a:xfrm>
          <a:off x="0" y="0"/>
          <a:ext cx="0" cy="0"/>
          <a:chOff x="0" y="0"/>
          <a:chExt cx="0" cy="0"/>
        </a:xfrm>
      </p:grpSpPr>
      <p:grpSp>
        <p:nvGrpSpPr>
          <p:cNvPr id="4" name="Group 3"/>
          <p:cNvGrpSpPr/>
          <p:nvPr userDrawn="1"/>
        </p:nvGrpSpPr>
        <p:grpSpPr>
          <a:xfrm>
            <a:off x="1964695" y="1596858"/>
            <a:ext cx="8489344" cy="3664284"/>
            <a:chOff x="2494092" y="1596858"/>
            <a:chExt cx="8489344" cy="3664284"/>
          </a:xfrm>
        </p:grpSpPr>
        <p:sp>
          <p:nvSpPr>
            <p:cNvPr id="5" name="Freeform 4"/>
            <p:cNvSpPr/>
            <p:nvPr/>
          </p:nvSpPr>
          <p:spPr>
            <a:xfrm>
              <a:off x="3453793" y="2328673"/>
              <a:ext cx="7529643" cy="2200654"/>
            </a:xfrm>
            <a:custGeom>
              <a:avLst/>
              <a:gdLst>
                <a:gd name="connsiteX0" fmla="*/ 7402052 w 7529643"/>
                <a:gd name="connsiteY0" fmla="*/ 0 h 2200654"/>
                <a:gd name="connsiteX1" fmla="*/ 7529643 w 7529643"/>
                <a:gd name="connsiteY1" fmla="*/ 0 h 2200654"/>
                <a:gd name="connsiteX2" fmla="*/ 7529643 w 7529643"/>
                <a:gd name="connsiteY2" fmla="*/ 2198803 h 2200654"/>
                <a:gd name="connsiteX3" fmla="*/ 7525088 w 7529643"/>
                <a:gd name="connsiteY3" fmla="*/ 2198803 h 2200654"/>
                <a:gd name="connsiteX4" fmla="*/ 7525088 w 7529643"/>
                <a:gd name="connsiteY4" fmla="*/ 2200654 h 2200654"/>
                <a:gd name="connsiteX5" fmla="*/ 0 w 7529643"/>
                <a:gd name="connsiteY5" fmla="*/ 2200654 h 2200654"/>
                <a:gd name="connsiteX6" fmla="*/ 48950 w 7529643"/>
                <a:gd name="connsiteY6" fmla="*/ 2140088 h 2200654"/>
                <a:gd name="connsiteX7" fmla="*/ 29477 w 7529643"/>
                <a:gd name="connsiteY7" fmla="*/ 2087395 h 2200654"/>
                <a:gd name="connsiteX8" fmla="*/ 7402052 w 7529643"/>
                <a:gd name="connsiteY8" fmla="*/ 2087395 h 2200654"/>
                <a:gd name="connsiteX9" fmla="*/ 7402052 w 7529643"/>
                <a:gd name="connsiteY9" fmla="*/ 115110 h 2200654"/>
                <a:gd name="connsiteX10" fmla="*/ 269359 w 7529643"/>
                <a:gd name="connsiteY10" fmla="*/ 115110 h 2200654"/>
                <a:gd name="connsiteX11" fmla="*/ 351292 w 7529643"/>
                <a:gd name="connsiteY11" fmla="*/ 75314 h 2200654"/>
                <a:gd name="connsiteX12" fmla="*/ 406389 w 7529643"/>
                <a:gd name="connsiteY12" fmla="*/ 1851 h 2200654"/>
                <a:gd name="connsiteX13" fmla="*/ 7402052 w 7529643"/>
                <a:gd name="connsiteY13" fmla="*/ 1851 h 220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9643" h="2200654">
                  <a:moveTo>
                    <a:pt x="7402052" y="0"/>
                  </a:moveTo>
                  <a:lnTo>
                    <a:pt x="7529643" y="0"/>
                  </a:lnTo>
                  <a:lnTo>
                    <a:pt x="7529643" y="2198803"/>
                  </a:lnTo>
                  <a:lnTo>
                    <a:pt x="7525088" y="2198803"/>
                  </a:lnTo>
                  <a:lnTo>
                    <a:pt x="7525088" y="2200654"/>
                  </a:lnTo>
                  <a:lnTo>
                    <a:pt x="0" y="2200654"/>
                  </a:lnTo>
                  <a:lnTo>
                    <a:pt x="48950" y="2140088"/>
                  </a:lnTo>
                  <a:lnTo>
                    <a:pt x="29477" y="2087395"/>
                  </a:lnTo>
                  <a:lnTo>
                    <a:pt x="7402052" y="2087395"/>
                  </a:lnTo>
                  <a:lnTo>
                    <a:pt x="7402052" y="115110"/>
                  </a:lnTo>
                  <a:lnTo>
                    <a:pt x="269359" y="115110"/>
                  </a:lnTo>
                  <a:lnTo>
                    <a:pt x="351292" y="75314"/>
                  </a:lnTo>
                  <a:lnTo>
                    <a:pt x="406389" y="1851"/>
                  </a:lnTo>
                  <a:lnTo>
                    <a:pt x="7402052" y="185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092" y="1596858"/>
              <a:ext cx="3876628" cy="3664284"/>
            </a:xfrm>
            <a:prstGeom prst="rect">
              <a:avLst/>
            </a:prstGeom>
          </p:spPr>
        </p:pic>
      </p:grpSp>
      <p:sp>
        <p:nvSpPr>
          <p:cNvPr id="2" name="Text Placeholder 9"/>
          <p:cNvSpPr>
            <a:spLocks noGrp="1"/>
          </p:cNvSpPr>
          <p:nvPr>
            <p:ph type="body" sz="quarter" idx="10" hasCustomPrompt="1"/>
          </p:nvPr>
        </p:nvSpPr>
        <p:spPr>
          <a:xfrm>
            <a:off x="4126833" y="3030458"/>
            <a:ext cx="6188241" cy="677416"/>
          </a:xfrm>
          <a:prstGeom prst="rect">
            <a:avLst/>
          </a:prstGeom>
        </p:spPr>
        <p:txBody>
          <a:bodyPr anchor="ctr"/>
          <a:lstStyle>
            <a:lvl1pPr marL="0" indent="0" algn="l">
              <a:buNone/>
              <a:defRPr sz="54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4126833" y="3707874"/>
            <a:ext cx="6188241" cy="288032"/>
          </a:xfrm>
          <a:prstGeom prst="rect">
            <a:avLst/>
          </a:prstGeom>
        </p:spPr>
        <p:txBody>
          <a:bodyPr anchor="ctr"/>
          <a:lstStyle>
            <a:lvl1pPr marL="0" indent="0" algn="l">
              <a:buNone/>
              <a:defRPr sz="1800" b="0" baseline="0">
                <a:solidFill>
                  <a:schemeClr val="tx1">
                    <a:lumMod val="75000"/>
                    <a:lumOff val="25000"/>
                  </a:schemeClr>
                </a:solidFill>
                <a:latin typeface="+mn-lt"/>
                <a:cs typeface="Arial" pitchFamily="34" charset="0"/>
              </a:defRPr>
            </a:lvl1pPr>
          </a:lstStyle>
          <a:p>
            <a:pPr lvl="0"/>
            <a:r>
              <a:rPr lang="en-US" altLang="ko-KR" dirty="0"/>
              <a:t>Insert your subtitle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94720">
            <a:off x="9912219" y="1945486"/>
            <a:ext cx="916603" cy="102965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94720">
            <a:off x="9802252" y="3865197"/>
            <a:ext cx="430217" cy="507315"/>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74390" y="3037981"/>
            <a:ext cx="739351" cy="871848"/>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811547">
            <a:off x="1327890" y="2982823"/>
            <a:ext cx="566537" cy="668064"/>
          </a:xfrm>
          <a:prstGeom prst="rect">
            <a:avLst/>
          </a:prstGeom>
        </p:spPr>
      </p:pic>
    </p:spTree>
    <p:extLst>
      <p:ext uri="{BB962C8B-B14F-4D97-AF65-F5344CB8AC3E}">
        <p14:creationId xmlns:p14="http://schemas.microsoft.com/office/powerpoint/2010/main" val="19712643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9"/>
          <p:cNvSpPr>
            <a:spLocks noGrp="1"/>
          </p:cNvSpPr>
          <p:nvPr>
            <p:ph type="body" sz="quarter" idx="10" hasCustomPrompt="1"/>
          </p:nvPr>
        </p:nvSpPr>
        <p:spPr>
          <a:xfrm>
            <a:off x="1817635" y="640844"/>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7" y="178381"/>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2"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3"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3" y="308922"/>
            <a:ext cx="131475"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5" cy="147428"/>
          </a:xfrm>
          <a:prstGeom prst="rect">
            <a:avLst/>
          </a:prstGeom>
        </p:spPr>
      </p:pic>
    </p:spTree>
    <p:extLst>
      <p:ext uri="{BB962C8B-B14F-4D97-AF65-F5344CB8AC3E}">
        <p14:creationId xmlns:p14="http://schemas.microsoft.com/office/powerpoint/2010/main" val="139262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6485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737851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14019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209841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87917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488080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90822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65548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678011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1268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9"/>
          <p:cNvSpPr>
            <a:spLocks noGrp="1"/>
          </p:cNvSpPr>
          <p:nvPr>
            <p:ph type="body" sz="quarter" idx="10" hasCustomPrompt="1"/>
          </p:nvPr>
        </p:nvSpPr>
        <p:spPr>
          <a:xfrm>
            <a:off x="1826654" y="640844"/>
            <a:ext cx="998835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1" y="185109"/>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7" y="339762"/>
            <a:ext cx="165463"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4"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1"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3" cy="102540"/>
          </a:xfrm>
          <a:prstGeom prst="rect">
            <a:avLst/>
          </a:prstGeom>
        </p:spPr>
      </p:pic>
    </p:spTree>
    <p:extLst>
      <p:ext uri="{BB962C8B-B14F-4D97-AF65-F5344CB8AC3E}">
        <p14:creationId xmlns:p14="http://schemas.microsoft.com/office/powerpoint/2010/main" val="519913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15232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4"/>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4"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5794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4"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p:nvPr userDrawn="1"/>
        </p:nvGrpSpPr>
        <p:grpSpPr>
          <a:xfrm>
            <a:off x="300647" y="3963529"/>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4"/>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7347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3"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47" name="Straight Connector 46"/>
          <p:cNvCxnSpPr/>
          <p:nvPr userDrawn="1"/>
        </p:nvCxnSpPr>
        <p:spPr>
          <a:xfrm>
            <a:off x="625363" y="529439"/>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2" y="945545"/>
            <a:ext cx="1134311"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9" name="Group 18"/>
          <p:cNvGrpSpPr/>
          <p:nvPr userDrawn="1"/>
        </p:nvGrpSpPr>
        <p:grpSpPr>
          <a:xfrm rot="20746501">
            <a:off x="1628670"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2" name="Group 21"/>
          <p:cNvGrpSpPr/>
          <p:nvPr userDrawn="1"/>
        </p:nvGrpSpPr>
        <p:grpSpPr>
          <a:xfrm rot="20746501">
            <a:off x="162758" y="2271383"/>
            <a:ext cx="642583"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5" name="Group 24"/>
          <p:cNvGrpSpPr/>
          <p:nvPr userDrawn="1"/>
        </p:nvGrpSpPr>
        <p:grpSpPr>
          <a:xfrm rot="20746501">
            <a:off x="1178766"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8" name="Group 27"/>
          <p:cNvGrpSpPr/>
          <p:nvPr userDrawn="1"/>
        </p:nvGrpSpPr>
        <p:grpSpPr>
          <a:xfrm rot="20746501">
            <a:off x="1371136" y="563554"/>
            <a:ext cx="692699"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32" name="Straight Connector 31"/>
          <p:cNvCxnSpPr/>
          <p:nvPr userDrawn="1"/>
        </p:nvCxnSpPr>
        <p:spPr>
          <a:xfrm>
            <a:off x="2013631" y="2307323"/>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5"/>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5"/>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9"/>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3" y="3276036"/>
            <a:ext cx="948999"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2" y="640844"/>
            <a:ext cx="9481831"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254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60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9"/>
          <p:cNvSpPr>
            <a:spLocks noGrp="1"/>
          </p:cNvSpPr>
          <p:nvPr>
            <p:ph type="body" sz="quarter" idx="10" hasCustomPrompt="1"/>
          </p:nvPr>
        </p:nvSpPr>
        <p:spPr>
          <a:xfrm>
            <a:off x="1826654" y="640844"/>
            <a:ext cx="9988359"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1" y="185109"/>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7" y="339762"/>
            <a:ext cx="165463"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4"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1"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3"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5"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9"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1" y="2014250"/>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1"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679536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062628"/>
      </p:ext>
    </p:extLst>
  </p:cSld>
  <p:clrMap bg1="lt1" tx1="dk1" bg2="lt2" tx2="dk2" accent1="accent1" accent2="accent2" accent3="accent3" accent4="accent4" accent5="accent5" accent6="accent6" hlink="hlink" folHlink="folHlink"/>
  <p:sldLayoutIdLst>
    <p:sldLayoutId id="2147483761" r:id="rId1"/>
    <p:sldLayoutId id="2147483762"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373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26352"/>
      </p:ext>
    </p:extLst>
  </p:cSld>
  <p:clrMap bg1="lt1" tx1="dk1" bg2="lt2" tx2="dk2" accent1="accent1" accent2="accent2" accent3="accent3" accent4="accent4" accent5="accent5" accent6="accent6" hlink="hlink" folHlink="folHlink"/>
  <p:sldLayoutIdLst>
    <p:sldLayoutId id="2147483792" r:id="rId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4/4/2025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406686236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0.pn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7.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6" Type="http://schemas.microsoft.com/office/2007/relationships/hdphoto" Target="../media/hdphoto23.wdp"/><Relationship Id="rId5" Type="http://schemas.openxmlformats.org/officeDocument/2006/relationships/image" Target="../media/image147.png"/><Relationship Id="rId4" Type="http://schemas.microsoft.com/office/2007/relationships/hdphoto" Target="../media/hdphoto22.wdp"/></Relationships>
</file>

<file path=ppt/slides/_rels/slide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4FA846-D4DB-4704-AB57-285B8924DABD}"/>
              </a:ext>
            </a:extLst>
          </p:cNvPr>
          <p:cNvPicPr>
            <a:picLocks noChangeAspect="1"/>
          </p:cNvPicPr>
          <p:nvPr/>
        </p:nvPicPr>
        <p:blipFill>
          <a:blip r:embed="rId2"/>
          <a:stretch>
            <a:fillRect/>
          </a:stretch>
        </p:blipFill>
        <p:spPr>
          <a:xfrm>
            <a:off x="1366177" y="794970"/>
            <a:ext cx="9459645" cy="5268060"/>
          </a:xfrm>
          <a:prstGeom prst="rect">
            <a:avLst/>
          </a:prstGeom>
        </p:spPr>
      </p:pic>
    </p:spTree>
    <p:extLst>
      <p:ext uri="{BB962C8B-B14F-4D97-AF65-F5344CB8AC3E}">
        <p14:creationId xmlns:p14="http://schemas.microsoft.com/office/powerpoint/2010/main" val="153016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399F0-1786-48E3-BD47-B2E5AAE3F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9"/>
            <a:ext cx="12122347" cy="6749614"/>
          </a:xfrm>
          <a:prstGeom prst="rect">
            <a:avLst/>
          </a:prstGeom>
        </p:spPr>
      </p:pic>
      <p:pic>
        <p:nvPicPr>
          <p:cNvPr id="2" name="Picture 1">
            <a:extLst>
              <a:ext uri="{FF2B5EF4-FFF2-40B4-BE49-F238E27FC236}">
                <a16:creationId xmlns:a16="http://schemas.microsoft.com/office/drawing/2014/main" id="{058314B0-DD03-42D7-98BB-1C8FBD4C2F24}"/>
              </a:ext>
            </a:extLst>
          </p:cNvPr>
          <p:cNvPicPr>
            <a:picLocks noChangeAspect="1"/>
          </p:cNvPicPr>
          <p:nvPr/>
        </p:nvPicPr>
        <p:blipFill>
          <a:blip r:embed="rId3"/>
          <a:stretch>
            <a:fillRect/>
          </a:stretch>
        </p:blipFill>
        <p:spPr>
          <a:xfrm>
            <a:off x="7291596" y="1048065"/>
            <a:ext cx="3219899" cy="1686160"/>
          </a:xfrm>
          <a:prstGeom prst="rect">
            <a:avLst/>
          </a:prstGeom>
        </p:spPr>
      </p:pic>
      <p:pic>
        <p:nvPicPr>
          <p:cNvPr id="4" name="Picture 3">
            <a:extLst>
              <a:ext uri="{FF2B5EF4-FFF2-40B4-BE49-F238E27FC236}">
                <a16:creationId xmlns:a16="http://schemas.microsoft.com/office/drawing/2014/main" id="{5EDC7750-30F2-425C-989B-BB0C25AFB675}"/>
              </a:ext>
            </a:extLst>
          </p:cNvPr>
          <p:cNvPicPr>
            <a:picLocks noChangeAspect="1"/>
          </p:cNvPicPr>
          <p:nvPr/>
        </p:nvPicPr>
        <p:blipFill>
          <a:blip r:embed="rId4"/>
          <a:stretch>
            <a:fillRect/>
          </a:stretch>
        </p:blipFill>
        <p:spPr>
          <a:xfrm>
            <a:off x="7375620" y="3088157"/>
            <a:ext cx="2781688" cy="1533739"/>
          </a:xfrm>
          <a:prstGeom prst="rect">
            <a:avLst/>
          </a:prstGeom>
        </p:spPr>
      </p:pic>
      <p:pic>
        <p:nvPicPr>
          <p:cNvPr id="5" name="Picture 4">
            <a:extLst>
              <a:ext uri="{FF2B5EF4-FFF2-40B4-BE49-F238E27FC236}">
                <a16:creationId xmlns:a16="http://schemas.microsoft.com/office/drawing/2014/main" id="{A8BFB98D-CAEA-47BF-8BF5-C10FAC00244E}"/>
              </a:ext>
            </a:extLst>
          </p:cNvPr>
          <p:cNvPicPr>
            <a:picLocks noChangeAspect="1"/>
          </p:cNvPicPr>
          <p:nvPr/>
        </p:nvPicPr>
        <p:blipFill>
          <a:blip r:embed="rId5"/>
          <a:stretch>
            <a:fillRect/>
          </a:stretch>
        </p:blipFill>
        <p:spPr>
          <a:xfrm>
            <a:off x="7080303" y="5141919"/>
            <a:ext cx="3372321" cy="1495634"/>
          </a:xfrm>
          <a:prstGeom prst="rect">
            <a:avLst/>
          </a:prstGeom>
        </p:spPr>
      </p:pic>
    </p:spTree>
    <p:extLst>
      <p:ext uri="{BB962C8B-B14F-4D97-AF65-F5344CB8AC3E}">
        <p14:creationId xmlns:p14="http://schemas.microsoft.com/office/powerpoint/2010/main" val="484639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43D8AA-9B32-4F30-AEDA-04D9477AD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66"/>
            <a:ext cx="12192000" cy="6962729"/>
          </a:xfrm>
          <a:prstGeom prst="rect">
            <a:avLst/>
          </a:prstGeom>
        </p:spPr>
      </p:pic>
      <p:pic>
        <p:nvPicPr>
          <p:cNvPr id="2" name="Picture 1">
            <a:extLst>
              <a:ext uri="{FF2B5EF4-FFF2-40B4-BE49-F238E27FC236}">
                <a16:creationId xmlns:a16="http://schemas.microsoft.com/office/drawing/2014/main" id="{E9CA16EE-D10E-4816-B0BE-BA80DAA0995B}"/>
              </a:ext>
            </a:extLst>
          </p:cNvPr>
          <p:cNvPicPr>
            <a:picLocks noChangeAspect="1"/>
          </p:cNvPicPr>
          <p:nvPr/>
        </p:nvPicPr>
        <p:blipFill>
          <a:blip r:embed="rId3"/>
          <a:stretch>
            <a:fillRect/>
          </a:stretch>
        </p:blipFill>
        <p:spPr>
          <a:xfrm>
            <a:off x="7367807" y="881419"/>
            <a:ext cx="3067478" cy="1105054"/>
          </a:xfrm>
          <a:prstGeom prst="rect">
            <a:avLst/>
          </a:prstGeom>
        </p:spPr>
      </p:pic>
      <p:pic>
        <p:nvPicPr>
          <p:cNvPr id="4" name="Picture 3">
            <a:extLst>
              <a:ext uri="{FF2B5EF4-FFF2-40B4-BE49-F238E27FC236}">
                <a16:creationId xmlns:a16="http://schemas.microsoft.com/office/drawing/2014/main" id="{01857984-F082-43E4-B5C2-599E3B5B392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240098" y="2185909"/>
            <a:ext cx="2886478" cy="1114581"/>
          </a:xfrm>
          <a:prstGeom prst="rect">
            <a:avLst/>
          </a:prstGeom>
        </p:spPr>
      </p:pic>
      <p:pic>
        <p:nvPicPr>
          <p:cNvPr id="5" name="Picture 4">
            <a:extLst>
              <a:ext uri="{FF2B5EF4-FFF2-40B4-BE49-F238E27FC236}">
                <a16:creationId xmlns:a16="http://schemas.microsoft.com/office/drawing/2014/main" id="{E50A10CA-2445-4EAF-A855-FCFF1EEFB2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573520" y="3603381"/>
            <a:ext cx="2553056" cy="1000265"/>
          </a:xfrm>
          <a:prstGeom prst="rect">
            <a:avLst/>
          </a:prstGeom>
        </p:spPr>
      </p:pic>
      <p:pic>
        <p:nvPicPr>
          <p:cNvPr id="6" name="Picture 5">
            <a:extLst>
              <a:ext uri="{FF2B5EF4-FFF2-40B4-BE49-F238E27FC236}">
                <a16:creationId xmlns:a16="http://schemas.microsoft.com/office/drawing/2014/main" id="{B1D1B366-AE6A-4A4D-8FF0-FD78547B332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7449677" y="4785688"/>
            <a:ext cx="2807506" cy="1784077"/>
          </a:xfrm>
          <a:prstGeom prst="rect">
            <a:avLst/>
          </a:prstGeom>
        </p:spPr>
      </p:pic>
    </p:spTree>
    <p:extLst>
      <p:ext uri="{BB962C8B-B14F-4D97-AF65-F5344CB8AC3E}">
        <p14:creationId xmlns:p14="http://schemas.microsoft.com/office/powerpoint/2010/main" val="2754402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1FBC9-001A-4C96-9D4C-BB2349460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2"/>
            <a:ext cx="12191999" cy="6856795"/>
          </a:xfrm>
          <a:prstGeom prst="rect">
            <a:avLst/>
          </a:prstGeom>
        </p:spPr>
      </p:pic>
      <p:pic>
        <p:nvPicPr>
          <p:cNvPr id="4" name="Picture 3">
            <a:extLst>
              <a:ext uri="{FF2B5EF4-FFF2-40B4-BE49-F238E27FC236}">
                <a16:creationId xmlns:a16="http://schemas.microsoft.com/office/drawing/2014/main" id="{09E8BACB-3B50-401F-8EC9-FABAC8996A49}"/>
              </a:ext>
            </a:extLst>
          </p:cNvPr>
          <p:cNvPicPr>
            <a:picLocks noChangeAspect="1"/>
          </p:cNvPicPr>
          <p:nvPr/>
        </p:nvPicPr>
        <p:blipFill>
          <a:blip r:embed="rId3"/>
          <a:stretch>
            <a:fillRect/>
          </a:stretch>
        </p:blipFill>
        <p:spPr>
          <a:xfrm>
            <a:off x="388587" y="2197341"/>
            <a:ext cx="4020111" cy="3477110"/>
          </a:xfrm>
          <a:prstGeom prst="rect">
            <a:avLst/>
          </a:prstGeom>
        </p:spPr>
      </p:pic>
      <p:pic>
        <p:nvPicPr>
          <p:cNvPr id="5" name="Picture 4">
            <a:extLst>
              <a:ext uri="{FF2B5EF4-FFF2-40B4-BE49-F238E27FC236}">
                <a16:creationId xmlns:a16="http://schemas.microsoft.com/office/drawing/2014/main" id="{4CF93383-3118-4C04-8FBB-C345602B0C0B}"/>
              </a:ext>
            </a:extLst>
          </p:cNvPr>
          <p:cNvPicPr>
            <a:picLocks noChangeAspect="1"/>
          </p:cNvPicPr>
          <p:nvPr/>
        </p:nvPicPr>
        <p:blipFill>
          <a:blip r:embed="rId4"/>
          <a:stretch>
            <a:fillRect/>
          </a:stretch>
        </p:blipFill>
        <p:spPr>
          <a:xfrm>
            <a:off x="4408698" y="1914313"/>
            <a:ext cx="6668431" cy="1514686"/>
          </a:xfrm>
          <a:prstGeom prst="rect">
            <a:avLst/>
          </a:prstGeom>
        </p:spPr>
      </p:pic>
      <p:pic>
        <p:nvPicPr>
          <p:cNvPr id="6" name="Picture 5">
            <a:extLst>
              <a:ext uri="{FF2B5EF4-FFF2-40B4-BE49-F238E27FC236}">
                <a16:creationId xmlns:a16="http://schemas.microsoft.com/office/drawing/2014/main" id="{188F889A-BEBC-4B5F-A23B-4209175AAE97}"/>
              </a:ext>
            </a:extLst>
          </p:cNvPr>
          <p:cNvPicPr>
            <a:picLocks noChangeAspect="1"/>
          </p:cNvPicPr>
          <p:nvPr/>
        </p:nvPicPr>
        <p:blipFill>
          <a:blip r:embed="rId5"/>
          <a:stretch>
            <a:fillRect/>
          </a:stretch>
        </p:blipFill>
        <p:spPr>
          <a:xfrm>
            <a:off x="4382404" y="3356631"/>
            <a:ext cx="6801799" cy="1476581"/>
          </a:xfrm>
          <a:prstGeom prst="rect">
            <a:avLst/>
          </a:prstGeom>
        </p:spPr>
      </p:pic>
      <p:pic>
        <p:nvPicPr>
          <p:cNvPr id="7" name="Picture 6">
            <a:extLst>
              <a:ext uri="{FF2B5EF4-FFF2-40B4-BE49-F238E27FC236}">
                <a16:creationId xmlns:a16="http://schemas.microsoft.com/office/drawing/2014/main" id="{56BCCB20-9E41-4E58-9AF6-35732F56A777}"/>
              </a:ext>
            </a:extLst>
          </p:cNvPr>
          <p:cNvPicPr>
            <a:picLocks noChangeAspect="1"/>
          </p:cNvPicPr>
          <p:nvPr/>
        </p:nvPicPr>
        <p:blipFill>
          <a:blip r:embed="rId6"/>
          <a:stretch>
            <a:fillRect/>
          </a:stretch>
        </p:blipFill>
        <p:spPr>
          <a:xfrm>
            <a:off x="4408698" y="4808475"/>
            <a:ext cx="6716062" cy="1467055"/>
          </a:xfrm>
          <a:prstGeom prst="rect">
            <a:avLst/>
          </a:prstGeom>
        </p:spPr>
      </p:pic>
    </p:spTree>
    <p:extLst>
      <p:ext uri="{BB962C8B-B14F-4D97-AF65-F5344CB8AC3E}">
        <p14:creationId xmlns:p14="http://schemas.microsoft.com/office/powerpoint/2010/main" val="914771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4466DE-8B2B-44D3-A900-5434C557F6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760436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6C79-4672-489F-8CF9-03270FF171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7650"/>
            <a:ext cx="12205632" cy="6850349"/>
          </a:xfrm>
          <a:prstGeom prst="rect">
            <a:avLst/>
          </a:prstGeom>
        </p:spPr>
      </p:pic>
    </p:spTree>
    <p:extLst>
      <p:ext uri="{BB962C8B-B14F-4D97-AF65-F5344CB8AC3E}">
        <p14:creationId xmlns:p14="http://schemas.microsoft.com/office/powerpoint/2010/main" val="3452598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CA53-A24E-4014-84CD-FDD178C237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1"/>
            <a:ext cx="12228870" cy="6858000"/>
          </a:xfrm>
          <a:prstGeom prst="rect">
            <a:avLst/>
          </a:prstGeom>
        </p:spPr>
      </p:pic>
    </p:spTree>
    <p:extLst>
      <p:ext uri="{BB962C8B-B14F-4D97-AF65-F5344CB8AC3E}">
        <p14:creationId xmlns:p14="http://schemas.microsoft.com/office/powerpoint/2010/main" val="1613055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EB810-248D-4CF1-87EE-9058B1192C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30129"/>
            <a:ext cx="12246039" cy="6827871"/>
          </a:xfrm>
          <a:prstGeom prst="rect">
            <a:avLst/>
          </a:prstGeom>
        </p:spPr>
      </p:pic>
    </p:spTree>
    <p:extLst>
      <p:ext uri="{BB962C8B-B14F-4D97-AF65-F5344CB8AC3E}">
        <p14:creationId xmlns:p14="http://schemas.microsoft.com/office/powerpoint/2010/main" val="1227344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CA53-A24E-4014-84CD-FDD178C237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6080" r="5802"/>
          <a:stretch/>
        </p:blipFill>
        <p:spPr>
          <a:xfrm>
            <a:off x="7315200" y="149087"/>
            <a:ext cx="4661453" cy="6629400"/>
          </a:xfrm>
          <a:prstGeom prst="rect">
            <a:avLst/>
          </a:prstGeom>
        </p:spPr>
      </p:pic>
      <p:grpSp>
        <p:nvGrpSpPr>
          <p:cNvPr id="15" name="Group 14">
            <a:extLst>
              <a:ext uri="{FF2B5EF4-FFF2-40B4-BE49-F238E27FC236}">
                <a16:creationId xmlns:a16="http://schemas.microsoft.com/office/drawing/2014/main" id="{A05B44C9-8F7A-4C75-ADA2-CD83DCCB8797}"/>
              </a:ext>
            </a:extLst>
          </p:cNvPr>
          <p:cNvGrpSpPr/>
          <p:nvPr/>
        </p:nvGrpSpPr>
        <p:grpSpPr>
          <a:xfrm>
            <a:off x="427456" y="513530"/>
            <a:ext cx="6886321" cy="5821000"/>
            <a:chOff x="427456" y="513530"/>
            <a:chExt cx="6886321" cy="5821000"/>
          </a:xfrm>
        </p:grpSpPr>
        <p:pic>
          <p:nvPicPr>
            <p:cNvPr id="2" name="Picture 1">
              <a:extLst>
                <a:ext uri="{FF2B5EF4-FFF2-40B4-BE49-F238E27FC236}">
                  <a16:creationId xmlns:a16="http://schemas.microsoft.com/office/drawing/2014/main" id="{670AE55B-AAC1-498E-8219-E5650278AFA4}"/>
                </a:ext>
              </a:extLst>
            </p:cNvPr>
            <p:cNvPicPr>
              <a:picLocks noChangeAspect="1"/>
            </p:cNvPicPr>
            <p:nvPr/>
          </p:nvPicPr>
          <p:blipFill rotWithShape="1">
            <a:blip r:embed="rId4"/>
            <a:srcRect r="34844"/>
            <a:stretch/>
          </p:blipFill>
          <p:spPr>
            <a:xfrm>
              <a:off x="427456" y="523469"/>
              <a:ext cx="2613918" cy="5811061"/>
            </a:xfrm>
            <a:prstGeom prst="rect">
              <a:avLst/>
            </a:prstGeom>
          </p:spPr>
        </p:pic>
        <p:pic>
          <p:nvPicPr>
            <p:cNvPr id="14" name="Picture 13">
              <a:extLst>
                <a:ext uri="{FF2B5EF4-FFF2-40B4-BE49-F238E27FC236}">
                  <a16:creationId xmlns:a16="http://schemas.microsoft.com/office/drawing/2014/main" id="{9B1D4C86-A550-4A40-847A-629997625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375" y="513530"/>
              <a:ext cx="4272402" cy="5801535"/>
            </a:xfrm>
            <a:prstGeom prst="rect">
              <a:avLst/>
            </a:prstGeom>
          </p:spPr>
        </p:pic>
      </p:grpSp>
      <p:sp>
        <p:nvSpPr>
          <p:cNvPr id="25" name="Rectangle 24">
            <a:extLst>
              <a:ext uri="{FF2B5EF4-FFF2-40B4-BE49-F238E27FC236}">
                <a16:creationId xmlns:a16="http://schemas.microsoft.com/office/drawing/2014/main" id="{13056171-7A09-4932-8F1B-33AF2A6EEE67}"/>
              </a:ext>
            </a:extLst>
          </p:cNvPr>
          <p:cNvSpPr/>
          <p:nvPr/>
        </p:nvSpPr>
        <p:spPr>
          <a:xfrm>
            <a:off x="2764107" y="1538228"/>
            <a:ext cx="4252686" cy="523220"/>
          </a:xfrm>
          <a:prstGeom prst="rect">
            <a:avLst/>
          </a:prstGeom>
        </p:spPr>
        <p:txBody>
          <a:bodyPr wrap="square">
            <a:spAutoFit/>
          </a:bodyPr>
          <a:lstStyle/>
          <a:p>
            <a:pPr algn="ctr"/>
            <a:r>
              <a:rPr lang="en-US" sz="2800" dirty="0">
                <a:solidFill>
                  <a:srgbClr val="FF00FF"/>
                </a:solidFill>
                <a:latin typeface="Times New Roman" pitchFamily="18" charset="0"/>
                <a:cs typeface="Times New Roman" pitchFamily="18" charset="0"/>
              </a:rPr>
              <a:t>A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a:t>
            </a:r>
          </a:p>
        </p:txBody>
      </p:sp>
      <p:sp>
        <p:nvSpPr>
          <p:cNvPr id="26" name="Rectangle 25">
            <a:extLst>
              <a:ext uri="{FF2B5EF4-FFF2-40B4-BE49-F238E27FC236}">
                <a16:creationId xmlns:a16="http://schemas.microsoft.com/office/drawing/2014/main" id="{A147D57F-82B1-422E-A404-F262BF416E81}"/>
              </a:ext>
            </a:extLst>
          </p:cNvPr>
          <p:cNvSpPr/>
          <p:nvPr/>
        </p:nvSpPr>
        <p:spPr>
          <a:xfrm>
            <a:off x="2746832" y="2001650"/>
            <a:ext cx="4252686" cy="523220"/>
          </a:xfrm>
          <a:prstGeom prst="rect">
            <a:avLst/>
          </a:prstGeom>
        </p:spPr>
        <p:txBody>
          <a:bodyPr wrap="square">
            <a:spAutoFit/>
          </a:bodyPr>
          <a:lstStyle/>
          <a:p>
            <a:pPr algn="ctr"/>
            <a:r>
              <a:rPr lang="en-US" sz="2800" dirty="0">
                <a:solidFill>
                  <a:srgbClr val="FF00FF"/>
                </a:solidFill>
                <a:latin typeface="Times New Roman" pitchFamily="18" charset="0"/>
                <a:cs typeface="Times New Roman" pitchFamily="18" charset="0"/>
              </a:rPr>
              <a:t>AA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aa</a:t>
            </a:r>
            <a:endParaRPr lang="en-US" sz="2800" dirty="0">
              <a:solidFill>
                <a:srgbClr val="FF00FF"/>
              </a:solidFill>
              <a:latin typeface="Times New Roman" pitchFamily="18" charset="0"/>
              <a:cs typeface="Times New Roman" pitchFamily="18" charset="0"/>
            </a:endParaRPr>
          </a:p>
        </p:txBody>
      </p:sp>
      <p:sp>
        <p:nvSpPr>
          <p:cNvPr id="27" name="Rectangle 26">
            <a:extLst>
              <a:ext uri="{FF2B5EF4-FFF2-40B4-BE49-F238E27FC236}">
                <a16:creationId xmlns:a16="http://schemas.microsoft.com/office/drawing/2014/main" id="{5932C196-5613-4261-A117-B72EA139A974}"/>
              </a:ext>
            </a:extLst>
          </p:cNvPr>
          <p:cNvSpPr/>
          <p:nvPr/>
        </p:nvSpPr>
        <p:spPr>
          <a:xfrm>
            <a:off x="2894026" y="2642274"/>
            <a:ext cx="4252686" cy="523220"/>
          </a:xfrm>
          <a:prstGeom prst="rect">
            <a:avLst/>
          </a:prstGeom>
        </p:spPr>
        <p:txBody>
          <a:bodyPr wrap="square">
            <a:spAutoFit/>
          </a:bodyPr>
          <a:lstStyle/>
          <a:p>
            <a:pPr algn="ct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tím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trắng</a:t>
            </a:r>
            <a:endParaRPr lang="en-US" sz="2800" dirty="0">
              <a:solidFill>
                <a:srgbClr val="FF00FF"/>
              </a:solidFill>
              <a:latin typeface="Times New Roman" pitchFamily="18" charset="0"/>
              <a:cs typeface="Times New Roman" pitchFamily="18" charset="0"/>
            </a:endParaRPr>
          </a:p>
        </p:txBody>
      </p:sp>
      <p:sp>
        <p:nvSpPr>
          <p:cNvPr id="28" name="Rectangle 27">
            <a:extLst>
              <a:ext uri="{FF2B5EF4-FFF2-40B4-BE49-F238E27FC236}">
                <a16:creationId xmlns:a16="http://schemas.microsoft.com/office/drawing/2014/main" id="{CC25E7A2-EBEC-4999-8C5E-11FBC0FEA333}"/>
              </a:ext>
            </a:extLst>
          </p:cNvPr>
          <p:cNvSpPr/>
          <p:nvPr/>
        </p:nvSpPr>
        <p:spPr>
          <a:xfrm>
            <a:off x="2764107" y="3327822"/>
            <a:ext cx="4252686" cy="523220"/>
          </a:xfrm>
          <a:prstGeom prst="rect">
            <a:avLst/>
          </a:prstGeom>
        </p:spPr>
        <p:txBody>
          <a:bodyPr wrap="square">
            <a:spAutoFit/>
          </a:bodyPr>
          <a:lstStyle/>
          <a:p>
            <a:pPr algn="ct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tím</a:t>
            </a:r>
            <a:endParaRPr lang="en-US" sz="2800" dirty="0">
              <a:solidFill>
                <a:srgbClr val="FF00FF"/>
              </a:solidFill>
              <a:latin typeface="Times New Roman" pitchFamily="18" charset="0"/>
              <a:cs typeface="Times New Roman" pitchFamily="18" charset="0"/>
            </a:endParaRPr>
          </a:p>
        </p:txBody>
      </p:sp>
      <p:sp>
        <p:nvSpPr>
          <p:cNvPr id="29" name="Rectangle 28">
            <a:extLst>
              <a:ext uri="{FF2B5EF4-FFF2-40B4-BE49-F238E27FC236}">
                <a16:creationId xmlns:a16="http://schemas.microsoft.com/office/drawing/2014/main" id="{47DB0924-3F3C-4911-A73E-73BBEBF4A593}"/>
              </a:ext>
            </a:extLst>
          </p:cNvPr>
          <p:cNvSpPr/>
          <p:nvPr/>
        </p:nvSpPr>
        <p:spPr>
          <a:xfrm>
            <a:off x="2746832" y="3791244"/>
            <a:ext cx="4252686" cy="523220"/>
          </a:xfrm>
          <a:prstGeom prst="rect">
            <a:avLst/>
          </a:prstGeom>
        </p:spPr>
        <p:txBody>
          <a:bodyPr wrap="square">
            <a:spAutoFit/>
          </a:bodyPr>
          <a:lstStyle/>
          <a:p>
            <a:pPr algn="ct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trắng</a:t>
            </a:r>
            <a:endParaRPr lang="en-US" sz="2800" dirty="0">
              <a:solidFill>
                <a:srgbClr val="FF00FF"/>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ECB78D3D-5E84-445A-827F-CDCCB31CCEB9}"/>
              </a:ext>
            </a:extLst>
          </p:cNvPr>
          <p:cNvSpPr/>
          <p:nvPr/>
        </p:nvSpPr>
        <p:spPr>
          <a:xfrm>
            <a:off x="2746832" y="4289854"/>
            <a:ext cx="4252686" cy="523220"/>
          </a:xfrm>
          <a:prstGeom prst="rect">
            <a:avLst/>
          </a:prstGeom>
        </p:spPr>
        <p:txBody>
          <a:bodyPr wrap="square">
            <a:spAutoFit/>
          </a:bodyPr>
          <a:lstStyle/>
          <a:p>
            <a:pPr algn="ct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tím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hoa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trắng</a:t>
            </a:r>
            <a:endParaRPr lang="en-US" sz="2800" dirty="0">
              <a:solidFill>
                <a:srgbClr val="FF00FF"/>
              </a:solidFill>
              <a:latin typeface="Times New Roman" pitchFamily="18" charset="0"/>
              <a:cs typeface="Times New Roman" pitchFamily="18" charset="0"/>
            </a:endParaRPr>
          </a:p>
        </p:txBody>
      </p:sp>
      <p:sp>
        <p:nvSpPr>
          <p:cNvPr id="31" name="Rectangle 30">
            <a:extLst>
              <a:ext uri="{FF2B5EF4-FFF2-40B4-BE49-F238E27FC236}">
                <a16:creationId xmlns:a16="http://schemas.microsoft.com/office/drawing/2014/main" id="{6E90926E-3F45-4A3E-B55E-F5B079522B72}"/>
              </a:ext>
            </a:extLst>
          </p:cNvPr>
          <p:cNvSpPr/>
          <p:nvPr/>
        </p:nvSpPr>
        <p:spPr>
          <a:xfrm>
            <a:off x="2746832" y="4753276"/>
            <a:ext cx="4252686" cy="523220"/>
          </a:xfrm>
          <a:prstGeom prst="rect">
            <a:avLst/>
          </a:prstGeom>
        </p:spPr>
        <p:txBody>
          <a:bodyPr wrap="square">
            <a:spAutoFit/>
          </a:bodyPr>
          <a:lstStyle/>
          <a:p>
            <a:pPr algn="ctr"/>
            <a:r>
              <a:rPr lang="en-US" sz="2800" dirty="0">
                <a:solidFill>
                  <a:srgbClr val="FF00FF"/>
                </a:solidFill>
                <a:latin typeface="Times New Roman" pitchFamily="18" charset="0"/>
                <a:cs typeface="Times New Roman" pitchFamily="18" charset="0"/>
              </a:rPr>
              <a:t>AA, </a:t>
            </a:r>
            <a:r>
              <a:rPr lang="en-US" sz="2800" dirty="0" err="1">
                <a:solidFill>
                  <a:srgbClr val="FF00FF"/>
                </a:solidFill>
                <a:latin typeface="Times New Roman" pitchFamily="18" charset="0"/>
                <a:cs typeface="Times New Roman" pitchFamily="18" charset="0"/>
              </a:rPr>
              <a:t>Aa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aa</a:t>
            </a:r>
            <a:endParaRPr lang="en-US" sz="2800" dirty="0">
              <a:solidFill>
                <a:srgbClr val="FF00FF"/>
              </a:solidFill>
              <a:latin typeface="Times New Roman" pitchFamily="18" charset="0"/>
              <a:cs typeface="Times New Roman" pitchFamily="18" charset="0"/>
            </a:endParaRPr>
          </a:p>
        </p:txBody>
      </p:sp>
      <p:sp>
        <p:nvSpPr>
          <p:cNvPr id="32" name="Rectangle 31">
            <a:extLst>
              <a:ext uri="{FF2B5EF4-FFF2-40B4-BE49-F238E27FC236}">
                <a16:creationId xmlns:a16="http://schemas.microsoft.com/office/drawing/2014/main" id="{86B5FE60-7233-4295-8672-F72C763D24D0}"/>
              </a:ext>
            </a:extLst>
          </p:cNvPr>
          <p:cNvSpPr/>
          <p:nvPr/>
        </p:nvSpPr>
        <p:spPr>
          <a:xfrm>
            <a:off x="2746832" y="5227528"/>
            <a:ext cx="4252686" cy="523220"/>
          </a:xfrm>
          <a:prstGeom prst="rect">
            <a:avLst/>
          </a:prstGeom>
        </p:spPr>
        <p:txBody>
          <a:bodyPr wrap="square">
            <a:spAutoFit/>
          </a:bodyPr>
          <a:lstStyle/>
          <a:p>
            <a:pPr algn="ctr"/>
            <a:r>
              <a:rPr lang="en-US" sz="2800" dirty="0">
                <a:solidFill>
                  <a:srgbClr val="FF00FF"/>
                </a:solidFill>
                <a:latin typeface="Times New Roman" pitchFamily="18" charset="0"/>
                <a:cs typeface="Times New Roman" pitchFamily="18" charset="0"/>
              </a:rPr>
              <a:t>A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a:t>
            </a:r>
          </a:p>
        </p:txBody>
      </p:sp>
      <p:sp>
        <p:nvSpPr>
          <p:cNvPr id="33" name="Rectangle 32">
            <a:extLst>
              <a:ext uri="{FF2B5EF4-FFF2-40B4-BE49-F238E27FC236}">
                <a16:creationId xmlns:a16="http://schemas.microsoft.com/office/drawing/2014/main" id="{595F3E17-6B36-4018-8B86-1FB0D8ED49A0}"/>
              </a:ext>
            </a:extLst>
          </p:cNvPr>
          <p:cNvSpPr/>
          <p:nvPr/>
        </p:nvSpPr>
        <p:spPr>
          <a:xfrm>
            <a:off x="2739572" y="5734755"/>
            <a:ext cx="4252686" cy="523220"/>
          </a:xfrm>
          <a:prstGeom prst="rect">
            <a:avLst/>
          </a:prstGeom>
        </p:spPr>
        <p:txBody>
          <a:bodyPr wrap="square">
            <a:spAutoFit/>
          </a:bodyPr>
          <a:lstStyle/>
          <a:p>
            <a:pPr algn="ctr"/>
            <a:r>
              <a:rPr lang="en-US" sz="2800" dirty="0">
                <a:solidFill>
                  <a:srgbClr val="FF00FF"/>
                </a:solidFill>
                <a:latin typeface="Times New Roman" pitchFamily="18" charset="0"/>
                <a:cs typeface="Times New Roman" pitchFamily="18" charset="0"/>
              </a:rPr>
              <a:t>AA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aa</a:t>
            </a:r>
            <a:endParaRPr lang="en-US" sz="2800"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29478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ox(in)">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in)">
                                      <p:cBhvr>
                                        <p:cTn id="32" dur="1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1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ox(in)">
                                      <p:cBhvr>
                                        <p:cTn id="42" dur="10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ox(in)">
                                      <p:cBhvr>
                                        <p:cTn id="4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A8760-E680-4A0B-8219-5E1774793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 y="41654"/>
            <a:ext cx="12265571" cy="6816346"/>
          </a:xfrm>
          <a:prstGeom prst="rect">
            <a:avLst/>
          </a:prstGeom>
        </p:spPr>
      </p:pic>
      <p:pic>
        <p:nvPicPr>
          <p:cNvPr id="2" name="Picture 1">
            <a:extLst>
              <a:ext uri="{FF2B5EF4-FFF2-40B4-BE49-F238E27FC236}">
                <a16:creationId xmlns:a16="http://schemas.microsoft.com/office/drawing/2014/main" id="{D02221D4-6727-4130-AF14-F2D12770C3C1}"/>
              </a:ext>
            </a:extLst>
          </p:cNvPr>
          <p:cNvPicPr>
            <a:picLocks noChangeAspect="1"/>
          </p:cNvPicPr>
          <p:nvPr/>
        </p:nvPicPr>
        <p:blipFill>
          <a:blip r:embed="rId3"/>
          <a:stretch>
            <a:fillRect/>
          </a:stretch>
        </p:blipFill>
        <p:spPr>
          <a:xfrm>
            <a:off x="5295246" y="1693556"/>
            <a:ext cx="6392167" cy="1695687"/>
          </a:xfrm>
          <a:prstGeom prst="rect">
            <a:avLst/>
          </a:prstGeom>
        </p:spPr>
      </p:pic>
      <p:pic>
        <p:nvPicPr>
          <p:cNvPr id="4" name="Picture 3">
            <a:extLst>
              <a:ext uri="{FF2B5EF4-FFF2-40B4-BE49-F238E27FC236}">
                <a16:creationId xmlns:a16="http://schemas.microsoft.com/office/drawing/2014/main" id="{42168B5A-18D8-4674-9652-EECE10AE99B5}"/>
              </a:ext>
            </a:extLst>
          </p:cNvPr>
          <p:cNvPicPr>
            <a:picLocks noChangeAspect="1"/>
          </p:cNvPicPr>
          <p:nvPr/>
        </p:nvPicPr>
        <p:blipFill>
          <a:blip r:embed="rId4"/>
          <a:stretch>
            <a:fillRect/>
          </a:stretch>
        </p:blipFill>
        <p:spPr>
          <a:xfrm>
            <a:off x="5171213" y="3468758"/>
            <a:ext cx="6401693" cy="1600423"/>
          </a:xfrm>
          <a:prstGeom prst="rect">
            <a:avLst/>
          </a:prstGeom>
        </p:spPr>
      </p:pic>
      <p:pic>
        <p:nvPicPr>
          <p:cNvPr id="5" name="Picture 4">
            <a:extLst>
              <a:ext uri="{FF2B5EF4-FFF2-40B4-BE49-F238E27FC236}">
                <a16:creationId xmlns:a16="http://schemas.microsoft.com/office/drawing/2014/main" id="{1972FF53-1834-4797-A61A-DAE48A5A56A8}"/>
              </a:ext>
            </a:extLst>
          </p:cNvPr>
          <p:cNvPicPr>
            <a:picLocks noChangeAspect="1"/>
          </p:cNvPicPr>
          <p:nvPr/>
        </p:nvPicPr>
        <p:blipFill>
          <a:blip r:embed="rId5"/>
          <a:stretch>
            <a:fillRect/>
          </a:stretch>
        </p:blipFill>
        <p:spPr>
          <a:xfrm>
            <a:off x="5204554" y="5168729"/>
            <a:ext cx="6335009" cy="1152686"/>
          </a:xfrm>
          <a:prstGeom prst="rect">
            <a:avLst/>
          </a:prstGeom>
        </p:spPr>
      </p:pic>
    </p:spTree>
    <p:extLst>
      <p:ext uri="{BB962C8B-B14F-4D97-AF65-F5344CB8AC3E}">
        <p14:creationId xmlns:p14="http://schemas.microsoft.com/office/powerpoint/2010/main" val="48797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E923C-4857-4BBD-9D4B-7343BBEF1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 y="766"/>
            <a:ext cx="12192777" cy="6857233"/>
          </a:xfrm>
          <a:prstGeom prst="rect">
            <a:avLst/>
          </a:prstGeom>
        </p:spPr>
      </p:pic>
      <p:pic>
        <p:nvPicPr>
          <p:cNvPr id="2" name="Picture 1">
            <a:extLst>
              <a:ext uri="{FF2B5EF4-FFF2-40B4-BE49-F238E27FC236}">
                <a16:creationId xmlns:a16="http://schemas.microsoft.com/office/drawing/2014/main" id="{F829D452-CA53-43E0-A723-38E95FBC9709}"/>
              </a:ext>
            </a:extLst>
          </p:cNvPr>
          <p:cNvPicPr>
            <a:picLocks noChangeAspect="1"/>
          </p:cNvPicPr>
          <p:nvPr/>
        </p:nvPicPr>
        <p:blipFill>
          <a:blip r:embed="rId3"/>
          <a:stretch>
            <a:fillRect/>
          </a:stretch>
        </p:blipFill>
        <p:spPr>
          <a:xfrm>
            <a:off x="849535" y="1458320"/>
            <a:ext cx="6716062" cy="562053"/>
          </a:xfrm>
          <a:prstGeom prst="rect">
            <a:avLst/>
          </a:prstGeom>
        </p:spPr>
      </p:pic>
      <p:pic>
        <p:nvPicPr>
          <p:cNvPr id="4" name="Picture 3">
            <a:extLst>
              <a:ext uri="{FF2B5EF4-FFF2-40B4-BE49-F238E27FC236}">
                <a16:creationId xmlns:a16="http://schemas.microsoft.com/office/drawing/2014/main" id="{476F90EF-83B2-47FE-AFE0-09CBE9816098}"/>
              </a:ext>
            </a:extLst>
          </p:cNvPr>
          <p:cNvPicPr>
            <a:picLocks noChangeAspect="1"/>
          </p:cNvPicPr>
          <p:nvPr/>
        </p:nvPicPr>
        <p:blipFill>
          <a:blip r:embed="rId4"/>
          <a:stretch>
            <a:fillRect/>
          </a:stretch>
        </p:blipFill>
        <p:spPr>
          <a:xfrm>
            <a:off x="744141" y="1927937"/>
            <a:ext cx="6668431" cy="676369"/>
          </a:xfrm>
          <a:prstGeom prst="rect">
            <a:avLst/>
          </a:prstGeom>
        </p:spPr>
      </p:pic>
      <p:pic>
        <p:nvPicPr>
          <p:cNvPr id="5" name="Picture 4">
            <a:extLst>
              <a:ext uri="{FF2B5EF4-FFF2-40B4-BE49-F238E27FC236}">
                <a16:creationId xmlns:a16="http://schemas.microsoft.com/office/drawing/2014/main" id="{A7BBAB58-54D5-4F60-B22E-0DAE43FD72C2}"/>
              </a:ext>
            </a:extLst>
          </p:cNvPr>
          <p:cNvPicPr>
            <a:picLocks noChangeAspect="1"/>
          </p:cNvPicPr>
          <p:nvPr/>
        </p:nvPicPr>
        <p:blipFill>
          <a:blip r:embed="rId5"/>
          <a:stretch>
            <a:fillRect/>
          </a:stretch>
        </p:blipFill>
        <p:spPr>
          <a:xfrm>
            <a:off x="744141" y="2634123"/>
            <a:ext cx="6306430" cy="543001"/>
          </a:xfrm>
          <a:prstGeom prst="rect">
            <a:avLst/>
          </a:prstGeom>
        </p:spPr>
      </p:pic>
      <p:pic>
        <p:nvPicPr>
          <p:cNvPr id="6" name="Picture 5">
            <a:extLst>
              <a:ext uri="{FF2B5EF4-FFF2-40B4-BE49-F238E27FC236}">
                <a16:creationId xmlns:a16="http://schemas.microsoft.com/office/drawing/2014/main" id="{17A51CF5-59DA-47D1-BA58-C9700A6712C4}"/>
              </a:ext>
            </a:extLst>
          </p:cNvPr>
          <p:cNvPicPr>
            <a:picLocks noChangeAspect="1"/>
          </p:cNvPicPr>
          <p:nvPr/>
        </p:nvPicPr>
        <p:blipFill>
          <a:blip r:embed="rId6"/>
          <a:stretch>
            <a:fillRect/>
          </a:stretch>
        </p:blipFill>
        <p:spPr>
          <a:xfrm>
            <a:off x="659706" y="3206941"/>
            <a:ext cx="5982535" cy="543001"/>
          </a:xfrm>
          <a:prstGeom prst="rect">
            <a:avLst/>
          </a:prstGeom>
        </p:spPr>
      </p:pic>
      <p:pic>
        <p:nvPicPr>
          <p:cNvPr id="7" name="Picture 6">
            <a:extLst>
              <a:ext uri="{FF2B5EF4-FFF2-40B4-BE49-F238E27FC236}">
                <a16:creationId xmlns:a16="http://schemas.microsoft.com/office/drawing/2014/main" id="{4D69BACE-9A45-47CE-9A08-72956B100733}"/>
              </a:ext>
            </a:extLst>
          </p:cNvPr>
          <p:cNvPicPr>
            <a:picLocks noChangeAspect="1"/>
          </p:cNvPicPr>
          <p:nvPr/>
        </p:nvPicPr>
        <p:blipFill>
          <a:blip r:embed="rId7"/>
          <a:stretch>
            <a:fillRect/>
          </a:stretch>
        </p:blipFill>
        <p:spPr>
          <a:xfrm>
            <a:off x="659706" y="3857208"/>
            <a:ext cx="5868219" cy="495369"/>
          </a:xfrm>
          <a:prstGeom prst="rect">
            <a:avLst/>
          </a:prstGeom>
        </p:spPr>
      </p:pic>
      <p:pic>
        <p:nvPicPr>
          <p:cNvPr id="8" name="Picture 7">
            <a:extLst>
              <a:ext uri="{FF2B5EF4-FFF2-40B4-BE49-F238E27FC236}">
                <a16:creationId xmlns:a16="http://schemas.microsoft.com/office/drawing/2014/main" id="{B1B26CF7-8C35-472A-8C89-2D89FD7F1EF6}"/>
              </a:ext>
            </a:extLst>
          </p:cNvPr>
          <p:cNvPicPr>
            <a:picLocks noChangeAspect="1"/>
          </p:cNvPicPr>
          <p:nvPr/>
        </p:nvPicPr>
        <p:blipFill>
          <a:blip r:embed="rId8"/>
          <a:stretch>
            <a:fillRect/>
          </a:stretch>
        </p:blipFill>
        <p:spPr>
          <a:xfrm>
            <a:off x="659705" y="4459651"/>
            <a:ext cx="5868219" cy="543001"/>
          </a:xfrm>
          <a:prstGeom prst="rect">
            <a:avLst/>
          </a:prstGeom>
        </p:spPr>
      </p:pic>
      <p:pic>
        <p:nvPicPr>
          <p:cNvPr id="9" name="Picture 8">
            <a:extLst>
              <a:ext uri="{FF2B5EF4-FFF2-40B4-BE49-F238E27FC236}">
                <a16:creationId xmlns:a16="http://schemas.microsoft.com/office/drawing/2014/main" id="{90679544-4F10-4093-9166-44B471C2CECC}"/>
              </a:ext>
            </a:extLst>
          </p:cNvPr>
          <p:cNvPicPr>
            <a:picLocks noChangeAspect="1"/>
          </p:cNvPicPr>
          <p:nvPr/>
        </p:nvPicPr>
        <p:blipFill>
          <a:blip r:embed="rId9"/>
          <a:stretch>
            <a:fillRect/>
          </a:stretch>
        </p:blipFill>
        <p:spPr>
          <a:xfrm>
            <a:off x="535768" y="5034833"/>
            <a:ext cx="5382376" cy="619211"/>
          </a:xfrm>
          <a:prstGeom prst="rect">
            <a:avLst/>
          </a:prstGeom>
        </p:spPr>
      </p:pic>
      <p:pic>
        <p:nvPicPr>
          <p:cNvPr id="10" name="Picture 9">
            <a:extLst>
              <a:ext uri="{FF2B5EF4-FFF2-40B4-BE49-F238E27FC236}">
                <a16:creationId xmlns:a16="http://schemas.microsoft.com/office/drawing/2014/main" id="{28287CE7-E9A0-4D42-A51A-284976B2ECF4}"/>
              </a:ext>
            </a:extLst>
          </p:cNvPr>
          <p:cNvPicPr>
            <a:picLocks noChangeAspect="1"/>
          </p:cNvPicPr>
          <p:nvPr/>
        </p:nvPicPr>
        <p:blipFill>
          <a:blip r:embed="rId10"/>
          <a:stretch>
            <a:fillRect/>
          </a:stretch>
        </p:blipFill>
        <p:spPr>
          <a:xfrm>
            <a:off x="535768" y="5686225"/>
            <a:ext cx="7602011" cy="657317"/>
          </a:xfrm>
          <a:prstGeom prst="rect">
            <a:avLst/>
          </a:prstGeom>
        </p:spPr>
      </p:pic>
    </p:spTree>
    <p:extLst>
      <p:ext uri="{BB962C8B-B14F-4D97-AF65-F5344CB8AC3E}">
        <p14:creationId xmlns:p14="http://schemas.microsoft.com/office/powerpoint/2010/main" val="17908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A6006-0950-4B5C-9BDF-ADC191106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 y="32132"/>
            <a:ext cx="12246124" cy="6825867"/>
          </a:xfrm>
          <a:prstGeom prst="rect">
            <a:avLst/>
          </a:prstGeom>
        </p:spPr>
      </p:pic>
      <p:pic>
        <p:nvPicPr>
          <p:cNvPr id="2" name="Picture 1">
            <a:extLst>
              <a:ext uri="{FF2B5EF4-FFF2-40B4-BE49-F238E27FC236}">
                <a16:creationId xmlns:a16="http://schemas.microsoft.com/office/drawing/2014/main" id="{B1126F97-5F9A-4C94-B15B-08E78B5C40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5145" y="1396904"/>
            <a:ext cx="3724795" cy="4096322"/>
          </a:xfrm>
          <a:prstGeom prst="rect">
            <a:avLst/>
          </a:prstGeom>
        </p:spPr>
      </p:pic>
      <p:pic>
        <p:nvPicPr>
          <p:cNvPr id="4" name="Picture 3">
            <a:extLst>
              <a:ext uri="{FF2B5EF4-FFF2-40B4-BE49-F238E27FC236}">
                <a16:creationId xmlns:a16="http://schemas.microsoft.com/office/drawing/2014/main" id="{CBA27E20-902A-484D-955B-F3B9CD7DFBAE}"/>
              </a:ext>
            </a:extLst>
          </p:cNvPr>
          <p:cNvPicPr>
            <a:picLocks noChangeAspect="1"/>
          </p:cNvPicPr>
          <p:nvPr/>
        </p:nvPicPr>
        <p:blipFill>
          <a:blip r:embed="rId5"/>
          <a:stretch>
            <a:fillRect/>
          </a:stretch>
        </p:blipFill>
        <p:spPr>
          <a:xfrm>
            <a:off x="5111134" y="1485565"/>
            <a:ext cx="6839905" cy="4448796"/>
          </a:xfrm>
          <a:prstGeom prst="rect">
            <a:avLst/>
          </a:prstGeom>
        </p:spPr>
      </p:pic>
      <p:sp>
        <p:nvSpPr>
          <p:cNvPr id="5" name="Rectangle 4">
            <a:extLst>
              <a:ext uri="{FF2B5EF4-FFF2-40B4-BE49-F238E27FC236}">
                <a16:creationId xmlns:a16="http://schemas.microsoft.com/office/drawing/2014/main" id="{1DC2235F-9163-47E7-991A-FA058373050B}"/>
              </a:ext>
            </a:extLst>
          </p:cNvPr>
          <p:cNvSpPr/>
          <p:nvPr/>
        </p:nvSpPr>
        <p:spPr>
          <a:xfrm>
            <a:off x="4513316" y="1281951"/>
            <a:ext cx="7588544" cy="1631216"/>
          </a:xfrm>
          <a:prstGeom prst="rect">
            <a:avLst/>
          </a:prstGeom>
        </p:spPr>
        <p:txBody>
          <a:bodyPr wrap="square">
            <a:spAutoFit/>
          </a:bodyPr>
          <a:lstStyle/>
          <a:p>
            <a:pPr algn="just"/>
            <a:r>
              <a:rPr lang="vi-VN" sz="2500" dirty="0">
                <a:solidFill>
                  <a:srgbClr val="FF0000"/>
                </a:solidFill>
                <a:latin typeface="+mj-lt"/>
              </a:rPr>
              <a:t>- </a:t>
            </a:r>
            <a:r>
              <a:rPr lang="vi-VN" sz="2500" dirty="0">
                <a:solidFill>
                  <a:srgbClr val="0070C0"/>
                </a:solidFill>
                <a:latin typeface="+mj-lt"/>
              </a:rPr>
              <a:t>Mô tả sự di truyền bệnh bạch tạng của gia đình trong hình 38.1: </a:t>
            </a:r>
            <a:r>
              <a:rPr lang="vi-VN" sz="2500" dirty="0">
                <a:solidFill>
                  <a:srgbClr val="FF0000"/>
                </a:solidFill>
                <a:latin typeface="+mj-lt"/>
              </a:rPr>
              <a:t>Bố mẹ đều mắc bệnh bạch tạng sinh được một người con gái cũng bị bệnh bạch tạng.</a:t>
            </a:r>
            <a:endParaRPr lang="en-US" sz="2500" dirty="0">
              <a:solidFill>
                <a:srgbClr val="FF0000"/>
              </a:solidFill>
              <a:latin typeface="+mj-lt"/>
            </a:endParaRPr>
          </a:p>
        </p:txBody>
      </p:sp>
      <p:sp>
        <p:nvSpPr>
          <p:cNvPr id="6" name="Rectangle 5">
            <a:extLst>
              <a:ext uri="{FF2B5EF4-FFF2-40B4-BE49-F238E27FC236}">
                <a16:creationId xmlns:a16="http://schemas.microsoft.com/office/drawing/2014/main" id="{D2F77BB9-452A-4E80-BDDE-3BC5D4140395}"/>
              </a:ext>
            </a:extLst>
          </p:cNvPr>
          <p:cNvSpPr/>
          <p:nvPr/>
        </p:nvSpPr>
        <p:spPr>
          <a:xfrm>
            <a:off x="4513316" y="2858453"/>
            <a:ext cx="7588544" cy="1246495"/>
          </a:xfrm>
          <a:prstGeom prst="rect">
            <a:avLst/>
          </a:prstGeom>
        </p:spPr>
        <p:txBody>
          <a:bodyPr wrap="square">
            <a:spAutoFit/>
          </a:bodyPr>
          <a:lstStyle/>
          <a:p>
            <a:pPr algn="just"/>
            <a:r>
              <a:rPr lang="vi-VN" sz="2500" dirty="0">
                <a:solidFill>
                  <a:srgbClr val="FF0000"/>
                </a:solidFill>
                <a:latin typeface="+mj-lt"/>
              </a:rPr>
              <a:t>- Nếu cặp bố mẹ này tiếp tục sinh người con thứ hai, có thể xác định được tỉ lệ người con thứ hai bị bệnh bạch tạng là 100%.</a:t>
            </a:r>
            <a:endParaRPr lang="en-US" sz="2500" dirty="0">
              <a:solidFill>
                <a:srgbClr val="FF0000"/>
              </a:solidFill>
              <a:latin typeface="+mj-lt"/>
            </a:endParaRPr>
          </a:p>
        </p:txBody>
      </p:sp>
      <p:sp>
        <p:nvSpPr>
          <p:cNvPr id="7" name="Rectangle 6">
            <a:extLst>
              <a:ext uri="{FF2B5EF4-FFF2-40B4-BE49-F238E27FC236}">
                <a16:creationId xmlns:a16="http://schemas.microsoft.com/office/drawing/2014/main" id="{8788D00F-9040-4E60-9BD2-635AA015C47D}"/>
              </a:ext>
            </a:extLst>
          </p:cNvPr>
          <p:cNvSpPr/>
          <p:nvPr/>
        </p:nvSpPr>
        <p:spPr>
          <a:xfrm>
            <a:off x="4419208" y="4072622"/>
            <a:ext cx="7776759" cy="2785378"/>
          </a:xfrm>
          <a:prstGeom prst="rect">
            <a:avLst/>
          </a:prstGeom>
        </p:spPr>
        <p:txBody>
          <a:bodyPr wrap="square">
            <a:spAutoFit/>
          </a:bodyPr>
          <a:lstStyle/>
          <a:p>
            <a:pPr algn="just"/>
            <a:r>
              <a:rPr lang="vi-VN" sz="2500" dirty="0">
                <a:solidFill>
                  <a:srgbClr val="0070C0"/>
                </a:solidFill>
                <a:latin typeface="+mj-lt"/>
              </a:rPr>
              <a:t>Giải thích: </a:t>
            </a:r>
            <a:r>
              <a:rPr lang="vi-VN" sz="2500" dirty="0">
                <a:solidFill>
                  <a:srgbClr val="FF0000"/>
                </a:solidFill>
                <a:latin typeface="+mj-lt"/>
              </a:rPr>
              <a:t>Bệnh bạch tạng do allele lặn nằm trên nhiễm sắc thể thường quy định. </a:t>
            </a:r>
            <a:r>
              <a:rPr lang="vi-VN" sz="2500" dirty="0">
                <a:solidFill>
                  <a:srgbClr val="0070C0"/>
                </a:solidFill>
                <a:latin typeface="+mj-lt"/>
              </a:rPr>
              <a:t>Quy ước: </a:t>
            </a:r>
            <a:r>
              <a:rPr lang="vi-VN" sz="2500" dirty="0">
                <a:solidFill>
                  <a:srgbClr val="FF0000"/>
                </a:solidFill>
                <a:latin typeface="+mj-lt"/>
              </a:rPr>
              <a:t>A – bình thường trội hoàn toàn so với a – bị bệnh bạch tạng. Bố mẹ đều bị bệnh bạch tạng sẽ có kiểu gene là aa. Vì aa × aa → 100% aa nên tất cả những người con được sinh ra từ cặp vợ chồng trên đều sẽ bị bệnh bạch tạng.</a:t>
            </a:r>
            <a:endParaRPr lang="en-US" sz="2500" dirty="0">
              <a:solidFill>
                <a:srgbClr val="FF0000"/>
              </a:solidFill>
              <a:latin typeface="+mj-lt"/>
            </a:endParaRPr>
          </a:p>
        </p:txBody>
      </p:sp>
    </p:spTree>
    <p:extLst>
      <p:ext uri="{BB962C8B-B14F-4D97-AF65-F5344CB8AC3E}">
        <p14:creationId xmlns:p14="http://schemas.microsoft.com/office/powerpoint/2010/main" val="11739667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BFB07-48A2-4C81-801C-BBE35340E2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8042"/>
            <a:ext cx="12177739" cy="6866042"/>
          </a:xfrm>
          <a:prstGeom prst="rect">
            <a:avLst/>
          </a:prstGeom>
        </p:spPr>
      </p:pic>
    </p:spTree>
    <p:extLst>
      <p:ext uri="{BB962C8B-B14F-4D97-AF65-F5344CB8AC3E}">
        <p14:creationId xmlns:p14="http://schemas.microsoft.com/office/powerpoint/2010/main" val="414630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F4489-5B8E-4B44-B578-E78486E41A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1082"/>
            <a:ext cx="12397092" cy="6950827"/>
          </a:xfrm>
          <a:prstGeom prst="rect">
            <a:avLst/>
          </a:prstGeom>
        </p:spPr>
      </p:pic>
    </p:spTree>
    <p:extLst>
      <p:ext uri="{BB962C8B-B14F-4D97-AF65-F5344CB8AC3E}">
        <p14:creationId xmlns:p14="http://schemas.microsoft.com/office/powerpoint/2010/main" val="2817030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EDE85-5DC5-4ECE-9580-A0A4EDD92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24"/>
            <a:ext cx="12255844" cy="6816290"/>
          </a:xfrm>
          <a:prstGeom prst="rect">
            <a:avLst/>
          </a:prstGeom>
        </p:spPr>
      </p:pic>
      <p:pic>
        <p:nvPicPr>
          <p:cNvPr id="2" name="Picture 1">
            <a:extLst>
              <a:ext uri="{FF2B5EF4-FFF2-40B4-BE49-F238E27FC236}">
                <a16:creationId xmlns:a16="http://schemas.microsoft.com/office/drawing/2014/main" id="{C533C688-0E47-43A0-9C47-B0B104580D54}"/>
              </a:ext>
            </a:extLst>
          </p:cNvPr>
          <p:cNvPicPr>
            <a:picLocks noChangeAspect="1"/>
          </p:cNvPicPr>
          <p:nvPr/>
        </p:nvPicPr>
        <p:blipFill>
          <a:blip r:embed="rId3"/>
          <a:stretch>
            <a:fillRect/>
          </a:stretch>
        </p:blipFill>
        <p:spPr>
          <a:xfrm>
            <a:off x="3656434" y="812404"/>
            <a:ext cx="7821116" cy="1714739"/>
          </a:xfrm>
          <a:prstGeom prst="rect">
            <a:avLst/>
          </a:prstGeom>
        </p:spPr>
      </p:pic>
      <p:pic>
        <p:nvPicPr>
          <p:cNvPr id="4" name="Picture 3">
            <a:extLst>
              <a:ext uri="{FF2B5EF4-FFF2-40B4-BE49-F238E27FC236}">
                <a16:creationId xmlns:a16="http://schemas.microsoft.com/office/drawing/2014/main" id="{215FE551-CDAE-4A68-9420-23BA1D11F4A2}"/>
              </a:ext>
            </a:extLst>
          </p:cNvPr>
          <p:cNvPicPr>
            <a:picLocks noChangeAspect="1"/>
          </p:cNvPicPr>
          <p:nvPr/>
        </p:nvPicPr>
        <p:blipFill>
          <a:blip r:embed="rId4"/>
          <a:stretch>
            <a:fillRect/>
          </a:stretch>
        </p:blipFill>
        <p:spPr>
          <a:xfrm>
            <a:off x="3656434" y="2833394"/>
            <a:ext cx="7821116" cy="1857634"/>
          </a:xfrm>
          <a:prstGeom prst="rect">
            <a:avLst/>
          </a:prstGeom>
        </p:spPr>
      </p:pic>
      <p:pic>
        <p:nvPicPr>
          <p:cNvPr id="5" name="Picture 4">
            <a:extLst>
              <a:ext uri="{FF2B5EF4-FFF2-40B4-BE49-F238E27FC236}">
                <a16:creationId xmlns:a16="http://schemas.microsoft.com/office/drawing/2014/main" id="{CACDCBBD-0A50-43DC-A9DF-DAEC94A94A7E}"/>
              </a:ext>
            </a:extLst>
          </p:cNvPr>
          <p:cNvPicPr>
            <a:picLocks noChangeAspect="1"/>
          </p:cNvPicPr>
          <p:nvPr/>
        </p:nvPicPr>
        <p:blipFill>
          <a:blip r:embed="rId5"/>
          <a:stretch>
            <a:fillRect/>
          </a:stretch>
        </p:blipFill>
        <p:spPr>
          <a:xfrm>
            <a:off x="3656434" y="4997279"/>
            <a:ext cx="7830643" cy="1200318"/>
          </a:xfrm>
          <a:prstGeom prst="rect">
            <a:avLst/>
          </a:prstGeom>
        </p:spPr>
      </p:pic>
    </p:spTree>
    <p:extLst>
      <p:ext uri="{BB962C8B-B14F-4D97-AF65-F5344CB8AC3E}">
        <p14:creationId xmlns:p14="http://schemas.microsoft.com/office/powerpoint/2010/main" val="4174529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A6FB8-1C40-4AFE-B989-1474DD339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 y="13771"/>
            <a:ext cx="12215649" cy="6844229"/>
          </a:xfrm>
          <a:prstGeom prst="rect">
            <a:avLst/>
          </a:prstGeom>
        </p:spPr>
      </p:pic>
      <p:pic>
        <p:nvPicPr>
          <p:cNvPr id="2" name="Picture 1">
            <a:extLst>
              <a:ext uri="{FF2B5EF4-FFF2-40B4-BE49-F238E27FC236}">
                <a16:creationId xmlns:a16="http://schemas.microsoft.com/office/drawing/2014/main" id="{98EFAE56-0D33-447B-9D00-FC893AB44AED}"/>
              </a:ext>
            </a:extLst>
          </p:cNvPr>
          <p:cNvPicPr>
            <a:picLocks noChangeAspect="1"/>
          </p:cNvPicPr>
          <p:nvPr/>
        </p:nvPicPr>
        <p:blipFill>
          <a:blip r:embed="rId3"/>
          <a:stretch>
            <a:fillRect/>
          </a:stretch>
        </p:blipFill>
        <p:spPr>
          <a:xfrm>
            <a:off x="656182" y="1682029"/>
            <a:ext cx="6049219" cy="2400635"/>
          </a:xfrm>
          <a:prstGeom prst="rect">
            <a:avLst/>
          </a:prstGeom>
        </p:spPr>
      </p:pic>
      <p:pic>
        <p:nvPicPr>
          <p:cNvPr id="4" name="Picture 3">
            <a:extLst>
              <a:ext uri="{FF2B5EF4-FFF2-40B4-BE49-F238E27FC236}">
                <a16:creationId xmlns:a16="http://schemas.microsoft.com/office/drawing/2014/main" id="{F216BEE3-028E-4DA8-A368-F3DF55A9DE8F}"/>
              </a:ext>
            </a:extLst>
          </p:cNvPr>
          <p:cNvPicPr>
            <a:picLocks noChangeAspect="1"/>
          </p:cNvPicPr>
          <p:nvPr/>
        </p:nvPicPr>
        <p:blipFill>
          <a:blip r:embed="rId4"/>
          <a:stretch>
            <a:fillRect/>
          </a:stretch>
        </p:blipFill>
        <p:spPr>
          <a:xfrm>
            <a:off x="656182" y="4217176"/>
            <a:ext cx="6058746" cy="1743318"/>
          </a:xfrm>
          <a:prstGeom prst="rect">
            <a:avLst/>
          </a:prstGeom>
        </p:spPr>
      </p:pic>
    </p:spTree>
    <p:extLst>
      <p:ext uri="{BB962C8B-B14F-4D97-AF65-F5344CB8AC3E}">
        <p14:creationId xmlns:p14="http://schemas.microsoft.com/office/powerpoint/2010/main" val="517077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23CEA-0A44-4795-9391-4D7CE8297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96"/>
            <a:ext cx="12142838" cy="6885113"/>
          </a:xfrm>
          <a:prstGeom prst="rect">
            <a:avLst/>
          </a:prstGeom>
        </p:spPr>
      </p:pic>
      <p:pic>
        <p:nvPicPr>
          <p:cNvPr id="2" name="Picture 1">
            <a:extLst>
              <a:ext uri="{FF2B5EF4-FFF2-40B4-BE49-F238E27FC236}">
                <a16:creationId xmlns:a16="http://schemas.microsoft.com/office/drawing/2014/main" id="{058B1887-E36A-4BD4-92AD-31B2A92F46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71419" y="2120305"/>
            <a:ext cx="4334480" cy="609685"/>
          </a:xfrm>
          <a:prstGeom prst="rect">
            <a:avLst/>
          </a:prstGeom>
        </p:spPr>
      </p:pic>
      <p:pic>
        <p:nvPicPr>
          <p:cNvPr id="4" name="Picture 3">
            <a:extLst>
              <a:ext uri="{FF2B5EF4-FFF2-40B4-BE49-F238E27FC236}">
                <a16:creationId xmlns:a16="http://schemas.microsoft.com/office/drawing/2014/main" id="{A605EC7E-42FE-4FA7-9EE0-A1C66F908024}"/>
              </a:ext>
            </a:extLst>
          </p:cNvPr>
          <p:cNvPicPr>
            <a:picLocks noChangeAspect="1"/>
          </p:cNvPicPr>
          <p:nvPr/>
        </p:nvPicPr>
        <p:blipFill>
          <a:blip r:embed="rId5"/>
          <a:stretch>
            <a:fillRect/>
          </a:stretch>
        </p:blipFill>
        <p:spPr>
          <a:xfrm>
            <a:off x="5661375" y="3250539"/>
            <a:ext cx="5858693" cy="2543530"/>
          </a:xfrm>
          <a:prstGeom prst="rect">
            <a:avLst/>
          </a:prstGeom>
        </p:spPr>
      </p:pic>
    </p:spTree>
    <p:extLst>
      <p:ext uri="{BB962C8B-B14F-4D97-AF65-F5344CB8AC3E}">
        <p14:creationId xmlns:p14="http://schemas.microsoft.com/office/powerpoint/2010/main" val="405380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F9A31B-8CDF-41F0-8669-A6F47600A7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6899"/>
            <a:ext cx="12204289" cy="6851101"/>
          </a:xfrm>
          <a:prstGeom prst="rect">
            <a:avLst/>
          </a:prstGeom>
        </p:spPr>
      </p:pic>
    </p:spTree>
    <p:extLst>
      <p:ext uri="{BB962C8B-B14F-4D97-AF65-F5344CB8AC3E}">
        <p14:creationId xmlns:p14="http://schemas.microsoft.com/office/powerpoint/2010/main" val="299767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AA35A-E408-4E57-88E2-2A13BDD66E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6012"/>
            <a:ext cx="12238598" cy="6831988"/>
          </a:xfrm>
          <a:prstGeom prst="rect">
            <a:avLst/>
          </a:prstGeom>
        </p:spPr>
      </p:pic>
    </p:spTree>
    <p:extLst>
      <p:ext uri="{BB962C8B-B14F-4D97-AF65-F5344CB8AC3E}">
        <p14:creationId xmlns:p14="http://schemas.microsoft.com/office/powerpoint/2010/main" val="334733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425DD-32AC-426E-8141-F79F66327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 y="4212"/>
            <a:ext cx="12196276" cy="6853788"/>
          </a:xfrm>
          <a:prstGeom prst="rect">
            <a:avLst/>
          </a:prstGeom>
        </p:spPr>
      </p:pic>
      <p:pic>
        <p:nvPicPr>
          <p:cNvPr id="2" name="Picture 1">
            <a:extLst>
              <a:ext uri="{FF2B5EF4-FFF2-40B4-BE49-F238E27FC236}">
                <a16:creationId xmlns:a16="http://schemas.microsoft.com/office/drawing/2014/main" id="{78D409DC-4DC8-4F96-8D5B-51190C30E4D3}"/>
              </a:ext>
            </a:extLst>
          </p:cNvPr>
          <p:cNvPicPr>
            <a:picLocks noChangeAspect="1"/>
          </p:cNvPicPr>
          <p:nvPr/>
        </p:nvPicPr>
        <p:blipFill>
          <a:blip r:embed="rId3"/>
          <a:stretch>
            <a:fillRect/>
          </a:stretch>
        </p:blipFill>
        <p:spPr>
          <a:xfrm>
            <a:off x="599658" y="1462480"/>
            <a:ext cx="3419952" cy="1038370"/>
          </a:xfrm>
          <a:prstGeom prst="rect">
            <a:avLst/>
          </a:prstGeom>
        </p:spPr>
      </p:pic>
      <p:pic>
        <p:nvPicPr>
          <p:cNvPr id="4" name="Picture 3">
            <a:extLst>
              <a:ext uri="{FF2B5EF4-FFF2-40B4-BE49-F238E27FC236}">
                <a16:creationId xmlns:a16="http://schemas.microsoft.com/office/drawing/2014/main" id="{5943048F-CDFD-407C-A410-44802A7EBB0E}"/>
              </a:ext>
            </a:extLst>
          </p:cNvPr>
          <p:cNvPicPr>
            <a:picLocks noChangeAspect="1"/>
          </p:cNvPicPr>
          <p:nvPr/>
        </p:nvPicPr>
        <p:blipFill>
          <a:blip r:embed="rId4"/>
          <a:stretch>
            <a:fillRect/>
          </a:stretch>
        </p:blipFill>
        <p:spPr>
          <a:xfrm>
            <a:off x="447236" y="2325240"/>
            <a:ext cx="6268325" cy="1200318"/>
          </a:xfrm>
          <a:prstGeom prst="rect">
            <a:avLst/>
          </a:prstGeom>
        </p:spPr>
      </p:pic>
      <p:pic>
        <p:nvPicPr>
          <p:cNvPr id="5" name="Picture 4">
            <a:extLst>
              <a:ext uri="{FF2B5EF4-FFF2-40B4-BE49-F238E27FC236}">
                <a16:creationId xmlns:a16="http://schemas.microsoft.com/office/drawing/2014/main" id="{33E5DEA8-8A08-4352-A3EC-7E20835C8DDE}"/>
              </a:ext>
            </a:extLst>
          </p:cNvPr>
          <p:cNvPicPr>
            <a:picLocks noChangeAspect="1"/>
          </p:cNvPicPr>
          <p:nvPr/>
        </p:nvPicPr>
        <p:blipFill>
          <a:blip r:embed="rId5"/>
          <a:stretch>
            <a:fillRect/>
          </a:stretch>
        </p:blipFill>
        <p:spPr>
          <a:xfrm>
            <a:off x="7014876" y="1786312"/>
            <a:ext cx="4105848" cy="562053"/>
          </a:xfrm>
          <a:prstGeom prst="rect">
            <a:avLst/>
          </a:prstGeom>
        </p:spPr>
      </p:pic>
      <p:pic>
        <p:nvPicPr>
          <p:cNvPr id="6" name="Picture 5">
            <a:extLst>
              <a:ext uri="{FF2B5EF4-FFF2-40B4-BE49-F238E27FC236}">
                <a16:creationId xmlns:a16="http://schemas.microsoft.com/office/drawing/2014/main" id="{C7D7816B-56BC-458F-B64A-97A1BE26139A}"/>
              </a:ext>
            </a:extLst>
          </p:cNvPr>
          <p:cNvPicPr>
            <a:picLocks noChangeAspect="1"/>
          </p:cNvPicPr>
          <p:nvPr/>
        </p:nvPicPr>
        <p:blipFill>
          <a:blip r:embed="rId6"/>
          <a:stretch>
            <a:fillRect/>
          </a:stretch>
        </p:blipFill>
        <p:spPr>
          <a:xfrm>
            <a:off x="7014876" y="2454996"/>
            <a:ext cx="4105848" cy="619211"/>
          </a:xfrm>
          <a:prstGeom prst="rect">
            <a:avLst/>
          </a:prstGeom>
        </p:spPr>
      </p:pic>
      <p:pic>
        <p:nvPicPr>
          <p:cNvPr id="7" name="Picture 6">
            <a:extLst>
              <a:ext uri="{FF2B5EF4-FFF2-40B4-BE49-F238E27FC236}">
                <a16:creationId xmlns:a16="http://schemas.microsoft.com/office/drawing/2014/main" id="{45A3F86F-4E87-44E2-AE91-C259620D70FB}"/>
              </a:ext>
            </a:extLst>
          </p:cNvPr>
          <p:cNvPicPr>
            <a:picLocks noChangeAspect="1"/>
          </p:cNvPicPr>
          <p:nvPr/>
        </p:nvPicPr>
        <p:blipFill>
          <a:blip r:embed="rId7"/>
          <a:stretch>
            <a:fillRect/>
          </a:stretch>
        </p:blipFill>
        <p:spPr>
          <a:xfrm>
            <a:off x="7014876" y="3125320"/>
            <a:ext cx="3543795" cy="552527"/>
          </a:xfrm>
          <a:prstGeom prst="rect">
            <a:avLst/>
          </a:prstGeom>
        </p:spPr>
      </p:pic>
      <p:pic>
        <p:nvPicPr>
          <p:cNvPr id="8" name="Picture 7">
            <a:extLst>
              <a:ext uri="{FF2B5EF4-FFF2-40B4-BE49-F238E27FC236}">
                <a16:creationId xmlns:a16="http://schemas.microsoft.com/office/drawing/2014/main" id="{0BD3EF01-2B92-45D3-BB8C-484331B897E2}"/>
              </a:ext>
            </a:extLst>
          </p:cNvPr>
          <p:cNvPicPr>
            <a:picLocks noChangeAspect="1"/>
          </p:cNvPicPr>
          <p:nvPr/>
        </p:nvPicPr>
        <p:blipFill>
          <a:blip r:embed="rId8"/>
          <a:stretch>
            <a:fillRect/>
          </a:stretch>
        </p:blipFill>
        <p:spPr>
          <a:xfrm>
            <a:off x="599657" y="3783539"/>
            <a:ext cx="2981741" cy="857370"/>
          </a:xfrm>
          <a:prstGeom prst="rect">
            <a:avLst/>
          </a:prstGeom>
        </p:spPr>
      </p:pic>
      <p:pic>
        <p:nvPicPr>
          <p:cNvPr id="9" name="Picture 8">
            <a:extLst>
              <a:ext uri="{FF2B5EF4-FFF2-40B4-BE49-F238E27FC236}">
                <a16:creationId xmlns:a16="http://schemas.microsoft.com/office/drawing/2014/main" id="{51748B08-59D7-4460-990D-E5DC2C1CD235}"/>
              </a:ext>
            </a:extLst>
          </p:cNvPr>
          <p:cNvPicPr>
            <a:picLocks noChangeAspect="1"/>
          </p:cNvPicPr>
          <p:nvPr/>
        </p:nvPicPr>
        <p:blipFill>
          <a:blip r:embed="rId9"/>
          <a:stretch>
            <a:fillRect/>
          </a:stretch>
        </p:blipFill>
        <p:spPr>
          <a:xfrm>
            <a:off x="604421" y="4749190"/>
            <a:ext cx="5953956" cy="1571844"/>
          </a:xfrm>
          <a:prstGeom prst="rect">
            <a:avLst/>
          </a:prstGeom>
        </p:spPr>
      </p:pic>
      <p:pic>
        <p:nvPicPr>
          <p:cNvPr id="10" name="Picture 9">
            <a:extLst>
              <a:ext uri="{FF2B5EF4-FFF2-40B4-BE49-F238E27FC236}">
                <a16:creationId xmlns:a16="http://schemas.microsoft.com/office/drawing/2014/main" id="{D78934A6-BF57-4E5E-8F1B-50B59409964C}"/>
              </a:ext>
            </a:extLst>
          </p:cNvPr>
          <p:cNvPicPr>
            <a:picLocks noChangeAspect="1"/>
          </p:cNvPicPr>
          <p:nvPr/>
        </p:nvPicPr>
        <p:blipFill>
          <a:blip r:embed="rId10"/>
          <a:stretch>
            <a:fillRect/>
          </a:stretch>
        </p:blipFill>
        <p:spPr>
          <a:xfrm>
            <a:off x="6900560" y="4281488"/>
            <a:ext cx="4220164" cy="628738"/>
          </a:xfrm>
          <a:prstGeom prst="rect">
            <a:avLst/>
          </a:prstGeom>
        </p:spPr>
      </p:pic>
      <p:pic>
        <p:nvPicPr>
          <p:cNvPr id="11" name="Picture 10">
            <a:extLst>
              <a:ext uri="{FF2B5EF4-FFF2-40B4-BE49-F238E27FC236}">
                <a16:creationId xmlns:a16="http://schemas.microsoft.com/office/drawing/2014/main" id="{AB63B3D9-2709-46DB-8DA6-1C1839B92D28}"/>
              </a:ext>
            </a:extLst>
          </p:cNvPr>
          <p:cNvPicPr>
            <a:picLocks noChangeAspect="1"/>
          </p:cNvPicPr>
          <p:nvPr/>
        </p:nvPicPr>
        <p:blipFill>
          <a:blip r:embed="rId11"/>
          <a:stretch>
            <a:fillRect/>
          </a:stretch>
        </p:blipFill>
        <p:spPr>
          <a:xfrm>
            <a:off x="6900560" y="5020338"/>
            <a:ext cx="3953427" cy="590632"/>
          </a:xfrm>
          <a:prstGeom prst="rect">
            <a:avLst/>
          </a:prstGeom>
        </p:spPr>
      </p:pic>
      <p:pic>
        <p:nvPicPr>
          <p:cNvPr id="12" name="Picture 11">
            <a:extLst>
              <a:ext uri="{FF2B5EF4-FFF2-40B4-BE49-F238E27FC236}">
                <a16:creationId xmlns:a16="http://schemas.microsoft.com/office/drawing/2014/main" id="{50E51FB3-4825-429B-B5F9-AFCB5C9DC677}"/>
              </a:ext>
            </a:extLst>
          </p:cNvPr>
          <p:cNvPicPr>
            <a:picLocks noChangeAspect="1"/>
          </p:cNvPicPr>
          <p:nvPr/>
        </p:nvPicPr>
        <p:blipFill>
          <a:blip r:embed="rId12"/>
          <a:stretch>
            <a:fillRect/>
          </a:stretch>
        </p:blipFill>
        <p:spPr>
          <a:xfrm>
            <a:off x="6900560" y="5721082"/>
            <a:ext cx="3915321" cy="628738"/>
          </a:xfrm>
          <a:prstGeom prst="rect">
            <a:avLst/>
          </a:prstGeom>
        </p:spPr>
      </p:pic>
    </p:spTree>
    <p:extLst>
      <p:ext uri="{BB962C8B-B14F-4D97-AF65-F5344CB8AC3E}">
        <p14:creationId xmlns:p14="http://schemas.microsoft.com/office/powerpoint/2010/main" val="3308136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D6FF91-739B-4FA7-ADE7-C61704FF8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 y="13771"/>
            <a:ext cx="12215649" cy="6844229"/>
          </a:xfrm>
          <a:prstGeom prst="rect">
            <a:avLst/>
          </a:prstGeom>
        </p:spPr>
      </p:pic>
      <p:pic>
        <p:nvPicPr>
          <p:cNvPr id="2" name="Picture 1">
            <a:extLst>
              <a:ext uri="{FF2B5EF4-FFF2-40B4-BE49-F238E27FC236}">
                <a16:creationId xmlns:a16="http://schemas.microsoft.com/office/drawing/2014/main" id="{E1774C36-07FE-4E18-9F1A-FADA2CB79A34}"/>
              </a:ext>
            </a:extLst>
          </p:cNvPr>
          <p:cNvPicPr>
            <a:picLocks noChangeAspect="1"/>
          </p:cNvPicPr>
          <p:nvPr/>
        </p:nvPicPr>
        <p:blipFill>
          <a:blip r:embed="rId3"/>
          <a:stretch>
            <a:fillRect/>
          </a:stretch>
        </p:blipFill>
        <p:spPr>
          <a:xfrm>
            <a:off x="6460748" y="1908862"/>
            <a:ext cx="3343742" cy="504895"/>
          </a:xfrm>
          <a:prstGeom prst="rect">
            <a:avLst/>
          </a:prstGeom>
        </p:spPr>
      </p:pic>
      <p:pic>
        <p:nvPicPr>
          <p:cNvPr id="3" name="Picture 2">
            <a:extLst>
              <a:ext uri="{FF2B5EF4-FFF2-40B4-BE49-F238E27FC236}">
                <a16:creationId xmlns:a16="http://schemas.microsoft.com/office/drawing/2014/main" id="{A96FAB08-90B4-438F-8CAC-D4472914AAD6}"/>
              </a:ext>
            </a:extLst>
          </p:cNvPr>
          <p:cNvPicPr>
            <a:picLocks noChangeAspect="1"/>
          </p:cNvPicPr>
          <p:nvPr/>
        </p:nvPicPr>
        <p:blipFill>
          <a:blip r:embed="rId4"/>
          <a:stretch>
            <a:fillRect/>
          </a:stretch>
        </p:blipFill>
        <p:spPr>
          <a:xfrm>
            <a:off x="5714596" y="2959244"/>
            <a:ext cx="5792008" cy="1676634"/>
          </a:xfrm>
          <a:prstGeom prst="rect">
            <a:avLst/>
          </a:prstGeom>
        </p:spPr>
      </p:pic>
      <p:pic>
        <p:nvPicPr>
          <p:cNvPr id="4" name="Picture 3">
            <a:extLst>
              <a:ext uri="{FF2B5EF4-FFF2-40B4-BE49-F238E27FC236}">
                <a16:creationId xmlns:a16="http://schemas.microsoft.com/office/drawing/2014/main" id="{54B5816A-DA1A-4B56-B2E9-4BBC058B4FC1}"/>
              </a:ext>
            </a:extLst>
          </p:cNvPr>
          <p:cNvPicPr>
            <a:picLocks noChangeAspect="1"/>
          </p:cNvPicPr>
          <p:nvPr/>
        </p:nvPicPr>
        <p:blipFill>
          <a:blip r:embed="rId5"/>
          <a:stretch>
            <a:fillRect/>
          </a:stretch>
        </p:blipFill>
        <p:spPr>
          <a:xfrm>
            <a:off x="5633622" y="4820992"/>
            <a:ext cx="5953956" cy="1076475"/>
          </a:xfrm>
          <a:prstGeom prst="rect">
            <a:avLst/>
          </a:prstGeom>
        </p:spPr>
      </p:pic>
    </p:spTree>
    <p:extLst>
      <p:ext uri="{BB962C8B-B14F-4D97-AF65-F5344CB8AC3E}">
        <p14:creationId xmlns:p14="http://schemas.microsoft.com/office/powerpoint/2010/main" val="1817837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2F4924-B2B3-4274-B21B-48EAC6CD6B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686"/>
            <a:ext cx="12187229" cy="6860685"/>
          </a:xfrm>
          <a:prstGeom prst="rect">
            <a:avLst/>
          </a:prstGeom>
        </p:spPr>
      </p:pic>
    </p:spTree>
    <p:extLst>
      <p:ext uri="{BB962C8B-B14F-4D97-AF65-F5344CB8AC3E}">
        <p14:creationId xmlns:p14="http://schemas.microsoft.com/office/powerpoint/2010/main" val="400216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916057-990E-4F34-8A24-B5F88CE112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686603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D4D29-89FC-4378-A3A9-CC193981523F}"/>
              </a:ext>
            </a:extLst>
          </p:cNvPr>
          <p:cNvPicPr>
            <a:picLocks noChangeAspect="1"/>
          </p:cNvPicPr>
          <p:nvPr/>
        </p:nvPicPr>
        <p:blipFill>
          <a:blip r:embed="rId2"/>
          <a:stretch>
            <a:fillRect/>
          </a:stretch>
        </p:blipFill>
        <p:spPr>
          <a:xfrm>
            <a:off x="0" y="16465"/>
            <a:ext cx="12221414" cy="6841535"/>
          </a:xfrm>
          <a:prstGeom prst="rect">
            <a:avLst/>
          </a:prstGeom>
        </p:spPr>
      </p:pic>
    </p:spTree>
    <p:extLst>
      <p:ext uri="{BB962C8B-B14F-4D97-AF65-F5344CB8AC3E}">
        <p14:creationId xmlns:p14="http://schemas.microsoft.com/office/powerpoint/2010/main" val="357362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04D81-08BB-4414-8700-AAAF50EB37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164"/>
            <a:ext cx="12192000" cy="6819670"/>
          </a:xfrm>
          <a:prstGeom prst="rect">
            <a:avLst/>
          </a:prstGeom>
        </p:spPr>
      </p:pic>
    </p:spTree>
    <p:extLst>
      <p:ext uri="{BB962C8B-B14F-4D97-AF65-F5344CB8AC3E}">
        <p14:creationId xmlns:p14="http://schemas.microsoft.com/office/powerpoint/2010/main" val="3867499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96001-3273-45BC-BDAB-D13A0291627B}"/>
              </a:ext>
            </a:extLst>
          </p:cNvPr>
          <p:cNvPicPr>
            <a:picLocks noChangeAspect="1"/>
          </p:cNvPicPr>
          <p:nvPr/>
        </p:nvPicPr>
        <p:blipFill>
          <a:blip r:embed="rId2"/>
          <a:stretch>
            <a:fillRect/>
          </a:stretch>
        </p:blipFill>
        <p:spPr>
          <a:xfrm>
            <a:off x="1361414" y="790206"/>
            <a:ext cx="9469171" cy="5277587"/>
          </a:xfrm>
          <a:prstGeom prst="rect">
            <a:avLst/>
          </a:prstGeom>
        </p:spPr>
      </p:pic>
    </p:spTree>
    <p:extLst>
      <p:ext uri="{BB962C8B-B14F-4D97-AF65-F5344CB8AC3E}">
        <p14:creationId xmlns:p14="http://schemas.microsoft.com/office/powerpoint/2010/main" val="3321210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BA760-ACED-4A1E-A76B-F9825C1DD75B}"/>
              </a:ext>
            </a:extLst>
          </p:cNvPr>
          <p:cNvPicPr>
            <a:picLocks noChangeAspect="1"/>
          </p:cNvPicPr>
          <p:nvPr/>
        </p:nvPicPr>
        <p:blipFill>
          <a:blip r:embed="rId2"/>
          <a:stretch>
            <a:fillRect/>
          </a:stretch>
        </p:blipFill>
        <p:spPr>
          <a:xfrm>
            <a:off x="-13633" y="0"/>
            <a:ext cx="12431773" cy="6977270"/>
          </a:xfrm>
          <a:prstGeom prst="rect">
            <a:avLst/>
          </a:prstGeom>
        </p:spPr>
      </p:pic>
    </p:spTree>
    <p:extLst>
      <p:ext uri="{BB962C8B-B14F-4D97-AF65-F5344CB8AC3E}">
        <p14:creationId xmlns:p14="http://schemas.microsoft.com/office/powerpoint/2010/main" val="410526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E923C-4857-4BBD-9D4B-7343BBEF1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 y="766"/>
            <a:ext cx="12187394" cy="6857233"/>
          </a:xfrm>
          <a:prstGeom prst="rect">
            <a:avLst/>
          </a:prstGeom>
        </p:spPr>
      </p:pic>
      <p:sp>
        <p:nvSpPr>
          <p:cNvPr id="12" name="TextBox 11">
            <a:extLst>
              <a:ext uri="{FF2B5EF4-FFF2-40B4-BE49-F238E27FC236}">
                <a16:creationId xmlns:a16="http://schemas.microsoft.com/office/drawing/2014/main" id="{B513017A-D498-4547-A441-36D5B183EF0A}"/>
              </a:ext>
            </a:extLst>
          </p:cNvPr>
          <p:cNvSpPr txBox="1"/>
          <p:nvPr/>
        </p:nvSpPr>
        <p:spPr>
          <a:xfrm>
            <a:off x="712304" y="985516"/>
            <a:ext cx="7219122" cy="461665"/>
          </a:xfrm>
          <a:prstGeom prst="rect">
            <a:avLst/>
          </a:prstGeom>
          <a:noFill/>
        </p:spPr>
        <p:txBody>
          <a:bodyPr wrap="square" rtlCol="0">
            <a:spAutoFit/>
          </a:bodyPr>
          <a:lstStyle/>
          <a:p>
            <a:r>
              <a:rPr lang="en-US" sz="2400" dirty="0">
                <a:solidFill>
                  <a:srgbClr val="C00000"/>
                </a:solidFill>
              </a:rPr>
              <a:t>P:   </a:t>
            </a:r>
            <a:r>
              <a:rPr lang="en-US" sz="2400" dirty="0"/>
              <a:t>AABB (</a:t>
            </a:r>
            <a:r>
              <a:rPr lang="en-US" sz="2400" dirty="0" err="1"/>
              <a:t>Vàng</a:t>
            </a:r>
            <a:r>
              <a:rPr lang="en-US" sz="2400" dirty="0"/>
              <a:t>, tr</a:t>
            </a:r>
            <a:r>
              <a:rPr lang="vi-VN" sz="2400" dirty="0"/>
              <a:t>ơ</a:t>
            </a:r>
            <a:r>
              <a:rPr lang="en-US" sz="2400" dirty="0"/>
              <a:t>n)      x     </a:t>
            </a:r>
            <a:r>
              <a:rPr lang="en-US" sz="2400" dirty="0" err="1"/>
              <a:t>aabb</a:t>
            </a:r>
            <a:r>
              <a:rPr lang="en-US" sz="2400" dirty="0"/>
              <a:t> (</a:t>
            </a:r>
            <a:r>
              <a:rPr lang="en-US" sz="2400" dirty="0" err="1"/>
              <a:t>Xanh</a:t>
            </a:r>
            <a:r>
              <a:rPr lang="en-US" sz="2400" dirty="0"/>
              <a:t>, </a:t>
            </a:r>
            <a:r>
              <a:rPr lang="en-US" sz="2400" dirty="0" err="1"/>
              <a:t>nhăn</a:t>
            </a:r>
            <a:r>
              <a:rPr lang="en-US" sz="2400" dirty="0"/>
              <a:t>)</a:t>
            </a:r>
          </a:p>
        </p:txBody>
      </p:sp>
      <p:sp>
        <p:nvSpPr>
          <p:cNvPr id="13" name="TextBox 12">
            <a:extLst>
              <a:ext uri="{FF2B5EF4-FFF2-40B4-BE49-F238E27FC236}">
                <a16:creationId xmlns:a16="http://schemas.microsoft.com/office/drawing/2014/main" id="{2D88F255-32FE-49A8-9949-77735AE5869A}"/>
              </a:ext>
            </a:extLst>
          </p:cNvPr>
          <p:cNvSpPr txBox="1"/>
          <p:nvPr/>
        </p:nvSpPr>
        <p:spPr>
          <a:xfrm>
            <a:off x="712304" y="1505252"/>
            <a:ext cx="6901070" cy="461665"/>
          </a:xfrm>
          <a:prstGeom prst="rect">
            <a:avLst/>
          </a:prstGeom>
          <a:noFill/>
        </p:spPr>
        <p:txBody>
          <a:bodyPr wrap="square" rtlCol="0">
            <a:spAutoFit/>
          </a:bodyPr>
          <a:lstStyle/>
          <a:p>
            <a:r>
              <a:rPr lang="en-US" sz="2400" dirty="0">
                <a:solidFill>
                  <a:srgbClr val="C00000"/>
                </a:solidFill>
              </a:rPr>
              <a:t>G</a:t>
            </a:r>
            <a:r>
              <a:rPr lang="en-US" sz="2400" baseline="-25000" dirty="0">
                <a:solidFill>
                  <a:srgbClr val="C00000"/>
                </a:solidFill>
              </a:rPr>
              <a:t>P</a:t>
            </a:r>
            <a:r>
              <a:rPr lang="en-US" sz="2400" dirty="0">
                <a:solidFill>
                  <a:srgbClr val="C00000"/>
                </a:solidFill>
              </a:rPr>
              <a:t>:         </a:t>
            </a:r>
            <a:r>
              <a:rPr lang="en-US" sz="2400" dirty="0"/>
              <a:t>AB                                         </a:t>
            </a:r>
            <a:r>
              <a:rPr lang="en-US" sz="2400" dirty="0" err="1"/>
              <a:t>ab</a:t>
            </a:r>
            <a:endParaRPr lang="en-US" sz="2400" dirty="0"/>
          </a:p>
        </p:txBody>
      </p:sp>
      <p:sp>
        <p:nvSpPr>
          <p:cNvPr id="14" name="TextBox 13">
            <a:extLst>
              <a:ext uri="{FF2B5EF4-FFF2-40B4-BE49-F238E27FC236}">
                <a16:creationId xmlns:a16="http://schemas.microsoft.com/office/drawing/2014/main" id="{E8DFD95B-7EA0-48C3-A747-CA2EDF00AAA5}"/>
              </a:ext>
            </a:extLst>
          </p:cNvPr>
          <p:cNvSpPr txBox="1"/>
          <p:nvPr/>
        </p:nvSpPr>
        <p:spPr>
          <a:xfrm>
            <a:off x="712304" y="1966917"/>
            <a:ext cx="5519531" cy="461665"/>
          </a:xfrm>
          <a:prstGeom prst="rect">
            <a:avLst/>
          </a:prstGeom>
          <a:noFill/>
        </p:spPr>
        <p:txBody>
          <a:bodyPr wrap="square" rtlCol="0">
            <a:spAutoFit/>
          </a:bodyPr>
          <a:lstStyle/>
          <a:p>
            <a:r>
              <a:rPr lang="en-US" sz="2400" dirty="0">
                <a:solidFill>
                  <a:srgbClr val="C00000"/>
                </a:solidFill>
              </a:rPr>
              <a:t>F</a:t>
            </a:r>
            <a:r>
              <a:rPr lang="en-US" sz="2400" baseline="-25000" dirty="0">
                <a:solidFill>
                  <a:srgbClr val="C00000"/>
                </a:solidFill>
              </a:rPr>
              <a:t>1</a:t>
            </a:r>
            <a:r>
              <a:rPr lang="en-US" sz="2400" dirty="0">
                <a:solidFill>
                  <a:srgbClr val="C00000"/>
                </a:solidFill>
              </a:rPr>
              <a:t>:</a:t>
            </a:r>
            <a:r>
              <a:rPr lang="en-US" sz="2400" dirty="0"/>
              <a:t>              </a:t>
            </a:r>
            <a:r>
              <a:rPr lang="en-US" sz="2400" dirty="0" err="1"/>
              <a:t>AaBb</a:t>
            </a:r>
            <a:r>
              <a:rPr lang="en-US" sz="2400" dirty="0"/>
              <a:t> (100% </a:t>
            </a:r>
            <a:r>
              <a:rPr lang="en-US" sz="2400" dirty="0" err="1"/>
              <a:t>vàng</a:t>
            </a:r>
            <a:r>
              <a:rPr lang="en-US" sz="2400" dirty="0"/>
              <a:t>, </a:t>
            </a:r>
            <a:r>
              <a:rPr lang="en-US" sz="2400" dirty="0" err="1"/>
              <a:t>trơn</a:t>
            </a:r>
            <a:r>
              <a:rPr lang="en-US" sz="2400" dirty="0"/>
              <a:t>)</a:t>
            </a:r>
          </a:p>
        </p:txBody>
      </p:sp>
      <p:sp>
        <p:nvSpPr>
          <p:cNvPr id="15" name="TextBox 14">
            <a:extLst>
              <a:ext uri="{FF2B5EF4-FFF2-40B4-BE49-F238E27FC236}">
                <a16:creationId xmlns:a16="http://schemas.microsoft.com/office/drawing/2014/main" id="{CBD0C709-F87D-4C9C-B850-4B76435CE323}"/>
              </a:ext>
            </a:extLst>
          </p:cNvPr>
          <p:cNvSpPr txBox="1"/>
          <p:nvPr/>
        </p:nvSpPr>
        <p:spPr>
          <a:xfrm>
            <a:off x="712304" y="2469945"/>
            <a:ext cx="7099852" cy="461665"/>
          </a:xfrm>
          <a:prstGeom prst="rect">
            <a:avLst/>
          </a:prstGeom>
          <a:noFill/>
        </p:spPr>
        <p:txBody>
          <a:bodyPr wrap="square" rtlCol="0">
            <a:spAutoFit/>
          </a:bodyPr>
          <a:lstStyle/>
          <a:p>
            <a:r>
              <a:rPr lang="en-US" sz="2400" dirty="0">
                <a:solidFill>
                  <a:srgbClr val="C00000"/>
                </a:solidFill>
              </a:rPr>
              <a:t>F</a:t>
            </a:r>
            <a:r>
              <a:rPr lang="en-US" sz="2400" baseline="-25000" dirty="0">
                <a:solidFill>
                  <a:srgbClr val="C00000"/>
                </a:solidFill>
              </a:rPr>
              <a:t>1</a:t>
            </a:r>
            <a:r>
              <a:rPr lang="en-US" sz="2400" dirty="0">
                <a:solidFill>
                  <a:srgbClr val="C00000"/>
                </a:solidFill>
              </a:rPr>
              <a:t> x F</a:t>
            </a:r>
            <a:r>
              <a:rPr lang="en-US" sz="2400" baseline="-25000" dirty="0">
                <a:solidFill>
                  <a:srgbClr val="C00000"/>
                </a:solidFill>
              </a:rPr>
              <a:t>1</a:t>
            </a:r>
            <a:r>
              <a:rPr lang="en-US" sz="2400" dirty="0">
                <a:solidFill>
                  <a:srgbClr val="C00000"/>
                </a:solidFill>
              </a:rPr>
              <a:t> :         </a:t>
            </a:r>
            <a:r>
              <a:rPr lang="en-US" sz="2400" dirty="0" err="1"/>
              <a:t>AaBb</a:t>
            </a:r>
            <a:r>
              <a:rPr lang="en-US" sz="2400" dirty="0"/>
              <a:t>           x              </a:t>
            </a:r>
            <a:r>
              <a:rPr lang="en-US" sz="2400" dirty="0" err="1"/>
              <a:t>AaBb</a:t>
            </a:r>
            <a:endParaRPr lang="en-US" sz="2400" dirty="0"/>
          </a:p>
        </p:txBody>
      </p:sp>
      <p:sp>
        <p:nvSpPr>
          <p:cNvPr id="16" name="TextBox 15">
            <a:extLst>
              <a:ext uri="{FF2B5EF4-FFF2-40B4-BE49-F238E27FC236}">
                <a16:creationId xmlns:a16="http://schemas.microsoft.com/office/drawing/2014/main" id="{097B1DE0-548D-4F6A-97F6-A5337FA5C9E5}"/>
              </a:ext>
            </a:extLst>
          </p:cNvPr>
          <p:cNvSpPr txBox="1"/>
          <p:nvPr/>
        </p:nvSpPr>
        <p:spPr>
          <a:xfrm>
            <a:off x="712304" y="3049455"/>
            <a:ext cx="7716078" cy="461665"/>
          </a:xfrm>
          <a:prstGeom prst="rect">
            <a:avLst/>
          </a:prstGeom>
          <a:noFill/>
        </p:spPr>
        <p:txBody>
          <a:bodyPr wrap="square" rtlCol="0">
            <a:spAutoFit/>
          </a:bodyPr>
          <a:lstStyle/>
          <a:p>
            <a:r>
              <a:rPr lang="en-US" sz="2400" dirty="0">
                <a:solidFill>
                  <a:srgbClr val="C00000"/>
                </a:solidFill>
              </a:rPr>
              <a:t>G</a:t>
            </a:r>
            <a:r>
              <a:rPr lang="en-US" sz="2400" baseline="-25000" dirty="0">
                <a:solidFill>
                  <a:srgbClr val="C00000"/>
                </a:solidFill>
              </a:rPr>
              <a:t>F1</a:t>
            </a:r>
            <a:r>
              <a:rPr lang="en-US" sz="2400" dirty="0">
                <a:solidFill>
                  <a:srgbClr val="C00000"/>
                </a:solidFill>
              </a:rPr>
              <a:t>:        </a:t>
            </a:r>
            <a:r>
              <a:rPr lang="en-US" sz="2400" dirty="0"/>
              <a:t>AB, Ab, </a:t>
            </a:r>
            <a:r>
              <a:rPr lang="en-US" sz="2400" dirty="0" err="1"/>
              <a:t>aB</a:t>
            </a:r>
            <a:r>
              <a:rPr lang="en-US" sz="2400" dirty="0"/>
              <a:t>, ab            </a:t>
            </a:r>
            <a:r>
              <a:rPr lang="en-US" sz="2400" dirty="0" err="1"/>
              <a:t>AB</a:t>
            </a:r>
            <a:r>
              <a:rPr lang="en-US" sz="2400" dirty="0"/>
              <a:t>, Ab, </a:t>
            </a:r>
            <a:r>
              <a:rPr lang="en-US" sz="2400" dirty="0" err="1"/>
              <a:t>aB</a:t>
            </a:r>
            <a:r>
              <a:rPr lang="en-US" sz="2400" dirty="0"/>
              <a:t>, ab</a:t>
            </a:r>
          </a:p>
        </p:txBody>
      </p:sp>
      <p:sp>
        <p:nvSpPr>
          <p:cNvPr id="17" name="TextBox 16">
            <a:extLst>
              <a:ext uri="{FF2B5EF4-FFF2-40B4-BE49-F238E27FC236}">
                <a16:creationId xmlns:a16="http://schemas.microsoft.com/office/drawing/2014/main" id="{A75D47A1-F8C4-4A50-8A7B-1CBC25F78E5B}"/>
              </a:ext>
            </a:extLst>
          </p:cNvPr>
          <p:cNvSpPr txBox="1"/>
          <p:nvPr/>
        </p:nvSpPr>
        <p:spPr>
          <a:xfrm>
            <a:off x="712304" y="3723541"/>
            <a:ext cx="699053" cy="461665"/>
          </a:xfrm>
          <a:prstGeom prst="rect">
            <a:avLst/>
          </a:prstGeom>
          <a:noFill/>
        </p:spPr>
        <p:txBody>
          <a:bodyPr wrap="square" rtlCol="0">
            <a:spAutoFit/>
          </a:bodyPr>
          <a:lstStyle/>
          <a:p>
            <a:r>
              <a:rPr lang="en-US" sz="2400" dirty="0">
                <a:solidFill>
                  <a:srgbClr val="C00000"/>
                </a:solidFill>
              </a:rPr>
              <a:t>F</a:t>
            </a:r>
            <a:r>
              <a:rPr lang="en-US" sz="2400" baseline="-25000" dirty="0">
                <a:solidFill>
                  <a:srgbClr val="C00000"/>
                </a:solidFill>
              </a:rPr>
              <a:t>2</a:t>
            </a:r>
            <a:r>
              <a:rPr lang="en-US" sz="2400" dirty="0">
                <a:solidFill>
                  <a:srgbClr val="C00000"/>
                </a:solidFill>
              </a:rPr>
              <a:t>:</a:t>
            </a:r>
          </a:p>
        </p:txBody>
      </p:sp>
      <p:graphicFrame>
        <p:nvGraphicFramePr>
          <p:cNvPr id="18" name="Table 17">
            <a:extLst>
              <a:ext uri="{FF2B5EF4-FFF2-40B4-BE49-F238E27FC236}">
                <a16:creationId xmlns:a16="http://schemas.microsoft.com/office/drawing/2014/main" id="{66151D99-9424-4A7B-8C3A-3F0FFC5BD261}"/>
              </a:ext>
            </a:extLst>
          </p:cNvPr>
          <p:cNvGraphicFramePr>
            <a:graphicFrameLocks noGrp="1"/>
          </p:cNvGraphicFramePr>
          <p:nvPr>
            <p:extLst>
              <p:ext uri="{D42A27DB-BD31-4B8C-83A1-F6EECF244321}">
                <p14:modId xmlns:p14="http://schemas.microsoft.com/office/powerpoint/2010/main" val="1215449500"/>
              </p:ext>
            </p:extLst>
          </p:nvPr>
        </p:nvGraphicFramePr>
        <p:xfrm>
          <a:off x="1752836" y="3593329"/>
          <a:ext cx="5138058" cy="1924050"/>
        </p:xfrm>
        <a:graphic>
          <a:graphicData uri="http://schemas.openxmlformats.org/drawingml/2006/table">
            <a:tbl>
              <a:tblPr/>
              <a:tblGrid>
                <a:gridCol w="770479">
                  <a:extLst>
                    <a:ext uri="{9D8B030D-6E8A-4147-A177-3AD203B41FA5}">
                      <a16:colId xmlns:a16="http://schemas.microsoft.com/office/drawing/2014/main" val="20000"/>
                    </a:ext>
                  </a:extLst>
                </a:gridCol>
                <a:gridCol w="1153419">
                  <a:extLst>
                    <a:ext uri="{9D8B030D-6E8A-4147-A177-3AD203B41FA5}">
                      <a16:colId xmlns:a16="http://schemas.microsoft.com/office/drawing/2014/main" val="20001"/>
                    </a:ext>
                  </a:extLst>
                </a:gridCol>
                <a:gridCol w="1107418">
                  <a:extLst>
                    <a:ext uri="{9D8B030D-6E8A-4147-A177-3AD203B41FA5}">
                      <a16:colId xmlns:a16="http://schemas.microsoft.com/office/drawing/2014/main" val="20002"/>
                    </a:ext>
                  </a:extLst>
                </a:gridCol>
                <a:gridCol w="1076370">
                  <a:extLst>
                    <a:ext uri="{9D8B030D-6E8A-4147-A177-3AD203B41FA5}">
                      <a16:colId xmlns:a16="http://schemas.microsoft.com/office/drawing/2014/main" val="20003"/>
                    </a:ext>
                  </a:extLst>
                </a:gridCol>
                <a:gridCol w="1030372">
                  <a:extLst>
                    <a:ext uri="{9D8B030D-6E8A-4147-A177-3AD203B41FA5}">
                      <a16:colId xmlns:a16="http://schemas.microsoft.com/office/drawing/2014/main" val="20004"/>
                    </a:ext>
                  </a:extLst>
                </a:gridCol>
              </a:tblGrid>
              <a:tr h="309190">
                <a:tc>
                  <a:txBody>
                    <a:bodyPr/>
                    <a:lstStyle/>
                    <a:p>
                      <a:pPr marL="0" marR="0" algn="ctr">
                        <a:lnSpc>
                          <a:spcPct val="115000"/>
                        </a:lnSpc>
                        <a:spcBef>
                          <a:spcPts val="0"/>
                        </a:spcBef>
                        <a:spcAft>
                          <a:spcPts val="0"/>
                        </a:spcAft>
                      </a:pPr>
                      <a:endParaRPr lang="en-US" sz="2400" dirty="0">
                        <a:solidFill>
                          <a:srgbClr val="0000FF"/>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rgbClr val="0000FF"/>
                          </a:solidFill>
                          <a:latin typeface="+mj-lt"/>
                          <a:ea typeface="Times New Roman"/>
                          <a:cs typeface="Times New Roman"/>
                        </a:rPr>
                        <a:t>aB</a:t>
                      </a:r>
                      <a:endParaRPr lang="en-US" sz="2400" dirty="0">
                        <a:solidFill>
                          <a:srgbClr val="0000FF"/>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9190">
                <a:tc>
                  <a:txBody>
                    <a:bodyPr/>
                    <a:lstStyle/>
                    <a:p>
                      <a:pPr marL="0" marR="0" algn="ctr">
                        <a:lnSpc>
                          <a:spcPct val="115000"/>
                        </a:lnSpc>
                        <a:spcBef>
                          <a:spcPts val="0"/>
                        </a:spcBef>
                        <a:spcAft>
                          <a:spcPts val="0"/>
                        </a:spcAft>
                        <a:tabLst>
                          <a:tab pos="800100" algn="l"/>
                        </a:tabLs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9190">
                <a:tc>
                  <a:txBody>
                    <a:bodyPr/>
                    <a:lstStyle/>
                    <a:p>
                      <a:pPr marL="0" marR="0" algn="ctr">
                        <a:lnSpc>
                          <a:spcPct val="115000"/>
                        </a:lnSpc>
                        <a:spcBef>
                          <a:spcPts val="0"/>
                        </a:spcBef>
                        <a:spcAft>
                          <a:spcPts val="0"/>
                        </a:spcAf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solidFill>
                            <a:schemeClr val="tx1"/>
                          </a:solidFill>
                          <a:latin typeface="+mj-lt"/>
                          <a:ea typeface="Times New Roman"/>
                          <a:cs typeface="Times New Roman"/>
                        </a:rPr>
                        <a:t>Aabb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9190">
                <a:tc>
                  <a:txBody>
                    <a:bodyPr/>
                    <a:lstStyle/>
                    <a:p>
                      <a:pPr marL="0" marR="0" algn="ctr">
                        <a:lnSpc>
                          <a:spcPct val="115000"/>
                        </a:lnSpc>
                        <a:spcBef>
                          <a:spcPts val="0"/>
                        </a:spcBef>
                        <a:spcAft>
                          <a:spcPts val="0"/>
                        </a:spcAft>
                      </a:pPr>
                      <a:r>
                        <a:rPr lang="en-US" sz="2400" dirty="0" err="1">
                          <a:solidFill>
                            <a:srgbClr val="0000FF"/>
                          </a:solidFill>
                          <a:latin typeface="+mj-lt"/>
                          <a:ea typeface="Times New Roman"/>
                          <a:cs typeface="Times New Roman"/>
                        </a:rPr>
                        <a:t>aB</a:t>
                      </a:r>
                      <a:endParaRPr lang="en-US" sz="2400" dirty="0">
                        <a:solidFill>
                          <a:srgbClr val="0000FF"/>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9190">
                <a:tc>
                  <a:txBody>
                    <a:bodyPr/>
                    <a:lstStyle/>
                    <a:p>
                      <a:pPr marL="0" marR="0" algn="ctr">
                        <a:lnSpc>
                          <a:spcPct val="115000"/>
                        </a:lnSpc>
                        <a:spcBef>
                          <a:spcPts val="0"/>
                        </a:spcBef>
                        <a:spcAft>
                          <a:spcPts val="0"/>
                        </a:spcAft>
                      </a:pPr>
                      <a:r>
                        <a:rPr lang="en-US" sz="2400" dirty="0">
                          <a:solidFill>
                            <a:srgbClr val="0000FF"/>
                          </a:solidFill>
                          <a:latin typeface="+mj-lt"/>
                          <a:ea typeface="Times New Roman"/>
                          <a:cs typeface="Times New Roman"/>
                        </a:rPr>
                        <a:t>ab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solidFill>
                            <a:schemeClr val="tx1"/>
                          </a:solidFill>
                          <a:latin typeface="+mj-lt"/>
                          <a:ea typeface="Times New Roman"/>
                          <a:cs typeface="Times New Roman"/>
                        </a:rPr>
                        <a:t>Aabb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solidFill>
                            <a:schemeClr val="tx1"/>
                          </a:solidFill>
                          <a:latin typeface="+mj-lt"/>
                          <a:ea typeface="Times New Roman"/>
                          <a:cs typeface="Times New Roman"/>
                        </a:rPr>
                        <a:t>aaBb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err="1">
                          <a:solidFill>
                            <a:schemeClr val="tx1"/>
                          </a:solidFill>
                          <a:latin typeface="+mj-lt"/>
                          <a:ea typeface="Times New Roman"/>
                          <a:cs typeface="Times New Roman"/>
                        </a:rPr>
                        <a:t>aabb</a:t>
                      </a:r>
                      <a:endParaRPr lang="en-US" sz="2400" dirty="0">
                        <a:solidFill>
                          <a:schemeClr val="tx1"/>
                        </a:solidFill>
                        <a:latin typeface="+mj-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 name="TextBox 18">
            <a:extLst>
              <a:ext uri="{FF2B5EF4-FFF2-40B4-BE49-F238E27FC236}">
                <a16:creationId xmlns:a16="http://schemas.microsoft.com/office/drawing/2014/main" id="{D204485A-8DDC-4027-9E4B-CA8B82772576}"/>
              </a:ext>
            </a:extLst>
          </p:cNvPr>
          <p:cNvSpPr txBox="1"/>
          <p:nvPr/>
        </p:nvSpPr>
        <p:spPr>
          <a:xfrm>
            <a:off x="387625" y="5595116"/>
            <a:ext cx="8835887" cy="461665"/>
          </a:xfrm>
          <a:prstGeom prst="rect">
            <a:avLst/>
          </a:prstGeom>
          <a:noFill/>
        </p:spPr>
        <p:txBody>
          <a:bodyPr wrap="square" rtlCol="0">
            <a:spAutoFit/>
          </a:bodyPr>
          <a:lstStyle/>
          <a:p>
            <a:r>
              <a:rPr lang="en-US" sz="2400" dirty="0" err="1">
                <a:solidFill>
                  <a:srgbClr val="C00000"/>
                </a:solidFill>
              </a:rPr>
              <a:t>Tỉ</a:t>
            </a:r>
            <a:r>
              <a:rPr lang="en-US" sz="2400" dirty="0">
                <a:solidFill>
                  <a:srgbClr val="C00000"/>
                </a:solidFill>
              </a:rPr>
              <a:t> </a:t>
            </a:r>
            <a:r>
              <a:rPr lang="en-US" sz="2400" dirty="0" err="1">
                <a:solidFill>
                  <a:srgbClr val="C00000"/>
                </a:solidFill>
              </a:rPr>
              <a:t>lệ</a:t>
            </a:r>
            <a:r>
              <a:rPr lang="en-US" sz="2400" dirty="0">
                <a:solidFill>
                  <a:srgbClr val="C00000"/>
                </a:solidFill>
              </a:rPr>
              <a:t> </a:t>
            </a:r>
            <a:r>
              <a:rPr lang="en-US" sz="2400" dirty="0" err="1">
                <a:solidFill>
                  <a:srgbClr val="C00000"/>
                </a:solidFill>
              </a:rPr>
              <a:t>kiểu</a:t>
            </a:r>
            <a:r>
              <a:rPr lang="en-US" sz="2400" dirty="0">
                <a:solidFill>
                  <a:srgbClr val="C00000"/>
                </a:solidFill>
              </a:rPr>
              <a:t> gene:   </a:t>
            </a:r>
            <a:r>
              <a:rPr lang="en-US" sz="2400" dirty="0">
                <a:latin typeface="+mj-lt"/>
                <a:ea typeface="Times New Roman" pitchFamily="18" charset="0"/>
                <a:cs typeface="Times New Roman" pitchFamily="18" charset="0"/>
              </a:rPr>
              <a:t>9 A-B- : 3 A-bb : 3 </a:t>
            </a:r>
            <a:r>
              <a:rPr lang="en-US" sz="2400" dirty="0" err="1">
                <a:latin typeface="+mj-lt"/>
                <a:ea typeface="Times New Roman" pitchFamily="18" charset="0"/>
                <a:cs typeface="Times New Roman" pitchFamily="18" charset="0"/>
              </a:rPr>
              <a:t>aaB</a:t>
            </a:r>
            <a:r>
              <a:rPr lang="en-US" sz="2400" dirty="0">
                <a:latin typeface="+mj-lt"/>
                <a:ea typeface="Times New Roman" pitchFamily="18" charset="0"/>
                <a:cs typeface="Times New Roman" pitchFamily="18" charset="0"/>
              </a:rPr>
              <a:t>- : 1 </a:t>
            </a:r>
            <a:r>
              <a:rPr lang="en-US" sz="2400" dirty="0" err="1">
                <a:latin typeface="+mj-lt"/>
                <a:ea typeface="Times New Roman" pitchFamily="18" charset="0"/>
                <a:cs typeface="Times New Roman" pitchFamily="18" charset="0"/>
              </a:rPr>
              <a:t>aabb</a:t>
            </a:r>
            <a:endParaRPr lang="en-US" sz="2400" dirty="0">
              <a:latin typeface="+mj-lt"/>
              <a:cs typeface="Times New Roman" pitchFamily="18" charset="0"/>
            </a:endParaRPr>
          </a:p>
        </p:txBody>
      </p:sp>
      <p:sp>
        <p:nvSpPr>
          <p:cNvPr id="20" name="TextBox 19">
            <a:extLst>
              <a:ext uri="{FF2B5EF4-FFF2-40B4-BE49-F238E27FC236}">
                <a16:creationId xmlns:a16="http://schemas.microsoft.com/office/drawing/2014/main" id="{72A752C6-F81D-4ED7-B937-ABABFB97398E}"/>
              </a:ext>
            </a:extLst>
          </p:cNvPr>
          <p:cNvSpPr txBox="1"/>
          <p:nvPr/>
        </p:nvSpPr>
        <p:spPr>
          <a:xfrm>
            <a:off x="387625" y="6038369"/>
            <a:ext cx="10157793" cy="461665"/>
          </a:xfrm>
          <a:prstGeom prst="rect">
            <a:avLst/>
          </a:prstGeom>
          <a:noFill/>
        </p:spPr>
        <p:txBody>
          <a:bodyPr wrap="square" rtlCol="0">
            <a:spAutoFit/>
          </a:bodyPr>
          <a:lstStyle/>
          <a:p>
            <a:r>
              <a:rPr lang="en-US" sz="2400" dirty="0" err="1">
                <a:solidFill>
                  <a:srgbClr val="C00000"/>
                </a:solidFill>
              </a:rPr>
              <a:t>Tỉ</a:t>
            </a:r>
            <a:r>
              <a:rPr lang="en-US" sz="2400" dirty="0">
                <a:solidFill>
                  <a:srgbClr val="C00000"/>
                </a:solidFill>
              </a:rPr>
              <a:t> </a:t>
            </a:r>
            <a:r>
              <a:rPr lang="en-US" sz="2400" dirty="0" err="1">
                <a:solidFill>
                  <a:srgbClr val="C00000"/>
                </a:solidFill>
              </a:rPr>
              <a:t>lệ</a:t>
            </a:r>
            <a:r>
              <a:rPr lang="en-US" sz="2400" dirty="0">
                <a:solidFill>
                  <a:srgbClr val="C00000"/>
                </a:solidFill>
              </a:rPr>
              <a:t> </a:t>
            </a:r>
            <a:r>
              <a:rPr lang="en-US" sz="2400" dirty="0" err="1">
                <a:solidFill>
                  <a:srgbClr val="C00000"/>
                </a:solidFill>
              </a:rPr>
              <a:t>kiểu</a:t>
            </a:r>
            <a:r>
              <a:rPr lang="en-US" sz="2400" dirty="0">
                <a:solidFill>
                  <a:srgbClr val="C00000"/>
                </a:solidFill>
              </a:rPr>
              <a:t> </a:t>
            </a:r>
            <a:r>
              <a:rPr lang="en-US" sz="2400" dirty="0" err="1">
                <a:solidFill>
                  <a:srgbClr val="C00000"/>
                </a:solidFill>
              </a:rPr>
              <a:t>hình</a:t>
            </a:r>
            <a:r>
              <a:rPr lang="en-US" sz="2400" dirty="0">
                <a:solidFill>
                  <a:srgbClr val="C00000"/>
                </a:solidFill>
              </a:rPr>
              <a:t>:    </a:t>
            </a:r>
            <a:r>
              <a:rPr lang="en-US" sz="2400" dirty="0"/>
              <a:t>9 </a:t>
            </a:r>
            <a:r>
              <a:rPr lang="en-US" sz="2400" dirty="0" err="1"/>
              <a:t>vàng</a:t>
            </a:r>
            <a:r>
              <a:rPr lang="en-US" sz="2400" dirty="0"/>
              <a:t>, </a:t>
            </a:r>
            <a:r>
              <a:rPr lang="en-US" sz="2400" dirty="0" err="1"/>
              <a:t>trơn</a:t>
            </a:r>
            <a:r>
              <a:rPr lang="en-US" sz="2400" dirty="0"/>
              <a:t> : 3 </a:t>
            </a:r>
            <a:r>
              <a:rPr lang="en-US" sz="2400" dirty="0" err="1"/>
              <a:t>vàng</a:t>
            </a:r>
            <a:r>
              <a:rPr lang="en-US" sz="2400" dirty="0"/>
              <a:t>, </a:t>
            </a:r>
            <a:r>
              <a:rPr lang="en-US" sz="2400" dirty="0" err="1"/>
              <a:t>nhăn</a:t>
            </a:r>
            <a:r>
              <a:rPr lang="en-US" sz="2400" dirty="0"/>
              <a:t> : 3 </a:t>
            </a:r>
            <a:r>
              <a:rPr lang="en-US" sz="2400" dirty="0" err="1"/>
              <a:t>xanh</a:t>
            </a:r>
            <a:r>
              <a:rPr lang="en-US" sz="2400" dirty="0"/>
              <a:t>, </a:t>
            </a:r>
            <a:r>
              <a:rPr lang="en-US" sz="2400" dirty="0" err="1"/>
              <a:t>trơn</a:t>
            </a:r>
            <a:r>
              <a:rPr lang="en-US" sz="2400" dirty="0"/>
              <a:t> : 1 </a:t>
            </a:r>
            <a:r>
              <a:rPr lang="en-US" sz="2400" dirty="0" err="1"/>
              <a:t>xanh</a:t>
            </a:r>
            <a:r>
              <a:rPr lang="en-US" sz="2400" dirty="0"/>
              <a:t>, </a:t>
            </a:r>
            <a:r>
              <a:rPr lang="en-US" sz="2400" dirty="0" err="1"/>
              <a:t>nhăn</a:t>
            </a:r>
            <a:r>
              <a:rPr lang="en-US" sz="2400" dirty="0"/>
              <a:t> </a:t>
            </a:r>
          </a:p>
        </p:txBody>
      </p:sp>
    </p:spTree>
    <p:extLst>
      <p:ext uri="{BB962C8B-B14F-4D97-AF65-F5344CB8AC3E}">
        <p14:creationId xmlns:p14="http://schemas.microsoft.com/office/powerpoint/2010/main" val="140775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935868-BFE1-4271-91B2-08D79CDCF597}"/>
              </a:ext>
            </a:extLst>
          </p:cNvPr>
          <p:cNvPicPr>
            <a:picLocks noChangeAspect="1"/>
          </p:cNvPicPr>
          <p:nvPr/>
        </p:nvPicPr>
        <p:blipFill>
          <a:blip r:embed="rId2"/>
          <a:stretch>
            <a:fillRect/>
          </a:stretch>
        </p:blipFill>
        <p:spPr>
          <a:xfrm>
            <a:off x="1361414" y="766391"/>
            <a:ext cx="9469171" cy="5325218"/>
          </a:xfrm>
          <a:prstGeom prst="rect">
            <a:avLst/>
          </a:prstGeom>
        </p:spPr>
      </p:pic>
    </p:spTree>
    <p:extLst>
      <p:ext uri="{BB962C8B-B14F-4D97-AF65-F5344CB8AC3E}">
        <p14:creationId xmlns:p14="http://schemas.microsoft.com/office/powerpoint/2010/main" val="3099744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33A9AA-6DB7-4728-842A-762BF5725F74}"/>
              </a:ext>
            </a:extLst>
          </p:cNvPr>
          <p:cNvPicPr>
            <a:picLocks noChangeAspect="1"/>
          </p:cNvPicPr>
          <p:nvPr/>
        </p:nvPicPr>
        <p:blipFill>
          <a:blip r:embed="rId2"/>
          <a:stretch>
            <a:fillRect/>
          </a:stretch>
        </p:blipFill>
        <p:spPr>
          <a:xfrm>
            <a:off x="0" y="-11194"/>
            <a:ext cx="12172163" cy="6869194"/>
          </a:xfrm>
          <a:prstGeom prst="rect">
            <a:avLst/>
          </a:prstGeom>
        </p:spPr>
      </p:pic>
    </p:spTree>
    <p:extLst>
      <p:ext uri="{BB962C8B-B14F-4D97-AF65-F5344CB8AC3E}">
        <p14:creationId xmlns:p14="http://schemas.microsoft.com/office/powerpoint/2010/main" val="2304643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35027B-D284-4E4D-BCC2-5D76D2F48E3C}"/>
              </a:ext>
            </a:extLst>
          </p:cNvPr>
          <p:cNvPicPr>
            <a:picLocks noChangeAspect="1"/>
          </p:cNvPicPr>
          <p:nvPr/>
        </p:nvPicPr>
        <p:blipFill>
          <a:blip r:embed="rId2"/>
          <a:stretch>
            <a:fillRect/>
          </a:stretch>
        </p:blipFill>
        <p:spPr>
          <a:xfrm>
            <a:off x="-41725" y="0"/>
            <a:ext cx="12275450" cy="6857999"/>
          </a:xfrm>
          <a:prstGeom prst="rect">
            <a:avLst/>
          </a:prstGeom>
        </p:spPr>
      </p:pic>
    </p:spTree>
    <p:extLst>
      <p:ext uri="{BB962C8B-B14F-4D97-AF65-F5344CB8AC3E}">
        <p14:creationId xmlns:p14="http://schemas.microsoft.com/office/powerpoint/2010/main" val="338959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3478" y="1480458"/>
            <a:ext cx="5943600"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 Các biến dị tổ hợp: </a:t>
            </a:r>
            <a:r>
              <a:rPr kumimoji="0" lang="vi-VN" sz="2800" b="0" i="0" u="none" strike="noStrike" kern="1200" cap="none" spc="0" normalizeH="0" baseline="0" noProof="0" dirty="0">
                <a:ln>
                  <a:noFill/>
                </a:ln>
                <a:solidFill>
                  <a:srgbClr val="FF00FF"/>
                </a:solidFill>
                <a:effectLst/>
                <a:uLnTx/>
                <a:uFillTx/>
                <a:latin typeface="Times New Roman" pitchFamily="18" charset="0"/>
                <a:ea typeface="+mn-ea"/>
                <a:cs typeface="Times New Roman" pitchFamily="18" charset="0"/>
              </a:rPr>
              <a:t>vàng - nhăn, xanh - trơn, xanh – nhăn.</a:t>
            </a:r>
            <a:endParaRPr kumimoji="0" lang="en-US" sz="2800" b="0" i="0" u="none" strike="noStrike" kern="1200" cap="none" spc="0" normalizeH="0" baseline="0" noProof="0" dirty="0">
              <a:ln>
                <a:noFill/>
              </a:ln>
              <a:solidFill>
                <a:srgbClr val="FF00FF"/>
              </a:solidFill>
              <a:effectLst/>
              <a:uLnTx/>
              <a:uFillTx/>
              <a:latin typeface="Times New Roman" pitchFamily="18" charset="0"/>
              <a:ea typeface="+mn-ea"/>
              <a:cs typeface="Times New Roman" pitchFamily="18" charset="0"/>
            </a:endParaRPr>
          </a:p>
        </p:txBody>
      </p:sp>
      <p:sp>
        <p:nvSpPr>
          <p:cNvPr id="31747" name="Rectangle 3"/>
          <p:cNvSpPr>
            <a:spLocks noChangeArrowheads="1"/>
          </p:cNvSpPr>
          <p:nvPr/>
        </p:nvSpPr>
        <p:spPr bwMode="auto">
          <a:xfrm>
            <a:off x="5963478" y="2786651"/>
            <a:ext cx="59436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Times New Roman" pitchFamily="18" charset="0"/>
                <a:ea typeface="Times New Roman" pitchFamily="18" charset="0"/>
                <a:cs typeface="Times New Roman" pitchFamily="18" charset="0"/>
              </a:rPr>
              <a:t>b) Cơ chế phát sinh biến dị tổ hợp </a:t>
            </a:r>
            <a:r>
              <a:rPr kumimoji="0" lang="vi-VN" sz="2800" b="0" i="0" u="none" strike="noStrike" kern="1200" cap="none" spc="0" normalizeH="0" baseline="0" noProof="0" dirty="0">
                <a:ln>
                  <a:noFill/>
                </a:ln>
                <a:solidFill>
                  <a:srgbClr val="FF00FF"/>
                </a:solidFill>
                <a:effectLst/>
                <a:uLnTx/>
                <a:uFillTx/>
                <a:latin typeface="Times New Roman" pitchFamily="18" charset="0"/>
                <a:ea typeface="Times New Roman" pitchFamily="18" charset="0"/>
                <a:cs typeface="Times New Roman" pitchFamily="18" charset="0"/>
              </a:rPr>
              <a:t>là do hiện tượng phân li độc lập, hoán vị gen xảy ra trong giảm phân tạo ra các loại giao tử có tổ hợp gen khác nhau kết hợp với hiện tượng tổ hợp tự do của các giao tử trong giảm phân tạo thành các hợp tử có tổ hợp gen mới làm xuất hiện biến dị tổ hợp.</a:t>
            </a:r>
            <a:endParaRPr kumimoji="0" lang="en-US" sz="2800" b="0" i="0" u="none" strike="noStrike" kern="1200" cap="none" spc="0" normalizeH="0" baseline="0" noProof="0" dirty="0">
              <a:ln>
                <a:noFill/>
              </a:ln>
              <a:solidFill>
                <a:srgbClr val="FF00FF"/>
              </a:solidFill>
              <a:effectLst/>
              <a:uLnTx/>
              <a:uFillTx/>
              <a:latin typeface="Times New Roman" pitchFamily="18" charset="0"/>
              <a:ea typeface="+mn-ea"/>
              <a:cs typeface="Times New Roman" pitchFamily="18" charset="0"/>
            </a:endParaRPr>
          </a:p>
        </p:txBody>
      </p:sp>
      <p:pic>
        <p:nvPicPr>
          <p:cNvPr id="368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 y="0"/>
            <a:ext cx="5327375"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Effect transition="in" filter="fade">
                                      <p:cBhvr>
                                        <p:cTn id="9" dur="1000"/>
                                        <p:tgtEl>
                                          <p:spTgt spid="3686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1747">
                                            <p:txEl>
                                              <p:pRg st="0" end="0"/>
                                            </p:txEl>
                                          </p:spTgt>
                                        </p:tgtEl>
                                        <p:attrNameLst>
                                          <p:attrName>style.visibility</p:attrName>
                                        </p:attrNameLst>
                                      </p:cBhvr>
                                      <p:to>
                                        <p:strVal val="visible"/>
                                      </p:to>
                                    </p:set>
                                    <p:anim calcmode="lin" valueType="num">
                                      <p:cBhvr>
                                        <p:cTn id="21" dur="1000" fill="hold"/>
                                        <p:tgtEl>
                                          <p:spTgt spid="3174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174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7996E-0F40-4A5E-85A7-92D8DB700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1" y="0"/>
            <a:ext cx="12309724" cy="6858000"/>
          </a:xfrm>
          <a:prstGeom prst="rect">
            <a:avLst/>
          </a:prstGeom>
        </p:spPr>
      </p:pic>
      <p:pic>
        <p:nvPicPr>
          <p:cNvPr id="3" name="Picture 2">
            <a:extLst>
              <a:ext uri="{FF2B5EF4-FFF2-40B4-BE49-F238E27FC236}">
                <a16:creationId xmlns:a16="http://schemas.microsoft.com/office/drawing/2014/main" id="{A8367F45-516D-4CF7-B720-284A2D3C3434}"/>
              </a:ext>
            </a:extLst>
          </p:cNvPr>
          <p:cNvPicPr>
            <a:picLocks noChangeAspect="1"/>
          </p:cNvPicPr>
          <p:nvPr/>
        </p:nvPicPr>
        <p:blipFill>
          <a:blip r:embed="rId3"/>
          <a:stretch>
            <a:fillRect/>
          </a:stretch>
        </p:blipFill>
        <p:spPr>
          <a:xfrm>
            <a:off x="3552278" y="290849"/>
            <a:ext cx="7830643" cy="1371791"/>
          </a:xfrm>
          <a:prstGeom prst="rect">
            <a:avLst/>
          </a:prstGeom>
        </p:spPr>
      </p:pic>
      <p:pic>
        <p:nvPicPr>
          <p:cNvPr id="4" name="Picture 3">
            <a:extLst>
              <a:ext uri="{FF2B5EF4-FFF2-40B4-BE49-F238E27FC236}">
                <a16:creationId xmlns:a16="http://schemas.microsoft.com/office/drawing/2014/main" id="{9EABD53B-A14E-4C8F-9124-01EB78F83530}"/>
              </a:ext>
            </a:extLst>
          </p:cNvPr>
          <p:cNvPicPr>
            <a:picLocks noChangeAspect="1"/>
          </p:cNvPicPr>
          <p:nvPr/>
        </p:nvPicPr>
        <p:blipFill>
          <a:blip r:embed="rId4"/>
          <a:stretch>
            <a:fillRect/>
          </a:stretch>
        </p:blipFill>
        <p:spPr>
          <a:xfrm>
            <a:off x="3561804" y="1953489"/>
            <a:ext cx="7811590" cy="1810003"/>
          </a:xfrm>
          <a:prstGeom prst="rect">
            <a:avLst/>
          </a:prstGeom>
        </p:spPr>
      </p:pic>
      <p:pic>
        <p:nvPicPr>
          <p:cNvPr id="5" name="Picture 4">
            <a:extLst>
              <a:ext uri="{FF2B5EF4-FFF2-40B4-BE49-F238E27FC236}">
                <a16:creationId xmlns:a16="http://schemas.microsoft.com/office/drawing/2014/main" id="{E4402EEA-F2F1-4808-96EB-72B661D65F75}"/>
              </a:ext>
            </a:extLst>
          </p:cNvPr>
          <p:cNvPicPr>
            <a:picLocks noChangeAspect="1"/>
          </p:cNvPicPr>
          <p:nvPr/>
        </p:nvPicPr>
        <p:blipFill>
          <a:blip r:embed="rId5"/>
          <a:stretch>
            <a:fillRect/>
          </a:stretch>
        </p:blipFill>
        <p:spPr>
          <a:xfrm>
            <a:off x="3561804" y="4080779"/>
            <a:ext cx="7840169" cy="2486372"/>
          </a:xfrm>
          <a:prstGeom prst="rect">
            <a:avLst/>
          </a:prstGeom>
        </p:spPr>
      </p:pic>
    </p:spTree>
    <p:extLst>
      <p:ext uri="{BB962C8B-B14F-4D97-AF65-F5344CB8AC3E}">
        <p14:creationId xmlns:p14="http://schemas.microsoft.com/office/powerpoint/2010/main" val="2585647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3C9F9-2B95-43C9-82EA-545CF82B7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 y="-8616"/>
            <a:ext cx="12237354" cy="6864857"/>
          </a:xfrm>
          <a:prstGeom prst="rect">
            <a:avLst/>
          </a:prstGeom>
        </p:spPr>
      </p:pic>
      <p:pic>
        <p:nvPicPr>
          <p:cNvPr id="2" name="Picture 1">
            <a:extLst>
              <a:ext uri="{FF2B5EF4-FFF2-40B4-BE49-F238E27FC236}">
                <a16:creationId xmlns:a16="http://schemas.microsoft.com/office/drawing/2014/main" id="{8CE25312-D377-4AC8-9E84-07FF8E9B2CA7}"/>
              </a:ext>
            </a:extLst>
          </p:cNvPr>
          <p:cNvPicPr>
            <a:picLocks noChangeAspect="1"/>
          </p:cNvPicPr>
          <p:nvPr/>
        </p:nvPicPr>
        <p:blipFill>
          <a:blip r:embed="rId3"/>
          <a:stretch>
            <a:fillRect/>
          </a:stretch>
        </p:blipFill>
        <p:spPr>
          <a:xfrm>
            <a:off x="3894020" y="1945719"/>
            <a:ext cx="6630325" cy="1038370"/>
          </a:xfrm>
          <a:prstGeom prst="rect">
            <a:avLst/>
          </a:prstGeom>
        </p:spPr>
      </p:pic>
      <p:pic>
        <p:nvPicPr>
          <p:cNvPr id="4" name="Picture 3">
            <a:extLst>
              <a:ext uri="{FF2B5EF4-FFF2-40B4-BE49-F238E27FC236}">
                <a16:creationId xmlns:a16="http://schemas.microsoft.com/office/drawing/2014/main" id="{98BC7639-49DA-4162-9A39-4D35A24A3317}"/>
              </a:ext>
            </a:extLst>
          </p:cNvPr>
          <p:cNvPicPr>
            <a:picLocks noChangeAspect="1"/>
          </p:cNvPicPr>
          <p:nvPr/>
        </p:nvPicPr>
        <p:blipFill>
          <a:blip r:embed="rId4"/>
          <a:stretch>
            <a:fillRect/>
          </a:stretch>
        </p:blipFill>
        <p:spPr>
          <a:xfrm>
            <a:off x="3894020" y="3599552"/>
            <a:ext cx="5715798" cy="990738"/>
          </a:xfrm>
          <a:prstGeom prst="rect">
            <a:avLst/>
          </a:prstGeom>
        </p:spPr>
      </p:pic>
      <p:pic>
        <p:nvPicPr>
          <p:cNvPr id="5" name="Picture 4">
            <a:extLst>
              <a:ext uri="{FF2B5EF4-FFF2-40B4-BE49-F238E27FC236}">
                <a16:creationId xmlns:a16="http://schemas.microsoft.com/office/drawing/2014/main" id="{4B81940A-8669-418A-9F37-25F7D67B2427}"/>
              </a:ext>
            </a:extLst>
          </p:cNvPr>
          <p:cNvPicPr>
            <a:picLocks noChangeAspect="1"/>
          </p:cNvPicPr>
          <p:nvPr/>
        </p:nvPicPr>
        <p:blipFill>
          <a:blip r:embed="rId5"/>
          <a:stretch>
            <a:fillRect/>
          </a:stretch>
        </p:blipFill>
        <p:spPr>
          <a:xfrm>
            <a:off x="3894020" y="5194554"/>
            <a:ext cx="5839640" cy="1057423"/>
          </a:xfrm>
          <a:prstGeom prst="rect">
            <a:avLst/>
          </a:prstGeom>
        </p:spPr>
      </p:pic>
    </p:spTree>
    <p:extLst>
      <p:ext uri="{BB962C8B-B14F-4D97-AF65-F5344CB8AC3E}">
        <p14:creationId xmlns:p14="http://schemas.microsoft.com/office/powerpoint/2010/main" val="42707588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AE21D-ADC2-46DF-87D1-41D550B873A4}"/>
              </a:ext>
            </a:extLst>
          </p:cNvPr>
          <p:cNvPicPr>
            <a:picLocks noChangeAspect="1"/>
          </p:cNvPicPr>
          <p:nvPr/>
        </p:nvPicPr>
        <p:blipFill>
          <a:blip r:embed="rId2"/>
          <a:stretch>
            <a:fillRect/>
          </a:stretch>
        </p:blipFill>
        <p:spPr>
          <a:xfrm>
            <a:off x="0" y="4968"/>
            <a:ext cx="12200845" cy="6853032"/>
          </a:xfrm>
          <a:prstGeom prst="rect">
            <a:avLst/>
          </a:prstGeom>
        </p:spPr>
      </p:pic>
    </p:spTree>
    <p:extLst>
      <p:ext uri="{BB962C8B-B14F-4D97-AF65-F5344CB8AC3E}">
        <p14:creationId xmlns:p14="http://schemas.microsoft.com/office/powerpoint/2010/main" val="213223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91DCA7-E238-4F12-904F-0E0658376912}"/>
              </a:ext>
            </a:extLst>
          </p:cNvPr>
          <p:cNvPicPr>
            <a:picLocks noChangeAspect="1"/>
          </p:cNvPicPr>
          <p:nvPr/>
        </p:nvPicPr>
        <p:blipFill>
          <a:blip r:embed="rId2"/>
          <a:stretch>
            <a:fillRect/>
          </a:stretch>
        </p:blipFill>
        <p:spPr>
          <a:xfrm>
            <a:off x="1" y="28008"/>
            <a:ext cx="12242204" cy="6829992"/>
          </a:xfrm>
          <a:prstGeom prst="rect">
            <a:avLst/>
          </a:prstGeom>
        </p:spPr>
      </p:pic>
    </p:spTree>
    <p:extLst>
      <p:ext uri="{BB962C8B-B14F-4D97-AF65-F5344CB8AC3E}">
        <p14:creationId xmlns:p14="http://schemas.microsoft.com/office/powerpoint/2010/main" val="1500156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AF791-4887-40D7-9DE9-A72719A64744}"/>
              </a:ext>
            </a:extLst>
          </p:cNvPr>
          <p:cNvPicPr>
            <a:picLocks noChangeAspect="1"/>
          </p:cNvPicPr>
          <p:nvPr/>
        </p:nvPicPr>
        <p:blipFill>
          <a:blip r:embed="rId2"/>
          <a:stretch>
            <a:fillRect/>
          </a:stretch>
        </p:blipFill>
        <p:spPr>
          <a:xfrm>
            <a:off x="1351888" y="771154"/>
            <a:ext cx="9488224" cy="5315692"/>
          </a:xfrm>
          <a:prstGeom prst="rect">
            <a:avLst/>
          </a:prstGeom>
        </p:spPr>
      </p:pic>
    </p:spTree>
    <p:extLst>
      <p:ext uri="{BB962C8B-B14F-4D97-AF65-F5344CB8AC3E}">
        <p14:creationId xmlns:p14="http://schemas.microsoft.com/office/powerpoint/2010/main" val="423983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A67D2-778F-4FF1-A4F5-00F7E1BBCF35}"/>
              </a:ext>
            </a:extLst>
          </p:cNvPr>
          <p:cNvPicPr>
            <a:picLocks noChangeAspect="1"/>
          </p:cNvPicPr>
          <p:nvPr/>
        </p:nvPicPr>
        <p:blipFill>
          <a:blip r:embed="rId2"/>
          <a:stretch>
            <a:fillRect/>
          </a:stretch>
        </p:blipFill>
        <p:spPr>
          <a:xfrm>
            <a:off x="1354038" y="236124"/>
            <a:ext cx="9483923" cy="2379688"/>
          </a:xfrm>
          <a:prstGeom prst="rect">
            <a:avLst/>
          </a:prstGeom>
        </p:spPr>
      </p:pic>
      <p:sp>
        <p:nvSpPr>
          <p:cNvPr id="4" name="TextBox 3">
            <a:extLst>
              <a:ext uri="{FF2B5EF4-FFF2-40B4-BE49-F238E27FC236}">
                <a16:creationId xmlns:a16="http://schemas.microsoft.com/office/drawing/2014/main" id="{8CEC2C38-13AD-4444-B933-C760D64D1DCE}"/>
              </a:ext>
            </a:extLst>
          </p:cNvPr>
          <p:cNvSpPr txBox="1"/>
          <p:nvPr/>
        </p:nvSpPr>
        <p:spPr>
          <a:xfrm>
            <a:off x="978553" y="3595858"/>
            <a:ext cx="5491822" cy="646331"/>
          </a:xfrm>
          <a:prstGeom prst="rect">
            <a:avLst/>
          </a:prstGeom>
          <a:noFill/>
        </p:spPr>
        <p:txBody>
          <a:bodyPr wrap="square" rtlCol="0">
            <a:spAutoFit/>
          </a:bodyPr>
          <a:lstStyle/>
          <a:p>
            <a:r>
              <a:rPr lang="en-US" sz="3600" dirty="0"/>
              <a:t>A.  Lai </a:t>
            </a:r>
            <a:r>
              <a:rPr lang="en-US" sz="3600" dirty="0" err="1"/>
              <a:t>thuận</a:t>
            </a:r>
            <a:r>
              <a:rPr lang="en-US" sz="3600" dirty="0"/>
              <a:t> </a:t>
            </a:r>
            <a:r>
              <a:rPr lang="en-US" sz="3600" dirty="0" err="1"/>
              <a:t>nghịch</a:t>
            </a:r>
            <a:r>
              <a:rPr lang="en-US" sz="3600" dirty="0"/>
              <a:t>. </a:t>
            </a:r>
          </a:p>
        </p:txBody>
      </p:sp>
      <p:sp>
        <p:nvSpPr>
          <p:cNvPr id="5" name="TextBox 4">
            <a:extLst>
              <a:ext uri="{FF2B5EF4-FFF2-40B4-BE49-F238E27FC236}">
                <a16:creationId xmlns:a16="http://schemas.microsoft.com/office/drawing/2014/main" id="{BB188374-709C-4AF3-B020-9C36CDAE1165}"/>
              </a:ext>
            </a:extLst>
          </p:cNvPr>
          <p:cNvSpPr txBox="1"/>
          <p:nvPr/>
        </p:nvSpPr>
        <p:spPr>
          <a:xfrm>
            <a:off x="6923354" y="3575980"/>
            <a:ext cx="4890960" cy="646331"/>
          </a:xfrm>
          <a:prstGeom prst="rect">
            <a:avLst/>
          </a:prstGeom>
          <a:noFill/>
        </p:spPr>
        <p:txBody>
          <a:bodyPr wrap="square" rtlCol="0">
            <a:spAutoFit/>
          </a:bodyPr>
          <a:lstStyle/>
          <a:p>
            <a:r>
              <a:rPr lang="en-US" sz="3600" dirty="0"/>
              <a:t>B.  Lai </a:t>
            </a:r>
            <a:r>
              <a:rPr lang="en-US" sz="3600" dirty="0" err="1"/>
              <a:t>khác</a:t>
            </a:r>
            <a:r>
              <a:rPr lang="en-US" sz="3600" dirty="0"/>
              <a:t> </a:t>
            </a:r>
            <a:r>
              <a:rPr lang="en-US" sz="3600" dirty="0" err="1"/>
              <a:t>dòng</a:t>
            </a:r>
            <a:r>
              <a:rPr lang="en-US" sz="3600" dirty="0"/>
              <a:t>. </a:t>
            </a:r>
          </a:p>
        </p:txBody>
      </p:sp>
      <p:sp>
        <p:nvSpPr>
          <p:cNvPr id="6" name="Oval 5">
            <a:extLst>
              <a:ext uri="{FF2B5EF4-FFF2-40B4-BE49-F238E27FC236}">
                <a16:creationId xmlns:a16="http://schemas.microsoft.com/office/drawing/2014/main" id="{FFBC1096-D315-4A62-8FDE-2A08C2FB0EC7}"/>
              </a:ext>
            </a:extLst>
          </p:cNvPr>
          <p:cNvSpPr/>
          <p:nvPr/>
        </p:nvSpPr>
        <p:spPr>
          <a:xfrm>
            <a:off x="6923354" y="4600014"/>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7" name="TextBox 6">
            <a:extLst>
              <a:ext uri="{FF2B5EF4-FFF2-40B4-BE49-F238E27FC236}">
                <a16:creationId xmlns:a16="http://schemas.microsoft.com/office/drawing/2014/main" id="{B70ED655-D9D0-4DDA-B663-0F2264109549}"/>
              </a:ext>
            </a:extLst>
          </p:cNvPr>
          <p:cNvSpPr txBox="1"/>
          <p:nvPr/>
        </p:nvSpPr>
        <p:spPr>
          <a:xfrm>
            <a:off x="978553" y="4546700"/>
            <a:ext cx="5253285" cy="646331"/>
          </a:xfrm>
          <a:prstGeom prst="rect">
            <a:avLst/>
          </a:prstGeom>
          <a:noFill/>
        </p:spPr>
        <p:txBody>
          <a:bodyPr wrap="square" rtlCol="0">
            <a:spAutoFit/>
          </a:bodyPr>
          <a:lstStyle/>
          <a:p>
            <a:r>
              <a:rPr lang="en-US" sz="3600" dirty="0"/>
              <a:t>C.  Lai </a:t>
            </a:r>
            <a:r>
              <a:rPr lang="en-US" sz="3600" dirty="0" err="1"/>
              <a:t>xa</a:t>
            </a:r>
            <a:r>
              <a:rPr lang="en-US" sz="3600" dirty="0"/>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7058283" y="4546699"/>
            <a:ext cx="4890960" cy="646331"/>
          </a:xfrm>
          <a:prstGeom prst="rect">
            <a:avLst/>
          </a:prstGeom>
          <a:noFill/>
        </p:spPr>
        <p:txBody>
          <a:bodyPr wrap="square" rtlCol="0">
            <a:spAutoFit/>
          </a:bodyPr>
          <a:lstStyle/>
          <a:p>
            <a:r>
              <a:rPr lang="en-US" sz="3600" dirty="0"/>
              <a:t>D.  Lai </a:t>
            </a:r>
            <a:r>
              <a:rPr lang="en-US" sz="3600" dirty="0" err="1"/>
              <a:t>phân</a:t>
            </a:r>
            <a:r>
              <a:rPr lang="en-US" sz="3600" dirty="0"/>
              <a:t> </a:t>
            </a:r>
            <a:r>
              <a:rPr lang="en-US" sz="3600" dirty="0" err="1"/>
              <a:t>tích</a:t>
            </a:r>
            <a:r>
              <a:rPr lang="en-US" sz="3600" dirty="0"/>
              <a:t>. </a:t>
            </a:r>
          </a:p>
        </p:txBody>
      </p:sp>
    </p:spTree>
    <p:extLst>
      <p:ext uri="{BB962C8B-B14F-4D97-AF65-F5344CB8AC3E}">
        <p14:creationId xmlns:p14="http://schemas.microsoft.com/office/powerpoint/2010/main" val="2838736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978553" y="3595858"/>
            <a:ext cx="5491822"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  </a:t>
            </a:r>
            <a:r>
              <a:rPr lang="en-US" sz="3600" noProof="0" dirty="0">
                <a:solidFill>
                  <a:prstClr val="black"/>
                </a:solidFill>
                <a:latin typeface="Arial"/>
              </a:rPr>
              <a:t>AA  x  AA</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5" name="TextBox 4">
            <a:extLst>
              <a:ext uri="{FF2B5EF4-FFF2-40B4-BE49-F238E27FC236}">
                <a16:creationId xmlns:a16="http://schemas.microsoft.com/office/drawing/2014/main" id="{BB188374-709C-4AF3-B020-9C36CDAE1165}"/>
              </a:ext>
            </a:extLst>
          </p:cNvPr>
          <p:cNvSpPr txBox="1"/>
          <p:nvPr/>
        </p:nvSpPr>
        <p:spPr>
          <a:xfrm>
            <a:off x="6923354" y="3575980"/>
            <a:ext cx="4890960"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B.  </a:t>
            </a:r>
            <a:r>
              <a:rPr lang="en-US" sz="3600" noProof="0" dirty="0">
                <a:solidFill>
                  <a:prstClr val="black"/>
                </a:solidFill>
                <a:latin typeface="Arial"/>
              </a:rPr>
              <a:t>Aa  X  aa</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6" name="Oval 5">
            <a:extLst>
              <a:ext uri="{FF2B5EF4-FFF2-40B4-BE49-F238E27FC236}">
                <a16:creationId xmlns:a16="http://schemas.microsoft.com/office/drawing/2014/main" id="{FFBC1096-D315-4A62-8FDE-2A08C2FB0EC7}"/>
              </a:ext>
            </a:extLst>
          </p:cNvPr>
          <p:cNvSpPr/>
          <p:nvPr/>
        </p:nvSpPr>
        <p:spPr>
          <a:xfrm>
            <a:off x="6840227" y="3630804"/>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978553" y="4546700"/>
            <a:ext cx="5253285" cy="646331"/>
          </a:xfrm>
          <a:prstGeom prst="rect">
            <a:avLst/>
          </a:prstGeom>
          <a:noFill/>
        </p:spPr>
        <p:txBody>
          <a:bodyPr wrap="square" rtlCol="0">
            <a:spAutoFit/>
          </a:bodyPr>
          <a:lstStyle/>
          <a:p>
            <a:pPr lvl="0"/>
            <a:r>
              <a:rPr kumimoji="0" lang="en-US" sz="3600" b="0" i="0" u="none" strike="noStrike" kern="1200" cap="none" spc="0" normalizeH="0" baseline="0" noProof="0" dirty="0">
                <a:ln>
                  <a:noFill/>
                </a:ln>
                <a:solidFill>
                  <a:prstClr val="black"/>
                </a:solidFill>
                <a:effectLst/>
                <a:uLnTx/>
                <a:uFillTx/>
                <a:latin typeface="Arial"/>
                <a:cs typeface="+mn-cs"/>
              </a:rPr>
              <a:t>C. </a:t>
            </a:r>
            <a:r>
              <a:rPr lang="en-US" sz="3600" dirty="0">
                <a:solidFill>
                  <a:prstClr val="black"/>
                </a:solidFill>
              </a:rPr>
              <a:t>AA  x  Aa</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6923354" y="4552573"/>
            <a:ext cx="4990342" cy="646331"/>
          </a:xfrm>
          <a:prstGeom prst="rect">
            <a:avLst/>
          </a:prstGeom>
          <a:noFill/>
        </p:spPr>
        <p:txBody>
          <a:bodyPr wrap="square" rtlCol="0">
            <a:spAutoFit/>
          </a:bodyPr>
          <a:lstStyle/>
          <a:p>
            <a:pPr lvl="0"/>
            <a:r>
              <a:rPr kumimoji="0" lang="en-US" sz="3600" b="0" i="0" u="none" strike="noStrike" kern="1200" cap="none" spc="0" normalizeH="0" baseline="0" noProof="0" dirty="0">
                <a:ln>
                  <a:noFill/>
                </a:ln>
                <a:solidFill>
                  <a:prstClr val="black"/>
                </a:solidFill>
                <a:effectLst/>
                <a:uLnTx/>
                <a:uFillTx/>
                <a:latin typeface="Arial"/>
                <a:cs typeface="+mn-cs"/>
              </a:rPr>
              <a:t>D. </a:t>
            </a:r>
            <a:r>
              <a:rPr lang="en-US" sz="3600" dirty="0">
                <a:solidFill>
                  <a:prstClr val="black"/>
                </a:solidFill>
              </a:rPr>
              <a:t>Aa  x  Aa</a:t>
            </a:r>
            <a:r>
              <a:rPr kumimoji="0" lang="en-US" sz="3600" b="0" i="0" u="none" strike="noStrike" kern="1200" cap="none" spc="0" normalizeH="0" baseline="0" noProof="0" dirty="0">
                <a:ln>
                  <a:noFill/>
                </a:ln>
                <a:solidFill>
                  <a:prstClr val="black"/>
                </a:solidFill>
                <a:effectLst/>
                <a:uLnTx/>
                <a:uFillTx/>
                <a:latin typeface="Arial"/>
                <a:cs typeface="+mn-cs"/>
              </a:rPr>
              <a:t>. </a:t>
            </a:r>
          </a:p>
        </p:txBody>
      </p:sp>
      <p:pic>
        <p:nvPicPr>
          <p:cNvPr id="2" name="Picture 1">
            <a:extLst>
              <a:ext uri="{FF2B5EF4-FFF2-40B4-BE49-F238E27FC236}">
                <a16:creationId xmlns:a16="http://schemas.microsoft.com/office/drawing/2014/main" id="{52855FF6-41C1-48C9-A5FE-EB70F31F9BD9}"/>
              </a:ext>
            </a:extLst>
          </p:cNvPr>
          <p:cNvPicPr>
            <a:picLocks noChangeAspect="1"/>
          </p:cNvPicPr>
          <p:nvPr/>
        </p:nvPicPr>
        <p:blipFill>
          <a:blip r:embed="rId2"/>
          <a:stretch>
            <a:fillRect/>
          </a:stretch>
        </p:blipFill>
        <p:spPr>
          <a:xfrm>
            <a:off x="1105189" y="408184"/>
            <a:ext cx="9559498" cy="2295692"/>
          </a:xfrm>
          <a:prstGeom prst="rect">
            <a:avLst/>
          </a:prstGeom>
        </p:spPr>
      </p:pic>
    </p:spTree>
    <p:extLst>
      <p:ext uri="{BB962C8B-B14F-4D97-AF65-F5344CB8AC3E}">
        <p14:creationId xmlns:p14="http://schemas.microsoft.com/office/powerpoint/2010/main" val="1024930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466612" y="3105832"/>
            <a:ext cx="5725390" cy="11387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  </a:t>
            </a:r>
            <a:r>
              <a:rPr kumimoji="0" lang="en-US" sz="3200" b="0" i="0" u="none" strike="noStrike" kern="1200" cap="none" spc="0" normalizeH="0" baseline="0" noProof="0" dirty="0" err="1">
                <a:ln>
                  <a:noFill/>
                </a:ln>
                <a:solidFill>
                  <a:prstClr val="black"/>
                </a:solidFill>
                <a:effectLst/>
                <a:uLnTx/>
                <a:uFillTx/>
                <a:latin typeface="Arial"/>
              </a:rPr>
              <a:t>Kiểu</a:t>
            </a: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hình</a:t>
            </a: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phân</a:t>
            </a: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tích</a:t>
            </a: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với</a:t>
            </a: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tỉ</a:t>
            </a:r>
            <a:r>
              <a:rPr kumimoji="0" lang="en-US" sz="3200" b="0" i="0" u="none" strike="noStrike" kern="1200" cap="none" spc="0" normalizeH="0" noProof="0" dirty="0">
                <a:ln>
                  <a:noFill/>
                </a:ln>
                <a:solidFill>
                  <a:prstClr val="black"/>
                </a:solidFill>
                <a:effectLst/>
                <a:uLnTx/>
                <a:uFillTx/>
                <a:latin typeface="Aria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prstClr val="black"/>
                </a:solidFill>
                <a:effectLst/>
                <a:uLnTx/>
                <a:uFillTx/>
                <a:latin typeface="Arial"/>
              </a:rPr>
              <a:t>      </a:t>
            </a:r>
            <a:r>
              <a:rPr kumimoji="0" lang="en-US" sz="3200" b="0" i="0" u="none" strike="noStrike" kern="1200" cap="none" spc="0" normalizeH="0" noProof="0" dirty="0" err="1">
                <a:ln>
                  <a:noFill/>
                </a:ln>
                <a:solidFill>
                  <a:prstClr val="black"/>
                </a:solidFill>
                <a:effectLst/>
                <a:uLnTx/>
                <a:uFillTx/>
                <a:latin typeface="Arial"/>
              </a:rPr>
              <a:t>lệ</a:t>
            </a:r>
            <a:r>
              <a:rPr lang="en-US" sz="3200" dirty="0">
                <a:solidFill>
                  <a:prstClr val="black"/>
                </a:solidFill>
                <a:latin typeface="Arial"/>
              </a:rPr>
              <a:t> 3 </a:t>
            </a:r>
            <a:r>
              <a:rPr lang="en-US" sz="3200" dirty="0" err="1">
                <a:solidFill>
                  <a:prstClr val="black"/>
                </a:solidFill>
                <a:latin typeface="Arial"/>
              </a:rPr>
              <a:t>trội</a:t>
            </a:r>
            <a:r>
              <a:rPr lang="en-US" sz="3200" dirty="0">
                <a:solidFill>
                  <a:prstClr val="black"/>
                </a:solidFill>
                <a:latin typeface="Arial"/>
              </a:rPr>
              <a:t> : 1 </a:t>
            </a:r>
            <a:r>
              <a:rPr lang="en-US" sz="3200" dirty="0" err="1">
                <a:solidFill>
                  <a:prstClr val="black"/>
                </a:solidFill>
                <a:latin typeface="Arial"/>
              </a:rPr>
              <a:t>lặn</a:t>
            </a:r>
            <a:r>
              <a:rPr kumimoji="0" lang="en-US" sz="3200" b="0" i="0" u="none" strike="noStrike" kern="1200" cap="none" spc="0" normalizeH="0" baseline="0" noProof="0" dirty="0">
                <a:ln>
                  <a:noFill/>
                </a:ln>
                <a:solidFill>
                  <a:prstClr val="black"/>
                </a:solidFill>
                <a:effectLst/>
                <a:uLnTx/>
                <a:uFillTx/>
                <a:latin typeface="Arial"/>
              </a:rPr>
              <a:t>. </a:t>
            </a:r>
          </a:p>
        </p:txBody>
      </p:sp>
      <p:sp>
        <p:nvSpPr>
          <p:cNvPr id="5" name="TextBox 4">
            <a:extLst>
              <a:ext uri="{FF2B5EF4-FFF2-40B4-BE49-F238E27FC236}">
                <a16:creationId xmlns:a16="http://schemas.microsoft.com/office/drawing/2014/main" id="{BB188374-709C-4AF3-B020-9C36CDAE1165}"/>
              </a:ext>
            </a:extLst>
          </p:cNvPr>
          <p:cNvSpPr txBox="1"/>
          <p:nvPr/>
        </p:nvSpPr>
        <p:spPr>
          <a:xfrm>
            <a:off x="6558166" y="3105833"/>
            <a:ext cx="5453725" cy="1138773"/>
          </a:xfrm>
          <a:prstGeom prst="rect">
            <a:avLst/>
          </a:prstGeom>
          <a:noFill/>
        </p:spPr>
        <p:txBody>
          <a:bodyPr wrap="square" rtlCol="0">
            <a:spAutoFit/>
          </a:bodyPr>
          <a:lstStyle/>
          <a:p>
            <a:pPr lvl="0"/>
            <a:r>
              <a:rPr kumimoji="0" lang="en-US" sz="3600" b="0" i="0" u="none" strike="noStrike" kern="1200" cap="none" spc="0" normalizeH="0" baseline="0" noProof="0" dirty="0">
                <a:ln>
                  <a:noFill/>
                </a:ln>
                <a:solidFill>
                  <a:prstClr val="black"/>
                </a:solidFill>
                <a:effectLst/>
                <a:uLnTx/>
                <a:uFillTx/>
                <a:latin typeface="Arial"/>
                <a:cs typeface="+mn-cs"/>
              </a:rPr>
              <a:t>B. </a:t>
            </a:r>
            <a:r>
              <a:rPr lang="en-US" sz="3200" dirty="0" err="1">
                <a:solidFill>
                  <a:prstClr val="black"/>
                </a:solidFill>
              </a:rPr>
              <a:t>Kiểu</a:t>
            </a:r>
            <a:r>
              <a:rPr lang="en-US" sz="3200" dirty="0">
                <a:solidFill>
                  <a:prstClr val="black"/>
                </a:solidFill>
              </a:rPr>
              <a:t> </a:t>
            </a:r>
            <a:r>
              <a:rPr lang="en-US" sz="3200" dirty="0" err="1">
                <a:solidFill>
                  <a:prstClr val="black"/>
                </a:solidFill>
              </a:rPr>
              <a:t>hình</a:t>
            </a:r>
            <a:r>
              <a:rPr lang="en-US" sz="3200" dirty="0">
                <a:solidFill>
                  <a:prstClr val="black"/>
                </a:solidFill>
              </a:rPr>
              <a:t> </a:t>
            </a:r>
            <a:r>
              <a:rPr lang="en-US" sz="3200" dirty="0" err="1">
                <a:solidFill>
                  <a:prstClr val="black"/>
                </a:solidFill>
              </a:rPr>
              <a:t>phân</a:t>
            </a:r>
            <a:r>
              <a:rPr lang="en-US" sz="3200" dirty="0">
                <a:solidFill>
                  <a:prstClr val="black"/>
                </a:solidFill>
              </a:rPr>
              <a:t> </a:t>
            </a:r>
            <a:r>
              <a:rPr lang="en-US" sz="3200" dirty="0" err="1">
                <a:solidFill>
                  <a:prstClr val="black"/>
                </a:solidFill>
              </a:rPr>
              <a:t>tích</a:t>
            </a:r>
            <a:r>
              <a:rPr lang="en-US" sz="3200" dirty="0">
                <a:solidFill>
                  <a:prstClr val="black"/>
                </a:solidFill>
              </a:rPr>
              <a:t> </a:t>
            </a:r>
            <a:r>
              <a:rPr lang="en-US" sz="3200" dirty="0" err="1">
                <a:solidFill>
                  <a:prstClr val="black"/>
                </a:solidFill>
              </a:rPr>
              <a:t>với</a:t>
            </a:r>
            <a:r>
              <a:rPr lang="en-US" sz="3200" dirty="0">
                <a:solidFill>
                  <a:prstClr val="black"/>
                </a:solidFill>
              </a:rPr>
              <a:t> </a:t>
            </a:r>
            <a:r>
              <a:rPr lang="en-US" sz="3200" dirty="0" err="1">
                <a:solidFill>
                  <a:prstClr val="black"/>
                </a:solidFill>
              </a:rPr>
              <a:t>tỉ</a:t>
            </a:r>
            <a:r>
              <a:rPr lang="en-US" sz="3200" dirty="0">
                <a:solidFill>
                  <a:prstClr val="black"/>
                </a:solidFill>
              </a:rPr>
              <a:t> </a:t>
            </a:r>
          </a:p>
          <a:p>
            <a:pPr lvl="0"/>
            <a:r>
              <a:rPr lang="en-US" sz="3200" dirty="0">
                <a:solidFill>
                  <a:prstClr val="black"/>
                </a:solidFill>
              </a:rPr>
              <a:t>     </a:t>
            </a:r>
            <a:r>
              <a:rPr lang="en-US" sz="3200" dirty="0" err="1">
                <a:solidFill>
                  <a:prstClr val="black"/>
                </a:solidFill>
              </a:rPr>
              <a:t>lệ</a:t>
            </a:r>
            <a:r>
              <a:rPr lang="en-US" sz="3200" dirty="0">
                <a:solidFill>
                  <a:prstClr val="black"/>
                </a:solidFill>
              </a:rPr>
              <a:t> 1 </a:t>
            </a:r>
            <a:r>
              <a:rPr lang="en-US" sz="3200" dirty="0" err="1">
                <a:solidFill>
                  <a:prstClr val="black"/>
                </a:solidFill>
              </a:rPr>
              <a:t>trội</a:t>
            </a:r>
            <a:r>
              <a:rPr lang="en-US" sz="3200" dirty="0">
                <a:solidFill>
                  <a:prstClr val="black"/>
                </a:solidFill>
              </a:rPr>
              <a:t> : 1 </a:t>
            </a:r>
            <a:r>
              <a:rPr lang="en-US" sz="3200" dirty="0" err="1">
                <a:solidFill>
                  <a:prstClr val="black"/>
                </a:solidFill>
              </a:rPr>
              <a:t>lặn</a:t>
            </a:r>
            <a:r>
              <a:rPr kumimoji="0" lang="en-US" sz="3200" b="0" i="0" u="none" strike="noStrike" kern="1200" cap="none" spc="0" normalizeH="0" baseline="0" noProof="0" dirty="0">
                <a:ln>
                  <a:noFill/>
                </a:ln>
                <a:solidFill>
                  <a:prstClr val="black"/>
                </a:solidFill>
                <a:effectLst/>
                <a:uLnTx/>
                <a:uFillTx/>
                <a:latin typeface="Arial"/>
              </a:rPr>
              <a:t>. </a:t>
            </a:r>
          </a:p>
        </p:txBody>
      </p:sp>
      <p:sp>
        <p:nvSpPr>
          <p:cNvPr id="6" name="Oval 5">
            <a:extLst>
              <a:ext uri="{FF2B5EF4-FFF2-40B4-BE49-F238E27FC236}">
                <a16:creationId xmlns:a16="http://schemas.microsoft.com/office/drawing/2014/main" id="{FFBC1096-D315-4A62-8FDE-2A08C2FB0EC7}"/>
              </a:ext>
            </a:extLst>
          </p:cNvPr>
          <p:cNvSpPr/>
          <p:nvPr/>
        </p:nvSpPr>
        <p:spPr>
          <a:xfrm>
            <a:off x="370610" y="3202945"/>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370610" y="4642192"/>
            <a:ext cx="5725390"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C. </a:t>
            </a:r>
            <a:r>
              <a:rPr lang="en-US" sz="3200" dirty="0" err="1">
                <a:solidFill>
                  <a:prstClr val="black"/>
                </a:solidFill>
                <a:latin typeface="Arial"/>
              </a:rPr>
              <a:t>Đều</a:t>
            </a:r>
            <a:r>
              <a:rPr lang="en-US" sz="3200" dirty="0">
                <a:solidFill>
                  <a:prstClr val="black"/>
                </a:solidFill>
                <a:latin typeface="Arial"/>
              </a:rPr>
              <a:t> </a:t>
            </a:r>
            <a:r>
              <a:rPr lang="en-US" sz="3200" dirty="0" err="1">
                <a:solidFill>
                  <a:prstClr val="black"/>
                </a:solidFill>
                <a:latin typeface="Arial"/>
              </a:rPr>
              <a:t>có</a:t>
            </a:r>
            <a:r>
              <a:rPr lang="en-US" sz="3200" dirty="0">
                <a:solidFill>
                  <a:prstClr val="black"/>
                </a:solidFill>
                <a:latin typeface="Arial"/>
              </a:rPr>
              <a:t> </a:t>
            </a:r>
            <a:r>
              <a:rPr lang="en-US" sz="3200" dirty="0" err="1">
                <a:solidFill>
                  <a:prstClr val="black"/>
                </a:solidFill>
                <a:latin typeface="Arial"/>
              </a:rPr>
              <a:t>kiểu</a:t>
            </a:r>
            <a:r>
              <a:rPr lang="en-US" sz="3200" dirty="0">
                <a:solidFill>
                  <a:prstClr val="black"/>
                </a:solidFill>
                <a:latin typeface="Arial"/>
              </a:rPr>
              <a:t> </a:t>
            </a:r>
            <a:r>
              <a:rPr lang="en-US" sz="3200" dirty="0" err="1">
                <a:solidFill>
                  <a:prstClr val="black"/>
                </a:solidFill>
                <a:latin typeface="Arial"/>
              </a:rPr>
              <a:t>hình</a:t>
            </a:r>
            <a:r>
              <a:rPr lang="en-US" sz="3200" dirty="0">
                <a:solidFill>
                  <a:prstClr val="black"/>
                </a:solidFill>
                <a:latin typeface="Arial"/>
              </a:rPr>
              <a:t> </a:t>
            </a:r>
            <a:r>
              <a:rPr lang="en-US" sz="3200" dirty="0" err="1">
                <a:solidFill>
                  <a:prstClr val="black"/>
                </a:solidFill>
                <a:latin typeface="Arial"/>
              </a:rPr>
              <a:t>giống</a:t>
            </a:r>
            <a:r>
              <a:rPr lang="en-US" sz="3200" dirty="0">
                <a:solidFill>
                  <a:prstClr val="black"/>
                </a:solidFill>
                <a:latin typeface="Arial"/>
              </a:rPr>
              <a:t> </a:t>
            </a:r>
            <a:r>
              <a:rPr lang="en-US" sz="3200" dirty="0" err="1">
                <a:solidFill>
                  <a:prstClr val="black"/>
                </a:solidFill>
                <a:latin typeface="Arial"/>
              </a:rPr>
              <a:t>mẹ</a:t>
            </a:r>
            <a:r>
              <a:rPr kumimoji="0" lang="en-US" sz="3200" b="0" i="0" u="none" strike="noStrike" kern="1200" cap="none" spc="0" normalizeH="0" baseline="0" noProof="0" dirty="0">
                <a:ln>
                  <a:noFill/>
                </a:ln>
                <a:solidFill>
                  <a:prstClr val="black"/>
                </a:solidFill>
                <a:effectLst/>
                <a:uLnTx/>
                <a:uFillTx/>
                <a:latin typeface="Arial"/>
              </a:rPr>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6558166" y="4650039"/>
            <a:ext cx="5637587" cy="646331"/>
          </a:xfrm>
          <a:prstGeom prst="rect">
            <a:avLst/>
          </a:prstGeom>
          <a:noFill/>
        </p:spPr>
        <p:txBody>
          <a:bodyPr wrap="square" rtlCol="0">
            <a:spAutoFit/>
          </a:bodyPr>
          <a:lstStyle/>
          <a:p>
            <a:pPr lvl="0"/>
            <a:r>
              <a:rPr kumimoji="0" lang="en-US" sz="3600" b="0" i="0" u="none" strike="noStrike" kern="1200" cap="none" spc="0" normalizeH="0" baseline="0" noProof="0" dirty="0">
                <a:ln>
                  <a:noFill/>
                </a:ln>
                <a:solidFill>
                  <a:prstClr val="black"/>
                </a:solidFill>
                <a:effectLst/>
                <a:uLnTx/>
                <a:uFillTx/>
                <a:latin typeface="Arial"/>
                <a:cs typeface="+mn-cs"/>
              </a:rPr>
              <a:t>D</a:t>
            </a:r>
            <a:r>
              <a:rPr kumimoji="0" lang="en-US" sz="3200" b="0" i="0" u="none" strike="noStrike" kern="1200" cap="none" spc="0" normalizeH="0" baseline="0" noProof="0" dirty="0">
                <a:ln>
                  <a:noFill/>
                </a:ln>
                <a:solidFill>
                  <a:prstClr val="black"/>
                </a:solidFill>
                <a:effectLst/>
                <a:uLnTx/>
                <a:uFillTx/>
                <a:latin typeface="Arial"/>
              </a:rPr>
              <a:t>. </a:t>
            </a:r>
            <a:r>
              <a:rPr lang="en-US" sz="3200" dirty="0" err="1">
                <a:solidFill>
                  <a:prstClr val="black"/>
                </a:solidFill>
              </a:rPr>
              <a:t>Đều</a:t>
            </a:r>
            <a:r>
              <a:rPr lang="en-US" sz="3200" dirty="0">
                <a:solidFill>
                  <a:prstClr val="black"/>
                </a:solidFill>
              </a:rPr>
              <a:t> </a:t>
            </a:r>
            <a:r>
              <a:rPr lang="en-US" sz="3200" dirty="0" err="1">
                <a:solidFill>
                  <a:prstClr val="black"/>
                </a:solidFill>
              </a:rPr>
              <a:t>có</a:t>
            </a:r>
            <a:r>
              <a:rPr lang="en-US" sz="3200" dirty="0">
                <a:solidFill>
                  <a:prstClr val="black"/>
                </a:solidFill>
              </a:rPr>
              <a:t> </a:t>
            </a:r>
            <a:r>
              <a:rPr lang="en-US" sz="3200" dirty="0" err="1">
                <a:solidFill>
                  <a:prstClr val="black"/>
                </a:solidFill>
              </a:rPr>
              <a:t>kiểu</a:t>
            </a:r>
            <a:r>
              <a:rPr lang="en-US" sz="3200" dirty="0">
                <a:solidFill>
                  <a:prstClr val="black"/>
                </a:solidFill>
              </a:rPr>
              <a:t> </a:t>
            </a:r>
            <a:r>
              <a:rPr lang="en-US" sz="3200" dirty="0" err="1">
                <a:solidFill>
                  <a:prstClr val="black"/>
                </a:solidFill>
              </a:rPr>
              <a:t>hình</a:t>
            </a:r>
            <a:r>
              <a:rPr lang="en-US" sz="3200" dirty="0">
                <a:solidFill>
                  <a:prstClr val="black"/>
                </a:solidFill>
              </a:rPr>
              <a:t> </a:t>
            </a:r>
            <a:r>
              <a:rPr lang="en-US" sz="3200" dirty="0" err="1">
                <a:solidFill>
                  <a:prstClr val="black"/>
                </a:solidFill>
              </a:rPr>
              <a:t>giống</a:t>
            </a:r>
            <a:r>
              <a:rPr lang="en-US" sz="3200" dirty="0">
                <a:solidFill>
                  <a:prstClr val="black"/>
                </a:solidFill>
              </a:rPr>
              <a:t> </a:t>
            </a:r>
            <a:r>
              <a:rPr lang="en-US" sz="3200" dirty="0" err="1">
                <a:solidFill>
                  <a:prstClr val="black"/>
                </a:solidFill>
              </a:rPr>
              <a:t>bố</a:t>
            </a:r>
            <a:r>
              <a:rPr lang="en-US" sz="3200" dirty="0">
                <a:solidFill>
                  <a:prstClr val="black"/>
                </a:solidFill>
              </a:rPr>
              <a:t>.</a:t>
            </a:r>
            <a:endParaRPr kumimoji="0" lang="en-US" sz="3200" b="0" i="0" u="none" strike="noStrike" kern="1200" cap="none" spc="0" normalizeH="0" baseline="0" noProof="0" dirty="0">
              <a:ln>
                <a:noFill/>
              </a:ln>
              <a:solidFill>
                <a:prstClr val="black"/>
              </a:solidFill>
              <a:effectLst/>
              <a:uLnTx/>
              <a:uFillTx/>
              <a:latin typeface="Arial"/>
            </a:endParaRPr>
          </a:p>
        </p:txBody>
      </p:sp>
      <p:pic>
        <p:nvPicPr>
          <p:cNvPr id="3" name="Picture 2">
            <a:extLst>
              <a:ext uri="{FF2B5EF4-FFF2-40B4-BE49-F238E27FC236}">
                <a16:creationId xmlns:a16="http://schemas.microsoft.com/office/drawing/2014/main" id="{0A332E39-09E9-45C0-9ACB-711D35900919}"/>
              </a:ext>
            </a:extLst>
          </p:cNvPr>
          <p:cNvPicPr>
            <a:picLocks noChangeAspect="1"/>
          </p:cNvPicPr>
          <p:nvPr/>
        </p:nvPicPr>
        <p:blipFill>
          <a:blip r:embed="rId2"/>
          <a:stretch>
            <a:fillRect/>
          </a:stretch>
        </p:blipFill>
        <p:spPr>
          <a:xfrm>
            <a:off x="1143462" y="436321"/>
            <a:ext cx="10199231" cy="1771639"/>
          </a:xfrm>
          <a:prstGeom prst="rect">
            <a:avLst/>
          </a:prstGeom>
        </p:spPr>
      </p:pic>
    </p:spTree>
    <p:extLst>
      <p:ext uri="{BB962C8B-B14F-4D97-AF65-F5344CB8AC3E}">
        <p14:creationId xmlns:p14="http://schemas.microsoft.com/office/powerpoint/2010/main" val="1058267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1265417" y="3409865"/>
            <a:ext cx="3637797"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 3 : 1. </a:t>
            </a:r>
          </a:p>
        </p:txBody>
      </p:sp>
      <p:sp>
        <p:nvSpPr>
          <p:cNvPr id="5" name="TextBox 4">
            <a:extLst>
              <a:ext uri="{FF2B5EF4-FFF2-40B4-BE49-F238E27FC236}">
                <a16:creationId xmlns:a16="http://schemas.microsoft.com/office/drawing/2014/main" id="{BB188374-709C-4AF3-B020-9C36CDAE1165}"/>
              </a:ext>
            </a:extLst>
          </p:cNvPr>
          <p:cNvSpPr txBox="1"/>
          <p:nvPr/>
        </p:nvSpPr>
        <p:spPr>
          <a:xfrm>
            <a:off x="6558166" y="3429000"/>
            <a:ext cx="5453725"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B. 1 : 1 : 1 : 1. </a:t>
            </a:r>
          </a:p>
        </p:txBody>
      </p:sp>
      <p:sp>
        <p:nvSpPr>
          <p:cNvPr id="6" name="Oval 5">
            <a:extLst>
              <a:ext uri="{FF2B5EF4-FFF2-40B4-BE49-F238E27FC236}">
                <a16:creationId xmlns:a16="http://schemas.microsoft.com/office/drawing/2014/main" id="{FFBC1096-D315-4A62-8FDE-2A08C2FB0EC7}"/>
              </a:ext>
            </a:extLst>
          </p:cNvPr>
          <p:cNvSpPr/>
          <p:nvPr/>
        </p:nvSpPr>
        <p:spPr>
          <a:xfrm>
            <a:off x="1137262" y="4360309"/>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1265417" y="4312440"/>
            <a:ext cx="363779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C. 9 : 3 :</a:t>
            </a:r>
            <a:r>
              <a:rPr kumimoji="0" lang="en-US" sz="3600" b="0" i="0" u="none" strike="noStrike" kern="1200" cap="none" spc="0" normalizeH="0" noProof="0" dirty="0">
                <a:ln>
                  <a:noFill/>
                </a:ln>
                <a:solidFill>
                  <a:prstClr val="black"/>
                </a:solidFill>
                <a:effectLst/>
                <a:uLnTx/>
                <a:uFillTx/>
                <a:latin typeface="Arial"/>
                <a:cs typeface="+mn-cs"/>
              </a:rPr>
              <a:t> 3 : 1</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6630904" y="4326873"/>
            <a:ext cx="3022252"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D. 9 : 6 : 1.</a:t>
            </a:r>
          </a:p>
        </p:txBody>
      </p:sp>
      <p:pic>
        <p:nvPicPr>
          <p:cNvPr id="2" name="Picture 1">
            <a:extLst>
              <a:ext uri="{FF2B5EF4-FFF2-40B4-BE49-F238E27FC236}">
                <a16:creationId xmlns:a16="http://schemas.microsoft.com/office/drawing/2014/main" id="{4F1A72AA-A0BB-4558-AA0D-5B2FFC3F0F29}"/>
              </a:ext>
            </a:extLst>
          </p:cNvPr>
          <p:cNvPicPr>
            <a:picLocks noChangeAspect="1"/>
          </p:cNvPicPr>
          <p:nvPr/>
        </p:nvPicPr>
        <p:blipFill>
          <a:blip r:embed="rId2"/>
          <a:stretch>
            <a:fillRect/>
          </a:stretch>
        </p:blipFill>
        <p:spPr>
          <a:xfrm>
            <a:off x="765012" y="225005"/>
            <a:ext cx="10310650" cy="2452061"/>
          </a:xfrm>
          <a:prstGeom prst="rect">
            <a:avLst/>
          </a:prstGeom>
        </p:spPr>
      </p:pic>
    </p:spTree>
    <p:extLst>
      <p:ext uri="{BB962C8B-B14F-4D97-AF65-F5344CB8AC3E}">
        <p14:creationId xmlns:p14="http://schemas.microsoft.com/office/powerpoint/2010/main" val="2825108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1265417" y="3409865"/>
            <a:ext cx="4553492"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 2 </a:t>
            </a:r>
            <a:r>
              <a:rPr kumimoji="0" lang="en-US" sz="3600" b="0" i="0" u="none" strike="noStrike" kern="1200" cap="none" spc="0" normalizeH="0" baseline="0" noProof="0" dirty="0" err="1">
                <a:ln>
                  <a:noFill/>
                </a:ln>
                <a:solidFill>
                  <a:prstClr val="black"/>
                </a:solidFill>
                <a:effectLst/>
                <a:uLnTx/>
                <a:uFillTx/>
                <a:latin typeface="Arial"/>
                <a:cs typeface="+mn-cs"/>
              </a:rPr>
              <a:t>vàng</a:t>
            </a:r>
            <a:r>
              <a:rPr kumimoji="0" lang="en-US" sz="3600" b="0" i="0" u="none" strike="noStrike" kern="1200" cap="none" spc="0" normalizeH="0" baseline="0" noProof="0" dirty="0">
                <a:ln>
                  <a:noFill/>
                </a:ln>
                <a:solidFill>
                  <a:prstClr val="black"/>
                </a:solidFill>
                <a:effectLst/>
                <a:uLnTx/>
                <a:uFillTx/>
                <a:latin typeface="Arial"/>
                <a:cs typeface="+mn-cs"/>
              </a:rPr>
              <a:t> : 1 </a:t>
            </a:r>
            <a:r>
              <a:rPr kumimoji="0" lang="en-US" sz="3600" b="0" i="0" u="none" strike="noStrike" kern="1200" cap="none" spc="0" normalizeH="0" baseline="0" noProof="0" dirty="0" err="1">
                <a:ln>
                  <a:noFill/>
                </a:ln>
                <a:solidFill>
                  <a:prstClr val="black"/>
                </a:solidFill>
                <a:effectLst/>
                <a:uLnTx/>
                <a:uFillTx/>
                <a:latin typeface="Arial"/>
                <a:cs typeface="+mn-cs"/>
              </a:rPr>
              <a:t>xanh</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5" name="TextBox 4">
            <a:extLst>
              <a:ext uri="{FF2B5EF4-FFF2-40B4-BE49-F238E27FC236}">
                <a16:creationId xmlns:a16="http://schemas.microsoft.com/office/drawing/2014/main" id="{BB188374-709C-4AF3-B020-9C36CDAE1165}"/>
              </a:ext>
            </a:extLst>
          </p:cNvPr>
          <p:cNvSpPr txBox="1"/>
          <p:nvPr/>
        </p:nvSpPr>
        <p:spPr>
          <a:xfrm>
            <a:off x="6558166" y="3429000"/>
            <a:ext cx="4553493"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B. 1 </a:t>
            </a:r>
            <a:r>
              <a:rPr kumimoji="0" lang="en-US" sz="3600" b="0" i="0" u="none" strike="noStrike" kern="1200" cap="none" spc="0" normalizeH="0" baseline="0" noProof="0" dirty="0" err="1">
                <a:ln>
                  <a:noFill/>
                </a:ln>
                <a:solidFill>
                  <a:prstClr val="black"/>
                </a:solidFill>
                <a:effectLst/>
                <a:uLnTx/>
                <a:uFillTx/>
                <a:latin typeface="Arial"/>
                <a:cs typeface="+mn-cs"/>
              </a:rPr>
              <a:t>vàng</a:t>
            </a:r>
            <a:r>
              <a:rPr kumimoji="0" lang="en-US" sz="3600" b="0" i="0" u="none" strike="noStrike" kern="1200" cap="none" spc="0" normalizeH="0" noProof="0" dirty="0">
                <a:ln>
                  <a:noFill/>
                </a:ln>
                <a:solidFill>
                  <a:prstClr val="black"/>
                </a:solidFill>
                <a:effectLst/>
                <a:uLnTx/>
                <a:uFillTx/>
                <a:latin typeface="Arial"/>
                <a:cs typeface="+mn-cs"/>
              </a:rPr>
              <a:t> </a:t>
            </a:r>
            <a:r>
              <a:rPr kumimoji="0" lang="en-US" sz="3600" b="0" i="0" u="none" strike="noStrike" kern="1200" cap="none" spc="0" normalizeH="0" baseline="0" noProof="0" dirty="0">
                <a:ln>
                  <a:noFill/>
                </a:ln>
                <a:solidFill>
                  <a:prstClr val="black"/>
                </a:solidFill>
                <a:effectLst/>
                <a:uLnTx/>
                <a:uFillTx/>
                <a:latin typeface="Arial"/>
                <a:cs typeface="+mn-cs"/>
              </a:rPr>
              <a:t>: 3 </a:t>
            </a:r>
            <a:r>
              <a:rPr kumimoji="0" lang="en-US" sz="3600" b="0" i="0" u="none" strike="noStrike" kern="1200" cap="none" spc="0" normalizeH="0" baseline="0" noProof="0" dirty="0" err="1">
                <a:ln>
                  <a:noFill/>
                </a:ln>
                <a:solidFill>
                  <a:prstClr val="black"/>
                </a:solidFill>
                <a:effectLst/>
                <a:uLnTx/>
                <a:uFillTx/>
                <a:latin typeface="Arial"/>
                <a:cs typeface="+mn-cs"/>
              </a:rPr>
              <a:t>xanh</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6" name="Oval 5">
            <a:extLst>
              <a:ext uri="{FF2B5EF4-FFF2-40B4-BE49-F238E27FC236}">
                <a16:creationId xmlns:a16="http://schemas.microsoft.com/office/drawing/2014/main" id="{FFBC1096-D315-4A62-8FDE-2A08C2FB0EC7}"/>
              </a:ext>
            </a:extLst>
          </p:cNvPr>
          <p:cNvSpPr/>
          <p:nvPr/>
        </p:nvSpPr>
        <p:spPr>
          <a:xfrm>
            <a:off x="6558166" y="4385175"/>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1265416" y="4326872"/>
            <a:ext cx="4647011"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C. 3 </a:t>
            </a:r>
            <a:r>
              <a:rPr kumimoji="0" lang="en-US" sz="3600" b="0" i="0" u="none" strike="noStrike" kern="1200" cap="none" spc="0" normalizeH="0" baseline="0" noProof="0" dirty="0" err="1">
                <a:ln>
                  <a:noFill/>
                </a:ln>
                <a:solidFill>
                  <a:prstClr val="black"/>
                </a:solidFill>
                <a:effectLst/>
                <a:uLnTx/>
                <a:uFillTx/>
                <a:latin typeface="Arial"/>
                <a:cs typeface="+mn-cs"/>
              </a:rPr>
              <a:t>vàng</a:t>
            </a:r>
            <a:r>
              <a:rPr kumimoji="0" lang="en-US" sz="3600" b="0" i="0" u="none" strike="noStrike" kern="1200" cap="none" spc="0" normalizeH="0" baseline="0" noProof="0" dirty="0">
                <a:ln>
                  <a:noFill/>
                </a:ln>
                <a:solidFill>
                  <a:prstClr val="black"/>
                </a:solidFill>
                <a:effectLst/>
                <a:uLnTx/>
                <a:uFillTx/>
                <a:latin typeface="Arial"/>
                <a:cs typeface="+mn-cs"/>
              </a:rPr>
              <a:t> : 1 </a:t>
            </a:r>
            <a:r>
              <a:rPr kumimoji="0" lang="en-US" sz="3600" b="0" i="0" u="none" strike="noStrike" kern="1200" cap="none" spc="0" normalizeH="0" baseline="0" noProof="0" dirty="0" err="1">
                <a:ln>
                  <a:noFill/>
                </a:ln>
                <a:solidFill>
                  <a:prstClr val="black"/>
                </a:solidFill>
                <a:effectLst/>
                <a:uLnTx/>
                <a:uFillTx/>
                <a:latin typeface="Arial"/>
                <a:cs typeface="+mn-cs"/>
              </a:rPr>
              <a:t>xanh</a:t>
            </a:r>
            <a:r>
              <a:rPr kumimoji="0" lang="en-US" sz="3600" b="0" i="0" u="none" strike="noStrike" kern="1200" cap="none" spc="0" normalizeH="0" baseline="0" noProof="0" dirty="0">
                <a:ln>
                  <a:noFill/>
                </a:ln>
                <a:solidFill>
                  <a:prstClr val="black"/>
                </a:solidFill>
                <a:effectLst/>
                <a:uLnTx/>
                <a:uFillTx/>
                <a:latin typeface="Arial"/>
                <a:cs typeface="+mn-cs"/>
              </a:rPr>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6630904" y="4326873"/>
            <a:ext cx="4480755"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D. 1 </a:t>
            </a:r>
            <a:r>
              <a:rPr kumimoji="0" lang="en-US" sz="3600" b="0" i="0" u="none" strike="noStrike" kern="1200" cap="none" spc="0" normalizeH="0" baseline="0" noProof="0" dirty="0" err="1">
                <a:ln>
                  <a:noFill/>
                </a:ln>
                <a:solidFill>
                  <a:prstClr val="black"/>
                </a:solidFill>
                <a:effectLst/>
                <a:uLnTx/>
                <a:uFillTx/>
                <a:latin typeface="Arial"/>
                <a:cs typeface="+mn-cs"/>
              </a:rPr>
              <a:t>vàng</a:t>
            </a:r>
            <a:r>
              <a:rPr kumimoji="0" lang="en-US" sz="3600" b="0" i="0" u="none" strike="noStrike" kern="1200" cap="none" spc="0" normalizeH="0" noProof="0" dirty="0">
                <a:ln>
                  <a:noFill/>
                </a:ln>
                <a:solidFill>
                  <a:prstClr val="black"/>
                </a:solidFill>
                <a:effectLst/>
                <a:uLnTx/>
                <a:uFillTx/>
                <a:latin typeface="Arial"/>
                <a:cs typeface="+mn-cs"/>
              </a:rPr>
              <a:t> </a:t>
            </a:r>
            <a:r>
              <a:rPr kumimoji="0" lang="en-US" sz="3600" b="0" i="0" u="none" strike="noStrike" kern="1200" cap="none" spc="0" normalizeH="0" baseline="0" noProof="0" dirty="0">
                <a:ln>
                  <a:noFill/>
                </a:ln>
                <a:solidFill>
                  <a:prstClr val="black"/>
                </a:solidFill>
                <a:effectLst/>
                <a:uLnTx/>
                <a:uFillTx/>
                <a:latin typeface="Arial"/>
                <a:cs typeface="+mn-cs"/>
              </a:rPr>
              <a:t>: 1 </a:t>
            </a:r>
            <a:r>
              <a:rPr kumimoji="0" lang="en-US" sz="3600" b="0" i="0" u="none" strike="noStrike" kern="1200" cap="none" spc="0" normalizeH="0" baseline="0" noProof="0" dirty="0" err="1">
                <a:ln>
                  <a:noFill/>
                </a:ln>
                <a:solidFill>
                  <a:prstClr val="black"/>
                </a:solidFill>
                <a:effectLst/>
                <a:uLnTx/>
                <a:uFillTx/>
                <a:latin typeface="Arial"/>
                <a:cs typeface="+mn-cs"/>
              </a:rPr>
              <a:t>xanh</a:t>
            </a:r>
            <a:r>
              <a:rPr kumimoji="0" lang="en-US" sz="3600" b="0" i="0" u="none" strike="noStrike" kern="1200" cap="none" spc="0" normalizeH="0" baseline="0" noProof="0" dirty="0">
                <a:ln>
                  <a:noFill/>
                </a:ln>
                <a:solidFill>
                  <a:prstClr val="black"/>
                </a:solidFill>
                <a:effectLst/>
                <a:uLnTx/>
                <a:uFillTx/>
                <a:latin typeface="Arial"/>
                <a:cs typeface="+mn-cs"/>
              </a:rPr>
              <a:t>.</a:t>
            </a:r>
          </a:p>
        </p:txBody>
      </p:sp>
      <p:pic>
        <p:nvPicPr>
          <p:cNvPr id="3" name="Picture 2">
            <a:extLst>
              <a:ext uri="{FF2B5EF4-FFF2-40B4-BE49-F238E27FC236}">
                <a16:creationId xmlns:a16="http://schemas.microsoft.com/office/drawing/2014/main" id="{7634B5DC-5F51-42E4-A83F-98A239BF4155}"/>
              </a:ext>
            </a:extLst>
          </p:cNvPr>
          <p:cNvPicPr>
            <a:picLocks noChangeAspect="1"/>
          </p:cNvPicPr>
          <p:nvPr/>
        </p:nvPicPr>
        <p:blipFill>
          <a:blip r:embed="rId2"/>
          <a:stretch>
            <a:fillRect/>
          </a:stretch>
        </p:blipFill>
        <p:spPr>
          <a:xfrm>
            <a:off x="964973" y="321126"/>
            <a:ext cx="10028608" cy="2461804"/>
          </a:xfrm>
          <a:prstGeom prst="rect">
            <a:avLst/>
          </a:prstGeom>
        </p:spPr>
      </p:pic>
    </p:spTree>
    <p:extLst>
      <p:ext uri="{BB962C8B-B14F-4D97-AF65-F5344CB8AC3E}">
        <p14:creationId xmlns:p14="http://schemas.microsoft.com/office/powerpoint/2010/main" val="1032179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840934" y="5142353"/>
            <a:ext cx="2122019"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A. 1, 2. </a:t>
            </a:r>
          </a:p>
        </p:txBody>
      </p:sp>
      <p:sp>
        <p:nvSpPr>
          <p:cNvPr id="5" name="TextBox 4">
            <a:extLst>
              <a:ext uri="{FF2B5EF4-FFF2-40B4-BE49-F238E27FC236}">
                <a16:creationId xmlns:a16="http://schemas.microsoft.com/office/drawing/2014/main" id="{BB188374-709C-4AF3-B020-9C36CDAE1165}"/>
              </a:ext>
            </a:extLst>
          </p:cNvPr>
          <p:cNvSpPr txBox="1"/>
          <p:nvPr/>
        </p:nvSpPr>
        <p:spPr>
          <a:xfrm>
            <a:off x="3414645" y="5142354"/>
            <a:ext cx="2122020"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B. 1, 3. </a:t>
            </a:r>
          </a:p>
        </p:txBody>
      </p:sp>
      <p:sp>
        <p:nvSpPr>
          <p:cNvPr id="6" name="Oval 5">
            <a:extLst>
              <a:ext uri="{FF2B5EF4-FFF2-40B4-BE49-F238E27FC236}">
                <a16:creationId xmlns:a16="http://schemas.microsoft.com/office/drawing/2014/main" id="{FFBC1096-D315-4A62-8FDE-2A08C2FB0EC7}"/>
              </a:ext>
            </a:extLst>
          </p:cNvPr>
          <p:cNvSpPr/>
          <p:nvPr/>
        </p:nvSpPr>
        <p:spPr>
          <a:xfrm>
            <a:off x="8574003" y="5189925"/>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6000292" y="5142355"/>
            <a:ext cx="2122019"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C. 2, 3. </a:t>
            </a:r>
          </a:p>
        </p:txBody>
      </p:sp>
      <p:sp>
        <p:nvSpPr>
          <p:cNvPr id="8" name="TextBox 7">
            <a:extLst>
              <a:ext uri="{FF2B5EF4-FFF2-40B4-BE49-F238E27FC236}">
                <a16:creationId xmlns:a16="http://schemas.microsoft.com/office/drawing/2014/main" id="{B3D24283-8E0B-4117-B83D-6BBF9476E8EE}"/>
              </a:ext>
            </a:extLst>
          </p:cNvPr>
          <p:cNvSpPr txBox="1"/>
          <p:nvPr/>
        </p:nvSpPr>
        <p:spPr>
          <a:xfrm>
            <a:off x="8680185" y="5142356"/>
            <a:ext cx="3035239"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cs typeface="+mn-cs"/>
              </a:rPr>
              <a:t>D. 1, 2, 3.</a:t>
            </a:r>
          </a:p>
        </p:txBody>
      </p:sp>
      <p:pic>
        <p:nvPicPr>
          <p:cNvPr id="2" name="Picture 1">
            <a:extLst>
              <a:ext uri="{FF2B5EF4-FFF2-40B4-BE49-F238E27FC236}">
                <a16:creationId xmlns:a16="http://schemas.microsoft.com/office/drawing/2014/main" id="{77812E67-C568-486F-B1A2-EF3D66CE2868}"/>
              </a:ext>
            </a:extLst>
          </p:cNvPr>
          <p:cNvPicPr>
            <a:picLocks noChangeAspect="1"/>
          </p:cNvPicPr>
          <p:nvPr/>
        </p:nvPicPr>
        <p:blipFill>
          <a:blip r:embed="rId2"/>
          <a:stretch>
            <a:fillRect/>
          </a:stretch>
        </p:blipFill>
        <p:spPr>
          <a:xfrm>
            <a:off x="731635" y="373240"/>
            <a:ext cx="10728729" cy="3951967"/>
          </a:xfrm>
          <a:prstGeom prst="rect">
            <a:avLst/>
          </a:prstGeom>
        </p:spPr>
      </p:pic>
    </p:spTree>
    <p:extLst>
      <p:ext uri="{BB962C8B-B14F-4D97-AF65-F5344CB8AC3E}">
        <p14:creationId xmlns:p14="http://schemas.microsoft.com/office/powerpoint/2010/main" val="351694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C2C38-13AD-4444-B933-C760D64D1DCE}"/>
              </a:ext>
            </a:extLst>
          </p:cNvPr>
          <p:cNvSpPr txBox="1"/>
          <p:nvPr/>
        </p:nvSpPr>
        <p:spPr>
          <a:xfrm>
            <a:off x="374072" y="3762776"/>
            <a:ext cx="483674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A. 100% </a:t>
            </a:r>
            <a:r>
              <a:rPr kumimoji="0" lang="en-US" sz="2800" b="0" i="0" u="none" strike="noStrike" kern="1200" cap="none" spc="0" normalizeH="0" baseline="0" noProof="0" dirty="0" err="1">
                <a:ln>
                  <a:noFill/>
                </a:ln>
                <a:solidFill>
                  <a:prstClr val="black"/>
                </a:solidFill>
                <a:effectLst/>
                <a:uLnTx/>
                <a:uFillTx/>
                <a:latin typeface="Arial"/>
                <a:cs typeface="+mn-cs"/>
              </a:rPr>
              <a:t>thân</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cao</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quả</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tròn</a:t>
            </a:r>
            <a:r>
              <a:rPr kumimoji="0" lang="en-US" sz="2800" b="0" i="0" u="none" strike="noStrike" kern="1200" cap="none" spc="0" normalizeH="0" baseline="0" noProof="0" dirty="0">
                <a:ln>
                  <a:noFill/>
                </a:ln>
                <a:solidFill>
                  <a:prstClr val="black"/>
                </a:solidFill>
                <a:effectLst/>
                <a:uLnTx/>
                <a:uFillTx/>
                <a:latin typeface="Arial"/>
                <a:cs typeface="+mn-cs"/>
              </a:rPr>
              <a:t>. </a:t>
            </a:r>
          </a:p>
        </p:txBody>
      </p:sp>
      <p:sp>
        <p:nvSpPr>
          <p:cNvPr id="5" name="TextBox 4">
            <a:extLst>
              <a:ext uri="{FF2B5EF4-FFF2-40B4-BE49-F238E27FC236}">
                <a16:creationId xmlns:a16="http://schemas.microsoft.com/office/drawing/2014/main" id="{BB188374-709C-4AF3-B020-9C36CDAE1165}"/>
              </a:ext>
            </a:extLst>
          </p:cNvPr>
          <p:cNvSpPr txBox="1"/>
          <p:nvPr/>
        </p:nvSpPr>
        <p:spPr>
          <a:xfrm>
            <a:off x="5934712" y="3762776"/>
            <a:ext cx="5755061" cy="95410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rPr>
              <a:t>B. 50% than</a:t>
            </a:r>
            <a:r>
              <a:rPr kumimoji="0" lang="en-US" sz="2800" b="0" i="0" u="none" strike="noStrike" kern="1200" cap="none" spc="0" normalizeH="0" noProof="0" dirty="0">
                <a:ln>
                  <a:noFill/>
                </a:ln>
                <a:solidFill>
                  <a:prstClr val="black"/>
                </a:solidFill>
                <a:effectLst/>
                <a:uLnTx/>
                <a:uFillTx/>
                <a:latin typeface="Arial"/>
              </a:rPr>
              <a:t> </a:t>
            </a:r>
            <a:r>
              <a:rPr kumimoji="0" lang="en-US" sz="2800" b="0" i="0" u="none" strike="noStrike" kern="1200" cap="none" spc="0" normalizeH="0" noProof="0" dirty="0" err="1">
                <a:ln>
                  <a:noFill/>
                </a:ln>
                <a:solidFill>
                  <a:prstClr val="black"/>
                </a:solidFill>
                <a:effectLst/>
                <a:uLnTx/>
                <a:uFillTx/>
                <a:latin typeface="Arial"/>
              </a:rPr>
              <a:t>cao</a:t>
            </a:r>
            <a:r>
              <a:rPr lang="en-US" sz="2800" dirty="0">
                <a:solidFill>
                  <a:prstClr val="black"/>
                </a:solidFill>
                <a:latin typeface="Arial"/>
              </a:rPr>
              <a:t>, </a:t>
            </a:r>
            <a:r>
              <a:rPr lang="en-US" sz="2800" dirty="0" err="1">
                <a:solidFill>
                  <a:prstClr val="black"/>
                </a:solidFill>
                <a:latin typeface="Arial"/>
              </a:rPr>
              <a:t>quả</a:t>
            </a:r>
            <a:r>
              <a:rPr lang="en-US" sz="2800" dirty="0">
                <a:solidFill>
                  <a:prstClr val="black"/>
                </a:solidFill>
                <a:latin typeface="Arial"/>
              </a:rPr>
              <a:t> </a:t>
            </a:r>
            <a:r>
              <a:rPr lang="en-US" sz="2800" dirty="0" err="1">
                <a:solidFill>
                  <a:prstClr val="black"/>
                </a:solidFill>
                <a:latin typeface="Arial"/>
              </a:rPr>
              <a:t>tròn</a:t>
            </a:r>
            <a:r>
              <a:rPr lang="en-US" sz="2800" dirty="0">
                <a:solidFill>
                  <a:prstClr val="black"/>
                </a:solidFill>
                <a:latin typeface="Arial"/>
              </a:rPr>
              <a:t> : 50%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a:rPr>
              <a:t>     </a:t>
            </a:r>
            <a:r>
              <a:rPr lang="en-US" sz="2800" dirty="0" err="1">
                <a:solidFill>
                  <a:prstClr val="black"/>
                </a:solidFill>
                <a:latin typeface="Arial"/>
              </a:rPr>
              <a:t>thân</a:t>
            </a:r>
            <a:r>
              <a:rPr lang="en-US" sz="2800" dirty="0">
                <a:solidFill>
                  <a:prstClr val="black"/>
                </a:solidFill>
                <a:latin typeface="Arial"/>
              </a:rPr>
              <a:t> </a:t>
            </a:r>
            <a:r>
              <a:rPr lang="en-US" sz="2800" dirty="0" err="1">
                <a:solidFill>
                  <a:prstClr val="black"/>
                </a:solidFill>
                <a:latin typeface="Arial"/>
              </a:rPr>
              <a:t>thấp</a:t>
            </a:r>
            <a:r>
              <a:rPr lang="en-US" sz="2800" dirty="0">
                <a:solidFill>
                  <a:prstClr val="black"/>
                </a:solidFill>
                <a:latin typeface="Arial"/>
              </a:rPr>
              <a:t>, </a:t>
            </a:r>
            <a:r>
              <a:rPr lang="en-US" sz="2800" dirty="0" err="1">
                <a:solidFill>
                  <a:prstClr val="black"/>
                </a:solidFill>
                <a:latin typeface="Arial"/>
              </a:rPr>
              <a:t>quả</a:t>
            </a:r>
            <a:r>
              <a:rPr lang="en-US" sz="2800" dirty="0">
                <a:solidFill>
                  <a:prstClr val="black"/>
                </a:solidFill>
                <a:latin typeface="Arial"/>
              </a:rPr>
              <a:t> </a:t>
            </a:r>
            <a:r>
              <a:rPr lang="en-US" sz="2800" dirty="0" err="1">
                <a:solidFill>
                  <a:prstClr val="black"/>
                </a:solidFill>
                <a:latin typeface="Arial"/>
              </a:rPr>
              <a:t>bầu</a:t>
            </a:r>
            <a:r>
              <a:rPr lang="en-US" sz="2800" dirty="0">
                <a:solidFill>
                  <a:prstClr val="black"/>
                </a:solidFill>
                <a:latin typeface="Arial"/>
              </a:rPr>
              <a:t> </a:t>
            </a:r>
            <a:r>
              <a:rPr lang="en-US" sz="2800" dirty="0" err="1">
                <a:solidFill>
                  <a:prstClr val="black"/>
                </a:solidFill>
                <a:latin typeface="Arial"/>
              </a:rPr>
              <a:t>dục</a:t>
            </a:r>
            <a:r>
              <a:rPr lang="en-US" sz="2800" dirty="0">
                <a:solidFill>
                  <a:prstClr val="black"/>
                </a:solidFill>
                <a:latin typeface="Arial"/>
              </a:rPr>
              <a:t>.</a:t>
            </a:r>
            <a:r>
              <a:rPr kumimoji="0" lang="en-US" sz="2800" b="0" i="0" u="none" strike="noStrike" kern="1200" cap="none" spc="0" normalizeH="0" baseline="0" noProof="0" dirty="0">
                <a:ln>
                  <a:noFill/>
                </a:ln>
                <a:solidFill>
                  <a:prstClr val="black"/>
                </a:solidFill>
                <a:effectLst/>
                <a:uLnTx/>
                <a:uFillTx/>
                <a:latin typeface="Arial"/>
              </a:rPr>
              <a:t> </a:t>
            </a:r>
          </a:p>
        </p:txBody>
      </p:sp>
      <p:sp>
        <p:nvSpPr>
          <p:cNvPr id="6" name="Oval 5">
            <a:extLst>
              <a:ext uri="{FF2B5EF4-FFF2-40B4-BE49-F238E27FC236}">
                <a16:creationId xmlns:a16="http://schemas.microsoft.com/office/drawing/2014/main" id="{FFBC1096-D315-4A62-8FDE-2A08C2FB0EC7}"/>
              </a:ext>
            </a:extLst>
          </p:cNvPr>
          <p:cNvSpPr/>
          <p:nvPr/>
        </p:nvSpPr>
        <p:spPr>
          <a:xfrm>
            <a:off x="154765" y="3717939"/>
            <a:ext cx="728552" cy="6128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B70ED655-D9D0-4DDA-B663-0F2264109549}"/>
              </a:ext>
            </a:extLst>
          </p:cNvPr>
          <p:cNvSpPr txBox="1"/>
          <p:nvPr/>
        </p:nvSpPr>
        <p:spPr>
          <a:xfrm>
            <a:off x="374072" y="4838666"/>
            <a:ext cx="4707083" cy="138499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C. 50% </a:t>
            </a:r>
            <a:r>
              <a:rPr kumimoji="0" lang="en-US" sz="2800" b="0" i="0" u="none" strike="noStrike" kern="1200" cap="none" spc="0" normalizeH="0" baseline="0" noProof="0" dirty="0" err="1">
                <a:ln>
                  <a:noFill/>
                </a:ln>
                <a:solidFill>
                  <a:prstClr val="black"/>
                </a:solidFill>
                <a:effectLst/>
                <a:uLnTx/>
                <a:uFillTx/>
                <a:latin typeface="Arial"/>
                <a:cs typeface="+mn-cs"/>
              </a:rPr>
              <a:t>thân</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cao</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quả</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bầu</a:t>
            </a:r>
            <a:r>
              <a:rPr kumimoji="0" lang="en-US" sz="2800" b="0" i="0" u="none" strike="noStrike" kern="1200" cap="none" spc="0" normalizeH="0" noProof="0" dirty="0">
                <a:ln>
                  <a:noFill/>
                </a:ln>
                <a:solidFill>
                  <a:prstClr val="black"/>
                </a:solidFill>
                <a:effectLst/>
                <a:uLnTx/>
                <a:uFillTx/>
                <a:latin typeface="Arial"/>
                <a:cs typeface="+mn-cs"/>
              </a:rPr>
              <a:t> </a:t>
            </a:r>
          </a:p>
          <a:p>
            <a:pPr marL="0" marR="0" lvl="0" indent="0" algn="just" defTabSz="914377"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a:rPr>
              <a:t>     </a:t>
            </a:r>
            <a:r>
              <a:rPr kumimoji="0" lang="en-US" sz="2800" b="0" i="0" u="none" strike="noStrike" kern="1200" cap="none" spc="0" normalizeH="0" noProof="0" dirty="0" err="1">
                <a:ln>
                  <a:noFill/>
                </a:ln>
                <a:solidFill>
                  <a:prstClr val="black"/>
                </a:solidFill>
                <a:effectLst/>
                <a:uLnTx/>
                <a:uFillTx/>
                <a:latin typeface="Arial"/>
                <a:cs typeface="+mn-cs"/>
              </a:rPr>
              <a:t>dục</a:t>
            </a:r>
            <a:r>
              <a:rPr kumimoji="0" lang="en-US" sz="2800" b="0" i="0" u="none" strike="noStrike" kern="1200" cap="none" spc="0" normalizeH="0" noProof="0" dirty="0">
                <a:ln>
                  <a:noFill/>
                </a:ln>
                <a:solidFill>
                  <a:prstClr val="black"/>
                </a:solidFill>
                <a:effectLst/>
                <a:uLnTx/>
                <a:uFillTx/>
                <a:latin typeface="Arial"/>
                <a:cs typeface="+mn-cs"/>
              </a:rPr>
              <a:t> : 50% </a:t>
            </a:r>
            <a:r>
              <a:rPr kumimoji="0" lang="en-US" sz="2800" b="0" i="0" u="none" strike="noStrike" kern="1200" cap="none" spc="0" normalizeH="0" noProof="0" dirty="0" err="1">
                <a:ln>
                  <a:noFill/>
                </a:ln>
                <a:solidFill>
                  <a:prstClr val="black"/>
                </a:solidFill>
                <a:effectLst/>
                <a:uLnTx/>
                <a:uFillTx/>
                <a:latin typeface="Arial"/>
                <a:cs typeface="+mn-cs"/>
              </a:rPr>
              <a:t>thân</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thấp</a:t>
            </a:r>
            <a:r>
              <a:rPr lang="en-US" sz="2800" dirty="0">
                <a:solidFill>
                  <a:prstClr val="black"/>
                </a:solidFill>
                <a:latin typeface="Arial"/>
              </a:rPr>
              <a:t>, </a:t>
            </a:r>
          </a:p>
          <a:p>
            <a:pPr marL="0" marR="0" lvl="0" indent="0" algn="just" defTabSz="914377"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a:rPr>
              <a:t>     </a:t>
            </a:r>
            <a:r>
              <a:rPr lang="en-US" sz="2800" dirty="0" err="1">
                <a:solidFill>
                  <a:prstClr val="black"/>
                </a:solidFill>
                <a:latin typeface="Arial"/>
              </a:rPr>
              <a:t>quả</a:t>
            </a:r>
            <a:r>
              <a:rPr lang="en-US" sz="2800" dirty="0">
                <a:solidFill>
                  <a:prstClr val="black"/>
                </a:solidFill>
                <a:latin typeface="Arial"/>
              </a:rPr>
              <a:t> </a:t>
            </a:r>
            <a:r>
              <a:rPr lang="en-US" sz="2800" dirty="0" err="1">
                <a:solidFill>
                  <a:prstClr val="black"/>
                </a:solidFill>
                <a:latin typeface="Arial"/>
              </a:rPr>
              <a:t>tròn</a:t>
            </a:r>
            <a:r>
              <a:rPr kumimoji="0" lang="en-US" sz="2800" b="0" i="0" u="none" strike="noStrike" kern="1200" cap="none" spc="0" normalizeH="0" baseline="0" noProof="0" dirty="0">
                <a:ln>
                  <a:noFill/>
                </a:ln>
                <a:solidFill>
                  <a:prstClr val="black"/>
                </a:solidFill>
                <a:effectLst/>
                <a:uLnTx/>
                <a:uFillTx/>
                <a:latin typeface="Arial"/>
                <a:cs typeface="+mn-cs"/>
              </a:rPr>
              <a:t>. </a:t>
            </a:r>
          </a:p>
        </p:txBody>
      </p:sp>
      <p:sp>
        <p:nvSpPr>
          <p:cNvPr id="8" name="TextBox 7">
            <a:extLst>
              <a:ext uri="{FF2B5EF4-FFF2-40B4-BE49-F238E27FC236}">
                <a16:creationId xmlns:a16="http://schemas.microsoft.com/office/drawing/2014/main" id="{B3D24283-8E0B-4117-B83D-6BBF9476E8EE}"/>
              </a:ext>
            </a:extLst>
          </p:cNvPr>
          <p:cNvSpPr txBox="1"/>
          <p:nvPr/>
        </p:nvSpPr>
        <p:spPr>
          <a:xfrm>
            <a:off x="5934712" y="4838666"/>
            <a:ext cx="553685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mn-cs"/>
              </a:rPr>
              <a:t>D. 100% </a:t>
            </a:r>
            <a:r>
              <a:rPr kumimoji="0" lang="en-US" sz="2800" b="0" i="0" u="none" strike="noStrike" kern="1200" cap="none" spc="0" normalizeH="0" baseline="0" noProof="0" dirty="0" err="1">
                <a:ln>
                  <a:noFill/>
                </a:ln>
                <a:solidFill>
                  <a:prstClr val="black"/>
                </a:solidFill>
                <a:effectLst/>
                <a:uLnTx/>
                <a:uFillTx/>
                <a:latin typeface="Arial"/>
                <a:cs typeface="+mn-cs"/>
              </a:rPr>
              <a:t>thân</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thấp</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quả</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bầu</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noProof="0" dirty="0" err="1">
                <a:ln>
                  <a:noFill/>
                </a:ln>
                <a:solidFill>
                  <a:prstClr val="black"/>
                </a:solidFill>
                <a:effectLst/>
                <a:uLnTx/>
                <a:uFillTx/>
                <a:latin typeface="Arial"/>
                <a:cs typeface="+mn-cs"/>
              </a:rPr>
              <a:t>dục</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 name="Picture 1">
            <a:extLst>
              <a:ext uri="{FF2B5EF4-FFF2-40B4-BE49-F238E27FC236}">
                <a16:creationId xmlns:a16="http://schemas.microsoft.com/office/drawing/2014/main" id="{CB062C3D-DB53-4EE9-A8DF-E99E97301B28}"/>
              </a:ext>
            </a:extLst>
          </p:cNvPr>
          <p:cNvPicPr>
            <a:picLocks noChangeAspect="1"/>
          </p:cNvPicPr>
          <p:nvPr/>
        </p:nvPicPr>
        <p:blipFill>
          <a:blip r:embed="rId2"/>
          <a:stretch>
            <a:fillRect/>
          </a:stretch>
        </p:blipFill>
        <p:spPr>
          <a:xfrm>
            <a:off x="883317" y="128535"/>
            <a:ext cx="10425366" cy="3126408"/>
          </a:xfrm>
          <a:prstGeom prst="rect">
            <a:avLst/>
          </a:prstGeom>
        </p:spPr>
      </p:pic>
    </p:spTree>
    <p:extLst>
      <p:ext uri="{BB962C8B-B14F-4D97-AF65-F5344CB8AC3E}">
        <p14:creationId xmlns:p14="http://schemas.microsoft.com/office/powerpoint/2010/main" val="405225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80C09-7C61-4354-9614-30B0A9C682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15732"/>
            <a:ext cx="12220094" cy="6842268"/>
          </a:xfrm>
          <a:prstGeom prst="rect">
            <a:avLst/>
          </a:prstGeom>
        </p:spPr>
      </p:pic>
    </p:spTree>
    <p:extLst>
      <p:ext uri="{BB962C8B-B14F-4D97-AF65-F5344CB8AC3E}">
        <p14:creationId xmlns:p14="http://schemas.microsoft.com/office/powerpoint/2010/main" val="3958931344"/>
      </p:ext>
    </p:extLst>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859D-951E-4515-BA7B-C39E660B7F1B}"/>
              </a:ext>
            </a:extLst>
          </p:cNvPr>
          <p:cNvPicPr>
            <a:picLocks noChangeAspect="1"/>
          </p:cNvPicPr>
          <p:nvPr/>
        </p:nvPicPr>
        <p:blipFill>
          <a:blip r:embed="rId2"/>
          <a:stretch>
            <a:fillRect/>
          </a:stretch>
        </p:blipFill>
        <p:spPr>
          <a:xfrm>
            <a:off x="0" y="-1147"/>
            <a:ext cx="12192000" cy="6860293"/>
          </a:xfrm>
          <a:prstGeom prst="rect">
            <a:avLst/>
          </a:prstGeom>
        </p:spPr>
      </p:pic>
    </p:spTree>
    <p:extLst>
      <p:ext uri="{BB962C8B-B14F-4D97-AF65-F5344CB8AC3E}">
        <p14:creationId xmlns:p14="http://schemas.microsoft.com/office/powerpoint/2010/main" val="947544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35D25-1DD8-4F32-8AEA-DF42D8145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7"/>
            <a:ext cx="12238598" cy="6855925"/>
          </a:xfrm>
          <a:prstGeom prst="rect">
            <a:avLst/>
          </a:prstGeom>
        </p:spPr>
      </p:pic>
      <p:pic>
        <p:nvPicPr>
          <p:cNvPr id="3" name="Picture 2">
            <a:extLst>
              <a:ext uri="{FF2B5EF4-FFF2-40B4-BE49-F238E27FC236}">
                <a16:creationId xmlns:a16="http://schemas.microsoft.com/office/drawing/2014/main" id="{6E548669-D58E-4B91-8F73-6FEC27AEE29E}"/>
              </a:ext>
            </a:extLst>
          </p:cNvPr>
          <p:cNvPicPr>
            <a:picLocks noChangeAspect="1"/>
          </p:cNvPicPr>
          <p:nvPr/>
        </p:nvPicPr>
        <p:blipFill>
          <a:blip r:embed="rId3"/>
          <a:stretch>
            <a:fillRect/>
          </a:stretch>
        </p:blipFill>
        <p:spPr>
          <a:xfrm>
            <a:off x="856566" y="1755543"/>
            <a:ext cx="9793067" cy="1247949"/>
          </a:xfrm>
          <a:prstGeom prst="rect">
            <a:avLst/>
          </a:prstGeom>
        </p:spPr>
      </p:pic>
      <p:pic>
        <p:nvPicPr>
          <p:cNvPr id="4" name="Picture 3">
            <a:extLst>
              <a:ext uri="{FF2B5EF4-FFF2-40B4-BE49-F238E27FC236}">
                <a16:creationId xmlns:a16="http://schemas.microsoft.com/office/drawing/2014/main" id="{1F16DB7F-8323-4F00-BB91-B769029846D9}"/>
              </a:ext>
            </a:extLst>
          </p:cNvPr>
          <p:cNvPicPr>
            <a:picLocks noChangeAspect="1"/>
          </p:cNvPicPr>
          <p:nvPr/>
        </p:nvPicPr>
        <p:blipFill>
          <a:blip r:embed="rId4"/>
          <a:stretch>
            <a:fillRect/>
          </a:stretch>
        </p:blipFill>
        <p:spPr>
          <a:xfrm>
            <a:off x="856566" y="3162262"/>
            <a:ext cx="9431066" cy="533474"/>
          </a:xfrm>
          <a:prstGeom prst="rect">
            <a:avLst/>
          </a:prstGeom>
        </p:spPr>
      </p:pic>
      <p:pic>
        <p:nvPicPr>
          <p:cNvPr id="5" name="Picture 4">
            <a:extLst>
              <a:ext uri="{FF2B5EF4-FFF2-40B4-BE49-F238E27FC236}">
                <a16:creationId xmlns:a16="http://schemas.microsoft.com/office/drawing/2014/main" id="{FBBC3779-93DA-4AC5-BA75-0F2D2B4C3EBD}"/>
              </a:ext>
            </a:extLst>
          </p:cNvPr>
          <p:cNvPicPr>
            <a:picLocks noChangeAspect="1"/>
          </p:cNvPicPr>
          <p:nvPr/>
        </p:nvPicPr>
        <p:blipFill>
          <a:blip r:embed="rId5"/>
          <a:stretch>
            <a:fillRect/>
          </a:stretch>
        </p:blipFill>
        <p:spPr>
          <a:xfrm>
            <a:off x="856566" y="3857932"/>
            <a:ext cx="9097645" cy="523948"/>
          </a:xfrm>
          <a:prstGeom prst="rect">
            <a:avLst/>
          </a:prstGeom>
        </p:spPr>
      </p:pic>
      <p:pic>
        <p:nvPicPr>
          <p:cNvPr id="6" name="Picture 5">
            <a:extLst>
              <a:ext uri="{FF2B5EF4-FFF2-40B4-BE49-F238E27FC236}">
                <a16:creationId xmlns:a16="http://schemas.microsoft.com/office/drawing/2014/main" id="{7D5450AB-656D-46C7-B0E7-DAA621B8E7C3}"/>
              </a:ext>
            </a:extLst>
          </p:cNvPr>
          <p:cNvPicPr>
            <a:picLocks noChangeAspect="1"/>
          </p:cNvPicPr>
          <p:nvPr/>
        </p:nvPicPr>
        <p:blipFill>
          <a:blip r:embed="rId6"/>
          <a:stretch>
            <a:fillRect/>
          </a:stretch>
        </p:blipFill>
        <p:spPr>
          <a:xfrm>
            <a:off x="856566" y="4704769"/>
            <a:ext cx="9135750" cy="1143160"/>
          </a:xfrm>
          <a:prstGeom prst="rect">
            <a:avLst/>
          </a:prstGeom>
        </p:spPr>
      </p:pic>
      <p:pic>
        <p:nvPicPr>
          <p:cNvPr id="7" name="Picture 6">
            <a:extLst>
              <a:ext uri="{FF2B5EF4-FFF2-40B4-BE49-F238E27FC236}">
                <a16:creationId xmlns:a16="http://schemas.microsoft.com/office/drawing/2014/main" id="{5C8B23F5-8C05-4E1E-8F8B-149A2165404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1305" t="41593" r="2168" b="17187"/>
          <a:stretch/>
        </p:blipFill>
        <p:spPr bwMode="auto">
          <a:xfrm>
            <a:off x="3170583" y="102347"/>
            <a:ext cx="8398565" cy="1148679"/>
          </a:xfrm>
          <a:prstGeom prst="rect">
            <a:avLst/>
          </a:prstGeom>
          <a:noFill/>
          <a:ln w="9525">
            <a:noFill/>
            <a:miter lim="800000"/>
            <a:headEnd/>
            <a:tailEnd/>
          </a:ln>
          <a:effectLst/>
        </p:spPr>
      </p:pic>
    </p:spTree>
    <p:extLst>
      <p:ext uri="{BB962C8B-B14F-4D97-AF65-F5344CB8AC3E}">
        <p14:creationId xmlns:p14="http://schemas.microsoft.com/office/powerpoint/2010/main" val="4271518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F0664-AA45-4C97-8116-D409610A362E}"/>
              </a:ext>
            </a:extLst>
          </p:cNvPr>
          <p:cNvPicPr>
            <a:picLocks noChangeAspect="1"/>
          </p:cNvPicPr>
          <p:nvPr/>
        </p:nvPicPr>
        <p:blipFill>
          <a:blip r:embed="rId2"/>
          <a:stretch>
            <a:fillRect/>
          </a:stretch>
        </p:blipFill>
        <p:spPr>
          <a:xfrm>
            <a:off x="1361414" y="761628"/>
            <a:ext cx="9469171" cy="5334744"/>
          </a:xfrm>
          <a:prstGeom prst="rect">
            <a:avLst/>
          </a:prstGeom>
        </p:spPr>
      </p:pic>
    </p:spTree>
    <p:extLst>
      <p:ext uri="{BB962C8B-B14F-4D97-AF65-F5344CB8AC3E}">
        <p14:creationId xmlns:p14="http://schemas.microsoft.com/office/powerpoint/2010/main" val="1001938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F535E2-FA44-458D-A04D-1CAD3DE31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47"/>
            <a:ext cx="12174120" cy="6867205"/>
          </a:xfrm>
          <a:prstGeom prst="rect">
            <a:avLst/>
          </a:prstGeom>
        </p:spPr>
      </p:pic>
      <p:pic>
        <p:nvPicPr>
          <p:cNvPr id="3" name="Picture 2">
            <a:extLst>
              <a:ext uri="{FF2B5EF4-FFF2-40B4-BE49-F238E27FC236}">
                <a16:creationId xmlns:a16="http://schemas.microsoft.com/office/drawing/2014/main" id="{883A91F9-0642-4A2B-BC29-3C5154432E75}"/>
              </a:ext>
            </a:extLst>
          </p:cNvPr>
          <p:cNvPicPr>
            <a:picLocks noChangeAspect="1"/>
          </p:cNvPicPr>
          <p:nvPr/>
        </p:nvPicPr>
        <p:blipFill>
          <a:blip r:embed="rId3"/>
          <a:stretch>
            <a:fillRect/>
          </a:stretch>
        </p:blipFill>
        <p:spPr>
          <a:xfrm>
            <a:off x="560328" y="321501"/>
            <a:ext cx="4982270" cy="2619741"/>
          </a:xfrm>
          <a:prstGeom prst="rect">
            <a:avLst/>
          </a:prstGeom>
        </p:spPr>
      </p:pic>
      <p:pic>
        <p:nvPicPr>
          <p:cNvPr id="4" name="Picture 3">
            <a:extLst>
              <a:ext uri="{FF2B5EF4-FFF2-40B4-BE49-F238E27FC236}">
                <a16:creationId xmlns:a16="http://schemas.microsoft.com/office/drawing/2014/main" id="{BC0CF711-B882-4E7C-9031-3B83D66002EF}"/>
              </a:ext>
            </a:extLst>
          </p:cNvPr>
          <p:cNvPicPr>
            <a:picLocks noChangeAspect="1"/>
          </p:cNvPicPr>
          <p:nvPr/>
        </p:nvPicPr>
        <p:blipFill>
          <a:blip r:embed="rId4"/>
          <a:stretch>
            <a:fillRect/>
          </a:stretch>
        </p:blipFill>
        <p:spPr>
          <a:xfrm>
            <a:off x="6405329" y="290943"/>
            <a:ext cx="4906060" cy="2610214"/>
          </a:xfrm>
          <a:prstGeom prst="rect">
            <a:avLst/>
          </a:prstGeom>
        </p:spPr>
      </p:pic>
      <p:pic>
        <p:nvPicPr>
          <p:cNvPr id="5" name="Picture 4">
            <a:extLst>
              <a:ext uri="{FF2B5EF4-FFF2-40B4-BE49-F238E27FC236}">
                <a16:creationId xmlns:a16="http://schemas.microsoft.com/office/drawing/2014/main" id="{16C25EC3-1F01-4658-9454-38DD34EF70AB}"/>
              </a:ext>
            </a:extLst>
          </p:cNvPr>
          <p:cNvPicPr>
            <a:picLocks noChangeAspect="1"/>
          </p:cNvPicPr>
          <p:nvPr/>
        </p:nvPicPr>
        <p:blipFill>
          <a:blip r:embed="rId5"/>
          <a:stretch>
            <a:fillRect/>
          </a:stretch>
        </p:blipFill>
        <p:spPr>
          <a:xfrm>
            <a:off x="2880864" y="3100341"/>
            <a:ext cx="6430272" cy="657317"/>
          </a:xfrm>
          <a:prstGeom prst="rect">
            <a:avLst/>
          </a:prstGeom>
        </p:spPr>
      </p:pic>
      <p:pic>
        <p:nvPicPr>
          <p:cNvPr id="6" name="Picture 5">
            <a:extLst>
              <a:ext uri="{FF2B5EF4-FFF2-40B4-BE49-F238E27FC236}">
                <a16:creationId xmlns:a16="http://schemas.microsoft.com/office/drawing/2014/main" id="{6710EA84-A6E5-4039-A0A0-E38DFF9BB294}"/>
              </a:ext>
            </a:extLst>
          </p:cNvPr>
          <p:cNvPicPr>
            <a:picLocks noChangeAspect="1"/>
          </p:cNvPicPr>
          <p:nvPr/>
        </p:nvPicPr>
        <p:blipFill>
          <a:blip r:embed="rId6"/>
          <a:stretch>
            <a:fillRect/>
          </a:stretch>
        </p:blipFill>
        <p:spPr>
          <a:xfrm>
            <a:off x="1194427" y="3811969"/>
            <a:ext cx="10116962" cy="2724530"/>
          </a:xfrm>
          <a:prstGeom prst="rect">
            <a:avLst/>
          </a:prstGeom>
        </p:spPr>
      </p:pic>
    </p:spTree>
    <p:extLst>
      <p:ext uri="{BB962C8B-B14F-4D97-AF65-F5344CB8AC3E}">
        <p14:creationId xmlns:p14="http://schemas.microsoft.com/office/powerpoint/2010/main" val="1556072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9705DD-38BB-4E71-8E4D-383033386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29"/>
            <a:ext cx="12220989" cy="6841771"/>
          </a:xfrm>
          <a:prstGeom prst="rect">
            <a:avLst/>
          </a:prstGeom>
        </p:spPr>
      </p:pic>
      <p:pic>
        <p:nvPicPr>
          <p:cNvPr id="3" name="Picture 2">
            <a:extLst>
              <a:ext uri="{FF2B5EF4-FFF2-40B4-BE49-F238E27FC236}">
                <a16:creationId xmlns:a16="http://schemas.microsoft.com/office/drawing/2014/main" id="{26F59748-16A8-4BA8-83F6-F56E563BAD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611884" y="2403631"/>
            <a:ext cx="8619097" cy="1305924"/>
          </a:xfrm>
          <a:prstGeom prst="rect">
            <a:avLst/>
          </a:prstGeom>
        </p:spPr>
      </p:pic>
      <p:pic>
        <p:nvPicPr>
          <p:cNvPr id="4" name="Picture 3">
            <a:extLst>
              <a:ext uri="{FF2B5EF4-FFF2-40B4-BE49-F238E27FC236}">
                <a16:creationId xmlns:a16="http://schemas.microsoft.com/office/drawing/2014/main" id="{F9A88A53-0CC2-4BCD-B783-B0AB9D147A5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823175" y="3940565"/>
            <a:ext cx="8183269" cy="1791678"/>
          </a:xfrm>
          <a:prstGeom prst="rect">
            <a:avLst/>
          </a:prstGeom>
        </p:spPr>
      </p:pic>
    </p:spTree>
    <p:extLst>
      <p:ext uri="{BB962C8B-B14F-4D97-AF65-F5344CB8AC3E}">
        <p14:creationId xmlns:p14="http://schemas.microsoft.com/office/powerpoint/2010/main" val="414636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2FC7F-90F8-43F0-8FAE-27820033EF83}"/>
              </a:ext>
            </a:extLst>
          </p:cNvPr>
          <p:cNvPicPr>
            <a:picLocks noChangeAspect="1"/>
          </p:cNvPicPr>
          <p:nvPr/>
        </p:nvPicPr>
        <p:blipFill>
          <a:blip r:embed="rId2"/>
          <a:stretch>
            <a:fillRect/>
          </a:stretch>
        </p:blipFill>
        <p:spPr>
          <a:xfrm>
            <a:off x="1351888" y="775917"/>
            <a:ext cx="9488224" cy="5306165"/>
          </a:xfrm>
          <a:prstGeom prst="rect">
            <a:avLst/>
          </a:prstGeom>
        </p:spPr>
      </p:pic>
    </p:spTree>
    <p:extLst>
      <p:ext uri="{BB962C8B-B14F-4D97-AF65-F5344CB8AC3E}">
        <p14:creationId xmlns:p14="http://schemas.microsoft.com/office/powerpoint/2010/main" val="1975805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AD73D-2FB5-4085-9D78-C61D12D2B5E6}"/>
              </a:ext>
            </a:extLst>
          </p:cNvPr>
          <p:cNvPicPr>
            <a:picLocks noChangeAspect="1"/>
          </p:cNvPicPr>
          <p:nvPr/>
        </p:nvPicPr>
        <p:blipFill>
          <a:blip r:embed="rId2"/>
          <a:stretch>
            <a:fillRect/>
          </a:stretch>
        </p:blipFill>
        <p:spPr>
          <a:xfrm>
            <a:off x="1356651" y="771154"/>
            <a:ext cx="9478698" cy="5315692"/>
          </a:xfrm>
          <a:prstGeom prst="rect">
            <a:avLst/>
          </a:prstGeom>
        </p:spPr>
      </p:pic>
    </p:spTree>
    <p:extLst>
      <p:ext uri="{BB962C8B-B14F-4D97-AF65-F5344CB8AC3E}">
        <p14:creationId xmlns:p14="http://schemas.microsoft.com/office/powerpoint/2010/main" val="247178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98C69-C57C-4CB0-B265-5990F2BF2E22}"/>
              </a:ext>
            </a:extLst>
          </p:cNvPr>
          <p:cNvPicPr>
            <a:picLocks noChangeAspect="1"/>
          </p:cNvPicPr>
          <p:nvPr/>
        </p:nvPicPr>
        <p:blipFill>
          <a:blip r:embed="rId2"/>
          <a:stretch>
            <a:fillRect/>
          </a:stretch>
        </p:blipFill>
        <p:spPr>
          <a:xfrm>
            <a:off x="1356651" y="794970"/>
            <a:ext cx="9478698" cy="5268060"/>
          </a:xfrm>
          <a:prstGeom prst="rect">
            <a:avLst/>
          </a:prstGeom>
        </p:spPr>
      </p:pic>
    </p:spTree>
    <p:extLst>
      <p:ext uri="{BB962C8B-B14F-4D97-AF65-F5344CB8AC3E}">
        <p14:creationId xmlns:p14="http://schemas.microsoft.com/office/powerpoint/2010/main" val="371179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7A2F1-6414-4B73-8B3A-A6FCDB8B26C8}"/>
              </a:ext>
            </a:extLst>
          </p:cNvPr>
          <p:cNvSpPr txBox="1"/>
          <p:nvPr/>
        </p:nvSpPr>
        <p:spPr>
          <a:xfrm>
            <a:off x="1514060" y="228600"/>
            <a:ext cx="9163878" cy="954107"/>
          </a:xfrm>
          <a:prstGeom prst="rect">
            <a:avLst/>
          </a:prstGeom>
          <a:noFill/>
        </p:spPr>
        <p:txBody>
          <a:bodyPr wrap="square" rtlCol="0">
            <a:spAutoFit/>
          </a:bodyPr>
          <a:lstStyle/>
          <a:p>
            <a:pPr algn="ctr"/>
            <a:r>
              <a:rPr lang="en-US" sz="2800" b="1" dirty="0">
                <a:solidFill>
                  <a:srgbClr val="0000FF"/>
                </a:solidFill>
              </a:rPr>
              <a:t>Quan </a:t>
            </a:r>
            <a:r>
              <a:rPr lang="en-US" sz="2800" b="1" dirty="0" err="1">
                <a:solidFill>
                  <a:srgbClr val="0000FF"/>
                </a:solidFill>
              </a:rPr>
              <a:t>sát</a:t>
            </a:r>
            <a:r>
              <a:rPr lang="en-US" sz="2800" b="1" dirty="0">
                <a:solidFill>
                  <a:srgbClr val="0000FF"/>
                </a:solidFill>
              </a:rPr>
              <a:t> video </a:t>
            </a:r>
            <a:r>
              <a:rPr lang="en-US" sz="2800" b="1" dirty="0" err="1">
                <a:solidFill>
                  <a:srgbClr val="0000FF"/>
                </a:solidFill>
              </a:rPr>
              <a:t>và</a:t>
            </a:r>
            <a:r>
              <a:rPr lang="en-US" sz="2800" b="1" dirty="0">
                <a:solidFill>
                  <a:srgbClr val="0000FF"/>
                </a:solidFill>
              </a:rPr>
              <a:t> </a:t>
            </a:r>
            <a:r>
              <a:rPr lang="en-US" sz="2800" b="1" dirty="0" err="1">
                <a:solidFill>
                  <a:srgbClr val="0000FF"/>
                </a:solidFill>
              </a:rPr>
              <a:t>giới</a:t>
            </a:r>
            <a:r>
              <a:rPr lang="en-US" sz="2800" b="1" dirty="0">
                <a:solidFill>
                  <a:srgbClr val="0000FF"/>
                </a:solidFill>
              </a:rPr>
              <a:t> </a:t>
            </a:r>
            <a:r>
              <a:rPr lang="en-US" sz="2800" b="1" dirty="0" err="1">
                <a:solidFill>
                  <a:srgbClr val="0000FF"/>
                </a:solidFill>
              </a:rPr>
              <a:t>thiệu</a:t>
            </a:r>
            <a:r>
              <a:rPr lang="en-US" sz="2800" b="1" dirty="0">
                <a:solidFill>
                  <a:srgbClr val="0000FF"/>
                </a:solidFill>
              </a:rPr>
              <a:t> </a:t>
            </a:r>
            <a:r>
              <a:rPr lang="en-US" sz="2800" b="1" dirty="0" err="1">
                <a:solidFill>
                  <a:srgbClr val="0000FF"/>
                </a:solidFill>
              </a:rPr>
              <a:t>tóm</a:t>
            </a:r>
            <a:r>
              <a:rPr lang="en-US" sz="2800" b="1" dirty="0">
                <a:solidFill>
                  <a:srgbClr val="0000FF"/>
                </a:solidFill>
              </a:rPr>
              <a:t> </a:t>
            </a:r>
            <a:r>
              <a:rPr lang="en-US" sz="2800" b="1" dirty="0" err="1">
                <a:solidFill>
                  <a:srgbClr val="0000FF"/>
                </a:solidFill>
              </a:rPr>
              <a:t>tắt</a:t>
            </a:r>
            <a:r>
              <a:rPr lang="en-US" sz="2800" b="1" dirty="0">
                <a:solidFill>
                  <a:srgbClr val="0000FF"/>
                </a:solidFill>
              </a:rPr>
              <a:t> </a:t>
            </a:r>
            <a:r>
              <a:rPr lang="en-US" sz="2800" b="1" dirty="0" err="1">
                <a:solidFill>
                  <a:srgbClr val="0000FF"/>
                </a:solidFill>
              </a:rPr>
              <a:t>về</a:t>
            </a:r>
            <a:r>
              <a:rPr lang="en-US" sz="2800" b="1" dirty="0">
                <a:solidFill>
                  <a:srgbClr val="0000FF"/>
                </a:solidFill>
              </a:rPr>
              <a:t> Gregor Johann Mendel</a:t>
            </a:r>
          </a:p>
        </p:txBody>
      </p:sp>
      <p:pic>
        <p:nvPicPr>
          <p:cNvPr id="4" name="GIỚI THIỆU VỀ MENĐEN VÀ QLDT">
            <a:hlinkClick r:id="" action="ppaction://media"/>
            <a:extLst>
              <a:ext uri="{FF2B5EF4-FFF2-40B4-BE49-F238E27FC236}">
                <a16:creationId xmlns:a16="http://schemas.microsoft.com/office/drawing/2014/main" id="{336E2A5C-9338-4FF6-8C99-7499F588FD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6595" y="1549882"/>
            <a:ext cx="8358809" cy="4701831"/>
          </a:xfrm>
          <a:prstGeom prst="rect">
            <a:avLst/>
          </a:prstGeom>
        </p:spPr>
      </p:pic>
    </p:spTree>
    <p:extLst>
      <p:ext uri="{BB962C8B-B14F-4D97-AF65-F5344CB8AC3E}">
        <p14:creationId xmlns:p14="http://schemas.microsoft.com/office/powerpoint/2010/main" val="626083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3CE66-53AD-44A4-A618-187CD90D4B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249666" cy="6858000"/>
          </a:xfrm>
          <a:prstGeom prst="rect">
            <a:avLst/>
          </a:prstGeom>
        </p:spPr>
      </p:pic>
    </p:spTree>
    <p:extLst>
      <p:ext uri="{BB962C8B-B14F-4D97-AF65-F5344CB8AC3E}">
        <p14:creationId xmlns:p14="http://schemas.microsoft.com/office/powerpoint/2010/main" val="31081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A8EB19-766D-4CED-8EEE-7B7ED07885CA}"/>
              </a:ext>
            </a:extLst>
          </p:cNvPr>
          <p:cNvPicPr>
            <a:picLocks noChangeAspect="1"/>
          </p:cNvPicPr>
          <p:nvPr/>
        </p:nvPicPr>
        <p:blipFill>
          <a:blip r:embed="rId2"/>
          <a:stretch>
            <a:fillRect/>
          </a:stretch>
        </p:blipFill>
        <p:spPr>
          <a:xfrm>
            <a:off x="1337598" y="975970"/>
            <a:ext cx="9516803" cy="4906060"/>
          </a:xfrm>
          <a:prstGeom prst="rect">
            <a:avLst/>
          </a:prstGeom>
        </p:spPr>
      </p:pic>
    </p:spTree>
    <p:extLst>
      <p:ext uri="{BB962C8B-B14F-4D97-AF65-F5344CB8AC3E}">
        <p14:creationId xmlns:p14="http://schemas.microsoft.com/office/powerpoint/2010/main" val="616021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A7C16-C9C1-4E76-AB90-747ACE9C9D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763" y="0"/>
            <a:ext cx="12297528" cy="6858000"/>
          </a:xfrm>
          <a:prstGeom prst="rect">
            <a:avLst/>
          </a:prstGeom>
        </p:spPr>
      </p:pic>
    </p:spTree>
    <p:extLst>
      <p:ext uri="{BB962C8B-B14F-4D97-AF65-F5344CB8AC3E}">
        <p14:creationId xmlns:p14="http://schemas.microsoft.com/office/powerpoint/2010/main" val="466885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over and End Slide Master">
  <a:themeElements>
    <a:clrScheme name="allppt-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Beautiful-Yellow-Flower-PowerPoint-Templates</Template>
  <TotalTime>1744</TotalTime>
  <Words>654</Words>
  <Application>Microsoft Office PowerPoint</Application>
  <PresentationFormat>Widescreen</PresentationFormat>
  <Paragraphs>80</Paragraphs>
  <Slides>57</Slides>
  <Notes>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57</vt:i4>
      </vt:variant>
    </vt:vector>
  </HeadingPairs>
  <TitlesOfParts>
    <vt:vector size="65" baseType="lpstr">
      <vt:lpstr>Arial</vt:lpstr>
      <vt:lpstr>Calibri</vt:lpstr>
      <vt:lpstr>Calibri Light</vt:lpstr>
      <vt:lpstr>Times New Roman</vt:lpstr>
      <vt:lpstr>Cover and End Slide Master</vt:lpstr>
      <vt:lpstr>Contents Slide Master</vt:lpstr>
      <vt:lpstr>Section Break Slide Master</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nguyen</cp:lastModifiedBy>
  <cp:revision>270</cp:revision>
  <dcterms:created xsi:type="dcterms:W3CDTF">2021-08-26T02:20:48Z</dcterms:created>
  <dcterms:modified xsi:type="dcterms:W3CDTF">2025-04-04T08:26:14Z</dcterms:modified>
</cp:coreProperties>
</file>