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64" r:id="rId2"/>
    <p:sldMasterId id="2147483791" r:id="rId3"/>
  </p:sldMasterIdLst>
  <p:notesMasterIdLst>
    <p:notesMasterId r:id="rId49"/>
  </p:notesMasterIdLst>
  <p:sldIdLst>
    <p:sldId id="391" r:id="rId4"/>
    <p:sldId id="410" r:id="rId5"/>
    <p:sldId id="409" r:id="rId6"/>
    <p:sldId id="408" r:id="rId7"/>
    <p:sldId id="407" r:id="rId8"/>
    <p:sldId id="406" r:id="rId9"/>
    <p:sldId id="405" r:id="rId10"/>
    <p:sldId id="435" r:id="rId11"/>
    <p:sldId id="399" r:id="rId12"/>
    <p:sldId id="403" r:id="rId13"/>
    <p:sldId id="402" r:id="rId14"/>
    <p:sldId id="401" r:id="rId15"/>
    <p:sldId id="400" r:id="rId16"/>
    <p:sldId id="398" r:id="rId17"/>
    <p:sldId id="397" r:id="rId18"/>
    <p:sldId id="436" r:id="rId19"/>
    <p:sldId id="395" r:id="rId20"/>
    <p:sldId id="394" r:id="rId21"/>
    <p:sldId id="423" r:id="rId22"/>
    <p:sldId id="422" r:id="rId23"/>
    <p:sldId id="421" r:id="rId24"/>
    <p:sldId id="420" r:id="rId25"/>
    <p:sldId id="419" r:id="rId26"/>
    <p:sldId id="418" r:id="rId27"/>
    <p:sldId id="417" r:id="rId28"/>
    <p:sldId id="416" r:id="rId29"/>
    <p:sldId id="415" r:id="rId30"/>
    <p:sldId id="414" r:id="rId31"/>
    <p:sldId id="413" r:id="rId32"/>
    <p:sldId id="412" r:id="rId33"/>
    <p:sldId id="411" r:id="rId34"/>
    <p:sldId id="393" r:id="rId35"/>
    <p:sldId id="431" r:id="rId36"/>
    <p:sldId id="430" r:id="rId37"/>
    <p:sldId id="429" r:id="rId38"/>
    <p:sldId id="428" r:id="rId39"/>
    <p:sldId id="437" r:id="rId40"/>
    <p:sldId id="426" r:id="rId41"/>
    <p:sldId id="425" r:id="rId42"/>
    <p:sldId id="424" r:id="rId43"/>
    <p:sldId id="438" r:id="rId44"/>
    <p:sldId id="439" r:id="rId45"/>
    <p:sldId id="433" r:id="rId46"/>
    <p:sldId id="432" r:id="rId47"/>
    <p:sldId id="390" r:id="rId48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AC7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8B0D4-41CE-4EA1-8E41-BC1F72CC362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786B0-800A-4219-A33A-D877CF4E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5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786B0-800A-4219-A33A-D877CF4E2C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6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-147" y="4492191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3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20" y="914402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5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9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7" y="339762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4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1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3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5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811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6604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1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41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4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41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3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63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1" y="1"/>
            <a:ext cx="2863563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8" y="2870063"/>
            <a:ext cx="2863563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1" y="4114800"/>
            <a:ext cx="2863563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8" y="1"/>
            <a:ext cx="2863563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533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S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80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8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82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3139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9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9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9"/>
            <a:ext cx="3304051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7" y="1552599"/>
            <a:ext cx="3304051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693373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4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29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332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3543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066310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05815" y="738963"/>
            <a:ext cx="5380075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2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7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7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2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400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3" y="650642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7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90" y="4434320"/>
            <a:ext cx="1003671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2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7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4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3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602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701"/>
            <a:ext cx="10782227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5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9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5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8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4203013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4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4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3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948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80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3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628746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6892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1846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3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9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2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0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8" y="2271383"/>
            <a:ext cx="642583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6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4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3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5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5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9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3" y="3276036"/>
            <a:ext cx="948999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6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6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5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6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5" y="958246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029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2017823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9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547932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5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3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3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9" y="1945486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2" y="3865197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90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90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643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4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7" y="178381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2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3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3" y="308922"/>
            <a:ext cx="131475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5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4" y="640844"/>
            <a:ext cx="998835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9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7" y="339762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4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1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1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4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4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4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29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7347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3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9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2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0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8" y="2271383"/>
            <a:ext cx="642583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6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4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3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5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5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9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3" y="3276036"/>
            <a:ext cx="948999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2" y="640844"/>
            <a:ext cx="948183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254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60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4" y="640844"/>
            <a:ext cx="998835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9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7" y="339762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4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1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3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5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9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1" y="2014250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1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953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06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7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2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675EF-B2CD-4D01-B79E-ECC898360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2" t="31148" r="50000" b="35820"/>
          <a:stretch/>
        </p:blipFill>
        <p:spPr>
          <a:xfrm>
            <a:off x="1451113" y="2136912"/>
            <a:ext cx="4644888" cy="2266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CC24E8-B038-4A74-8386-1E5C661F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852"/>
          <a:stretch/>
        </p:blipFill>
        <p:spPr>
          <a:xfrm>
            <a:off x="0" y="0"/>
            <a:ext cx="12191999" cy="2136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A793C-2F20-428D-BC12-AB322ABD4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148" r="13342" b="35820"/>
          <a:stretch/>
        </p:blipFill>
        <p:spPr>
          <a:xfrm>
            <a:off x="6095999" y="2136912"/>
            <a:ext cx="4469297" cy="2266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1E7BC-A94A-4E7B-9109-4AD69CCDA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4180" r="13342"/>
          <a:stretch/>
        </p:blipFill>
        <p:spPr>
          <a:xfrm>
            <a:off x="3660912" y="4403035"/>
            <a:ext cx="4469297" cy="24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51DFB-73C9-4951-9BCD-AA1F4D54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153565"/>
            <a:ext cx="12112487" cy="67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A3DDA-F247-4AA4-BF97-2C7714927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2" y="2515"/>
            <a:ext cx="12112487" cy="68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EFEB7-8CC9-475A-AC9C-5F5AB745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5" y="404632"/>
            <a:ext cx="10454740" cy="60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087F1-016F-4EC2-B1B8-60B8003E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" y="460873"/>
            <a:ext cx="10337757" cy="576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868BC-F2F8-41AD-BB04-1E5FC89F7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46" y="804496"/>
            <a:ext cx="9192908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9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31EAA-BE8E-45D1-A1CC-543F010F6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26" y="164454"/>
            <a:ext cx="11102008" cy="63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D4C312-6705-407F-9DB1-88CF38EE7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1271"/>
          <a:stretch/>
        </p:blipFill>
        <p:spPr>
          <a:xfrm>
            <a:off x="-99391" y="21647"/>
            <a:ext cx="12291391" cy="1280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14938-142B-4114-A25F-2C57F477E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945" r="39030"/>
          <a:stretch/>
        </p:blipFill>
        <p:spPr>
          <a:xfrm>
            <a:off x="-99390" y="1590261"/>
            <a:ext cx="7494104" cy="526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97EDC-FC5D-47D9-8410-30009D01F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828" y="1972456"/>
            <a:ext cx="2953162" cy="666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A0C7-ADE0-40AB-A5A7-5E8A5EF8B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039" y="2784543"/>
            <a:ext cx="2876951" cy="49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4D636-3F1E-416B-ADC8-68FD46329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714" y="3568147"/>
            <a:ext cx="3410426" cy="50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5C491-082E-4912-8882-BFC609B2C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828" y="4486165"/>
            <a:ext cx="4515480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767C4-A1D2-415C-AA64-0D6BA6545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00"/>
            <a:ext cx="11966031" cy="67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3CEB89-3A86-4E46-A24C-69D61B3C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517"/>
            <a:ext cx="12192000" cy="69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2B35E-B182-41CA-84BF-160AD022A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41F5B-78EB-4B8F-BE4C-550583C3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283936"/>
            <a:ext cx="10966209" cy="622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7479C-322B-4863-A124-16A425500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92" y="-6208"/>
            <a:ext cx="12067308" cy="68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2CBD2-C143-40BD-83DF-2A3D6C835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09" y="535"/>
            <a:ext cx="12088091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563D5E-26EC-4E45-8DF5-EF6315CF6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9047"/>
            <a:ext cx="12192000" cy="69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B0F5E-69B0-46A9-8BBD-C243ABB1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1999" cy="67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0D965-9661-4AB4-ADA3-AD633D0E0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" y="-5054"/>
            <a:ext cx="12077700" cy="68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83A1F-B250-4C50-9BF7-3D8082E9C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7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42183-ABCA-4AD4-8EBD-9416EEF1A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87"/>
            <a:ext cx="12192000" cy="6847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5C86-CAEF-4F1A-95A8-C7FC9DCE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3" y="1514112"/>
            <a:ext cx="6173061" cy="5201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28D6A2-FFCE-49AF-AD12-9F10FED03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908" y="1514112"/>
            <a:ext cx="5382376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C4E90-B83E-4355-8204-5831271AB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4758"/>
            <a:ext cx="12191999" cy="67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B83B8-36CD-41C9-9B09-26C11356A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5874"/>
          <a:stretch/>
        </p:blipFill>
        <p:spPr>
          <a:xfrm>
            <a:off x="103910" y="-11819"/>
            <a:ext cx="7751618" cy="6869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4AE25-2F4D-497C-A6B2-87A8919C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213" y="2246558"/>
            <a:ext cx="3581900" cy="61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E17C6C-3D70-4583-B11E-755493B60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687" y="3318709"/>
            <a:ext cx="3591426" cy="562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7E125-6A56-4737-8B61-6D5B05DF8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687" y="4333702"/>
            <a:ext cx="3038899" cy="552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72F71-0000-4D77-9EE1-0DA9D57ED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687" y="5339169"/>
            <a:ext cx="3267531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9B8AC-9272-44CD-ABA1-4911E469C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8840"/>
          <a:stretch/>
        </p:blipFill>
        <p:spPr>
          <a:xfrm>
            <a:off x="0" y="0"/>
            <a:ext cx="12192000" cy="1451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97630-578D-44FC-969C-08501E022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26" y="1532782"/>
            <a:ext cx="11669754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0F581-3B4F-4BD0-B53B-C5B5FA3BD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3" b="81074"/>
          <a:stretch/>
        </p:blipFill>
        <p:spPr>
          <a:xfrm>
            <a:off x="3180522" y="123587"/>
            <a:ext cx="8776252" cy="1257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4117B-7F99-4A14-8E0A-EDEBAF597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29"/>
          <a:stretch/>
        </p:blipFill>
        <p:spPr>
          <a:xfrm>
            <a:off x="298174" y="123587"/>
            <a:ext cx="2782956" cy="6646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642DA-6776-406D-9404-06F39A4B4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3" t="23562" r="1620" b="53410"/>
          <a:stretch/>
        </p:blipFill>
        <p:spPr>
          <a:xfrm>
            <a:off x="3180522" y="1689653"/>
            <a:ext cx="8587408" cy="1530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5BBA1-856B-4569-B232-33911FAB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3" t="46590" r="1620" b="30382"/>
          <a:stretch/>
        </p:blipFill>
        <p:spPr>
          <a:xfrm>
            <a:off x="3180522" y="3220279"/>
            <a:ext cx="8587408" cy="153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8E1B0-92D2-4D6B-A5E9-FC2DB481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3" t="69617" r="1620" b="6756"/>
          <a:stretch/>
        </p:blipFill>
        <p:spPr>
          <a:xfrm>
            <a:off x="3180522" y="4750905"/>
            <a:ext cx="8587408" cy="15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BEB4D-8B7D-4B58-A61B-2DB75C3A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2BE618-C7DF-42AA-81A4-A3962C1F4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44"/>
            <a:ext cx="12191999" cy="68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2ED41-DD60-4228-94DE-80C92AD17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5354"/>
          <a:stretch/>
        </p:blipFill>
        <p:spPr>
          <a:xfrm>
            <a:off x="0" y="-53535"/>
            <a:ext cx="12192000" cy="170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F8A15-0B12-40C5-80D9-5292F4B0D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3" y="1907962"/>
            <a:ext cx="11879333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881D-0B1B-47F4-A3AC-E08D76892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0026"/>
          <a:stretch/>
        </p:blipFill>
        <p:spPr>
          <a:xfrm>
            <a:off x="72736" y="-10210"/>
            <a:ext cx="12119264" cy="1371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0ADF6-3E0E-4BA0-BE7E-AAA9AFA76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1661"/>
            <a:ext cx="11946017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53336-1D02-4808-B336-043D4700B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538"/>
            <a:ext cx="12191999" cy="68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C2373-83E5-408F-B1CD-FDF0C3F3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53535"/>
            <a:ext cx="12192001" cy="69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A012F-243E-44B9-80C5-6721833D4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475"/>
          <a:stretch/>
        </p:blipFill>
        <p:spPr>
          <a:xfrm>
            <a:off x="477982" y="493899"/>
            <a:ext cx="11544300" cy="1885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3E7E3-7580-4FB7-A68C-96C699CC038A}"/>
              </a:ext>
            </a:extLst>
          </p:cNvPr>
          <p:cNvSpPr txBox="1"/>
          <p:nvPr/>
        </p:nvSpPr>
        <p:spPr>
          <a:xfrm>
            <a:off x="1018308" y="2961409"/>
            <a:ext cx="803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lặp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đảo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864E4-B36F-4E0C-B0B9-4F2EAD5764F2}"/>
              </a:ext>
            </a:extLst>
          </p:cNvPr>
          <p:cNvSpPr txBox="1"/>
          <p:nvPr/>
        </p:nvSpPr>
        <p:spPr>
          <a:xfrm>
            <a:off x="1018307" y="3643745"/>
            <a:ext cx="976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đảo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980225-F0F4-4D66-B5FD-E491458D28CE}"/>
              </a:ext>
            </a:extLst>
          </p:cNvPr>
          <p:cNvSpPr/>
          <p:nvPr/>
        </p:nvSpPr>
        <p:spPr>
          <a:xfrm>
            <a:off x="922604" y="4406663"/>
            <a:ext cx="64332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6B4E8-5D53-41F8-AFB6-AB4E8FC211CF}"/>
              </a:ext>
            </a:extLst>
          </p:cNvPr>
          <p:cNvSpPr txBox="1"/>
          <p:nvPr/>
        </p:nvSpPr>
        <p:spPr>
          <a:xfrm>
            <a:off x="1018307" y="4417381"/>
            <a:ext cx="803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đảo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lặp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7B895-082E-4441-AB4D-0C486061D2FE}"/>
              </a:ext>
            </a:extLst>
          </p:cNvPr>
          <p:cNvSpPr txBox="1"/>
          <p:nvPr/>
        </p:nvSpPr>
        <p:spPr>
          <a:xfrm>
            <a:off x="1018307" y="5260881"/>
            <a:ext cx="803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D. 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, </a:t>
            </a:r>
            <a:r>
              <a:rPr lang="en-US" sz="2800" dirty="0" err="1"/>
              <a:t>đảo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1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8982F-6515-41B8-9139-B8F4009B1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3090"/>
          <a:stretch/>
        </p:blipFill>
        <p:spPr>
          <a:xfrm>
            <a:off x="0" y="-24154"/>
            <a:ext cx="12192000" cy="2549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1DC41-B179-4E7B-9D89-0F9E78BF72EB}"/>
              </a:ext>
            </a:extLst>
          </p:cNvPr>
          <p:cNvSpPr txBox="1"/>
          <p:nvPr/>
        </p:nvSpPr>
        <p:spPr>
          <a:xfrm>
            <a:off x="1018309" y="2961409"/>
            <a:ext cx="507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 </a:t>
            </a:r>
            <a:r>
              <a:rPr lang="en-US" sz="3600" dirty="0" err="1"/>
              <a:t>Đột</a:t>
            </a:r>
            <a:r>
              <a:rPr lang="en-US" sz="3600" dirty="0"/>
              <a:t> </a:t>
            </a:r>
            <a:r>
              <a:rPr lang="en-US" sz="3600" dirty="0" err="1"/>
              <a:t>biến</a:t>
            </a:r>
            <a:r>
              <a:rPr lang="en-US" sz="3600" dirty="0"/>
              <a:t> </a:t>
            </a:r>
            <a:r>
              <a:rPr lang="en-US" sz="3600" dirty="0" err="1"/>
              <a:t>đa</a:t>
            </a:r>
            <a:r>
              <a:rPr lang="en-US" sz="3600" dirty="0"/>
              <a:t> </a:t>
            </a:r>
            <a:r>
              <a:rPr lang="en-US" sz="3600" dirty="0" err="1"/>
              <a:t>bội</a:t>
            </a:r>
            <a:r>
              <a:rPr lang="en-US" sz="36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BF8EE-A682-4912-9357-F8B33479DA63}"/>
              </a:ext>
            </a:extLst>
          </p:cNvPr>
          <p:cNvSpPr txBox="1"/>
          <p:nvPr/>
        </p:nvSpPr>
        <p:spPr>
          <a:xfrm>
            <a:off x="1018307" y="3643745"/>
            <a:ext cx="593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 </a:t>
            </a:r>
            <a:r>
              <a:rPr lang="en-US" sz="3600" dirty="0" err="1"/>
              <a:t>Đột</a:t>
            </a:r>
            <a:r>
              <a:rPr lang="en-US" sz="3600" dirty="0"/>
              <a:t> </a:t>
            </a:r>
            <a:r>
              <a:rPr lang="en-US" sz="3600" dirty="0" err="1"/>
              <a:t>biến</a:t>
            </a:r>
            <a:r>
              <a:rPr lang="en-US" sz="3600" dirty="0"/>
              <a:t> </a:t>
            </a:r>
            <a:r>
              <a:rPr lang="en-US" sz="3600" dirty="0" err="1"/>
              <a:t>lặp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NST.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8D6461-1A93-4AEC-8204-5E2705C4122D}"/>
              </a:ext>
            </a:extLst>
          </p:cNvPr>
          <p:cNvSpPr/>
          <p:nvPr/>
        </p:nvSpPr>
        <p:spPr>
          <a:xfrm>
            <a:off x="955960" y="3011223"/>
            <a:ext cx="64332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76788-626D-4FB7-B3A2-D42A33180C07}"/>
              </a:ext>
            </a:extLst>
          </p:cNvPr>
          <p:cNvSpPr txBox="1"/>
          <p:nvPr/>
        </p:nvSpPr>
        <p:spPr>
          <a:xfrm>
            <a:off x="1018307" y="4417381"/>
            <a:ext cx="675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 </a:t>
            </a:r>
            <a:r>
              <a:rPr lang="en-US" sz="3600" dirty="0" err="1"/>
              <a:t>Đột</a:t>
            </a:r>
            <a:r>
              <a:rPr lang="en-US" sz="3600" dirty="0"/>
              <a:t> </a:t>
            </a:r>
            <a:r>
              <a:rPr lang="en-US" sz="3600" dirty="0" err="1"/>
              <a:t>biến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NST.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5CAF6-7DCD-4D4F-B41D-F16FD99F6619}"/>
              </a:ext>
            </a:extLst>
          </p:cNvPr>
          <p:cNvSpPr txBox="1"/>
          <p:nvPr/>
        </p:nvSpPr>
        <p:spPr>
          <a:xfrm>
            <a:off x="1018307" y="5260881"/>
            <a:ext cx="49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 </a:t>
            </a:r>
            <a:r>
              <a:rPr lang="en-US" sz="3600" dirty="0" err="1"/>
              <a:t>Đột</a:t>
            </a:r>
            <a:r>
              <a:rPr lang="en-US" sz="3600" dirty="0"/>
              <a:t> </a:t>
            </a:r>
            <a:r>
              <a:rPr lang="en-US" sz="3600" dirty="0" err="1"/>
              <a:t>biến</a:t>
            </a:r>
            <a:r>
              <a:rPr lang="en-US" sz="3600" dirty="0"/>
              <a:t> </a:t>
            </a:r>
            <a:r>
              <a:rPr lang="en-US" sz="3600" dirty="0" err="1"/>
              <a:t>lệch</a:t>
            </a:r>
            <a:r>
              <a:rPr lang="en-US" sz="3600" dirty="0"/>
              <a:t> </a:t>
            </a:r>
            <a:r>
              <a:rPr lang="en-US" sz="3600" dirty="0" err="1"/>
              <a:t>bội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53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2F2E9-1308-4AF6-8B64-5B82560FA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4724"/>
          <a:stretch/>
        </p:blipFill>
        <p:spPr>
          <a:xfrm>
            <a:off x="114300" y="38961"/>
            <a:ext cx="12077699" cy="3099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4AA03B-1586-4FB1-A528-323470C4CA5D}"/>
              </a:ext>
            </a:extLst>
          </p:cNvPr>
          <p:cNvSpPr txBox="1"/>
          <p:nvPr/>
        </p:nvSpPr>
        <p:spPr>
          <a:xfrm>
            <a:off x="1018308" y="3429000"/>
            <a:ext cx="830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 </a:t>
            </a:r>
            <a:r>
              <a:rPr lang="en-US" sz="3600" dirty="0" err="1"/>
              <a:t>Đảo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7B14C-8381-4F2F-AA3A-1E6CFE997E32}"/>
              </a:ext>
            </a:extLst>
          </p:cNvPr>
          <p:cNvSpPr txBox="1"/>
          <p:nvPr/>
        </p:nvSpPr>
        <p:spPr>
          <a:xfrm>
            <a:off x="1018306" y="4111336"/>
            <a:ext cx="787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B901F2-4BAD-44CC-B65A-6B5F222830A8}"/>
              </a:ext>
            </a:extLst>
          </p:cNvPr>
          <p:cNvSpPr/>
          <p:nvPr/>
        </p:nvSpPr>
        <p:spPr>
          <a:xfrm>
            <a:off x="968611" y="5772671"/>
            <a:ext cx="64332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8AA7D-6F04-4690-89D6-EB2EB24D940B}"/>
              </a:ext>
            </a:extLst>
          </p:cNvPr>
          <p:cNvSpPr txBox="1"/>
          <p:nvPr/>
        </p:nvSpPr>
        <p:spPr>
          <a:xfrm>
            <a:off x="1018306" y="4884972"/>
            <a:ext cx="675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 </a:t>
            </a:r>
            <a:r>
              <a:rPr lang="en-US" sz="3600" dirty="0" err="1"/>
              <a:t>Lặp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8CDA3-E467-4200-B0C4-7562FBC8CC43}"/>
              </a:ext>
            </a:extLst>
          </p:cNvPr>
          <p:cNvSpPr txBox="1"/>
          <p:nvPr/>
        </p:nvSpPr>
        <p:spPr>
          <a:xfrm>
            <a:off x="1018306" y="5728472"/>
            <a:ext cx="708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 </a:t>
            </a:r>
            <a:r>
              <a:rPr lang="en-US" sz="3600" dirty="0" err="1"/>
              <a:t>Mất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833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E160C-970C-4190-8C1E-F27DD459B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0683"/>
          <a:stretch/>
        </p:blipFill>
        <p:spPr>
          <a:xfrm>
            <a:off x="335543" y="325850"/>
            <a:ext cx="11520914" cy="204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63E13B-F9DE-49E6-88FF-D5A05E8277A8}"/>
              </a:ext>
            </a:extLst>
          </p:cNvPr>
          <p:cNvSpPr txBox="1"/>
          <p:nvPr/>
        </p:nvSpPr>
        <p:spPr>
          <a:xfrm>
            <a:off x="1356239" y="2782669"/>
            <a:ext cx="549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chứng</a:t>
            </a:r>
            <a:r>
              <a:rPr lang="en-US" sz="3600" dirty="0"/>
              <a:t> </a:t>
            </a:r>
            <a:r>
              <a:rPr lang="en-US" sz="3600" dirty="0" err="1"/>
              <a:t>mèo</a:t>
            </a:r>
            <a:r>
              <a:rPr lang="en-US" sz="3600" dirty="0"/>
              <a:t> </a:t>
            </a:r>
            <a:r>
              <a:rPr lang="en-US" sz="3600" dirty="0" err="1"/>
              <a:t>kêu</a:t>
            </a:r>
            <a:r>
              <a:rPr lang="en-US" sz="36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E1C38-85B4-4C36-9D2E-22F7D169ECBD}"/>
              </a:ext>
            </a:extLst>
          </p:cNvPr>
          <p:cNvSpPr txBox="1"/>
          <p:nvPr/>
        </p:nvSpPr>
        <p:spPr>
          <a:xfrm>
            <a:off x="7301040" y="2762791"/>
            <a:ext cx="489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chứng</a:t>
            </a:r>
            <a:r>
              <a:rPr lang="en-US" sz="3600" dirty="0"/>
              <a:t> Down.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F42810-FCF8-4F6B-99BC-C9142A4F91B3}"/>
              </a:ext>
            </a:extLst>
          </p:cNvPr>
          <p:cNvSpPr/>
          <p:nvPr/>
        </p:nvSpPr>
        <p:spPr>
          <a:xfrm>
            <a:off x="7245921" y="2785314"/>
            <a:ext cx="64332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9C1FB-B587-40D0-BC1E-02657A6C03EF}"/>
              </a:ext>
            </a:extLst>
          </p:cNvPr>
          <p:cNvSpPr txBox="1"/>
          <p:nvPr/>
        </p:nvSpPr>
        <p:spPr>
          <a:xfrm>
            <a:off x="1356237" y="4028593"/>
            <a:ext cx="525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chứng</a:t>
            </a:r>
            <a:r>
              <a:rPr lang="en-US" sz="3600" dirty="0"/>
              <a:t> Edward.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30814-B166-4CF5-9518-7DB6D18EF505}"/>
              </a:ext>
            </a:extLst>
          </p:cNvPr>
          <p:cNvSpPr txBox="1"/>
          <p:nvPr/>
        </p:nvSpPr>
        <p:spPr>
          <a:xfrm>
            <a:off x="7301041" y="4028593"/>
            <a:ext cx="489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chứng</a:t>
            </a:r>
            <a:r>
              <a:rPr lang="en-US" sz="3600" dirty="0"/>
              <a:t> Turner. </a:t>
            </a:r>
          </a:p>
        </p:txBody>
      </p:sp>
    </p:spTree>
    <p:extLst>
      <p:ext uri="{BB962C8B-B14F-4D97-AF65-F5344CB8AC3E}">
        <p14:creationId xmlns:p14="http://schemas.microsoft.com/office/powerpoint/2010/main" val="39165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7A19A3-1A76-4E91-A8AF-58F8DC28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04" y="780680"/>
            <a:ext cx="9259592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A6094-246A-4F85-BEEC-DC22D6A58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2774"/>
          <a:stretch/>
        </p:blipFill>
        <p:spPr>
          <a:xfrm>
            <a:off x="526774" y="0"/>
            <a:ext cx="10972799" cy="2345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77D7E-7A30-4119-A11B-A5537256B4DD}"/>
              </a:ext>
            </a:extLst>
          </p:cNvPr>
          <p:cNvSpPr txBox="1"/>
          <p:nvPr/>
        </p:nvSpPr>
        <p:spPr>
          <a:xfrm>
            <a:off x="1356239" y="2782669"/>
            <a:ext cx="830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Mất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NST </a:t>
            </a:r>
            <a:r>
              <a:rPr lang="en-US" sz="3600" dirty="0" err="1"/>
              <a:t>số</a:t>
            </a:r>
            <a:r>
              <a:rPr lang="en-US" sz="3600" dirty="0"/>
              <a:t> 21.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CC3F0-79D1-4D79-9AA7-E22C1C840E5C}"/>
              </a:ext>
            </a:extLst>
          </p:cNvPr>
          <p:cNvSpPr txBox="1"/>
          <p:nvPr/>
        </p:nvSpPr>
        <p:spPr>
          <a:xfrm>
            <a:off x="1356237" y="3465005"/>
            <a:ext cx="787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Lặp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giữa</a:t>
            </a:r>
            <a:r>
              <a:rPr lang="en-US" sz="3600" dirty="0"/>
              <a:t> NST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23.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66F00D-37DF-4E2D-B6DB-56B8E02A648C}"/>
              </a:ext>
            </a:extLst>
          </p:cNvPr>
          <p:cNvSpPr/>
          <p:nvPr/>
        </p:nvSpPr>
        <p:spPr>
          <a:xfrm>
            <a:off x="1301117" y="2831459"/>
            <a:ext cx="64332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B98FF-844F-4627-8440-223D728700D0}"/>
              </a:ext>
            </a:extLst>
          </p:cNvPr>
          <p:cNvSpPr txBox="1"/>
          <p:nvPr/>
        </p:nvSpPr>
        <p:spPr>
          <a:xfrm>
            <a:off x="1356237" y="4238641"/>
            <a:ext cx="813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Đảo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NST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X.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5AE30-E168-4F2A-B33A-60C57FC813F4}"/>
              </a:ext>
            </a:extLst>
          </p:cNvPr>
          <p:cNvSpPr txBox="1"/>
          <p:nvPr/>
        </p:nvSpPr>
        <p:spPr>
          <a:xfrm>
            <a:off x="1356237" y="5082141"/>
            <a:ext cx="986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giữa</a:t>
            </a:r>
            <a:r>
              <a:rPr lang="en-US" sz="3600" dirty="0"/>
              <a:t> NST </a:t>
            </a:r>
            <a:r>
              <a:rPr lang="en-US" sz="3600" dirty="0" err="1"/>
              <a:t>số</a:t>
            </a:r>
            <a:r>
              <a:rPr lang="en-US" sz="3600" dirty="0"/>
              <a:t> 21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5357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645AB6-65AF-4812-A44A-7604202D6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5048"/>
          <a:stretch/>
        </p:blipFill>
        <p:spPr>
          <a:xfrm>
            <a:off x="745628" y="1"/>
            <a:ext cx="10700743" cy="2723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861307-6D22-4815-9BCA-88E44F76D194}"/>
              </a:ext>
            </a:extLst>
          </p:cNvPr>
          <p:cNvSpPr txBox="1"/>
          <p:nvPr/>
        </p:nvSpPr>
        <p:spPr>
          <a:xfrm>
            <a:off x="1465568" y="3163915"/>
            <a:ext cx="2003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 20.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548FC-E1F8-477F-8ABC-758F9AD3F62B}"/>
              </a:ext>
            </a:extLst>
          </p:cNvPr>
          <p:cNvSpPr txBox="1"/>
          <p:nvPr/>
        </p:nvSpPr>
        <p:spPr>
          <a:xfrm>
            <a:off x="6641862" y="3105834"/>
            <a:ext cx="2003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 21.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F4E459-F9D8-49D3-88FE-4F0BC2C48615}"/>
              </a:ext>
            </a:extLst>
          </p:cNvPr>
          <p:cNvSpPr/>
          <p:nvPr/>
        </p:nvSpPr>
        <p:spPr>
          <a:xfrm>
            <a:off x="6641862" y="3149151"/>
            <a:ext cx="63845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AE17A-013E-403A-8E0D-89C8D0988C8D}"/>
              </a:ext>
            </a:extLst>
          </p:cNvPr>
          <p:cNvSpPr txBox="1"/>
          <p:nvPr/>
        </p:nvSpPr>
        <p:spPr>
          <a:xfrm>
            <a:off x="1465568" y="4340045"/>
            <a:ext cx="18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 30.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113ED-F9F0-4E6F-B87E-1E885B0A65A8}"/>
              </a:ext>
            </a:extLst>
          </p:cNvPr>
          <p:cNvSpPr txBox="1"/>
          <p:nvPr/>
        </p:nvSpPr>
        <p:spPr>
          <a:xfrm>
            <a:off x="6641862" y="4340045"/>
            <a:ext cx="231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 40. </a:t>
            </a:r>
          </a:p>
        </p:txBody>
      </p:sp>
    </p:spTree>
    <p:extLst>
      <p:ext uri="{BB962C8B-B14F-4D97-AF65-F5344CB8AC3E}">
        <p14:creationId xmlns:p14="http://schemas.microsoft.com/office/powerpoint/2010/main" val="11895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DF1D8-A068-4FDA-A454-CDAC3694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2391"/>
          <a:stretch/>
        </p:blipFill>
        <p:spPr>
          <a:xfrm>
            <a:off x="655983" y="113378"/>
            <a:ext cx="10674626" cy="216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339DA0-4D9B-42B8-8B4B-5A4A529935EC}"/>
              </a:ext>
            </a:extLst>
          </p:cNvPr>
          <p:cNvSpPr txBox="1"/>
          <p:nvPr/>
        </p:nvSpPr>
        <p:spPr>
          <a:xfrm>
            <a:off x="1465567" y="3163915"/>
            <a:ext cx="3235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 </a:t>
            </a:r>
            <a:r>
              <a:rPr lang="en-US" sz="3600" dirty="0" err="1"/>
              <a:t>Đa</a:t>
            </a:r>
            <a:r>
              <a:rPr lang="en-US" sz="3600" dirty="0"/>
              <a:t> </a:t>
            </a:r>
            <a:r>
              <a:rPr lang="en-US" sz="3600" dirty="0" err="1"/>
              <a:t>bội</a:t>
            </a:r>
            <a:r>
              <a:rPr lang="en-US" sz="36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484A1-D802-4C04-AA63-2D5A03DB38C5}"/>
              </a:ext>
            </a:extLst>
          </p:cNvPr>
          <p:cNvSpPr txBox="1"/>
          <p:nvPr/>
        </p:nvSpPr>
        <p:spPr>
          <a:xfrm>
            <a:off x="6641862" y="3105834"/>
            <a:ext cx="300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 </a:t>
            </a:r>
            <a:r>
              <a:rPr lang="en-US" sz="3600" dirty="0" err="1"/>
              <a:t>Lặp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57990F-DB20-4E7B-A711-E576F027ADBE}"/>
              </a:ext>
            </a:extLst>
          </p:cNvPr>
          <p:cNvSpPr/>
          <p:nvPr/>
        </p:nvSpPr>
        <p:spPr>
          <a:xfrm>
            <a:off x="1465568" y="3163915"/>
            <a:ext cx="638450" cy="61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1D122-0599-4B7F-9292-00CCD42E5536}"/>
              </a:ext>
            </a:extLst>
          </p:cNvPr>
          <p:cNvSpPr txBox="1"/>
          <p:nvPr/>
        </p:nvSpPr>
        <p:spPr>
          <a:xfrm>
            <a:off x="1465567" y="4340045"/>
            <a:ext cx="337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 </a:t>
            </a:r>
            <a:r>
              <a:rPr lang="en-US" sz="3600" dirty="0" err="1"/>
              <a:t>Đảo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F2D27-B762-454E-BD2E-653C0BD86BEE}"/>
              </a:ext>
            </a:extLst>
          </p:cNvPr>
          <p:cNvSpPr txBox="1"/>
          <p:nvPr/>
        </p:nvSpPr>
        <p:spPr>
          <a:xfrm>
            <a:off x="6641861" y="4340045"/>
            <a:ext cx="324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 </a:t>
            </a:r>
            <a:r>
              <a:rPr lang="en-US" sz="3600" dirty="0" err="1"/>
              <a:t>Mất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17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5C246-74E4-4381-B0A3-249606CA0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56" y="0"/>
            <a:ext cx="12099844" cy="69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651EB-2968-45E5-A3CE-B0647991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14" y="780680"/>
            <a:ext cx="9288171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81645-E845-4A0A-B067-305E6DFDA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88" y="790206"/>
            <a:ext cx="9307224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5D69D-293F-457D-903C-C908B9211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4738A5-BA31-4916-AAB2-48A06BCC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31625"/>
            <a:ext cx="12192000" cy="682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20021-16AA-4FB5-9D50-9FA5E15C3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1999" cy="68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74EC1-B7C6-4378-B168-F54B34391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"/>
            <a:ext cx="12191999" cy="6914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C2A04-D59C-423D-81AC-B73135AE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771" y="363778"/>
            <a:ext cx="590632" cy="504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F5886-D799-4E9E-B552-DECB85D6C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14" y="2033966"/>
            <a:ext cx="790685" cy="523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BBA6-1A39-4E75-BBE9-331E516A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352" y="2024027"/>
            <a:ext cx="866896" cy="48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40B99-B928-4440-84F3-711C3589B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628" y="3221230"/>
            <a:ext cx="2191056" cy="1190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5432A-2853-4889-97C6-E33822286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0863" y="3280865"/>
            <a:ext cx="3200847" cy="1171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E7716-092E-4103-96C7-ACEB5E3AE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075" y="5311560"/>
            <a:ext cx="2048161" cy="1105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81856-8FA1-440C-8C08-80CFB1C49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8457" y="5360126"/>
            <a:ext cx="2829320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D3220-598B-4110-9354-7AD9271A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56" y="794970"/>
            <a:ext cx="9221487" cy="52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Beautiful-Yellow-Flower-PowerPoint-Templates</Template>
  <TotalTime>1447</TotalTime>
  <Words>219</Words>
  <Application>Microsoft Office PowerPoint</Application>
  <PresentationFormat>Widescreen</PresentationFormat>
  <Paragraphs>29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 nguyen</cp:lastModifiedBy>
  <cp:revision>202</cp:revision>
  <dcterms:created xsi:type="dcterms:W3CDTF">2021-08-26T02:20:48Z</dcterms:created>
  <dcterms:modified xsi:type="dcterms:W3CDTF">2025-03-29T01:33:29Z</dcterms:modified>
</cp:coreProperties>
</file>