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54"/>
  </p:notesMasterIdLst>
  <p:sldIdLst>
    <p:sldId id="256" r:id="rId3"/>
    <p:sldId id="374" r:id="rId4"/>
    <p:sldId id="258" r:id="rId5"/>
    <p:sldId id="257" r:id="rId6"/>
    <p:sldId id="269" r:id="rId7"/>
    <p:sldId id="259" r:id="rId8"/>
    <p:sldId id="279" r:id="rId9"/>
    <p:sldId id="274" r:id="rId10"/>
    <p:sldId id="272" r:id="rId11"/>
    <p:sldId id="334" r:id="rId12"/>
    <p:sldId id="329" r:id="rId13"/>
    <p:sldId id="327" r:id="rId14"/>
    <p:sldId id="276" r:id="rId15"/>
    <p:sldId id="270" r:id="rId16"/>
    <p:sldId id="331" r:id="rId17"/>
    <p:sldId id="328" r:id="rId18"/>
    <p:sldId id="341" r:id="rId19"/>
    <p:sldId id="337" r:id="rId20"/>
    <p:sldId id="312" r:id="rId21"/>
    <p:sldId id="330" r:id="rId22"/>
    <p:sldId id="338" r:id="rId23"/>
    <p:sldId id="339" r:id="rId24"/>
    <p:sldId id="340" r:id="rId25"/>
    <p:sldId id="332" r:id="rId26"/>
    <p:sldId id="362" r:id="rId27"/>
    <p:sldId id="349" r:id="rId28"/>
    <p:sldId id="299" r:id="rId29"/>
    <p:sldId id="363" r:id="rId30"/>
    <p:sldId id="364" r:id="rId31"/>
    <p:sldId id="366" r:id="rId32"/>
    <p:sldId id="365" r:id="rId33"/>
    <p:sldId id="367" r:id="rId34"/>
    <p:sldId id="281" r:id="rId35"/>
    <p:sldId id="368" r:id="rId36"/>
    <p:sldId id="260" r:id="rId37"/>
    <p:sldId id="369" r:id="rId38"/>
    <p:sldId id="354" r:id="rId39"/>
    <p:sldId id="315" r:id="rId40"/>
    <p:sldId id="357" r:id="rId41"/>
    <p:sldId id="370" r:id="rId42"/>
    <p:sldId id="371" r:id="rId43"/>
    <p:sldId id="301" r:id="rId44"/>
    <p:sldId id="295" r:id="rId45"/>
    <p:sldId id="372" r:id="rId46"/>
    <p:sldId id="275" r:id="rId47"/>
    <p:sldId id="298" r:id="rId48"/>
    <p:sldId id="359" r:id="rId49"/>
    <p:sldId id="361" r:id="rId50"/>
    <p:sldId id="373" r:id="rId51"/>
    <p:sldId id="262" r:id="rId52"/>
    <p:sldId id="267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28" d="100"/>
          <a:sy n="28" d="100"/>
        </p:scale>
        <p:origin x="9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36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42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951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66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89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243883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50.png"/><Relationship Id="rId9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26" Type="http://schemas.openxmlformats.org/officeDocument/2006/relationships/image" Target="../media/image310.png"/><Relationship Id="rId3" Type="http://schemas.openxmlformats.org/officeDocument/2006/relationships/image" Target="../media/image9.sv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28" Type="http://schemas.openxmlformats.org/officeDocument/2006/relationships/image" Target="../media/image54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27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6.svg"/><Relationship Id="rId50" Type="http://schemas.openxmlformats.org/officeDocument/2006/relationships/image" Target="../media/image59.svg"/><Relationship Id="rId7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svg"/><Relationship Id="rId49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Relationship Id="rId48" Type="http://schemas.openxmlformats.org/officeDocument/2006/relationships/image" Target="../media/image1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63.png"/><Relationship Id="rId12" Type="http://schemas.openxmlformats.org/officeDocument/2006/relationships/image" Target="../media/image148.png"/><Relationship Id="rId2" Type="http://schemas.openxmlformats.org/officeDocument/2006/relationships/image" Target="../media/image2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5" Type="http://schemas.openxmlformats.org/officeDocument/2006/relationships/image" Target="../media/image155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svg"/><Relationship Id="rId7" Type="http://schemas.openxmlformats.org/officeDocument/2006/relationships/image" Target="../media/image4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png"/><Relationship Id="rId3" Type="http://schemas.openxmlformats.org/officeDocument/2006/relationships/image" Target="../media/image9.svg"/><Relationship Id="rId12" Type="http://schemas.openxmlformats.org/officeDocument/2006/relationships/image" Target="../media/image1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57.pn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4" Type="http://schemas.openxmlformats.org/officeDocument/2006/relationships/image" Target="../media/image25.png"/><Relationship Id="rId1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1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24" Type="http://schemas.openxmlformats.org/officeDocument/2006/relationships/image" Target="../media/image66.png"/><Relationship Id="rId5" Type="http://schemas.openxmlformats.org/officeDocument/2006/relationships/image" Target="../media/image39.png"/><Relationship Id="rId23" Type="http://schemas.openxmlformats.org/officeDocument/2006/relationships/image" Target="../media/image16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50.png"/><Relationship Id="rId14" Type="http://schemas.openxmlformats.org/officeDocument/2006/relationships/image" Target="../media/image1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38.png"/><Relationship Id="rId5" Type="http://schemas.openxmlformats.org/officeDocument/2006/relationships/image" Target="../media/image52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50.png"/><Relationship Id="rId14" Type="http://schemas.openxmlformats.org/officeDocument/2006/relationships/image" Target="../media/image179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0.png"/><Relationship Id="rId25" Type="http://schemas.openxmlformats.org/officeDocument/2006/relationships/image" Target="../media/image192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7.svg"/><Relationship Id="rId28" Type="http://schemas.openxmlformats.org/officeDocument/2006/relationships/image" Target="../media/image520.png"/><Relationship Id="rId19" Type="http://schemas.openxmlformats.org/officeDocument/2006/relationships/image" Target="../media/image186.png"/><Relationship Id="rId31" Type="http://schemas.openxmlformats.org/officeDocument/2006/relationships/image" Target="../media/image76.png"/><Relationship Id="rId27" Type="http://schemas.openxmlformats.org/officeDocument/2006/relationships/image" Target="../media/image510.png"/><Relationship Id="rId30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50" Type="http://schemas.openxmlformats.org/officeDocument/2006/relationships/image" Target="../media/image19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3" Type="http://schemas.openxmlformats.org/officeDocument/2006/relationships/image" Target="../media/image51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15" Type="http://schemas.openxmlformats.org/officeDocument/2006/relationships/image" Target="../media/image207.png"/><Relationship Id="rId4" Type="http://schemas.openxmlformats.org/officeDocument/2006/relationships/image" Target="../media/image52.png"/><Relationship Id="rId14" Type="http://schemas.openxmlformats.org/officeDocument/2006/relationships/image" Target="../media/image2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9.svg"/><Relationship Id="rId7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35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34" Type="http://schemas.openxmlformats.org/officeDocument/2006/relationships/image" Target="../media/image79.svg"/><Relationship Id="rId33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7.png"/><Relationship Id="rId36" Type="http://schemas.openxmlformats.org/officeDocument/2006/relationships/image" Target="../media/image218.png"/><Relationship Id="rId4" Type="http://schemas.openxmlformats.org/officeDocument/2006/relationships/image" Target="../media/image35.png"/><Relationship Id="rId35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29.png"/><Relationship Id="rId3" Type="http://schemas.openxmlformats.org/officeDocument/2006/relationships/image" Target="../media/image26.svg"/><Relationship Id="rId12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10" Type="http://schemas.openxmlformats.org/officeDocument/2006/relationships/image" Target="../media/image9.svg"/><Relationship Id="rId9" Type="http://schemas.openxmlformats.org/officeDocument/2006/relationships/image" Target="../media/image8.png"/><Relationship Id="rId14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31" Type="http://schemas.openxmlformats.org/officeDocument/2006/relationships/image" Target="../media/image219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7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220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svg"/><Relationship Id="rId7" Type="http://schemas.openxmlformats.org/officeDocument/2006/relationships/image" Target="../media/image7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221.png"/><Relationship Id="rId31" Type="http://schemas.openxmlformats.org/officeDocument/2006/relationships/image" Target="../media/image22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3" Type="http://schemas.openxmlformats.org/officeDocument/2006/relationships/image" Target="../media/image9.svg"/><Relationship Id="rId21" Type="http://schemas.openxmlformats.org/officeDocument/2006/relationships/image" Target="../media/image231.png"/><Relationship Id="rId12" Type="http://schemas.openxmlformats.org/officeDocument/2006/relationships/image" Target="../media/image223.png"/><Relationship Id="rId2" Type="http://schemas.openxmlformats.org/officeDocument/2006/relationships/image" Target="../media/image8.png"/><Relationship Id="rId16" Type="http://schemas.openxmlformats.org/officeDocument/2006/relationships/image" Target="../media/image81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4.png"/><Relationship Id="rId15" Type="http://schemas.openxmlformats.org/officeDocument/2006/relationships/image" Target="../media/image226.png"/><Relationship Id="rId23" Type="http://schemas.openxmlformats.org/officeDocument/2006/relationships/image" Target="../media/image233.png"/><Relationship Id="rId19" Type="http://schemas.openxmlformats.org/officeDocument/2006/relationships/image" Target="../media/image229.png"/><Relationship Id="rId4" Type="http://schemas.openxmlformats.org/officeDocument/2006/relationships/image" Target="../media/image35.png"/><Relationship Id="rId14" Type="http://schemas.openxmlformats.org/officeDocument/2006/relationships/image" Target="../media/image225.png"/><Relationship Id="rId22" Type="http://schemas.openxmlformats.org/officeDocument/2006/relationships/image" Target="../media/image232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5.png"/><Relationship Id="rId3" Type="http://schemas.openxmlformats.org/officeDocument/2006/relationships/image" Target="../media/image9.svg"/><Relationship Id="rId21" Type="http://schemas.openxmlformats.org/officeDocument/2006/relationships/image" Target="../media/image248.png"/><Relationship Id="rId17" Type="http://schemas.openxmlformats.org/officeDocument/2006/relationships/image" Target="../media/image244.png"/><Relationship Id="rId2" Type="http://schemas.openxmlformats.org/officeDocument/2006/relationships/image" Target="../media/image8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2.png"/><Relationship Id="rId23" Type="http://schemas.openxmlformats.org/officeDocument/2006/relationships/image" Target="../media/image83.svg"/><Relationship Id="rId19" Type="http://schemas.openxmlformats.org/officeDocument/2006/relationships/image" Target="../media/image246.png"/><Relationship Id="rId4" Type="http://schemas.openxmlformats.org/officeDocument/2006/relationships/image" Target="../media/image35.png"/><Relationship Id="rId14" Type="http://schemas.openxmlformats.org/officeDocument/2006/relationships/image" Target="../media/image241.png"/><Relationship Id="rId2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7" Type="http://schemas.openxmlformats.org/officeDocument/2006/relationships/image" Target="../media/image258.png"/><Relationship Id="rId2" Type="http://schemas.openxmlformats.org/officeDocument/2006/relationships/image" Target="../media/image84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45.svg"/><Relationship Id="rId14" Type="http://schemas.openxmlformats.org/officeDocument/2006/relationships/image" Target="../media/image25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3" Type="http://schemas.openxmlformats.org/officeDocument/2006/relationships/image" Target="../media/image44.png"/><Relationship Id="rId12" Type="http://schemas.openxmlformats.org/officeDocument/2006/relationships/image" Target="../media/image26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1.png"/><Relationship Id="rId10" Type="http://schemas.openxmlformats.org/officeDocument/2006/relationships/image" Target="../media/image259.png"/><Relationship Id="rId4" Type="http://schemas.openxmlformats.org/officeDocument/2006/relationships/image" Target="../media/image45.svg"/><Relationship Id="rId14" Type="http://schemas.openxmlformats.org/officeDocument/2006/relationships/image" Target="../media/image2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4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0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50.png"/><Relationship Id="rId18" Type="http://schemas.openxmlformats.org/officeDocument/2006/relationships/image" Target="../media/image700.png"/><Relationship Id="rId3" Type="http://schemas.openxmlformats.org/officeDocument/2006/relationships/image" Target="../media/image9.svg"/><Relationship Id="rId7" Type="http://schemas.openxmlformats.org/officeDocument/2006/relationships/image" Target="../media/image87.png"/><Relationship Id="rId17" Type="http://schemas.openxmlformats.org/officeDocument/2006/relationships/image" Target="../media/image690.png"/><Relationship Id="rId2" Type="http://schemas.openxmlformats.org/officeDocument/2006/relationships/image" Target="../media/image8.png"/><Relationship Id="rId16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5.svg"/><Relationship Id="rId15" Type="http://schemas.openxmlformats.org/officeDocument/2006/relationships/image" Target="../media/image670.png"/><Relationship Id="rId19" Type="http://schemas.openxmlformats.org/officeDocument/2006/relationships/image" Target="../media/image710.png"/><Relationship Id="rId4" Type="http://schemas.openxmlformats.org/officeDocument/2006/relationships/image" Target="../media/image44.png"/><Relationship Id="rId14" Type="http://schemas.openxmlformats.org/officeDocument/2006/relationships/image" Target="../media/image6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9.svg"/><Relationship Id="rId3" Type="http://schemas.openxmlformats.org/officeDocument/2006/relationships/image" Target="../media/image49.png"/><Relationship Id="rId7" Type="http://schemas.openxmlformats.org/officeDocument/2006/relationships/image" Target="../media/image74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0.png"/><Relationship Id="rId11" Type="http://schemas.openxmlformats.org/officeDocument/2006/relationships/image" Target="../media/image780.png"/><Relationship Id="rId5" Type="http://schemas.openxmlformats.org/officeDocument/2006/relationships/image" Target="../media/image720.png"/><Relationship Id="rId10" Type="http://schemas.openxmlformats.org/officeDocument/2006/relationships/image" Target="../media/image770.png"/><Relationship Id="rId4" Type="http://schemas.openxmlformats.org/officeDocument/2006/relationships/image" Target="../media/image50.png"/><Relationship Id="rId9" Type="http://schemas.openxmlformats.org/officeDocument/2006/relationships/image" Target="../media/image7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9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8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10" Type="http://schemas.openxmlformats.org/officeDocument/2006/relationships/image" Target="../media/image89.svg"/><Relationship Id="rId31" Type="http://schemas.openxmlformats.org/officeDocument/2006/relationships/image" Target="../media/image820.png"/><Relationship Id="rId4" Type="http://schemas.openxmlformats.org/officeDocument/2006/relationships/image" Target="../media/image50.png"/><Relationship Id="rId9" Type="http://schemas.openxmlformats.org/officeDocument/2006/relationships/image" Target="../media/image88.png"/><Relationship Id="rId30" Type="http://schemas.openxmlformats.org/officeDocument/2006/relationships/image" Target="../media/image8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8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5" Type="http://schemas.openxmlformats.org/officeDocument/2006/relationships/image" Target="../media/image900.png"/><Relationship Id="rId4" Type="http://schemas.openxmlformats.org/officeDocument/2006/relationships/image" Target="../media/image9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9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1.svg"/><Relationship Id="rId7" Type="http://schemas.openxmlformats.org/officeDocument/2006/relationships/image" Target="../media/image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14" Type="http://schemas.openxmlformats.org/officeDocument/2006/relationships/image" Target="../media/image940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1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15" Type="http://schemas.openxmlformats.org/officeDocument/2006/relationships/image" Target="../media/image100.svg"/><Relationship Id="rId4" Type="http://schemas.openxmlformats.org/officeDocument/2006/relationships/image" Target="../media/image8.png"/><Relationship Id="rId1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9.sv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svg"/><Relationship Id="rId7" Type="http://schemas.openxmlformats.org/officeDocument/2006/relationships/image" Target="../media/image3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104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4.svg"/><Relationship Id="rId5" Type="http://schemas.openxmlformats.org/officeDocument/2006/relationships/image" Target="../media/image106.svg"/><Relationship Id="rId10" Type="http://schemas.openxmlformats.org/officeDocument/2006/relationships/image" Target="../media/image103.png"/><Relationship Id="rId4" Type="http://schemas.openxmlformats.org/officeDocument/2006/relationships/image" Target="../media/image105.png"/><Relationship Id="rId9" Type="http://schemas.openxmlformats.org/officeDocument/2006/relationships/image" Target="../media/image10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26" Type="http://schemas.openxmlformats.org/officeDocument/2006/relationships/image" Target="../media/image210.png"/><Relationship Id="rId3" Type="http://schemas.openxmlformats.org/officeDocument/2006/relationships/image" Target="../media/image9.sv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29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28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27" Type="http://schemas.openxmlformats.org/officeDocument/2006/relationships/image" Target="../media/image227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250.png"/><Relationship Id="rId3" Type="http://schemas.openxmlformats.org/officeDocument/2006/relationships/image" Target="../media/image9.svg"/><Relationship Id="rId25" Type="http://schemas.openxmlformats.org/officeDocument/2006/relationships/image" Target="../media/image45.svg"/><Relationship Id="rId2" Type="http://schemas.openxmlformats.org/officeDocument/2006/relationships/image" Target="../media/image8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4.png"/><Relationship Id="rId5" Type="http://schemas.openxmlformats.org/officeDocument/2006/relationships/image" Target="../media/image26.svg"/><Relationship Id="rId23" Type="http://schemas.openxmlformats.org/officeDocument/2006/relationships/image" Target="../media/image150.png"/><Relationship Id="rId28" Type="http://schemas.openxmlformats.org/officeDocument/2006/relationships/image" Target="../media/image47.svg"/><Relationship Id="rId4" Type="http://schemas.openxmlformats.org/officeDocument/2006/relationships/image" Target="../media/image25.png"/><Relationship Id="rId27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38.png"/><Relationship Id="rId3" Type="http://schemas.openxmlformats.org/officeDocument/2006/relationships/image" Target="../media/image9.sv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6.svg"/><Relationship Id="rId15" Type="http://schemas.openxmlformats.org/officeDocument/2006/relationships/image" Target="../media/image140.png"/><Relationship Id="rId4" Type="http://schemas.openxmlformats.org/officeDocument/2006/relationships/image" Target="../media/image25.png"/><Relationship Id="rId14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5631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1006642" y="1647602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809920" y="8774660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  <a:blipFill>
                <a:blip r:embed="rId9"/>
                <a:stretch>
                  <a:fillRect l="-133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026788" y="4192063"/>
            <a:ext cx="1905000" cy="1815882"/>
            <a:chOff x="1828800" y="2964916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  <a:blipFill>
                <a:blip r:embed="rId13"/>
                <a:stretch>
                  <a:fillRect l="-1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  <a:blipFill>
                <a:blip r:embed="rId12"/>
                <a:stretch>
                  <a:fillRect l="-305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499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12923" y="3702481"/>
            <a:ext cx="11789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2002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81411" y="1580815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17310912" y="9475757"/>
            <a:ext cx="1039773" cy="130267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80732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(I), (II);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  <a:blipFill>
                <a:blip r:embed="rId26"/>
                <a:stretch>
                  <a:fillRect l="-157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39600" y="4775418"/>
            <a:ext cx="1905000" cy="1815882"/>
            <a:chOff x="1828800" y="2964916"/>
            <a:chExt cx="1905000" cy="1815882"/>
          </a:xfrm>
        </p:grpSpPr>
        <p:pic>
          <p:nvPicPr>
            <p:cNvPr id="2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2400" y="5636872"/>
            <a:ext cx="6629400" cy="358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0854" y="6286500"/>
            <a:ext cx="10453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a.b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a.(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b+c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a.(b + c) = ab + ac.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021379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6132" y="789373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40482" y="2986326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 flipH="1">
            <a:off x="2512698" y="2396231"/>
            <a:ext cx="1604004" cy="1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3644" y="342900"/>
            <a:ext cx="1033356" cy="968772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-431816" y="8938487"/>
            <a:ext cx="1706755" cy="161715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6107" y="8191500"/>
            <a:ext cx="1758937" cy="19328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03398"/>
            <a:ext cx="4896718" cy="914400"/>
            <a:chOff x="1275482" y="1330136"/>
            <a:chExt cx="4896718" cy="91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1"/>
              <a:ext cx="393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  <a:blipFill>
                <a:blip r:embed="rId12"/>
                <a:stretch>
                  <a:fillRect l="-1430" r="-12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3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3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4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4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1 = 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  <a:blipFill>
                <a:blip r:embed="rId15"/>
                <a:stretch>
                  <a:fillRect l="-134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572500" y="2794218"/>
            <a:ext cx="1905000" cy="1815882"/>
            <a:chOff x="1828800" y="2964916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4514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5631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35473" y="668473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628900"/>
            <a:ext cx="17047254" cy="3378965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0971" y="698267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446" y="3159402"/>
            <a:ext cx="16130654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1628" y="5117333"/>
            <a:ext cx="896943" cy="9906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7127099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95300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59652" y="93620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266700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tr61)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020" y="606743"/>
            <a:ext cx="1189380" cy="111504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87647" y="29466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  <a:blipFill>
                <a:blip r:embed="rId11"/>
                <a:stretch>
                  <a:fillRect l="-1592" t="-15447" r="-398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  <a:blipFill>
                <a:blip r:embed="rId12"/>
                <a:stretch>
                  <a:fillRect l="-1489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.7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  <a:blipFill>
                <a:blip r:embed="rId13"/>
                <a:stretch>
                  <a:fillRect l="-1392" t="-128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  <a:blipFill>
                <a:blip r:embed="rId14"/>
                <a:stretch>
                  <a:fillRect t="-15447" r="-274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0" y="7581900"/>
            <a:ext cx="2085408" cy="2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134897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5799" y="97155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1320571" y="1790700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956659" y="8188814"/>
            <a:ext cx="2301025" cy="2337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  <a:blipFill>
                <a:blip r:embed="rId12"/>
                <a:stretch>
                  <a:fillRect l="-1533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101873" y="435416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  <a:blipFill>
                <a:blip r:embed="rId14"/>
                <a:stretch>
                  <a:fillRect l="-1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1925" y="2013324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5292" y="3702481"/>
            <a:ext cx="998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8954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4: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18" name="Rectangle 17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(II), (III), (IV).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  <a:blipFill>
                <a:blip r:embed="rId23"/>
                <a:stretch>
                  <a:fillRect l="-170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0800" y="5676900"/>
            <a:ext cx="4905318" cy="408863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261369" y="5801058"/>
            <a:ext cx="732511" cy="9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6" y="789251"/>
            <a:ext cx="14501690" cy="61679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90" y="7727426"/>
            <a:ext cx="1329177" cy="20912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0" y="4637712"/>
            <a:ext cx="10877831" cy="546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08" y="7639187"/>
            <a:ext cx="5846049" cy="21794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80" y="6913676"/>
            <a:ext cx="2236926" cy="1975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081" y="6685613"/>
            <a:ext cx="1571802" cy="24751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78" y="6277382"/>
            <a:ext cx="4350440" cy="376998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88380" y="1834385"/>
            <a:ext cx="13449512" cy="132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995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7995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995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THCS Bình Hoà</a:t>
            </a:r>
            <a:endParaRPr lang="zh-CN" altLang="en-US" sz="7995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90751" y="3262636"/>
            <a:ext cx="10217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7</a:t>
            </a:r>
            <a:endParaRPr lang="zh-CN" altLang="en-US" sz="6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78830" y="5035905"/>
            <a:ext cx="1132957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</a:t>
            </a:r>
            <a:r>
              <a:rPr lang="en-US" altLang="zh-CN" sz="5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THỊ TUYẾT CÔNG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188520"/>
            <a:ext cx="18821401" cy="9098480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33502" y="495032"/>
            <a:ext cx="1485723" cy="1392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42960" y="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-489551" y="7505700"/>
            <a:ext cx="194633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55586" y="5707342"/>
            <a:ext cx="1758937" cy="1932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1960" y="7872232"/>
            <a:ext cx="121920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B)(C + D) = AC + AD + BC + BD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230" y="1416189"/>
            <a:ext cx="15957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(I): ac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(II): ad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(III):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(IV):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   (a + b)(c + d)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(a + b)(c + d) = ac + ad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230" y="7953547"/>
            <a:ext cx="1896782" cy="18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6"/>
          <p:cNvGrpSpPr/>
          <p:nvPr/>
        </p:nvGrpSpPr>
        <p:grpSpPr>
          <a:xfrm>
            <a:off x="-1371833" y="-1088170"/>
            <a:ext cx="21031665" cy="1344037"/>
            <a:chOff x="0" y="0"/>
            <a:chExt cx="28042220" cy="1792049"/>
          </a:xfrm>
        </p:grpSpPr>
        <p:pic>
          <p:nvPicPr>
            <p:cNvPr id="486" name="Google Shape;486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638300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1000" y="958494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118187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33400" y="8960769"/>
            <a:ext cx="1501152" cy="124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/>
          <p:nvPr/>
        </p:nvSpPr>
        <p:spPr>
          <a:xfrm>
            <a:off x="1219200" y="1409700"/>
            <a:ext cx="1968848" cy="1025863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 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 txBox="1"/>
          <p:nvPr/>
        </p:nvSpPr>
        <p:spPr>
          <a:xfrm>
            <a:off x="1165848" y="4950325"/>
            <a:ext cx="202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endParaRPr kumimoji="0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  <a:blipFill>
                <a:blip r:embed="rId10"/>
                <a:stretch>
                  <a:fillRect l="-1770" r="-177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1 + 3 . 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 . 1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  <a:blipFill>
                <a:blip r:embed="rId12"/>
                <a:stretch>
                  <a:fillRect l="-140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0" y="6086627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Ta </a:t>
            </a:r>
            <a:r>
              <a:rPr lang="en-US" sz="4000" dirty="0" err="1"/>
              <a:t>có</a:t>
            </a:r>
            <a:r>
              <a:rPr lang="en-US" sz="4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1=2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2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7"/>
          <p:cNvGrpSpPr/>
          <p:nvPr/>
        </p:nvGrpSpPr>
        <p:grpSpPr>
          <a:xfrm>
            <a:off x="4" y="9429458"/>
            <a:ext cx="18287996" cy="1304176"/>
            <a:chOff x="0" y="-38100"/>
            <a:chExt cx="4816592" cy="1060017"/>
          </a:xfrm>
        </p:grpSpPr>
        <p:sp>
          <p:nvSpPr>
            <p:cNvPr id="505" name="Google Shape;505;p27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  <a:ln>
              <a:noFill/>
            </a:ln>
          </p:spPr>
        </p:sp>
        <p:sp>
          <p:nvSpPr>
            <p:cNvPr id="506" name="Google Shape;5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-1524465" y="-831395"/>
            <a:ext cx="21031665" cy="1344037"/>
            <a:chOff x="0" y="0"/>
            <a:chExt cx="28042220" cy="1792049"/>
          </a:xfrm>
        </p:grpSpPr>
        <p:pic>
          <p:nvPicPr>
            <p:cNvPr id="508" name="Google Shape;508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926" y="94107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221" y="7727288"/>
            <a:ext cx="2372026" cy="17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3930" y="7887616"/>
            <a:ext cx="4048566" cy="632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7"/>
          <p:cNvGrpSpPr/>
          <p:nvPr/>
        </p:nvGrpSpPr>
        <p:grpSpPr>
          <a:xfrm rot="20747411">
            <a:off x="305993" y="45126"/>
            <a:ext cx="4677242" cy="2199169"/>
            <a:chOff x="1844774" y="1379627"/>
            <a:chExt cx="4032123" cy="1955926"/>
          </a:xfrm>
        </p:grpSpPr>
        <p:pic>
          <p:nvPicPr>
            <p:cNvPr id="515" name="Google Shape;515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4774" y="1379627"/>
              <a:ext cx="4032123" cy="195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27"/>
            <p:cNvSpPr txBox="1"/>
            <p:nvPr/>
          </p:nvSpPr>
          <p:spPr>
            <a:xfrm rot="-221941">
              <a:off x="2042510" y="1972455"/>
              <a:ext cx="3424455" cy="83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52602" y="2705100"/>
            <a:ext cx="1463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1" y="6492821"/>
            <a:ext cx="11582400" cy="9694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838200" y="16392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200" y="9318095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055" y="7151565"/>
            <a:ext cx="1567745" cy="2182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  <a:blipFill>
                <a:blip r:embed="rId10"/>
                <a:stretch>
                  <a:fillRect l="-1685" t="-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013787" y="3587003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br>
                <a:rPr kumimoji="0" lang="en-US" altLang="en-US" sz="8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  <a:blipFill>
                <a:blip r:embed="rId12"/>
                <a:stretch>
                  <a:fillRect l="-1182" t="-12752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/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.1+1.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1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42402" y="-2324100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29074" y="259159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  <a:blipFill>
                <a:blip r:embed="rId19"/>
                <a:stretch>
                  <a:fillRect l="-1109" r="-121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59E8E7-679B-D8C4-4BBE-80D30EA592FD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6362700"/>
            <a:ext cx="847985" cy="3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B26F2-DEF2-ED77-9E2C-D7D0E4C52F61}"/>
              </a:ext>
            </a:extLst>
          </p:cNvPr>
          <p:cNvCxnSpPr>
            <a:cxnSpLocks/>
          </p:cNvCxnSpPr>
          <p:nvPr/>
        </p:nvCxnSpPr>
        <p:spPr>
          <a:xfrm flipH="1">
            <a:off x="7086600" y="6699766"/>
            <a:ext cx="847985" cy="19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309EDCD-E0CD-072E-09B4-72987B35D5C7}"/>
              </a:ext>
            </a:extLst>
          </p:cNvPr>
          <p:cNvSpPr txBox="1"/>
          <p:nvPr/>
        </p:nvSpPr>
        <p:spPr>
          <a:xfrm>
            <a:off x="8229600" y="637139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Viết đa thức này dưới đa thức kia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7580805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/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blipFill>
                <a:blip r:embed="rId26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/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blipFill>
                <a:blip r:embed="rId27"/>
                <a:stretch>
                  <a:fillRect l="-186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833822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/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blipFill>
                <a:blip r:embed="rId28"/>
                <a:stretch>
                  <a:fillRect l="-193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89896" y="9003906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ED991D-BC20-ACF4-1919-94D7B4CCB348}"/>
              </a:ext>
            </a:extLst>
          </p:cNvPr>
          <p:cNvSpPr txBox="1"/>
          <p:nvPr/>
        </p:nvSpPr>
        <p:spPr>
          <a:xfrm>
            <a:off x="8205537" y="9334500"/>
            <a:ext cx="57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963930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647235" y="5410184"/>
            <a:ext cx="995132" cy="995132"/>
          </a:xfrm>
          <a:prstGeom prst="rect">
            <a:avLst/>
          </a:prstGeom>
        </p:spPr>
      </p:pic>
      <p:pic>
        <p:nvPicPr>
          <p:cNvPr id="64" name="Picture 2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20584214">
            <a:off x="519561" y="-109139"/>
            <a:ext cx="1360583" cy="12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48" grpId="0"/>
      <p:bldP spid="52" grpId="0"/>
      <p:bldP spid="55" grpId="0"/>
      <p:bldP spid="58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796310" y="-1797119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94541" y="460325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6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496300"/>
            <a:ext cx="1183167" cy="1183167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4214">
            <a:off x="884903" y="445076"/>
            <a:ext cx="1360583" cy="12891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884" y="1985308"/>
            <a:ext cx="15447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411" y="9858344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4"/>
          <p:cNvSpPr/>
          <p:nvPr/>
        </p:nvSpPr>
        <p:spPr>
          <a:xfrm>
            <a:off x="966656" y="550930"/>
            <a:ext cx="41387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633164" y="3462572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  <a:blipFill>
                <a:blip r:embed="rId13"/>
                <a:stretch>
                  <a:fillRect l="-142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.6−6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−6.6=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−36</m:t>
                    </m:r>
                  </m:oMath>
                </a14:m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  <a:blipFill>
                <a:blip r:embed="rId14"/>
                <a:stretch>
                  <a:fillRect l="-1421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.1−1.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−1.1</m:t>
                    </m:r>
                  </m:oMath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  <a:blipFill>
                <a:blip r:embed="rId15"/>
                <a:stretch>
                  <a:fillRect l="-1423" b="-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7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2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9159" y="5296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220" y="2718741"/>
            <a:ext cx="3034805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  <a:blipFill>
                <a:blip r:embed="rId6"/>
                <a:stretch>
                  <a:fillRect l="-2400" b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0" y="4914900"/>
            <a:ext cx="2750675" cy="137125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5502" y="6896100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 –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  <a:blipFill>
                <a:blip r:embed="rId32"/>
                <a:stretch>
                  <a:fillRect l="-20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753600" y="4370698"/>
            <a:ext cx="4572000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  <a:blipFill>
                <a:blip r:embed="rId36"/>
                <a:stretch>
                  <a:fillRect l="-179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4343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337015"/>
            <a:ext cx="1338974" cy="12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m:rPr>
                          <m:nor/>
                        </m:rPr>
                        <a:rPr lang="en-US" sz="45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nl-NL" sz="45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nhân hai đa thức một biến?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  <a:blipFill>
                <a:blip r:embed="rId8"/>
                <a:stretch>
                  <a:fillRect l="-1487" t="-5425" b="-1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524000" y="9372600"/>
            <a:ext cx="21031665" cy="20955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658601" y="6134100"/>
            <a:ext cx="3437800" cy="390104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03173" y="8008424"/>
            <a:ext cx="2237030" cy="147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60890" y="2169824"/>
            <a:ext cx="16995550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590" y="4693241"/>
            <a:ext cx="8761009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608070" y="6515100"/>
            <a:ext cx="2775309" cy="296560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437" y="8306726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0,5)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+ 2,5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–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  <a:blipFill>
                <a:blip r:embed="rId31"/>
                <a:stretch>
                  <a:fillRect l="-146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=0,25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  <a:blipFill>
                <a:blip r:embed="rId5"/>
                <a:stretch>
                  <a:fillRect l="-156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495802" y="6199498"/>
            <a:ext cx="3251621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200" y="417803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-2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-1,9375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-2,0625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D. 1,9375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3) – 5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P(x)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-37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  <a:blipFill>
                <a:blip r:embed="rId5"/>
                <a:stretch>
                  <a:fillRect l="-138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57562" y="7429500"/>
            <a:ext cx="1719638" cy="119308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−14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12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  <a:blipFill>
                <a:blip r:embed="rId31"/>
                <a:stretch>
                  <a:fillRect l="-3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1: (SGK – tr.63)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581434" y="1573125"/>
            <a:ext cx="17045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  <a:blipFill>
                <a:blip r:embed="rId12"/>
                <a:stretch>
                  <a:fillRect l="-2400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476500"/>
            <a:ext cx="3128741" cy="1432380"/>
            <a:chOff x="5257800" y="2368235"/>
            <a:chExt cx="3128741" cy="1432380"/>
          </a:xfrm>
        </p:grpSpPr>
        <p:sp>
          <p:nvSpPr>
            <p:cNvPr id="7" name="Rectangle 6"/>
            <p:cNvSpPr/>
            <p:nvPr/>
          </p:nvSpPr>
          <p:spPr>
            <a:xfrm>
              <a:off x="5257800" y="2772705"/>
              <a:ext cx="641522" cy="71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-471283" y="4214990"/>
            <a:ext cx="9144000" cy="1475469"/>
            <a:chOff x="6934200" y="2052264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  <m:r>
                          <a:rPr lang="en-US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400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86200" y="882015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296400" y="12573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601200" y="2613566"/>
            <a:ext cx="9144000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625;p34"/>
          <p:cNvSpPr txBox="1"/>
          <p:nvPr/>
        </p:nvSpPr>
        <p:spPr>
          <a:xfrm>
            <a:off x="9536753" y="14638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58200" y="4152900"/>
            <a:ext cx="9144000" cy="1475469"/>
            <a:chOff x="6727704" y="2024481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+0.25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6" grpId="0"/>
      <p:bldP spid="17" grpId="0"/>
      <p:bldP spid="20" grpId="0"/>
      <p:bldP spid="31" grpId="0"/>
      <p:bldP spid="21" grpId="0"/>
      <p:bldP spid="22" grpId="0"/>
      <p:bldP spid="33" grpId="0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33470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809" y="8876980"/>
            <a:ext cx="3478991" cy="99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.1−4.2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−4.1−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.3−2.6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−2.3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333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625;p34"/>
          <p:cNvSpPr txBox="1"/>
          <p:nvPr/>
        </p:nvSpPr>
        <p:spPr>
          <a:xfrm>
            <a:off x="518160" y="53173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−5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−4−6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+6</m:t>
                      </m:r>
                    </m:oMath>
                  </m:oMathPara>
                </a14:m>
                <a:b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  <a:blipFill>
                <a:blip r:embed="rId20"/>
                <a:stretch>
                  <a:fillRect l="-245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071251" y="537577"/>
            <a:ext cx="1162193" cy="7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5" grpId="0"/>
      <p:bldP spid="10" grpId="0"/>
      <p:bldP spid="11" grpId="0"/>
      <p:bldP spid="18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2: (SGK – tr.63) </a:t>
            </a:r>
            <a:endParaRPr lang="en-US" sz="42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0" y="1143474"/>
            <a:ext cx="851996" cy="9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  <a:blipFill>
                <a:blip r:embed="rId10"/>
                <a:stretch>
                  <a:fillRect l="-1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)=(−2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−2)=(−2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2 − 2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 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(−2) − 1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− 1 . (−2)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75487" y="8877300"/>
            <a:ext cx="1766971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P(x)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4,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-6,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7" grpId="0"/>
      <p:bldP spid="8" grpId="0"/>
      <p:bldP spid="10" grpId="0"/>
      <p:bldP spid="14" grpId="0"/>
      <p:bldP spid="15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(SGK – tr.63)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8800" y="8865821"/>
            <a:ext cx="851996" cy="940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1884" y="1099782"/>
            <a:ext cx="150876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4426" y="8326041"/>
            <a:ext cx="133523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P(x)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11,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-2,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-15.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− 5)(−2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  <a:blipFill>
                <a:blip r:embed="rId10"/>
                <a:stretch>
                  <a:fillRect l="-2039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− 5)(−2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3 − 5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9" grpId="0"/>
      <p:bldP spid="11" grpId="0"/>
      <p:bldP spid="12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4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30" name="Google Shape;830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7128" y="379310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7865" y="2307709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3: (SGK – tr.63) </a:t>
            </a:r>
            <a:endParaRPr lang="en-US" sz="4500" dirty="0"/>
          </a:p>
        </p:txBody>
      </p:sp>
      <p:sp>
        <p:nvSpPr>
          <p:cNvPr id="2" name="Rectangle 1"/>
          <p:cNvSpPr/>
          <p:nvPr/>
        </p:nvSpPr>
        <p:spPr>
          <a:xfrm>
            <a:off x="621984" y="1790700"/>
            <a:ext cx="17361216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  <a:blipFill>
                <a:blip r:embed="rId6"/>
                <a:stretch>
                  <a:fillRect l="-1366" r="-1366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53400" y="8095977"/>
            <a:ext cx="2286404" cy="15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9748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593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20" y="8953500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bằng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  <a:blipFill>
                <a:blip r:embed="rId1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1 − 3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 + 1 − 2</m:t>
                      </m:r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3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4000" b="0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7527" y="4750316"/>
            <a:ext cx="11871702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4: PHÉP NHÂN ĐA THỨC MỘT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0099" y="2745527"/>
            <a:ext cx="14020800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CHƯƠNG VI: BIỂU THỨC ĐẠI SỐ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68600" y="4504002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3653" y="419100"/>
            <a:ext cx="5102891" cy="1108694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  <a:blipFill>
                <a:blip r:embed="rId6"/>
                <a:stretch>
                  <a:fillRect l="-1179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371600" y="5524500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  <a:blipFill>
                <a:blip r:embed="rId7"/>
                <a:stretch>
                  <a:fillRect l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320542" y="3684845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0704" y="249869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4. (SGK -tr.63)</a:t>
            </a:r>
            <a:endParaRPr lang="en-US" sz="4500" dirty="0"/>
          </a:p>
        </p:txBody>
      </p:sp>
      <p:sp>
        <p:nvSpPr>
          <p:cNvPr id="6" name="Rectangle 5"/>
          <p:cNvSpPr/>
          <p:nvPr/>
        </p:nvSpPr>
        <p:spPr>
          <a:xfrm>
            <a:off x="457199" y="1562100"/>
            <a:ext cx="17297401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 cm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 cm,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gấp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5).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592297"/>
            <a:ext cx="9295151" cy="3689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8267700"/>
            <a:ext cx="17297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4937541"/>
            <a:ext cx="1440780" cy="1104597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078200" y="6896100"/>
            <a:ext cx="1440780" cy="1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258964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0934" y="2150619"/>
            <a:ext cx="17221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81700"/>
            <a:ext cx="16992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-1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)(20−2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b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diễn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bị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  <a:blipFill>
                <a:blip r:embed="rId15"/>
                <a:stretch>
                  <a:fillRect l="-1168" r="-956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9331" y="9221951"/>
            <a:ext cx="722869" cy="798349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0" y="777270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5. (SGK -tr.63)</a:t>
            </a: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2133600" y="1728698"/>
            <a:ext cx="1529623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.”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751" y="2400300"/>
            <a:ext cx="2141082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3096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34400" y="-25182"/>
            <a:ext cx="1905000" cy="1815882"/>
            <a:chOff x="1828800" y="2980194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thêm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+ 5.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2(x + 5) = 2x + 2 . 5 = 2x + 10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2x + 10 + 10 = 2x + 20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endPara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5(2x + 20) = 5. 2x + 5 . 20 = 10x + 100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trừ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10x + 100 - 100 = 10x.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  <a:blipFill>
                <a:blip r:embed="rId14"/>
                <a:stretch>
                  <a:fillRect l="-985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9200" y="34290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</a:t>
              </a:r>
              <a:r>
                <a:rPr kumimoji="0" lang="en-US" sz="45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NHÀ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Lan ban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  <a:blipFill>
                <a:blip r:embed="rId13"/>
                <a:stretch>
                  <a:fillRect l="-1730" r="-173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9647" y="2559842"/>
            <a:ext cx="5114953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58146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 NHÀ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9)(2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  <a:blipFill>
                <a:blip r:embed="rId13"/>
                <a:stretch>
                  <a:fillRect l="-118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82600" y="6591300"/>
            <a:ext cx="2514040" cy="3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6234" y="22528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4890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19061" y="2369935"/>
            <a:ext cx="1050318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861" y="8127371"/>
            <a:ext cx="4051303" cy="1153931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2600" y="46101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75427" y="467469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26558" y="7080572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959385" y="7158482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"Bài 5: Phép chia đa thức một biến"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45542" y="193201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61173" y="3788017"/>
            <a:ext cx="1112162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020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931774" y="-5659"/>
            <a:ext cx="3899025" cy="1110558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230332" y="9103641"/>
            <a:ext cx="1039773" cy="13026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3778" y="51564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br>
                <a:rPr kumimoji="0" lang="en-US" altLang="en-US" sz="8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0946" y="1287974"/>
            <a:ext cx="178384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  <a:blipFill>
                <a:blip r:embed="rId26"/>
                <a:stretch>
                  <a:fillRect l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  <a:blipFill>
                <a:blip r:embed="rId27"/>
                <a:stretch>
                  <a:fillRect l="-2333" b="-4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967869" y="4355523"/>
            <a:ext cx="2146426" cy="32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57468" y="720899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224874"/>
            <a:ext cx="17047254" cy="4366426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5981" y="602328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  <a:blipFill>
                <a:blip r:embed="rId23"/>
                <a:stretch>
                  <a:fillRect l="-1318" t="-3287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224131" y="1892805"/>
            <a:ext cx="1149469" cy="126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454" y="7353300"/>
            <a:ext cx="10292330" cy="198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988870" y="7700736"/>
            <a:ext cx="1308530" cy="1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89193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92391" y="278621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tr60)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92" y="8953500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5367655" y="7429500"/>
            <a:ext cx="2233402" cy="2971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5992" y="30228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  <a:blipFill>
                <a:blip r:embed="rId13"/>
                <a:stretch>
                  <a:fillRect l="-117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3+4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  <a:blipFill>
                <a:blip r:embed="rId14"/>
                <a:stretch>
                  <a:fillRect l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  <a:blipFill>
                <a:blip r:embed="rId15"/>
                <a:stretch>
                  <a:fillRect l="-178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3634</TotalTime>
  <Words>3825</Words>
  <Application>Microsoft Office PowerPoint</Application>
  <PresentationFormat>Custom</PresentationFormat>
  <Paragraphs>333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Times New Roman</vt:lpstr>
      <vt:lpstr>Cambria Math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Administrator</cp:lastModifiedBy>
  <cp:revision>170</cp:revision>
  <dcterms:created xsi:type="dcterms:W3CDTF">2006-08-16T00:00:00Z</dcterms:created>
  <dcterms:modified xsi:type="dcterms:W3CDTF">2025-05-21T08:15:12Z</dcterms:modified>
  <dc:identifier>DAFKHsiNSS8</dc:identifier>
</cp:coreProperties>
</file>