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374" r:id="rId4"/>
    <p:sldId id="258" r:id="rId5"/>
    <p:sldId id="262" r:id="rId6"/>
    <p:sldId id="257" r:id="rId7"/>
    <p:sldId id="259" r:id="rId8"/>
    <p:sldId id="260" r:id="rId9"/>
    <p:sldId id="267" r:id="rId10"/>
    <p:sldId id="290" r:id="rId11"/>
    <p:sldId id="268" r:id="rId12"/>
    <p:sldId id="291" r:id="rId13"/>
    <p:sldId id="292" r:id="rId14"/>
    <p:sldId id="269" r:id="rId15"/>
    <p:sldId id="270" r:id="rId16"/>
    <p:sldId id="273" r:id="rId17"/>
    <p:sldId id="293" r:id="rId18"/>
    <p:sldId id="271" r:id="rId19"/>
    <p:sldId id="295" r:id="rId20"/>
    <p:sldId id="296" r:id="rId21"/>
    <p:sldId id="272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285" r:id="rId31"/>
    <p:sldId id="286" r:id="rId32"/>
    <p:sldId id="287" r:id="rId33"/>
    <p:sldId id="288" r:id="rId34"/>
    <p:sldId id="289" r:id="rId35"/>
    <p:sldId id="264" r:id="rId36"/>
    <p:sldId id="305" r:id="rId37"/>
    <p:sldId id="275" r:id="rId38"/>
    <p:sldId id="261" r:id="rId39"/>
    <p:sldId id="278" r:id="rId40"/>
    <p:sldId id="279" r:id="rId41"/>
    <p:sldId id="306" r:id="rId42"/>
    <p:sldId id="307" r:id="rId43"/>
    <p:sldId id="277" r:id="rId44"/>
    <p:sldId id="280" r:id="rId45"/>
    <p:sldId id="281" r:id="rId46"/>
    <p:sldId id="282" r:id="rId47"/>
    <p:sldId id="274" r:id="rId48"/>
    <p:sldId id="283" r:id="rId49"/>
    <p:sldId id="308" r:id="rId50"/>
    <p:sldId id="309" r:id="rId51"/>
    <p:sldId id="310" r:id="rId52"/>
    <p:sldId id="263" r:id="rId53"/>
    <p:sldId id="265" r:id="rId54"/>
  </p:sldIdLst>
  <p:sldSz cx="18288000" cy="10287000"/>
  <p:notesSz cx="6858000" cy="9144000"/>
  <p:embeddedFontLs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10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F1FFD-CE83-41C2-AF3D-DF941DBE2671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4B22C-9526-4CDE-BDBF-2EF63448D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3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4B22C-9526-4CDE-BDBF-2EF63448DF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1530981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30.png"/><Relationship Id="rId5" Type="http://schemas.openxmlformats.org/officeDocument/2006/relationships/image" Target="../media/image5.sv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sv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microsoft.com/office/2007/relationships/hdphoto" Target="../media/hdphoto1.wdp"/><Relationship Id="rId10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.svg"/><Relationship Id="rId15" Type="http://schemas.openxmlformats.org/officeDocument/2006/relationships/image" Target="../media/image31.png"/><Relationship Id="rId4" Type="http://schemas.openxmlformats.org/officeDocument/2006/relationships/image" Target="../media/image2.png"/><Relationship Id="rId14" Type="http://schemas.openxmlformats.org/officeDocument/2006/relationships/image" Target="../media/image2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.svg"/><Relationship Id="rId7" Type="http://schemas.openxmlformats.org/officeDocument/2006/relationships/image" Target="../media/image310.pn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5.svg"/><Relationship Id="rId10" Type="http://schemas.openxmlformats.org/officeDocument/2006/relationships/image" Target="../media/image340.pn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sv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28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sv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0" Type="http://schemas.openxmlformats.org/officeDocument/2006/relationships/image" Target="../media/image47.sv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sv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svg"/><Relationship Id="rId7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svg"/><Relationship Id="rId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svg"/><Relationship Id="rId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sv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sv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0.png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svg"/><Relationship Id="rId7" Type="http://schemas.openxmlformats.org/officeDocument/2006/relationships/image" Target="../media/image7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10" Type="http://schemas.openxmlformats.org/officeDocument/2006/relationships/image" Target="../media/image7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sv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sv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8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svg"/><Relationship Id="rId7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9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svg"/><Relationship Id="rId7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.svg"/><Relationship Id="rId15" Type="http://schemas.openxmlformats.org/officeDocument/2006/relationships/image" Target="../media/image15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1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6192" y="929350"/>
            <a:ext cx="1412010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TẤT CẢ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VỚI TIẾT HỌC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6972300"/>
            <a:ext cx="6251754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90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tr101)</a:t>
              </a: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AB,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là điểm sao cho MA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36" y="789251"/>
            <a:ext cx="14501690" cy="61679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90" y="7727426"/>
            <a:ext cx="1329177" cy="20912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0" y="4637712"/>
            <a:ext cx="10877831" cy="546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08" y="7639187"/>
            <a:ext cx="5846049" cy="21794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80" y="6913676"/>
            <a:ext cx="2236926" cy="19755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081" y="6685613"/>
            <a:ext cx="1571802" cy="24751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78" y="6277382"/>
            <a:ext cx="4350440" cy="376998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88380" y="1834385"/>
            <a:ext cx="13449512" cy="1322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995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7995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7995" b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THCS Bình Hoà</a:t>
            </a:r>
            <a:endParaRPr lang="zh-CN" altLang="en-US" sz="7995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90751" y="3262636"/>
            <a:ext cx="10217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7</a:t>
            </a:r>
            <a:endParaRPr lang="zh-CN" altLang="en-US" sz="6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78830" y="5035905"/>
            <a:ext cx="1132957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GV</a:t>
            </a:r>
            <a:r>
              <a:rPr lang="en-US" altLang="zh-CN" sz="5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THỊ TUYẾT CÔNG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 (SGK – tr102)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7299"/>
          <a:stretch/>
        </p:blipFill>
        <p:spPr>
          <a:xfrm>
            <a:off x="-762000" y="266700"/>
            <a:ext cx="180594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2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6;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B.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5; 				D.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4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90°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C.180°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(1).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</a:p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2471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SGK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10: Tính chất ba đường trung tuyến của tam 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tr100)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3297</Words>
  <Application>Microsoft Office PowerPoint</Application>
  <PresentationFormat>Custom</PresentationFormat>
  <Paragraphs>288</Paragraphs>
  <Slides>52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Times New Roman</vt:lpstr>
      <vt:lpstr>Cambria Math</vt:lpstr>
      <vt:lpstr>Calibri Light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Modern Mathematics Class Presentation</dc:title>
  <dc:creator>Hà Ngân</dc:creator>
  <cp:lastModifiedBy>Administrator</cp:lastModifiedBy>
  <cp:revision>51</cp:revision>
  <dcterms:created xsi:type="dcterms:W3CDTF">2006-08-16T00:00:00Z</dcterms:created>
  <dcterms:modified xsi:type="dcterms:W3CDTF">2025-05-22T02:14:30Z</dcterms:modified>
  <dc:identifier>DAFSQ4Qx1jE</dc:identifier>
</cp:coreProperties>
</file>