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3" r:id="rId2"/>
    <p:sldId id="291" r:id="rId3"/>
    <p:sldId id="294" r:id="rId4"/>
    <p:sldId id="275" r:id="rId5"/>
    <p:sldId id="258" r:id="rId6"/>
    <p:sldId id="259" r:id="rId7"/>
    <p:sldId id="263" r:id="rId8"/>
    <p:sldId id="279" r:id="rId9"/>
    <p:sldId id="288" r:id="rId10"/>
    <p:sldId id="287" r:id="rId11"/>
    <p:sldId id="283" r:id="rId12"/>
    <p:sldId id="281" r:id="rId13"/>
    <p:sldId id="260" r:id="rId14"/>
    <p:sldId id="289" r:id="rId15"/>
    <p:sldId id="290" r:id="rId16"/>
    <p:sldId id="292" r:id="rId17"/>
    <p:sldId id="280"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9C7"/>
    <a:srgbClr val="F6C6AD"/>
    <a:srgbClr val="E97132"/>
    <a:srgbClr val="000000"/>
    <a:srgbClr val="FBE3D6"/>
    <a:srgbClr val="D5E0B3"/>
    <a:srgbClr val="4EA72E"/>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0" d="100"/>
          <a:sy n="60" d="100"/>
        </p:scale>
        <p:origin x="10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h thuy" userId="21da58919a8cb532" providerId="LiveId" clId="{345F054D-A152-4EB6-95CC-9218DB08658C}"/>
    <pc:docChg chg="custSel modSld">
      <pc:chgData name="thanh thuy" userId="21da58919a8cb532" providerId="LiveId" clId="{345F054D-A152-4EB6-95CC-9218DB08658C}" dt="2024-11-12T15:48:45.197" v="54" actId="20577"/>
      <pc:docMkLst>
        <pc:docMk/>
      </pc:docMkLst>
      <pc:sldChg chg="addSp delSp modSp mod delAnim modAnim">
        <pc:chgData name="thanh thuy" userId="21da58919a8cb532" providerId="LiveId" clId="{345F054D-A152-4EB6-95CC-9218DB08658C}" dt="2024-11-12T15:19:07.051" v="51" actId="1035"/>
        <pc:sldMkLst>
          <pc:docMk/>
          <pc:sldMk cId="2375111610" sldId="259"/>
        </pc:sldMkLst>
      </pc:sldChg>
      <pc:sldChg chg="modSp mod">
        <pc:chgData name="thanh thuy" userId="21da58919a8cb532" providerId="LiveId" clId="{345F054D-A152-4EB6-95CC-9218DB08658C}" dt="2024-11-12T15:48:45.197" v="54" actId="20577"/>
        <pc:sldMkLst>
          <pc:docMk/>
          <pc:sldMk cId="1501648670" sldId="289"/>
        </pc:sldMkLst>
      </pc:sldChg>
    </pc:docChg>
  </pc:docChgLst>
  <pc:docChgLst>
    <pc:chgData name="thanh thuy" userId="21da58919a8cb532" providerId="LiveId" clId="{A2EE6D89-ADAF-4CD9-940B-0B07D6B1F53E}"/>
    <pc:docChg chg="modSld">
      <pc:chgData name="thanh thuy" userId="21da58919a8cb532" providerId="LiveId" clId="{A2EE6D89-ADAF-4CD9-940B-0B07D6B1F53E}" dt="2025-02-16T07:02:00.047" v="5" actId="20577"/>
      <pc:docMkLst>
        <pc:docMk/>
      </pc:docMkLst>
      <pc:sldChg chg="modSp mod">
        <pc:chgData name="thanh thuy" userId="21da58919a8cb532" providerId="LiveId" clId="{A2EE6D89-ADAF-4CD9-940B-0B07D6B1F53E}" dt="2025-02-16T07:02:00.047" v="5" actId="20577"/>
        <pc:sldMkLst>
          <pc:docMk/>
          <pc:sldMk cId="1295406913" sldId="292"/>
        </pc:sldMkLst>
        <pc:spChg chg="mod">
          <ac:chgData name="thanh thuy" userId="21da58919a8cb532" providerId="LiveId" clId="{A2EE6D89-ADAF-4CD9-940B-0B07D6B1F53E}" dt="2025-02-16T07:02:00.047" v="5" actId="20577"/>
          <ac:spMkLst>
            <pc:docMk/>
            <pc:sldMk cId="1295406913" sldId="292"/>
            <ac:spMk id="113" creationId="{6BC13678-35E0-A86B-03F8-9B521D21D773}"/>
          </ac:spMkLst>
        </pc:spChg>
        <pc:spChg chg="mod">
          <ac:chgData name="thanh thuy" userId="21da58919a8cb532" providerId="LiveId" clId="{A2EE6D89-ADAF-4CD9-940B-0B07D6B1F53E}" dt="2025-02-16T07:01:48.879" v="2" actId="20577"/>
          <ac:spMkLst>
            <pc:docMk/>
            <pc:sldMk cId="1295406913" sldId="292"/>
            <ac:spMk id="165" creationId="{3F87C2CA-6AF6-B14F-E0C8-ACCC919BEA1D}"/>
          </ac:spMkLst>
        </pc:spChg>
      </pc:sldChg>
    </pc:docChg>
  </pc:docChgLst>
  <pc:docChgLst>
    <pc:chgData name="thanh thuy" userId="21da58919a8cb532" providerId="LiveId" clId="{5D5DD3B7-3F48-4113-9CC5-AC608DD0BB0C}"/>
    <pc:docChg chg="undo redo custSel addSld delSld modSld sldOrd modMainMaster modNotesMaster">
      <pc:chgData name="thanh thuy" userId="21da58919a8cb532" providerId="LiveId" clId="{5D5DD3B7-3F48-4113-9CC5-AC608DD0BB0C}" dt="2024-11-10T15:38:11.162" v="13361" actId="1076"/>
      <pc:docMkLst>
        <pc:docMk/>
      </pc:docMkLst>
      <pc:sldChg chg="del">
        <pc:chgData name="thanh thuy" userId="21da58919a8cb532" providerId="LiveId" clId="{5D5DD3B7-3F48-4113-9CC5-AC608DD0BB0C}" dt="2024-11-05T07:48:12.485" v="12429" actId="47"/>
        <pc:sldMkLst>
          <pc:docMk/>
          <pc:sldMk cId="4082037390" sldId="256"/>
        </pc:sldMkLst>
      </pc:sldChg>
      <pc:sldChg chg="addSp delSp modSp add mod modTransition modAnim">
        <pc:chgData name="thanh thuy" userId="21da58919a8cb532" providerId="LiveId" clId="{5D5DD3B7-3F48-4113-9CC5-AC608DD0BB0C}" dt="2024-11-07T04:08:28.971" v="12871"/>
        <pc:sldMkLst>
          <pc:docMk/>
          <pc:sldMk cId="2124021102" sldId="258"/>
        </pc:sldMkLst>
      </pc:sldChg>
      <pc:sldChg chg="addSp delSp modSp add mod ord modAnim">
        <pc:chgData name="thanh thuy" userId="21da58919a8cb532" providerId="LiveId" clId="{5D5DD3B7-3F48-4113-9CC5-AC608DD0BB0C}" dt="2024-11-10T15:38:11.162" v="13361" actId="1076"/>
        <pc:sldMkLst>
          <pc:docMk/>
          <pc:sldMk cId="2375111610" sldId="259"/>
        </pc:sldMkLst>
      </pc:sldChg>
      <pc:sldChg chg="addSp delSp modSp mod modTransition">
        <pc:chgData name="thanh thuy" userId="21da58919a8cb532" providerId="LiveId" clId="{5D5DD3B7-3F48-4113-9CC5-AC608DD0BB0C}" dt="2024-11-07T22:57:10.086" v="13108" actId="14100"/>
        <pc:sldMkLst>
          <pc:docMk/>
          <pc:sldMk cId="2228741013" sldId="260"/>
        </pc:sldMkLst>
      </pc:sldChg>
      <pc:sldChg chg="addSp modSp add mod">
        <pc:chgData name="thanh thuy" userId="21da58919a8cb532" providerId="LiveId" clId="{5D5DD3B7-3F48-4113-9CC5-AC608DD0BB0C}" dt="2024-11-05T02:50:18.517" v="9503" actId="1076"/>
        <pc:sldMkLst>
          <pc:docMk/>
          <pc:sldMk cId="2008058354" sldId="263"/>
        </pc:sldMkLst>
      </pc:sldChg>
      <pc:sldChg chg="modSp del">
        <pc:chgData name="thanh thuy" userId="21da58919a8cb532" providerId="LiveId" clId="{5D5DD3B7-3F48-4113-9CC5-AC608DD0BB0C}" dt="2024-11-05T07:47:59.358" v="12419" actId="47"/>
        <pc:sldMkLst>
          <pc:docMk/>
          <pc:sldMk cId="321796545" sldId="268"/>
        </pc:sldMkLst>
      </pc:sldChg>
      <pc:sldChg chg="addSp delSp modSp del mod modAnim">
        <pc:chgData name="thanh thuy" userId="21da58919a8cb532" providerId="LiveId" clId="{5D5DD3B7-3F48-4113-9CC5-AC608DD0BB0C}" dt="2024-11-03T10:55:21.278" v="6673" actId="47"/>
        <pc:sldMkLst>
          <pc:docMk/>
          <pc:sldMk cId="2449448830" sldId="270"/>
        </pc:sldMkLst>
      </pc:sldChg>
      <pc:sldChg chg="modSp del">
        <pc:chgData name="thanh thuy" userId="21da58919a8cb532" providerId="LiveId" clId="{5D5DD3B7-3F48-4113-9CC5-AC608DD0BB0C}" dt="2024-11-05T07:48:01.950" v="12421" actId="47"/>
        <pc:sldMkLst>
          <pc:docMk/>
          <pc:sldMk cId="377976278" sldId="271"/>
        </pc:sldMkLst>
      </pc:sldChg>
      <pc:sldChg chg="modSp del mod">
        <pc:chgData name="thanh thuy" userId="21da58919a8cb532" providerId="LiveId" clId="{5D5DD3B7-3F48-4113-9CC5-AC608DD0BB0C}" dt="2024-11-05T07:48:00.227" v="12420" actId="47"/>
        <pc:sldMkLst>
          <pc:docMk/>
          <pc:sldMk cId="839444846" sldId="272"/>
        </pc:sldMkLst>
      </pc:sldChg>
      <pc:sldChg chg="modSp del">
        <pc:chgData name="thanh thuy" userId="21da58919a8cb532" providerId="LiveId" clId="{5D5DD3B7-3F48-4113-9CC5-AC608DD0BB0C}" dt="2024-11-05T07:47:57.344" v="12418" actId="47"/>
        <pc:sldMkLst>
          <pc:docMk/>
          <pc:sldMk cId="2313379100" sldId="273"/>
        </pc:sldMkLst>
      </pc:sldChg>
      <pc:sldChg chg="addSp delSp modSp new del mod">
        <pc:chgData name="thanh thuy" userId="21da58919a8cb532" providerId="LiveId" clId="{5D5DD3B7-3F48-4113-9CC5-AC608DD0BB0C}" dt="2024-11-03T09:11:33.084" v="5208" actId="47"/>
        <pc:sldMkLst>
          <pc:docMk/>
          <pc:sldMk cId="3215561071" sldId="274"/>
        </pc:sldMkLst>
      </pc:sldChg>
      <pc:sldChg chg="addSp delSp modSp add del mod ord modTransition addAnim delAnim modAnim">
        <pc:chgData name="thanh thuy" userId="21da58919a8cb532" providerId="LiveId" clId="{5D5DD3B7-3F48-4113-9CC5-AC608DD0BB0C}" dt="2024-11-05T07:48:07.132" v="12427" actId="47"/>
        <pc:sldMkLst>
          <pc:docMk/>
          <pc:sldMk cId="2464491033" sldId="275"/>
        </pc:sldMkLst>
      </pc:sldChg>
      <pc:sldChg chg="add del">
        <pc:chgData name="thanh thuy" userId="21da58919a8cb532" providerId="LiveId" clId="{5D5DD3B7-3F48-4113-9CC5-AC608DD0BB0C}" dt="2024-11-03T05:23:43.440" v="4451" actId="47"/>
        <pc:sldMkLst>
          <pc:docMk/>
          <pc:sldMk cId="1130500700" sldId="276"/>
        </pc:sldMkLst>
      </pc:sldChg>
      <pc:sldChg chg="addSp delSp modSp add del mod">
        <pc:chgData name="thanh thuy" userId="21da58919a8cb532" providerId="LiveId" clId="{5D5DD3B7-3F48-4113-9CC5-AC608DD0BB0C}" dt="2024-11-03T05:26:41.987" v="4530" actId="2890"/>
        <pc:sldMkLst>
          <pc:docMk/>
          <pc:sldMk cId="3864776752" sldId="276"/>
        </pc:sldMkLst>
      </pc:sldChg>
      <pc:sldChg chg="addSp delSp modSp add del mod delAnim">
        <pc:chgData name="thanh thuy" userId="21da58919a8cb532" providerId="LiveId" clId="{5D5DD3B7-3F48-4113-9CC5-AC608DD0BB0C}" dt="2024-11-03T05:23:42.112" v="4450" actId="47"/>
        <pc:sldMkLst>
          <pc:docMk/>
          <pc:sldMk cId="377707789" sldId="277"/>
        </pc:sldMkLst>
      </pc:sldChg>
      <pc:sldChg chg="add del">
        <pc:chgData name="thanh thuy" userId="21da58919a8cb532" providerId="LiveId" clId="{5D5DD3B7-3F48-4113-9CC5-AC608DD0BB0C}" dt="2024-11-03T05:26:41.091" v="4529" actId="2890"/>
        <pc:sldMkLst>
          <pc:docMk/>
          <pc:sldMk cId="3775837373" sldId="277"/>
        </pc:sldMkLst>
      </pc:sldChg>
      <pc:sldChg chg="add del">
        <pc:chgData name="thanh thuy" userId="21da58919a8cb532" providerId="LiveId" clId="{5D5DD3B7-3F48-4113-9CC5-AC608DD0BB0C}" dt="2024-11-03T05:26:40.658" v="4528" actId="2890"/>
        <pc:sldMkLst>
          <pc:docMk/>
          <pc:sldMk cId="1121026143" sldId="278"/>
        </pc:sldMkLst>
      </pc:sldChg>
      <pc:sldChg chg="addSp delSp modSp add del mod delAnim">
        <pc:chgData name="thanh thuy" userId="21da58919a8cb532" providerId="LiveId" clId="{5D5DD3B7-3F48-4113-9CC5-AC608DD0BB0C}" dt="2024-11-05T07:48:02.138" v="12422" actId="47"/>
        <pc:sldMkLst>
          <pc:docMk/>
          <pc:sldMk cId="4087439346" sldId="278"/>
        </pc:sldMkLst>
      </pc:sldChg>
      <pc:sldChg chg="add del">
        <pc:chgData name="thanh thuy" userId="21da58919a8cb532" providerId="LiveId" clId="{5D5DD3B7-3F48-4113-9CC5-AC608DD0BB0C}" dt="2024-11-03T05:26:40.238" v="4527" actId="2890"/>
        <pc:sldMkLst>
          <pc:docMk/>
          <pc:sldMk cId="126756961" sldId="279"/>
        </pc:sldMkLst>
      </pc:sldChg>
      <pc:sldChg chg="addSp delSp modSp add mod ord modTransition delAnim modAnim">
        <pc:chgData name="thanh thuy" userId="21da58919a8cb532" providerId="LiveId" clId="{5D5DD3B7-3F48-4113-9CC5-AC608DD0BB0C}" dt="2024-11-08T06:15:34.396" v="13224" actId="1076"/>
        <pc:sldMkLst>
          <pc:docMk/>
          <pc:sldMk cId="915808958" sldId="279"/>
        </pc:sldMkLst>
      </pc:sldChg>
      <pc:sldChg chg="add del">
        <pc:chgData name="thanh thuy" userId="21da58919a8cb532" providerId="LiveId" clId="{5D5DD3B7-3F48-4113-9CC5-AC608DD0BB0C}" dt="2024-11-03T09:11:30.362" v="5207" actId="47"/>
        <pc:sldMkLst>
          <pc:docMk/>
          <pc:sldMk cId="2182932307" sldId="279"/>
        </pc:sldMkLst>
      </pc:sldChg>
      <pc:sldChg chg="modSp add del mod">
        <pc:chgData name="thanh thuy" userId="21da58919a8cb532" providerId="LiveId" clId="{5D5DD3B7-3F48-4113-9CC5-AC608DD0BB0C}" dt="2024-11-03T08:58:22.854" v="5057" actId="47"/>
        <pc:sldMkLst>
          <pc:docMk/>
          <pc:sldMk cId="3921063486" sldId="279"/>
        </pc:sldMkLst>
      </pc:sldChg>
      <pc:sldChg chg="modSp add ord">
        <pc:chgData name="thanh thuy" userId="21da58919a8cb532" providerId="LiveId" clId="{5D5DD3B7-3F48-4113-9CC5-AC608DD0BB0C}" dt="2024-11-05T02:46:12.701" v="9464"/>
        <pc:sldMkLst>
          <pc:docMk/>
          <pc:sldMk cId="705666039" sldId="280"/>
        </pc:sldMkLst>
      </pc:sldChg>
      <pc:sldChg chg="add del">
        <pc:chgData name="thanh thuy" userId="21da58919a8cb532" providerId="LiveId" clId="{5D5DD3B7-3F48-4113-9CC5-AC608DD0BB0C}" dt="2024-11-03T10:54:51.384" v="6670" actId="47"/>
        <pc:sldMkLst>
          <pc:docMk/>
          <pc:sldMk cId="1510179868" sldId="280"/>
        </pc:sldMkLst>
      </pc:sldChg>
      <pc:sldChg chg="add del">
        <pc:chgData name="thanh thuy" userId="21da58919a8cb532" providerId="LiveId" clId="{5D5DD3B7-3F48-4113-9CC5-AC608DD0BB0C}" dt="2024-11-03T09:11:29.450" v="5206" actId="47"/>
        <pc:sldMkLst>
          <pc:docMk/>
          <pc:sldMk cId="2594815589" sldId="280"/>
        </pc:sldMkLst>
      </pc:sldChg>
      <pc:sldChg chg="modSp add modTransition modAnim">
        <pc:chgData name="thanh thuy" userId="21da58919a8cb532" providerId="LiveId" clId="{5D5DD3B7-3F48-4113-9CC5-AC608DD0BB0C}" dt="2024-11-05T02:46:12.701" v="9464"/>
        <pc:sldMkLst>
          <pc:docMk/>
          <pc:sldMk cId="368314760" sldId="281"/>
        </pc:sldMkLst>
      </pc:sldChg>
      <pc:sldChg chg="add del">
        <pc:chgData name="thanh thuy" userId="21da58919a8cb532" providerId="LiveId" clId="{5D5DD3B7-3F48-4113-9CC5-AC608DD0BB0C}" dt="2024-11-03T09:11:28.476" v="5205" actId="47"/>
        <pc:sldMkLst>
          <pc:docMk/>
          <pc:sldMk cId="1976114857" sldId="281"/>
        </pc:sldMkLst>
      </pc:sldChg>
      <pc:sldChg chg="add del">
        <pc:chgData name="thanh thuy" userId="21da58919a8cb532" providerId="LiveId" clId="{5D5DD3B7-3F48-4113-9CC5-AC608DD0BB0C}" dt="2024-11-03T09:11:27.113" v="5204" actId="47"/>
        <pc:sldMkLst>
          <pc:docMk/>
          <pc:sldMk cId="2581683901" sldId="282"/>
        </pc:sldMkLst>
      </pc:sldChg>
      <pc:sldChg chg="add del ord">
        <pc:chgData name="thanh thuy" userId="21da58919a8cb532" providerId="LiveId" clId="{5D5DD3B7-3F48-4113-9CC5-AC608DD0BB0C}" dt="2024-11-05T01:14:59.747" v="9460" actId="47"/>
        <pc:sldMkLst>
          <pc:docMk/>
          <pc:sldMk cId="2752551379" sldId="282"/>
        </pc:sldMkLst>
      </pc:sldChg>
      <pc:sldChg chg="addSp delSp modSp add mod modTransition delAnim modAnim">
        <pc:chgData name="thanh thuy" userId="21da58919a8cb532" providerId="LiveId" clId="{5D5DD3B7-3F48-4113-9CC5-AC608DD0BB0C}" dt="2024-11-08T07:12:41.982" v="13258" actId="1076"/>
        <pc:sldMkLst>
          <pc:docMk/>
          <pc:sldMk cId="24402320" sldId="283"/>
        </pc:sldMkLst>
      </pc:sldChg>
      <pc:sldChg chg="addSp delSp modSp add del mod modAnim">
        <pc:chgData name="thanh thuy" userId="21da58919a8cb532" providerId="LiveId" clId="{5D5DD3B7-3F48-4113-9CC5-AC608DD0BB0C}" dt="2024-11-03T09:11:24.005" v="5203" actId="47"/>
        <pc:sldMkLst>
          <pc:docMk/>
          <pc:sldMk cId="2016458958" sldId="283"/>
        </pc:sldMkLst>
      </pc:sldChg>
      <pc:sldChg chg="modSp add del">
        <pc:chgData name="thanh thuy" userId="21da58919a8cb532" providerId="LiveId" clId="{5D5DD3B7-3F48-4113-9CC5-AC608DD0BB0C}" dt="2024-11-05T07:48:03.452" v="12423" actId="47"/>
        <pc:sldMkLst>
          <pc:docMk/>
          <pc:sldMk cId="1735399370" sldId="284"/>
        </pc:sldMkLst>
      </pc:sldChg>
      <pc:sldChg chg="modSp add del">
        <pc:chgData name="thanh thuy" userId="21da58919a8cb532" providerId="LiveId" clId="{5D5DD3B7-3F48-4113-9CC5-AC608DD0BB0C}" dt="2024-11-05T07:48:05.007" v="12424" actId="47"/>
        <pc:sldMkLst>
          <pc:docMk/>
          <pc:sldMk cId="2998216753" sldId="285"/>
        </pc:sldMkLst>
      </pc:sldChg>
      <pc:sldChg chg="modSp add del ord">
        <pc:chgData name="thanh thuy" userId="21da58919a8cb532" providerId="LiveId" clId="{5D5DD3B7-3F48-4113-9CC5-AC608DD0BB0C}" dt="2024-11-05T07:48:16.789" v="12431"/>
        <pc:sldMkLst>
          <pc:docMk/>
          <pc:sldMk cId="4016895689" sldId="286"/>
        </pc:sldMkLst>
      </pc:sldChg>
      <pc:sldChg chg="addSp delSp modSp new del mod">
        <pc:chgData name="thanh thuy" userId="21da58919a8cb532" providerId="LiveId" clId="{5D5DD3B7-3F48-4113-9CC5-AC608DD0BB0C}" dt="2024-11-04T15:48:01.772" v="9459" actId="47"/>
        <pc:sldMkLst>
          <pc:docMk/>
          <pc:sldMk cId="258230205" sldId="287"/>
        </pc:sldMkLst>
      </pc:sldChg>
      <pc:sldChg chg="addSp delSp modSp add del mod ord addAnim delAnim">
        <pc:chgData name="thanh thuy" userId="21da58919a8cb532" providerId="LiveId" clId="{5D5DD3B7-3F48-4113-9CC5-AC608DD0BB0C}" dt="2024-11-04T15:01:46.204" v="9199" actId="47"/>
        <pc:sldMkLst>
          <pc:docMk/>
          <pc:sldMk cId="840700443" sldId="287"/>
        </pc:sldMkLst>
      </pc:sldChg>
      <pc:sldChg chg="addSp delSp modSp add mod delAnim modAnim">
        <pc:chgData name="thanh thuy" userId="21da58919a8cb532" providerId="LiveId" clId="{5D5DD3B7-3F48-4113-9CC5-AC608DD0BB0C}" dt="2024-11-05T15:28:05.327" v="12464" actId="20577"/>
        <pc:sldMkLst>
          <pc:docMk/>
          <pc:sldMk cId="1522938855" sldId="287"/>
        </pc:sldMkLst>
      </pc:sldChg>
      <pc:sldChg chg="addSp delSp modSp add del mod ord modTransition delAnim modAnim">
        <pc:chgData name="thanh thuy" userId="21da58919a8cb532" providerId="LiveId" clId="{5D5DD3B7-3F48-4113-9CC5-AC608DD0BB0C}" dt="2024-11-03T13:32:57.574" v="8420" actId="47"/>
        <pc:sldMkLst>
          <pc:docMk/>
          <pc:sldMk cId="2412924519" sldId="287"/>
        </pc:sldMkLst>
      </pc:sldChg>
      <pc:sldChg chg="add del">
        <pc:chgData name="thanh thuy" userId="21da58919a8cb532" providerId="LiveId" clId="{5D5DD3B7-3F48-4113-9CC5-AC608DD0BB0C}" dt="2024-11-04T15:41:32.594" v="9279" actId="2890"/>
        <pc:sldMkLst>
          <pc:docMk/>
          <pc:sldMk cId="60821777" sldId="288"/>
        </pc:sldMkLst>
      </pc:sldChg>
      <pc:sldChg chg="addSp delSp modSp add mod ord delAnim modAnim">
        <pc:chgData name="thanh thuy" userId="21da58919a8cb532" providerId="LiveId" clId="{5D5DD3B7-3F48-4113-9CC5-AC608DD0BB0C}" dt="2024-11-05T04:10:16.142" v="11241"/>
        <pc:sldMkLst>
          <pc:docMk/>
          <pc:sldMk cId="1927561963" sldId="288"/>
        </pc:sldMkLst>
      </pc:sldChg>
      <pc:sldChg chg="addSp delSp modSp add del mod">
        <pc:chgData name="thanh thuy" userId="21da58919a8cb532" providerId="LiveId" clId="{5D5DD3B7-3F48-4113-9CC5-AC608DD0BB0C}" dt="2024-11-04T15:48:00.933" v="9458" actId="47"/>
        <pc:sldMkLst>
          <pc:docMk/>
          <pc:sldMk cId="3946427750" sldId="288"/>
        </pc:sldMkLst>
      </pc:sldChg>
      <pc:sldChg chg="addSp delSp modSp new mod modTransition modAnim">
        <pc:chgData name="thanh thuy" userId="21da58919a8cb532" providerId="LiveId" clId="{5D5DD3B7-3F48-4113-9CC5-AC608DD0BB0C}" dt="2024-11-07T22:55:23.593" v="13087"/>
        <pc:sldMkLst>
          <pc:docMk/>
          <pc:sldMk cId="1501648670" sldId="289"/>
        </pc:sldMkLst>
      </pc:sldChg>
      <pc:sldChg chg="addSp delSp modSp new mod ord modAnim">
        <pc:chgData name="thanh thuy" userId="21da58919a8cb532" providerId="LiveId" clId="{5D5DD3B7-3F48-4113-9CC5-AC608DD0BB0C}" dt="2024-11-06T08:27:56.266" v="12549" actId="20577"/>
        <pc:sldMkLst>
          <pc:docMk/>
          <pc:sldMk cId="2357280085" sldId="290"/>
        </pc:sldMkLst>
      </pc:sldChg>
      <pc:sldChg chg="addSp delSp modSp new mod ord delAnim modAnim">
        <pc:chgData name="thanh thuy" userId="21da58919a8cb532" providerId="LiveId" clId="{5D5DD3B7-3F48-4113-9CC5-AC608DD0BB0C}" dt="2024-11-08T08:28:10.800" v="13263" actId="1076"/>
        <pc:sldMkLst>
          <pc:docMk/>
          <pc:sldMk cId="3180065460" sldId="291"/>
        </pc:sldMkLst>
      </pc:sldChg>
      <pc:sldChg chg="addSp delSp modSp new mod ord">
        <pc:chgData name="thanh thuy" userId="21da58919a8cb532" providerId="LiveId" clId="{5D5DD3B7-3F48-4113-9CC5-AC608DD0BB0C}" dt="2024-11-08T03:45:31.331" v="13129" actId="1076"/>
        <pc:sldMkLst>
          <pc:docMk/>
          <pc:sldMk cId="1295406913" sldId="292"/>
        </pc:sldMkLst>
      </pc:sldChg>
      <pc:sldChg chg="addSp modSp new mod ord">
        <pc:chgData name="thanh thuy" userId="21da58919a8cb532" providerId="LiveId" clId="{5D5DD3B7-3F48-4113-9CC5-AC608DD0BB0C}" dt="2024-11-07T22:58:31.666" v="13126" actId="20577"/>
        <pc:sldMkLst>
          <pc:docMk/>
          <pc:sldMk cId="907036214" sldId="293"/>
        </pc:sldMkLst>
      </pc:sldChg>
      <pc:sldChg chg="addSp delSp modSp new mod ord modAnim">
        <pc:chgData name="thanh thuy" userId="21da58919a8cb532" providerId="LiveId" clId="{5D5DD3B7-3F48-4113-9CC5-AC608DD0BB0C}" dt="2024-11-07T22:58:13.788" v="13110"/>
        <pc:sldMkLst>
          <pc:docMk/>
          <pc:sldMk cId="769631879" sldId="294"/>
        </pc:sldMkLst>
      </pc:sldChg>
      <pc:sldMasterChg chg="modSp modSldLayout">
        <pc:chgData name="thanh thuy" userId="21da58919a8cb532" providerId="LiveId" clId="{5D5DD3B7-3F48-4113-9CC5-AC608DD0BB0C}" dt="2024-11-05T02:46:12.701" v="9464"/>
        <pc:sldMasterMkLst>
          <pc:docMk/>
          <pc:sldMasterMk cId="140114991" sldId="2147483648"/>
        </pc:sldMasterMkLst>
        <pc:sldLayoutChg chg="modSp">
          <pc:chgData name="thanh thuy" userId="21da58919a8cb532" providerId="LiveId" clId="{5D5DD3B7-3F48-4113-9CC5-AC608DD0BB0C}" dt="2024-11-05T02:46:12.701" v="9464"/>
          <pc:sldLayoutMkLst>
            <pc:docMk/>
            <pc:sldMasterMk cId="140114991" sldId="2147483648"/>
            <pc:sldLayoutMk cId="830431451" sldId="2147483649"/>
          </pc:sldLayoutMkLst>
        </pc:sldLayoutChg>
        <pc:sldLayoutChg chg="modSp">
          <pc:chgData name="thanh thuy" userId="21da58919a8cb532" providerId="LiveId" clId="{5D5DD3B7-3F48-4113-9CC5-AC608DD0BB0C}" dt="2024-11-05T02:46:12.701" v="9464"/>
          <pc:sldLayoutMkLst>
            <pc:docMk/>
            <pc:sldMasterMk cId="140114991" sldId="2147483648"/>
            <pc:sldLayoutMk cId="894036272" sldId="2147483651"/>
          </pc:sldLayoutMkLst>
        </pc:sldLayoutChg>
        <pc:sldLayoutChg chg="modSp">
          <pc:chgData name="thanh thuy" userId="21da58919a8cb532" providerId="LiveId" clId="{5D5DD3B7-3F48-4113-9CC5-AC608DD0BB0C}" dt="2024-11-05T02:46:12.701" v="9464"/>
          <pc:sldLayoutMkLst>
            <pc:docMk/>
            <pc:sldMasterMk cId="140114991" sldId="2147483648"/>
            <pc:sldLayoutMk cId="488315011" sldId="2147483652"/>
          </pc:sldLayoutMkLst>
        </pc:sldLayoutChg>
        <pc:sldLayoutChg chg="modSp">
          <pc:chgData name="thanh thuy" userId="21da58919a8cb532" providerId="LiveId" clId="{5D5DD3B7-3F48-4113-9CC5-AC608DD0BB0C}" dt="2024-11-05T02:46:12.701" v="9464"/>
          <pc:sldLayoutMkLst>
            <pc:docMk/>
            <pc:sldMasterMk cId="140114991" sldId="2147483648"/>
            <pc:sldLayoutMk cId="2677236992" sldId="2147483653"/>
          </pc:sldLayoutMkLst>
        </pc:sldLayoutChg>
        <pc:sldLayoutChg chg="modSp">
          <pc:chgData name="thanh thuy" userId="21da58919a8cb532" providerId="LiveId" clId="{5D5DD3B7-3F48-4113-9CC5-AC608DD0BB0C}" dt="2024-11-05T02:46:12.701" v="9464"/>
          <pc:sldLayoutMkLst>
            <pc:docMk/>
            <pc:sldMasterMk cId="140114991" sldId="2147483648"/>
            <pc:sldLayoutMk cId="1573974706" sldId="2147483656"/>
          </pc:sldLayoutMkLst>
        </pc:sldLayoutChg>
        <pc:sldLayoutChg chg="modSp">
          <pc:chgData name="thanh thuy" userId="21da58919a8cb532" providerId="LiveId" clId="{5D5DD3B7-3F48-4113-9CC5-AC608DD0BB0C}" dt="2024-11-05T02:46:12.701" v="9464"/>
          <pc:sldLayoutMkLst>
            <pc:docMk/>
            <pc:sldMasterMk cId="140114991" sldId="2147483648"/>
            <pc:sldLayoutMk cId="1926664728" sldId="2147483657"/>
          </pc:sldLayoutMkLst>
        </pc:sldLayoutChg>
        <pc:sldLayoutChg chg="modSp">
          <pc:chgData name="thanh thuy" userId="21da58919a8cb532" providerId="LiveId" clId="{5D5DD3B7-3F48-4113-9CC5-AC608DD0BB0C}" dt="2024-11-05T02:46:12.701" v="9464"/>
          <pc:sldLayoutMkLst>
            <pc:docMk/>
            <pc:sldMasterMk cId="140114991" sldId="2147483648"/>
            <pc:sldLayoutMk cId="2907069612"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3E964-0926-49BC-839D-17465FB23FFE}" type="datetimeFigureOut">
              <a:rPr lang="en-US" smtClean="0"/>
              <a:t>2/16/2025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03AA7-8A1C-4733-BCCE-314511EDCEB6}" type="slidenum">
              <a:rPr lang="en-US" smtClean="0"/>
              <a:t>‹#›</a:t>
            </a:fld>
            <a:endParaRPr lang="en-US"/>
          </a:p>
        </p:txBody>
      </p:sp>
    </p:spTree>
    <p:extLst>
      <p:ext uri="{BB962C8B-B14F-4D97-AF65-F5344CB8AC3E}">
        <p14:creationId xmlns:p14="http://schemas.microsoft.com/office/powerpoint/2010/main" val="112205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FAD669-6BAA-C473-DEB9-03983B208D7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D8FEC227-4278-8D44-8325-88935C9010E2}"/>
              </a:ext>
            </a:extLst>
          </p:cNvPr>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0C77D63-10F6-ED64-D349-1DB5774F9ABD}"/>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F1F66D25-0538-32B5-5CAD-B1D14CAC8ED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DECFF95-708B-D5DF-5A94-08DE8FFEF768}"/>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83043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FCA23C-EAC5-C817-D607-C102DA8DD3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6040E08-8348-4C5A-E246-C8DDE59F384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BC36201-0A64-1E4E-7681-D55A4712BB54}"/>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7324AAD9-A967-3421-7AB5-3F34FD8F74C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0492D1-1914-2A34-FAF2-9220DF6E46FB}"/>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180176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757273B-C45E-7FAA-A7D0-419032ECB89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D6051EE-8053-E7CE-329D-473E946F8AF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09A8AC-F6A1-F8AE-1E46-E3C8C90F9FAF}"/>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8D34098F-B455-0DBA-7355-E1423D7EF3C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EF5CA0E-8807-4A28-D936-BA1B0D7400AE}"/>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290706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BFE1DB-8709-3AD9-1BF2-5A8B969E796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F3EC5BB-7882-F229-4E57-46138A11CB3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515871A-21DF-7FC5-99FE-F3515A922977}"/>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4EDD6A2F-A395-1E0D-729D-F7E244B3C21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2E2C02-0CDF-45FF-4ECC-30F4F3192727}"/>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410519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27B730-5636-E2E8-710D-8FEC6C13E52C}"/>
              </a:ext>
            </a:extLst>
          </p:cNvPr>
          <p:cNvSpPr>
            <a:spLocks noGrp="1"/>
          </p:cNvSpPr>
          <p:nvPr>
            <p:ph type="title"/>
          </p:nvPr>
        </p:nvSpPr>
        <p:spPr>
          <a:xfrm>
            <a:off x="831850"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679015-C87E-E62E-AD61-045C4B7935D4}"/>
              </a:ext>
            </a:extLst>
          </p:cNvPr>
          <p:cNvSpPr>
            <a:spLocks noGrp="1"/>
          </p:cNvSpPr>
          <p:nvPr>
            <p:ph type="body" idx="1"/>
          </p:nvPr>
        </p:nvSpPr>
        <p:spPr>
          <a:xfrm>
            <a:off x="831850" y="4589465"/>
            <a:ext cx="10515600" cy="1500187"/>
          </a:xfrm>
        </p:spPr>
        <p:txBody>
          <a:bodyPr/>
          <a:lstStyle>
            <a:lvl1pPr marL="0" indent="0">
              <a:buNone/>
              <a:defRPr sz="2400">
                <a:solidFill>
                  <a:schemeClr val="tx1">
                    <a:tint val="82000"/>
                  </a:schemeClr>
                </a:solidFill>
              </a:defRPr>
            </a:lvl1pPr>
            <a:lvl2pPr marL="457211" indent="0">
              <a:buNone/>
              <a:defRPr sz="2000">
                <a:solidFill>
                  <a:schemeClr val="tx1">
                    <a:tint val="82000"/>
                  </a:schemeClr>
                </a:solidFill>
              </a:defRPr>
            </a:lvl2pPr>
            <a:lvl3pPr marL="914423" indent="0">
              <a:buNone/>
              <a:defRPr sz="1801">
                <a:solidFill>
                  <a:schemeClr val="tx1">
                    <a:tint val="82000"/>
                  </a:schemeClr>
                </a:solidFill>
              </a:defRPr>
            </a:lvl3pPr>
            <a:lvl4pPr marL="1371634" indent="0">
              <a:buNone/>
              <a:defRPr sz="1600">
                <a:solidFill>
                  <a:schemeClr val="tx1">
                    <a:tint val="82000"/>
                  </a:schemeClr>
                </a:solidFill>
              </a:defRPr>
            </a:lvl4pPr>
            <a:lvl5pPr marL="1828846" indent="0">
              <a:buNone/>
              <a:defRPr sz="1600">
                <a:solidFill>
                  <a:schemeClr val="tx1">
                    <a:tint val="82000"/>
                  </a:schemeClr>
                </a:solidFill>
              </a:defRPr>
            </a:lvl5pPr>
            <a:lvl6pPr marL="2286057" indent="0">
              <a:buNone/>
              <a:defRPr sz="1600">
                <a:solidFill>
                  <a:schemeClr val="tx1">
                    <a:tint val="82000"/>
                  </a:schemeClr>
                </a:solidFill>
              </a:defRPr>
            </a:lvl6pPr>
            <a:lvl7pPr marL="2743269" indent="0">
              <a:buNone/>
              <a:defRPr sz="1600">
                <a:solidFill>
                  <a:schemeClr val="tx1">
                    <a:tint val="82000"/>
                  </a:schemeClr>
                </a:solidFill>
              </a:defRPr>
            </a:lvl7pPr>
            <a:lvl8pPr marL="3200480" indent="0">
              <a:buNone/>
              <a:defRPr sz="1600">
                <a:solidFill>
                  <a:schemeClr val="tx1">
                    <a:tint val="82000"/>
                  </a:schemeClr>
                </a:solidFill>
              </a:defRPr>
            </a:lvl8pPr>
            <a:lvl9pPr marL="3657691"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F2F1743-2335-4A3E-608A-2CCB12275AFB}"/>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B22E9F4D-E49F-38B3-2B1D-2A6A79EB8C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E032255-AF0C-FE14-C303-3014EA8DA26F}"/>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89403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C70902-22BE-F8DC-533D-8C424D60A85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24460A2-8CBF-DFF3-D0C1-C6F01EA37C29}"/>
              </a:ext>
            </a:extLst>
          </p:cNvPr>
          <p:cNvSpPr>
            <a:spLocks noGrp="1"/>
          </p:cNvSpPr>
          <p:nvPr>
            <p:ph sz="half" idx="1"/>
          </p:nvPr>
        </p:nvSpPr>
        <p:spPr>
          <a:xfrm>
            <a:off x="838201"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7F15AF4-518E-4C41-205B-EC660A3E597C}"/>
              </a:ext>
            </a:extLst>
          </p:cNvPr>
          <p:cNvSpPr>
            <a:spLocks noGrp="1"/>
          </p:cNvSpPr>
          <p:nvPr>
            <p:ph sz="half" idx="2"/>
          </p:nvPr>
        </p:nvSpPr>
        <p:spPr>
          <a:xfrm>
            <a:off x="6172201"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C808D68-1922-CD69-54F6-9A77632D3A6F}"/>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6" name="Chỗ dành sẵn cho Chân trang 5">
            <a:extLst>
              <a:ext uri="{FF2B5EF4-FFF2-40B4-BE49-F238E27FC236}">
                <a16:creationId xmlns:a16="http://schemas.microsoft.com/office/drawing/2014/main" id="{ADCEFE62-18B5-B058-59E9-B50D8648D4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3E2CF1A-7E25-4996-89DA-BD12112EE488}"/>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48831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CC8D5-AA68-49B9-5A21-DA1B0D4AE699}"/>
              </a:ext>
            </a:extLst>
          </p:cNvPr>
          <p:cNvSpPr>
            <a:spLocks noGrp="1"/>
          </p:cNvSpPr>
          <p:nvPr>
            <p:ph type="title"/>
          </p:nvPr>
        </p:nvSpPr>
        <p:spPr>
          <a:xfrm>
            <a:off x="839789"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6F62EB6-D5BC-DF8E-36D3-EEFE3E989E77}"/>
              </a:ext>
            </a:extLst>
          </p:cNvPr>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6B5137F-564F-45F0-C458-7B0EC44214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D9FD7D8-D3DD-0D4A-1E53-F5BDB4785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D3F820F-3AE7-BBA3-CACD-D0CC1D3BA80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D31362E-9D52-6094-8979-A26D78E05F86}"/>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8" name="Chỗ dành sẵn cho Chân trang 7">
            <a:extLst>
              <a:ext uri="{FF2B5EF4-FFF2-40B4-BE49-F238E27FC236}">
                <a16:creationId xmlns:a16="http://schemas.microsoft.com/office/drawing/2014/main" id="{AB7F8270-6356-FE20-26AB-7674D438DC9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379FE96-8DB1-D254-E40B-D25F7BD9CEA1}"/>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2677236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2DD900-705C-67A5-1E5B-95D7FCBE25D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BBD347B-5BDB-E9F2-89E7-2B26AA64D59F}"/>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4" name="Chỗ dành sẵn cho Chân trang 3">
            <a:extLst>
              <a:ext uri="{FF2B5EF4-FFF2-40B4-BE49-F238E27FC236}">
                <a16:creationId xmlns:a16="http://schemas.microsoft.com/office/drawing/2014/main" id="{34453C95-92E4-9F58-9F9D-43791CBCCFB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806B4E8-0EF2-BCA5-54A9-29DF34B0ACD1}"/>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353220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270FD52-2BE1-791A-7377-8F2E6A30BC26}"/>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3" name="Chỗ dành sẵn cho Chân trang 2">
            <a:extLst>
              <a:ext uri="{FF2B5EF4-FFF2-40B4-BE49-F238E27FC236}">
                <a16:creationId xmlns:a16="http://schemas.microsoft.com/office/drawing/2014/main" id="{1C91B3AC-A7CF-61FB-1C07-DFE59D408CFF}"/>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C708172-9690-3606-76D1-7DA751996085}"/>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346904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5AF441-2466-9E1E-8876-9242245F7786}"/>
              </a:ext>
            </a:extLst>
          </p:cNvPr>
          <p:cNvSpPr>
            <a:spLocks noGrp="1"/>
          </p:cNvSpPr>
          <p:nvPr>
            <p:ph type="title"/>
          </p:nvPr>
        </p:nvSpPr>
        <p:spPr>
          <a:xfrm>
            <a:off x="839789" y="457200"/>
            <a:ext cx="3932238"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307544A-571D-22C6-8127-C00C722DFEC7}"/>
              </a:ext>
            </a:extLst>
          </p:cNvPr>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C1EE715-9CBE-F317-8439-71F273FD1539}"/>
              </a:ext>
            </a:extLst>
          </p:cNvPr>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8A50D72-8A04-7241-A27C-8EA3411E8515}"/>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6" name="Chỗ dành sẵn cho Chân trang 5">
            <a:extLst>
              <a:ext uri="{FF2B5EF4-FFF2-40B4-BE49-F238E27FC236}">
                <a16:creationId xmlns:a16="http://schemas.microsoft.com/office/drawing/2014/main" id="{F4FDF951-6C33-64A9-B773-96CBDEF86C1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A5BBFF6-4091-1527-E591-63AB8487B055}"/>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157397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4C68DC-6B7F-AF23-D343-0E1F505D7F82}"/>
              </a:ext>
            </a:extLst>
          </p:cNvPr>
          <p:cNvSpPr>
            <a:spLocks noGrp="1"/>
          </p:cNvSpPr>
          <p:nvPr>
            <p:ph type="title"/>
          </p:nvPr>
        </p:nvSpPr>
        <p:spPr>
          <a:xfrm>
            <a:off x="839789" y="457200"/>
            <a:ext cx="3932238"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A396590-9A6B-80FF-4A53-42F58CEECEF5}"/>
              </a:ext>
            </a:extLst>
          </p:cNvPr>
          <p:cNvSpPr>
            <a:spLocks noGrp="1"/>
          </p:cNvSpPr>
          <p:nvPr>
            <p:ph type="pic" idx="1"/>
          </p:nvPr>
        </p:nvSpPr>
        <p:spPr>
          <a:xfrm>
            <a:off x="5183188" y="987427"/>
            <a:ext cx="6172201" cy="4873625"/>
          </a:xfrm>
        </p:spPr>
        <p:txBody>
          <a:bodyPr/>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en-US"/>
          </a:p>
        </p:txBody>
      </p:sp>
      <p:sp>
        <p:nvSpPr>
          <p:cNvPr id="4" name="Chỗ dành sẵn cho Văn bản 3">
            <a:extLst>
              <a:ext uri="{FF2B5EF4-FFF2-40B4-BE49-F238E27FC236}">
                <a16:creationId xmlns:a16="http://schemas.microsoft.com/office/drawing/2014/main" id="{3E27C383-82C8-75A2-3DD1-4824795C4718}"/>
              </a:ext>
            </a:extLst>
          </p:cNvPr>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3C16A8E-BFCF-6CE7-8812-6E2B03F347AD}"/>
              </a:ext>
            </a:extLst>
          </p:cNvPr>
          <p:cNvSpPr>
            <a:spLocks noGrp="1"/>
          </p:cNvSpPr>
          <p:nvPr>
            <p:ph type="dt" sz="half" idx="10"/>
          </p:nvPr>
        </p:nvSpPr>
        <p:spPr/>
        <p:txBody>
          <a:bodyPr/>
          <a:lstStyle/>
          <a:p>
            <a:fld id="{D1FBD4A9-2FFD-4FDC-A58C-0F63E6E598F6}" type="datetimeFigureOut">
              <a:rPr lang="en-US" smtClean="0"/>
              <a:t>2/16/2025</a:t>
            </a:fld>
            <a:endParaRPr lang="en-US"/>
          </a:p>
        </p:txBody>
      </p:sp>
      <p:sp>
        <p:nvSpPr>
          <p:cNvPr id="6" name="Chỗ dành sẵn cho Chân trang 5">
            <a:extLst>
              <a:ext uri="{FF2B5EF4-FFF2-40B4-BE49-F238E27FC236}">
                <a16:creationId xmlns:a16="http://schemas.microsoft.com/office/drawing/2014/main" id="{EFA5B5F1-A860-47D2-F252-2A27CE0EC32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533E8CD-DB74-1106-6920-9785442EFD0C}"/>
              </a:ext>
            </a:extLst>
          </p:cNvPr>
          <p:cNvSpPr>
            <a:spLocks noGrp="1"/>
          </p:cNvSpPr>
          <p:nvPr>
            <p:ph type="sldNum" sz="quarter" idx="12"/>
          </p:nvPr>
        </p:nvSpPr>
        <p:spPr/>
        <p:txBody>
          <a:bodyPr/>
          <a:lstStyle/>
          <a:p>
            <a:fld id="{D482F8AD-6BC5-4A2A-A64D-36B8A2C95A60}" type="slidenum">
              <a:rPr lang="en-US" smtClean="0"/>
              <a:t>‹#›</a:t>
            </a:fld>
            <a:endParaRPr lang="en-US"/>
          </a:p>
        </p:txBody>
      </p:sp>
    </p:spTree>
    <p:extLst>
      <p:ext uri="{BB962C8B-B14F-4D97-AF65-F5344CB8AC3E}">
        <p14:creationId xmlns:p14="http://schemas.microsoft.com/office/powerpoint/2010/main" val="192666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56050FA-612A-DC6F-5884-4731F8F07238}"/>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EBC8A8C-9785-39FC-6B64-A3E1029F6077}"/>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0D95C2-0676-A01B-4B2F-3F3C1F335DA0}"/>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FBD4A9-2FFD-4FDC-A58C-0F63E6E598F6}" type="datetimeFigureOut">
              <a:rPr lang="en-US" smtClean="0"/>
              <a:t>2/16/2025</a:t>
            </a:fld>
            <a:endParaRPr lang="en-US"/>
          </a:p>
        </p:txBody>
      </p:sp>
      <p:sp>
        <p:nvSpPr>
          <p:cNvPr id="5" name="Chỗ dành sẵn cho Chân trang 4">
            <a:extLst>
              <a:ext uri="{FF2B5EF4-FFF2-40B4-BE49-F238E27FC236}">
                <a16:creationId xmlns:a16="http://schemas.microsoft.com/office/drawing/2014/main" id="{BA745DE4-BCFC-C748-EA06-A6533963555E}"/>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363E3017-C301-2A21-AB9B-A5E2C06EC0A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82F8AD-6BC5-4A2A-A64D-36B8A2C95A60}" type="slidenum">
              <a:rPr lang="en-US" smtClean="0"/>
              <a:t>‹#›</a:t>
            </a:fld>
            <a:endParaRPr lang="en-US"/>
          </a:p>
        </p:txBody>
      </p:sp>
    </p:spTree>
    <p:extLst>
      <p:ext uri="{BB962C8B-B14F-4D97-AF65-F5344CB8AC3E}">
        <p14:creationId xmlns:p14="http://schemas.microsoft.com/office/powerpoint/2010/main" val="14011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7.wmf"/><Relationship Id="rId3" Type="http://schemas.openxmlformats.org/officeDocument/2006/relationships/image" Target="../media/image9.wmf"/><Relationship Id="rId7" Type="http://schemas.openxmlformats.org/officeDocument/2006/relationships/image" Target="../media/image14.wmf"/><Relationship Id="rId12" Type="http://schemas.openxmlformats.org/officeDocument/2006/relationships/oleObject" Target="../embeddings/oleObject6.bin"/><Relationship Id="rId17" Type="http://schemas.openxmlformats.org/officeDocument/2006/relationships/image" Target="../media/image19.wmf"/><Relationship Id="rId2" Type="http://schemas.openxmlformats.org/officeDocument/2006/relationships/oleObject" Target="../embeddings/oleObject1.bin"/><Relationship Id="rId16"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6.wmf"/><Relationship Id="rId5" Type="http://schemas.openxmlformats.org/officeDocument/2006/relationships/image" Target="../media/image12.tmp"/><Relationship Id="rId15" Type="http://schemas.openxmlformats.org/officeDocument/2006/relationships/image" Target="../media/image18.emf"/><Relationship Id="rId10" Type="http://schemas.openxmlformats.org/officeDocument/2006/relationships/oleObject" Target="../embeddings/oleObject5.bin"/><Relationship Id="rId4" Type="http://schemas.openxmlformats.org/officeDocument/2006/relationships/image" Target="../media/image11.tmp"/><Relationship Id="rId9" Type="http://schemas.openxmlformats.org/officeDocument/2006/relationships/image" Target="../media/image15.wmf"/><Relationship Id="rId1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21.tmp"/><Relationship Id="rId7" Type="http://schemas.openxmlformats.org/officeDocument/2006/relationships/oleObject" Target="../embeddings/oleObject10.bin"/><Relationship Id="rId2" Type="http://schemas.openxmlformats.org/officeDocument/2006/relationships/image" Target="../media/image20.tmp"/><Relationship Id="rId1" Type="http://schemas.openxmlformats.org/officeDocument/2006/relationships/slideLayout" Target="../slideLayouts/slideLayout2.xml"/><Relationship Id="rId6" Type="http://schemas.openxmlformats.org/officeDocument/2006/relationships/image" Target="../media/image13.tmp"/><Relationship Id="rId5" Type="http://schemas.openxmlformats.org/officeDocument/2006/relationships/image" Target="../media/image22.w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13.bin"/><Relationship Id="rId3" Type="http://schemas.openxmlformats.org/officeDocument/2006/relationships/image" Target="../media/image24.wmf"/><Relationship Id="rId7" Type="http://schemas.openxmlformats.org/officeDocument/2006/relationships/oleObject" Target="../embeddings/oleObject1.bin"/><Relationship Id="rId12" Type="http://schemas.openxmlformats.org/officeDocument/2006/relationships/image" Target="../media/image11.tmp"/><Relationship Id="rId2" Type="http://schemas.openxmlformats.org/officeDocument/2006/relationships/oleObject" Target="../embeddings/oleObject11.bin"/><Relationship Id="rId16" Type="http://schemas.openxmlformats.org/officeDocument/2006/relationships/image" Target="../media/image27.wmf"/><Relationship Id="rId1" Type="http://schemas.openxmlformats.org/officeDocument/2006/relationships/slideLayout" Target="../slideLayouts/slideLayout2.xml"/><Relationship Id="rId6" Type="http://schemas.openxmlformats.org/officeDocument/2006/relationships/image" Target="../media/image21.tmp"/><Relationship Id="rId11" Type="http://schemas.openxmlformats.org/officeDocument/2006/relationships/image" Target="../media/image21.png"/><Relationship Id="rId5" Type="http://schemas.openxmlformats.org/officeDocument/2006/relationships/image" Target="../media/image25.wmf"/><Relationship Id="rId15" Type="http://schemas.openxmlformats.org/officeDocument/2006/relationships/oleObject" Target="../embeddings/oleObject14.bin"/><Relationship Id="rId10" Type="http://schemas.openxmlformats.org/officeDocument/2006/relationships/image" Target="../media/image10.wmf"/><Relationship Id="rId4" Type="http://schemas.openxmlformats.org/officeDocument/2006/relationships/oleObject" Target="../embeddings/oleObject12.bin"/><Relationship Id="rId9" Type="http://schemas.openxmlformats.org/officeDocument/2006/relationships/oleObject" Target="../embeddings/oleObject2.bin"/><Relationship Id="rId14"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oleObject" Target="../embeddings/oleObject16.bin"/><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18.bin"/><Relationship Id="rId7" Type="http://schemas.openxmlformats.org/officeDocument/2006/relationships/oleObject" Target="../embeddings/oleObject19.bin"/><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oleObject" Target="../embeddings/oleObject16.bin"/><Relationship Id="rId4" Type="http://schemas.openxmlformats.org/officeDocument/2006/relationships/image" Target="../media/image32.wmf"/></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oleObject" Target="../embeddings/oleObject16.bin"/><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13.bin"/><Relationship Id="rId3" Type="http://schemas.openxmlformats.org/officeDocument/2006/relationships/image" Target="../media/image24.wmf"/><Relationship Id="rId7" Type="http://schemas.openxmlformats.org/officeDocument/2006/relationships/oleObject" Target="../embeddings/oleObject1.bin"/><Relationship Id="rId12" Type="http://schemas.openxmlformats.org/officeDocument/2006/relationships/image" Target="../media/image11.tmp"/><Relationship Id="rId2" Type="http://schemas.openxmlformats.org/officeDocument/2006/relationships/oleObject" Target="../embeddings/oleObject11.bin"/><Relationship Id="rId16" Type="http://schemas.openxmlformats.org/officeDocument/2006/relationships/image" Target="../media/image27.wmf"/><Relationship Id="rId1" Type="http://schemas.openxmlformats.org/officeDocument/2006/relationships/slideLayout" Target="../slideLayouts/slideLayout2.xml"/><Relationship Id="rId6" Type="http://schemas.openxmlformats.org/officeDocument/2006/relationships/image" Target="../media/image21.tmp"/><Relationship Id="rId11" Type="http://schemas.openxmlformats.org/officeDocument/2006/relationships/image" Target="../media/image28.png"/><Relationship Id="rId5" Type="http://schemas.openxmlformats.org/officeDocument/2006/relationships/image" Target="../media/image25.wmf"/><Relationship Id="rId15" Type="http://schemas.openxmlformats.org/officeDocument/2006/relationships/oleObject" Target="../embeddings/oleObject14.bin"/><Relationship Id="rId10" Type="http://schemas.openxmlformats.org/officeDocument/2006/relationships/image" Target="../media/image10.wmf"/><Relationship Id="rId4" Type="http://schemas.openxmlformats.org/officeDocument/2006/relationships/oleObject" Target="../embeddings/oleObject12.bin"/><Relationship Id="rId9" Type="http://schemas.openxmlformats.org/officeDocument/2006/relationships/oleObject" Target="../embeddings/oleObject2.bin"/><Relationship Id="rId1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7.png"/><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oleObject" Target="../embeddings/oleObject14.bin"/><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9.wmf"/><Relationship Id="rId7" Type="http://schemas.openxmlformats.org/officeDocument/2006/relationships/image" Target="../media/image12.tmp"/><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wmf"/><Relationship Id="rId4" Type="http://schemas.openxmlformats.org/officeDocument/2006/relationships/oleObject" Target="../embeddings/oleObject2.bin"/><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2.tmp"/><Relationship Id="rId4" Type="http://schemas.openxmlformats.org/officeDocument/2006/relationships/image" Target="../media/image1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269050-3230-7D7C-6CB2-AFD3C864310B}"/>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9CD9299E-127B-D354-B98C-C361FD6766D0}"/>
              </a:ext>
            </a:extLst>
          </p:cNvPr>
          <p:cNvSpPr>
            <a:spLocks noGrp="1"/>
          </p:cNvSpPr>
          <p:nvPr>
            <p:ph idx="1"/>
          </p:nvPr>
        </p:nvSpPr>
        <p:spPr/>
        <p:txBody>
          <a:bodyPr/>
          <a:lstStyle/>
          <a:p>
            <a:endParaRPr lang="en-US"/>
          </a:p>
        </p:txBody>
      </p:sp>
      <p:pic>
        <p:nvPicPr>
          <p:cNvPr id="4" name="Picture 2" descr="HÌNH NỀN POWERPOINT MÀU XANH NHẸ NHÀNG, ĐẸP MẮT">
            <a:extLst>
              <a:ext uri="{FF2B5EF4-FFF2-40B4-BE49-F238E27FC236}">
                <a16:creationId xmlns:a16="http://schemas.microsoft.com/office/drawing/2014/main" id="{1705F934-27B1-8053-4E64-2363671A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001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E7250E2-0C27-F378-3671-2D2A4030E954}"/>
              </a:ext>
            </a:extLst>
          </p:cNvPr>
          <p:cNvSpPr txBox="1"/>
          <p:nvPr/>
        </p:nvSpPr>
        <p:spPr>
          <a:xfrm>
            <a:off x="1644315" y="1818928"/>
            <a:ext cx="8903369" cy="2585323"/>
          </a:xfrm>
          <a:prstGeom prst="rect">
            <a:avLst/>
          </a:prstGeom>
          <a:noFill/>
        </p:spPr>
        <p:txBody>
          <a:bodyPr wrap="square" rtlCol="0">
            <a:spAutoFit/>
          </a:bodyPr>
          <a:lstStyle/>
          <a:p>
            <a:pPr algn="ctr"/>
            <a:r>
              <a:rPr lang="en-US" sz="5400" dirty="0">
                <a:solidFill>
                  <a:schemeClr val="accent4">
                    <a:lumMod val="50000"/>
                  </a:schemeClr>
                </a:solidFill>
                <a:effectLst>
                  <a:outerShdw blurRad="50800" dist="38100" dir="10800000" algn="r" rotWithShape="0">
                    <a:prstClr val="black">
                      <a:alpha val="40000"/>
                    </a:prstClr>
                  </a:outerShdw>
                </a:effectLst>
                <a:latin typeface="#9Slide04 Chonburi" panose="00000500000000000000" pitchFamily="2" charset="-34"/>
                <a:cs typeface="#9Slide04 Chonburi" panose="00000500000000000000" pitchFamily="2" charset="-34"/>
              </a:rPr>
              <a:t>CHÀO MỪNG </a:t>
            </a:r>
          </a:p>
          <a:p>
            <a:pPr algn="ctr"/>
            <a:r>
              <a:rPr lang="en-US" sz="5400" dirty="0">
                <a:solidFill>
                  <a:schemeClr val="accent4">
                    <a:lumMod val="50000"/>
                  </a:schemeClr>
                </a:solidFill>
                <a:effectLst>
                  <a:outerShdw blurRad="50800" dist="38100" dir="10800000" algn="r" rotWithShape="0">
                    <a:prstClr val="black">
                      <a:alpha val="40000"/>
                    </a:prstClr>
                  </a:outerShdw>
                </a:effectLst>
                <a:latin typeface="#9Slide04 Chonburi" panose="00000500000000000000" pitchFamily="2" charset="-34"/>
                <a:cs typeface="#9Slide04 Chonburi" panose="00000500000000000000" pitchFamily="2" charset="-34"/>
              </a:rPr>
              <a:t>QUÝ THẦY CÔ </a:t>
            </a:r>
            <a:r>
              <a:rPr lang="en-US" sz="5400">
                <a:solidFill>
                  <a:schemeClr val="accent4">
                    <a:lumMod val="50000"/>
                  </a:schemeClr>
                </a:solidFill>
                <a:effectLst>
                  <a:outerShdw blurRad="50800" dist="38100" dir="10800000" algn="r" rotWithShape="0">
                    <a:prstClr val="black">
                      <a:alpha val="40000"/>
                    </a:prstClr>
                  </a:outerShdw>
                </a:effectLst>
                <a:latin typeface="#9Slide04 Chonburi" panose="00000500000000000000" pitchFamily="2" charset="-34"/>
                <a:cs typeface="#9Slide04 Chonburi" panose="00000500000000000000" pitchFamily="2" charset="-34"/>
              </a:rPr>
              <a:t>ĐẾN </a:t>
            </a:r>
          </a:p>
          <a:p>
            <a:pPr algn="ctr"/>
            <a:r>
              <a:rPr lang="en-US" sz="5400">
                <a:solidFill>
                  <a:schemeClr val="accent4">
                    <a:lumMod val="50000"/>
                  </a:schemeClr>
                </a:solidFill>
                <a:effectLst>
                  <a:outerShdw blurRad="50800" dist="38100" dir="10800000" algn="r" rotWithShape="0">
                    <a:prstClr val="black">
                      <a:alpha val="40000"/>
                    </a:prstClr>
                  </a:outerShdw>
                </a:effectLst>
                <a:latin typeface="#9Slide04 Chonburi" panose="00000500000000000000" pitchFamily="2" charset="-34"/>
                <a:cs typeface="#9Slide04 Chonburi" panose="00000500000000000000" pitchFamily="2" charset="-34"/>
              </a:rPr>
              <a:t>DỰ GIỜ LỚP </a:t>
            </a:r>
            <a:r>
              <a:rPr lang="en-US" sz="5400" dirty="0">
                <a:solidFill>
                  <a:schemeClr val="accent4">
                    <a:lumMod val="50000"/>
                  </a:schemeClr>
                </a:solidFill>
                <a:effectLst>
                  <a:outerShdw blurRad="50800" dist="38100" dir="10800000" algn="r" rotWithShape="0">
                    <a:prstClr val="black">
                      <a:alpha val="40000"/>
                    </a:prstClr>
                  </a:outerShdw>
                </a:effectLst>
                <a:latin typeface="#9Slide04 Chonburi" panose="00000500000000000000" pitchFamily="2" charset="-34"/>
                <a:cs typeface="#9Slide04 Chonburi" panose="00000500000000000000" pitchFamily="2" charset="-34"/>
              </a:rPr>
              <a:t>HỌC</a:t>
            </a:r>
          </a:p>
        </p:txBody>
      </p:sp>
    </p:spTree>
    <p:extLst>
      <p:ext uri="{BB962C8B-B14F-4D97-AF65-F5344CB8AC3E}">
        <p14:creationId xmlns:p14="http://schemas.microsoft.com/office/powerpoint/2010/main" val="90703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AE0F4-EC73-A871-6C2F-E19999D7AA0A}"/>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8D6CC408-084A-4878-0049-C3DADD7C66AA}"/>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BE1963F1-72C9-1DCC-9D39-4D8D150E4D03}"/>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1" name="Hình tự do: Hình 40">
            <a:extLst>
              <a:ext uri="{FF2B5EF4-FFF2-40B4-BE49-F238E27FC236}">
                <a16:creationId xmlns:a16="http://schemas.microsoft.com/office/drawing/2014/main" id="{188C153D-0752-26FE-5143-E55F66A5AF06}"/>
              </a:ext>
            </a:extLst>
          </p:cNvPr>
          <p:cNvSpPr/>
          <p:nvPr/>
        </p:nvSpPr>
        <p:spPr>
          <a:xfrm>
            <a:off x="6710766" y="1016864"/>
            <a:ext cx="5408833" cy="5528703"/>
          </a:xfrm>
          <a:custGeom>
            <a:avLst/>
            <a:gdLst>
              <a:gd name="connsiteX0" fmla="*/ 0 w 6088018"/>
              <a:gd name="connsiteY0" fmla="*/ 0 h 5554881"/>
              <a:gd name="connsiteX1" fmla="*/ 6088018 w 6088018"/>
              <a:gd name="connsiteY1" fmla="*/ 0 h 5554881"/>
              <a:gd name="connsiteX2" fmla="*/ 6088018 w 6088018"/>
              <a:gd name="connsiteY2" fmla="*/ 5554881 h 5554881"/>
              <a:gd name="connsiteX3" fmla="*/ 0 w 6088018"/>
              <a:gd name="connsiteY3" fmla="*/ 5554881 h 5554881"/>
              <a:gd name="connsiteX4" fmla="*/ 0 w 6088018"/>
              <a:gd name="connsiteY4" fmla="*/ 0 h 555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5554881">
                <a:moveTo>
                  <a:pt x="0" y="0"/>
                </a:moveTo>
                <a:lnTo>
                  <a:pt x="6088018" y="0"/>
                </a:lnTo>
                <a:lnTo>
                  <a:pt x="6088018" y="5554881"/>
                </a:lnTo>
                <a:lnTo>
                  <a:pt x="0" y="555488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1"/>
              <a:t> </a:t>
            </a:r>
            <a:endParaRPr lang="en-US" sz="1801" dirty="0"/>
          </a:p>
        </p:txBody>
      </p:sp>
      <p:grpSp>
        <p:nvGrpSpPr>
          <p:cNvPr id="51" name="Nhóm 50">
            <a:extLst>
              <a:ext uri="{FF2B5EF4-FFF2-40B4-BE49-F238E27FC236}">
                <a16:creationId xmlns:a16="http://schemas.microsoft.com/office/drawing/2014/main" id="{70CC6C2F-E9AD-F3F6-F9ED-8A9DBF8CDEE1}"/>
              </a:ext>
            </a:extLst>
          </p:cNvPr>
          <p:cNvGrpSpPr/>
          <p:nvPr/>
        </p:nvGrpSpPr>
        <p:grpSpPr>
          <a:xfrm>
            <a:off x="84124" y="485955"/>
            <a:ext cx="12074519" cy="523220"/>
            <a:chOff x="4716546" y="485955"/>
            <a:chExt cx="7442098" cy="523220"/>
          </a:xfrm>
        </p:grpSpPr>
        <p:sp>
          <p:nvSpPr>
            <p:cNvPr id="46" name="Hình tự do: Hình 45">
              <a:extLst>
                <a:ext uri="{FF2B5EF4-FFF2-40B4-BE49-F238E27FC236}">
                  <a16:creationId xmlns:a16="http://schemas.microsoft.com/office/drawing/2014/main" id="{D41FCC63-BB83-5E4F-A167-E5F7771C1603}"/>
                </a:ext>
              </a:extLst>
            </p:cNvPr>
            <p:cNvSpPr/>
            <p:nvPr/>
          </p:nvSpPr>
          <p:spPr>
            <a:xfrm>
              <a:off x="4716546" y="496124"/>
              <a:ext cx="7442098" cy="484867"/>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89" name="Hộp Văn bản 88">
              <a:extLst>
                <a:ext uri="{FF2B5EF4-FFF2-40B4-BE49-F238E27FC236}">
                  <a16:creationId xmlns:a16="http://schemas.microsoft.com/office/drawing/2014/main" id="{F26CB96A-3D00-7556-F3D0-7B4F87C3443B}"/>
                </a:ext>
              </a:extLst>
            </p:cNvPr>
            <p:cNvSpPr txBox="1"/>
            <p:nvPr/>
          </p:nvSpPr>
          <p:spPr>
            <a:xfrm>
              <a:off x="4733946" y="485955"/>
              <a:ext cx="7279847" cy="523220"/>
            </a:xfrm>
            <a:prstGeom prst="rect">
              <a:avLst/>
            </a:prstGeom>
            <a:noFill/>
          </p:spPr>
          <p:txBody>
            <a:bodyPr wrap="square">
              <a:spAutoFit/>
            </a:bodyPr>
            <a:lstStyle/>
            <a:p>
              <a:r>
                <a:rPr lang="en-US" sz="2800" b="1">
                  <a:solidFill>
                    <a:schemeClr val="bg1"/>
                  </a:solidFill>
                  <a:latin typeface="#9Slide03 Bebas Neue Bold" panose="020B0606020202050201" pitchFamily="34" charset="0"/>
                </a:rPr>
                <a:t>II. TÌM ƯCLN BẰNG CÁCH PHÂN TÍCH CÁC SỐ RA THỪA SỐ NGUYÊN TỐ</a:t>
              </a:r>
              <a:endParaRPr lang="en-US" sz="2800" b="1" dirty="0">
                <a:solidFill>
                  <a:schemeClr val="bg1"/>
                </a:solidFill>
                <a:latin typeface="#9Slide03 Bebas Neue Bold" panose="020B0606020202050201" pitchFamily="34" charset="0"/>
              </a:endParaRPr>
            </a:p>
          </p:txBody>
        </p:sp>
      </p:grpSp>
      <p:grpSp>
        <p:nvGrpSpPr>
          <p:cNvPr id="97" name="Nhóm 96">
            <a:extLst>
              <a:ext uri="{FF2B5EF4-FFF2-40B4-BE49-F238E27FC236}">
                <a16:creationId xmlns:a16="http://schemas.microsoft.com/office/drawing/2014/main" id="{F0A59873-033B-4CB3-86FB-37370963CFBD}"/>
              </a:ext>
            </a:extLst>
          </p:cNvPr>
          <p:cNvGrpSpPr/>
          <p:nvPr/>
        </p:nvGrpSpPr>
        <p:grpSpPr>
          <a:xfrm>
            <a:off x="6867113" y="4131568"/>
            <a:ext cx="5184323" cy="2268447"/>
            <a:chOff x="4924417" y="4519359"/>
            <a:chExt cx="7133190" cy="1922727"/>
          </a:xfrm>
        </p:grpSpPr>
        <p:sp>
          <p:nvSpPr>
            <p:cNvPr id="33" name="Hình chữ nhật 32">
              <a:extLst>
                <a:ext uri="{FF2B5EF4-FFF2-40B4-BE49-F238E27FC236}">
                  <a16:creationId xmlns:a16="http://schemas.microsoft.com/office/drawing/2014/main" id="{40D012FE-468E-D54D-94C8-6C26A2F43E6D}"/>
                </a:ext>
              </a:extLst>
            </p:cNvPr>
            <p:cNvSpPr/>
            <p:nvPr/>
          </p:nvSpPr>
          <p:spPr>
            <a:xfrm>
              <a:off x="4924417" y="4693787"/>
              <a:ext cx="7133190" cy="174829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2" name="Hộp Văn bản 101">
              <a:extLst>
                <a:ext uri="{FF2B5EF4-FFF2-40B4-BE49-F238E27FC236}">
                  <a16:creationId xmlns:a16="http://schemas.microsoft.com/office/drawing/2014/main" id="{C908FFB5-F98C-032C-218F-35CA7DDEF721}"/>
                </a:ext>
              </a:extLst>
            </p:cNvPr>
            <p:cNvSpPr txBox="1"/>
            <p:nvPr/>
          </p:nvSpPr>
          <p:spPr>
            <a:xfrm>
              <a:off x="6648006" y="4519359"/>
              <a:ext cx="3617664" cy="369460"/>
            </a:xfrm>
            <a:prstGeom prst="rect">
              <a:avLst/>
            </a:prstGeom>
            <a:solidFill>
              <a:srgbClr val="E97132"/>
            </a:solidFill>
          </p:spPr>
          <p:txBody>
            <a:bodyPr wrap="square" rtlCol="0">
              <a:spAutoFit/>
            </a:bodyPr>
            <a:lstStyle/>
            <a:p>
              <a:pPr algn="ctr"/>
              <a:r>
                <a:rPr lang="en-US" sz="1801" b="1">
                  <a:solidFill>
                    <a:schemeClr val="bg1"/>
                  </a:solidFill>
                  <a:latin typeface="#9Slide03 Cabin Bold" panose="00000800000000000000" pitchFamily="2" charset="0"/>
                </a:rPr>
                <a:t>Chú ý</a:t>
              </a:r>
              <a:endParaRPr lang="en-US" sz="1801" b="1" dirty="0">
                <a:solidFill>
                  <a:schemeClr val="bg1"/>
                </a:solidFill>
                <a:latin typeface="#9Slide03 Cabin Bold" panose="00000800000000000000" pitchFamily="2" charset="0"/>
              </a:endParaRPr>
            </a:p>
          </p:txBody>
        </p:sp>
      </p:grpSp>
      <p:grpSp>
        <p:nvGrpSpPr>
          <p:cNvPr id="99" name="Nhóm 98">
            <a:extLst>
              <a:ext uri="{FF2B5EF4-FFF2-40B4-BE49-F238E27FC236}">
                <a16:creationId xmlns:a16="http://schemas.microsoft.com/office/drawing/2014/main" id="{8BB6BD2A-2700-6A05-C209-F451DCE488DA}"/>
              </a:ext>
            </a:extLst>
          </p:cNvPr>
          <p:cNvGrpSpPr/>
          <p:nvPr/>
        </p:nvGrpSpPr>
        <p:grpSpPr>
          <a:xfrm>
            <a:off x="6859277" y="4596107"/>
            <a:ext cx="5348506" cy="1536838"/>
            <a:chOff x="4937719" y="4596106"/>
            <a:chExt cx="7359091" cy="1536837"/>
          </a:xfrm>
        </p:grpSpPr>
        <p:sp>
          <p:nvSpPr>
            <p:cNvPr id="34" name="Hình chữ nhật 33">
              <a:extLst>
                <a:ext uri="{FF2B5EF4-FFF2-40B4-BE49-F238E27FC236}">
                  <a16:creationId xmlns:a16="http://schemas.microsoft.com/office/drawing/2014/main" id="{63D1E351-8D3E-2A03-F27D-B9B7328DAEB4}"/>
                </a:ext>
              </a:extLst>
            </p:cNvPr>
            <p:cNvSpPr/>
            <p:nvPr/>
          </p:nvSpPr>
          <p:spPr>
            <a:xfrm>
              <a:off x="5023633" y="4596106"/>
              <a:ext cx="6882203" cy="1529206"/>
            </a:xfrm>
            <a:prstGeom prst="rect">
              <a:avLst/>
            </a:pr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98" name="Nhóm 97">
              <a:extLst>
                <a:ext uri="{FF2B5EF4-FFF2-40B4-BE49-F238E27FC236}">
                  <a16:creationId xmlns:a16="http://schemas.microsoft.com/office/drawing/2014/main" id="{D6D2C2B7-B722-9BAC-1066-BBF907C75029}"/>
                </a:ext>
              </a:extLst>
            </p:cNvPr>
            <p:cNvGrpSpPr/>
            <p:nvPr/>
          </p:nvGrpSpPr>
          <p:grpSpPr>
            <a:xfrm>
              <a:off x="4937719" y="4611725"/>
              <a:ext cx="6889446" cy="1447062"/>
              <a:chOff x="5328120" y="3057202"/>
              <a:chExt cx="6889446" cy="1447062"/>
            </a:xfrm>
          </p:grpSpPr>
          <p:sp>
            <p:nvSpPr>
              <p:cNvPr id="20" name="Hộp Văn bản 19">
                <a:extLst>
                  <a:ext uri="{FF2B5EF4-FFF2-40B4-BE49-F238E27FC236}">
                    <a16:creationId xmlns:a16="http://schemas.microsoft.com/office/drawing/2014/main" id="{C7AB45FC-C982-A8B1-852D-2C18B1938818}"/>
                  </a:ext>
                </a:extLst>
              </p:cNvPr>
              <p:cNvSpPr txBox="1"/>
              <p:nvPr/>
            </p:nvSpPr>
            <p:spPr>
              <a:xfrm>
                <a:off x="5328120" y="3057202"/>
                <a:ext cx="6889446" cy="1447062"/>
              </a:xfrm>
              <a:prstGeom prst="rect">
                <a:avLst/>
              </a:prstGeom>
              <a:noFill/>
            </p:spPr>
            <p:txBody>
              <a:bodyPr wrap="square" rtlCol="0">
                <a:spAutoFit/>
              </a:bodyPr>
              <a:lstStyle/>
              <a:p>
                <a:pPr marL="285757" indent="-285757">
                  <a:buFont typeface="Arial" panose="020B0604020202020204" pitchFamily="34" charset="0"/>
                  <a:buChar char="•"/>
                </a:pPr>
                <a:r>
                  <a:rPr lang="en-US" sz="2201">
                    <a:latin typeface="#9Slide03 Cabin Bold" panose="00000800000000000000" pitchFamily="2" charset="0"/>
                  </a:rPr>
                  <a:t>Nếu hai số đã cho không có thừa số nguyên tố chung thì ƯCLN của chúng bằng 1.</a:t>
                </a:r>
              </a:p>
              <a:p>
                <a:pPr marL="285757" indent="-285757">
                  <a:buFont typeface="Arial" panose="020B0604020202020204" pitchFamily="34" charset="0"/>
                  <a:buChar char="•"/>
                </a:pPr>
                <a:r>
                  <a:rPr lang="en-US" sz="2201">
                    <a:latin typeface="#9Slide03 Cabin Bold" panose="00000800000000000000" pitchFamily="2" charset="0"/>
                  </a:rPr>
                  <a:t>Nếu             thì ƯCLN (a,b) = b</a:t>
                </a:r>
              </a:p>
            </p:txBody>
          </p:sp>
          <p:graphicFrame>
            <p:nvGraphicFramePr>
              <p:cNvPr id="3" name="Đối tượng 2">
                <a:extLst>
                  <a:ext uri="{FF2B5EF4-FFF2-40B4-BE49-F238E27FC236}">
                    <a16:creationId xmlns:a16="http://schemas.microsoft.com/office/drawing/2014/main" id="{327FFB0E-FC95-587B-B293-08E44D13097B}"/>
                  </a:ext>
                </a:extLst>
              </p:cNvPr>
              <p:cNvGraphicFramePr>
                <a:graphicFrameLocks noChangeAspect="1"/>
              </p:cNvGraphicFramePr>
              <p:nvPr>
                <p:extLst>
                  <p:ext uri="{D42A27DB-BD31-4B8C-83A1-F6EECF244321}">
                    <p14:modId xmlns:p14="http://schemas.microsoft.com/office/powerpoint/2010/main" val="565351163"/>
                  </p:ext>
                </p:extLst>
              </p:nvPr>
            </p:nvGraphicFramePr>
            <p:xfrm>
              <a:off x="6719364" y="4087919"/>
              <a:ext cx="674553" cy="392915"/>
            </p:xfrm>
            <a:graphic>
              <a:graphicData uri="http://schemas.openxmlformats.org/presentationml/2006/ole">
                <mc:AlternateContent xmlns:mc="http://schemas.openxmlformats.org/markup-compatibility/2006">
                  <mc:Choice xmlns:v="urn:schemas-microsoft-com:vml" Requires="v">
                    <p:oleObj name="Equation" r:id="rId2" imgW="266400" imgH="190440" progId="Equation.DSMT4">
                      <p:embed/>
                    </p:oleObj>
                  </mc:Choice>
                  <mc:Fallback>
                    <p:oleObj name="Equation" r:id="rId2" imgW="266400" imgH="190440" progId="Equation.DSMT4">
                      <p:embed/>
                      <p:pic>
                        <p:nvPicPr>
                          <p:cNvPr id="3" name="Đối tượng 2">
                            <a:extLst>
                              <a:ext uri="{FF2B5EF4-FFF2-40B4-BE49-F238E27FC236}">
                                <a16:creationId xmlns:a16="http://schemas.microsoft.com/office/drawing/2014/main" id="{327FFB0E-FC95-587B-B293-08E44D13097B}"/>
                              </a:ext>
                            </a:extLst>
                          </p:cNvPr>
                          <p:cNvPicPr/>
                          <p:nvPr/>
                        </p:nvPicPr>
                        <p:blipFill>
                          <a:blip r:embed="rId3"/>
                          <a:stretch>
                            <a:fillRect/>
                          </a:stretch>
                        </p:blipFill>
                        <p:spPr>
                          <a:xfrm>
                            <a:off x="6719364" y="4087919"/>
                            <a:ext cx="674553" cy="392915"/>
                          </a:xfrm>
                          <a:prstGeom prst="rect">
                            <a:avLst/>
                          </a:prstGeom>
                        </p:spPr>
                      </p:pic>
                    </p:oleObj>
                  </mc:Fallback>
                </mc:AlternateContent>
              </a:graphicData>
            </a:graphic>
          </p:graphicFrame>
        </p:grpSp>
        <p:pic>
          <p:nvPicPr>
            <p:cNvPr id="29" name="Hình ảnh 28" descr="Ảnh có chứa màu vàng&#10;&#10;Mô tả được tạo tự động">
              <a:extLst>
                <a:ext uri="{FF2B5EF4-FFF2-40B4-BE49-F238E27FC236}">
                  <a16:creationId xmlns:a16="http://schemas.microsoft.com/office/drawing/2014/main" id="{2E4C2DCE-D625-5F60-173D-EBAD4859719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767" y="5226619"/>
              <a:ext cx="1200043" cy="906324"/>
            </a:xfrm>
            <a:prstGeom prst="rect">
              <a:avLst/>
            </a:prstGeom>
          </p:spPr>
        </p:pic>
      </p:grpSp>
      <p:sp>
        <p:nvSpPr>
          <p:cNvPr id="91" name="Hình chữ nhật 90">
            <a:extLst>
              <a:ext uri="{FF2B5EF4-FFF2-40B4-BE49-F238E27FC236}">
                <a16:creationId xmlns:a16="http://schemas.microsoft.com/office/drawing/2014/main" id="{8D8481C4-F99D-EBA5-BA45-1A6E842DF85F}"/>
              </a:ext>
            </a:extLst>
          </p:cNvPr>
          <p:cNvSpPr/>
          <p:nvPr/>
        </p:nvSpPr>
        <p:spPr>
          <a:xfrm>
            <a:off x="6826053" y="1136927"/>
            <a:ext cx="5194193" cy="284997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Hộp Văn bản 57">
            <a:extLst>
              <a:ext uri="{FF2B5EF4-FFF2-40B4-BE49-F238E27FC236}">
                <a16:creationId xmlns:a16="http://schemas.microsoft.com/office/drawing/2014/main" id="{B805A39B-D962-4CC5-36F9-E9CFC98EDF5F}"/>
              </a:ext>
            </a:extLst>
          </p:cNvPr>
          <p:cNvSpPr txBox="1"/>
          <p:nvPr/>
        </p:nvSpPr>
        <p:spPr>
          <a:xfrm>
            <a:off x="6795277" y="1161530"/>
            <a:ext cx="5224969" cy="2800767"/>
          </a:xfrm>
          <a:prstGeom prst="rect">
            <a:avLst/>
          </a:prstGeom>
          <a:noFill/>
        </p:spPr>
        <p:txBody>
          <a:bodyPr wrap="square" rtlCol="0">
            <a:spAutoFit/>
          </a:bodyPr>
          <a:lstStyle/>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1</a:t>
            </a:r>
            <a:r>
              <a:rPr lang="en-US" sz="2200">
                <a:solidFill>
                  <a:srgbClr val="FF0000"/>
                </a:solidFill>
                <a:latin typeface="#9Slide03 Cabin Bold" panose="00000800000000000000" pitchFamily="2" charset="0"/>
              </a:rPr>
              <a:t>: </a:t>
            </a:r>
            <a:r>
              <a:rPr lang="en-US" sz="2200">
                <a:latin typeface="#9Slide03 Cabin Bold" panose="00000800000000000000" pitchFamily="2" charset="0"/>
              </a:rPr>
              <a:t>Phân tích các số ra thừa số nguyên tố.</a:t>
            </a:r>
            <a:endParaRPr lang="en-US" sz="2200" dirty="0">
              <a:latin typeface="#9Slide03 Cabin Bold" panose="00000800000000000000" pitchFamily="2" charset="0"/>
            </a:endParaRPr>
          </a:p>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2</a:t>
            </a:r>
            <a:r>
              <a:rPr lang="en-US" sz="2200">
                <a:solidFill>
                  <a:srgbClr val="FF0000"/>
                </a:solidFill>
                <a:latin typeface="#9Slide03 Cabin Bold" panose="00000800000000000000" pitchFamily="2" charset="0"/>
              </a:rPr>
              <a:t>: </a:t>
            </a:r>
            <a:r>
              <a:rPr lang="en-US" sz="2200">
                <a:latin typeface="#9Slide03 Cabin Bold" panose="00000800000000000000" pitchFamily="2" charset="0"/>
              </a:rPr>
              <a:t>Chọn các thừa số nguyên tố chung.</a:t>
            </a:r>
            <a:endParaRPr lang="en-US" sz="2200" dirty="0">
              <a:latin typeface="#9Slide03 Cabin Bold" panose="00000800000000000000" pitchFamily="2" charset="0"/>
            </a:endParaRPr>
          </a:p>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3</a:t>
            </a:r>
            <a:r>
              <a:rPr lang="en-US" sz="2200">
                <a:solidFill>
                  <a:srgbClr val="FF0000"/>
                </a:solidFill>
                <a:latin typeface="#9Slide03 Cabin Bold" panose="00000800000000000000" pitchFamily="2" charset="0"/>
              </a:rPr>
              <a:t>:</a:t>
            </a:r>
            <a:r>
              <a:rPr lang="en-US" sz="2200">
                <a:latin typeface="#9Slide03 Cabin Bold" panose="00000800000000000000" pitchFamily="2" charset="0"/>
              </a:rPr>
              <a:t> Với mỗi thừa số nguyên tố chung, ta chọn lũy thừa với số mũ nhỏ nhất.</a:t>
            </a:r>
          </a:p>
          <a:p>
            <a:pPr algn="just"/>
            <a:r>
              <a:rPr lang="en-US" sz="2200">
                <a:solidFill>
                  <a:srgbClr val="FF0000"/>
                </a:solidFill>
                <a:latin typeface="#9Slide03 Cabin Bold" panose="00000800000000000000" pitchFamily="2" charset="0"/>
              </a:rPr>
              <a:t>Bước 4:</a:t>
            </a:r>
            <a:r>
              <a:rPr lang="en-US" sz="2200">
                <a:latin typeface="#9Slide03 Cabin Bold" panose="00000800000000000000" pitchFamily="2" charset="0"/>
              </a:rPr>
              <a:t> Lấy tích các lũy thừa đã chọn, ta nhận được ƯCLN.</a:t>
            </a:r>
            <a:endParaRPr lang="en-US" sz="2200" dirty="0">
              <a:latin typeface="#9Slide03 Cabin Bold" panose="00000800000000000000" pitchFamily="2" charset="0"/>
            </a:endParaRPr>
          </a:p>
        </p:txBody>
      </p:sp>
      <p:sp>
        <p:nvSpPr>
          <p:cNvPr id="96" name="Hình tự do: Hình 95">
            <a:extLst>
              <a:ext uri="{FF2B5EF4-FFF2-40B4-BE49-F238E27FC236}">
                <a16:creationId xmlns:a16="http://schemas.microsoft.com/office/drawing/2014/main" id="{1CCDA81E-2DFE-CC95-CDF9-82F172A43EC5}"/>
              </a:ext>
            </a:extLst>
          </p:cNvPr>
          <p:cNvSpPr/>
          <p:nvPr/>
        </p:nvSpPr>
        <p:spPr>
          <a:xfrm>
            <a:off x="7503607" y="1451013"/>
            <a:ext cx="4936310" cy="2006889"/>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9" name="Hình tự do: Hình 18">
            <a:extLst>
              <a:ext uri="{FF2B5EF4-FFF2-40B4-BE49-F238E27FC236}">
                <a16:creationId xmlns:a16="http://schemas.microsoft.com/office/drawing/2014/main" id="{A32D2D71-32C2-53BA-B72F-034DEBA35A1A}"/>
              </a:ext>
            </a:extLst>
          </p:cNvPr>
          <p:cNvSpPr/>
          <p:nvPr/>
        </p:nvSpPr>
        <p:spPr>
          <a:xfrm>
            <a:off x="82757" y="1069529"/>
            <a:ext cx="6569606" cy="5476037"/>
          </a:xfrm>
          <a:custGeom>
            <a:avLst/>
            <a:gdLst>
              <a:gd name="connsiteX0" fmla="*/ 0 w 3983679"/>
              <a:gd name="connsiteY0" fmla="*/ 0 h 3014713"/>
              <a:gd name="connsiteX1" fmla="*/ 3983679 w 3983679"/>
              <a:gd name="connsiteY1" fmla="*/ 0 h 3014713"/>
              <a:gd name="connsiteX2" fmla="*/ 3983679 w 3983679"/>
              <a:gd name="connsiteY2" fmla="*/ 3014713 h 3014713"/>
              <a:gd name="connsiteX3" fmla="*/ 0 w 3983679"/>
              <a:gd name="connsiteY3" fmla="*/ 3014713 h 3014713"/>
              <a:gd name="connsiteX4" fmla="*/ 0 w 3983679"/>
              <a:gd name="connsiteY4" fmla="*/ 0 h 301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14713">
                <a:moveTo>
                  <a:pt x="0" y="0"/>
                </a:moveTo>
                <a:lnTo>
                  <a:pt x="3983679" y="0"/>
                </a:lnTo>
                <a:lnTo>
                  <a:pt x="3983679" y="3014713"/>
                </a:lnTo>
                <a:lnTo>
                  <a:pt x="0" y="3014713"/>
                </a:lnTo>
                <a:lnTo>
                  <a:pt x="0" y="0"/>
                </a:ln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grpSp>
        <p:nvGrpSpPr>
          <p:cNvPr id="62" name="Nhóm 61">
            <a:extLst>
              <a:ext uri="{FF2B5EF4-FFF2-40B4-BE49-F238E27FC236}">
                <a16:creationId xmlns:a16="http://schemas.microsoft.com/office/drawing/2014/main" id="{A96E8213-76E5-F0A5-0450-654CDA0F9FAD}"/>
              </a:ext>
            </a:extLst>
          </p:cNvPr>
          <p:cNvGrpSpPr/>
          <p:nvPr/>
        </p:nvGrpSpPr>
        <p:grpSpPr>
          <a:xfrm>
            <a:off x="-163560" y="876074"/>
            <a:ext cx="3396754" cy="751908"/>
            <a:chOff x="-163560" y="876074"/>
            <a:chExt cx="3396754" cy="751908"/>
          </a:xfrm>
        </p:grpSpPr>
        <p:sp>
          <p:nvSpPr>
            <p:cNvPr id="27" name="Hộp Văn bản 26">
              <a:extLst>
                <a:ext uri="{FF2B5EF4-FFF2-40B4-BE49-F238E27FC236}">
                  <a16:creationId xmlns:a16="http://schemas.microsoft.com/office/drawing/2014/main" id="{0E97D5FB-E092-8EFE-02CF-4314D3373EC9}"/>
                </a:ext>
              </a:extLst>
            </p:cNvPr>
            <p:cNvSpPr txBox="1"/>
            <p:nvPr/>
          </p:nvSpPr>
          <p:spPr>
            <a:xfrm>
              <a:off x="453647" y="1122321"/>
              <a:ext cx="2779547" cy="461665"/>
            </a:xfrm>
            <a:prstGeom prst="rect">
              <a:avLst/>
            </a:prstGeom>
            <a:solidFill>
              <a:schemeClr val="accent2">
                <a:lumMod val="20000"/>
                <a:lumOff val="80000"/>
              </a:schemeClr>
            </a:solidFill>
          </p:spPr>
          <p:txBody>
            <a:bodyPr wrap="square" rtlCol="0">
              <a:spAutoFit/>
            </a:bodyPr>
            <a:lstStyle/>
            <a:p>
              <a:pPr>
                <a:spcBef>
                  <a:spcPts val="601"/>
                </a:spcBef>
                <a:spcAft>
                  <a:spcPts val="601"/>
                </a:spcAft>
              </a:pPr>
              <a:r>
                <a:rPr lang="en-US" sz="2400">
                  <a:latin typeface="#9Slide03 Cabin Bold" panose="00000800000000000000" pitchFamily="2" charset="0"/>
                </a:rPr>
                <a:t>Bài 7 trang 51, SGK:</a:t>
              </a:r>
            </a:p>
          </p:txBody>
        </p:sp>
        <p:pic>
          <p:nvPicPr>
            <p:cNvPr id="37" name="Hình ảnh 36" descr="Ảnh có chứa phim hoạt hình, hình mẫu&#10;&#10;Mô tả được tạo tự động">
              <a:extLst>
                <a:ext uri="{FF2B5EF4-FFF2-40B4-BE49-F238E27FC236}">
                  <a16:creationId xmlns:a16="http://schemas.microsoft.com/office/drawing/2014/main" id="{1217C708-5300-6FF0-9434-8EABC257DEE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560" y="876074"/>
              <a:ext cx="817681" cy="751908"/>
            </a:xfrm>
            <a:prstGeom prst="rect">
              <a:avLst/>
            </a:prstGeom>
          </p:spPr>
        </p:pic>
      </p:grpSp>
      <p:sp>
        <p:nvSpPr>
          <p:cNvPr id="15" name="Hộp Văn bản 14">
            <a:extLst>
              <a:ext uri="{FF2B5EF4-FFF2-40B4-BE49-F238E27FC236}">
                <a16:creationId xmlns:a16="http://schemas.microsoft.com/office/drawing/2014/main" id="{FF0D80D7-E72D-668B-E96E-9F8D75FDFA72}"/>
              </a:ext>
            </a:extLst>
          </p:cNvPr>
          <p:cNvSpPr txBox="1"/>
          <p:nvPr/>
        </p:nvSpPr>
        <p:spPr>
          <a:xfrm>
            <a:off x="36482" y="1635575"/>
            <a:ext cx="6821815" cy="461665"/>
          </a:xfrm>
          <a:prstGeom prst="rect">
            <a:avLst/>
          </a:prstGeom>
          <a:noFill/>
        </p:spPr>
        <p:txBody>
          <a:bodyPr wrap="square" rtlCol="0">
            <a:spAutoFit/>
          </a:bodyPr>
          <a:lstStyle/>
          <a:p>
            <a:pPr algn="ctr">
              <a:spcBef>
                <a:spcPts val="601"/>
              </a:spcBef>
              <a:spcAft>
                <a:spcPts val="601"/>
              </a:spcAft>
            </a:pPr>
            <a:r>
              <a:rPr lang="en-US" sz="2400">
                <a:latin typeface="#9Slide03 Cabin Bold" panose="00000800000000000000" pitchFamily="2" charset="0"/>
              </a:rPr>
              <a:t>Giải:</a:t>
            </a:r>
          </a:p>
        </p:txBody>
      </p:sp>
      <p:grpSp>
        <p:nvGrpSpPr>
          <p:cNvPr id="43" name="Nhóm 42">
            <a:extLst>
              <a:ext uri="{FF2B5EF4-FFF2-40B4-BE49-F238E27FC236}">
                <a16:creationId xmlns:a16="http://schemas.microsoft.com/office/drawing/2014/main" id="{994E10A9-814B-8889-C04D-DF0D2237F197}"/>
              </a:ext>
            </a:extLst>
          </p:cNvPr>
          <p:cNvGrpSpPr/>
          <p:nvPr/>
        </p:nvGrpSpPr>
        <p:grpSpPr>
          <a:xfrm>
            <a:off x="2880" y="2115290"/>
            <a:ext cx="6821815" cy="461665"/>
            <a:chOff x="2880" y="2115290"/>
            <a:chExt cx="6821815" cy="461665"/>
          </a:xfrm>
        </p:grpSpPr>
        <p:sp>
          <p:nvSpPr>
            <p:cNvPr id="40" name="Hộp Văn bản 39">
              <a:extLst>
                <a:ext uri="{FF2B5EF4-FFF2-40B4-BE49-F238E27FC236}">
                  <a16:creationId xmlns:a16="http://schemas.microsoft.com/office/drawing/2014/main" id="{107E7F6B-8E75-C2AE-01A9-494310D8DA45}"/>
                </a:ext>
              </a:extLst>
            </p:cNvPr>
            <p:cNvSpPr txBox="1"/>
            <p:nvPr/>
          </p:nvSpPr>
          <p:spPr>
            <a:xfrm>
              <a:off x="2880" y="2115290"/>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Gọi x là số đội chơi chia được nhiều nhất </a:t>
              </a:r>
            </a:p>
          </p:txBody>
        </p:sp>
        <p:graphicFrame>
          <p:nvGraphicFramePr>
            <p:cNvPr id="42" name="Đối tượng 41">
              <a:extLst>
                <a:ext uri="{FF2B5EF4-FFF2-40B4-BE49-F238E27FC236}">
                  <a16:creationId xmlns:a16="http://schemas.microsoft.com/office/drawing/2014/main" id="{522750A2-46CE-4DD0-CA12-86EA64B3D128}"/>
                </a:ext>
              </a:extLst>
            </p:cNvPr>
            <p:cNvGraphicFramePr>
              <a:graphicFrameLocks noChangeAspect="1"/>
            </p:cNvGraphicFramePr>
            <p:nvPr>
              <p:extLst>
                <p:ext uri="{D42A27DB-BD31-4B8C-83A1-F6EECF244321}">
                  <p14:modId xmlns:p14="http://schemas.microsoft.com/office/powerpoint/2010/main" val="1674606027"/>
                </p:ext>
              </p:extLst>
            </p:nvPr>
          </p:nvGraphicFramePr>
          <p:xfrm>
            <a:off x="5360394" y="2148829"/>
            <a:ext cx="1082675" cy="393700"/>
          </p:xfrm>
          <a:graphic>
            <a:graphicData uri="http://schemas.openxmlformats.org/presentationml/2006/ole">
              <mc:AlternateContent xmlns:mc="http://schemas.openxmlformats.org/markup-compatibility/2006">
                <mc:Choice xmlns:v="urn:schemas-microsoft-com:vml" Requires="v">
                  <p:oleObj name="Equation" r:id="rId6" imgW="558720" imgH="203040" progId="Equation.DSMT4">
                    <p:embed/>
                  </p:oleObj>
                </mc:Choice>
                <mc:Fallback>
                  <p:oleObj name="Equation" r:id="rId6" imgW="558720" imgH="203040" progId="Equation.DSMT4">
                    <p:embed/>
                    <p:pic>
                      <p:nvPicPr>
                        <p:cNvPr id="42" name="Đối tượng 41">
                          <a:extLst>
                            <a:ext uri="{FF2B5EF4-FFF2-40B4-BE49-F238E27FC236}">
                              <a16:creationId xmlns:a16="http://schemas.microsoft.com/office/drawing/2014/main" id="{522750A2-46CE-4DD0-CA12-86EA64B3D128}"/>
                            </a:ext>
                          </a:extLst>
                        </p:cNvPr>
                        <p:cNvPicPr/>
                        <p:nvPr/>
                      </p:nvPicPr>
                      <p:blipFill>
                        <a:blip r:embed="rId7"/>
                        <a:stretch>
                          <a:fillRect/>
                        </a:stretch>
                      </p:blipFill>
                      <p:spPr>
                        <a:xfrm>
                          <a:off x="5360394" y="2148829"/>
                          <a:ext cx="1082675" cy="393700"/>
                        </a:xfrm>
                        <a:prstGeom prst="rect">
                          <a:avLst/>
                        </a:prstGeom>
                      </p:spPr>
                    </p:pic>
                  </p:oleObj>
                </mc:Fallback>
              </mc:AlternateContent>
            </a:graphicData>
          </a:graphic>
        </p:graphicFrame>
      </p:grpSp>
      <p:grpSp>
        <p:nvGrpSpPr>
          <p:cNvPr id="49" name="Nhóm 48">
            <a:extLst>
              <a:ext uri="{FF2B5EF4-FFF2-40B4-BE49-F238E27FC236}">
                <a16:creationId xmlns:a16="http://schemas.microsoft.com/office/drawing/2014/main" id="{4BF837DB-CF80-B958-38BD-8C71E2ED0879}"/>
              </a:ext>
            </a:extLst>
          </p:cNvPr>
          <p:cNvGrpSpPr/>
          <p:nvPr/>
        </p:nvGrpSpPr>
        <p:grpSpPr>
          <a:xfrm>
            <a:off x="33656" y="2531120"/>
            <a:ext cx="6821815" cy="830997"/>
            <a:chOff x="33656" y="2531120"/>
            <a:chExt cx="6821815" cy="830997"/>
          </a:xfrm>
        </p:grpSpPr>
        <p:grpSp>
          <p:nvGrpSpPr>
            <p:cNvPr id="47" name="Nhóm 46">
              <a:extLst>
                <a:ext uri="{FF2B5EF4-FFF2-40B4-BE49-F238E27FC236}">
                  <a16:creationId xmlns:a16="http://schemas.microsoft.com/office/drawing/2014/main" id="{A84AB545-0183-3515-816F-441D739A2FE5}"/>
                </a:ext>
              </a:extLst>
            </p:cNvPr>
            <p:cNvGrpSpPr/>
            <p:nvPr/>
          </p:nvGrpSpPr>
          <p:grpSpPr>
            <a:xfrm>
              <a:off x="33656" y="2531120"/>
              <a:ext cx="6821815" cy="830997"/>
              <a:chOff x="33656" y="2531120"/>
              <a:chExt cx="6821815" cy="830997"/>
            </a:xfrm>
          </p:grpSpPr>
          <p:sp>
            <p:nvSpPr>
              <p:cNvPr id="44" name="Hộp Văn bản 43">
                <a:extLst>
                  <a:ext uri="{FF2B5EF4-FFF2-40B4-BE49-F238E27FC236}">
                    <a16:creationId xmlns:a16="http://schemas.microsoft.com/office/drawing/2014/main" id="{BC37BE85-6510-1AF3-8CB1-B308A8BAF426}"/>
                  </a:ext>
                </a:extLst>
              </p:cNvPr>
              <p:cNvSpPr txBox="1"/>
              <p:nvPr/>
            </p:nvSpPr>
            <p:spPr>
              <a:xfrm>
                <a:off x="33656" y="2531120"/>
                <a:ext cx="6821815" cy="830997"/>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Vì số bạn nam và số bạn nữ chia đều vào các đội nên                       nên        ƯC (24, 30)</a:t>
                </a:r>
              </a:p>
            </p:txBody>
          </p:sp>
          <p:graphicFrame>
            <p:nvGraphicFramePr>
              <p:cNvPr id="45" name="Đối tượng 44">
                <a:extLst>
                  <a:ext uri="{FF2B5EF4-FFF2-40B4-BE49-F238E27FC236}">
                    <a16:creationId xmlns:a16="http://schemas.microsoft.com/office/drawing/2014/main" id="{4C162C85-BD73-75DC-E420-3A78A20A4651}"/>
                  </a:ext>
                </a:extLst>
              </p:cNvPr>
              <p:cNvGraphicFramePr>
                <a:graphicFrameLocks noChangeAspect="1"/>
              </p:cNvGraphicFramePr>
              <p:nvPr>
                <p:extLst>
                  <p:ext uri="{D42A27DB-BD31-4B8C-83A1-F6EECF244321}">
                    <p14:modId xmlns:p14="http://schemas.microsoft.com/office/powerpoint/2010/main" val="2253940404"/>
                  </p:ext>
                </p:extLst>
              </p:nvPr>
            </p:nvGraphicFramePr>
            <p:xfrm>
              <a:off x="677392" y="2885504"/>
              <a:ext cx="1445875" cy="423791"/>
            </p:xfrm>
            <a:graphic>
              <a:graphicData uri="http://schemas.openxmlformats.org/presentationml/2006/ole">
                <mc:AlternateContent xmlns:mc="http://schemas.openxmlformats.org/markup-compatibility/2006">
                  <mc:Choice xmlns:v="urn:schemas-microsoft-com:vml" Requires="v">
                    <p:oleObj name="Equation" r:id="rId8" imgW="736560" imgH="215640" progId="Equation.DSMT4">
                      <p:embed/>
                    </p:oleObj>
                  </mc:Choice>
                  <mc:Fallback>
                    <p:oleObj name="Equation" r:id="rId8" imgW="736560" imgH="215640" progId="Equation.DSMT4">
                      <p:embed/>
                      <p:pic>
                        <p:nvPicPr>
                          <p:cNvPr id="45" name="Đối tượng 44">
                            <a:extLst>
                              <a:ext uri="{FF2B5EF4-FFF2-40B4-BE49-F238E27FC236}">
                                <a16:creationId xmlns:a16="http://schemas.microsoft.com/office/drawing/2014/main" id="{4C162C85-BD73-75DC-E420-3A78A20A4651}"/>
                              </a:ext>
                            </a:extLst>
                          </p:cNvPr>
                          <p:cNvPicPr/>
                          <p:nvPr/>
                        </p:nvPicPr>
                        <p:blipFill>
                          <a:blip r:embed="rId9"/>
                          <a:stretch>
                            <a:fillRect/>
                          </a:stretch>
                        </p:blipFill>
                        <p:spPr>
                          <a:xfrm>
                            <a:off x="677392" y="2885504"/>
                            <a:ext cx="1445875" cy="423791"/>
                          </a:xfrm>
                          <a:prstGeom prst="rect">
                            <a:avLst/>
                          </a:prstGeom>
                        </p:spPr>
                      </p:pic>
                    </p:oleObj>
                  </mc:Fallback>
                </mc:AlternateContent>
              </a:graphicData>
            </a:graphic>
          </p:graphicFrame>
        </p:grpSp>
        <p:graphicFrame>
          <p:nvGraphicFramePr>
            <p:cNvPr id="48" name="Đối tượng 47">
              <a:extLst>
                <a:ext uri="{FF2B5EF4-FFF2-40B4-BE49-F238E27FC236}">
                  <a16:creationId xmlns:a16="http://schemas.microsoft.com/office/drawing/2014/main" id="{4DCE4598-C88E-796E-0F25-77C1A64A0C69}"/>
                </a:ext>
              </a:extLst>
            </p:cNvPr>
            <p:cNvGraphicFramePr>
              <a:graphicFrameLocks noChangeAspect="1"/>
            </p:cNvGraphicFramePr>
            <p:nvPr>
              <p:extLst>
                <p:ext uri="{D42A27DB-BD31-4B8C-83A1-F6EECF244321}">
                  <p14:modId xmlns:p14="http://schemas.microsoft.com/office/powerpoint/2010/main" val="2281634677"/>
                </p:ext>
              </p:extLst>
            </p:nvPr>
          </p:nvGraphicFramePr>
          <p:xfrm>
            <a:off x="2753079" y="2964341"/>
            <a:ext cx="480115" cy="277962"/>
          </p:xfrm>
          <a:graphic>
            <a:graphicData uri="http://schemas.openxmlformats.org/presentationml/2006/ole">
              <mc:AlternateContent xmlns:mc="http://schemas.openxmlformats.org/markup-compatibility/2006">
                <mc:Choice xmlns:v="urn:schemas-microsoft-com:vml" Requires="v">
                  <p:oleObj name="Equation" r:id="rId10" imgW="241200" imgH="139680" progId="Equation.DSMT4">
                    <p:embed/>
                  </p:oleObj>
                </mc:Choice>
                <mc:Fallback>
                  <p:oleObj name="Equation" r:id="rId10" imgW="241200" imgH="139680" progId="Equation.DSMT4">
                    <p:embed/>
                    <p:pic>
                      <p:nvPicPr>
                        <p:cNvPr id="48" name="Đối tượng 47">
                          <a:extLst>
                            <a:ext uri="{FF2B5EF4-FFF2-40B4-BE49-F238E27FC236}">
                              <a16:creationId xmlns:a16="http://schemas.microsoft.com/office/drawing/2014/main" id="{4DCE4598-C88E-796E-0F25-77C1A64A0C69}"/>
                            </a:ext>
                          </a:extLst>
                        </p:cNvPr>
                        <p:cNvPicPr/>
                        <p:nvPr/>
                      </p:nvPicPr>
                      <p:blipFill>
                        <a:blip r:embed="rId11"/>
                        <a:stretch>
                          <a:fillRect/>
                        </a:stretch>
                      </p:blipFill>
                      <p:spPr>
                        <a:xfrm>
                          <a:off x="2753079" y="2964341"/>
                          <a:ext cx="480115" cy="277962"/>
                        </a:xfrm>
                        <a:prstGeom prst="rect">
                          <a:avLst/>
                        </a:prstGeom>
                      </p:spPr>
                    </p:pic>
                  </p:oleObj>
                </mc:Fallback>
              </mc:AlternateContent>
            </a:graphicData>
          </a:graphic>
        </p:graphicFrame>
      </p:grpSp>
      <p:grpSp>
        <p:nvGrpSpPr>
          <p:cNvPr id="55" name="Nhóm 54">
            <a:extLst>
              <a:ext uri="{FF2B5EF4-FFF2-40B4-BE49-F238E27FC236}">
                <a16:creationId xmlns:a16="http://schemas.microsoft.com/office/drawing/2014/main" id="{2A1BDE1A-93D2-4D8C-03DE-DEDEF3C8F553}"/>
              </a:ext>
            </a:extLst>
          </p:cNvPr>
          <p:cNvGrpSpPr/>
          <p:nvPr/>
        </p:nvGrpSpPr>
        <p:grpSpPr>
          <a:xfrm>
            <a:off x="0" y="3273299"/>
            <a:ext cx="6821815" cy="461665"/>
            <a:chOff x="0" y="3273299"/>
            <a:chExt cx="6821815" cy="461665"/>
          </a:xfrm>
        </p:grpSpPr>
        <p:sp>
          <p:nvSpPr>
            <p:cNvPr id="50" name="Hộp Văn bản 49">
              <a:extLst>
                <a:ext uri="{FF2B5EF4-FFF2-40B4-BE49-F238E27FC236}">
                  <a16:creationId xmlns:a16="http://schemas.microsoft.com/office/drawing/2014/main" id="{3B42EB86-4A8D-8889-2E6D-E0C2F2162EE1}"/>
                </a:ext>
              </a:extLst>
            </p:cNvPr>
            <p:cNvSpPr txBox="1"/>
            <p:nvPr/>
          </p:nvSpPr>
          <p:spPr>
            <a:xfrm>
              <a:off x="0" y="3273299"/>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và       là số tự nhiên lớn nhất </a:t>
              </a:r>
            </a:p>
          </p:txBody>
        </p:sp>
        <p:graphicFrame>
          <p:nvGraphicFramePr>
            <p:cNvPr id="52" name="Đối tượng 51">
              <a:extLst>
                <a:ext uri="{FF2B5EF4-FFF2-40B4-BE49-F238E27FC236}">
                  <a16:creationId xmlns:a16="http://schemas.microsoft.com/office/drawing/2014/main" id="{D45FB9D6-B0CF-76D8-058B-C979AEB977CD}"/>
                </a:ext>
              </a:extLst>
            </p:cNvPr>
            <p:cNvGraphicFramePr>
              <a:graphicFrameLocks noChangeAspect="1"/>
            </p:cNvGraphicFramePr>
            <p:nvPr>
              <p:extLst>
                <p:ext uri="{D42A27DB-BD31-4B8C-83A1-F6EECF244321}">
                  <p14:modId xmlns:p14="http://schemas.microsoft.com/office/powerpoint/2010/main" val="2800037539"/>
                </p:ext>
              </p:extLst>
            </p:nvPr>
          </p:nvGraphicFramePr>
          <p:xfrm>
            <a:off x="488280" y="3338022"/>
            <a:ext cx="313572" cy="344929"/>
          </p:xfrm>
          <a:graphic>
            <a:graphicData uri="http://schemas.openxmlformats.org/presentationml/2006/ole">
              <mc:AlternateContent xmlns:mc="http://schemas.openxmlformats.org/markup-compatibility/2006">
                <mc:Choice xmlns:v="urn:schemas-microsoft-com:vml" Requires="v">
                  <p:oleObj name="Equation" r:id="rId12" imgW="126720" imgH="139680" progId="Equation.DSMT4">
                    <p:embed/>
                  </p:oleObj>
                </mc:Choice>
                <mc:Fallback>
                  <p:oleObj name="Equation" r:id="rId12" imgW="126720" imgH="139680" progId="Equation.DSMT4">
                    <p:embed/>
                    <p:pic>
                      <p:nvPicPr>
                        <p:cNvPr id="52" name="Đối tượng 51">
                          <a:extLst>
                            <a:ext uri="{FF2B5EF4-FFF2-40B4-BE49-F238E27FC236}">
                              <a16:creationId xmlns:a16="http://schemas.microsoft.com/office/drawing/2014/main" id="{D45FB9D6-B0CF-76D8-058B-C979AEB977CD}"/>
                            </a:ext>
                          </a:extLst>
                        </p:cNvPr>
                        <p:cNvPicPr/>
                        <p:nvPr/>
                      </p:nvPicPr>
                      <p:blipFill>
                        <a:blip r:embed="rId13"/>
                        <a:stretch>
                          <a:fillRect/>
                        </a:stretch>
                      </p:blipFill>
                      <p:spPr>
                        <a:xfrm>
                          <a:off x="488280" y="3338022"/>
                          <a:ext cx="313572" cy="344929"/>
                        </a:xfrm>
                        <a:prstGeom prst="rect">
                          <a:avLst/>
                        </a:prstGeom>
                      </p:spPr>
                    </p:pic>
                  </p:oleObj>
                </mc:Fallback>
              </mc:AlternateContent>
            </a:graphicData>
          </a:graphic>
        </p:graphicFrame>
      </p:grpSp>
      <p:grpSp>
        <p:nvGrpSpPr>
          <p:cNvPr id="64" name="Nhóm 63">
            <a:extLst>
              <a:ext uri="{FF2B5EF4-FFF2-40B4-BE49-F238E27FC236}">
                <a16:creationId xmlns:a16="http://schemas.microsoft.com/office/drawing/2014/main" id="{4BAC317C-5E4D-8F3F-7E00-3CAFC42DCD53}"/>
              </a:ext>
            </a:extLst>
          </p:cNvPr>
          <p:cNvGrpSpPr/>
          <p:nvPr/>
        </p:nvGrpSpPr>
        <p:grpSpPr>
          <a:xfrm>
            <a:off x="2880" y="3674286"/>
            <a:ext cx="6821815" cy="461665"/>
            <a:chOff x="2880" y="3674286"/>
            <a:chExt cx="6821815" cy="461665"/>
          </a:xfrm>
        </p:grpSpPr>
        <p:sp>
          <p:nvSpPr>
            <p:cNvPr id="53" name="Hộp Văn bản 52">
              <a:extLst>
                <a:ext uri="{FF2B5EF4-FFF2-40B4-BE49-F238E27FC236}">
                  <a16:creationId xmlns:a16="http://schemas.microsoft.com/office/drawing/2014/main" id="{F002D125-7DBC-20F9-9A2E-D131D1402AB1}"/>
                </a:ext>
              </a:extLst>
            </p:cNvPr>
            <p:cNvSpPr txBox="1"/>
            <p:nvPr/>
          </p:nvSpPr>
          <p:spPr>
            <a:xfrm>
              <a:off x="2880" y="3674286"/>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Từ đó      = ƯCLN(24, 30)</a:t>
              </a:r>
            </a:p>
          </p:txBody>
        </p:sp>
        <p:graphicFrame>
          <p:nvGraphicFramePr>
            <p:cNvPr id="56" name="Đối tượng 55">
              <a:extLst>
                <a:ext uri="{FF2B5EF4-FFF2-40B4-BE49-F238E27FC236}">
                  <a16:creationId xmlns:a16="http://schemas.microsoft.com/office/drawing/2014/main" id="{6B284953-FF26-F6CA-DEC0-FB45F298D060}"/>
                </a:ext>
              </a:extLst>
            </p:cNvPr>
            <p:cNvGraphicFramePr>
              <a:graphicFrameLocks noChangeAspect="1"/>
            </p:cNvGraphicFramePr>
            <p:nvPr>
              <p:extLst>
                <p:ext uri="{D42A27DB-BD31-4B8C-83A1-F6EECF244321}">
                  <p14:modId xmlns:p14="http://schemas.microsoft.com/office/powerpoint/2010/main" val="1944024372"/>
                </p:ext>
              </p:extLst>
            </p:nvPr>
          </p:nvGraphicFramePr>
          <p:xfrm>
            <a:off x="921389" y="3732080"/>
            <a:ext cx="314325" cy="346075"/>
          </p:xfrm>
          <a:graphic>
            <a:graphicData uri="http://schemas.openxmlformats.org/presentationml/2006/ole">
              <mc:AlternateContent xmlns:mc="http://schemas.openxmlformats.org/markup-compatibility/2006">
                <mc:Choice xmlns:v="urn:schemas-microsoft-com:vml" Requires="v">
                  <p:oleObj name="Equation" r:id="rId14" imgW="314134" imgH="346095" progId="Equation.DSMT4">
                    <p:embed/>
                  </p:oleObj>
                </mc:Choice>
                <mc:Fallback>
                  <p:oleObj name="Equation" r:id="rId14" imgW="314134" imgH="346095" progId="Equation.DSMT4">
                    <p:embed/>
                    <p:pic>
                      <p:nvPicPr>
                        <p:cNvPr id="56" name="Đối tượng 55">
                          <a:extLst>
                            <a:ext uri="{FF2B5EF4-FFF2-40B4-BE49-F238E27FC236}">
                              <a16:creationId xmlns:a16="http://schemas.microsoft.com/office/drawing/2014/main" id="{6B284953-FF26-F6CA-DEC0-FB45F298D060}"/>
                            </a:ext>
                          </a:extLst>
                        </p:cNvPr>
                        <p:cNvPicPr/>
                        <p:nvPr/>
                      </p:nvPicPr>
                      <p:blipFill>
                        <a:blip r:embed="rId15"/>
                        <a:stretch>
                          <a:fillRect/>
                        </a:stretch>
                      </p:blipFill>
                      <p:spPr>
                        <a:xfrm>
                          <a:off x="921389" y="3732080"/>
                          <a:ext cx="314325" cy="346075"/>
                        </a:xfrm>
                        <a:prstGeom prst="rect">
                          <a:avLst/>
                        </a:prstGeom>
                      </p:spPr>
                    </p:pic>
                  </p:oleObj>
                </mc:Fallback>
              </mc:AlternateContent>
            </a:graphicData>
          </a:graphic>
        </p:graphicFrame>
      </p:grpSp>
      <p:grpSp>
        <p:nvGrpSpPr>
          <p:cNvPr id="63" name="Nhóm 62">
            <a:extLst>
              <a:ext uri="{FF2B5EF4-FFF2-40B4-BE49-F238E27FC236}">
                <a16:creationId xmlns:a16="http://schemas.microsoft.com/office/drawing/2014/main" id="{128402CA-E5F6-25E8-84AC-A30488F0831C}"/>
              </a:ext>
            </a:extLst>
          </p:cNvPr>
          <p:cNvGrpSpPr/>
          <p:nvPr/>
        </p:nvGrpSpPr>
        <p:grpSpPr>
          <a:xfrm>
            <a:off x="-14245" y="4075273"/>
            <a:ext cx="6821815" cy="469258"/>
            <a:chOff x="-14245" y="4075273"/>
            <a:chExt cx="6821815" cy="469258"/>
          </a:xfrm>
        </p:grpSpPr>
        <p:sp>
          <p:nvSpPr>
            <p:cNvPr id="57" name="Hộp Văn bản 56">
              <a:extLst>
                <a:ext uri="{FF2B5EF4-FFF2-40B4-BE49-F238E27FC236}">
                  <a16:creationId xmlns:a16="http://schemas.microsoft.com/office/drawing/2014/main" id="{ED87582A-0D32-2D11-BFC0-F0C7CD3DC5D0}"/>
                </a:ext>
              </a:extLst>
            </p:cNvPr>
            <p:cNvSpPr txBox="1"/>
            <p:nvPr/>
          </p:nvSpPr>
          <p:spPr>
            <a:xfrm>
              <a:off x="-14245" y="4075273"/>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Ta có: </a:t>
              </a:r>
            </a:p>
          </p:txBody>
        </p:sp>
        <p:graphicFrame>
          <p:nvGraphicFramePr>
            <p:cNvPr id="59" name="Đối tượng 58">
              <a:extLst>
                <a:ext uri="{FF2B5EF4-FFF2-40B4-BE49-F238E27FC236}">
                  <a16:creationId xmlns:a16="http://schemas.microsoft.com/office/drawing/2014/main" id="{F8FAEC0A-0DA9-D224-9939-61991588297A}"/>
                </a:ext>
              </a:extLst>
            </p:cNvPr>
            <p:cNvGraphicFramePr>
              <a:graphicFrameLocks noChangeAspect="1"/>
            </p:cNvGraphicFramePr>
            <p:nvPr>
              <p:extLst>
                <p:ext uri="{D42A27DB-BD31-4B8C-83A1-F6EECF244321}">
                  <p14:modId xmlns:p14="http://schemas.microsoft.com/office/powerpoint/2010/main" val="3166113674"/>
                </p:ext>
              </p:extLst>
            </p:nvPr>
          </p:nvGraphicFramePr>
          <p:xfrm>
            <a:off x="1059894" y="4080981"/>
            <a:ext cx="2622550" cy="463550"/>
          </p:xfrm>
          <a:graphic>
            <a:graphicData uri="http://schemas.openxmlformats.org/presentationml/2006/ole">
              <mc:AlternateContent xmlns:mc="http://schemas.openxmlformats.org/markup-compatibility/2006">
                <mc:Choice xmlns:v="urn:schemas-microsoft-com:vml" Requires="v">
                  <p:oleObj name="Equation" r:id="rId16" imgW="1295280" imgH="228600" progId="Equation.DSMT4">
                    <p:embed/>
                  </p:oleObj>
                </mc:Choice>
                <mc:Fallback>
                  <p:oleObj name="Equation" r:id="rId16" imgW="1295280" imgH="228600" progId="Equation.DSMT4">
                    <p:embed/>
                    <p:pic>
                      <p:nvPicPr>
                        <p:cNvPr id="59" name="Đối tượng 58">
                          <a:extLst>
                            <a:ext uri="{FF2B5EF4-FFF2-40B4-BE49-F238E27FC236}">
                              <a16:creationId xmlns:a16="http://schemas.microsoft.com/office/drawing/2014/main" id="{F8FAEC0A-0DA9-D224-9939-61991588297A}"/>
                            </a:ext>
                          </a:extLst>
                        </p:cNvPr>
                        <p:cNvPicPr/>
                        <p:nvPr/>
                      </p:nvPicPr>
                      <p:blipFill>
                        <a:blip r:embed="rId17"/>
                        <a:stretch>
                          <a:fillRect/>
                        </a:stretch>
                      </p:blipFill>
                      <p:spPr>
                        <a:xfrm>
                          <a:off x="1059894" y="4080981"/>
                          <a:ext cx="2622550" cy="463550"/>
                        </a:xfrm>
                        <a:prstGeom prst="rect">
                          <a:avLst/>
                        </a:prstGeom>
                      </p:spPr>
                    </p:pic>
                  </p:oleObj>
                </mc:Fallback>
              </mc:AlternateContent>
            </a:graphicData>
          </a:graphic>
        </p:graphicFrame>
      </p:grpSp>
      <p:sp>
        <p:nvSpPr>
          <p:cNvPr id="60" name="Hộp Văn bản 59">
            <a:extLst>
              <a:ext uri="{FF2B5EF4-FFF2-40B4-BE49-F238E27FC236}">
                <a16:creationId xmlns:a16="http://schemas.microsoft.com/office/drawing/2014/main" id="{8F81B1EC-595B-7AB0-CC3F-26C7F496BBE5}"/>
              </a:ext>
            </a:extLst>
          </p:cNvPr>
          <p:cNvSpPr txBox="1"/>
          <p:nvPr/>
        </p:nvSpPr>
        <p:spPr>
          <a:xfrm>
            <a:off x="1" y="4477209"/>
            <a:ext cx="3233194"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ƯCLN(24, 30) = 2.3 = 6 </a:t>
            </a:r>
          </a:p>
        </p:txBody>
      </p:sp>
      <p:sp>
        <p:nvSpPr>
          <p:cNvPr id="61" name="Hộp Văn bản 60">
            <a:extLst>
              <a:ext uri="{FF2B5EF4-FFF2-40B4-BE49-F238E27FC236}">
                <a16:creationId xmlns:a16="http://schemas.microsoft.com/office/drawing/2014/main" id="{DA9AADD2-3967-404D-BD12-110247614CB8}"/>
              </a:ext>
            </a:extLst>
          </p:cNvPr>
          <p:cNvSpPr txBox="1"/>
          <p:nvPr/>
        </p:nvSpPr>
        <p:spPr>
          <a:xfrm>
            <a:off x="-14246" y="4961805"/>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Vậy số đội chơi chia được nhiều nhất là 6. </a:t>
            </a:r>
          </a:p>
        </p:txBody>
      </p:sp>
    </p:spTree>
    <p:extLst>
      <p:ext uri="{BB962C8B-B14F-4D97-AF65-F5344CB8AC3E}">
        <p14:creationId xmlns:p14="http://schemas.microsoft.com/office/powerpoint/2010/main" val="152293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anim calcmode="lin" valueType="num">
                                      <p:cBhvr>
                                        <p:cTn id="34" dur="1000" fill="hold"/>
                                        <p:tgtEl>
                                          <p:spTgt spid="55"/>
                                        </p:tgtEl>
                                        <p:attrNameLst>
                                          <p:attrName>ppt_x</p:attrName>
                                        </p:attrNameLst>
                                      </p:cBhvr>
                                      <p:tavLst>
                                        <p:tav tm="0">
                                          <p:val>
                                            <p:strVal val="#ppt_x"/>
                                          </p:val>
                                        </p:tav>
                                        <p:tav tm="100000">
                                          <p:val>
                                            <p:strVal val="#ppt_x"/>
                                          </p:val>
                                        </p:tav>
                                      </p:tavLst>
                                    </p:anim>
                                    <p:anim calcmode="lin" valueType="num">
                                      <p:cBhvr>
                                        <p:cTn id="3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heel(1)">
                                      <p:cBhvr>
                                        <p:cTn id="50" dur="20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733B-DA9E-BE5B-7811-1CBCDF7DCF9C}"/>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AFB16E40-58BE-913D-E1F0-B29B52718B54}"/>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7972CE29-1F72-E911-3F5B-2878137C2308}"/>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5" name="Hình tự do: Hình 44">
            <a:extLst>
              <a:ext uri="{FF2B5EF4-FFF2-40B4-BE49-F238E27FC236}">
                <a16:creationId xmlns:a16="http://schemas.microsoft.com/office/drawing/2014/main" id="{269E58AE-C0FF-3967-6E92-AF822322779F}"/>
              </a:ext>
            </a:extLst>
          </p:cNvPr>
          <p:cNvSpPr/>
          <p:nvPr/>
        </p:nvSpPr>
        <p:spPr>
          <a:xfrm>
            <a:off x="36383" y="524660"/>
            <a:ext cx="6853518" cy="676175"/>
          </a:xfrm>
          <a:custGeom>
            <a:avLst/>
            <a:gdLst>
              <a:gd name="connsiteX0" fmla="*/ 0 w 6057272"/>
              <a:gd name="connsiteY0" fmla="*/ 0 h 484867"/>
              <a:gd name="connsiteX1" fmla="*/ 6057272 w 6057272"/>
              <a:gd name="connsiteY1" fmla="*/ 0 h 484867"/>
              <a:gd name="connsiteX2" fmla="*/ 6057272 w 6057272"/>
              <a:gd name="connsiteY2" fmla="*/ 484867 h 484867"/>
              <a:gd name="connsiteX3" fmla="*/ 0 w 6057272"/>
              <a:gd name="connsiteY3" fmla="*/ 484867 h 484867"/>
              <a:gd name="connsiteX4" fmla="*/ 0 w 6057272"/>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84867">
                <a:moveTo>
                  <a:pt x="0" y="0"/>
                </a:moveTo>
                <a:lnTo>
                  <a:pt x="6057272" y="0"/>
                </a:lnTo>
                <a:lnTo>
                  <a:pt x="6057272" y="484867"/>
                </a:lnTo>
                <a:lnTo>
                  <a:pt x="0" y="484867"/>
                </a:lnTo>
                <a:lnTo>
                  <a:pt x="0" y="0"/>
                </a:ln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3" name="Hộp Văn bản 12">
            <a:extLst>
              <a:ext uri="{FF2B5EF4-FFF2-40B4-BE49-F238E27FC236}">
                <a16:creationId xmlns:a16="http://schemas.microsoft.com/office/drawing/2014/main" id="{D60C883F-6BDE-8EEA-E86C-0ED91095CA68}"/>
              </a:ext>
            </a:extLst>
          </p:cNvPr>
          <p:cNvSpPr txBox="1"/>
          <p:nvPr/>
        </p:nvSpPr>
        <p:spPr>
          <a:xfrm>
            <a:off x="132247" y="462015"/>
            <a:ext cx="6578025" cy="646331"/>
          </a:xfrm>
          <a:prstGeom prst="rect">
            <a:avLst/>
          </a:prstGeom>
          <a:noFill/>
        </p:spPr>
        <p:txBody>
          <a:bodyPr wrap="square" rtlCol="0">
            <a:spAutoFit/>
          </a:bodyPr>
          <a:lstStyle/>
          <a:p>
            <a:r>
              <a:rPr lang="en-US" sz="3600" b="1">
                <a:solidFill>
                  <a:schemeClr val="bg1"/>
                </a:solidFill>
                <a:latin typeface="#9Slide03 Bebas Neue Bold" panose="020B0606020202050201" pitchFamily="34" charset="0"/>
              </a:rPr>
              <a:t>III. HAI SỐ NGUYÊN TỐ CÙNG NHAU</a:t>
            </a:r>
            <a:endParaRPr lang="en-US" sz="3600" b="1" dirty="0">
              <a:solidFill>
                <a:schemeClr val="bg1"/>
              </a:solidFill>
              <a:latin typeface="#9Slide03 Bebas Neue Bold" panose="020B0606020202050201" pitchFamily="34" charset="0"/>
            </a:endParaRPr>
          </a:p>
        </p:txBody>
      </p:sp>
      <p:grpSp>
        <p:nvGrpSpPr>
          <p:cNvPr id="90" name="Nhóm 89">
            <a:extLst>
              <a:ext uri="{FF2B5EF4-FFF2-40B4-BE49-F238E27FC236}">
                <a16:creationId xmlns:a16="http://schemas.microsoft.com/office/drawing/2014/main" id="{0E17EDBF-5FE7-E338-D927-6A320686C815}"/>
              </a:ext>
            </a:extLst>
          </p:cNvPr>
          <p:cNvGrpSpPr/>
          <p:nvPr/>
        </p:nvGrpSpPr>
        <p:grpSpPr>
          <a:xfrm>
            <a:off x="6943263" y="439091"/>
            <a:ext cx="5191769" cy="2077117"/>
            <a:chOff x="6943262" y="439091"/>
            <a:chExt cx="5191769" cy="2077118"/>
          </a:xfrm>
        </p:grpSpPr>
        <p:grpSp>
          <p:nvGrpSpPr>
            <p:cNvPr id="76" name="Nhóm 75">
              <a:extLst>
                <a:ext uri="{FF2B5EF4-FFF2-40B4-BE49-F238E27FC236}">
                  <a16:creationId xmlns:a16="http://schemas.microsoft.com/office/drawing/2014/main" id="{D9BAE309-DAE8-7588-781D-4F42BB4AA606}"/>
                </a:ext>
              </a:extLst>
            </p:cNvPr>
            <p:cNvGrpSpPr/>
            <p:nvPr/>
          </p:nvGrpSpPr>
          <p:grpSpPr>
            <a:xfrm>
              <a:off x="6943262" y="524062"/>
              <a:ext cx="5191769" cy="1992147"/>
              <a:chOff x="6943262" y="524062"/>
              <a:chExt cx="5191769" cy="1992147"/>
            </a:xfrm>
          </p:grpSpPr>
          <p:sp>
            <p:nvSpPr>
              <p:cNvPr id="12" name="Hình tự do: Hình 11">
                <a:extLst>
                  <a:ext uri="{FF2B5EF4-FFF2-40B4-BE49-F238E27FC236}">
                    <a16:creationId xmlns:a16="http://schemas.microsoft.com/office/drawing/2014/main" id="{D1757387-CEC6-F1A3-CF01-52C9DA76886F}"/>
                  </a:ext>
                </a:extLst>
              </p:cNvPr>
              <p:cNvSpPr/>
              <p:nvPr/>
            </p:nvSpPr>
            <p:spPr>
              <a:xfrm>
                <a:off x="6943262" y="524062"/>
                <a:ext cx="5191769" cy="1992147"/>
              </a:xfrm>
              <a:custGeom>
                <a:avLst/>
                <a:gdLst>
                  <a:gd name="connsiteX0" fmla="*/ 0 w 3983679"/>
                  <a:gd name="connsiteY0" fmla="*/ 0 h 3014713"/>
                  <a:gd name="connsiteX1" fmla="*/ 3983679 w 3983679"/>
                  <a:gd name="connsiteY1" fmla="*/ 0 h 3014713"/>
                  <a:gd name="connsiteX2" fmla="*/ 3983679 w 3983679"/>
                  <a:gd name="connsiteY2" fmla="*/ 3014713 h 3014713"/>
                  <a:gd name="connsiteX3" fmla="*/ 0 w 3983679"/>
                  <a:gd name="connsiteY3" fmla="*/ 3014713 h 3014713"/>
                  <a:gd name="connsiteX4" fmla="*/ 0 w 3983679"/>
                  <a:gd name="connsiteY4" fmla="*/ 0 h 301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14713">
                    <a:moveTo>
                      <a:pt x="0" y="0"/>
                    </a:moveTo>
                    <a:lnTo>
                      <a:pt x="3983679" y="0"/>
                    </a:lnTo>
                    <a:lnTo>
                      <a:pt x="3983679" y="3014713"/>
                    </a:lnTo>
                    <a:lnTo>
                      <a:pt x="0" y="3014713"/>
                    </a:lnTo>
                    <a:lnTo>
                      <a:pt x="0" y="0"/>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6" name="Hộp Văn bản 15">
                <a:extLst>
                  <a:ext uri="{FF2B5EF4-FFF2-40B4-BE49-F238E27FC236}">
                    <a16:creationId xmlns:a16="http://schemas.microsoft.com/office/drawing/2014/main" id="{FD5FA430-3C45-345F-4A8E-292A661E1C98}"/>
                  </a:ext>
                </a:extLst>
              </p:cNvPr>
              <p:cNvSpPr txBox="1"/>
              <p:nvPr/>
            </p:nvSpPr>
            <p:spPr>
              <a:xfrm>
                <a:off x="7679448" y="770750"/>
                <a:ext cx="4075093" cy="1354218"/>
              </a:xfrm>
              <a:prstGeom prst="rect">
                <a:avLst/>
              </a:prstGeom>
              <a:noFill/>
            </p:spPr>
            <p:txBody>
              <a:bodyPr wrap="square" rtlCol="0">
                <a:spAutoFit/>
              </a:bodyPr>
              <a:lstStyle/>
              <a:p>
                <a:pPr>
                  <a:spcBef>
                    <a:spcPts val="601"/>
                  </a:spcBef>
                  <a:spcAft>
                    <a:spcPts val="601"/>
                  </a:spcAft>
                </a:pPr>
                <a:r>
                  <a:rPr lang="en-US" sz="2400" dirty="0" err="1">
                    <a:latin typeface="#9Slide03 Cabin Bold" panose="00000800000000000000" pitchFamily="2" charset="0"/>
                  </a:rPr>
                  <a:t>Luyện</a:t>
                </a:r>
                <a:r>
                  <a:rPr lang="en-US" sz="2400" dirty="0">
                    <a:latin typeface="#9Slide03 Cabin Bold" panose="00000800000000000000" pitchFamily="2" charset="0"/>
                  </a:rPr>
                  <a:t> </a:t>
                </a:r>
                <a:r>
                  <a:rPr lang="en-US" sz="2400" err="1">
                    <a:latin typeface="#9Slide03 Cabin Bold" panose="00000800000000000000" pitchFamily="2" charset="0"/>
                  </a:rPr>
                  <a:t>tập</a:t>
                </a:r>
                <a:r>
                  <a:rPr lang="en-US" sz="2400">
                    <a:latin typeface="#9Slide03 Cabin Bold" panose="00000800000000000000" pitchFamily="2" charset="0"/>
                  </a:rPr>
                  <a:t> 5:</a:t>
                </a:r>
                <a:endParaRPr lang="en-US" sz="2400" dirty="0">
                  <a:latin typeface="#9Slide03 Cabin Bold" panose="00000800000000000000" pitchFamily="2" charset="0"/>
                </a:endParaRPr>
              </a:p>
              <a:p>
                <a:pPr>
                  <a:spcBef>
                    <a:spcPts val="601"/>
                  </a:spcBef>
                  <a:spcAft>
                    <a:spcPts val="601"/>
                  </a:spcAft>
                </a:pPr>
                <a:r>
                  <a:rPr lang="en-US" sz="2400">
                    <a:latin typeface="#9Slide03 Cabin Bold" panose="00000800000000000000" pitchFamily="2" charset="0"/>
                  </a:rPr>
                  <a:t>Hai số 24 và 35 có nguyên tố cùng nhau không? Vì sao?</a:t>
                </a:r>
                <a:endParaRPr lang="en-US" sz="2400" dirty="0">
                  <a:latin typeface="#9Slide03 Cabin Bold" panose="00000800000000000000" pitchFamily="2" charset="0"/>
                </a:endParaRPr>
              </a:p>
            </p:txBody>
          </p:sp>
        </p:grpSp>
        <p:pic>
          <p:nvPicPr>
            <p:cNvPr id="18" name="Hình ảnh 17" descr="Ảnh có chứa hình mẫu, thiết kế&#10;&#10;Mô tả được tạo tự động với mức tin cậy trung bình">
              <a:extLst>
                <a:ext uri="{FF2B5EF4-FFF2-40B4-BE49-F238E27FC236}">
                  <a16:creationId xmlns:a16="http://schemas.microsoft.com/office/drawing/2014/main" id="{0034E2A1-B112-2EE7-82FE-E5C952CEB54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4712" y="439091"/>
              <a:ext cx="841779" cy="608399"/>
            </a:xfrm>
            <a:prstGeom prst="rect">
              <a:avLst/>
            </a:prstGeom>
          </p:spPr>
        </p:pic>
      </p:grpSp>
      <p:sp>
        <p:nvSpPr>
          <p:cNvPr id="11" name="Hình tự do: Hình 10">
            <a:extLst>
              <a:ext uri="{FF2B5EF4-FFF2-40B4-BE49-F238E27FC236}">
                <a16:creationId xmlns:a16="http://schemas.microsoft.com/office/drawing/2014/main" id="{6C103F9A-0101-7187-6A3E-BD757C643284}"/>
              </a:ext>
            </a:extLst>
          </p:cNvPr>
          <p:cNvSpPr/>
          <p:nvPr/>
        </p:nvSpPr>
        <p:spPr>
          <a:xfrm>
            <a:off x="36383" y="4040043"/>
            <a:ext cx="6853518" cy="2591795"/>
          </a:xfrm>
          <a:custGeom>
            <a:avLst/>
            <a:gdLst>
              <a:gd name="connsiteX0" fmla="*/ 0 w 6057272"/>
              <a:gd name="connsiteY0" fmla="*/ 0 h 1850789"/>
              <a:gd name="connsiteX1" fmla="*/ 6057272 w 6057272"/>
              <a:gd name="connsiteY1" fmla="*/ 0 h 1850789"/>
              <a:gd name="connsiteX2" fmla="*/ 6057272 w 6057272"/>
              <a:gd name="connsiteY2" fmla="*/ 1850789 h 1850789"/>
              <a:gd name="connsiteX3" fmla="*/ 0 w 6057272"/>
              <a:gd name="connsiteY3" fmla="*/ 1850789 h 1850789"/>
              <a:gd name="connsiteX4" fmla="*/ 0 w 6057272"/>
              <a:gd name="connsiteY4" fmla="*/ 0 h 185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1850789">
                <a:moveTo>
                  <a:pt x="0" y="0"/>
                </a:moveTo>
                <a:lnTo>
                  <a:pt x="6057272" y="0"/>
                </a:lnTo>
                <a:lnTo>
                  <a:pt x="6057272" y="1850789"/>
                </a:lnTo>
                <a:lnTo>
                  <a:pt x="0" y="1850789"/>
                </a:lnTo>
                <a:lnTo>
                  <a:pt x="0" y="0"/>
                </a:lnTo>
                <a:close/>
              </a:path>
            </a:pathLst>
          </a:cu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grpSp>
        <p:nvGrpSpPr>
          <p:cNvPr id="50" name="Nhóm 49">
            <a:extLst>
              <a:ext uri="{FF2B5EF4-FFF2-40B4-BE49-F238E27FC236}">
                <a16:creationId xmlns:a16="http://schemas.microsoft.com/office/drawing/2014/main" id="{D038838A-62A6-94D3-7447-2E7CEDB967FA}"/>
              </a:ext>
            </a:extLst>
          </p:cNvPr>
          <p:cNvGrpSpPr/>
          <p:nvPr/>
        </p:nvGrpSpPr>
        <p:grpSpPr>
          <a:xfrm>
            <a:off x="195104" y="3935309"/>
            <a:ext cx="6602383" cy="2529254"/>
            <a:chOff x="195104" y="3935309"/>
            <a:chExt cx="6602382" cy="2529254"/>
          </a:xfrm>
        </p:grpSpPr>
        <p:sp>
          <p:nvSpPr>
            <p:cNvPr id="77" name="Hình chữ nhật 76">
              <a:extLst>
                <a:ext uri="{FF2B5EF4-FFF2-40B4-BE49-F238E27FC236}">
                  <a16:creationId xmlns:a16="http://schemas.microsoft.com/office/drawing/2014/main" id="{924B45DA-DCF6-0794-60A3-1030286AA758}"/>
                </a:ext>
              </a:extLst>
            </p:cNvPr>
            <p:cNvSpPr/>
            <p:nvPr/>
          </p:nvSpPr>
          <p:spPr>
            <a:xfrm>
              <a:off x="195104" y="4299279"/>
              <a:ext cx="6602382" cy="216528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Hộp Văn bản 77">
              <a:extLst>
                <a:ext uri="{FF2B5EF4-FFF2-40B4-BE49-F238E27FC236}">
                  <a16:creationId xmlns:a16="http://schemas.microsoft.com/office/drawing/2014/main" id="{1BFFFF8C-86D7-D2E3-2669-91BA9D48D323}"/>
                </a:ext>
              </a:extLst>
            </p:cNvPr>
            <p:cNvSpPr txBox="1"/>
            <p:nvPr/>
          </p:nvSpPr>
          <p:spPr>
            <a:xfrm>
              <a:off x="1727269" y="3935309"/>
              <a:ext cx="3656670" cy="461665"/>
            </a:xfrm>
            <a:prstGeom prst="rect">
              <a:avLst/>
            </a:prstGeom>
            <a:solidFill>
              <a:srgbClr val="D9F2D0"/>
            </a:solidFill>
          </p:spPr>
          <p:txBody>
            <a:bodyPr wrap="square" rtlCol="0">
              <a:spAutoFit/>
            </a:bodyPr>
            <a:lstStyle/>
            <a:p>
              <a:pPr algn="ctr"/>
              <a:r>
                <a:rPr lang="en-US" sz="2400" b="1">
                  <a:solidFill>
                    <a:srgbClr val="FF0000"/>
                  </a:solidFill>
                  <a:latin typeface="#9Slide03 Cabin Bold" panose="00000800000000000000" pitchFamily="2" charset="0"/>
                </a:rPr>
                <a:t>Phân số tối giản</a:t>
              </a:r>
              <a:endParaRPr lang="en-US" sz="2400" b="1" dirty="0">
                <a:solidFill>
                  <a:srgbClr val="FF0000"/>
                </a:solidFill>
                <a:latin typeface="#9Slide03 Cabin Bold" panose="00000800000000000000" pitchFamily="2" charset="0"/>
              </a:endParaRPr>
            </a:p>
          </p:txBody>
        </p:sp>
      </p:grpSp>
      <p:pic>
        <p:nvPicPr>
          <p:cNvPr id="80" name="Hình ảnh 79" descr="Ảnh có chứa Phông chữ, văn bản, Đồ họa, biểu tượng&#10;&#10;Mô tả được tạo tự động">
            <a:extLst>
              <a:ext uri="{FF2B5EF4-FFF2-40B4-BE49-F238E27FC236}">
                <a16:creationId xmlns:a16="http://schemas.microsoft.com/office/drawing/2014/main" id="{F58395F3-2CDC-2092-F658-B2ED6D4086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5455" y="5037873"/>
            <a:ext cx="1238364" cy="922723"/>
          </a:xfrm>
          <a:prstGeom prst="rect">
            <a:avLst/>
          </a:prstGeom>
        </p:spPr>
      </p:pic>
      <p:sp>
        <p:nvSpPr>
          <p:cNvPr id="81" name="Hình tự do: Hình 80">
            <a:extLst>
              <a:ext uri="{FF2B5EF4-FFF2-40B4-BE49-F238E27FC236}">
                <a16:creationId xmlns:a16="http://schemas.microsoft.com/office/drawing/2014/main" id="{F3D01335-94A7-A9A1-ED8C-E58A52467348}"/>
              </a:ext>
            </a:extLst>
          </p:cNvPr>
          <p:cNvSpPr/>
          <p:nvPr/>
        </p:nvSpPr>
        <p:spPr>
          <a:xfrm>
            <a:off x="272847" y="4397821"/>
            <a:ext cx="1085614" cy="788911"/>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82" name="Hình tự do: Hình 81">
            <a:extLst>
              <a:ext uri="{FF2B5EF4-FFF2-40B4-BE49-F238E27FC236}">
                <a16:creationId xmlns:a16="http://schemas.microsoft.com/office/drawing/2014/main" id="{6EB1030E-2205-FFC7-6431-A7486EEEFF7E}"/>
              </a:ext>
            </a:extLst>
          </p:cNvPr>
          <p:cNvSpPr/>
          <p:nvPr/>
        </p:nvSpPr>
        <p:spPr>
          <a:xfrm>
            <a:off x="1410189" y="4397821"/>
            <a:ext cx="5123477" cy="788911"/>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83" name="Hình tự do: Hình 82">
            <a:extLst>
              <a:ext uri="{FF2B5EF4-FFF2-40B4-BE49-F238E27FC236}">
                <a16:creationId xmlns:a16="http://schemas.microsoft.com/office/drawing/2014/main" id="{004A4D35-C852-1691-0286-491EA0DC21B1}"/>
              </a:ext>
            </a:extLst>
          </p:cNvPr>
          <p:cNvSpPr/>
          <p:nvPr/>
        </p:nvSpPr>
        <p:spPr>
          <a:xfrm>
            <a:off x="272846" y="5237665"/>
            <a:ext cx="6260820" cy="1095675"/>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84" name="Hộp Văn bản 83">
            <a:extLst>
              <a:ext uri="{FF2B5EF4-FFF2-40B4-BE49-F238E27FC236}">
                <a16:creationId xmlns:a16="http://schemas.microsoft.com/office/drawing/2014/main" id="{C06344E0-CCC2-1D4C-8044-965BE0D77489}"/>
              </a:ext>
            </a:extLst>
          </p:cNvPr>
          <p:cNvSpPr txBox="1"/>
          <p:nvPr/>
        </p:nvSpPr>
        <p:spPr>
          <a:xfrm>
            <a:off x="1479595" y="4404452"/>
            <a:ext cx="4983601" cy="1200329"/>
          </a:xfrm>
          <a:prstGeom prst="rect">
            <a:avLst/>
          </a:prstGeom>
          <a:noFill/>
        </p:spPr>
        <p:txBody>
          <a:bodyPr wrap="square" rtlCol="0">
            <a:spAutoFit/>
          </a:bodyPr>
          <a:lstStyle/>
          <a:p>
            <a:r>
              <a:rPr lang="en-US" sz="2400">
                <a:latin typeface="#9Slide03 Cabin Bold" panose="00000800000000000000" pitchFamily="2" charset="0"/>
              </a:rPr>
              <a:t>Phân số tối giản là phân số có tử và mẫu là hai số nguyên tố cùng nhau.</a:t>
            </a:r>
          </a:p>
          <a:p>
            <a:endParaRPr lang="en-US" sz="2400">
              <a:solidFill>
                <a:schemeClr val="accent6"/>
              </a:solidFill>
              <a:latin typeface="#9Slide03 Cabin Bold" panose="00000800000000000000" pitchFamily="2" charset="0"/>
            </a:endParaRPr>
          </a:p>
        </p:txBody>
      </p:sp>
      <p:sp>
        <p:nvSpPr>
          <p:cNvPr id="85" name="Hộp Văn bản 84">
            <a:extLst>
              <a:ext uri="{FF2B5EF4-FFF2-40B4-BE49-F238E27FC236}">
                <a16:creationId xmlns:a16="http://schemas.microsoft.com/office/drawing/2014/main" id="{5AD6C0F7-5E39-6ED0-8A51-1D1F8249380C}"/>
              </a:ext>
            </a:extLst>
          </p:cNvPr>
          <p:cNvSpPr txBox="1"/>
          <p:nvPr/>
        </p:nvSpPr>
        <p:spPr>
          <a:xfrm>
            <a:off x="366995" y="5493805"/>
            <a:ext cx="968966" cy="461665"/>
          </a:xfrm>
          <a:prstGeom prst="rect">
            <a:avLst/>
          </a:prstGeom>
          <a:noFill/>
        </p:spPr>
        <p:txBody>
          <a:bodyPr wrap="square" rtlCol="0">
            <a:spAutoFit/>
          </a:bodyPr>
          <a:lstStyle/>
          <a:p>
            <a:r>
              <a:rPr lang="en-US" sz="2400" err="1">
                <a:solidFill>
                  <a:schemeClr val="accent6"/>
                </a:solidFill>
                <a:latin typeface="#9Slide03 Cabin Bold" panose="00000800000000000000" pitchFamily="2" charset="0"/>
              </a:rPr>
              <a:t>Ví</a:t>
            </a:r>
            <a:r>
              <a:rPr lang="en-US" sz="2400">
                <a:solidFill>
                  <a:schemeClr val="accent6"/>
                </a:solidFill>
                <a:latin typeface="#9Slide03 Cabin Bold" panose="00000800000000000000" pitchFamily="2" charset="0"/>
              </a:rPr>
              <a:t> dụ:</a:t>
            </a:r>
            <a:endParaRPr lang="en-US" sz="2400" dirty="0">
              <a:latin typeface="#9Slide03 Cabin Bold" panose="00000800000000000000" pitchFamily="2" charset="0"/>
            </a:endParaRPr>
          </a:p>
        </p:txBody>
      </p:sp>
      <p:sp>
        <p:nvSpPr>
          <p:cNvPr id="86" name="Hộp Văn bản 85">
            <a:extLst>
              <a:ext uri="{FF2B5EF4-FFF2-40B4-BE49-F238E27FC236}">
                <a16:creationId xmlns:a16="http://schemas.microsoft.com/office/drawing/2014/main" id="{55184111-40BC-2A4B-404A-EDD56EAB5A08}"/>
              </a:ext>
            </a:extLst>
          </p:cNvPr>
          <p:cNvSpPr txBox="1"/>
          <p:nvPr/>
        </p:nvSpPr>
        <p:spPr>
          <a:xfrm>
            <a:off x="1557126" y="5285057"/>
            <a:ext cx="4725738" cy="769698"/>
          </a:xfrm>
          <a:prstGeom prst="rect">
            <a:avLst/>
          </a:prstGeom>
          <a:noFill/>
        </p:spPr>
        <p:txBody>
          <a:bodyPr wrap="square" rtlCol="0">
            <a:spAutoFit/>
          </a:bodyPr>
          <a:lstStyle/>
          <a:p>
            <a:r>
              <a:rPr lang="en-US" sz="2201">
                <a:latin typeface="#9Slide03 Cabin Bold" panose="00000800000000000000" pitchFamily="2" charset="0"/>
              </a:rPr>
              <a:t>ƯCLN(16, 20) = 4.</a:t>
            </a:r>
          </a:p>
          <a:p>
            <a:r>
              <a:rPr lang="en-US" sz="2201">
                <a:latin typeface="#9Slide03 Cabin Bold" panose="00000800000000000000" pitchFamily="2" charset="0"/>
              </a:rPr>
              <a:t>Vậy </a:t>
            </a:r>
            <a:endParaRPr lang="en-US" sz="2201" dirty="0">
              <a:latin typeface="#9Slide03 Cabin Bold" panose="00000800000000000000" pitchFamily="2" charset="0"/>
            </a:endParaRPr>
          </a:p>
        </p:txBody>
      </p:sp>
      <p:sp>
        <p:nvSpPr>
          <p:cNvPr id="87" name="Hộp Văn bản 86">
            <a:extLst>
              <a:ext uri="{FF2B5EF4-FFF2-40B4-BE49-F238E27FC236}">
                <a16:creationId xmlns:a16="http://schemas.microsoft.com/office/drawing/2014/main" id="{58789DAB-BDAA-3A59-57EF-A646777155E8}"/>
              </a:ext>
            </a:extLst>
          </p:cNvPr>
          <p:cNvSpPr txBox="1"/>
          <p:nvPr/>
        </p:nvSpPr>
        <p:spPr>
          <a:xfrm>
            <a:off x="346379" y="4406570"/>
            <a:ext cx="968966" cy="830997"/>
          </a:xfrm>
          <a:prstGeom prst="rect">
            <a:avLst/>
          </a:prstGeom>
          <a:noFill/>
        </p:spPr>
        <p:txBody>
          <a:bodyPr wrap="square" rtlCol="0">
            <a:spAutoFit/>
          </a:bodyPr>
          <a:lstStyle/>
          <a:p>
            <a:r>
              <a:rPr lang="en-US" sz="2400">
                <a:solidFill>
                  <a:schemeClr val="accent6"/>
                </a:solidFill>
                <a:latin typeface="#9Slide03 Cabin Bold" panose="00000800000000000000" pitchFamily="2" charset="0"/>
              </a:rPr>
              <a:t>Định nghĩa</a:t>
            </a:r>
            <a:endParaRPr lang="en-US" sz="2400" dirty="0">
              <a:latin typeface="#9Slide03 Cabin Bold" panose="00000800000000000000" pitchFamily="2" charset="0"/>
            </a:endParaRPr>
          </a:p>
        </p:txBody>
      </p:sp>
      <p:graphicFrame>
        <p:nvGraphicFramePr>
          <p:cNvPr id="28" name="Đối tượng 27">
            <a:extLst>
              <a:ext uri="{FF2B5EF4-FFF2-40B4-BE49-F238E27FC236}">
                <a16:creationId xmlns:a16="http://schemas.microsoft.com/office/drawing/2014/main" id="{DC07E067-A748-B918-3E51-4A1D9C6E5578}"/>
              </a:ext>
            </a:extLst>
          </p:cNvPr>
          <p:cNvGraphicFramePr>
            <a:graphicFrameLocks noChangeAspect="1"/>
          </p:cNvGraphicFramePr>
          <p:nvPr>
            <p:extLst>
              <p:ext uri="{D42A27DB-BD31-4B8C-83A1-F6EECF244321}">
                <p14:modId xmlns:p14="http://schemas.microsoft.com/office/powerpoint/2010/main" val="2621914"/>
              </p:ext>
            </p:extLst>
          </p:nvPr>
        </p:nvGraphicFramePr>
        <p:xfrm>
          <a:off x="2185079" y="5619067"/>
          <a:ext cx="1946050" cy="765194"/>
        </p:xfrm>
        <a:graphic>
          <a:graphicData uri="http://schemas.openxmlformats.org/presentationml/2006/ole">
            <mc:AlternateContent xmlns:mc="http://schemas.openxmlformats.org/markup-compatibility/2006">
              <mc:Choice xmlns:v="urn:schemas-microsoft-com:vml" Requires="v">
                <p:oleObj name="Equation" r:id="rId4" imgW="1002960" imgH="393480" progId="Equation.DSMT4">
                  <p:embed/>
                </p:oleObj>
              </mc:Choice>
              <mc:Fallback>
                <p:oleObj name="Equation" r:id="rId4" imgW="1002960" imgH="393480" progId="Equation.DSMT4">
                  <p:embed/>
                  <p:pic>
                    <p:nvPicPr>
                      <p:cNvPr id="28" name="Đối tượng 27">
                        <a:extLst>
                          <a:ext uri="{FF2B5EF4-FFF2-40B4-BE49-F238E27FC236}">
                            <a16:creationId xmlns:a16="http://schemas.microsoft.com/office/drawing/2014/main" id="{DC07E067-A748-B918-3E51-4A1D9C6E5578}"/>
                          </a:ext>
                        </a:extLst>
                      </p:cNvPr>
                      <p:cNvPicPr/>
                      <p:nvPr/>
                    </p:nvPicPr>
                    <p:blipFill>
                      <a:blip r:embed="rId5"/>
                      <a:stretch>
                        <a:fillRect/>
                      </a:stretch>
                    </p:blipFill>
                    <p:spPr>
                      <a:xfrm>
                        <a:off x="2185079" y="5619067"/>
                        <a:ext cx="1946050" cy="765194"/>
                      </a:xfrm>
                      <a:prstGeom prst="rect">
                        <a:avLst/>
                      </a:prstGeom>
                    </p:spPr>
                  </p:pic>
                </p:oleObj>
              </mc:Fallback>
            </mc:AlternateContent>
          </a:graphicData>
        </a:graphic>
      </p:graphicFrame>
      <p:grpSp>
        <p:nvGrpSpPr>
          <p:cNvPr id="97" name="Nhóm 96">
            <a:extLst>
              <a:ext uri="{FF2B5EF4-FFF2-40B4-BE49-F238E27FC236}">
                <a16:creationId xmlns:a16="http://schemas.microsoft.com/office/drawing/2014/main" id="{DAEE4A8D-53EC-3389-B4B7-BEECDE14A5F0}"/>
              </a:ext>
            </a:extLst>
          </p:cNvPr>
          <p:cNvGrpSpPr/>
          <p:nvPr/>
        </p:nvGrpSpPr>
        <p:grpSpPr>
          <a:xfrm>
            <a:off x="6888261" y="4695497"/>
            <a:ext cx="5245444" cy="1769067"/>
            <a:chOff x="6888261" y="4695496"/>
            <a:chExt cx="5245444" cy="1769067"/>
          </a:xfrm>
        </p:grpSpPr>
        <p:sp>
          <p:nvSpPr>
            <p:cNvPr id="21" name="Hình tự do: Hình 20">
              <a:extLst>
                <a:ext uri="{FF2B5EF4-FFF2-40B4-BE49-F238E27FC236}">
                  <a16:creationId xmlns:a16="http://schemas.microsoft.com/office/drawing/2014/main" id="{D119498A-85A0-D9D1-B301-5AE263413D7E}"/>
                </a:ext>
              </a:extLst>
            </p:cNvPr>
            <p:cNvSpPr/>
            <p:nvPr/>
          </p:nvSpPr>
          <p:spPr>
            <a:xfrm>
              <a:off x="6956207" y="4695496"/>
              <a:ext cx="5125462" cy="1769067"/>
            </a:xfrm>
            <a:custGeom>
              <a:avLst/>
              <a:gdLst>
                <a:gd name="connsiteX0" fmla="*/ 0 w 3983679"/>
                <a:gd name="connsiteY0" fmla="*/ 0 h 3025035"/>
                <a:gd name="connsiteX1" fmla="*/ 3983679 w 3983679"/>
                <a:gd name="connsiteY1" fmla="*/ 0 h 3025035"/>
                <a:gd name="connsiteX2" fmla="*/ 3983679 w 3983679"/>
                <a:gd name="connsiteY2" fmla="*/ 3025035 h 3025035"/>
                <a:gd name="connsiteX3" fmla="*/ 0 w 3983679"/>
                <a:gd name="connsiteY3" fmla="*/ 3025035 h 3025035"/>
                <a:gd name="connsiteX4" fmla="*/ 0 w 3983679"/>
                <a:gd name="connsiteY4" fmla="*/ 0 h 302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25035">
                  <a:moveTo>
                    <a:pt x="0" y="0"/>
                  </a:moveTo>
                  <a:lnTo>
                    <a:pt x="3983679" y="0"/>
                  </a:lnTo>
                  <a:lnTo>
                    <a:pt x="3983679" y="3025035"/>
                  </a:lnTo>
                  <a:lnTo>
                    <a:pt x="0" y="3025035"/>
                  </a:lnTo>
                  <a:lnTo>
                    <a:pt x="0" y="0"/>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7" name="Hộp Văn bản 36">
              <a:extLst>
                <a:ext uri="{FF2B5EF4-FFF2-40B4-BE49-F238E27FC236}">
                  <a16:creationId xmlns:a16="http://schemas.microsoft.com/office/drawing/2014/main" id="{FB76980A-DBA5-F71B-1B5B-A5083C5EB2C3}"/>
                </a:ext>
              </a:extLst>
            </p:cNvPr>
            <p:cNvSpPr txBox="1"/>
            <p:nvPr/>
          </p:nvSpPr>
          <p:spPr>
            <a:xfrm>
              <a:off x="7300283" y="5399570"/>
              <a:ext cx="4833422" cy="461665"/>
            </a:xfrm>
            <a:prstGeom prst="rect">
              <a:avLst/>
            </a:prstGeom>
            <a:noFill/>
          </p:spPr>
          <p:txBody>
            <a:bodyPr wrap="square" rtlCol="0">
              <a:spAutoFit/>
            </a:bodyPr>
            <a:lstStyle/>
            <a:p>
              <a:pPr algn="just"/>
              <a:r>
                <a:rPr lang="en-US" sz="2400" b="1" dirty="0">
                  <a:latin typeface="#9Slide03 Cabin Bold" panose="00000800000000000000" pitchFamily="2" charset="0"/>
                </a:rPr>
                <a:t>Em </a:t>
              </a:r>
              <a:r>
                <a:rPr lang="en-US" sz="2400" b="1" dirty="0" err="1">
                  <a:latin typeface="#9Slide03 Cabin Bold" panose="00000800000000000000" pitchFamily="2" charset="0"/>
                </a:rPr>
                <a:t>có</a:t>
              </a:r>
              <a:r>
                <a:rPr lang="en-US" sz="2400" b="1" dirty="0">
                  <a:latin typeface="#9Slide03 Cabin Bold" panose="00000800000000000000" pitchFamily="2" charset="0"/>
                </a:rPr>
                <a:t> </a:t>
              </a:r>
              <a:r>
                <a:rPr lang="en-US" sz="2400" b="1" dirty="0" err="1">
                  <a:latin typeface="#9Slide03 Cabin Bold" panose="00000800000000000000" pitchFamily="2" charset="0"/>
                </a:rPr>
                <a:t>nhận</a:t>
              </a:r>
              <a:r>
                <a:rPr lang="en-US" sz="2400" b="1" dirty="0">
                  <a:latin typeface="#9Slide03 Cabin Bold" panose="00000800000000000000" pitchFamily="2" charset="0"/>
                </a:rPr>
                <a:t> </a:t>
              </a:r>
              <a:r>
                <a:rPr lang="en-US" sz="2400" b="1" dirty="0" err="1">
                  <a:latin typeface="#9Slide03 Cabin Bold" panose="00000800000000000000" pitchFamily="2" charset="0"/>
                </a:rPr>
                <a:t>xét</a:t>
              </a:r>
              <a:r>
                <a:rPr lang="en-US" sz="2400" b="1" dirty="0">
                  <a:latin typeface="#9Slide03 Cabin Bold" panose="00000800000000000000" pitchFamily="2" charset="0"/>
                </a:rPr>
                <a:t> </a:t>
              </a:r>
              <a:r>
                <a:rPr lang="en-US" sz="2400" b="1" dirty="0" err="1">
                  <a:latin typeface="#9Slide03 Cabin Bold" panose="00000800000000000000" pitchFamily="2" charset="0"/>
                </a:rPr>
                <a:t>gì</a:t>
              </a:r>
              <a:r>
                <a:rPr lang="en-US" sz="2400" b="1" dirty="0">
                  <a:latin typeface="#9Slide03 Cabin Bold" panose="00000800000000000000" pitchFamily="2" charset="0"/>
                </a:rPr>
                <a:t> </a:t>
              </a:r>
              <a:r>
                <a:rPr lang="en-US" sz="2400" b="1" err="1">
                  <a:latin typeface="#9Slide03 Cabin Bold" panose="00000800000000000000" pitchFamily="2" charset="0"/>
                </a:rPr>
                <a:t>về</a:t>
              </a:r>
              <a:r>
                <a:rPr lang="en-US" sz="2400" b="1">
                  <a:latin typeface="#9Slide03 Cabin Bold" panose="00000800000000000000" pitchFamily="2" charset="0"/>
                </a:rPr>
                <a:t> phân số trên?</a:t>
              </a:r>
              <a:endParaRPr lang="en-US" sz="2400" b="1" dirty="0">
                <a:latin typeface="#9Slide03 Cabin Bold" panose="00000800000000000000" pitchFamily="2" charset="0"/>
              </a:endParaRPr>
            </a:p>
          </p:txBody>
        </p:sp>
        <p:pic>
          <p:nvPicPr>
            <p:cNvPr id="38" name="Hình ảnh 37" descr="Ảnh có chứa hình mẫu&#10;&#10;Mô tả được tạo tự động">
              <a:extLst>
                <a:ext uri="{FF2B5EF4-FFF2-40B4-BE49-F238E27FC236}">
                  <a16:creationId xmlns:a16="http://schemas.microsoft.com/office/drawing/2014/main" id="{17044903-3DF4-DD61-C13D-54ABD92B04B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261" y="4695496"/>
              <a:ext cx="926927" cy="800141"/>
            </a:xfrm>
            <a:prstGeom prst="rect">
              <a:avLst/>
            </a:prstGeom>
          </p:spPr>
        </p:pic>
      </p:grpSp>
      <p:grpSp>
        <p:nvGrpSpPr>
          <p:cNvPr id="71" name="Nhóm 70">
            <a:extLst>
              <a:ext uri="{FF2B5EF4-FFF2-40B4-BE49-F238E27FC236}">
                <a16:creationId xmlns:a16="http://schemas.microsoft.com/office/drawing/2014/main" id="{3897CB4D-0493-54FC-8AFB-78428BCD79D4}"/>
              </a:ext>
            </a:extLst>
          </p:cNvPr>
          <p:cNvGrpSpPr/>
          <p:nvPr/>
        </p:nvGrpSpPr>
        <p:grpSpPr>
          <a:xfrm>
            <a:off x="6946917" y="2571182"/>
            <a:ext cx="5191769" cy="2039383"/>
            <a:chOff x="6946916" y="2571181"/>
            <a:chExt cx="5191769" cy="2039382"/>
          </a:xfrm>
        </p:grpSpPr>
        <p:grpSp>
          <p:nvGrpSpPr>
            <p:cNvPr id="42" name="Nhóm 41">
              <a:extLst>
                <a:ext uri="{FF2B5EF4-FFF2-40B4-BE49-F238E27FC236}">
                  <a16:creationId xmlns:a16="http://schemas.microsoft.com/office/drawing/2014/main" id="{15687D5D-BB10-3E5B-6F2F-26D4A489D7CC}"/>
                </a:ext>
              </a:extLst>
            </p:cNvPr>
            <p:cNvGrpSpPr/>
            <p:nvPr/>
          </p:nvGrpSpPr>
          <p:grpSpPr>
            <a:xfrm>
              <a:off x="6946916" y="2571181"/>
              <a:ext cx="5191769" cy="2039382"/>
              <a:chOff x="6963225" y="1903505"/>
              <a:chExt cx="5191769" cy="1702020"/>
            </a:xfrm>
          </p:grpSpPr>
          <p:sp>
            <p:nvSpPr>
              <p:cNvPr id="15" name="Hình tự do: Hình 14">
                <a:extLst>
                  <a:ext uri="{FF2B5EF4-FFF2-40B4-BE49-F238E27FC236}">
                    <a16:creationId xmlns:a16="http://schemas.microsoft.com/office/drawing/2014/main" id="{BBD53AD1-D67E-5B70-B6CB-7EBFB5BBFB0A}"/>
                  </a:ext>
                </a:extLst>
              </p:cNvPr>
              <p:cNvSpPr/>
              <p:nvPr/>
            </p:nvSpPr>
            <p:spPr>
              <a:xfrm>
                <a:off x="6963225" y="1903505"/>
                <a:ext cx="5191769" cy="1702020"/>
              </a:xfrm>
              <a:custGeom>
                <a:avLst/>
                <a:gdLst>
                  <a:gd name="connsiteX0" fmla="*/ 0 w 3983679"/>
                  <a:gd name="connsiteY0" fmla="*/ 0 h 3025035"/>
                  <a:gd name="connsiteX1" fmla="*/ 3983679 w 3983679"/>
                  <a:gd name="connsiteY1" fmla="*/ 0 h 3025035"/>
                  <a:gd name="connsiteX2" fmla="*/ 3983679 w 3983679"/>
                  <a:gd name="connsiteY2" fmla="*/ 3025035 h 3025035"/>
                  <a:gd name="connsiteX3" fmla="*/ 0 w 3983679"/>
                  <a:gd name="connsiteY3" fmla="*/ 3025035 h 3025035"/>
                  <a:gd name="connsiteX4" fmla="*/ 0 w 3983679"/>
                  <a:gd name="connsiteY4" fmla="*/ 0 h 302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25035">
                    <a:moveTo>
                      <a:pt x="0" y="0"/>
                    </a:moveTo>
                    <a:lnTo>
                      <a:pt x="3983679" y="0"/>
                    </a:lnTo>
                    <a:lnTo>
                      <a:pt x="3983679" y="3025035"/>
                    </a:lnTo>
                    <a:lnTo>
                      <a:pt x="0" y="3025035"/>
                    </a:lnTo>
                    <a:lnTo>
                      <a:pt x="0" y="0"/>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9" name="Hộp Văn bản 38">
                <a:extLst>
                  <a:ext uri="{FF2B5EF4-FFF2-40B4-BE49-F238E27FC236}">
                    <a16:creationId xmlns:a16="http://schemas.microsoft.com/office/drawing/2014/main" id="{3FD7531D-D3E3-1AB0-DE67-7691A0436422}"/>
                  </a:ext>
                </a:extLst>
              </p:cNvPr>
              <p:cNvSpPr txBox="1"/>
              <p:nvPr/>
            </p:nvSpPr>
            <p:spPr>
              <a:xfrm>
                <a:off x="7563812" y="2020388"/>
                <a:ext cx="4261544" cy="1130197"/>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Hoạt động:</a:t>
                </a:r>
                <a:endParaRPr lang="en-US" sz="2400" dirty="0">
                  <a:latin typeface="#9Slide03 Cabin Bold" panose="00000800000000000000" pitchFamily="2" charset="0"/>
                </a:endParaRPr>
              </a:p>
              <a:p>
                <a:pPr>
                  <a:spcBef>
                    <a:spcPts val="601"/>
                  </a:spcBef>
                  <a:spcAft>
                    <a:spcPts val="601"/>
                  </a:spcAft>
                </a:pPr>
                <a:r>
                  <a:rPr lang="en-US" sz="2400">
                    <a:latin typeface="#9Slide03 Cabin Bold" panose="00000800000000000000" pitchFamily="2" charset="0"/>
                  </a:rPr>
                  <a:t>Có thể rút gọn phân số      được nữa không? </a:t>
                </a:r>
                <a:endParaRPr lang="en-US" sz="2400" dirty="0">
                  <a:latin typeface="#9Slide03 Cabin Bold" panose="00000800000000000000" pitchFamily="2" charset="0"/>
                </a:endParaRPr>
              </a:p>
            </p:txBody>
          </p:sp>
        </p:grpSp>
        <p:graphicFrame>
          <p:nvGraphicFramePr>
            <p:cNvPr id="40" name="Đối tượng 39">
              <a:extLst>
                <a:ext uri="{FF2B5EF4-FFF2-40B4-BE49-F238E27FC236}">
                  <a16:creationId xmlns:a16="http://schemas.microsoft.com/office/drawing/2014/main" id="{6DDCB938-C937-CD17-4B4A-7EA35E402FDF}"/>
                </a:ext>
              </a:extLst>
            </p:cNvPr>
            <p:cNvGraphicFramePr>
              <a:graphicFrameLocks noChangeAspect="1"/>
            </p:cNvGraphicFramePr>
            <p:nvPr>
              <p:extLst>
                <p:ext uri="{D42A27DB-BD31-4B8C-83A1-F6EECF244321}">
                  <p14:modId xmlns:p14="http://schemas.microsoft.com/office/powerpoint/2010/main" val="1721714866"/>
                </p:ext>
              </p:extLst>
            </p:nvPr>
          </p:nvGraphicFramePr>
          <p:xfrm>
            <a:off x="10598896" y="3043236"/>
            <a:ext cx="450850" cy="771525"/>
          </p:xfrm>
          <a:graphic>
            <a:graphicData uri="http://schemas.openxmlformats.org/presentationml/2006/ole">
              <mc:AlternateContent xmlns:mc="http://schemas.openxmlformats.org/markup-compatibility/2006">
                <mc:Choice xmlns:v="urn:schemas-microsoft-com:vml" Requires="v">
                  <p:oleObj name="Equation" r:id="rId7" imgW="228600" imgH="393480" progId="Equation.DSMT4">
                    <p:embed/>
                  </p:oleObj>
                </mc:Choice>
                <mc:Fallback>
                  <p:oleObj name="Equation" r:id="rId7" imgW="228600" imgH="393480" progId="Equation.DSMT4">
                    <p:embed/>
                    <p:pic>
                      <p:nvPicPr>
                        <p:cNvPr id="40" name="Đối tượng 39">
                          <a:extLst>
                            <a:ext uri="{FF2B5EF4-FFF2-40B4-BE49-F238E27FC236}">
                              <a16:creationId xmlns:a16="http://schemas.microsoft.com/office/drawing/2014/main" id="{6DDCB938-C937-CD17-4B4A-7EA35E402FDF}"/>
                            </a:ext>
                          </a:extLst>
                        </p:cNvPr>
                        <p:cNvPicPr/>
                        <p:nvPr/>
                      </p:nvPicPr>
                      <p:blipFill>
                        <a:blip r:embed="rId8"/>
                        <a:stretch>
                          <a:fillRect/>
                        </a:stretch>
                      </p:blipFill>
                      <p:spPr>
                        <a:xfrm>
                          <a:off x="10598896" y="3043236"/>
                          <a:ext cx="450850" cy="771525"/>
                        </a:xfrm>
                        <a:prstGeom prst="rect">
                          <a:avLst/>
                        </a:prstGeom>
                      </p:spPr>
                    </p:pic>
                  </p:oleObj>
                </mc:Fallback>
              </mc:AlternateContent>
            </a:graphicData>
          </a:graphic>
        </p:graphicFrame>
      </p:grpSp>
      <p:sp>
        <p:nvSpPr>
          <p:cNvPr id="107" name="Hình tự do: Hình 106">
            <a:extLst>
              <a:ext uri="{FF2B5EF4-FFF2-40B4-BE49-F238E27FC236}">
                <a16:creationId xmlns:a16="http://schemas.microsoft.com/office/drawing/2014/main" id="{E1DE651D-8941-697B-000E-5C7358DCAD4E}"/>
              </a:ext>
            </a:extLst>
          </p:cNvPr>
          <p:cNvSpPr/>
          <p:nvPr/>
        </p:nvSpPr>
        <p:spPr>
          <a:xfrm>
            <a:off x="17599" y="1371731"/>
            <a:ext cx="6853517" cy="2570427"/>
          </a:xfrm>
          <a:custGeom>
            <a:avLst/>
            <a:gdLst>
              <a:gd name="connsiteX0" fmla="*/ 0 w 6057272"/>
              <a:gd name="connsiteY0" fmla="*/ 0 h 1850789"/>
              <a:gd name="connsiteX1" fmla="*/ 6057272 w 6057272"/>
              <a:gd name="connsiteY1" fmla="*/ 0 h 1850789"/>
              <a:gd name="connsiteX2" fmla="*/ 6057272 w 6057272"/>
              <a:gd name="connsiteY2" fmla="*/ 1850789 h 1850789"/>
              <a:gd name="connsiteX3" fmla="*/ 0 w 6057272"/>
              <a:gd name="connsiteY3" fmla="*/ 1850789 h 1850789"/>
              <a:gd name="connsiteX4" fmla="*/ 0 w 6057272"/>
              <a:gd name="connsiteY4" fmla="*/ 0 h 185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1850789">
                <a:moveTo>
                  <a:pt x="0" y="0"/>
                </a:moveTo>
                <a:lnTo>
                  <a:pt x="6057272" y="0"/>
                </a:lnTo>
                <a:lnTo>
                  <a:pt x="6057272" y="1850789"/>
                </a:lnTo>
                <a:lnTo>
                  <a:pt x="0" y="1850789"/>
                </a:lnTo>
                <a:lnTo>
                  <a:pt x="0" y="0"/>
                </a:lnTo>
                <a:close/>
              </a:path>
            </a:pathLst>
          </a:cu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0" name="Hình chữ nhật 59">
            <a:extLst>
              <a:ext uri="{FF2B5EF4-FFF2-40B4-BE49-F238E27FC236}">
                <a16:creationId xmlns:a16="http://schemas.microsoft.com/office/drawing/2014/main" id="{CA4F6312-2633-8E35-FB3E-67C0631EE452}"/>
              </a:ext>
            </a:extLst>
          </p:cNvPr>
          <p:cNvSpPr/>
          <p:nvPr/>
        </p:nvSpPr>
        <p:spPr>
          <a:xfrm>
            <a:off x="160477" y="1505461"/>
            <a:ext cx="6602382" cy="236992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Hình tự do: Hình 60">
            <a:extLst>
              <a:ext uri="{FF2B5EF4-FFF2-40B4-BE49-F238E27FC236}">
                <a16:creationId xmlns:a16="http://schemas.microsoft.com/office/drawing/2014/main" id="{FE5A42D5-D68F-F610-F306-A17E5CAF632A}"/>
              </a:ext>
            </a:extLst>
          </p:cNvPr>
          <p:cNvSpPr/>
          <p:nvPr/>
        </p:nvSpPr>
        <p:spPr>
          <a:xfrm>
            <a:off x="346383" y="1520593"/>
            <a:ext cx="1085614" cy="1075543"/>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2" name="Hình tự do: Hình 61">
            <a:extLst>
              <a:ext uri="{FF2B5EF4-FFF2-40B4-BE49-F238E27FC236}">
                <a16:creationId xmlns:a16="http://schemas.microsoft.com/office/drawing/2014/main" id="{703A6F0C-2926-98F7-541C-6C3D4C6D45B6}"/>
              </a:ext>
            </a:extLst>
          </p:cNvPr>
          <p:cNvSpPr/>
          <p:nvPr/>
        </p:nvSpPr>
        <p:spPr>
          <a:xfrm>
            <a:off x="1483724" y="1504398"/>
            <a:ext cx="5123476" cy="1075543"/>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3" name="Hình tự do: Hình 62">
            <a:extLst>
              <a:ext uri="{FF2B5EF4-FFF2-40B4-BE49-F238E27FC236}">
                <a16:creationId xmlns:a16="http://schemas.microsoft.com/office/drawing/2014/main" id="{F1CC55FB-53E0-6FE3-2CE3-76D7BA134BF1}"/>
              </a:ext>
            </a:extLst>
          </p:cNvPr>
          <p:cNvSpPr/>
          <p:nvPr/>
        </p:nvSpPr>
        <p:spPr>
          <a:xfrm>
            <a:off x="346380" y="2673064"/>
            <a:ext cx="6260819" cy="1025100"/>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4" name="Hộp Văn bản 63">
            <a:extLst>
              <a:ext uri="{FF2B5EF4-FFF2-40B4-BE49-F238E27FC236}">
                <a16:creationId xmlns:a16="http://schemas.microsoft.com/office/drawing/2014/main" id="{A26EDBE7-30DC-7F7B-66F8-258959211625}"/>
              </a:ext>
            </a:extLst>
          </p:cNvPr>
          <p:cNvSpPr txBox="1"/>
          <p:nvPr/>
        </p:nvSpPr>
        <p:spPr>
          <a:xfrm>
            <a:off x="1501561" y="1755790"/>
            <a:ext cx="5105637" cy="830997"/>
          </a:xfrm>
          <a:prstGeom prst="rect">
            <a:avLst/>
          </a:prstGeom>
          <a:noFill/>
        </p:spPr>
        <p:txBody>
          <a:bodyPr wrap="square" rtlCol="0">
            <a:spAutoFit/>
          </a:bodyPr>
          <a:lstStyle/>
          <a:p>
            <a:r>
              <a:rPr lang="en-US" sz="2400">
                <a:latin typeface="#9Slide03 Cabin Bold" panose="00000800000000000000" pitchFamily="2" charset="0"/>
              </a:rPr>
              <a:t>Hai số nguyên tố cùng nhau là hai số có ƯCLN bằng 1               </a:t>
            </a:r>
          </a:p>
        </p:txBody>
      </p:sp>
      <p:sp>
        <p:nvSpPr>
          <p:cNvPr id="65" name="Hộp Văn bản 64">
            <a:extLst>
              <a:ext uri="{FF2B5EF4-FFF2-40B4-BE49-F238E27FC236}">
                <a16:creationId xmlns:a16="http://schemas.microsoft.com/office/drawing/2014/main" id="{27E9DA54-43D4-5DCB-5641-B2946D0A5B19}"/>
              </a:ext>
            </a:extLst>
          </p:cNvPr>
          <p:cNvSpPr txBox="1"/>
          <p:nvPr/>
        </p:nvSpPr>
        <p:spPr>
          <a:xfrm>
            <a:off x="460639" y="2948958"/>
            <a:ext cx="968966" cy="461665"/>
          </a:xfrm>
          <a:prstGeom prst="rect">
            <a:avLst/>
          </a:prstGeom>
          <a:noFill/>
        </p:spPr>
        <p:txBody>
          <a:bodyPr wrap="square" rtlCol="0">
            <a:spAutoFit/>
          </a:bodyPr>
          <a:lstStyle/>
          <a:p>
            <a:r>
              <a:rPr lang="en-US" sz="2400" err="1">
                <a:solidFill>
                  <a:schemeClr val="accent6"/>
                </a:solidFill>
                <a:latin typeface="#9Slide03 Cabin Bold" panose="00000800000000000000" pitchFamily="2" charset="0"/>
              </a:rPr>
              <a:t>Ví</a:t>
            </a:r>
            <a:r>
              <a:rPr lang="en-US" sz="2400">
                <a:solidFill>
                  <a:schemeClr val="accent6"/>
                </a:solidFill>
                <a:latin typeface="#9Slide03 Cabin Bold" panose="00000800000000000000" pitchFamily="2" charset="0"/>
              </a:rPr>
              <a:t> dụ:</a:t>
            </a:r>
            <a:endParaRPr lang="en-US" sz="2400" dirty="0">
              <a:latin typeface="#9Slide03 Cabin Bold" panose="00000800000000000000" pitchFamily="2" charset="0"/>
            </a:endParaRPr>
          </a:p>
        </p:txBody>
      </p:sp>
      <p:sp>
        <p:nvSpPr>
          <p:cNvPr id="66" name="Hộp Văn bản 65">
            <a:extLst>
              <a:ext uri="{FF2B5EF4-FFF2-40B4-BE49-F238E27FC236}">
                <a16:creationId xmlns:a16="http://schemas.microsoft.com/office/drawing/2014/main" id="{4CC1CF6F-BE81-DAB6-3D17-F56DED8FF65F}"/>
              </a:ext>
            </a:extLst>
          </p:cNvPr>
          <p:cNvSpPr txBox="1"/>
          <p:nvPr/>
        </p:nvSpPr>
        <p:spPr>
          <a:xfrm>
            <a:off x="1491122" y="2716513"/>
            <a:ext cx="4725737" cy="1200329"/>
          </a:xfrm>
          <a:prstGeom prst="rect">
            <a:avLst/>
          </a:prstGeom>
          <a:noFill/>
        </p:spPr>
        <p:txBody>
          <a:bodyPr wrap="square" rtlCol="0">
            <a:spAutoFit/>
          </a:bodyPr>
          <a:lstStyle/>
          <a:p>
            <a:r>
              <a:rPr lang="en-US" sz="2400">
                <a:latin typeface="#9Slide03 Cabin Bold" panose="00000800000000000000" pitchFamily="2" charset="0"/>
              </a:rPr>
              <a:t>14 = 2.7;  33 = 3.11; ƯCLN(14, 33) = 1</a:t>
            </a:r>
          </a:p>
          <a:p>
            <a:r>
              <a:rPr lang="en-US" sz="2400">
                <a:latin typeface="#9Slide03 Cabin Bold" panose="00000800000000000000" pitchFamily="2" charset="0"/>
              </a:rPr>
              <a:t>Hai số 14, 33 nguyên tố cùng nhau.</a:t>
            </a:r>
          </a:p>
          <a:p>
            <a:endParaRPr lang="en-US" sz="2400" dirty="0">
              <a:latin typeface="#9Slide03 Cabin Bold" panose="00000800000000000000" pitchFamily="2" charset="0"/>
            </a:endParaRPr>
          </a:p>
        </p:txBody>
      </p:sp>
      <p:sp>
        <p:nvSpPr>
          <p:cNvPr id="70" name="Hộp Văn bản 69">
            <a:extLst>
              <a:ext uri="{FF2B5EF4-FFF2-40B4-BE49-F238E27FC236}">
                <a16:creationId xmlns:a16="http://schemas.microsoft.com/office/drawing/2014/main" id="{BC45857C-303D-33A9-1E1A-D2607EE9AFEF}"/>
              </a:ext>
            </a:extLst>
          </p:cNvPr>
          <p:cNvSpPr txBox="1"/>
          <p:nvPr/>
        </p:nvSpPr>
        <p:spPr>
          <a:xfrm>
            <a:off x="437460" y="1698226"/>
            <a:ext cx="1302665" cy="830997"/>
          </a:xfrm>
          <a:prstGeom prst="rect">
            <a:avLst/>
          </a:prstGeom>
          <a:noFill/>
        </p:spPr>
        <p:txBody>
          <a:bodyPr wrap="square" rtlCol="0">
            <a:spAutoFit/>
          </a:bodyPr>
          <a:lstStyle/>
          <a:p>
            <a:r>
              <a:rPr lang="en-US" sz="2400">
                <a:solidFill>
                  <a:schemeClr val="accent6"/>
                </a:solidFill>
                <a:latin typeface="#9Slide03 Cabin Bold" panose="00000800000000000000" pitchFamily="2" charset="0"/>
              </a:rPr>
              <a:t>Định nghĩa</a:t>
            </a:r>
            <a:endParaRPr lang="en-US" sz="2400" dirty="0">
              <a:latin typeface="#9Slide03 Cabin Bold" panose="00000800000000000000" pitchFamily="2" charset="0"/>
            </a:endParaRPr>
          </a:p>
        </p:txBody>
      </p:sp>
      <p:sp>
        <p:nvSpPr>
          <p:cNvPr id="68" name="Hộp Văn bản 67">
            <a:extLst>
              <a:ext uri="{FF2B5EF4-FFF2-40B4-BE49-F238E27FC236}">
                <a16:creationId xmlns:a16="http://schemas.microsoft.com/office/drawing/2014/main" id="{7ED86838-737A-F85B-6049-1DF1AD91FCC8}"/>
              </a:ext>
            </a:extLst>
          </p:cNvPr>
          <p:cNvSpPr txBox="1"/>
          <p:nvPr/>
        </p:nvSpPr>
        <p:spPr>
          <a:xfrm>
            <a:off x="1192956" y="1303939"/>
            <a:ext cx="4621557" cy="461665"/>
          </a:xfrm>
          <a:prstGeom prst="rect">
            <a:avLst/>
          </a:prstGeom>
          <a:solidFill>
            <a:srgbClr val="D9F2D0"/>
          </a:solidFill>
        </p:spPr>
        <p:txBody>
          <a:bodyPr wrap="square" rtlCol="0">
            <a:spAutoFit/>
          </a:bodyPr>
          <a:lstStyle/>
          <a:p>
            <a:pPr algn="ctr"/>
            <a:r>
              <a:rPr lang="en-US" sz="2400" b="1">
                <a:solidFill>
                  <a:srgbClr val="FF0000"/>
                </a:solidFill>
                <a:latin typeface="#9Slide03 Cabin Bold" panose="00000800000000000000" pitchFamily="2" charset="0"/>
              </a:rPr>
              <a:t>Hai số nguyên tố cùng nhau</a:t>
            </a:r>
            <a:endParaRPr lang="en-US" sz="2400" b="1" dirty="0">
              <a:solidFill>
                <a:srgbClr val="FF0000"/>
              </a:solidFill>
              <a:latin typeface="#9Slide03 Cabin Bold" panose="00000800000000000000" pitchFamily="2" charset="0"/>
            </a:endParaRPr>
          </a:p>
        </p:txBody>
      </p:sp>
      <p:pic>
        <p:nvPicPr>
          <p:cNvPr id="2" name="Hình ảnh 1" descr="Ảnh có chứa Phông chữ, văn bản, Đồ họa, biểu tượng&#10;&#10;Mô tả được tạo tự động">
            <a:extLst>
              <a:ext uri="{FF2B5EF4-FFF2-40B4-BE49-F238E27FC236}">
                <a16:creationId xmlns:a16="http://schemas.microsoft.com/office/drawing/2014/main" id="{67AA10C0-D6BF-CD9C-6FE9-FE4A8B4BDC9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68844">
            <a:off x="5973020" y="2342046"/>
            <a:ext cx="1238364" cy="1257972"/>
          </a:xfrm>
          <a:prstGeom prst="rect">
            <a:avLst/>
          </a:prstGeom>
        </p:spPr>
      </p:pic>
    </p:spTree>
    <p:extLst>
      <p:ext uri="{BB962C8B-B14F-4D97-AF65-F5344CB8AC3E}">
        <p14:creationId xmlns:p14="http://schemas.microsoft.com/office/powerpoint/2010/main" val="24402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down)">
                                      <p:cBhvr>
                                        <p:cTn id="10" dur="500"/>
                                        <p:tgtEl>
                                          <p:spTgt spid="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down)">
                                      <p:cBhvr>
                                        <p:cTn id="13" dur="500"/>
                                        <p:tgtEl>
                                          <p:spTgt spid="6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down)">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wipe(down)">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down)">
                                      <p:cBhvr>
                                        <p:cTn id="40" dur="500"/>
                                        <p:tgtEl>
                                          <p:spTgt spid="7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down)">
                                      <p:cBhvr>
                                        <p:cTn id="45" dur="50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wipe(down)">
                                      <p:cBhvr>
                                        <p:cTn id="50" dur="500"/>
                                        <p:tgtEl>
                                          <p:spTgt spid="8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down)">
                                      <p:cBhvr>
                                        <p:cTn id="55" dur="500"/>
                                        <p:tgtEl>
                                          <p:spTgt spid="5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wipe(down)">
                                      <p:cBhvr>
                                        <p:cTn id="58" dur="500"/>
                                        <p:tgtEl>
                                          <p:spTgt spid="8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down)">
                                      <p:cBhvr>
                                        <p:cTn id="61" dur="500"/>
                                        <p:tgtEl>
                                          <p:spTgt spid="8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wipe(down)">
                                      <p:cBhvr>
                                        <p:cTn id="64" dur="500"/>
                                        <p:tgtEl>
                                          <p:spTgt spid="8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wipe(down)">
                                      <p:cBhvr>
                                        <p:cTn id="69" dur="500"/>
                                        <p:tgtEl>
                                          <p:spTgt spid="80"/>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wipe(down)">
                                      <p:cBhvr>
                                        <p:cTn id="72" dur="500"/>
                                        <p:tgtEl>
                                          <p:spTgt spid="8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wipe(down)">
                                      <p:cBhvr>
                                        <p:cTn id="75" dur="500"/>
                                        <p:tgtEl>
                                          <p:spTgt spid="8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down)">
                                      <p:cBhvr>
                                        <p:cTn id="78" dur="500"/>
                                        <p:tgtEl>
                                          <p:spTgt spid="86"/>
                                        </p:tgtEl>
                                      </p:cBhvr>
                                    </p:animEffect>
                                  </p:childTnLst>
                                </p:cTn>
                              </p:par>
                              <p:par>
                                <p:cTn id="79" presetID="22" presetClass="entr" presetSubtype="4"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down)">
                                      <p:cBhvr>
                                        <p:cTn id="8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p:bldP spid="85" grpId="0"/>
      <p:bldP spid="86" grpId="0"/>
      <p:bldP spid="87" grpId="0"/>
      <p:bldP spid="61" grpId="0" animBg="1"/>
      <p:bldP spid="62" grpId="0" animBg="1"/>
      <p:bldP spid="63" grpId="0" animBg="1"/>
      <p:bldP spid="64" grpId="0"/>
      <p:bldP spid="65" grpId="0"/>
      <p:bldP spid="66" grpId="0"/>
      <p:bldP spid="70" grpId="0"/>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1752-D160-422A-484F-A92F5622EA66}"/>
            </a:ext>
          </a:extLst>
        </p:cNvPr>
        <p:cNvGrpSpPr/>
        <p:nvPr/>
      </p:nvGrpSpPr>
      <p:grpSpPr>
        <a:xfrm>
          <a:off x="0" y="0"/>
          <a:ext cx="0" cy="0"/>
          <a:chOff x="0" y="0"/>
          <a:chExt cx="0" cy="0"/>
        </a:xfrm>
      </p:grpSpPr>
      <p:sp>
        <p:nvSpPr>
          <p:cNvPr id="93" name="Hình tự do: Hình 92">
            <a:extLst>
              <a:ext uri="{FF2B5EF4-FFF2-40B4-BE49-F238E27FC236}">
                <a16:creationId xmlns:a16="http://schemas.microsoft.com/office/drawing/2014/main" id="{1ABACF71-B337-CA13-5434-9AA25B5E39A3}"/>
              </a:ext>
            </a:extLst>
          </p:cNvPr>
          <p:cNvSpPr/>
          <p:nvPr/>
        </p:nvSpPr>
        <p:spPr>
          <a:xfrm>
            <a:off x="6132646" y="1199151"/>
            <a:ext cx="5848668" cy="1633851"/>
          </a:xfrm>
          <a:custGeom>
            <a:avLst/>
            <a:gdLst>
              <a:gd name="connsiteX0" fmla="*/ 0 w 4600168"/>
              <a:gd name="connsiteY0" fmla="*/ 0 h 1633851"/>
              <a:gd name="connsiteX1" fmla="*/ 4600168 w 4600168"/>
              <a:gd name="connsiteY1" fmla="*/ 0 h 1633851"/>
              <a:gd name="connsiteX2" fmla="*/ 4600168 w 4600168"/>
              <a:gd name="connsiteY2" fmla="*/ 1633851 h 1633851"/>
              <a:gd name="connsiteX3" fmla="*/ 0 w 4600168"/>
              <a:gd name="connsiteY3" fmla="*/ 1633851 h 1633851"/>
              <a:gd name="connsiteX4" fmla="*/ 0 w 4600168"/>
              <a:gd name="connsiteY4" fmla="*/ 0 h 16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1633851">
                <a:moveTo>
                  <a:pt x="0" y="0"/>
                </a:moveTo>
                <a:lnTo>
                  <a:pt x="4600168" y="0"/>
                </a:lnTo>
                <a:lnTo>
                  <a:pt x="4600168" y="1633851"/>
                </a:lnTo>
                <a:lnTo>
                  <a:pt x="0" y="163385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4" name="Hình chữ nhật 3">
            <a:extLst>
              <a:ext uri="{FF2B5EF4-FFF2-40B4-BE49-F238E27FC236}">
                <a16:creationId xmlns:a16="http://schemas.microsoft.com/office/drawing/2014/main" id="{A948897A-7E66-D928-4770-638AAF075421}"/>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89FF46F3-10BC-776A-736F-1767D8D0F2DD}"/>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6" name="Hình tự do: Hình 45">
            <a:extLst>
              <a:ext uri="{FF2B5EF4-FFF2-40B4-BE49-F238E27FC236}">
                <a16:creationId xmlns:a16="http://schemas.microsoft.com/office/drawing/2014/main" id="{5B2659FB-F63E-584F-DE18-4BA79517B4BA}"/>
              </a:ext>
            </a:extLst>
          </p:cNvPr>
          <p:cNvSpPr/>
          <p:nvPr/>
        </p:nvSpPr>
        <p:spPr>
          <a:xfrm>
            <a:off x="5848350" y="496125"/>
            <a:ext cx="6310294" cy="484866"/>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1" name="Hình tự do: Hình 40">
            <a:extLst>
              <a:ext uri="{FF2B5EF4-FFF2-40B4-BE49-F238E27FC236}">
                <a16:creationId xmlns:a16="http://schemas.microsoft.com/office/drawing/2014/main" id="{F5E8F5A5-4761-F7B8-F26D-1E2587D3244E}"/>
              </a:ext>
            </a:extLst>
          </p:cNvPr>
          <p:cNvSpPr/>
          <p:nvPr/>
        </p:nvSpPr>
        <p:spPr>
          <a:xfrm>
            <a:off x="5834433" y="1047046"/>
            <a:ext cx="6310294" cy="5554881"/>
          </a:xfrm>
          <a:custGeom>
            <a:avLst/>
            <a:gdLst>
              <a:gd name="connsiteX0" fmla="*/ 0 w 6088018"/>
              <a:gd name="connsiteY0" fmla="*/ 0 h 5554881"/>
              <a:gd name="connsiteX1" fmla="*/ 6088018 w 6088018"/>
              <a:gd name="connsiteY1" fmla="*/ 0 h 5554881"/>
              <a:gd name="connsiteX2" fmla="*/ 6088018 w 6088018"/>
              <a:gd name="connsiteY2" fmla="*/ 5554881 h 5554881"/>
              <a:gd name="connsiteX3" fmla="*/ 0 w 6088018"/>
              <a:gd name="connsiteY3" fmla="*/ 5554881 h 5554881"/>
              <a:gd name="connsiteX4" fmla="*/ 0 w 6088018"/>
              <a:gd name="connsiteY4" fmla="*/ 0 h 555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5554881">
                <a:moveTo>
                  <a:pt x="0" y="0"/>
                </a:moveTo>
                <a:lnTo>
                  <a:pt x="6088018" y="0"/>
                </a:lnTo>
                <a:lnTo>
                  <a:pt x="6088018" y="5554881"/>
                </a:lnTo>
                <a:lnTo>
                  <a:pt x="0" y="555488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1"/>
              <a:t> </a:t>
            </a:r>
            <a:endParaRPr lang="en-US" sz="1801" dirty="0"/>
          </a:p>
        </p:txBody>
      </p:sp>
      <p:sp>
        <p:nvSpPr>
          <p:cNvPr id="33" name="Hình chữ nhật 32">
            <a:extLst>
              <a:ext uri="{FF2B5EF4-FFF2-40B4-BE49-F238E27FC236}">
                <a16:creationId xmlns:a16="http://schemas.microsoft.com/office/drawing/2014/main" id="{21F3CC5B-D668-944E-510F-6431BF9E0878}"/>
              </a:ext>
            </a:extLst>
          </p:cNvPr>
          <p:cNvSpPr/>
          <p:nvPr/>
        </p:nvSpPr>
        <p:spPr>
          <a:xfrm>
            <a:off x="6009242" y="4693788"/>
            <a:ext cx="6048366" cy="174829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4" name="Hình chữ nhật 33">
            <a:extLst>
              <a:ext uri="{FF2B5EF4-FFF2-40B4-BE49-F238E27FC236}">
                <a16:creationId xmlns:a16="http://schemas.microsoft.com/office/drawing/2014/main" id="{E67D8230-C002-4870-77E5-28794750EF8D}"/>
              </a:ext>
            </a:extLst>
          </p:cNvPr>
          <p:cNvSpPr/>
          <p:nvPr/>
        </p:nvSpPr>
        <p:spPr>
          <a:xfrm>
            <a:off x="6126404" y="4830489"/>
            <a:ext cx="5835548" cy="1529206"/>
          </a:xfrm>
          <a:prstGeom prst="rect">
            <a:avLst/>
          </a:pr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0" name="Hộp Văn bản 19">
            <a:extLst>
              <a:ext uri="{FF2B5EF4-FFF2-40B4-BE49-F238E27FC236}">
                <a16:creationId xmlns:a16="http://schemas.microsoft.com/office/drawing/2014/main" id="{F00BC9E6-6145-8F7B-4023-F746AD1B0627}"/>
              </a:ext>
            </a:extLst>
          </p:cNvPr>
          <p:cNvSpPr txBox="1"/>
          <p:nvPr/>
        </p:nvSpPr>
        <p:spPr>
          <a:xfrm>
            <a:off x="6172104" y="5024028"/>
            <a:ext cx="5841690" cy="1200842"/>
          </a:xfrm>
          <a:prstGeom prst="rect">
            <a:avLst/>
          </a:prstGeom>
          <a:noFill/>
        </p:spPr>
        <p:txBody>
          <a:bodyPr wrap="square" rtlCol="0">
            <a:spAutoFit/>
          </a:bodyPr>
          <a:lstStyle/>
          <a:p>
            <a:pPr marL="285757" indent="-285757">
              <a:buFont typeface="Arial" panose="020B0604020202020204" pitchFamily="34" charset="0"/>
              <a:buChar char="•"/>
            </a:pPr>
            <a:r>
              <a:rPr lang="en-US" sz="1801">
                <a:latin typeface="#9Slide03 Cabin Bold" panose="00000800000000000000" pitchFamily="2" charset="0"/>
              </a:rPr>
              <a:t>Nếu hai số đã cho không có thừa số nguyên tố chung thì ƯCLN của chúng bằng 1.</a:t>
            </a:r>
          </a:p>
          <a:p>
            <a:pPr marL="285757" indent="-285757">
              <a:buFont typeface="Arial" panose="020B0604020202020204" pitchFamily="34" charset="0"/>
              <a:buChar char="•"/>
            </a:pPr>
            <a:r>
              <a:rPr lang="en-US" sz="1801">
                <a:latin typeface="#9Slide03 Cabin Bold" panose="00000800000000000000" pitchFamily="2" charset="0"/>
              </a:rPr>
              <a:t>Nếu            thì ƯCLN (a,b) = b</a:t>
            </a:r>
          </a:p>
          <a:p>
            <a:r>
              <a:rPr lang="en-US" sz="1801">
                <a:latin typeface="#9Slide03 Cabin Bold" panose="00000800000000000000" pitchFamily="2" charset="0"/>
              </a:rPr>
              <a:t>Ví  dụ:              nên Ư CLN(48, 16) = 16</a:t>
            </a:r>
            <a:endParaRPr lang="en-US" sz="1801" dirty="0">
              <a:latin typeface="#9Slide03 Cabin Bold" panose="00000800000000000000" pitchFamily="2" charset="0"/>
            </a:endParaRPr>
          </a:p>
        </p:txBody>
      </p:sp>
      <p:sp>
        <p:nvSpPr>
          <p:cNvPr id="58" name="Hộp Văn bản 57">
            <a:extLst>
              <a:ext uri="{FF2B5EF4-FFF2-40B4-BE49-F238E27FC236}">
                <a16:creationId xmlns:a16="http://schemas.microsoft.com/office/drawing/2014/main" id="{B89DD3E8-E4BC-39C6-AC92-1EDF835B27FA}"/>
              </a:ext>
            </a:extLst>
          </p:cNvPr>
          <p:cNvSpPr txBox="1"/>
          <p:nvPr/>
        </p:nvSpPr>
        <p:spPr>
          <a:xfrm>
            <a:off x="6165421" y="1122713"/>
            <a:ext cx="7726153" cy="1755096"/>
          </a:xfrm>
          <a:prstGeom prst="rect">
            <a:avLst/>
          </a:prstGeom>
          <a:noFill/>
        </p:spPr>
        <p:txBody>
          <a:bodyPr wrap="square" rtlCol="0">
            <a:spAutoFit/>
          </a:bodyPr>
          <a:lstStyle/>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1</a:t>
            </a:r>
            <a:r>
              <a:rPr lang="en-US" sz="1801">
                <a:solidFill>
                  <a:srgbClr val="FF0000"/>
                </a:solidFill>
                <a:latin typeface="#9Slide03 Cabin Bold" panose="00000800000000000000" pitchFamily="2" charset="0"/>
              </a:rPr>
              <a:t>: </a:t>
            </a:r>
            <a:r>
              <a:rPr lang="en-US" sz="1801">
                <a:latin typeface="#9Slide03 Cabin Bold" panose="00000800000000000000" pitchFamily="2" charset="0"/>
              </a:rPr>
              <a:t>Phân tích các số ra thừa số nguyên tố.</a:t>
            </a:r>
            <a:endParaRPr lang="en-US" sz="1801" dirty="0">
              <a:latin typeface="#9Slide03 Cabin Bold" panose="00000800000000000000" pitchFamily="2" charset="0"/>
            </a:endParaRPr>
          </a:p>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2</a:t>
            </a:r>
            <a:r>
              <a:rPr lang="en-US" sz="1801">
                <a:solidFill>
                  <a:srgbClr val="FF0000"/>
                </a:solidFill>
                <a:latin typeface="#9Slide03 Cabin Bold" panose="00000800000000000000" pitchFamily="2" charset="0"/>
              </a:rPr>
              <a:t>: </a:t>
            </a:r>
            <a:r>
              <a:rPr lang="en-US" sz="1801">
                <a:latin typeface="#9Slide03 Cabin Bold" panose="00000800000000000000" pitchFamily="2" charset="0"/>
              </a:rPr>
              <a:t>Chọn các thừa số nguyên tố chung.</a:t>
            </a:r>
            <a:endParaRPr lang="en-US" sz="1801" dirty="0">
              <a:latin typeface="#9Slide03 Cabin Bold" panose="00000800000000000000" pitchFamily="2" charset="0"/>
            </a:endParaRPr>
          </a:p>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3</a:t>
            </a:r>
            <a:r>
              <a:rPr lang="en-US" sz="1801">
                <a:solidFill>
                  <a:srgbClr val="FF0000"/>
                </a:solidFill>
                <a:latin typeface="#9Slide03 Cabin Bold" panose="00000800000000000000" pitchFamily="2" charset="0"/>
              </a:rPr>
              <a:t>:</a:t>
            </a:r>
            <a:r>
              <a:rPr lang="en-US" sz="1801">
                <a:latin typeface="#9Slide03 Cabin Bold" panose="00000800000000000000" pitchFamily="2" charset="0"/>
              </a:rPr>
              <a:t> Với mỗi thừa số nguyên tố chung, ta chọn </a:t>
            </a:r>
          </a:p>
          <a:p>
            <a:pPr algn="just"/>
            <a:r>
              <a:rPr lang="en-US" sz="1801">
                <a:latin typeface="#9Slide03 Cabin Bold" panose="00000800000000000000" pitchFamily="2" charset="0"/>
              </a:rPr>
              <a:t>lũy thừa với số mũ nhỏ nhất.</a:t>
            </a:r>
          </a:p>
          <a:p>
            <a:pPr algn="just"/>
            <a:r>
              <a:rPr lang="en-US" sz="1801">
                <a:solidFill>
                  <a:srgbClr val="FF0000"/>
                </a:solidFill>
                <a:latin typeface="#9Slide03 Cabin Bold" panose="00000800000000000000" pitchFamily="2" charset="0"/>
              </a:rPr>
              <a:t>Bước 4:</a:t>
            </a:r>
            <a:r>
              <a:rPr lang="en-US" sz="1801">
                <a:latin typeface="#9Slide03 Cabin Bold" panose="00000800000000000000" pitchFamily="2" charset="0"/>
              </a:rPr>
              <a:t> Lấy tích các lũy thừa đã chọn, ta nhận được</a:t>
            </a:r>
          </a:p>
          <a:p>
            <a:pPr algn="just"/>
            <a:r>
              <a:rPr lang="en-US" sz="1801">
                <a:latin typeface="#9Slide03 Cabin Bold" panose="00000800000000000000" pitchFamily="2" charset="0"/>
              </a:rPr>
              <a:t>ƯCLN cần tìm</a:t>
            </a:r>
            <a:endParaRPr lang="en-US" sz="1801" dirty="0">
              <a:latin typeface="#9Slide03 Cabin Bold" panose="00000800000000000000" pitchFamily="2" charset="0"/>
            </a:endParaRPr>
          </a:p>
        </p:txBody>
      </p:sp>
      <p:graphicFrame>
        <p:nvGraphicFramePr>
          <p:cNvPr id="22" name="Đối tượng 21">
            <a:extLst>
              <a:ext uri="{FF2B5EF4-FFF2-40B4-BE49-F238E27FC236}">
                <a16:creationId xmlns:a16="http://schemas.microsoft.com/office/drawing/2014/main" id="{076D6458-0B41-1153-7F2D-F41602F41685}"/>
              </a:ext>
            </a:extLst>
          </p:cNvPr>
          <p:cNvGraphicFramePr>
            <a:graphicFrameLocks noChangeAspect="1"/>
          </p:cNvGraphicFramePr>
          <p:nvPr/>
        </p:nvGraphicFramePr>
        <p:xfrm>
          <a:off x="849321" y="1594063"/>
          <a:ext cx="895376" cy="348629"/>
        </p:xfrm>
        <a:graphic>
          <a:graphicData uri="http://schemas.openxmlformats.org/presentationml/2006/ole">
            <mc:AlternateContent xmlns:mc="http://schemas.openxmlformats.org/markup-compatibility/2006">
              <mc:Choice xmlns:v="urn:schemas-microsoft-com:vml" Requires="v">
                <p:oleObj name="Equation" r:id="rId2" imgW="583920" imgH="215640" progId="Equation.DSMT4">
                  <p:embed/>
                </p:oleObj>
              </mc:Choice>
              <mc:Fallback>
                <p:oleObj name="Equation" r:id="rId2" imgW="583920" imgH="215640" progId="Equation.DSMT4">
                  <p:embed/>
                  <p:pic>
                    <p:nvPicPr>
                      <p:cNvPr id="22" name="Đối tượng 21">
                        <a:extLst>
                          <a:ext uri="{FF2B5EF4-FFF2-40B4-BE49-F238E27FC236}">
                            <a16:creationId xmlns:a16="http://schemas.microsoft.com/office/drawing/2014/main" id="{076D6458-0B41-1153-7F2D-F41602F41685}"/>
                          </a:ext>
                        </a:extLst>
                      </p:cNvPr>
                      <p:cNvPicPr/>
                      <p:nvPr/>
                    </p:nvPicPr>
                    <p:blipFill>
                      <a:blip r:embed="rId3"/>
                      <a:stretch>
                        <a:fillRect/>
                      </a:stretch>
                    </p:blipFill>
                    <p:spPr>
                      <a:xfrm>
                        <a:off x="849321" y="1594063"/>
                        <a:ext cx="895376" cy="348629"/>
                      </a:xfrm>
                      <a:prstGeom prst="rect">
                        <a:avLst/>
                      </a:prstGeom>
                    </p:spPr>
                  </p:pic>
                </p:oleObj>
              </mc:Fallback>
            </mc:AlternateContent>
          </a:graphicData>
        </a:graphic>
      </p:graphicFrame>
      <p:sp>
        <p:nvSpPr>
          <p:cNvPr id="45" name="Hình tự do: Hình 44">
            <a:extLst>
              <a:ext uri="{FF2B5EF4-FFF2-40B4-BE49-F238E27FC236}">
                <a16:creationId xmlns:a16="http://schemas.microsoft.com/office/drawing/2014/main" id="{591254C7-B7FD-D165-64EF-E78275199490}"/>
              </a:ext>
            </a:extLst>
          </p:cNvPr>
          <p:cNvSpPr/>
          <p:nvPr/>
        </p:nvSpPr>
        <p:spPr>
          <a:xfrm>
            <a:off x="33356" y="3111432"/>
            <a:ext cx="5749236" cy="391138"/>
          </a:xfrm>
          <a:custGeom>
            <a:avLst/>
            <a:gdLst>
              <a:gd name="connsiteX0" fmla="*/ 0 w 6057272"/>
              <a:gd name="connsiteY0" fmla="*/ 0 h 484867"/>
              <a:gd name="connsiteX1" fmla="*/ 6057272 w 6057272"/>
              <a:gd name="connsiteY1" fmla="*/ 0 h 484867"/>
              <a:gd name="connsiteX2" fmla="*/ 6057272 w 6057272"/>
              <a:gd name="connsiteY2" fmla="*/ 484867 h 484867"/>
              <a:gd name="connsiteX3" fmla="*/ 0 w 6057272"/>
              <a:gd name="connsiteY3" fmla="*/ 484867 h 484867"/>
              <a:gd name="connsiteX4" fmla="*/ 0 w 6057272"/>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84867">
                <a:moveTo>
                  <a:pt x="0" y="0"/>
                </a:moveTo>
                <a:lnTo>
                  <a:pt x="6057272" y="0"/>
                </a:lnTo>
                <a:lnTo>
                  <a:pt x="6057272" y="484867"/>
                </a:lnTo>
                <a:lnTo>
                  <a:pt x="0" y="484867"/>
                </a:lnTo>
                <a:lnTo>
                  <a:pt x="0" y="0"/>
                </a:ln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3" name="Hộp Văn bản 12">
            <a:extLst>
              <a:ext uri="{FF2B5EF4-FFF2-40B4-BE49-F238E27FC236}">
                <a16:creationId xmlns:a16="http://schemas.microsoft.com/office/drawing/2014/main" id="{E78589BA-810D-F349-BFA1-9B8C5CCD18E6}"/>
              </a:ext>
            </a:extLst>
          </p:cNvPr>
          <p:cNvSpPr txBox="1"/>
          <p:nvPr/>
        </p:nvSpPr>
        <p:spPr>
          <a:xfrm>
            <a:off x="113775" y="3075195"/>
            <a:ext cx="5518132" cy="492571"/>
          </a:xfrm>
          <a:prstGeom prst="rect">
            <a:avLst/>
          </a:prstGeom>
          <a:noFill/>
        </p:spPr>
        <p:txBody>
          <a:bodyPr wrap="square" rtlCol="0">
            <a:spAutoFit/>
          </a:bodyPr>
          <a:lstStyle/>
          <a:p>
            <a:r>
              <a:rPr lang="en-US" sz="2601" b="1">
                <a:solidFill>
                  <a:schemeClr val="bg1"/>
                </a:solidFill>
                <a:latin typeface="#9Slide03 Bebas Neue Bold" panose="020B0606020202050201" pitchFamily="34" charset="0"/>
              </a:rPr>
              <a:t>III. HAI SỐ NGUYÊN TỐ CÙNG NHAU</a:t>
            </a:r>
            <a:endParaRPr lang="en-US" sz="2601" b="1" dirty="0">
              <a:solidFill>
                <a:schemeClr val="bg1"/>
              </a:solidFill>
              <a:latin typeface="#9Slide03 Bebas Neue Bold" panose="020B0606020202050201" pitchFamily="34" charset="0"/>
            </a:endParaRPr>
          </a:p>
        </p:txBody>
      </p:sp>
      <p:sp>
        <p:nvSpPr>
          <p:cNvPr id="107" name="Hình tự do: Hình 106">
            <a:extLst>
              <a:ext uri="{FF2B5EF4-FFF2-40B4-BE49-F238E27FC236}">
                <a16:creationId xmlns:a16="http://schemas.microsoft.com/office/drawing/2014/main" id="{CB6D762A-9789-641D-E24A-A4B1C1083D05}"/>
              </a:ext>
            </a:extLst>
          </p:cNvPr>
          <p:cNvSpPr/>
          <p:nvPr/>
        </p:nvSpPr>
        <p:spPr>
          <a:xfrm>
            <a:off x="17599" y="3601906"/>
            <a:ext cx="5749236" cy="1499242"/>
          </a:xfrm>
          <a:custGeom>
            <a:avLst/>
            <a:gdLst>
              <a:gd name="connsiteX0" fmla="*/ 0 w 6057272"/>
              <a:gd name="connsiteY0" fmla="*/ 0 h 1850789"/>
              <a:gd name="connsiteX1" fmla="*/ 6057272 w 6057272"/>
              <a:gd name="connsiteY1" fmla="*/ 0 h 1850789"/>
              <a:gd name="connsiteX2" fmla="*/ 6057272 w 6057272"/>
              <a:gd name="connsiteY2" fmla="*/ 1850789 h 1850789"/>
              <a:gd name="connsiteX3" fmla="*/ 0 w 6057272"/>
              <a:gd name="connsiteY3" fmla="*/ 1850789 h 1850789"/>
              <a:gd name="connsiteX4" fmla="*/ 0 w 6057272"/>
              <a:gd name="connsiteY4" fmla="*/ 0 h 185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1850789">
                <a:moveTo>
                  <a:pt x="0" y="0"/>
                </a:moveTo>
                <a:lnTo>
                  <a:pt x="6057272" y="0"/>
                </a:lnTo>
                <a:lnTo>
                  <a:pt x="6057272" y="1850789"/>
                </a:lnTo>
                <a:lnTo>
                  <a:pt x="0" y="1850789"/>
                </a:lnTo>
                <a:lnTo>
                  <a:pt x="0" y="0"/>
                </a:lnTo>
                <a:close/>
              </a:path>
            </a:pathLst>
          </a:cu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74" name="Hình tự do: Hình 73">
            <a:extLst>
              <a:ext uri="{FF2B5EF4-FFF2-40B4-BE49-F238E27FC236}">
                <a16:creationId xmlns:a16="http://schemas.microsoft.com/office/drawing/2014/main" id="{2E384EB1-9C09-64C0-8FCE-F07244BB6275}"/>
              </a:ext>
            </a:extLst>
          </p:cNvPr>
          <p:cNvSpPr/>
          <p:nvPr/>
        </p:nvSpPr>
        <p:spPr>
          <a:xfrm>
            <a:off x="17599" y="491242"/>
            <a:ext cx="5749236" cy="478446"/>
          </a:xfrm>
          <a:custGeom>
            <a:avLst/>
            <a:gdLst>
              <a:gd name="connsiteX0" fmla="*/ 0 w 6057272"/>
              <a:gd name="connsiteY0" fmla="*/ 0 h 478446"/>
              <a:gd name="connsiteX1" fmla="*/ 6057272 w 6057272"/>
              <a:gd name="connsiteY1" fmla="*/ 0 h 478446"/>
              <a:gd name="connsiteX2" fmla="*/ 6057272 w 6057272"/>
              <a:gd name="connsiteY2" fmla="*/ 478446 h 478446"/>
              <a:gd name="connsiteX3" fmla="*/ 0 w 6057272"/>
              <a:gd name="connsiteY3" fmla="*/ 478446 h 478446"/>
              <a:gd name="connsiteX4" fmla="*/ 0 w 6057272"/>
              <a:gd name="connsiteY4" fmla="*/ 0 h 4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78446">
                <a:moveTo>
                  <a:pt x="0" y="0"/>
                </a:moveTo>
                <a:lnTo>
                  <a:pt x="6057272" y="0"/>
                </a:lnTo>
                <a:lnTo>
                  <a:pt x="6057272" y="478446"/>
                </a:lnTo>
                <a:lnTo>
                  <a:pt x="0" y="478446"/>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7" name="Hình tự do: Hình 46">
            <a:extLst>
              <a:ext uri="{FF2B5EF4-FFF2-40B4-BE49-F238E27FC236}">
                <a16:creationId xmlns:a16="http://schemas.microsoft.com/office/drawing/2014/main" id="{4B65F487-A239-5912-0FA3-DD54B636A786}"/>
              </a:ext>
            </a:extLst>
          </p:cNvPr>
          <p:cNvSpPr/>
          <p:nvPr/>
        </p:nvSpPr>
        <p:spPr>
          <a:xfrm>
            <a:off x="17599" y="1015407"/>
            <a:ext cx="2766484" cy="1087295"/>
          </a:xfrm>
          <a:custGeom>
            <a:avLst/>
            <a:gdLst>
              <a:gd name="connsiteX0" fmla="*/ 0 w 2766484"/>
              <a:gd name="connsiteY0" fmla="*/ 0 h 1087295"/>
              <a:gd name="connsiteX1" fmla="*/ 2766484 w 2766484"/>
              <a:gd name="connsiteY1" fmla="*/ 0 h 1087295"/>
              <a:gd name="connsiteX2" fmla="*/ 2766484 w 2766484"/>
              <a:gd name="connsiteY2" fmla="*/ 1087295 h 1087295"/>
              <a:gd name="connsiteX3" fmla="*/ 0 w 2766484"/>
              <a:gd name="connsiteY3" fmla="*/ 1087295 h 1087295"/>
              <a:gd name="connsiteX4" fmla="*/ 0 w 2766484"/>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484" h="1087295">
                <a:moveTo>
                  <a:pt x="0" y="0"/>
                </a:moveTo>
                <a:lnTo>
                  <a:pt x="2766484" y="0"/>
                </a:lnTo>
                <a:lnTo>
                  <a:pt x="2766484"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3" name="Hình tự do: Hình 42">
            <a:extLst>
              <a:ext uri="{FF2B5EF4-FFF2-40B4-BE49-F238E27FC236}">
                <a16:creationId xmlns:a16="http://schemas.microsoft.com/office/drawing/2014/main" id="{A676B9DB-7CF1-A45D-F217-8674C9D448AE}"/>
              </a:ext>
            </a:extLst>
          </p:cNvPr>
          <p:cNvSpPr/>
          <p:nvPr/>
        </p:nvSpPr>
        <p:spPr>
          <a:xfrm>
            <a:off x="2811514" y="1015407"/>
            <a:ext cx="2955321" cy="1087295"/>
          </a:xfrm>
          <a:custGeom>
            <a:avLst/>
            <a:gdLst>
              <a:gd name="connsiteX0" fmla="*/ 0 w 2955320"/>
              <a:gd name="connsiteY0" fmla="*/ 0 h 1087295"/>
              <a:gd name="connsiteX1" fmla="*/ 2955320 w 2955320"/>
              <a:gd name="connsiteY1" fmla="*/ 0 h 1087295"/>
              <a:gd name="connsiteX2" fmla="*/ 2955320 w 2955320"/>
              <a:gd name="connsiteY2" fmla="*/ 1087295 h 1087295"/>
              <a:gd name="connsiteX3" fmla="*/ 0 w 2955320"/>
              <a:gd name="connsiteY3" fmla="*/ 1087295 h 1087295"/>
              <a:gd name="connsiteX4" fmla="*/ 0 w 2955320"/>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320" h="1087295">
                <a:moveTo>
                  <a:pt x="0" y="0"/>
                </a:moveTo>
                <a:lnTo>
                  <a:pt x="2955320" y="0"/>
                </a:lnTo>
                <a:lnTo>
                  <a:pt x="2955320"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36" name="Hình tự do: Hình 35">
            <a:extLst>
              <a:ext uri="{FF2B5EF4-FFF2-40B4-BE49-F238E27FC236}">
                <a16:creationId xmlns:a16="http://schemas.microsoft.com/office/drawing/2014/main" id="{8399E2A8-8BE0-E6ED-8543-F7444A2B6249}"/>
              </a:ext>
            </a:extLst>
          </p:cNvPr>
          <p:cNvSpPr/>
          <p:nvPr/>
        </p:nvSpPr>
        <p:spPr>
          <a:xfrm>
            <a:off x="17600" y="2120987"/>
            <a:ext cx="1107705" cy="320574"/>
          </a:xfrm>
          <a:custGeom>
            <a:avLst/>
            <a:gdLst>
              <a:gd name="connsiteX0" fmla="*/ 0 w 1107705"/>
              <a:gd name="connsiteY0" fmla="*/ 0 h 320574"/>
              <a:gd name="connsiteX1" fmla="*/ 1107705 w 1107705"/>
              <a:gd name="connsiteY1" fmla="*/ 0 h 320574"/>
              <a:gd name="connsiteX2" fmla="*/ 1107705 w 1107705"/>
              <a:gd name="connsiteY2" fmla="*/ 320574 h 320574"/>
              <a:gd name="connsiteX3" fmla="*/ 0 w 1107705"/>
              <a:gd name="connsiteY3" fmla="*/ 320574 h 320574"/>
              <a:gd name="connsiteX4" fmla="*/ 0 w 1107705"/>
              <a:gd name="connsiteY4" fmla="*/ 0 h 3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320574">
                <a:moveTo>
                  <a:pt x="0" y="0"/>
                </a:moveTo>
                <a:lnTo>
                  <a:pt x="1107705" y="0"/>
                </a:lnTo>
                <a:lnTo>
                  <a:pt x="1107705"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35" name="Hình tự do: Hình 34">
            <a:extLst>
              <a:ext uri="{FF2B5EF4-FFF2-40B4-BE49-F238E27FC236}">
                <a16:creationId xmlns:a16="http://schemas.microsoft.com/office/drawing/2014/main" id="{3F7B39F7-3FD1-327F-1477-FD822B560D4E}"/>
              </a:ext>
            </a:extLst>
          </p:cNvPr>
          <p:cNvSpPr/>
          <p:nvPr/>
        </p:nvSpPr>
        <p:spPr>
          <a:xfrm>
            <a:off x="1152738" y="2120987"/>
            <a:ext cx="4614098" cy="320574"/>
          </a:xfrm>
          <a:custGeom>
            <a:avLst/>
            <a:gdLst>
              <a:gd name="connsiteX0" fmla="*/ 0 w 4614099"/>
              <a:gd name="connsiteY0" fmla="*/ 0 h 320574"/>
              <a:gd name="connsiteX1" fmla="*/ 1631347 w 4614099"/>
              <a:gd name="connsiteY1" fmla="*/ 0 h 320574"/>
              <a:gd name="connsiteX2" fmla="*/ 1631347 w 4614099"/>
              <a:gd name="connsiteY2" fmla="*/ 4188 h 320574"/>
              <a:gd name="connsiteX3" fmla="*/ 1658779 w 4614099"/>
              <a:gd name="connsiteY3" fmla="*/ 4188 h 320574"/>
              <a:gd name="connsiteX4" fmla="*/ 1658779 w 4614099"/>
              <a:gd name="connsiteY4" fmla="*/ 0 h 320574"/>
              <a:gd name="connsiteX5" fmla="*/ 4614099 w 4614099"/>
              <a:gd name="connsiteY5" fmla="*/ 0 h 320574"/>
              <a:gd name="connsiteX6" fmla="*/ 4614099 w 4614099"/>
              <a:gd name="connsiteY6" fmla="*/ 320574 h 320574"/>
              <a:gd name="connsiteX7" fmla="*/ 0 w 4614099"/>
              <a:gd name="connsiteY7" fmla="*/ 320574 h 320574"/>
              <a:gd name="connsiteX8" fmla="*/ 0 w 4614099"/>
              <a:gd name="connsiteY8" fmla="*/ 0 h 3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4099" h="320574">
                <a:moveTo>
                  <a:pt x="0" y="0"/>
                </a:moveTo>
                <a:lnTo>
                  <a:pt x="1631347" y="0"/>
                </a:lnTo>
                <a:lnTo>
                  <a:pt x="1631347" y="4188"/>
                </a:lnTo>
                <a:lnTo>
                  <a:pt x="1658779" y="4188"/>
                </a:lnTo>
                <a:lnTo>
                  <a:pt x="1658779" y="0"/>
                </a:lnTo>
                <a:lnTo>
                  <a:pt x="4614099" y="0"/>
                </a:lnTo>
                <a:lnTo>
                  <a:pt x="4614099"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26" name="Hình tự do: Hình 25">
            <a:extLst>
              <a:ext uri="{FF2B5EF4-FFF2-40B4-BE49-F238E27FC236}">
                <a16:creationId xmlns:a16="http://schemas.microsoft.com/office/drawing/2014/main" id="{3E1D6994-188B-AA74-4BCF-A00AD917B716}"/>
              </a:ext>
            </a:extLst>
          </p:cNvPr>
          <p:cNvSpPr/>
          <p:nvPr/>
        </p:nvSpPr>
        <p:spPr>
          <a:xfrm>
            <a:off x="17600" y="2459850"/>
            <a:ext cx="1107705" cy="589290"/>
          </a:xfrm>
          <a:custGeom>
            <a:avLst/>
            <a:gdLst>
              <a:gd name="connsiteX0" fmla="*/ 0 w 1107705"/>
              <a:gd name="connsiteY0" fmla="*/ 0 h 589290"/>
              <a:gd name="connsiteX1" fmla="*/ 1107705 w 1107705"/>
              <a:gd name="connsiteY1" fmla="*/ 0 h 589290"/>
              <a:gd name="connsiteX2" fmla="*/ 1107705 w 1107705"/>
              <a:gd name="connsiteY2" fmla="*/ 589290 h 589290"/>
              <a:gd name="connsiteX3" fmla="*/ 0 w 1107705"/>
              <a:gd name="connsiteY3" fmla="*/ 589290 h 589290"/>
              <a:gd name="connsiteX4" fmla="*/ 0 w 1107705"/>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589290">
                <a:moveTo>
                  <a:pt x="0" y="0"/>
                </a:moveTo>
                <a:lnTo>
                  <a:pt x="1107705" y="0"/>
                </a:lnTo>
                <a:lnTo>
                  <a:pt x="1107705"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25" name="Hình tự do: Hình 24">
            <a:extLst>
              <a:ext uri="{FF2B5EF4-FFF2-40B4-BE49-F238E27FC236}">
                <a16:creationId xmlns:a16="http://schemas.microsoft.com/office/drawing/2014/main" id="{E3A806EB-EF75-CF7B-46DA-51E9A9092677}"/>
              </a:ext>
            </a:extLst>
          </p:cNvPr>
          <p:cNvSpPr/>
          <p:nvPr/>
        </p:nvSpPr>
        <p:spPr>
          <a:xfrm>
            <a:off x="1152738" y="2459850"/>
            <a:ext cx="4614098" cy="589290"/>
          </a:xfrm>
          <a:custGeom>
            <a:avLst/>
            <a:gdLst>
              <a:gd name="connsiteX0" fmla="*/ 0 w 4614099"/>
              <a:gd name="connsiteY0" fmla="*/ 0 h 589290"/>
              <a:gd name="connsiteX1" fmla="*/ 4614099 w 4614099"/>
              <a:gd name="connsiteY1" fmla="*/ 0 h 589290"/>
              <a:gd name="connsiteX2" fmla="*/ 4614099 w 4614099"/>
              <a:gd name="connsiteY2" fmla="*/ 589290 h 589290"/>
              <a:gd name="connsiteX3" fmla="*/ 0 w 4614099"/>
              <a:gd name="connsiteY3" fmla="*/ 589290 h 589290"/>
              <a:gd name="connsiteX4" fmla="*/ 0 w 4614099"/>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099" h="589290">
                <a:moveTo>
                  <a:pt x="0" y="0"/>
                </a:moveTo>
                <a:lnTo>
                  <a:pt x="4614099" y="0"/>
                </a:lnTo>
                <a:lnTo>
                  <a:pt x="4614099"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4" name="Hộp Văn bản 13">
            <a:extLst>
              <a:ext uri="{FF2B5EF4-FFF2-40B4-BE49-F238E27FC236}">
                <a16:creationId xmlns:a16="http://schemas.microsoft.com/office/drawing/2014/main" id="{078BE357-040A-8ECA-B60A-645730C1C3B9}"/>
              </a:ext>
            </a:extLst>
          </p:cNvPr>
          <p:cNvSpPr txBox="1"/>
          <p:nvPr/>
        </p:nvSpPr>
        <p:spPr>
          <a:xfrm>
            <a:off x="87670" y="480042"/>
            <a:ext cx="5575237" cy="492571"/>
          </a:xfrm>
          <a:prstGeom prst="rect">
            <a:avLst/>
          </a:prstGeom>
          <a:noFill/>
        </p:spPr>
        <p:txBody>
          <a:bodyPr wrap="square" rtlCol="0">
            <a:spAutoFit/>
          </a:bodyPr>
          <a:lstStyle/>
          <a:p>
            <a:r>
              <a:rPr lang="en-US" sz="2601" b="1">
                <a:solidFill>
                  <a:schemeClr val="bg1"/>
                </a:solidFill>
                <a:latin typeface="#9Slide03 Bebas Neue Bold" panose="020B0606020202050201" pitchFamily="34" charset="0"/>
              </a:rPr>
              <a:t>I.  ƯỚC CHUNG, ƯỚC CHUNG LỚN NHẤT</a:t>
            </a:r>
          </a:p>
        </p:txBody>
      </p:sp>
      <p:sp>
        <p:nvSpPr>
          <p:cNvPr id="23" name="Hộp Văn bản 22">
            <a:extLst>
              <a:ext uri="{FF2B5EF4-FFF2-40B4-BE49-F238E27FC236}">
                <a16:creationId xmlns:a16="http://schemas.microsoft.com/office/drawing/2014/main" id="{1406113B-306A-7C04-79D9-38EC144EA538}"/>
              </a:ext>
            </a:extLst>
          </p:cNvPr>
          <p:cNvSpPr txBox="1"/>
          <p:nvPr/>
        </p:nvSpPr>
        <p:spPr>
          <a:xfrm>
            <a:off x="85788" y="967300"/>
            <a:ext cx="2482697" cy="1200842"/>
          </a:xfrm>
          <a:prstGeom prst="rect">
            <a:avLst/>
          </a:prstGeom>
          <a:noFill/>
        </p:spPr>
        <p:txBody>
          <a:bodyPr wrap="square" rtlCol="0">
            <a:spAutoFit/>
          </a:bodyPr>
          <a:lstStyle/>
          <a:p>
            <a:pPr algn="just"/>
            <a:r>
              <a:rPr lang="en-US" sz="1801">
                <a:latin typeface="#9Slide03 Cabin Bold" panose="00000800000000000000" pitchFamily="2" charset="0"/>
              </a:rPr>
              <a:t>Số tự nhiên n được gọi </a:t>
            </a:r>
          </a:p>
          <a:p>
            <a:pPr algn="just"/>
            <a:r>
              <a:rPr lang="en-US" sz="1801">
                <a:latin typeface="#9Slide03 Cabin Bold" panose="00000800000000000000" pitchFamily="2" charset="0"/>
              </a:rPr>
              <a:t>là ước chung của hai số </a:t>
            </a:r>
          </a:p>
          <a:p>
            <a:pPr algn="just"/>
            <a:r>
              <a:rPr lang="en-US" sz="1801">
                <a:latin typeface="#9Slide03 Cabin Bold" panose="00000800000000000000" pitchFamily="2" charset="0"/>
              </a:rPr>
              <a:t>a và b nếu n vừa là ước  </a:t>
            </a:r>
          </a:p>
          <a:p>
            <a:pPr algn="just"/>
            <a:r>
              <a:rPr lang="en-US" sz="1801">
                <a:latin typeface="#9Slide03 Cabin Bold" panose="00000800000000000000" pitchFamily="2" charset="0"/>
              </a:rPr>
              <a:t>của a vừa là ước của b.</a:t>
            </a:r>
            <a:endParaRPr lang="en-US" sz="1801" dirty="0">
              <a:latin typeface="#9Slide03 Cabin Bold" panose="00000800000000000000" pitchFamily="2" charset="0"/>
            </a:endParaRPr>
          </a:p>
        </p:txBody>
      </p:sp>
      <p:sp>
        <p:nvSpPr>
          <p:cNvPr id="31" name="Hộp Văn bản 30">
            <a:extLst>
              <a:ext uri="{FF2B5EF4-FFF2-40B4-BE49-F238E27FC236}">
                <a16:creationId xmlns:a16="http://schemas.microsoft.com/office/drawing/2014/main" id="{B0D8115B-A415-8180-E5DF-233C5D6ABB90}"/>
              </a:ext>
            </a:extLst>
          </p:cNvPr>
          <p:cNvSpPr txBox="1"/>
          <p:nvPr/>
        </p:nvSpPr>
        <p:spPr>
          <a:xfrm>
            <a:off x="3242183" y="987020"/>
            <a:ext cx="4669038" cy="1200842"/>
          </a:xfrm>
          <a:prstGeom prst="rect">
            <a:avLst/>
          </a:prstGeom>
          <a:noFill/>
        </p:spPr>
        <p:txBody>
          <a:bodyPr wrap="square" rtlCol="0">
            <a:spAutoFit/>
          </a:bodyPr>
          <a:lstStyle/>
          <a:p>
            <a:pPr algn="just"/>
            <a:r>
              <a:rPr lang="en-US" sz="1801">
                <a:latin typeface="#9Slide03 Cabin Bold" panose="00000800000000000000" pitchFamily="2" charset="0"/>
              </a:rPr>
              <a:t>Số lớn nhất trong các </a:t>
            </a:r>
          </a:p>
          <a:p>
            <a:pPr algn="just"/>
            <a:r>
              <a:rPr lang="en-US" sz="1801">
                <a:latin typeface="#9Slide03 Cabin Bold" panose="00000800000000000000" pitchFamily="2" charset="0"/>
              </a:rPr>
              <a:t>ước chung của a và b </a:t>
            </a:r>
          </a:p>
          <a:p>
            <a:pPr algn="just"/>
            <a:r>
              <a:rPr lang="en-US" sz="1801">
                <a:latin typeface="#9Slide03 Cabin Bold" panose="00000800000000000000" pitchFamily="2" charset="0"/>
              </a:rPr>
              <a:t>được gọi là ước chung </a:t>
            </a:r>
          </a:p>
          <a:p>
            <a:pPr algn="just"/>
            <a:r>
              <a:rPr lang="en-US" sz="1801">
                <a:latin typeface="#9Slide03 Cabin Bold" panose="00000800000000000000" pitchFamily="2" charset="0"/>
              </a:rPr>
              <a:t>lớn nhất của a và b</a:t>
            </a:r>
          </a:p>
        </p:txBody>
      </p:sp>
      <p:graphicFrame>
        <p:nvGraphicFramePr>
          <p:cNvPr id="48" name="Đối tượng 47">
            <a:extLst>
              <a:ext uri="{FF2B5EF4-FFF2-40B4-BE49-F238E27FC236}">
                <a16:creationId xmlns:a16="http://schemas.microsoft.com/office/drawing/2014/main" id="{2DBD19B6-47B5-87FA-BA47-1F166523D483}"/>
              </a:ext>
            </a:extLst>
          </p:cNvPr>
          <p:cNvGraphicFramePr>
            <a:graphicFrameLocks noChangeAspect="1"/>
          </p:cNvGraphicFramePr>
          <p:nvPr/>
        </p:nvGraphicFramePr>
        <p:xfrm>
          <a:off x="1463193" y="2761113"/>
          <a:ext cx="812497" cy="316359"/>
        </p:xfrm>
        <a:graphic>
          <a:graphicData uri="http://schemas.openxmlformats.org/presentationml/2006/ole">
            <mc:AlternateContent xmlns:mc="http://schemas.openxmlformats.org/markup-compatibility/2006">
              <mc:Choice xmlns:v="urn:schemas-microsoft-com:vml" Requires="v">
                <p:oleObj name="Equation" r:id="rId4" imgW="583920" imgH="215640" progId="Equation.DSMT4">
                  <p:embed/>
                </p:oleObj>
              </mc:Choice>
              <mc:Fallback>
                <p:oleObj name="Equation" r:id="rId4" imgW="583920" imgH="215640" progId="Equation.DSMT4">
                  <p:embed/>
                  <p:pic>
                    <p:nvPicPr>
                      <p:cNvPr id="48" name="Đối tượng 47">
                        <a:extLst>
                          <a:ext uri="{FF2B5EF4-FFF2-40B4-BE49-F238E27FC236}">
                            <a16:creationId xmlns:a16="http://schemas.microsoft.com/office/drawing/2014/main" id="{2DBD19B6-47B5-87FA-BA47-1F166523D483}"/>
                          </a:ext>
                        </a:extLst>
                      </p:cNvPr>
                      <p:cNvPicPr/>
                      <p:nvPr/>
                    </p:nvPicPr>
                    <p:blipFill>
                      <a:blip r:embed="rId5"/>
                      <a:stretch>
                        <a:fillRect/>
                      </a:stretch>
                    </p:blipFill>
                    <p:spPr>
                      <a:xfrm>
                        <a:off x="1463193" y="2761113"/>
                        <a:ext cx="812497" cy="316359"/>
                      </a:xfrm>
                      <a:prstGeom prst="rect">
                        <a:avLst/>
                      </a:prstGeom>
                    </p:spPr>
                  </p:pic>
                </p:oleObj>
              </mc:Fallback>
            </mc:AlternateContent>
          </a:graphicData>
        </a:graphic>
      </p:graphicFrame>
      <p:sp>
        <p:nvSpPr>
          <p:cNvPr id="60" name="Hình chữ nhật 59">
            <a:extLst>
              <a:ext uri="{FF2B5EF4-FFF2-40B4-BE49-F238E27FC236}">
                <a16:creationId xmlns:a16="http://schemas.microsoft.com/office/drawing/2014/main" id="{7D8EEAD2-1F75-9730-8789-CA551F34810D}"/>
              </a:ext>
            </a:extLst>
          </p:cNvPr>
          <p:cNvSpPr/>
          <p:nvPr/>
        </p:nvSpPr>
        <p:spPr>
          <a:xfrm>
            <a:off x="137455" y="3679908"/>
            <a:ext cx="5538566" cy="138229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8" name="Hộp Văn bản 67">
            <a:extLst>
              <a:ext uri="{FF2B5EF4-FFF2-40B4-BE49-F238E27FC236}">
                <a16:creationId xmlns:a16="http://schemas.microsoft.com/office/drawing/2014/main" id="{E18E2665-8917-3326-9C4B-1A14D23BBFD9}"/>
              </a:ext>
            </a:extLst>
          </p:cNvPr>
          <p:cNvSpPr txBox="1"/>
          <p:nvPr/>
        </p:nvSpPr>
        <p:spPr>
          <a:xfrm>
            <a:off x="1395900" y="3543609"/>
            <a:ext cx="3067486" cy="369460"/>
          </a:xfrm>
          <a:prstGeom prst="rect">
            <a:avLst/>
          </a:prstGeom>
          <a:solidFill>
            <a:srgbClr val="D9F2D0"/>
          </a:solidFill>
        </p:spPr>
        <p:txBody>
          <a:bodyPr wrap="square" rtlCol="0">
            <a:spAutoFit/>
          </a:bodyPr>
          <a:lstStyle/>
          <a:p>
            <a:pPr algn="ctr"/>
            <a:r>
              <a:rPr lang="en-US" sz="1801" b="1">
                <a:solidFill>
                  <a:srgbClr val="FF0000"/>
                </a:solidFill>
                <a:latin typeface="#9Slide03 Cabin Bold" panose="00000800000000000000" pitchFamily="2" charset="0"/>
              </a:rPr>
              <a:t>Hai số nguyên tố cùng nhau</a:t>
            </a:r>
            <a:endParaRPr lang="en-US" sz="1801" b="1" dirty="0">
              <a:solidFill>
                <a:srgbClr val="FF0000"/>
              </a:solidFill>
              <a:latin typeface="#9Slide03 Cabin Bold" panose="00000800000000000000" pitchFamily="2" charset="0"/>
            </a:endParaRPr>
          </a:p>
        </p:txBody>
      </p:sp>
      <p:grpSp>
        <p:nvGrpSpPr>
          <p:cNvPr id="75" name="Nhóm 74">
            <a:extLst>
              <a:ext uri="{FF2B5EF4-FFF2-40B4-BE49-F238E27FC236}">
                <a16:creationId xmlns:a16="http://schemas.microsoft.com/office/drawing/2014/main" id="{8D14493D-7FBF-C983-4420-323FF173850C}"/>
              </a:ext>
            </a:extLst>
          </p:cNvPr>
          <p:cNvGrpSpPr/>
          <p:nvPr/>
        </p:nvGrpSpPr>
        <p:grpSpPr>
          <a:xfrm>
            <a:off x="230067" y="3772486"/>
            <a:ext cx="5640497" cy="1306910"/>
            <a:chOff x="241450" y="4001012"/>
            <a:chExt cx="5942707" cy="1475287"/>
          </a:xfrm>
        </p:grpSpPr>
        <p:pic>
          <p:nvPicPr>
            <p:cNvPr id="2" name="Hình ảnh 1" descr="Ảnh có chứa Phông chữ, văn bản, Đồ họa, biểu tượng&#10;&#10;Mô tả được tạo tự động">
              <a:extLst>
                <a:ext uri="{FF2B5EF4-FFF2-40B4-BE49-F238E27FC236}">
                  <a16:creationId xmlns:a16="http://schemas.microsoft.com/office/drawing/2014/main" id="{1F9FF90A-641C-7868-6EFA-F0B96F3B01F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68844">
              <a:off x="5089667" y="4479819"/>
              <a:ext cx="1094490" cy="828263"/>
            </a:xfrm>
            <a:prstGeom prst="rect">
              <a:avLst/>
            </a:prstGeom>
          </p:spPr>
        </p:pic>
        <p:sp>
          <p:nvSpPr>
            <p:cNvPr id="61" name="Hình tự do: Hình 60">
              <a:extLst>
                <a:ext uri="{FF2B5EF4-FFF2-40B4-BE49-F238E27FC236}">
                  <a16:creationId xmlns:a16="http://schemas.microsoft.com/office/drawing/2014/main" id="{37BBB751-258E-EF40-AD7A-66FB8BCE1551}"/>
                </a:ext>
              </a:extLst>
            </p:cNvPr>
            <p:cNvSpPr/>
            <p:nvPr/>
          </p:nvSpPr>
          <p:spPr>
            <a:xfrm>
              <a:off x="241452" y="4001653"/>
              <a:ext cx="959487" cy="708150"/>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2" name="Hình tự do: Hình 61">
              <a:extLst>
                <a:ext uri="{FF2B5EF4-FFF2-40B4-BE49-F238E27FC236}">
                  <a16:creationId xmlns:a16="http://schemas.microsoft.com/office/drawing/2014/main" id="{FEA444C0-8B58-C9B1-894D-83E57FBEA0F9}"/>
                </a:ext>
              </a:extLst>
            </p:cNvPr>
            <p:cNvSpPr/>
            <p:nvPr/>
          </p:nvSpPr>
          <p:spPr>
            <a:xfrm>
              <a:off x="1246657" y="4001653"/>
              <a:ext cx="4528228" cy="708150"/>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3" name="Hình tự do: Hình 62">
              <a:extLst>
                <a:ext uri="{FF2B5EF4-FFF2-40B4-BE49-F238E27FC236}">
                  <a16:creationId xmlns:a16="http://schemas.microsoft.com/office/drawing/2014/main" id="{4CA45BD2-84A9-753A-B9E4-30C97B2152A7}"/>
                </a:ext>
              </a:extLst>
            </p:cNvPr>
            <p:cNvSpPr/>
            <p:nvPr/>
          </p:nvSpPr>
          <p:spPr>
            <a:xfrm>
              <a:off x="241450" y="4717803"/>
              <a:ext cx="5533434" cy="674938"/>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4" name="Hộp Văn bản 63">
              <a:extLst>
                <a:ext uri="{FF2B5EF4-FFF2-40B4-BE49-F238E27FC236}">
                  <a16:creationId xmlns:a16="http://schemas.microsoft.com/office/drawing/2014/main" id="{A97A8A33-9FE0-549D-2E17-0C32D01589E3}"/>
                </a:ext>
              </a:extLst>
            </p:cNvPr>
            <p:cNvSpPr txBox="1"/>
            <p:nvPr/>
          </p:nvSpPr>
          <p:spPr>
            <a:xfrm>
              <a:off x="1306240" y="4092658"/>
              <a:ext cx="4278141" cy="729890"/>
            </a:xfrm>
            <a:prstGeom prst="rect">
              <a:avLst/>
            </a:prstGeom>
            <a:noFill/>
          </p:spPr>
          <p:txBody>
            <a:bodyPr wrap="square" rtlCol="0">
              <a:spAutoFit/>
            </a:bodyPr>
            <a:lstStyle/>
            <a:p>
              <a:r>
                <a:rPr lang="en-US" sz="1801">
                  <a:latin typeface="#9Slide03 Cabin Bold" panose="00000800000000000000" pitchFamily="2" charset="0"/>
                </a:rPr>
                <a:t>Hai số nguyên tố cùng nhau là hai số có ƯCLN bằng 1               </a:t>
              </a:r>
            </a:p>
          </p:txBody>
        </p:sp>
        <p:sp>
          <p:nvSpPr>
            <p:cNvPr id="65" name="Hộp Văn bản 64">
              <a:extLst>
                <a:ext uri="{FF2B5EF4-FFF2-40B4-BE49-F238E27FC236}">
                  <a16:creationId xmlns:a16="http://schemas.microsoft.com/office/drawing/2014/main" id="{EA8275AA-4140-86F6-BAFB-06C077DE29C2}"/>
                </a:ext>
              </a:extLst>
            </p:cNvPr>
            <p:cNvSpPr txBox="1"/>
            <p:nvPr/>
          </p:nvSpPr>
          <p:spPr>
            <a:xfrm>
              <a:off x="324663" y="4985440"/>
              <a:ext cx="856391" cy="417060"/>
            </a:xfrm>
            <a:prstGeom prst="rect">
              <a:avLst/>
            </a:prstGeom>
            <a:noFill/>
          </p:spPr>
          <p:txBody>
            <a:bodyPr wrap="square" rtlCol="0">
              <a:spAutoFit/>
            </a:bodyPr>
            <a:lstStyle/>
            <a:p>
              <a:r>
                <a:rPr lang="en-US" sz="1801" err="1">
                  <a:solidFill>
                    <a:schemeClr val="accent6"/>
                  </a:solidFill>
                  <a:latin typeface="#9Slide03 Cabin Bold" panose="00000800000000000000" pitchFamily="2" charset="0"/>
                </a:rPr>
                <a:t>Ví</a:t>
              </a:r>
              <a:r>
                <a:rPr lang="en-US" sz="1801">
                  <a:solidFill>
                    <a:schemeClr val="accent6"/>
                  </a:solidFill>
                  <a:latin typeface="#9Slide03 Cabin Bold" panose="00000800000000000000" pitchFamily="2" charset="0"/>
                </a:rPr>
                <a:t> dụ:</a:t>
              </a:r>
              <a:endParaRPr lang="en-US" sz="1801" dirty="0">
                <a:latin typeface="#9Slide03 Cabin Bold" panose="00000800000000000000" pitchFamily="2" charset="0"/>
              </a:endParaRPr>
            </a:p>
          </p:txBody>
        </p:sp>
        <p:sp>
          <p:nvSpPr>
            <p:cNvPr id="66" name="Hộp Văn bản 65">
              <a:extLst>
                <a:ext uri="{FF2B5EF4-FFF2-40B4-BE49-F238E27FC236}">
                  <a16:creationId xmlns:a16="http://schemas.microsoft.com/office/drawing/2014/main" id="{014DE33A-57B7-5B90-40A6-ECAA842CCE24}"/>
                </a:ext>
              </a:extLst>
            </p:cNvPr>
            <p:cNvSpPr txBox="1"/>
            <p:nvPr/>
          </p:nvSpPr>
          <p:spPr>
            <a:xfrm>
              <a:off x="1253195" y="4746409"/>
              <a:ext cx="4176699" cy="729890"/>
            </a:xfrm>
            <a:prstGeom prst="rect">
              <a:avLst/>
            </a:prstGeom>
            <a:noFill/>
          </p:spPr>
          <p:txBody>
            <a:bodyPr wrap="square" rtlCol="0">
              <a:spAutoFit/>
            </a:bodyPr>
            <a:lstStyle/>
            <a:p>
              <a:r>
                <a:rPr lang="en-US" sz="1801">
                  <a:latin typeface="#9Slide03 Cabin Bold" panose="00000800000000000000" pitchFamily="2" charset="0"/>
                </a:rPr>
                <a:t>14 = 2.7;  33 = 3.11; ƯCLN(14, 33) = 1</a:t>
              </a:r>
            </a:p>
            <a:p>
              <a:r>
                <a:rPr lang="en-US" sz="1801">
                  <a:latin typeface="#9Slide03 Cabin Bold" panose="00000800000000000000" pitchFamily="2" charset="0"/>
                </a:rPr>
                <a:t>Hai số 14, 33 nguyên tố cùng nhau.</a:t>
              </a:r>
              <a:endParaRPr lang="en-US" sz="1801" dirty="0">
                <a:latin typeface="#9Slide03 Cabin Bold" panose="00000800000000000000" pitchFamily="2" charset="0"/>
              </a:endParaRPr>
            </a:p>
          </p:txBody>
        </p:sp>
        <p:sp>
          <p:nvSpPr>
            <p:cNvPr id="70" name="Hộp Văn bản 69">
              <a:extLst>
                <a:ext uri="{FF2B5EF4-FFF2-40B4-BE49-F238E27FC236}">
                  <a16:creationId xmlns:a16="http://schemas.microsoft.com/office/drawing/2014/main" id="{E41168F5-550B-BB3B-7165-BDF14A8E17CA}"/>
                </a:ext>
              </a:extLst>
            </p:cNvPr>
            <p:cNvSpPr txBox="1"/>
            <p:nvPr/>
          </p:nvSpPr>
          <p:spPr>
            <a:xfrm>
              <a:off x="378618" y="4001012"/>
              <a:ext cx="856391" cy="729891"/>
            </a:xfrm>
            <a:prstGeom prst="rect">
              <a:avLst/>
            </a:prstGeom>
            <a:noFill/>
          </p:spPr>
          <p:txBody>
            <a:bodyPr wrap="square" rtlCol="0">
              <a:spAutoFit/>
            </a:bodyPr>
            <a:lstStyle/>
            <a:p>
              <a:r>
                <a:rPr lang="en-US" sz="1801">
                  <a:solidFill>
                    <a:schemeClr val="accent6"/>
                  </a:solidFill>
                  <a:latin typeface="#9Slide03 Cabin Bold" panose="00000800000000000000" pitchFamily="2" charset="0"/>
                </a:rPr>
                <a:t>Định nghĩa</a:t>
              </a:r>
              <a:endParaRPr lang="en-US" sz="1801" dirty="0">
                <a:latin typeface="#9Slide03 Cabin Bold" panose="00000800000000000000" pitchFamily="2" charset="0"/>
              </a:endParaRPr>
            </a:p>
          </p:txBody>
        </p:sp>
      </p:grpSp>
      <p:sp>
        <p:nvSpPr>
          <p:cNvPr id="77" name="Hình chữ nhật 76">
            <a:extLst>
              <a:ext uri="{FF2B5EF4-FFF2-40B4-BE49-F238E27FC236}">
                <a16:creationId xmlns:a16="http://schemas.microsoft.com/office/drawing/2014/main" id="{9518F11E-2BF8-2DF7-ECB0-807B49D441D3}"/>
              </a:ext>
            </a:extLst>
          </p:cNvPr>
          <p:cNvSpPr/>
          <p:nvPr/>
        </p:nvSpPr>
        <p:spPr>
          <a:xfrm>
            <a:off x="139107" y="5313778"/>
            <a:ext cx="5538566" cy="125252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8" name="Hộp Văn bản 77">
            <a:extLst>
              <a:ext uri="{FF2B5EF4-FFF2-40B4-BE49-F238E27FC236}">
                <a16:creationId xmlns:a16="http://schemas.microsoft.com/office/drawing/2014/main" id="{C7806C78-9B57-3E8A-4C3D-E37133B72549}"/>
              </a:ext>
            </a:extLst>
          </p:cNvPr>
          <p:cNvSpPr txBox="1"/>
          <p:nvPr/>
        </p:nvSpPr>
        <p:spPr>
          <a:xfrm>
            <a:off x="1451795" y="5084346"/>
            <a:ext cx="3067486" cy="369460"/>
          </a:xfrm>
          <a:prstGeom prst="rect">
            <a:avLst/>
          </a:prstGeom>
          <a:solidFill>
            <a:srgbClr val="D9F2D0"/>
          </a:solidFill>
        </p:spPr>
        <p:txBody>
          <a:bodyPr wrap="square" rtlCol="0">
            <a:spAutoFit/>
          </a:bodyPr>
          <a:lstStyle/>
          <a:p>
            <a:pPr algn="ctr"/>
            <a:r>
              <a:rPr lang="en-US" sz="1801" b="1">
                <a:solidFill>
                  <a:srgbClr val="FF0000"/>
                </a:solidFill>
                <a:latin typeface="#9Slide03 Cabin Bold" panose="00000800000000000000" pitchFamily="2" charset="0"/>
              </a:rPr>
              <a:t>Phân số tối giản</a:t>
            </a:r>
            <a:endParaRPr lang="en-US" sz="1801" b="1" dirty="0">
              <a:solidFill>
                <a:srgbClr val="FF0000"/>
              </a:solidFill>
              <a:latin typeface="#9Slide03 Cabin Bold" panose="00000800000000000000" pitchFamily="2" charset="0"/>
            </a:endParaRPr>
          </a:p>
        </p:txBody>
      </p:sp>
      <p:grpSp>
        <p:nvGrpSpPr>
          <p:cNvPr id="79" name="Nhóm 78">
            <a:extLst>
              <a:ext uri="{FF2B5EF4-FFF2-40B4-BE49-F238E27FC236}">
                <a16:creationId xmlns:a16="http://schemas.microsoft.com/office/drawing/2014/main" id="{0BF73B4B-2A79-5166-48DE-4D230FE95EB6}"/>
              </a:ext>
            </a:extLst>
          </p:cNvPr>
          <p:cNvGrpSpPr/>
          <p:nvPr/>
        </p:nvGrpSpPr>
        <p:grpSpPr>
          <a:xfrm>
            <a:off x="231719" y="5296943"/>
            <a:ext cx="5252037" cy="1364157"/>
            <a:chOff x="241451" y="3928735"/>
            <a:chExt cx="5533434" cy="1810297"/>
          </a:xfrm>
        </p:grpSpPr>
        <p:pic>
          <p:nvPicPr>
            <p:cNvPr id="80" name="Hình ảnh 79" descr="Ảnh có chứa Phông chữ, văn bản, Đồ họa, biểu tượng&#10;&#10;Mô tả được tạo tự động">
              <a:extLst>
                <a:ext uri="{FF2B5EF4-FFF2-40B4-BE49-F238E27FC236}">
                  <a16:creationId xmlns:a16="http://schemas.microsoft.com/office/drawing/2014/main" id="{39748DEB-4C4D-DB06-A699-C96C120181F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4015" y="4576183"/>
              <a:ext cx="1094490" cy="828263"/>
            </a:xfrm>
            <a:prstGeom prst="rect">
              <a:avLst/>
            </a:prstGeom>
          </p:spPr>
        </p:pic>
        <p:sp>
          <p:nvSpPr>
            <p:cNvPr id="81" name="Hình tự do: Hình 80">
              <a:extLst>
                <a:ext uri="{FF2B5EF4-FFF2-40B4-BE49-F238E27FC236}">
                  <a16:creationId xmlns:a16="http://schemas.microsoft.com/office/drawing/2014/main" id="{A54C2324-68E8-EAE7-749E-BB5916B93651}"/>
                </a:ext>
              </a:extLst>
            </p:cNvPr>
            <p:cNvSpPr/>
            <p:nvPr/>
          </p:nvSpPr>
          <p:spPr>
            <a:xfrm>
              <a:off x="241452" y="4001653"/>
              <a:ext cx="959487" cy="708150"/>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2" name="Hình tự do: Hình 81">
              <a:extLst>
                <a:ext uri="{FF2B5EF4-FFF2-40B4-BE49-F238E27FC236}">
                  <a16:creationId xmlns:a16="http://schemas.microsoft.com/office/drawing/2014/main" id="{0C583DBE-0959-5E95-292C-F23A7CEE0177}"/>
                </a:ext>
              </a:extLst>
            </p:cNvPr>
            <p:cNvSpPr/>
            <p:nvPr/>
          </p:nvSpPr>
          <p:spPr>
            <a:xfrm>
              <a:off x="1246657" y="4001653"/>
              <a:ext cx="4528228" cy="708150"/>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3" name="Hình tự do: Hình 82">
              <a:extLst>
                <a:ext uri="{FF2B5EF4-FFF2-40B4-BE49-F238E27FC236}">
                  <a16:creationId xmlns:a16="http://schemas.microsoft.com/office/drawing/2014/main" id="{560A1492-E314-D803-16D4-232434988598}"/>
                </a:ext>
              </a:extLst>
            </p:cNvPr>
            <p:cNvSpPr/>
            <p:nvPr/>
          </p:nvSpPr>
          <p:spPr>
            <a:xfrm>
              <a:off x="241451" y="4755522"/>
              <a:ext cx="5533434" cy="983510"/>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4" name="Hộp Văn bản 83">
              <a:extLst>
                <a:ext uri="{FF2B5EF4-FFF2-40B4-BE49-F238E27FC236}">
                  <a16:creationId xmlns:a16="http://schemas.microsoft.com/office/drawing/2014/main" id="{E0C326BE-B3B4-EA34-A7F3-F8768901B534}"/>
                </a:ext>
              </a:extLst>
            </p:cNvPr>
            <p:cNvSpPr txBox="1"/>
            <p:nvPr/>
          </p:nvSpPr>
          <p:spPr>
            <a:xfrm>
              <a:off x="1306474" y="3989503"/>
              <a:ext cx="4404605" cy="1225809"/>
            </a:xfrm>
            <a:prstGeom prst="rect">
              <a:avLst/>
            </a:prstGeom>
            <a:noFill/>
          </p:spPr>
          <p:txBody>
            <a:bodyPr wrap="square" rtlCol="0">
              <a:spAutoFit/>
            </a:bodyPr>
            <a:lstStyle/>
            <a:p>
              <a:r>
                <a:rPr lang="en-US" sz="1801">
                  <a:latin typeface="#9Slide03 Cabin Bold" panose="00000800000000000000" pitchFamily="2" charset="0"/>
                </a:rPr>
                <a:t>Phân số tối giản là phân số có tử và mẫu là hai số nguyên tố cùng nhau.</a:t>
              </a:r>
            </a:p>
            <a:p>
              <a:endParaRPr lang="en-US" sz="1801">
                <a:solidFill>
                  <a:schemeClr val="accent6"/>
                </a:solidFill>
                <a:latin typeface="#9Slide03 Cabin Bold" panose="00000800000000000000" pitchFamily="2" charset="0"/>
              </a:endParaRPr>
            </a:p>
          </p:txBody>
        </p:sp>
        <p:sp>
          <p:nvSpPr>
            <p:cNvPr id="85" name="Hộp Văn bản 84">
              <a:extLst>
                <a:ext uri="{FF2B5EF4-FFF2-40B4-BE49-F238E27FC236}">
                  <a16:creationId xmlns:a16="http://schemas.microsoft.com/office/drawing/2014/main" id="{3A6335D9-EE45-FD19-1B80-045031DA64ED}"/>
                </a:ext>
              </a:extLst>
            </p:cNvPr>
            <p:cNvSpPr txBox="1"/>
            <p:nvPr/>
          </p:nvSpPr>
          <p:spPr>
            <a:xfrm>
              <a:off x="324662" y="4985442"/>
              <a:ext cx="856392" cy="490290"/>
            </a:xfrm>
            <a:prstGeom prst="rect">
              <a:avLst/>
            </a:prstGeom>
            <a:noFill/>
          </p:spPr>
          <p:txBody>
            <a:bodyPr wrap="square" rtlCol="0">
              <a:spAutoFit/>
            </a:bodyPr>
            <a:lstStyle/>
            <a:p>
              <a:r>
                <a:rPr lang="en-US" sz="1801" err="1">
                  <a:solidFill>
                    <a:schemeClr val="accent6"/>
                  </a:solidFill>
                  <a:latin typeface="#9Slide03 Cabin Bold" panose="00000800000000000000" pitchFamily="2" charset="0"/>
                </a:rPr>
                <a:t>Ví</a:t>
              </a:r>
              <a:r>
                <a:rPr lang="en-US" sz="1801">
                  <a:solidFill>
                    <a:schemeClr val="accent6"/>
                  </a:solidFill>
                  <a:latin typeface="#9Slide03 Cabin Bold" panose="00000800000000000000" pitchFamily="2" charset="0"/>
                </a:rPr>
                <a:t> dụ:</a:t>
              </a:r>
              <a:endParaRPr lang="en-US" sz="1801" dirty="0">
                <a:latin typeface="#9Slide03 Cabin Bold" panose="00000800000000000000" pitchFamily="2" charset="0"/>
              </a:endParaRPr>
            </a:p>
          </p:txBody>
        </p:sp>
        <p:sp>
          <p:nvSpPr>
            <p:cNvPr id="86" name="Hộp Văn bản 85">
              <a:extLst>
                <a:ext uri="{FF2B5EF4-FFF2-40B4-BE49-F238E27FC236}">
                  <a16:creationId xmlns:a16="http://schemas.microsoft.com/office/drawing/2014/main" id="{DC53C62E-D880-57B2-1598-31F7A5858D1A}"/>
                </a:ext>
              </a:extLst>
            </p:cNvPr>
            <p:cNvSpPr txBox="1"/>
            <p:nvPr/>
          </p:nvSpPr>
          <p:spPr>
            <a:xfrm>
              <a:off x="1407682" y="4742348"/>
              <a:ext cx="4176700" cy="858050"/>
            </a:xfrm>
            <a:prstGeom prst="rect">
              <a:avLst/>
            </a:prstGeom>
            <a:noFill/>
          </p:spPr>
          <p:txBody>
            <a:bodyPr wrap="square" rtlCol="0">
              <a:spAutoFit/>
            </a:bodyPr>
            <a:lstStyle/>
            <a:p>
              <a:r>
                <a:rPr lang="en-US" sz="1801">
                  <a:latin typeface="#9Slide03 Cabin Bold" panose="00000800000000000000" pitchFamily="2" charset="0"/>
                </a:rPr>
                <a:t>14 = 2.7;  33 = 3.11</a:t>
              </a:r>
            </a:p>
            <a:p>
              <a:r>
                <a:rPr lang="en-US" sz="1801">
                  <a:latin typeface="#9Slide03 Cabin Bold" panose="00000800000000000000" pitchFamily="2" charset="0"/>
                </a:rPr>
                <a:t>ƯCLN(14, 33) = 1.</a:t>
              </a:r>
              <a:endParaRPr lang="en-US" sz="1801" dirty="0">
                <a:latin typeface="#9Slide03 Cabin Bold" panose="00000800000000000000" pitchFamily="2" charset="0"/>
              </a:endParaRPr>
            </a:p>
          </p:txBody>
        </p:sp>
        <p:sp>
          <p:nvSpPr>
            <p:cNvPr id="87" name="Hộp Văn bản 86">
              <a:extLst>
                <a:ext uri="{FF2B5EF4-FFF2-40B4-BE49-F238E27FC236}">
                  <a16:creationId xmlns:a16="http://schemas.microsoft.com/office/drawing/2014/main" id="{230E1417-0F2D-B2E4-557E-05270EDBE717}"/>
                </a:ext>
              </a:extLst>
            </p:cNvPr>
            <p:cNvSpPr txBox="1"/>
            <p:nvPr/>
          </p:nvSpPr>
          <p:spPr>
            <a:xfrm>
              <a:off x="323804" y="3928735"/>
              <a:ext cx="856392" cy="858050"/>
            </a:xfrm>
            <a:prstGeom prst="rect">
              <a:avLst/>
            </a:prstGeom>
            <a:noFill/>
          </p:spPr>
          <p:txBody>
            <a:bodyPr wrap="square" rtlCol="0">
              <a:spAutoFit/>
            </a:bodyPr>
            <a:lstStyle/>
            <a:p>
              <a:r>
                <a:rPr lang="en-US" sz="1801">
                  <a:solidFill>
                    <a:schemeClr val="accent6"/>
                  </a:solidFill>
                  <a:latin typeface="#9Slide03 Cabin Bold" panose="00000800000000000000" pitchFamily="2" charset="0"/>
                </a:rPr>
                <a:t>Định nghĩa</a:t>
              </a:r>
              <a:endParaRPr lang="en-US" sz="1801" dirty="0">
                <a:latin typeface="#9Slide03 Cabin Bold" panose="00000800000000000000" pitchFamily="2" charset="0"/>
              </a:endParaRPr>
            </a:p>
          </p:txBody>
        </p:sp>
      </p:grpSp>
      <p:sp>
        <p:nvSpPr>
          <p:cNvPr id="89" name="Hộp Văn bản 88">
            <a:extLst>
              <a:ext uri="{FF2B5EF4-FFF2-40B4-BE49-F238E27FC236}">
                <a16:creationId xmlns:a16="http://schemas.microsoft.com/office/drawing/2014/main" id="{35ABD10B-80AA-230B-2841-B01EAED1321C}"/>
              </a:ext>
            </a:extLst>
          </p:cNvPr>
          <p:cNvSpPr txBox="1"/>
          <p:nvPr/>
        </p:nvSpPr>
        <p:spPr>
          <a:xfrm>
            <a:off x="5920883" y="485955"/>
            <a:ext cx="6617682" cy="461665"/>
          </a:xfrm>
          <a:prstGeom prst="rect">
            <a:avLst/>
          </a:prstGeom>
          <a:noFill/>
        </p:spPr>
        <p:txBody>
          <a:bodyPr wrap="square">
            <a:spAutoFit/>
          </a:bodyPr>
          <a:lstStyle/>
          <a:p>
            <a:r>
              <a:rPr lang="en-US" sz="2400" b="1">
                <a:solidFill>
                  <a:schemeClr val="bg1"/>
                </a:solidFill>
                <a:latin typeface="#9Slide03 Bebas Neue Bold" panose="020B0606020202050201" pitchFamily="34" charset="0"/>
              </a:rPr>
              <a:t>II. TÌM ƯCLN BẰNG CÁCH PHÂN TÍCH CÁC SỐ RA THỪA SỐ NGUYÊN TỐ</a:t>
            </a:r>
            <a:endParaRPr lang="en-US" sz="2400" b="1" dirty="0">
              <a:solidFill>
                <a:schemeClr val="bg1"/>
              </a:solidFill>
              <a:latin typeface="#9Slide03 Bebas Neue Bold" panose="020B0606020202050201" pitchFamily="34" charset="0"/>
            </a:endParaRPr>
          </a:p>
        </p:txBody>
      </p:sp>
      <p:sp>
        <p:nvSpPr>
          <p:cNvPr id="91" name="Hình chữ nhật 90">
            <a:extLst>
              <a:ext uri="{FF2B5EF4-FFF2-40B4-BE49-F238E27FC236}">
                <a16:creationId xmlns:a16="http://schemas.microsoft.com/office/drawing/2014/main" id="{937FF676-24BD-6306-116F-6B38287BAE81}"/>
              </a:ext>
            </a:extLst>
          </p:cNvPr>
          <p:cNvSpPr/>
          <p:nvPr/>
        </p:nvSpPr>
        <p:spPr>
          <a:xfrm>
            <a:off x="6018346" y="1115643"/>
            <a:ext cx="6059881" cy="332997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4" name="Hình tự do: Hình 93">
            <a:extLst>
              <a:ext uri="{FF2B5EF4-FFF2-40B4-BE49-F238E27FC236}">
                <a16:creationId xmlns:a16="http://schemas.microsoft.com/office/drawing/2014/main" id="{94044FB9-EB89-BA8F-16ED-7C8D0D2D6931}"/>
              </a:ext>
            </a:extLst>
          </p:cNvPr>
          <p:cNvSpPr/>
          <p:nvPr/>
        </p:nvSpPr>
        <p:spPr>
          <a:xfrm>
            <a:off x="6118142" y="2915830"/>
            <a:ext cx="963846" cy="1366116"/>
          </a:xfrm>
          <a:custGeom>
            <a:avLst/>
            <a:gdLst>
              <a:gd name="connsiteX0" fmla="*/ 0 w 984108"/>
              <a:gd name="connsiteY0" fmla="*/ 0 h 440867"/>
              <a:gd name="connsiteX1" fmla="*/ 984108 w 984108"/>
              <a:gd name="connsiteY1" fmla="*/ 0 h 440867"/>
              <a:gd name="connsiteX2" fmla="*/ 984108 w 984108"/>
              <a:gd name="connsiteY2" fmla="*/ 440867 h 440867"/>
              <a:gd name="connsiteX3" fmla="*/ 0 w 984108"/>
              <a:gd name="connsiteY3" fmla="*/ 440867 h 440867"/>
              <a:gd name="connsiteX4" fmla="*/ 0 w 98410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108" h="440867">
                <a:moveTo>
                  <a:pt x="0" y="0"/>
                </a:moveTo>
                <a:lnTo>
                  <a:pt x="984108" y="0"/>
                </a:lnTo>
                <a:lnTo>
                  <a:pt x="984108" y="440867"/>
                </a:lnTo>
                <a:lnTo>
                  <a:pt x="0" y="440867"/>
                </a:lnTo>
                <a:lnTo>
                  <a:pt x="0" y="0"/>
                </a:lnTo>
                <a:close/>
              </a:path>
            </a:pathLst>
          </a:cu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95" name="Hình tự do: Hình 94">
            <a:extLst>
              <a:ext uri="{FF2B5EF4-FFF2-40B4-BE49-F238E27FC236}">
                <a16:creationId xmlns:a16="http://schemas.microsoft.com/office/drawing/2014/main" id="{1C395ABA-5509-E009-C136-67C297D2BD79}"/>
              </a:ext>
            </a:extLst>
          </p:cNvPr>
          <p:cNvSpPr/>
          <p:nvPr/>
        </p:nvSpPr>
        <p:spPr>
          <a:xfrm>
            <a:off x="7198186" y="2915830"/>
            <a:ext cx="4754862" cy="1366116"/>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solidFill>
            <a:srgbClr val="F6C6A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2" name="Hộp Văn bản 101">
            <a:extLst>
              <a:ext uri="{FF2B5EF4-FFF2-40B4-BE49-F238E27FC236}">
                <a16:creationId xmlns:a16="http://schemas.microsoft.com/office/drawing/2014/main" id="{7B0DB17D-8024-3D56-71A8-C5958C2E9463}"/>
              </a:ext>
            </a:extLst>
          </p:cNvPr>
          <p:cNvSpPr txBox="1"/>
          <p:nvPr/>
        </p:nvSpPr>
        <p:spPr>
          <a:xfrm>
            <a:off x="7198186" y="4519359"/>
            <a:ext cx="3067486" cy="369460"/>
          </a:xfrm>
          <a:prstGeom prst="rect">
            <a:avLst/>
          </a:prstGeom>
          <a:solidFill>
            <a:srgbClr val="E97132"/>
          </a:solidFill>
        </p:spPr>
        <p:txBody>
          <a:bodyPr wrap="square" rtlCol="0">
            <a:spAutoFit/>
          </a:bodyPr>
          <a:lstStyle/>
          <a:p>
            <a:pPr algn="ctr"/>
            <a:r>
              <a:rPr lang="en-US" sz="1801" b="1">
                <a:solidFill>
                  <a:schemeClr val="bg1"/>
                </a:solidFill>
                <a:latin typeface="#9Slide03 Cabin Bold" panose="00000800000000000000" pitchFamily="2" charset="0"/>
              </a:rPr>
              <a:t>Chú ý</a:t>
            </a:r>
            <a:endParaRPr lang="en-US" sz="1801" b="1" dirty="0">
              <a:solidFill>
                <a:schemeClr val="bg1"/>
              </a:solidFill>
              <a:latin typeface="#9Slide03 Cabin Bold" panose="00000800000000000000" pitchFamily="2" charset="0"/>
            </a:endParaRPr>
          </a:p>
        </p:txBody>
      </p:sp>
      <p:graphicFrame>
        <p:nvGraphicFramePr>
          <p:cNvPr id="3" name="Đối tượng 2">
            <a:extLst>
              <a:ext uri="{FF2B5EF4-FFF2-40B4-BE49-F238E27FC236}">
                <a16:creationId xmlns:a16="http://schemas.microsoft.com/office/drawing/2014/main" id="{507F465B-DDEE-D836-AEE8-7095A1F55686}"/>
              </a:ext>
            </a:extLst>
          </p:cNvPr>
          <p:cNvGraphicFramePr>
            <a:graphicFrameLocks noChangeAspect="1"/>
          </p:cNvGraphicFramePr>
          <p:nvPr/>
        </p:nvGraphicFramePr>
        <p:xfrm>
          <a:off x="7026760" y="5577755"/>
          <a:ext cx="430871" cy="307765"/>
        </p:xfrm>
        <a:graphic>
          <a:graphicData uri="http://schemas.openxmlformats.org/presentationml/2006/ole">
            <mc:AlternateContent xmlns:mc="http://schemas.openxmlformats.org/markup-compatibility/2006">
              <mc:Choice xmlns:v="urn:schemas-microsoft-com:vml" Requires="v">
                <p:oleObj name="Equation" r:id="rId7" imgW="266400" imgH="190440" progId="Equation.DSMT4">
                  <p:embed/>
                </p:oleObj>
              </mc:Choice>
              <mc:Fallback>
                <p:oleObj name="Equation" r:id="rId7" imgW="266400" imgH="190440" progId="Equation.DSMT4">
                  <p:embed/>
                  <p:pic>
                    <p:nvPicPr>
                      <p:cNvPr id="3" name="Đối tượng 2">
                        <a:extLst>
                          <a:ext uri="{FF2B5EF4-FFF2-40B4-BE49-F238E27FC236}">
                            <a16:creationId xmlns:a16="http://schemas.microsoft.com/office/drawing/2014/main" id="{507F465B-DDEE-D836-AEE8-7095A1F55686}"/>
                          </a:ext>
                        </a:extLst>
                      </p:cNvPr>
                      <p:cNvPicPr/>
                      <p:nvPr/>
                    </p:nvPicPr>
                    <p:blipFill>
                      <a:blip r:embed="rId8"/>
                      <a:stretch>
                        <a:fillRect/>
                      </a:stretch>
                    </p:blipFill>
                    <p:spPr>
                      <a:xfrm>
                        <a:off x="7026760" y="5577755"/>
                        <a:ext cx="430871" cy="307765"/>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2D038FFA-27DD-3451-A08B-C1A7A441E6C1}"/>
              </a:ext>
            </a:extLst>
          </p:cNvPr>
          <p:cNvGraphicFramePr>
            <a:graphicFrameLocks noChangeAspect="1"/>
          </p:cNvGraphicFramePr>
          <p:nvPr/>
        </p:nvGraphicFramePr>
        <p:xfrm>
          <a:off x="6914340" y="5885520"/>
          <a:ext cx="607110" cy="284583"/>
        </p:xfrm>
        <a:graphic>
          <a:graphicData uri="http://schemas.openxmlformats.org/presentationml/2006/ole">
            <mc:AlternateContent xmlns:mc="http://schemas.openxmlformats.org/markup-compatibility/2006">
              <mc:Choice xmlns:v="urn:schemas-microsoft-com:vml" Requires="v">
                <p:oleObj name="Equation" r:id="rId9" imgW="406080" imgH="190440" progId="Equation.DSMT4">
                  <p:embed/>
                </p:oleObj>
              </mc:Choice>
              <mc:Fallback>
                <p:oleObj name="Equation" r:id="rId9" imgW="406080" imgH="190440" progId="Equation.DSMT4">
                  <p:embed/>
                  <p:pic>
                    <p:nvPicPr>
                      <p:cNvPr id="6" name="Đối tượng 5">
                        <a:extLst>
                          <a:ext uri="{FF2B5EF4-FFF2-40B4-BE49-F238E27FC236}">
                            <a16:creationId xmlns:a16="http://schemas.microsoft.com/office/drawing/2014/main" id="{2D038FFA-27DD-3451-A08B-C1A7A441E6C1}"/>
                          </a:ext>
                        </a:extLst>
                      </p:cNvPr>
                      <p:cNvPicPr/>
                      <p:nvPr/>
                    </p:nvPicPr>
                    <p:blipFill>
                      <a:blip r:embed="rId10"/>
                      <a:stretch>
                        <a:fillRect/>
                      </a:stretch>
                    </p:blipFill>
                    <p:spPr>
                      <a:xfrm>
                        <a:off x="6914340" y="5885520"/>
                        <a:ext cx="607110" cy="28458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Hộp Văn bản 29">
                <a:extLst>
                  <a:ext uri="{FF2B5EF4-FFF2-40B4-BE49-F238E27FC236}">
                    <a16:creationId xmlns:a16="http://schemas.microsoft.com/office/drawing/2014/main" id="{86F50958-FD7F-7B58-C517-983367FCB7EC}"/>
                  </a:ext>
                </a:extLst>
              </p:cNvPr>
              <p:cNvSpPr txBox="1"/>
              <p:nvPr/>
            </p:nvSpPr>
            <p:spPr>
              <a:xfrm>
                <a:off x="7822514" y="3144315"/>
                <a:ext cx="3386507" cy="923714"/>
              </a:xfrm>
              <a:prstGeom prst="rect">
                <a:avLst/>
              </a:prstGeom>
              <a:noFill/>
              <a:ln>
                <a:noFill/>
              </a:ln>
            </p:spPr>
            <p:txBody>
              <a:bodyPr wrap="square" rtlCol="0">
                <a:spAutoFit/>
              </a:bodyPr>
              <a:lstStyle/>
              <a:p>
                <a:pPr algn="just"/>
                <a:r>
                  <a:rPr lang="en-US" sz="1801" dirty="0" err="1">
                    <a:solidFill>
                      <a:srgbClr val="FF0000"/>
                    </a:solidFill>
                    <a:latin typeface="#9Slide03 Cabin Bold" panose="00000800000000000000" pitchFamily="2" charset="0"/>
                  </a:rPr>
                  <a:t>Tìm</a:t>
                </a:r>
                <a:r>
                  <a:rPr lang="en-US" sz="1801" dirty="0">
                    <a:solidFill>
                      <a:srgbClr val="FF0000"/>
                    </a:solidFill>
                    <a:latin typeface="#9Slide03 Cabin Bold" panose="00000800000000000000" pitchFamily="2" charset="0"/>
                  </a:rPr>
                  <a:t> ƯCLN(168, 180)</a:t>
                </a:r>
              </a:p>
              <a:p>
                <a:pPr algn="just"/>
                <a:r>
                  <a:rPr lang="en-US" sz="1801">
                    <a:latin typeface="#9Slide03 Cabin Bold" panose="00000800000000000000" pitchFamily="2" charset="0"/>
                  </a:rPr>
                  <a:t>168 </a:t>
                </a:r>
                <a:r>
                  <a:rPr lang="en-US" sz="1801" dirty="0">
                    <a:latin typeface="#9Slide03 Cabin Bold" panose="00000800000000000000" pitchFamily="2" charset="0"/>
                  </a:rPr>
                  <a:t>=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3</m:t>
                        </m:r>
                      </m:sup>
                    </m:sSup>
                    <m:r>
                      <a:rPr lang="en-US" sz="1801" i="1">
                        <a:latin typeface="Cambria Math" panose="02040503050406030204" pitchFamily="18" charset="0"/>
                      </a:rPr>
                      <m:t>.3.7</m:t>
                    </m:r>
                  </m:oMath>
                </a14:m>
                <a:r>
                  <a:rPr lang="en-US" sz="1801" dirty="0">
                    <a:latin typeface="#9Slide03 Cabin Bold" panose="00000800000000000000" pitchFamily="2" charset="0"/>
                  </a:rPr>
                  <a:t> </a:t>
                </a:r>
                <a:r>
                  <a:rPr lang="en-US" sz="1801">
                    <a:latin typeface="#9Slide03 Cabin Bold" panose="00000800000000000000" pitchFamily="2" charset="0"/>
                  </a:rPr>
                  <a:t>; 180 </a:t>
                </a:r>
                <a:r>
                  <a:rPr lang="en-US" sz="1801" dirty="0">
                    <a:latin typeface="#9Slide03 Cabin Bold" panose="00000800000000000000" pitchFamily="2" charset="0"/>
                  </a:rPr>
                  <a:t>=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2</m:t>
                        </m:r>
                      </m:sup>
                    </m:sSup>
                    <m:r>
                      <a:rPr lang="en-US" sz="1801" i="1">
                        <a:latin typeface="Cambria Math" panose="02040503050406030204" pitchFamily="18" charset="0"/>
                      </a:rPr>
                      <m:t>.</m:t>
                    </m:r>
                    <m:sSup>
                      <m:sSupPr>
                        <m:ctrlPr>
                          <a:rPr lang="en-US" sz="1801" i="1">
                            <a:latin typeface="Cambria Math" panose="02040503050406030204" pitchFamily="18" charset="0"/>
                          </a:rPr>
                        </m:ctrlPr>
                      </m:sSupPr>
                      <m:e>
                        <m:r>
                          <a:rPr lang="en-US" sz="1801" i="1">
                            <a:latin typeface="Cambria Math" panose="02040503050406030204" pitchFamily="18" charset="0"/>
                          </a:rPr>
                          <m:t>3</m:t>
                        </m:r>
                      </m:e>
                      <m:sup>
                        <m:r>
                          <a:rPr lang="en-US" sz="1801" i="1">
                            <a:latin typeface="Cambria Math" panose="02040503050406030204" pitchFamily="18" charset="0"/>
                          </a:rPr>
                          <m:t>2</m:t>
                        </m:r>
                      </m:sup>
                    </m:sSup>
                    <m:r>
                      <a:rPr lang="en-US" sz="1801" i="1">
                        <a:latin typeface="Cambria Math" panose="02040503050406030204" pitchFamily="18" charset="0"/>
                      </a:rPr>
                      <m:t>.5</m:t>
                    </m:r>
                  </m:oMath>
                </a14:m>
                <a:endParaRPr lang="en-US" sz="1801" dirty="0">
                  <a:latin typeface="#9Slide03 Cabin Bold" panose="00000800000000000000" pitchFamily="2" charset="0"/>
                </a:endParaRPr>
              </a:p>
              <a:p>
                <a:pPr algn="just"/>
                <a:r>
                  <a:rPr lang="en-US" sz="1801" dirty="0" err="1">
                    <a:latin typeface="#9Slide03 Cabin Bold" panose="00000800000000000000" pitchFamily="2" charset="0"/>
                  </a:rPr>
                  <a:t>Vậy</a:t>
                </a:r>
                <a:r>
                  <a:rPr lang="en-US" sz="1801" dirty="0">
                    <a:latin typeface="#9Slide03 Cabin Bold" panose="00000800000000000000" pitchFamily="2" charset="0"/>
                  </a:rPr>
                  <a:t> ƯCLN(168, 180) =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2</m:t>
                        </m:r>
                      </m:sup>
                    </m:sSup>
                  </m:oMath>
                </a14:m>
                <a:r>
                  <a:rPr lang="en-US" sz="1801" dirty="0">
                    <a:latin typeface="#9Slide03 Cabin Bold" panose="00000800000000000000" pitchFamily="2" charset="0"/>
                  </a:rPr>
                  <a:t>. 3 = 12 </a:t>
                </a:r>
              </a:p>
            </p:txBody>
          </p:sp>
        </mc:Choice>
        <mc:Fallback xmlns="">
          <p:sp>
            <p:nvSpPr>
              <p:cNvPr id="30" name="Hộp Văn bản 29">
                <a:extLst>
                  <a:ext uri="{FF2B5EF4-FFF2-40B4-BE49-F238E27FC236}">
                    <a16:creationId xmlns:a16="http://schemas.microsoft.com/office/drawing/2014/main" id="{86F50958-FD7F-7B58-C517-983367FCB7EC}"/>
                  </a:ext>
                </a:extLst>
              </p:cNvPr>
              <p:cNvSpPr txBox="1">
                <a:spLocks noRot="1" noChangeAspect="1" noMove="1" noResize="1" noEditPoints="1" noAdjustHandles="1" noChangeArrowheads="1" noChangeShapeType="1" noTextEdit="1"/>
              </p:cNvSpPr>
              <p:nvPr/>
            </p:nvSpPr>
            <p:spPr>
              <a:xfrm>
                <a:off x="7822514" y="3144315"/>
                <a:ext cx="3386507" cy="923714"/>
              </a:xfrm>
              <a:prstGeom prst="rect">
                <a:avLst/>
              </a:prstGeom>
              <a:blipFill>
                <a:blip r:embed="rId11"/>
                <a:stretch>
                  <a:fillRect l="-1439" t="-3974" b="-10596"/>
                </a:stretch>
              </a:blipFill>
              <a:ln>
                <a:noFill/>
              </a:ln>
            </p:spPr>
            <p:txBody>
              <a:bodyPr/>
              <a:lstStyle/>
              <a:p>
                <a:r>
                  <a:rPr lang="en-US">
                    <a:noFill/>
                  </a:rPr>
                  <a:t> </a:t>
                </a:r>
              </a:p>
            </p:txBody>
          </p:sp>
        </mc:Fallback>
      </mc:AlternateContent>
      <p:pic>
        <p:nvPicPr>
          <p:cNvPr id="29" name="Hình ảnh 28" descr="Ảnh có chứa màu vàng&#10;&#10;Mô tả được tạo tự động">
            <a:extLst>
              <a:ext uri="{FF2B5EF4-FFF2-40B4-BE49-F238E27FC236}">
                <a16:creationId xmlns:a16="http://schemas.microsoft.com/office/drawing/2014/main" id="{EADE6B25-E581-0E73-57E7-5377090B720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3204" y="5376066"/>
            <a:ext cx="1017540" cy="906324"/>
          </a:xfrm>
          <a:prstGeom prst="rect">
            <a:avLst/>
          </a:prstGeom>
        </p:spPr>
      </p:pic>
      <p:sp>
        <p:nvSpPr>
          <p:cNvPr id="10" name="Hộp Văn bản 9">
            <a:extLst>
              <a:ext uri="{FF2B5EF4-FFF2-40B4-BE49-F238E27FC236}">
                <a16:creationId xmlns:a16="http://schemas.microsoft.com/office/drawing/2014/main" id="{AD7B0D43-22CC-5ABA-66AC-771E9C8C0795}"/>
              </a:ext>
            </a:extLst>
          </p:cNvPr>
          <p:cNvSpPr txBox="1"/>
          <p:nvPr/>
        </p:nvSpPr>
        <p:spPr>
          <a:xfrm>
            <a:off x="-253336" y="2721004"/>
            <a:ext cx="7950200" cy="369460"/>
          </a:xfrm>
          <a:prstGeom prst="rect">
            <a:avLst/>
          </a:prstGeom>
          <a:noFill/>
        </p:spPr>
        <p:txBody>
          <a:bodyPr wrap="square">
            <a:spAutoFit/>
          </a:bodyPr>
          <a:lstStyle/>
          <a:p>
            <a:pPr algn="just"/>
            <a:r>
              <a:rPr lang="en-US" sz="1801">
                <a:latin typeface="#9Slide03 Cabin Bold" panose="00000800000000000000" pitchFamily="2" charset="0"/>
              </a:rPr>
              <a:t>                                                  và n lớn nhất nên n = ƯCLN(a, b)</a:t>
            </a:r>
          </a:p>
        </p:txBody>
      </p:sp>
      <p:sp>
        <p:nvSpPr>
          <p:cNvPr id="53" name="Hộp Văn bản 52">
            <a:extLst>
              <a:ext uri="{FF2B5EF4-FFF2-40B4-BE49-F238E27FC236}">
                <a16:creationId xmlns:a16="http://schemas.microsoft.com/office/drawing/2014/main" id="{655E268B-442F-206D-5C99-434759567671}"/>
              </a:ext>
            </a:extLst>
          </p:cNvPr>
          <p:cNvSpPr txBox="1"/>
          <p:nvPr/>
        </p:nvSpPr>
        <p:spPr>
          <a:xfrm>
            <a:off x="1222817" y="2104566"/>
            <a:ext cx="4611617" cy="369460"/>
          </a:xfrm>
          <a:prstGeom prst="rect">
            <a:avLst/>
          </a:prstGeom>
          <a:noFill/>
        </p:spPr>
        <p:txBody>
          <a:bodyPr wrap="square" rtlCol="0">
            <a:spAutoFit/>
          </a:bodyPr>
          <a:lstStyle/>
          <a:p>
            <a:r>
              <a:rPr lang="en-US" sz="1801">
                <a:latin typeface="#9Slide03 Cabin Bold" panose="00000800000000000000" pitchFamily="2" charset="0"/>
              </a:rPr>
              <a:t>Ước chung: ƯC;     Ước chung lớn nhất: ƯCLN</a:t>
            </a:r>
            <a:endParaRPr lang="en-US" sz="1801" dirty="0">
              <a:latin typeface="#9Slide03 Cabin Bold" panose="00000800000000000000" pitchFamily="2" charset="0"/>
            </a:endParaRPr>
          </a:p>
        </p:txBody>
      </p:sp>
      <p:sp>
        <p:nvSpPr>
          <p:cNvPr id="8" name="Hộp Văn bản 7">
            <a:extLst>
              <a:ext uri="{FF2B5EF4-FFF2-40B4-BE49-F238E27FC236}">
                <a16:creationId xmlns:a16="http://schemas.microsoft.com/office/drawing/2014/main" id="{72FF7C91-1941-5971-1AF0-EF7C2377D8DC}"/>
              </a:ext>
            </a:extLst>
          </p:cNvPr>
          <p:cNvSpPr txBox="1"/>
          <p:nvPr/>
        </p:nvSpPr>
        <p:spPr>
          <a:xfrm>
            <a:off x="17598" y="2432351"/>
            <a:ext cx="7010400" cy="369460"/>
          </a:xfrm>
          <a:prstGeom prst="rect">
            <a:avLst/>
          </a:prstGeom>
          <a:noFill/>
        </p:spPr>
        <p:txBody>
          <a:bodyPr wrap="square">
            <a:spAutoFit/>
          </a:bodyPr>
          <a:lstStyle/>
          <a:p>
            <a:pPr algn="just"/>
            <a:r>
              <a:rPr lang="en-US" sz="1801">
                <a:latin typeface="#9Slide03 Cabin Bold" panose="00000800000000000000" pitchFamily="2" charset="0"/>
              </a:rPr>
              <a:t>                                             nên         ƯC(a, b)</a:t>
            </a:r>
          </a:p>
        </p:txBody>
      </p:sp>
      <p:graphicFrame>
        <p:nvGraphicFramePr>
          <p:cNvPr id="88" name="Đối tượng 87">
            <a:extLst>
              <a:ext uri="{FF2B5EF4-FFF2-40B4-BE49-F238E27FC236}">
                <a16:creationId xmlns:a16="http://schemas.microsoft.com/office/drawing/2014/main" id="{0DE4E945-858E-A587-59A8-F87A0B74A2AA}"/>
              </a:ext>
            </a:extLst>
          </p:cNvPr>
          <p:cNvGraphicFramePr>
            <a:graphicFrameLocks noChangeAspect="1"/>
          </p:cNvGraphicFramePr>
          <p:nvPr/>
        </p:nvGraphicFramePr>
        <p:xfrm>
          <a:off x="1497233" y="2471991"/>
          <a:ext cx="812149" cy="315913"/>
        </p:xfrm>
        <a:graphic>
          <a:graphicData uri="http://schemas.openxmlformats.org/presentationml/2006/ole">
            <mc:AlternateContent xmlns:mc="http://schemas.openxmlformats.org/markup-compatibility/2006">
              <mc:Choice xmlns:v="urn:schemas-microsoft-com:vml" Requires="v">
                <p:oleObj name="Equation" r:id="rId13" imgW="854964" imgH="315452" progId="Equation.DSMT4">
                  <p:embed/>
                </p:oleObj>
              </mc:Choice>
              <mc:Fallback>
                <p:oleObj name="Equation" r:id="rId13" imgW="854964" imgH="315452" progId="Equation.DSMT4">
                  <p:embed/>
                  <p:pic>
                    <p:nvPicPr>
                      <p:cNvPr id="88" name="Đối tượng 87">
                        <a:extLst>
                          <a:ext uri="{FF2B5EF4-FFF2-40B4-BE49-F238E27FC236}">
                            <a16:creationId xmlns:a16="http://schemas.microsoft.com/office/drawing/2014/main" id="{0DE4E945-858E-A587-59A8-F87A0B74A2AA}"/>
                          </a:ext>
                        </a:extLst>
                      </p:cNvPr>
                      <p:cNvPicPr/>
                      <p:nvPr/>
                    </p:nvPicPr>
                    <p:blipFill>
                      <a:blip r:embed="rId14"/>
                      <a:stretch>
                        <a:fillRect/>
                      </a:stretch>
                    </p:blipFill>
                    <p:spPr>
                      <a:xfrm>
                        <a:off x="1497233" y="2471991"/>
                        <a:ext cx="812149" cy="315913"/>
                      </a:xfrm>
                      <a:prstGeom prst="rect">
                        <a:avLst/>
                      </a:prstGeom>
                    </p:spPr>
                  </p:pic>
                </p:oleObj>
              </mc:Fallback>
            </mc:AlternateContent>
          </a:graphicData>
        </a:graphic>
      </p:graphicFrame>
      <p:graphicFrame>
        <p:nvGraphicFramePr>
          <p:cNvPr id="44" name="Đối tượng 43">
            <a:extLst>
              <a:ext uri="{FF2B5EF4-FFF2-40B4-BE49-F238E27FC236}">
                <a16:creationId xmlns:a16="http://schemas.microsoft.com/office/drawing/2014/main" id="{940D9569-AF74-9BB8-5FC9-E584C4AB5B7D}"/>
              </a:ext>
            </a:extLst>
          </p:cNvPr>
          <p:cNvGraphicFramePr>
            <a:graphicFrameLocks noChangeAspect="1"/>
          </p:cNvGraphicFramePr>
          <p:nvPr/>
        </p:nvGraphicFramePr>
        <p:xfrm>
          <a:off x="2845055" y="2526382"/>
          <a:ext cx="362878" cy="221344"/>
        </p:xfrm>
        <a:graphic>
          <a:graphicData uri="http://schemas.openxmlformats.org/presentationml/2006/ole">
            <mc:AlternateContent xmlns:mc="http://schemas.openxmlformats.org/markup-compatibility/2006">
              <mc:Choice xmlns:v="urn:schemas-microsoft-com:vml" Requires="v">
                <p:oleObj name="Equation" r:id="rId15" imgW="241200" imgH="139680" progId="Equation.DSMT4">
                  <p:embed/>
                </p:oleObj>
              </mc:Choice>
              <mc:Fallback>
                <p:oleObj name="Equation" r:id="rId15" imgW="241200" imgH="139680" progId="Equation.DSMT4">
                  <p:embed/>
                  <p:pic>
                    <p:nvPicPr>
                      <p:cNvPr id="44" name="Đối tượng 43">
                        <a:extLst>
                          <a:ext uri="{FF2B5EF4-FFF2-40B4-BE49-F238E27FC236}">
                            <a16:creationId xmlns:a16="http://schemas.microsoft.com/office/drawing/2014/main" id="{940D9569-AF74-9BB8-5FC9-E584C4AB5B7D}"/>
                          </a:ext>
                        </a:extLst>
                      </p:cNvPr>
                      <p:cNvPicPr/>
                      <p:nvPr/>
                    </p:nvPicPr>
                    <p:blipFill>
                      <a:blip r:embed="rId16"/>
                      <a:stretch>
                        <a:fillRect/>
                      </a:stretch>
                    </p:blipFill>
                    <p:spPr>
                      <a:xfrm>
                        <a:off x="2845055" y="2526382"/>
                        <a:ext cx="362878" cy="221344"/>
                      </a:xfrm>
                      <a:prstGeom prst="rect">
                        <a:avLst/>
                      </a:prstGeom>
                    </p:spPr>
                  </p:pic>
                </p:oleObj>
              </mc:Fallback>
            </mc:AlternateContent>
          </a:graphicData>
        </a:graphic>
      </p:graphicFrame>
      <p:sp>
        <p:nvSpPr>
          <p:cNvPr id="72" name="Hộp Văn bản 71">
            <a:extLst>
              <a:ext uri="{FF2B5EF4-FFF2-40B4-BE49-F238E27FC236}">
                <a16:creationId xmlns:a16="http://schemas.microsoft.com/office/drawing/2014/main" id="{1E7D1085-C083-71F7-ECE1-1F30085344AC}"/>
              </a:ext>
            </a:extLst>
          </p:cNvPr>
          <p:cNvSpPr txBox="1"/>
          <p:nvPr/>
        </p:nvSpPr>
        <p:spPr>
          <a:xfrm>
            <a:off x="85786" y="2094936"/>
            <a:ext cx="1121966" cy="369460"/>
          </a:xfrm>
          <a:prstGeom prst="rect">
            <a:avLst/>
          </a:prstGeom>
          <a:noFill/>
        </p:spPr>
        <p:txBody>
          <a:bodyPr wrap="square" rtlCol="0">
            <a:spAutoFit/>
          </a:bodyPr>
          <a:lstStyle/>
          <a:p>
            <a:r>
              <a:rPr lang="en-US" sz="1801">
                <a:solidFill>
                  <a:srgbClr val="FF0000"/>
                </a:solidFill>
                <a:latin typeface="#9Slide03 Cabin Bold" panose="00000800000000000000" pitchFamily="2" charset="0"/>
              </a:rPr>
              <a:t>Quy ước</a:t>
            </a:r>
            <a:endParaRPr lang="en-US" sz="1801" dirty="0">
              <a:solidFill>
                <a:srgbClr val="FF0000"/>
              </a:solidFill>
              <a:latin typeface="#9Slide03 Cabin Bold" panose="00000800000000000000" pitchFamily="2" charset="0"/>
            </a:endParaRPr>
          </a:p>
        </p:txBody>
      </p:sp>
      <p:sp>
        <p:nvSpPr>
          <p:cNvPr id="73" name="Hộp Văn bản 72">
            <a:extLst>
              <a:ext uri="{FF2B5EF4-FFF2-40B4-BE49-F238E27FC236}">
                <a16:creationId xmlns:a16="http://schemas.microsoft.com/office/drawing/2014/main" id="{E04EE1BA-577C-3761-C71C-747D9B28C5A6}"/>
              </a:ext>
            </a:extLst>
          </p:cNvPr>
          <p:cNvSpPr txBox="1"/>
          <p:nvPr/>
        </p:nvSpPr>
        <p:spPr>
          <a:xfrm>
            <a:off x="194035" y="2467617"/>
            <a:ext cx="812841" cy="646587"/>
          </a:xfrm>
          <a:prstGeom prst="rect">
            <a:avLst/>
          </a:prstGeom>
          <a:noFill/>
        </p:spPr>
        <p:txBody>
          <a:bodyPr wrap="square" rtlCol="0">
            <a:spAutoFit/>
          </a:bodyPr>
          <a:lstStyle/>
          <a:p>
            <a:pPr algn="ctr"/>
            <a:r>
              <a:rPr lang="en-US" sz="1801">
                <a:solidFill>
                  <a:srgbClr val="FF0000"/>
                </a:solidFill>
                <a:latin typeface="#9Slide03 Cabin Bold" panose="00000800000000000000" pitchFamily="2" charset="0"/>
              </a:rPr>
              <a:t>Kí hiệu</a:t>
            </a:r>
            <a:endParaRPr lang="en-US" sz="1801" dirty="0">
              <a:solidFill>
                <a:srgbClr val="FF0000"/>
              </a:solidFill>
              <a:latin typeface="#9Slide03 Cabin Bold" panose="00000800000000000000" pitchFamily="2" charset="0"/>
            </a:endParaRPr>
          </a:p>
        </p:txBody>
      </p:sp>
      <p:sp>
        <p:nvSpPr>
          <p:cNvPr id="92" name="Hộp Văn bản 91">
            <a:extLst>
              <a:ext uri="{FF2B5EF4-FFF2-40B4-BE49-F238E27FC236}">
                <a16:creationId xmlns:a16="http://schemas.microsoft.com/office/drawing/2014/main" id="{C30C094D-DFB8-16E5-52F2-9D98E31E3FD3}"/>
              </a:ext>
            </a:extLst>
          </p:cNvPr>
          <p:cNvSpPr txBox="1"/>
          <p:nvPr/>
        </p:nvSpPr>
        <p:spPr>
          <a:xfrm>
            <a:off x="6234740" y="3421747"/>
            <a:ext cx="812841" cy="369460"/>
          </a:xfrm>
          <a:prstGeom prst="rect">
            <a:avLst/>
          </a:prstGeom>
          <a:noFill/>
        </p:spPr>
        <p:txBody>
          <a:bodyPr wrap="square" rtlCol="0">
            <a:spAutoFit/>
          </a:bodyPr>
          <a:lstStyle/>
          <a:p>
            <a:r>
              <a:rPr lang="en-US" sz="1801" err="1">
                <a:solidFill>
                  <a:srgbClr val="FF0000"/>
                </a:solidFill>
                <a:latin typeface="#9Slide03 Cabin Bold" panose="00000800000000000000" pitchFamily="2" charset="0"/>
              </a:rPr>
              <a:t>Ví</a:t>
            </a:r>
            <a:r>
              <a:rPr lang="en-US" sz="1801">
                <a:solidFill>
                  <a:srgbClr val="FF0000"/>
                </a:solidFill>
                <a:latin typeface="#9Slide03 Cabin Bold" panose="00000800000000000000" pitchFamily="2" charset="0"/>
              </a:rPr>
              <a:t> dụ:</a:t>
            </a:r>
            <a:endParaRPr lang="en-US" sz="1801" dirty="0">
              <a:solidFill>
                <a:srgbClr val="FF0000"/>
              </a:solidFill>
              <a:latin typeface="#9Slide03 Cabin Bold" panose="00000800000000000000" pitchFamily="2" charset="0"/>
            </a:endParaRPr>
          </a:p>
        </p:txBody>
      </p:sp>
      <p:sp>
        <p:nvSpPr>
          <p:cNvPr id="96" name="Hình tự do: Hình 95">
            <a:extLst>
              <a:ext uri="{FF2B5EF4-FFF2-40B4-BE49-F238E27FC236}">
                <a16:creationId xmlns:a16="http://schemas.microsoft.com/office/drawing/2014/main" id="{6E36D0B6-8EB0-0E69-6284-26B53370B4EF}"/>
              </a:ext>
            </a:extLst>
          </p:cNvPr>
          <p:cNvSpPr/>
          <p:nvPr/>
        </p:nvSpPr>
        <p:spPr>
          <a:xfrm>
            <a:off x="6096001" y="1239510"/>
            <a:ext cx="5857046" cy="1593493"/>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solidFill>
            <a:srgbClr val="F6C6A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Tree>
    <p:extLst>
      <p:ext uri="{BB962C8B-B14F-4D97-AF65-F5344CB8AC3E}">
        <p14:creationId xmlns:p14="http://schemas.microsoft.com/office/powerpoint/2010/main" val="36831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ộp Văn bản 39">
            <a:extLst>
              <a:ext uri="{FF2B5EF4-FFF2-40B4-BE49-F238E27FC236}">
                <a16:creationId xmlns:a16="http://schemas.microsoft.com/office/drawing/2014/main" id="{AF54DCDD-0F97-936C-CE73-082028CFC63B}"/>
              </a:ext>
            </a:extLst>
          </p:cNvPr>
          <p:cNvSpPr txBox="1"/>
          <p:nvPr/>
        </p:nvSpPr>
        <p:spPr>
          <a:xfrm>
            <a:off x="754513" y="374394"/>
            <a:ext cx="5842591" cy="5940088"/>
          </a:xfrm>
          <a:prstGeom prst="rect">
            <a:avLst/>
          </a:prstGeom>
          <a:noFill/>
        </p:spPr>
        <p:txBody>
          <a:bodyPr wrap="square" rtlCol="0">
            <a:spAutoFit/>
          </a:bodyPr>
          <a:lstStyle/>
          <a:p>
            <a:pPr algn="ctr"/>
            <a:r>
              <a:rPr lang="en-US" sz="3600" dirty="0">
                <a:solidFill>
                  <a:srgbClr val="FF0000"/>
                </a:solidFill>
                <a:latin typeface="#9Slide07 IcielBaliho Script" pitchFamily="2" charset="0"/>
              </a:rPr>
              <a:t>TRÒ CHƠI: DOMINO NHIỆM MÀU</a:t>
            </a:r>
          </a:p>
          <a:p>
            <a:pPr algn="ctr"/>
            <a:endParaRPr lang="en-US" sz="3600" dirty="0">
              <a:solidFill>
                <a:srgbClr val="FF0000"/>
              </a:solidFill>
              <a:latin typeface="#9Slide07 IcielBaliho Script" pitchFamily="2" charset="0"/>
            </a:endParaRPr>
          </a:p>
          <a:p>
            <a:pPr marL="285757" indent="-285757" algn="just">
              <a:buFontTx/>
              <a:buChar char="-"/>
            </a:pPr>
            <a:r>
              <a:rPr lang="en-US" sz="2800" dirty="0" err="1">
                <a:latin typeface="#9Slide07 IcielBaliho Script" pitchFamily="2" charset="0"/>
              </a:rPr>
              <a:t>Mỗi</a:t>
            </a:r>
            <a:r>
              <a:rPr lang="en-US" sz="2800" dirty="0">
                <a:latin typeface="#9Slide07 IcielBaliho Script" pitchFamily="2" charset="0"/>
              </a:rPr>
              <a:t> </a:t>
            </a:r>
            <a:r>
              <a:rPr lang="en-US" sz="2800" dirty="0" err="1">
                <a:latin typeface="#9Slide07 IcielBaliho Script" pitchFamily="2" charset="0"/>
              </a:rPr>
              <a:t>nhóm</a:t>
            </a:r>
            <a:r>
              <a:rPr lang="en-US" sz="2800" dirty="0">
                <a:latin typeface="#9Slide07 IcielBaliho Script" pitchFamily="2" charset="0"/>
              </a:rPr>
              <a:t> </a:t>
            </a:r>
            <a:r>
              <a:rPr lang="en-US" sz="2800" dirty="0" err="1">
                <a:latin typeface="#9Slide07 IcielBaliho Script" pitchFamily="2" charset="0"/>
              </a:rPr>
              <a:t>có</a:t>
            </a:r>
            <a:r>
              <a:rPr lang="en-US" sz="2800" dirty="0">
                <a:latin typeface="#9Slide07 IcielBaliho Script" pitchFamily="2" charset="0"/>
              </a:rPr>
              <a:t> 1 </a:t>
            </a:r>
            <a:r>
              <a:rPr lang="en-US" sz="2800" dirty="0" err="1">
                <a:latin typeface="#9Slide07 IcielBaliho Script" pitchFamily="2" charset="0"/>
              </a:rPr>
              <a:t>bộ</a:t>
            </a:r>
            <a:r>
              <a:rPr lang="en-US" sz="2800" dirty="0">
                <a:latin typeface="#9Slide07 IcielBaliho Script" pitchFamily="2" charset="0"/>
              </a:rPr>
              <a:t> DOMINO </a:t>
            </a:r>
            <a:r>
              <a:rPr lang="en-US" sz="2800" dirty="0" err="1">
                <a:latin typeface="#9Slide07 IcielBaliho Script" pitchFamily="2" charset="0"/>
              </a:rPr>
              <a:t>về</a:t>
            </a:r>
            <a:r>
              <a:rPr lang="en-US" sz="2800" dirty="0">
                <a:latin typeface="#9Slide07 IcielBaliho Script" pitchFamily="2" charset="0"/>
              </a:rPr>
              <a:t> </a:t>
            </a:r>
            <a:r>
              <a:rPr lang="en-US" sz="2800" dirty="0" err="1">
                <a:latin typeface="#9Slide07 IcielBaliho Script" pitchFamily="2" charset="0"/>
              </a:rPr>
              <a:t>chủ</a:t>
            </a:r>
            <a:r>
              <a:rPr lang="en-US" sz="2800" dirty="0">
                <a:latin typeface="#9Slide07 IcielBaliho Script" pitchFamily="2" charset="0"/>
              </a:rPr>
              <a:t> </a:t>
            </a:r>
            <a:r>
              <a:rPr lang="en-US" sz="2800" err="1">
                <a:latin typeface="#9Slide07 IcielBaliho Script" pitchFamily="2" charset="0"/>
              </a:rPr>
              <a:t>đề</a:t>
            </a:r>
            <a:r>
              <a:rPr lang="en-US" sz="2800">
                <a:latin typeface="#9Slide07 IcielBaliho Script" pitchFamily="2" charset="0"/>
              </a:rPr>
              <a:t> </a:t>
            </a:r>
          </a:p>
          <a:p>
            <a:pPr algn="just"/>
            <a:r>
              <a:rPr lang="en-US" sz="2800">
                <a:latin typeface="#9Slide07 IcielBaliho Script" pitchFamily="2" charset="0"/>
              </a:rPr>
              <a:t>ƯỚC CHUNG VÀ ƯỚC CHUNG LỚN NHẤT.</a:t>
            </a:r>
            <a:endParaRPr lang="en-US" sz="2800" dirty="0">
              <a:latin typeface="#9Slide07 IcielBaliho Script" pitchFamily="2" charset="0"/>
            </a:endParaRPr>
          </a:p>
          <a:p>
            <a:pPr marL="285757" indent="-285757" algn="just">
              <a:buFontTx/>
              <a:buChar char="-"/>
            </a:pPr>
            <a:r>
              <a:rPr lang="en-US" sz="2800" dirty="0" err="1">
                <a:latin typeface="#9Slide07 IcielBaliho Script" pitchFamily="2" charset="0"/>
              </a:rPr>
              <a:t>Mỗi</a:t>
            </a:r>
            <a:r>
              <a:rPr lang="en-US" sz="2800" dirty="0">
                <a:latin typeface="#9Slide07 IcielBaliho Script" pitchFamily="2" charset="0"/>
              </a:rPr>
              <a:t> </a:t>
            </a:r>
            <a:r>
              <a:rPr lang="en-US" sz="2800" dirty="0" err="1">
                <a:latin typeface="#9Slide07 IcielBaliho Script" pitchFamily="2" charset="0"/>
              </a:rPr>
              <a:t>quân</a:t>
            </a:r>
            <a:r>
              <a:rPr lang="en-US" sz="2800" dirty="0">
                <a:latin typeface="#9Slide07 IcielBaliho Script" pitchFamily="2" charset="0"/>
              </a:rPr>
              <a:t> </a:t>
            </a:r>
            <a:r>
              <a:rPr lang="en-US" sz="2800" dirty="0" err="1">
                <a:latin typeface="#9Slide07 IcielBaliho Script" pitchFamily="2" charset="0"/>
              </a:rPr>
              <a:t>cờ</a:t>
            </a:r>
            <a:r>
              <a:rPr lang="en-US" sz="2800" dirty="0">
                <a:latin typeface="#9Slide07 IcielBaliho Script" pitchFamily="2" charset="0"/>
              </a:rPr>
              <a:t> DOMINO </a:t>
            </a:r>
            <a:r>
              <a:rPr lang="en-US" sz="2800" dirty="0" err="1">
                <a:latin typeface="#9Slide07 IcielBaliho Script" pitchFamily="2" charset="0"/>
              </a:rPr>
              <a:t>có</a:t>
            </a:r>
            <a:r>
              <a:rPr lang="en-US" sz="2800" dirty="0">
                <a:latin typeface="#9Slide07 IcielBaliho Script" pitchFamily="2" charset="0"/>
              </a:rPr>
              <a:t> </a:t>
            </a:r>
            <a:r>
              <a:rPr lang="en-US" sz="2800" dirty="0" err="1">
                <a:latin typeface="#9Slide07 IcielBaliho Script" pitchFamily="2" charset="0"/>
              </a:rPr>
              <a:t>hình</a:t>
            </a:r>
            <a:r>
              <a:rPr lang="en-US" sz="2800" dirty="0">
                <a:latin typeface="#9Slide07 IcielBaliho Script" pitchFamily="2" charset="0"/>
              </a:rPr>
              <a:t> </a:t>
            </a:r>
            <a:r>
              <a:rPr lang="en-US" sz="2800" dirty="0" err="1">
                <a:latin typeface="#9Slide07 IcielBaliho Script" pitchFamily="2" charset="0"/>
              </a:rPr>
              <a:t>dạng</a:t>
            </a:r>
            <a:r>
              <a:rPr lang="en-US" sz="2800" dirty="0">
                <a:latin typeface="#9Slide07 IcielBaliho Script" pitchFamily="2" charset="0"/>
              </a:rPr>
              <a:t> </a:t>
            </a:r>
            <a:r>
              <a:rPr lang="en-US" sz="2800" dirty="0" err="1">
                <a:latin typeface="#9Slide07 IcielBaliho Script" pitchFamily="2" charset="0"/>
              </a:rPr>
              <a:t>khác</a:t>
            </a:r>
            <a:r>
              <a:rPr lang="en-US" sz="2800" dirty="0">
                <a:latin typeface="#9Slide07 IcielBaliho Script" pitchFamily="2" charset="0"/>
              </a:rPr>
              <a:t> </a:t>
            </a:r>
            <a:r>
              <a:rPr lang="en-US" sz="2800" dirty="0" err="1">
                <a:latin typeface="#9Slide07 IcielBaliho Script" pitchFamily="2" charset="0"/>
              </a:rPr>
              <a:t>nhau</a:t>
            </a:r>
            <a:r>
              <a:rPr lang="en-US" sz="2800" dirty="0">
                <a:latin typeface="#9Slide07 IcielBaliho Script" pitchFamily="2" charset="0"/>
              </a:rPr>
              <a:t>, </a:t>
            </a:r>
            <a:r>
              <a:rPr lang="en-US" sz="2800" dirty="0" err="1">
                <a:latin typeface="#9Slide07 IcielBaliho Script" pitchFamily="2" charset="0"/>
              </a:rPr>
              <a:t>màu</a:t>
            </a:r>
            <a:r>
              <a:rPr lang="en-US" sz="2800" dirty="0">
                <a:latin typeface="#9Slide07 IcielBaliho Script" pitchFamily="2" charset="0"/>
              </a:rPr>
              <a:t> </a:t>
            </a:r>
            <a:r>
              <a:rPr lang="en-US" sz="2800" dirty="0" err="1">
                <a:latin typeface="#9Slide07 IcielBaliho Script" pitchFamily="2" charset="0"/>
              </a:rPr>
              <a:t>trắng</a:t>
            </a:r>
            <a:r>
              <a:rPr lang="en-US" sz="2800" dirty="0">
                <a:latin typeface="#9Slide07 IcielBaliho Script" pitchFamily="2" charset="0"/>
              </a:rPr>
              <a:t> </a:t>
            </a:r>
            <a:r>
              <a:rPr lang="en-US" sz="2800" dirty="0" err="1">
                <a:latin typeface="#9Slide07 IcielBaliho Script" pitchFamily="2" charset="0"/>
              </a:rPr>
              <a:t>là</a:t>
            </a:r>
            <a:r>
              <a:rPr lang="en-US" sz="2800" dirty="0">
                <a:latin typeface="#9Slide07 IcielBaliho Script" pitchFamily="2" charset="0"/>
              </a:rPr>
              <a:t> </a:t>
            </a:r>
            <a:r>
              <a:rPr lang="en-US" sz="2800" dirty="0" err="1">
                <a:latin typeface="#9Slide07 IcielBaliho Script" pitchFamily="2" charset="0"/>
              </a:rPr>
              <a:t>câu</a:t>
            </a:r>
            <a:r>
              <a:rPr lang="en-US" sz="2800" dirty="0">
                <a:latin typeface="#9Slide07 IcielBaliho Script" pitchFamily="2" charset="0"/>
              </a:rPr>
              <a:t> </a:t>
            </a:r>
            <a:r>
              <a:rPr lang="en-US" sz="2800" dirty="0" err="1">
                <a:latin typeface="#9Slide07 IcielBaliho Script" pitchFamily="2" charset="0"/>
              </a:rPr>
              <a:t>hỏi</a:t>
            </a:r>
            <a:r>
              <a:rPr lang="en-US" sz="2800" dirty="0">
                <a:latin typeface="#9Slide07 IcielBaliho Script" pitchFamily="2" charset="0"/>
              </a:rPr>
              <a:t>, </a:t>
            </a:r>
            <a:r>
              <a:rPr lang="en-US" sz="2800" dirty="0" err="1">
                <a:latin typeface="#9Slide07 IcielBaliho Script" pitchFamily="2" charset="0"/>
              </a:rPr>
              <a:t>màu</a:t>
            </a:r>
            <a:r>
              <a:rPr lang="en-US" sz="2800" dirty="0">
                <a:latin typeface="#9Slide07 IcielBaliho Script" pitchFamily="2" charset="0"/>
              </a:rPr>
              <a:t> </a:t>
            </a:r>
            <a:r>
              <a:rPr lang="en-US" sz="2800" dirty="0" err="1">
                <a:latin typeface="#9Slide07 IcielBaliho Script" pitchFamily="2" charset="0"/>
              </a:rPr>
              <a:t>vàng</a:t>
            </a:r>
            <a:r>
              <a:rPr lang="en-US" sz="2800" dirty="0">
                <a:latin typeface="#9Slide07 IcielBaliho Script" pitchFamily="2" charset="0"/>
              </a:rPr>
              <a:t> </a:t>
            </a:r>
            <a:r>
              <a:rPr lang="en-US" sz="2800" dirty="0" err="1">
                <a:latin typeface="#9Slide07 IcielBaliho Script" pitchFamily="2" charset="0"/>
              </a:rPr>
              <a:t>là</a:t>
            </a:r>
            <a:r>
              <a:rPr lang="en-US" sz="2800" dirty="0">
                <a:latin typeface="#9Slide07 IcielBaliho Script" pitchFamily="2" charset="0"/>
              </a:rPr>
              <a:t> </a:t>
            </a:r>
            <a:r>
              <a:rPr lang="en-US" sz="2800" dirty="0" err="1">
                <a:latin typeface="#9Slide07 IcielBaliho Script" pitchFamily="2" charset="0"/>
              </a:rPr>
              <a:t>đáp</a:t>
            </a:r>
            <a:r>
              <a:rPr lang="en-US" sz="2800" dirty="0">
                <a:latin typeface="#9Slide07 IcielBaliho Script" pitchFamily="2" charset="0"/>
              </a:rPr>
              <a:t> </a:t>
            </a:r>
            <a:r>
              <a:rPr lang="en-US" sz="2800" dirty="0" err="1">
                <a:latin typeface="#9Slide07 IcielBaliho Script" pitchFamily="2" charset="0"/>
              </a:rPr>
              <a:t>án</a:t>
            </a:r>
            <a:r>
              <a:rPr lang="en-US" sz="2800" dirty="0">
                <a:latin typeface="#9Slide07 IcielBaliho Script" pitchFamily="2" charset="0"/>
              </a:rPr>
              <a:t>. </a:t>
            </a:r>
          </a:p>
          <a:p>
            <a:pPr marL="285757" indent="-285757" algn="just">
              <a:buFontTx/>
              <a:buChar char="-"/>
            </a:pPr>
            <a:r>
              <a:rPr lang="en-US" sz="2800" dirty="0" err="1">
                <a:latin typeface="#9Slide07 IcielBaliho Script" pitchFamily="2" charset="0"/>
              </a:rPr>
              <a:t>Hãy</a:t>
            </a:r>
            <a:r>
              <a:rPr lang="en-US" sz="2800" dirty="0">
                <a:latin typeface="#9Slide07 IcielBaliho Script" pitchFamily="2" charset="0"/>
              </a:rPr>
              <a:t> </a:t>
            </a:r>
            <a:r>
              <a:rPr lang="en-US" sz="2800" dirty="0" err="1">
                <a:latin typeface="#9Slide07 IcielBaliho Script" pitchFamily="2" charset="0"/>
              </a:rPr>
              <a:t>xếp</a:t>
            </a:r>
            <a:r>
              <a:rPr lang="en-US" sz="2800" dirty="0">
                <a:latin typeface="#9Slide07 IcielBaliho Script" pitchFamily="2" charset="0"/>
              </a:rPr>
              <a:t> </a:t>
            </a:r>
            <a:r>
              <a:rPr lang="en-US" sz="2800" dirty="0" err="1">
                <a:latin typeface="#9Slide07 IcielBaliho Script" pitchFamily="2" charset="0"/>
              </a:rPr>
              <a:t>các</a:t>
            </a:r>
            <a:r>
              <a:rPr lang="en-US" sz="2800" dirty="0">
                <a:latin typeface="#9Slide07 IcielBaliho Script" pitchFamily="2" charset="0"/>
              </a:rPr>
              <a:t> </a:t>
            </a:r>
            <a:r>
              <a:rPr lang="en-US" sz="2800" dirty="0" err="1">
                <a:latin typeface="#9Slide07 IcielBaliho Script" pitchFamily="2" charset="0"/>
              </a:rPr>
              <a:t>quân</a:t>
            </a:r>
            <a:r>
              <a:rPr lang="en-US" sz="2800" dirty="0">
                <a:latin typeface="#9Slide07 IcielBaliho Script" pitchFamily="2" charset="0"/>
              </a:rPr>
              <a:t> </a:t>
            </a:r>
            <a:r>
              <a:rPr lang="en-US" sz="2800" dirty="0" err="1">
                <a:latin typeface="#9Slide07 IcielBaliho Script" pitchFamily="2" charset="0"/>
              </a:rPr>
              <a:t>cờ</a:t>
            </a:r>
            <a:r>
              <a:rPr lang="en-US" sz="2800" dirty="0">
                <a:latin typeface="#9Slide07 IcielBaliho Script" pitchFamily="2" charset="0"/>
              </a:rPr>
              <a:t> </a:t>
            </a:r>
            <a:r>
              <a:rPr lang="en-US" sz="2800" dirty="0" err="1">
                <a:latin typeface="#9Slide07 IcielBaliho Script" pitchFamily="2" charset="0"/>
              </a:rPr>
              <a:t>liên</a:t>
            </a:r>
            <a:r>
              <a:rPr lang="en-US" sz="2800" dirty="0">
                <a:latin typeface="#9Slide07 IcielBaliho Script" pitchFamily="2" charset="0"/>
              </a:rPr>
              <a:t> </a:t>
            </a:r>
            <a:r>
              <a:rPr lang="en-US" sz="2800" dirty="0" err="1">
                <a:latin typeface="#9Slide07 IcielBaliho Script" pitchFamily="2" charset="0"/>
              </a:rPr>
              <a:t>kết</a:t>
            </a:r>
            <a:r>
              <a:rPr lang="en-US" sz="2800" dirty="0">
                <a:latin typeface="#9Slide07 IcielBaliho Script" pitchFamily="2" charset="0"/>
              </a:rPr>
              <a:t> </a:t>
            </a:r>
            <a:r>
              <a:rPr lang="en-US" sz="2800" dirty="0" err="1">
                <a:latin typeface="#9Slide07 IcielBaliho Script" pitchFamily="2" charset="0"/>
              </a:rPr>
              <a:t>với</a:t>
            </a:r>
            <a:r>
              <a:rPr lang="en-US" sz="2800" dirty="0">
                <a:latin typeface="#9Slide07 IcielBaliho Script" pitchFamily="2" charset="0"/>
              </a:rPr>
              <a:t> </a:t>
            </a:r>
            <a:r>
              <a:rPr lang="en-US" sz="2800" dirty="0" err="1">
                <a:latin typeface="#9Slide07 IcielBaliho Script" pitchFamily="2" charset="0"/>
              </a:rPr>
              <a:t>nhau</a:t>
            </a:r>
            <a:r>
              <a:rPr lang="en-US" sz="2800" dirty="0">
                <a:latin typeface="#9Slide07 IcielBaliho Script" pitchFamily="2" charset="0"/>
              </a:rPr>
              <a:t> </a:t>
            </a:r>
            <a:r>
              <a:rPr lang="en-US" sz="2800" dirty="0" err="1">
                <a:latin typeface="#9Slide07 IcielBaliho Script" pitchFamily="2" charset="0"/>
              </a:rPr>
              <a:t>bắt</a:t>
            </a:r>
            <a:r>
              <a:rPr lang="en-US" sz="2800" dirty="0">
                <a:latin typeface="#9Slide07 IcielBaliho Script" pitchFamily="2" charset="0"/>
              </a:rPr>
              <a:t> </a:t>
            </a:r>
            <a:r>
              <a:rPr lang="en-US" sz="2800" dirty="0" err="1">
                <a:latin typeface="#9Slide07 IcielBaliho Script" pitchFamily="2" charset="0"/>
              </a:rPr>
              <a:t>đầu</a:t>
            </a:r>
            <a:r>
              <a:rPr lang="en-US" sz="2800" dirty="0">
                <a:latin typeface="#9Slide07 IcielBaliho Script" pitchFamily="2" charset="0"/>
              </a:rPr>
              <a:t> </a:t>
            </a:r>
            <a:r>
              <a:rPr lang="en-US" sz="2800" dirty="0" err="1">
                <a:latin typeface="#9Slide07 IcielBaliho Script" pitchFamily="2" charset="0"/>
              </a:rPr>
              <a:t>từ</a:t>
            </a:r>
            <a:r>
              <a:rPr lang="en-US" sz="2800" dirty="0">
                <a:latin typeface="#9Slide07 IcielBaliho Script" pitchFamily="2" charset="0"/>
              </a:rPr>
              <a:t> </a:t>
            </a:r>
            <a:r>
              <a:rPr lang="en-US" sz="2800" dirty="0" err="1">
                <a:latin typeface="#9Slide07 IcielBaliho Script" pitchFamily="2" charset="0"/>
              </a:rPr>
              <a:t>bông</a:t>
            </a:r>
            <a:r>
              <a:rPr lang="en-US" sz="2800" dirty="0">
                <a:latin typeface="#9Slide07 IcielBaliho Script" pitchFamily="2" charset="0"/>
              </a:rPr>
              <a:t> </a:t>
            </a:r>
            <a:r>
              <a:rPr lang="en-US" sz="2800" dirty="0" err="1">
                <a:latin typeface="#9Slide07 IcielBaliho Script" pitchFamily="2" charset="0"/>
              </a:rPr>
              <a:t>hoa</a:t>
            </a:r>
            <a:r>
              <a:rPr lang="en-US" sz="2800" dirty="0">
                <a:latin typeface="#9Slide07 IcielBaliho Script" pitchFamily="2" charset="0"/>
              </a:rPr>
              <a:t> </a:t>
            </a:r>
            <a:r>
              <a:rPr lang="en-US" sz="2800" dirty="0" err="1">
                <a:latin typeface="#9Slide07 IcielBaliho Script" pitchFamily="2" charset="0"/>
              </a:rPr>
              <a:t>hồng</a:t>
            </a:r>
            <a:r>
              <a:rPr lang="en-US" sz="2800" dirty="0">
                <a:latin typeface="#9Slide07 IcielBaliho Script" pitchFamily="2" charset="0"/>
              </a:rPr>
              <a:t> </a:t>
            </a:r>
            <a:r>
              <a:rPr lang="en-US" sz="2800" dirty="0" err="1">
                <a:latin typeface="#9Slide07 IcielBaliho Script" pitchFamily="2" charset="0"/>
              </a:rPr>
              <a:t>lớn</a:t>
            </a:r>
            <a:r>
              <a:rPr lang="en-US" sz="2800" dirty="0">
                <a:latin typeface="#9Slide07 IcielBaliho Script" pitchFamily="2" charset="0"/>
              </a:rPr>
              <a:t>. HÃY NHỚ: </a:t>
            </a:r>
            <a:r>
              <a:rPr lang="en-US" sz="2800" dirty="0" err="1">
                <a:latin typeface="#9Slide07 IcielBaliho Script" pitchFamily="2" charset="0"/>
              </a:rPr>
              <a:t>Luôn</a:t>
            </a:r>
            <a:r>
              <a:rPr lang="en-US" sz="2800" dirty="0">
                <a:latin typeface="#9Slide07 IcielBaliho Script" pitchFamily="2" charset="0"/>
              </a:rPr>
              <a:t> </a:t>
            </a:r>
            <a:r>
              <a:rPr lang="en-US" sz="2800" dirty="0" err="1">
                <a:latin typeface="#9Slide07 IcielBaliho Script" pitchFamily="2" charset="0"/>
              </a:rPr>
              <a:t>tuân</a:t>
            </a:r>
            <a:r>
              <a:rPr lang="en-US" sz="2800" dirty="0">
                <a:latin typeface="#9Slide07 IcielBaliho Script" pitchFamily="2" charset="0"/>
              </a:rPr>
              <a:t> </a:t>
            </a:r>
            <a:r>
              <a:rPr lang="en-US" sz="2800" dirty="0" err="1">
                <a:latin typeface="#9Slide07 IcielBaliho Script" pitchFamily="2" charset="0"/>
              </a:rPr>
              <a:t>theo</a:t>
            </a:r>
            <a:r>
              <a:rPr lang="en-US" sz="2800" dirty="0">
                <a:latin typeface="#9Slide07 IcielBaliho Script" pitchFamily="2" charset="0"/>
              </a:rPr>
              <a:t> </a:t>
            </a:r>
            <a:r>
              <a:rPr lang="en-US" sz="2800" dirty="0" err="1">
                <a:latin typeface="#9Slide07 IcielBaliho Script" pitchFamily="2" charset="0"/>
              </a:rPr>
              <a:t>quy</a:t>
            </a:r>
            <a:r>
              <a:rPr lang="en-US" sz="2800" dirty="0">
                <a:latin typeface="#9Slide07 IcielBaliho Script" pitchFamily="2" charset="0"/>
              </a:rPr>
              <a:t> </a:t>
            </a:r>
            <a:r>
              <a:rPr lang="en-US" sz="2800" dirty="0" err="1">
                <a:latin typeface="#9Slide07 IcielBaliho Script" pitchFamily="2" charset="0"/>
              </a:rPr>
              <a:t>luật</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DOMINO. </a:t>
            </a:r>
          </a:p>
          <a:p>
            <a:pPr marL="285757" indent="-285757" algn="just">
              <a:buFontTx/>
              <a:buChar char="-"/>
            </a:pPr>
            <a:r>
              <a:rPr lang="en-US" sz="2800" dirty="0" err="1">
                <a:latin typeface="#9Slide07 IcielBaliho Script" pitchFamily="2" charset="0"/>
              </a:rPr>
              <a:t>Các</a:t>
            </a:r>
            <a:r>
              <a:rPr lang="en-US" sz="2800" dirty="0">
                <a:latin typeface="#9Slide07 IcielBaliho Script" pitchFamily="2" charset="0"/>
              </a:rPr>
              <a:t> </a:t>
            </a:r>
            <a:r>
              <a:rPr lang="en-US" sz="2800" dirty="0" err="1">
                <a:latin typeface="#9Slide07 IcielBaliho Script" pitchFamily="2" charset="0"/>
              </a:rPr>
              <a:t>em</a:t>
            </a:r>
            <a:r>
              <a:rPr lang="en-US" sz="2800" dirty="0">
                <a:latin typeface="#9Slide07 IcielBaliho Script" pitchFamily="2" charset="0"/>
              </a:rPr>
              <a:t> </a:t>
            </a:r>
            <a:r>
              <a:rPr lang="en-US" sz="2800" dirty="0" err="1">
                <a:latin typeface="#9Slide07 IcielBaliho Script" pitchFamily="2" charset="0"/>
              </a:rPr>
              <a:t>sẽ</a:t>
            </a:r>
            <a:r>
              <a:rPr lang="en-US" sz="2800" dirty="0">
                <a:latin typeface="#9Slide07 IcielBaliho Script" pitchFamily="2" charset="0"/>
              </a:rPr>
              <a:t> </a:t>
            </a:r>
            <a:r>
              <a:rPr lang="en-US" sz="2800" dirty="0" err="1">
                <a:latin typeface="#9Slide07 IcielBaliho Script" pitchFamily="2" charset="0"/>
              </a:rPr>
              <a:t>ghép</a:t>
            </a:r>
            <a:r>
              <a:rPr lang="en-US" sz="2800" dirty="0">
                <a:latin typeface="#9Slide07 IcielBaliho Script" pitchFamily="2" charset="0"/>
              </a:rPr>
              <a:t> </a:t>
            </a:r>
            <a:r>
              <a:rPr lang="en-US" sz="2800" dirty="0" err="1">
                <a:latin typeface="#9Slide07 IcielBaliho Script" pitchFamily="2" charset="0"/>
              </a:rPr>
              <a:t>được</a:t>
            </a:r>
            <a:r>
              <a:rPr lang="en-US" sz="2800" dirty="0">
                <a:latin typeface="#9Slide07 IcielBaliho Script" pitchFamily="2" charset="0"/>
              </a:rPr>
              <a:t> </a:t>
            </a:r>
            <a:r>
              <a:rPr lang="en-US" sz="2800" dirty="0" err="1">
                <a:latin typeface="#9Slide07 IcielBaliho Script" pitchFamily="2" charset="0"/>
              </a:rPr>
              <a:t>một</a:t>
            </a:r>
            <a:r>
              <a:rPr lang="en-US" sz="2800" dirty="0">
                <a:latin typeface="#9Slide07 IcielBaliho Script" pitchFamily="2" charset="0"/>
              </a:rPr>
              <a:t> </a:t>
            </a:r>
            <a:r>
              <a:rPr lang="en-US" sz="2800" dirty="0" err="1">
                <a:latin typeface="#9Slide07 IcielBaliho Script" pitchFamily="2" charset="0"/>
              </a:rPr>
              <a:t>hình</a:t>
            </a:r>
            <a:r>
              <a:rPr lang="en-US" sz="2800" dirty="0">
                <a:latin typeface="#9Slide07 IcielBaliho Script" pitchFamily="2" charset="0"/>
              </a:rPr>
              <a:t> </a:t>
            </a:r>
            <a:r>
              <a:rPr lang="en-US" sz="2800" dirty="0" err="1">
                <a:latin typeface="#9Slide07 IcielBaliho Script" pitchFamily="2" charset="0"/>
              </a:rPr>
              <a:t>dạng</a:t>
            </a:r>
            <a:r>
              <a:rPr lang="en-US" sz="2800" dirty="0">
                <a:latin typeface="#9Slide07 IcielBaliho Script" pitchFamily="2" charset="0"/>
              </a:rPr>
              <a:t> </a:t>
            </a:r>
            <a:r>
              <a:rPr lang="en-US" sz="2800" dirty="0" err="1">
                <a:latin typeface="#9Slide07 IcielBaliho Script" pitchFamily="2" charset="0"/>
              </a:rPr>
              <a:t>đặc</a:t>
            </a:r>
            <a:r>
              <a:rPr lang="en-US" sz="2800" dirty="0">
                <a:latin typeface="#9Slide07 IcielBaliho Script" pitchFamily="2" charset="0"/>
              </a:rPr>
              <a:t> </a:t>
            </a:r>
            <a:r>
              <a:rPr lang="en-US" sz="2800" dirty="0" err="1">
                <a:latin typeface="#9Slide07 IcielBaliho Script" pitchFamily="2" charset="0"/>
              </a:rPr>
              <a:t>biệt</a:t>
            </a:r>
            <a:r>
              <a:rPr lang="en-US" sz="2800" dirty="0">
                <a:latin typeface="#9Slide07 IcielBaliho Script" pitchFamily="2" charset="0"/>
              </a:rPr>
              <a:t>. </a:t>
            </a:r>
            <a:r>
              <a:rPr lang="en-US" sz="2800" dirty="0" err="1">
                <a:latin typeface="#9Slide07 IcielBaliho Script" pitchFamily="2" charset="0"/>
              </a:rPr>
              <a:t>Hãy</a:t>
            </a:r>
            <a:r>
              <a:rPr lang="en-US" sz="2800" dirty="0">
                <a:latin typeface="#9Slide07 IcielBaliho Script" pitchFamily="2" charset="0"/>
              </a:rPr>
              <a:t> </a:t>
            </a:r>
            <a:r>
              <a:rPr lang="en-US" sz="2800" dirty="0" err="1">
                <a:latin typeface="#9Slide07 IcielBaliho Script" pitchFamily="2" charset="0"/>
              </a:rPr>
              <a:t>cùng</a:t>
            </a:r>
            <a:r>
              <a:rPr lang="en-US" sz="2800" dirty="0">
                <a:latin typeface="#9Slide07 IcielBaliho Script" pitchFamily="2" charset="0"/>
              </a:rPr>
              <a:t> </a:t>
            </a:r>
            <a:r>
              <a:rPr lang="en-US" sz="2800" dirty="0" err="1">
                <a:latin typeface="#9Slide07 IcielBaliho Script" pitchFamily="2" charset="0"/>
              </a:rPr>
              <a:t>nhau</a:t>
            </a:r>
            <a:r>
              <a:rPr lang="en-US" sz="2800" dirty="0">
                <a:latin typeface="#9Slide07 IcielBaliho Script" pitchFamily="2" charset="0"/>
              </a:rPr>
              <a:t> </a:t>
            </a:r>
            <a:r>
              <a:rPr lang="en-US" sz="2800" dirty="0" err="1">
                <a:latin typeface="#9Slide07 IcielBaliho Script" pitchFamily="2" charset="0"/>
              </a:rPr>
              <a:t>khám</a:t>
            </a:r>
            <a:r>
              <a:rPr lang="en-US" sz="2800" dirty="0">
                <a:latin typeface="#9Slide07 IcielBaliho Script" pitchFamily="2" charset="0"/>
              </a:rPr>
              <a:t> </a:t>
            </a:r>
            <a:r>
              <a:rPr lang="en-US" sz="2800" dirty="0" err="1">
                <a:latin typeface="#9Slide07 IcielBaliho Script" pitchFamily="2" charset="0"/>
              </a:rPr>
              <a:t>phá</a:t>
            </a:r>
            <a:r>
              <a:rPr lang="en-US" sz="2800" dirty="0">
                <a:latin typeface="#9Slide07 IcielBaliho Script" pitchFamily="2" charset="0"/>
              </a:rPr>
              <a:t> </a:t>
            </a:r>
            <a:r>
              <a:rPr lang="en-US" sz="2800" dirty="0" err="1">
                <a:latin typeface="#9Slide07 IcielBaliho Script" pitchFamily="2" charset="0"/>
              </a:rPr>
              <a:t>xem</a:t>
            </a:r>
            <a:r>
              <a:rPr lang="en-US" sz="2800" dirty="0">
                <a:latin typeface="#9Slide07 IcielBaliho Script" pitchFamily="2" charset="0"/>
              </a:rPr>
              <a:t> </a:t>
            </a:r>
            <a:r>
              <a:rPr lang="en-US" sz="2800" dirty="0" err="1">
                <a:latin typeface="#9Slide07 IcielBaliho Script" pitchFamily="2" charset="0"/>
              </a:rPr>
              <a:t>đó</a:t>
            </a:r>
            <a:r>
              <a:rPr lang="en-US" sz="2800" dirty="0">
                <a:latin typeface="#9Slide07 IcielBaliho Script" pitchFamily="2" charset="0"/>
              </a:rPr>
              <a:t> </a:t>
            </a:r>
            <a:r>
              <a:rPr lang="en-US" sz="2800" dirty="0" err="1">
                <a:latin typeface="#9Slide07 IcielBaliho Script" pitchFamily="2" charset="0"/>
              </a:rPr>
              <a:t>là</a:t>
            </a:r>
            <a:r>
              <a:rPr lang="en-US" sz="2800" dirty="0">
                <a:latin typeface="#9Slide07 IcielBaliho Script" pitchFamily="2" charset="0"/>
              </a:rPr>
              <a:t> </a:t>
            </a:r>
            <a:r>
              <a:rPr lang="en-US" sz="2800" dirty="0" err="1">
                <a:latin typeface="#9Slide07 IcielBaliho Script" pitchFamily="2" charset="0"/>
              </a:rPr>
              <a:t>hình</a:t>
            </a:r>
            <a:r>
              <a:rPr lang="en-US" sz="2800" dirty="0">
                <a:latin typeface="#9Slide07 IcielBaliho Script" pitchFamily="2" charset="0"/>
              </a:rPr>
              <a:t> </a:t>
            </a:r>
            <a:r>
              <a:rPr lang="en-US" sz="2800" dirty="0" err="1">
                <a:latin typeface="#9Slide07 IcielBaliho Script" pitchFamily="2" charset="0"/>
              </a:rPr>
              <a:t>dạng</a:t>
            </a:r>
            <a:r>
              <a:rPr lang="en-US" sz="2800" dirty="0">
                <a:latin typeface="#9Slide07 IcielBaliho Script" pitchFamily="2" charset="0"/>
              </a:rPr>
              <a:t> </a:t>
            </a:r>
            <a:r>
              <a:rPr lang="en-US" sz="2800" dirty="0" err="1">
                <a:latin typeface="#9Slide07 IcielBaliho Script" pitchFamily="2" charset="0"/>
              </a:rPr>
              <a:t>gì</a:t>
            </a:r>
            <a:r>
              <a:rPr lang="en-US" sz="2800" dirty="0">
                <a:latin typeface="#9Slide07 IcielBaliho Script" pitchFamily="2" charset="0"/>
              </a:rPr>
              <a:t> </a:t>
            </a:r>
            <a:r>
              <a:rPr lang="en-US" sz="2800" dirty="0" err="1">
                <a:latin typeface="#9Slide07 IcielBaliho Script" pitchFamily="2" charset="0"/>
              </a:rPr>
              <a:t>nhé</a:t>
            </a:r>
            <a:r>
              <a:rPr lang="en-US" sz="2800" dirty="0">
                <a:latin typeface="#9Slide07 IcielBaliho Script" pitchFamily="2" charset="0"/>
              </a:rPr>
              <a:t> !!!</a:t>
            </a:r>
          </a:p>
        </p:txBody>
      </p:sp>
      <p:sp>
        <p:nvSpPr>
          <p:cNvPr id="105" name="Hình chữ nhật 104">
            <a:extLst>
              <a:ext uri="{FF2B5EF4-FFF2-40B4-BE49-F238E27FC236}">
                <a16:creationId xmlns:a16="http://schemas.microsoft.com/office/drawing/2014/main" id="{60A119E0-74C7-93B6-357F-90DA1FB41B60}"/>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106" name="Hình chữ nhật 105">
            <a:extLst>
              <a:ext uri="{FF2B5EF4-FFF2-40B4-BE49-F238E27FC236}">
                <a16:creationId xmlns:a16="http://schemas.microsoft.com/office/drawing/2014/main" id="{413C1AD7-8266-1E8F-C1B5-79DCE0A1687B}"/>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grpSp>
        <p:nvGrpSpPr>
          <p:cNvPr id="2" name="Nhóm 1">
            <a:extLst>
              <a:ext uri="{FF2B5EF4-FFF2-40B4-BE49-F238E27FC236}">
                <a16:creationId xmlns:a16="http://schemas.microsoft.com/office/drawing/2014/main" id="{393EDCA5-DA38-1258-C1DB-8A9BD0324809}"/>
              </a:ext>
            </a:extLst>
          </p:cNvPr>
          <p:cNvGrpSpPr/>
          <p:nvPr/>
        </p:nvGrpSpPr>
        <p:grpSpPr>
          <a:xfrm>
            <a:off x="6597104" y="550728"/>
            <a:ext cx="5173963" cy="5940088"/>
            <a:chOff x="7103615" y="640756"/>
            <a:chExt cx="4951575" cy="5711637"/>
          </a:xfrm>
        </p:grpSpPr>
        <p:grpSp>
          <p:nvGrpSpPr>
            <p:cNvPr id="3" name="Nhóm 2">
              <a:extLst>
                <a:ext uri="{FF2B5EF4-FFF2-40B4-BE49-F238E27FC236}">
                  <a16:creationId xmlns:a16="http://schemas.microsoft.com/office/drawing/2014/main" id="{4609F713-7B79-E5CD-6C69-D5144AD484DE}"/>
                </a:ext>
              </a:extLst>
            </p:cNvPr>
            <p:cNvGrpSpPr/>
            <p:nvPr/>
          </p:nvGrpSpPr>
          <p:grpSpPr>
            <a:xfrm rot="18756129">
              <a:off x="6910047" y="870621"/>
              <a:ext cx="1896782" cy="1509646"/>
              <a:chOff x="14907795" y="-3835265"/>
              <a:chExt cx="1896781" cy="1509645"/>
            </a:xfrm>
          </p:grpSpPr>
          <p:sp>
            <p:nvSpPr>
              <p:cNvPr id="110" name="Hình tự do: Hình 109">
                <a:extLst>
                  <a:ext uri="{FF2B5EF4-FFF2-40B4-BE49-F238E27FC236}">
                    <a16:creationId xmlns:a16="http://schemas.microsoft.com/office/drawing/2014/main" id="{5C3D2F15-C17D-0F85-936F-CCC5EEE390FB}"/>
                  </a:ext>
                </a:extLst>
              </p:cNvPr>
              <p:cNvSpPr/>
              <p:nvPr/>
            </p:nvSpPr>
            <p:spPr>
              <a:xfrm>
                <a:off x="14907795" y="-3807069"/>
                <a:ext cx="1784862" cy="1481449"/>
              </a:xfrm>
              <a:custGeom>
                <a:avLst/>
                <a:gdLst>
                  <a:gd name="connsiteX0" fmla="*/ 1090176 w 1784862"/>
                  <a:gd name="connsiteY0" fmla="*/ 10 h 1481449"/>
                  <a:gd name="connsiteX1" fmla="*/ 1698115 w 1784862"/>
                  <a:gd name="connsiteY1" fmla="*/ 236249 h 1481449"/>
                  <a:gd name="connsiteX2" fmla="*/ 1784862 w 1784862"/>
                  <a:gd name="connsiteY2" fmla="*/ 313977 h 1481449"/>
                  <a:gd name="connsiteX3" fmla="*/ 1668898 w 1784862"/>
                  <a:gd name="connsiteY3" fmla="*/ 1481449 h 1481449"/>
                  <a:gd name="connsiteX4" fmla="*/ 1645120 w 1784862"/>
                  <a:gd name="connsiteY4" fmla="*/ 1437088 h 1481449"/>
                  <a:gd name="connsiteX5" fmla="*/ 875139 w 1784862"/>
                  <a:gd name="connsiteY5" fmla="*/ 943619 h 1481449"/>
                  <a:gd name="connsiteX6" fmla="*/ 858170 w 1784862"/>
                  <a:gd name="connsiteY6" fmla="*/ 956600 h 1481449"/>
                  <a:gd name="connsiteX7" fmla="*/ 0 w 1784862"/>
                  <a:gd name="connsiteY7" fmla="*/ 956600 h 1481449"/>
                  <a:gd name="connsiteX8" fmla="*/ 64607 w 1784862"/>
                  <a:gd name="connsiteY8" fmla="*/ 801301 h 1481449"/>
                  <a:gd name="connsiteX9" fmla="*/ 1090176 w 1784862"/>
                  <a:gd name="connsiteY9" fmla="*/ 10 h 14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4862" h="1481449">
                    <a:moveTo>
                      <a:pt x="1090176" y="10"/>
                    </a:moveTo>
                    <a:cubicBezTo>
                      <a:pt x="1294036" y="999"/>
                      <a:pt x="1502313" y="76823"/>
                      <a:pt x="1698115" y="236249"/>
                    </a:cubicBezTo>
                    <a:lnTo>
                      <a:pt x="1784862" y="313977"/>
                    </a:lnTo>
                    <a:lnTo>
                      <a:pt x="1668898" y="1481449"/>
                    </a:lnTo>
                    <a:lnTo>
                      <a:pt x="1645120" y="1437088"/>
                    </a:lnTo>
                    <a:cubicBezTo>
                      <a:pt x="1361435" y="934321"/>
                      <a:pt x="1083328" y="806932"/>
                      <a:pt x="875139" y="943619"/>
                    </a:cubicBezTo>
                    <a:lnTo>
                      <a:pt x="858170" y="956600"/>
                    </a:lnTo>
                    <a:lnTo>
                      <a:pt x="0" y="956600"/>
                    </a:lnTo>
                    <a:lnTo>
                      <a:pt x="64607" y="801301"/>
                    </a:lnTo>
                    <a:cubicBezTo>
                      <a:pt x="302674" y="287624"/>
                      <a:pt x="687821" y="-1941"/>
                      <a:pt x="1090176" y="1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11" name="Đường nối Thẳng 110">
                <a:extLst>
                  <a:ext uri="{FF2B5EF4-FFF2-40B4-BE49-F238E27FC236}">
                    <a16:creationId xmlns:a16="http://schemas.microsoft.com/office/drawing/2014/main" id="{065E4582-40FA-624B-F0C6-2E559409D44F}"/>
                  </a:ext>
                </a:extLst>
              </p:cNvPr>
              <p:cNvCxnSpPr>
                <a:cxnSpLocks/>
              </p:cNvCxnSpPr>
              <p:nvPr/>
            </p:nvCxnSpPr>
            <p:spPr>
              <a:xfrm>
                <a:off x="15880936" y="-3835265"/>
                <a:ext cx="202443" cy="1223652"/>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12" name="Hộp Văn bản 111">
                <a:extLst>
                  <a:ext uri="{FF2B5EF4-FFF2-40B4-BE49-F238E27FC236}">
                    <a16:creationId xmlns:a16="http://schemas.microsoft.com/office/drawing/2014/main" id="{F384EB39-C6A5-0888-CB90-94459BAAF3F6}"/>
                  </a:ext>
                </a:extLst>
              </p:cNvPr>
              <p:cNvSpPr txBox="1"/>
              <p:nvPr/>
            </p:nvSpPr>
            <p:spPr>
              <a:xfrm rot="583635">
                <a:off x="15775875" y="-3406711"/>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 2; 6}</a:t>
                </a:r>
                <a:endParaRPr lang="en-US" sz="1385" dirty="0">
                  <a:solidFill>
                    <a:srgbClr val="FFFF00"/>
                  </a:solidFill>
                  <a:latin typeface="#9Slide07 IcielBaliho Script" pitchFamily="2" charset="0"/>
                </a:endParaRPr>
              </a:p>
            </p:txBody>
          </p:sp>
          <p:sp>
            <p:nvSpPr>
              <p:cNvPr id="113" name="Hộp Văn bản 112">
                <a:extLst>
                  <a:ext uri="{FF2B5EF4-FFF2-40B4-BE49-F238E27FC236}">
                    <a16:creationId xmlns:a16="http://schemas.microsoft.com/office/drawing/2014/main" id="{7653A841-2488-3C67-6290-CB4DF355A49F}"/>
                  </a:ext>
                </a:extLst>
              </p:cNvPr>
              <p:cNvSpPr txBox="1"/>
              <p:nvPr/>
            </p:nvSpPr>
            <p:spPr>
              <a:xfrm rot="19333573">
                <a:off x="14992546" y="-3397054"/>
                <a:ext cx="1028701" cy="265604"/>
              </a:xfrm>
              <a:prstGeom prst="rect">
                <a:avLst/>
              </a:prstGeom>
              <a:noFill/>
            </p:spPr>
            <p:txBody>
              <a:bodyPr wrap="square" rtlCol="0">
                <a:spAutoFit/>
              </a:bodyPr>
              <a:lstStyle/>
              <a:p>
                <a:pPr algn="ctr"/>
                <a:r>
                  <a:rPr lang="en-US" sz="1385">
                    <a:solidFill>
                      <a:schemeClr val="bg1"/>
                    </a:solidFill>
                    <a:latin typeface="#9Slide07 IcielBaliho Script" pitchFamily="2" charset="0"/>
                  </a:rPr>
                  <a:t>ƯCLN(15; 45)</a:t>
                </a:r>
                <a:endParaRPr lang="en-US" sz="1385" dirty="0">
                  <a:solidFill>
                    <a:schemeClr val="bg1"/>
                  </a:solidFill>
                  <a:latin typeface="#9Slide07 IcielBaliho Script" pitchFamily="2" charset="0"/>
                </a:endParaRPr>
              </a:p>
            </p:txBody>
          </p:sp>
        </p:grpSp>
        <p:grpSp>
          <p:nvGrpSpPr>
            <p:cNvPr id="4" name="Nhóm 3">
              <a:extLst>
                <a:ext uri="{FF2B5EF4-FFF2-40B4-BE49-F238E27FC236}">
                  <a16:creationId xmlns:a16="http://schemas.microsoft.com/office/drawing/2014/main" id="{FE0EFE89-5EB7-17F6-B107-CEE1568DD2AB}"/>
                </a:ext>
              </a:extLst>
            </p:cNvPr>
            <p:cNvGrpSpPr/>
            <p:nvPr/>
          </p:nvGrpSpPr>
          <p:grpSpPr>
            <a:xfrm>
              <a:off x="10266844" y="4047015"/>
              <a:ext cx="1788346" cy="2305378"/>
              <a:chOff x="16820582" y="595528"/>
              <a:chExt cx="1788345" cy="2305379"/>
            </a:xfrm>
          </p:grpSpPr>
          <p:sp>
            <p:nvSpPr>
              <p:cNvPr id="104" name="Hình tự do: Hình 103">
                <a:extLst>
                  <a:ext uri="{FF2B5EF4-FFF2-40B4-BE49-F238E27FC236}">
                    <a16:creationId xmlns:a16="http://schemas.microsoft.com/office/drawing/2014/main" id="{353FF65F-A79F-7356-A01B-F81C94158B0B}"/>
                  </a:ext>
                </a:extLst>
              </p:cNvPr>
              <p:cNvSpPr/>
              <p:nvPr/>
            </p:nvSpPr>
            <p:spPr>
              <a:xfrm>
                <a:off x="16936922" y="595528"/>
                <a:ext cx="1628784" cy="2305379"/>
              </a:xfrm>
              <a:custGeom>
                <a:avLst/>
                <a:gdLst>
                  <a:gd name="connsiteX0" fmla="*/ 908342 w 1628784"/>
                  <a:gd name="connsiteY0" fmla="*/ 0 h 2305379"/>
                  <a:gd name="connsiteX1" fmla="*/ 1628784 w 1628784"/>
                  <a:gd name="connsiteY1" fmla="*/ 0 h 2305379"/>
                  <a:gd name="connsiteX2" fmla="*/ 1529234 w 1628784"/>
                  <a:gd name="connsiteY2" fmla="*/ 183006 h 2305379"/>
                  <a:gd name="connsiteX3" fmla="*/ 198286 w 1628784"/>
                  <a:gd name="connsiteY3" fmla="*/ 2076160 h 2305379"/>
                  <a:gd name="connsiteX4" fmla="*/ 0 w 1628784"/>
                  <a:gd name="connsiteY4" fmla="*/ 2305379 h 2305379"/>
                  <a:gd name="connsiteX5" fmla="*/ 0 w 1628784"/>
                  <a:gd name="connsiteY5" fmla="*/ 1244962 h 2305379"/>
                  <a:gd name="connsiteX6" fmla="*/ 159672 w 1628784"/>
                  <a:gd name="connsiteY6" fmla="*/ 1060496 h 2305379"/>
                  <a:gd name="connsiteX7" fmla="*/ 900858 w 1628784"/>
                  <a:gd name="connsiteY7" fmla="*/ 13041 h 2305379"/>
                  <a:gd name="connsiteX8" fmla="*/ 908342 w 1628784"/>
                  <a:gd name="connsiteY8" fmla="*/ 0 h 23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84" h="2305379">
                    <a:moveTo>
                      <a:pt x="908342" y="0"/>
                    </a:moveTo>
                    <a:lnTo>
                      <a:pt x="1628784" y="0"/>
                    </a:lnTo>
                    <a:lnTo>
                      <a:pt x="1529234" y="183006"/>
                    </a:lnTo>
                    <a:cubicBezTo>
                      <a:pt x="1194614" y="779695"/>
                      <a:pt x="757678" y="1414883"/>
                      <a:pt x="198286" y="2076160"/>
                    </a:cubicBezTo>
                    <a:lnTo>
                      <a:pt x="0" y="2305379"/>
                    </a:lnTo>
                    <a:lnTo>
                      <a:pt x="0" y="1244962"/>
                    </a:lnTo>
                    <a:lnTo>
                      <a:pt x="159672" y="1060496"/>
                    </a:lnTo>
                    <a:cubicBezTo>
                      <a:pt x="446380" y="717544"/>
                      <a:pt x="692250" y="364254"/>
                      <a:pt x="900858" y="13041"/>
                    </a:cubicBezTo>
                    <a:lnTo>
                      <a:pt x="90834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07" name="Đường nối Thẳng 106">
                <a:extLst>
                  <a:ext uri="{FF2B5EF4-FFF2-40B4-BE49-F238E27FC236}">
                    <a16:creationId xmlns:a16="http://schemas.microsoft.com/office/drawing/2014/main" id="{3024E28A-F8E2-33C5-249F-C3505914B55F}"/>
                  </a:ext>
                </a:extLst>
              </p:cNvPr>
              <p:cNvCxnSpPr>
                <a:cxnSpLocks/>
              </p:cNvCxnSpPr>
              <p:nvPr/>
            </p:nvCxnSpPr>
            <p:spPr>
              <a:xfrm flipV="1">
                <a:off x="17302519" y="1420153"/>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8" name="Hộp Văn bản 107">
                <a:extLst>
                  <a:ext uri="{FF2B5EF4-FFF2-40B4-BE49-F238E27FC236}">
                    <a16:creationId xmlns:a16="http://schemas.microsoft.com/office/drawing/2014/main" id="{42FD8380-9BF7-DA04-2EF0-9AAA0A5FD36C}"/>
                  </a:ext>
                </a:extLst>
              </p:cNvPr>
              <p:cNvSpPr txBox="1"/>
              <p:nvPr/>
            </p:nvSpPr>
            <p:spPr>
              <a:xfrm>
                <a:off x="16820582" y="1700152"/>
                <a:ext cx="1028701" cy="305468"/>
              </a:xfrm>
              <a:prstGeom prst="rect">
                <a:avLst/>
              </a:prstGeom>
              <a:noFill/>
            </p:spPr>
            <p:txBody>
              <a:bodyPr wrap="square" rtlCol="0">
                <a:spAutoFit/>
              </a:bodyPr>
              <a:lstStyle/>
              <a:p>
                <a:pPr algn="ctr"/>
                <a:r>
                  <a:rPr lang="en-US" sz="1385" dirty="0">
                    <a:solidFill>
                      <a:srgbClr val="FFFF00"/>
                    </a:solidFill>
                    <a:latin typeface="#9Slide07 IcielBaliho Script" pitchFamily="2" charset="0"/>
                  </a:rPr>
                  <a:t>6</a:t>
                </a:r>
              </a:p>
            </p:txBody>
          </p:sp>
          <p:sp>
            <p:nvSpPr>
              <p:cNvPr id="109" name="Hộp Văn bản 108">
                <a:extLst>
                  <a:ext uri="{FF2B5EF4-FFF2-40B4-BE49-F238E27FC236}">
                    <a16:creationId xmlns:a16="http://schemas.microsoft.com/office/drawing/2014/main" id="{4EFD47D3-15C3-89B9-B9EA-665B77F4F8C2}"/>
                  </a:ext>
                </a:extLst>
              </p:cNvPr>
              <p:cNvSpPr txBox="1"/>
              <p:nvPr/>
            </p:nvSpPr>
            <p:spPr>
              <a:xfrm rot="19451983">
                <a:off x="17212027" y="864839"/>
                <a:ext cx="1396900" cy="247416"/>
              </a:xfrm>
              <a:prstGeom prst="rect">
                <a:avLst/>
              </a:prstGeom>
              <a:noFill/>
            </p:spPr>
            <p:txBody>
              <a:bodyPr wrap="square" rtlCol="0">
                <a:spAutoFit/>
              </a:bodyPr>
              <a:lstStyle/>
              <a:p>
                <a:pPr algn="ctr"/>
                <a:r>
                  <a:rPr lang="en-US" sz="1385">
                    <a:solidFill>
                      <a:schemeClr val="bg1"/>
                    </a:solidFill>
                    <a:latin typeface="#9Slide07 IcielBaliho Script" pitchFamily="2" charset="0"/>
                  </a:rPr>
                  <a:t>ƯCLN(98, 21)</a:t>
                </a:r>
                <a:endParaRPr lang="en-US" sz="1385" dirty="0">
                  <a:solidFill>
                    <a:schemeClr val="bg1"/>
                  </a:solidFill>
                  <a:latin typeface="#9Slide07 IcielBaliho Script" pitchFamily="2" charset="0"/>
                </a:endParaRPr>
              </a:p>
            </p:txBody>
          </p:sp>
        </p:grpSp>
        <p:grpSp>
          <p:nvGrpSpPr>
            <p:cNvPr id="5" name="Nhóm 4">
              <a:extLst>
                <a:ext uri="{FF2B5EF4-FFF2-40B4-BE49-F238E27FC236}">
                  <a16:creationId xmlns:a16="http://schemas.microsoft.com/office/drawing/2014/main" id="{2FDFFC2E-4772-944C-1C6F-DF6E9EED8234}"/>
                </a:ext>
              </a:extLst>
            </p:cNvPr>
            <p:cNvGrpSpPr/>
            <p:nvPr/>
          </p:nvGrpSpPr>
          <p:grpSpPr>
            <a:xfrm>
              <a:off x="8533771" y="3676887"/>
              <a:ext cx="1155942" cy="1536592"/>
              <a:chOff x="18452742" y="-2512017"/>
              <a:chExt cx="1155942" cy="1536592"/>
            </a:xfrm>
          </p:grpSpPr>
          <p:sp>
            <p:nvSpPr>
              <p:cNvPr id="98" name="Hình tự do: Hình 97">
                <a:extLst>
                  <a:ext uri="{FF2B5EF4-FFF2-40B4-BE49-F238E27FC236}">
                    <a16:creationId xmlns:a16="http://schemas.microsoft.com/office/drawing/2014/main" id="{AF5ECFA4-D9E9-1A48-3074-10011C6609B0}"/>
                  </a:ext>
                </a:extLst>
              </p:cNvPr>
              <p:cNvSpPr/>
              <p:nvPr/>
            </p:nvSpPr>
            <p:spPr>
              <a:xfrm>
                <a:off x="18556040" y="-2343770"/>
                <a:ext cx="849816" cy="1368345"/>
              </a:xfrm>
              <a:custGeom>
                <a:avLst/>
                <a:gdLst>
                  <a:gd name="connsiteX0" fmla="*/ 257556 w 849816"/>
                  <a:gd name="connsiteY0" fmla="*/ 0 h 1368345"/>
                  <a:gd name="connsiteX1" fmla="*/ 849816 w 849816"/>
                  <a:gd name="connsiteY1" fmla="*/ 0 h 1368345"/>
                  <a:gd name="connsiteX2" fmla="*/ 845942 w 849816"/>
                  <a:gd name="connsiteY2" fmla="*/ 253781 h 1368345"/>
                  <a:gd name="connsiteX3" fmla="*/ 679632 w 849816"/>
                  <a:gd name="connsiteY3" fmla="*/ 1272326 h 1368345"/>
                  <a:gd name="connsiteX4" fmla="*/ 652802 w 849816"/>
                  <a:gd name="connsiteY4" fmla="*/ 1368345 h 1368345"/>
                  <a:gd name="connsiteX5" fmla="*/ 0 w 849816"/>
                  <a:gd name="connsiteY5" fmla="*/ 1368345 h 1368345"/>
                  <a:gd name="connsiteX6" fmla="*/ 11584 w 849816"/>
                  <a:gd name="connsiteY6" fmla="*/ 1333334 h 1368345"/>
                  <a:gd name="connsiteX7" fmla="*/ 257124 w 849816"/>
                  <a:gd name="connsiteY7" fmla="*/ 51386 h 1368345"/>
                  <a:gd name="connsiteX8" fmla="*/ 257556 w 849816"/>
                  <a:gd name="connsiteY8" fmla="*/ 0 h 136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816" h="1368345">
                    <a:moveTo>
                      <a:pt x="257556" y="0"/>
                    </a:moveTo>
                    <a:lnTo>
                      <a:pt x="849816" y="0"/>
                    </a:lnTo>
                    <a:lnTo>
                      <a:pt x="845942" y="253781"/>
                    </a:lnTo>
                    <a:cubicBezTo>
                      <a:pt x="829654" y="560296"/>
                      <a:pt x="777048" y="901556"/>
                      <a:pt x="679632" y="1272326"/>
                    </a:cubicBezTo>
                    <a:lnTo>
                      <a:pt x="652802" y="1368345"/>
                    </a:lnTo>
                    <a:lnTo>
                      <a:pt x="0" y="1368345"/>
                    </a:lnTo>
                    <a:lnTo>
                      <a:pt x="11584" y="1333334"/>
                    </a:lnTo>
                    <a:cubicBezTo>
                      <a:pt x="169260" y="832890"/>
                      <a:pt x="246218" y="388622"/>
                      <a:pt x="257124" y="51386"/>
                    </a:cubicBezTo>
                    <a:lnTo>
                      <a:pt x="25755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99" name="Đường nối Thẳng 98">
                <a:extLst>
                  <a:ext uri="{FF2B5EF4-FFF2-40B4-BE49-F238E27FC236}">
                    <a16:creationId xmlns:a16="http://schemas.microsoft.com/office/drawing/2014/main" id="{5CF2A731-D0B4-A028-C871-40C4F9A86CDD}"/>
                  </a:ext>
                </a:extLst>
              </p:cNvPr>
              <p:cNvCxnSpPr>
                <a:cxnSpLocks/>
              </p:cNvCxnSpPr>
              <p:nvPr/>
            </p:nvCxnSpPr>
            <p:spPr>
              <a:xfrm flipV="1">
                <a:off x="18577104" y="-159998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0" name="Hộp Văn bản 99">
                <a:extLst>
                  <a:ext uri="{FF2B5EF4-FFF2-40B4-BE49-F238E27FC236}">
                    <a16:creationId xmlns:a16="http://schemas.microsoft.com/office/drawing/2014/main" id="{47D95E61-8C52-F274-6813-86A733288D93}"/>
                  </a:ext>
                </a:extLst>
              </p:cNvPr>
              <p:cNvSpPr txBox="1"/>
              <p:nvPr/>
            </p:nvSpPr>
            <p:spPr>
              <a:xfrm>
                <a:off x="18452742" y="-1430640"/>
                <a:ext cx="1028700"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12</a:t>
                </a:r>
                <a:endParaRPr lang="en-US" sz="1385" dirty="0">
                  <a:solidFill>
                    <a:srgbClr val="FFFF00"/>
                  </a:solidFill>
                  <a:latin typeface="#9Slide07 IcielBaliho Script" pitchFamily="2" charset="0"/>
                </a:endParaRPr>
              </a:p>
            </p:txBody>
          </p:sp>
          <p:sp>
            <p:nvSpPr>
              <p:cNvPr id="101" name="Hộp Văn bản 100">
                <a:extLst>
                  <a:ext uri="{FF2B5EF4-FFF2-40B4-BE49-F238E27FC236}">
                    <a16:creationId xmlns:a16="http://schemas.microsoft.com/office/drawing/2014/main" id="{85B58561-495D-AB1E-4995-445C59E65EDC}"/>
                  </a:ext>
                </a:extLst>
              </p:cNvPr>
              <p:cNvSpPr txBox="1"/>
              <p:nvPr/>
            </p:nvSpPr>
            <p:spPr>
              <a:xfrm rot="18054079">
                <a:off x="18534600" y="-2150401"/>
                <a:ext cx="1028700"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ƯC(15,27)</a:t>
                </a:r>
                <a:endParaRPr lang="en-US" sz="1385" dirty="0">
                  <a:solidFill>
                    <a:schemeClr val="bg1"/>
                  </a:solidFill>
                  <a:latin typeface="#9Slide07 IcielBaliho Script" pitchFamily="2" charset="0"/>
                </a:endParaRPr>
              </a:p>
            </p:txBody>
          </p:sp>
        </p:grpSp>
        <p:grpSp>
          <p:nvGrpSpPr>
            <p:cNvPr id="6" name="Nhóm 5">
              <a:extLst>
                <a:ext uri="{FF2B5EF4-FFF2-40B4-BE49-F238E27FC236}">
                  <a16:creationId xmlns:a16="http://schemas.microsoft.com/office/drawing/2014/main" id="{1A62C1A7-37C1-DDAA-242C-D081EF4310CD}"/>
                </a:ext>
              </a:extLst>
            </p:cNvPr>
            <p:cNvGrpSpPr/>
            <p:nvPr/>
          </p:nvGrpSpPr>
          <p:grpSpPr>
            <a:xfrm>
              <a:off x="10129527" y="2363992"/>
              <a:ext cx="1570688" cy="1576495"/>
              <a:chOff x="18001570" y="-3882083"/>
              <a:chExt cx="1570688" cy="1576495"/>
            </a:xfrm>
          </p:grpSpPr>
          <p:sp>
            <p:nvSpPr>
              <p:cNvPr id="94" name="Hình tự do: Hình 93">
                <a:extLst>
                  <a:ext uri="{FF2B5EF4-FFF2-40B4-BE49-F238E27FC236}">
                    <a16:creationId xmlns:a16="http://schemas.microsoft.com/office/drawing/2014/main" id="{193A28F5-742B-F488-A33C-AC1E3478ED6B}"/>
                  </a:ext>
                </a:extLst>
              </p:cNvPr>
              <p:cNvSpPr/>
              <p:nvPr/>
            </p:nvSpPr>
            <p:spPr>
              <a:xfrm>
                <a:off x="18001570" y="-3737235"/>
                <a:ext cx="1434814" cy="1431647"/>
              </a:xfrm>
              <a:custGeom>
                <a:avLst/>
                <a:gdLst>
                  <a:gd name="connsiteX0" fmla="*/ 630974 w 1434814"/>
                  <a:gd name="connsiteY0" fmla="*/ 9 h 1431647"/>
                  <a:gd name="connsiteX1" fmla="*/ 1434814 w 1434814"/>
                  <a:gd name="connsiteY1" fmla="*/ 1422340 h 1431647"/>
                  <a:gd name="connsiteX2" fmla="*/ 1434672 w 1434814"/>
                  <a:gd name="connsiteY2" fmla="*/ 1431647 h 1431647"/>
                  <a:gd name="connsiteX3" fmla="*/ 842198 w 1434814"/>
                  <a:gd name="connsiteY3" fmla="*/ 1431647 h 1431647"/>
                  <a:gd name="connsiteX4" fmla="*/ 842520 w 1434814"/>
                  <a:gd name="connsiteY4" fmla="*/ 1393337 h 1431647"/>
                  <a:gd name="connsiteX5" fmla="*/ 601424 w 1434814"/>
                  <a:gd name="connsiteY5" fmla="*/ 851092 h 1431647"/>
                  <a:gd name="connsiteX6" fmla="*/ 357914 w 1434814"/>
                  <a:gd name="connsiteY6" fmla="*/ 1014242 h 1431647"/>
                  <a:gd name="connsiteX7" fmla="*/ 305936 w 1434814"/>
                  <a:gd name="connsiteY7" fmla="*/ 1079377 h 1431647"/>
                  <a:gd name="connsiteX8" fmla="*/ 0 w 1434814"/>
                  <a:gd name="connsiteY8" fmla="*/ 397202 h 1431647"/>
                  <a:gd name="connsiteX9" fmla="*/ 12866 w 1434814"/>
                  <a:gd name="connsiteY9" fmla="*/ 379641 h 1431647"/>
                  <a:gd name="connsiteX10" fmla="*/ 630974 w 1434814"/>
                  <a:gd name="connsiteY10" fmla="*/ 9 h 1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814" h="1431647">
                    <a:moveTo>
                      <a:pt x="630974" y="9"/>
                    </a:moveTo>
                    <a:cubicBezTo>
                      <a:pt x="1054850" y="-2627"/>
                      <a:pt x="1412718" y="526901"/>
                      <a:pt x="1434814" y="1422340"/>
                    </a:cubicBezTo>
                    <a:lnTo>
                      <a:pt x="1434672" y="1431647"/>
                    </a:lnTo>
                    <a:lnTo>
                      <a:pt x="842198" y="1431647"/>
                    </a:lnTo>
                    <a:lnTo>
                      <a:pt x="842520" y="1393337"/>
                    </a:lnTo>
                    <a:cubicBezTo>
                      <a:pt x="836470" y="1044944"/>
                      <a:pt x="749144" y="840058"/>
                      <a:pt x="601424" y="851092"/>
                    </a:cubicBezTo>
                    <a:cubicBezTo>
                      <a:pt x="532644" y="856230"/>
                      <a:pt x="450772" y="908177"/>
                      <a:pt x="357914" y="1014242"/>
                    </a:cubicBezTo>
                    <a:lnTo>
                      <a:pt x="305936" y="1079377"/>
                    </a:lnTo>
                    <a:lnTo>
                      <a:pt x="0" y="397202"/>
                    </a:lnTo>
                    <a:lnTo>
                      <a:pt x="12866" y="379641"/>
                    </a:lnTo>
                    <a:cubicBezTo>
                      <a:pt x="214600" y="121912"/>
                      <a:pt x="430192" y="1258"/>
                      <a:pt x="630974" y="9"/>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95" name="Đường nối Thẳng 94">
                <a:extLst>
                  <a:ext uri="{FF2B5EF4-FFF2-40B4-BE49-F238E27FC236}">
                    <a16:creationId xmlns:a16="http://schemas.microsoft.com/office/drawing/2014/main" id="{E023C84A-CA4E-C5C9-80AF-2CE14757584D}"/>
                  </a:ext>
                </a:extLst>
              </p:cNvPr>
              <p:cNvCxnSpPr>
                <a:cxnSpLocks/>
              </p:cNvCxnSpPr>
              <p:nvPr/>
            </p:nvCxnSpPr>
            <p:spPr>
              <a:xfrm flipH="1">
                <a:off x="18658482" y="-3840674"/>
                <a:ext cx="223550" cy="1250829"/>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96" name="Hộp Văn bản 95">
                <a:extLst>
                  <a:ext uri="{FF2B5EF4-FFF2-40B4-BE49-F238E27FC236}">
                    <a16:creationId xmlns:a16="http://schemas.microsoft.com/office/drawing/2014/main" id="{C422B313-1698-7413-E0D0-4368F6FB0AC9}"/>
                  </a:ext>
                </a:extLst>
              </p:cNvPr>
              <p:cNvSpPr txBox="1"/>
              <p:nvPr/>
            </p:nvSpPr>
            <p:spPr>
              <a:xfrm>
                <a:off x="18543557" y="-2993437"/>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 3}</a:t>
                </a:r>
                <a:endParaRPr lang="en-US" sz="1385" dirty="0">
                  <a:solidFill>
                    <a:srgbClr val="FFFF00"/>
                  </a:solidFill>
                  <a:latin typeface="#9Slide07 IcielBaliho Script" pitchFamily="2" charset="0"/>
                </a:endParaRPr>
              </a:p>
            </p:txBody>
          </p:sp>
          <p:sp>
            <p:nvSpPr>
              <p:cNvPr id="97" name="Hộp Văn bản 96">
                <a:extLst>
                  <a:ext uri="{FF2B5EF4-FFF2-40B4-BE49-F238E27FC236}">
                    <a16:creationId xmlns:a16="http://schemas.microsoft.com/office/drawing/2014/main" id="{DDE8DF47-2680-B406-5495-0634524D19E3}"/>
                  </a:ext>
                </a:extLst>
              </p:cNvPr>
              <p:cNvSpPr txBox="1"/>
              <p:nvPr/>
            </p:nvSpPr>
            <p:spPr>
              <a:xfrm rot="18301532">
                <a:off x="17907004" y="-3481774"/>
                <a:ext cx="1106086"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ƯCLN(20; 60)</a:t>
                </a:r>
                <a:endParaRPr lang="en-US" sz="1385" dirty="0">
                  <a:solidFill>
                    <a:schemeClr val="bg1"/>
                  </a:solidFill>
                  <a:latin typeface="#9Slide07 IcielBaliho Script" pitchFamily="2" charset="0"/>
                </a:endParaRPr>
              </a:p>
            </p:txBody>
          </p:sp>
        </p:grpSp>
        <p:grpSp>
          <p:nvGrpSpPr>
            <p:cNvPr id="17" name="Nhóm 16">
              <a:extLst>
                <a:ext uri="{FF2B5EF4-FFF2-40B4-BE49-F238E27FC236}">
                  <a16:creationId xmlns:a16="http://schemas.microsoft.com/office/drawing/2014/main" id="{654FC411-FF9C-8A41-60EC-2C77CBFD0D3E}"/>
                </a:ext>
              </a:extLst>
            </p:cNvPr>
            <p:cNvGrpSpPr/>
            <p:nvPr/>
          </p:nvGrpSpPr>
          <p:grpSpPr>
            <a:xfrm>
              <a:off x="8662747" y="640756"/>
              <a:ext cx="1085137" cy="3200809"/>
              <a:chOff x="17249734" y="-3380502"/>
              <a:chExt cx="1085138" cy="3200808"/>
            </a:xfrm>
          </p:grpSpPr>
          <p:sp>
            <p:nvSpPr>
              <p:cNvPr id="92" name="Hình tự do: Hình 91">
                <a:extLst>
                  <a:ext uri="{FF2B5EF4-FFF2-40B4-BE49-F238E27FC236}">
                    <a16:creationId xmlns:a16="http://schemas.microsoft.com/office/drawing/2014/main" id="{69CE9A4D-ECE3-A3EF-E78C-963E0C9614C7}"/>
                  </a:ext>
                </a:extLst>
              </p:cNvPr>
              <p:cNvSpPr/>
              <p:nvPr/>
            </p:nvSpPr>
            <p:spPr>
              <a:xfrm>
                <a:off x="17249734" y="-3380502"/>
                <a:ext cx="1005804" cy="3200808"/>
              </a:xfrm>
              <a:custGeom>
                <a:avLst/>
                <a:gdLst>
                  <a:gd name="connsiteX0" fmla="*/ 700412 w 1005804"/>
                  <a:gd name="connsiteY0" fmla="*/ 0 h 3200808"/>
                  <a:gd name="connsiteX1" fmla="*/ 1005804 w 1005804"/>
                  <a:gd name="connsiteY1" fmla="*/ 680961 h 3200808"/>
                  <a:gd name="connsiteX2" fmla="*/ 932584 w 1005804"/>
                  <a:gd name="connsiteY2" fmla="*/ 788275 h 3200808"/>
                  <a:gd name="connsiteX3" fmla="*/ 4434 w 1005804"/>
                  <a:gd name="connsiteY3" fmla="*/ 3200808 h 3200808"/>
                  <a:gd name="connsiteX4" fmla="*/ 0 w 1005804"/>
                  <a:gd name="connsiteY4" fmla="*/ 3179569 h 3200808"/>
                  <a:gd name="connsiteX5" fmla="*/ 201752 w 1005804"/>
                  <a:gd name="connsiteY5" fmla="*/ 1148431 h 3200808"/>
                  <a:gd name="connsiteX6" fmla="*/ 249840 w 1005804"/>
                  <a:gd name="connsiteY6" fmla="*/ 977681 h 3200808"/>
                  <a:gd name="connsiteX7" fmla="*/ 668108 w 1005804"/>
                  <a:gd name="connsiteY7" fmla="*/ 44085 h 3200808"/>
                  <a:gd name="connsiteX8" fmla="*/ 700412 w 1005804"/>
                  <a:gd name="connsiteY8" fmla="*/ 0 h 320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04" h="3200808">
                    <a:moveTo>
                      <a:pt x="700412" y="0"/>
                    </a:moveTo>
                    <a:lnTo>
                      <a:pt x="1005804" y="680961"/>
                    </a:lnTo>
                    <a:lnTo>
                      <a:pt x="932584" y="788275"/>
                    </a:lnTo>
                    <a:cubicBezTo>
                      <a:pt x="674294" y="1193303"/>
                      <a:pt x="353932" y="1959412"/>
                      <a:pt x="4434" y="3200808"/>
                    </a:cubicBezTo>
                    <a:lnTo>
                      <a:pt x="0" y="3179569"/>
                    </a:lnTo>
                    <a:lnTo>
                      <a:pt x="201752" y="1148431"/>
                    </a:lnTo>
                    <a:lnTo>
                      <a:pt x="249840" y="977681"/>
                    </a:lnTo>
                    <a:cubicBezTo>
                      <a:pt x="369956" y="576831"/>
                      <a:pt x="513876" y="268403"/>
                      <a:pt x="668108" y="44085"/>
                    </a:cubicBezTo>
                    <a:lnTo>
                      <a:pt x="70041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93" name="Hộp Văn bản 92">
                <a:extLst>
                  <a:ext uri="{FF2B5EF4-FFF2-40B4-BE49-F238E27FC236}">
                    <a16:creationId xmlns:a16="http://schemas.microsoft.com/office/drawing/2014/main" id="{16FC23F1-1C96-A562-3171-BA1BBF1CF492}"/>
                  </a:ext>
                </a:extLst>
              </p:cNvPr>
              <p:cNvSpPr txBox="1"/>
              <p:nvPr/>
            </p:nvSpPr>
            <p:spPr>
              <a:xfrm>
                <a:off x="17306171" y="-2566501"/>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20</a:t>
                </a:r>
                <a:endParaRPr lang="en-US" sz="1385" dirty="0">
                  <a:solidFill>
                    <a:srgbClr val="FFFF00"/>
                  </a:solidFill>
                  <a:latin typeface="#9Slide07 IcielBaliho Script" pitchFamily="2" charset="0"/>
                </a:endParaRPr>
              </a:p>
            </p:txBody>
          </p:sp>
        </p:grpSp>
        <p:grpSp>
          <p:nvGrpSpPr>
            <p:cNvPr id="18" name="Nhóm 17">
              <a:extLst>
                <a:ext uri="{FF2B5EF4-FFF2-40B4-BE49-F238E27FC236}">
                  <a16:creationId xmlns:a16="http://schemas.microsoft.com/office/drawing/2014/main" id="{1074BF31-7601-B801-40AD-E9A9300491A3}"/>
                </a:ext>
              </a:extLst>
            </p:cNvPr>
            <p:cNvGrpSpPr/>
            <p:nvPr/>
          </p:nvGrpSpPr>
          <p:grpSpPr>
            <a:xfrm>
              <a:off x="7882308" y="1997302"/>
              <a:ext cx="797419" cy="3159728"/>
              <a:chOff x="16603529" y="-3463893"/>
              <a:chExt cx="797419" cy="3159728"/>
            </a:xfrm>
          </p:grpSpPr>
          <p:sp>
            <p:nvSpPr>
              <p:cNvPr id="76" name="Hình tự do: Hình 75">
                <a:extLst>
                  <a:ext uri="{FF2B5EF4-FFF2-40B4-BE49-F238E27FC236}">
                    <a16:creationId xmlns:a16="http://schemas.microsoft.com/office/drawing/2014/main" id="{08CA133D-5B7A-D273-0B02-FB8D1247E595}"/>
                  </a:ext>
                </a:extLst>
              </p:cNvPr>
              <p:cNvSpPr/>
              <p:nvPr/>
            </p:nvSpPr>
            <p:spPr>
              <a:xfrm>
                <a:off x="16603529" y="-3463893"/>
                <a:ext cx="797419" cy="3159728"/>
              </a:xfrm>
              <a:custGeom>
                <a:avLst/>
                <a:gdLst>
                  <a:gd name="connsiteX0" fmla="*/ 118036 w 797419"/>
                  <a:gd name="connsiteY0" fmla="*/ 0 h 3159728"/>
                  <a:gd name="connsiteX1" fmla="*/ 193399 w 797419"/>
                  <a:gd name="connsiteY1" fmla="*/ 80693 h 3159728"/>
                  <a:gd name="connsiteX2" fmla="*/ 742275 w 797419"/>
                  <a:gd name="connsiteY2" fmla="*/ 1204403 h 3159728"/>
                  <a:gd name="connsiteX3" fmla="*/ 797419 w 797419"/>
                  <a:gd name="connsiteY3" fmla="*/ 1420393 h 3159728"/>
                  <a:gd name="connsiteX4" fmla="*/ 624651 w 797419"/>
                  <a:gd name="connsiteY4" fmla="*/ 3159728 h 3159728"/>
                  <a:gd name="connsiteX5" fmla="*/ 597195 w 797419"/>
                  <a:gd name="connsiteY5" fmla="*/ 3028211 h 3159728"/>
                  <a:gd name="connsiteX6" fmla="*/ 10237 w 797419"/>
                  <a:gd name="connsiteY6" fmla="*/ 1207434 h 3159728"/>
                  <a:gd name="connsiteX7" fmla="*/ 0 w 797419"/>
                  <a:gd name="connsiteY7" fmla="*/ 1188335 h 3159728"/>
                  <a:gd name="connsiteX8" fmla="*/ 118036 w 797419"/>
                  <a:gd name="connsiteY8"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419" h="3159728">
                    <a:moveTo>
                      <a:pt x="118036" y="0"/>
                    </a:moveTo>
                    <a:lnTo>
                      <a:pt x="193399" y="80693"/>
                    </a:lnTo>
                    <a:cubicBezTo>
                      <a:pt x="409943" y="332852"/>
                      <a:pt x="601843" y="702781"/>
                      <a:pt x="742275" y="1204403"/>
                    </a:cubicBezTo>
                    <a:lnTo>
                      <a:pt x="797419" y="1420393"/>
                    </a:lnTo>
                    <a:lnTo>
                      <a:pt x="624651" y="3159728"/>
                    </a:lnTo>
                    <a:lnTo>
                      <a:pt x="597195" y="3028211"/>
                    </a:lnTo>
                    <a:cubicBezTo>
                      <a:pt x="416673" y="2198668"/>
                      <a:pt x="213205" y="1605263"/>
                      <a:pt x="10237" y="1207434"/>
                    </a:cubicBezTo>
                    <a:lnTo>
                      <a:pt x="0" y="1188335"/>
                    </a:lnTo>
                    <a:lnTo>
                      <a:pt x="1180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77" name="Hộp Văn bản 76">
                <a:extLst>
                  <a:ext uri="{FF2B5EF4-FFF2-40B4-BE49-F238E27FC236}">
                    <a16:creationId xmlns:a16="http://schemas.microsoft.com/office/drawing/2014/main" id="{89CBBEF0-67BC-7CDF-B3D0-989E54A94A5A}"/>
                  </a:ext>
                </a:extLst>
              </p:cNvPr>
              <p:cNvSpPr txBox="1"/>
              <p:nvPr/>
            </p:nvSpPr>
            <p:spPr>
              <a:xfrm rot="4359584">
                <a:off x="16456632" y="-2707485"/>
                <a:ext cx="1028702"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ƯC(30,48)</a:t>
                </a:r>
                <a:endParaRPr lang="en-US" sz="1385" dirty="0">
                  <a:solidFill>
                    <a:schemeClr val="bg1"/>
                  </a:solidFill>
                  <a:latin typeface="#9Slide07 IcielBaliho Script" pitchFamily="2" charset="0"/>
                </a:endParaRPr>
              </a:p>
            </p:txBody>
          </p:sp>
          <p:pic>
            <p:nvPicPr>
              <p:cNvPr id="91" name="Hình ảnh 90" descr="Ảnh có chứa cánh hoa, Hoa hồng vườn, thực vật, Hoa hồng trà lai&#10;&#10;Mô tả được tạo tự động">
                <a:extLst>
                  <a:ext uri="{FF2B5EF4-FFF2-40B4-BE49-F238E27FC236}">
                    <a16:creationId xmlns:a16="http://schemas.microsoft.com/office/drawing/2014/main" id="{ED097C5B-50D5-999A-60FD-16F0286A7A1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 t="50000" r="48317"/>
              <a:stretch/>
            </p:blipFill>
            <p:spPr>
              <a:xfrm>
                <a:off x="16789030" y="-2085203"/>
                <a:ext cx="598185" cy="545670"/>
              </a:xfrm>
              <a:prstGeom prst="rect">
                <a:avLst/>
              </a:prstGeom>
            </p:spPr>
          </p:pic>
        </p:grpSp>
        <p:grpSp>
          <p:nvGrpSpPr>
            <p:cNvPr id="19" name="Nhóm 18">
              <a:extLst>
                <a:ext uri="{FF2B5EF4-FFF2-40B4-BE49-F238E27FC236}">
                  <a16:creationId xmlns:a16="http://schemas.microsoft.com/office/drawing/2014/main" id="{E4B064F2-9AB6-C43E-907E-94F5FB00C1ED}"/>
                </a:ext>
              </a:extLst>
            </p:cNvPr>
            <p:cNvGrpSpPr/>
            <p:nvPr/>
          </p:nvGrpSpPr>
          <p:grpSpPr>
            <a:xfrm>
              <a:off x="10874323" y="874887"/>
              <a:ext cx="1164550" cy="1670792"/>
              <a:chOff x="1295350" y="1374655"/>
              <a:chExt cx="1164550" cy="1670792"/>
            </a:xfrm>
          </p:grpSpPr>
          <p:grpSp>
            <p:nvGrpSpPr>
              <p:cNvPr id="58" name="Nhóm 57">
                <a:extLst>
                  <a:ext uri="{FF2B5EF4-FFF2-40B4-BE49-F238E27FC236}">
                    <a16:creationId xmlns:a16="http://schemas.microsoft.com/office/drawing/2014/main" id="{9F1A41D0-5569-AF6E-C468-59CB42CCCACC}"/>
                  </a:ext>
                </a:extLst>
              </p:cNvPr>
              <p:cNvGrpSpPr/>
              <p:nvPr/>
            </p:nvGrpSpPr>
            <p:grpSpPr>
              <a:xfrm>
                <a:off x="1295350" y="1374655"/>
                <a:ext cx="1164550" cy="1562066"/>
                <a:chOff x="14570706" y="-2818817"/>
                <a:chExt cx="1164550" cy="1562066"/>
              </a:xfrm>
            </p:grpSpPr>
            <p:sp>
              <p:nvSpPr>
                <p:cNvPr id="65" name="Hình tự do: Hình 64">
                  <a:extLst>
                    <a:ext uri="{FF2B5EF4-FFF2-40B4-BE49-F238E27FC236}">
                      <a16:creationId xmlns:a16="http://schemas.microsoft.com/office/drawing/2014/main" id="{08C208E4-FAB0-2E2D-24CB-7445E8131742}"/>
                    </a:ext>
                  </a:extLst>
                </p:cNvPr>
                <p:cNvSpPr/>
                <p:nvPr/>
              </p:nvSpPr>
              <p:spPr>
                <a:xfrm>
                  <a:off x="14730054" y="-2818817"/>
                  <a:ext cx="997991" cy="1562066"/>
                </a:xfrm>
                <a:custGeom>
                  <a:avLst/>
                  <a:gdLst>
                    <a:gd name="connsiteX0" fmla="*/ 166839 w 997991"/>
                    <a:gd name="connsiteY0" fmla="*/ 0 h 1562066"/>
                    <a:gd name="connsiteX1" fmla="*/ 997991 w 997991"/>
                    <a:gd name="connsiteY1" fmla="*/ 0 h 1562066"/>
                    <a:gd name="connsiteX2" fmla="*/ 968125 w 997991"/>
                    <a:gd name="connsiteY2" fmla="*/ 29790 h 1562066"/>
                    <a:gd name="connsiteX3" fmla="*/ 733352 w 997991"/>
                    <a:gd name="connsiteY3" fmla="*/ 1555629 h 1562066"/>
                    <a:gd name="connsiteX4" fmla="*/ 734347 w 997991"/>
                    <a:gd name="connsiteY4" fmla="*/ 1562066 h 1562066"/>
                    <a:gd name="connsiteX5" fmla="*/ 34952 w 997991"/>
                    <a:gd name="connsiteY5" fmla="*/ 1562066 h 1562066"/>
                    <a:gd name="connsiteX6" fmla="*/ 19876 w 997991"/>
                    <a:gd name="connsiteY6" fmla="*/ 1441656 h 1562066"/>
                    <a:gd name="connsiteX7" fmla="*/ 118196 w 997991"/>
                    <a:gd name="connsiteY7" fmla="*/ 147609 h 1562066"/>
                    <a:gd name="connsiteX8" fmla="*/ 166839 w 997991"/>
                    <a:gd name="connsiteY8" fmla="*/ 0 h 15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991" h="1562066">
                      <a:moveTo>
                        <a:pt x="166839" y="0"/>
                      </a:moveTo>
                      <a:lnTo>
                        <a:pt x="997991" y="0"/>
                      </a:lnTo>
                      <a:lnTo>
                        <a:pt x="968125" y="29790"/>
                      </a:lnTo>
                      <a:cubicBezTo>
                        <a:pt x="754526" y="269637"/>
                        <a:pt x="644255" y="833630"/>
                        <a:pt x="733352" y="1555629"/>
                      </a:cubicBezTo>
                      <a:lnTo>
                        <a:pt x="734347" y="1562066"/>
                      </a:lnTo>
                      <a:lnTo>
                        <a:pt x="34952" y="1562066"/>
                      </a:lnTo>
                      <a:lnTo>
                        <a:pt x="19876" y="1441656"/>
                      </a:lnTo>
                      <a:cubicBezTo>
                        <a:pt x="-28352" y="944186"/>
                        <a:pt x="13772" y="507984"/>
                        <a:pt x="118196" y="147609"/>
                      </a:cubicBezTo>
                      <a:lnTo>
                        <a:pt x="166839"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69" name="Đường nối Thẳng 68">
                  <a:extLst>
                    <a:ext uri="{FF2B5EF4-FFF2-40B4-BE49-F238E27FC236}">
                      <a16:creationId xmlns:a16="http://schemas.microsoft.com/office/drawing/2014/main" id="{8B6762B8-9651-E1D2-2E44-AB05DA992895}"/>
                    </a:ext>
                  </a:extLst>
                </p:cNvPr>
                <p:cNvCxnSpPr>
                  <a:cxnSpLocks/>
                </p:cNvCxnSpPr>
                <p:nvPr/>
              </p:nvCxnSpPr>
              <p:spPr>
                <a:xfrm flipV="1">
                  <a:off x="14703676" y="-2092569"/>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2" name="Hộp Văn bản 71">
                  <a:extLst>
                    <a:ext uri="{FF2B5EF4-FFF2-40B4-BE49-F238E27FC236}">
                      <a16:creationId xmlns:a16="http://schemas.microsoft.com/office/drawing/2014/main" id="{ECF3CC49-091E-A19E-C949-5A30500CCE17}"/>
                    </a:ext>
                  </a:extLst>
                </p:cNvPr>
                <p:cNvSpPr txBox="1"/>
                <p:nvPr/>
              </p:nvSpPr>
              <p:spPr>
                <a:xfrm>
                  <a:off x="14570706" y="-1877573"/>
                  <a:ext cx="1028701" cy="305468"/>
                </a:xfrm>
                <a:prstGeom prst="rect">
                  <a:avLst/>
                </a:prstGeom>
                <a:noFill/>
              </p:spPr>
              <p:txBody>
                <a:bodyPr wrap="square" rtlCol="0">
                  <a:spAutoFit/>
                </a:bodyPr>
                <a:lstStyle/>
                <a:p>
                  <a:pPr algn="ctr"/>
                  <a:endParaRPr lang="en-US" sz="1385" dirty="0">
                    <a:solidFill>
                      <a:schemeClr val="bg1"/>
                    </a:solidFill>
                    <a:latin typeface="#9Slide07 IcielBaliho Script" pitchFamily="2" charset="0"/>
                  </a:endParaRPr>
                </a:p>
              </p:txBody>
            </p:sp>
            <p:sp>
              <p:nvSpPr>
                <p:cNvPr id="73" name="Hộp Văn bản 72">
                  <a:extLst>
                    <a:ext uri="{FF2B5EF4-FFF2-40B4-BE49-F238E27FC236}">
                      <a16:creationId xmlns:a16="http://schemas.microsoft.com/office/drawing/2014/main" id="{F9E0C915-62BF-731D-EEDC-7F38C28EADD8}"/>
                    </a:ext>
                  </a:extLst>
                </p:cNvPr>
                <p:cNvSpPr txBox="1"/>
                <p:nvPr/>
              </p:nvSpPr>
              <p:spPr>
                <a:xfrm>
                  <a:off x="14570706" y="-2566501"/>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15</a:t>
                  </a:r>
                  <a:endParaRPr lang="en-US" sz="1385" dirty="0">
                    <a:solidFill>
                      <a:srgbClr val="FFFF00"/>
                    </a:solidFill>
                    <a:latin typeface="#9Slide07 IcielBaliho Script" pitchFamily="2" charset="0"/>
                  </a:endParaRPr>
                </a:p>
              </p:txBody>
            </p:sp>
          </p:grpSp>
          <p:sp>
            <p:nvSpPr>
              <p:cNvPr id="61" name="Hộp Văn bản 60">
                <a:extLst>
                  <a:ext uri="{FF2B5EF4-FFF2-40B4-BE49-F238E27FC236}">
                    <a16:creationId xmlns:a16="http://schemas.microsoft.com/office/drawing/2014/main" id="{BF214AAE-1385-ED73-8809-FFBF81BFF541}"/>
                  </a:ext>
                </a:extLst>
              </p:cNvPr>
              <p:cNvSpPr txBox="1"/>
              <p:nvPr/>
            </p:nvSpPr>
            <p:spPr>
              <a:xfrm rot="17817680">
                <a:off x="1309682" y="2378363"/>
                <a:ext cx="1028701"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ƯCLN(22,39)</a:t>
                </a:r>
                <a:endParaRPr lang="en-US" sz="1385" dirty="0">
                  <a:solidFill>
                    <a:schemeClr val="bg1"/>
                  </a:solidFill>
                  <a:latin typeface="#9Slide07 IcielBaliho Script" pitchFamily="2" charset="0"/>
                </a:endParaRPr>
              </a:p>
            </p:txBody>
          </p:sp>
        </p:grpSp>
        <p:grpSp>
          <p:nvGrpSpPr>
            <p:cNvPr id="20" name="Nhóm 19">
              <a:extLst>
                <a:ext uri="{FF2B5EF4-FFF2-40B4-BE49-F238E27FC236}">
                  <a16:creationId xmlns:a16="http://schemas.microsoft.com/office/drawing/2014/main" id="{A718421A-0F9E-1616-D54F-EFC7AAB5189E}"/>
                </a:ext>
              </a:extLst>
            </p:cNvPr>
            <p:cNvGrpSpPr/>
            <p:nvPr/>
          </p:nvGrpSpPr>
          <p:grpSpPr>
            <a:xfrm>
              <a:off x="9042058" y="2736008"/>
              <a:ext cx="1569877" cy="2307422"/>
              <a:chOff x="1850097" y="5193750"/>
              <a:chExt cx="1569877" cy="2307422"/>
            </a:xfrm>
          </p:grpSpPr>
          <p:grpSp>
            <p:nvGrpSpPr>
              <p:cNvPr id="36" name="Nhóm 35">
                <a:extLst>
                  <a:ext uri="{FF2B5EF4-FFF2-40B4-BE49-F238E27FC236}">
                    <a16:creationId xmlns:a16="http://schemas.microsoft.com/office/drawing/2014/main" id="{130AB98B-6657-1F23-B1D4-B3297F99320E}"/>
                  </a:ext>
                </a:extLst>
              </p:cNvPr>
              <p:cNvGrpSpPr/>
              <p:nvPr/>
            </p:nvGrpSpPr>
            <p:grpSpPr>
              <a:xfrm>
                <a:off x="1850097" y="5193750"/>
                <a:ext cx="1569877" cy="2307422"/>
                <a:chOff x="15334490" y="595528"/>
                <a:chExt cx="1569876" cy="2307422"/>
              </a:xfrm>
            </p:grpSpPr>
            <p:sp>
              <p:nvSpPr>
                <p:cNvPr id="38" name="Hình tự do: Hình 37">
                  <a:extLst>
                    <a:ext uri="{FF2B5EF4-FFF2-40B4-BE49-F238E27FC236}">
                      <a16:creationId xmlns:a16="http://schemas.microsoft.com/office/drawing/2014/main" id="{7F26E170-3A88-7D04-B35E-63ED1E7B8F24}"/>
                    </a:ext>
                  </a:extLst>
                </p:cNvPr>
                <p:cNvSpPr/>
                <p:nvPr/>
              </p:nvSpPr>
              <p:spPr>
                <a:xfrm>
                  <a:off x="15334490" y="595528"/>
                  <a:ext cx="1569876" cy="2307422"/>
                </a:xfrm>
                <a:custGeom>
                  <a:avLst/>
                  <a:gdLst>
                    <a:gd name="connsiteX0" fmla="*/ 0 w 1569876"/>
                    <a:gd name="connsiteY0" fmla="*/ 0 h 2307422"/>
                    <a:gd name="connsiteX1" fmla="*/ 727004 w 1569876"/>
                    <a:gd name="connsiteY1" fmla="*/ 0 h 2307422"/>
                    <a:gd name="connsiteX2" fmla="*/ 885060 w 1569876"/>
                    <a:gd name="connsiteY2" fmla="*/ 288145 h 2307422"/>
                    <a:gd name="connsiteX3" fmla="*/ 1323342 w 1569876"/>
                    <a:gd name="connsiteY3" fmla="*/ 941394 h 2307422"/>
                    <a:gd name="connsiteX4" fmla="*/ 1569876 w 1569876"/>
                    <a:gd name="connsiteY4" fmla="*/ 1246053 h 2307422"/>
                    <a:gd name="connsiteX5" fmla="*/ 1569876 w 1569876"/>
                    <a:gd name="connsiteY5" fmla="*/ 2307422 h 2307422"/>
                    <a:gd name="connsiteX6" fmla="*/ 1286718 w 1569876"/>
                    <a:gd name="connsiteY6" fmla="*/ 1975622 h 2307422"/>
                    <a:gd name="connsiteX7" fmla="*/ 156728 w 1569876"/>
                    <a:gd name="connsiteY7" fmla="*/ 309436 h 2307422"/>
                    <a:gd name="connsiteX8" fmla="*/ 0 w 1569876"/>
                    <a:gd name="connsiteY8" fmla="*/ 0 h 23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876" h="2307422">
                      <a:moveTo>
                        <a:pt x="0" y="0"/>
                      </a:moveTo>
                      <a:lnTo>
                        <a:pt x="727004" y="0"/>
                      </a:lnTo>
                      <a:lnTo>
                        <a:pt x="885060" y="288145"/>
                      </a:lnTo>
                      <a:cubicBezTo>
                        <a:pt x="1012941" y="505971"/>
                        <a:pt x="1158535" y="724586"/>
                        <a:pt x="1323342" y="941394"/>
                      </a:cubicBezTo>
                      <a:lnTo>
                        <a:pt x="1569876" y="1246053"/>
                      </a:lnTo>
                      <a:lnTo>
                        <a:pt x="1569876" y="2307422"/>
                      </a:lnTo>
                      <a:lnTo>
                        <a:pt x="1286718" y="1975622"/>
                      </a:lnTo>
                      <a:cubicBezTo>
                        <a:pt x="810513" y="1396778"/>
                        <a:pt x="439261" y="838575"/>
                        <a:pt x="156728" y="309436"/>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39" name="Đường nối Thẳng 38">
                  <a:extLst>
                    <a:ext uri="{FF2B5EF4-FFF2-40B4-BE49-F238E27FC236}">
                      <a16:creationId xmlns:a16="http://schemas.microsoft.com/office/drawing/2014/main" id="{0C18D0C4-3ECB-8656-3C50-B06402C6AB35}"/>
                    </a:ext>
                  </a:extLst>
                </p:cNvPr>
                <p:cNvCxnSpPr>
                  <a:cxnSpLocks/>
                </p:cNvCxnSpPr>
                <p:nvPr/>
              </p:nvCxnSpPr>
              <p:spPr>
                <a:xfrm flipV="1">
                  <a:off x="15521626" y="1400565"/>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51" name="Hộp Văn bản 50">
                  <a:extLst>
                    <a:ext uri="{FF2B5EF4-FFF2-40B4-BE49-F238E27FC236}">
                      <a16:creationId xmlns:a16="http://schemas.microsoft.com/office/drawing/2014/main" id="{A004FCCF-FCCB-0904-3F8F-A2316B6EFE91}"/>
                    </a:ext>
                  </a:extLst>
                </p:cNvPr>
                <p:cNvSpPr txBox="1"/>
                <p:nvPr/>
              </p:nvSpPr>
              <p:spPr>
                <a:xfrm>
                  <a:off x="15366585" y="895854"/>
                  <a:ext cx="1028701" cy="305468"/>
                </a:xfrm>
                <a:prstGeom prst="rect">
                  <a:avLst/>
                </a:prstGeom>
                <a:noFill/>
              </p:spPr>
              <p:txBody>
                <a:bodyPr wrap="square" rtlCol="0">
                  <a:spAutoFit/>
                </a:bodyPr>
                <a:lstStyle/>
                <a:p>
                  <a:pPr algn="ctr"/>
                  <a:endParaRPr lang="en-US" sz="1385" dirty="0">
                    <a:solidFill>
                      <a:srgbClr val="FFFF00"/>
                    </a:solidFill>
                    <a:latin typeface="#9Slide07 IcielBaliho Script" pitchFamily="2" charset="0"/>
                  </a:endParaRPr>
                </a:p>
              </p:txBody>
            </p:sp>
            <p:sp>
              <p:nvSpPr>
                <p:cNvPr id="52" name="Hộp Văn bản 51">
                  <a:extLst>
                    <a:ext uri="{FF2B5EF4-FFF2-40B4-BE49-F238E27FC236}">
                      <a16:creationId xmlns:a16="http://schemas.microsoft.com/office/drawing/2014/main" id="{1F2B0329-4F3C-3EF8-6C9A-CAB7390FE469}"/>
                    </a:ext>
                  </a:extLst>
                </p:cNvPr>
                <p:cNvSpPr txBox="1"/>
                <p:nvPr/>
              </p:nvSpPr>
              <p:spPr>
                <a:xfrm rot="3223326">
                  <a:off x="15916122" y="1754577"/>
                  <a:ext cx="1144444"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 (48, 42)</a:t>
                  </a:r>
                  <a:endParaRPr lang="en-US" sz="1385" dirty="0">
                    <a:solidFill>
                      <a:schemeClr val="bg1"/>
                    </a:solidFill>
                    <a:latin typeface="#9Slide07 IcielBaliho Script" pitchFamily="2" charset="0"/>
                  </a:endParaRPr>
                </a:p>
              </p:txBody>
            </p:sp>
          </p:grpSp>
          <p:graphicFrame>
            <p:nvGraphicFramePr>
              <p:cNvPr id="37" name="Đối tượng 36">
                <a:extLst>
                  <a:ext uri="{FF2B5EF4-FFF2-40B4-BE49-F238E27FC236}">
                    <a16:creationId xmlns:a16="http://schemas.microsoft.com/office/drawing/2014/main" id="{4471C70D-B1B1-855D-1F79-522BFB49E4A3}"/>
                  </a:ext>
                </a:extLst>
              </p:cNvPr>
              <p:cNvGraphicFramePr>
                <a:graphicFrameLocks noChangeAspect="1"/>
              </p:cNvGraphicFramePr>
              <p:nvPr>
                <p:extLst>
                  <p:ext uri="{D42A27DB-BD31-4B8C-83A1-F6EECF244321}">
                    <p14:modId xmlns:p14="http://schemas.microsoft.com/office/powerpoint/2010/main" val="3900948298"/>
                  </p:ext>
                </p:extLst>
              </p:nvPr>
            </p:nvGraphicFramePr>
            <p:xfrm>
              <a:off x="2342709" y="5338374"/>
              <a:ext cx="133770" cy="380219"/>
            </p:xfrm>
            <a:graphic>
              <a:graphicData uri="http://schemas.openxmlformats.org/presentationml/2006/ole">
                <mc:AlternateContent xmlns:mc="http://schemas.openxmlformats.org/markup-compatibility/2006">
                  <mc:Choice xmlns:v="urn:schemas-microsoft-com:vml" Requires="v">
                    <p:oleObj name="Equation" r:id="rId3" imgW="139680" imgH="393480" progId="Equation.DSMT4">
                      <p:embed/>
                    </p:oleObj>
                  </mc:Choice>
                  <mc:Fallback>
                    <p:oleObj name="Equation" r:id="rId3" imgW="139680" imgH="393480" progId="Equation.DSMT4">
                      <p:embed/>
                      <p:pic>
                        <p:nvPicPr>
                          <p:cNvPr id="37" name="Đối tượng 36">
                            <a:extLst>
                              <a:ext uri="{FF2B5EF4-FFF2-40B4-BE49-F238E27FC236}">
                                <a16:creationId xmlns:a16="http://schemas.microsoft.com/office/drawing/2014/main" id="{4471C70D-B1B1-855D-1F79-522BFB49E4A3}"/>
                              </a:ext>
                            </a:extLst>
                          </p:cNvPr>
                          <p:cNvPicPr/>
                          <p:nvPr/>
                        </p:nvPicPr>
                        <p:blipFill>
                          <a:blip r:embed="rId4"/>
                          <a:stretch>
                            <a:fillRect/>
                          </a:stretch>
                        </p:blipFill>
                        <p:spPr>
                          <a:xfrm>
                            <a:off x="2342709" y="5338374"/>
                            <a:ext cx="133770" cy="380219"/>
                          </a:xfrm>
                          <a:prstGeom prst="rect">
                            <a:avLst/>
                          </a:prstGeom>
                        </p:spPr>
                      </p:pic>
                    </p:oleObj>
                  </mc:Fallback>
                </mc:AlternateContent>
              </a:graphicData>
            </a:graphic>
          </p:graphicFrame>
        </p:grpSp>
        <p:grpSp>
          <p:nvGrpSpPr>
            <p:cNvPr id="21" name="Nhóm 20">
              <a:extLst>
                <a:ext uri="{FF2B5EF4-FFF2-40B4-BE49-F238E27FC236}">
                  <a16:creationId xmlns:a16="http://schemas.microsoft.com/office/drawing/2014/main" id="{89E817A5-B6A9-2349-6AB8-82AA597CA071}"/>
                </a:ext>
              </a:extLst>
            </p:cNvPr>
            <p:cNvGrpSpPr/>
            <p:nvPr/>
          </p:nvGrpSpPr>
          <p:grpSpPr>
            <a:xfrm>
              <a:off x="8906332" y="4683146"/>
              <a:ext cx="1788130" cy="1507649"/>
              <a:chOff x="4545993" y="3169822"/>
              <a:chExt cx="1788130" cy="1507649"/>
            </a:xfrm>
          </p:grpSpPr>
          <p:grpSp>
            <p:nvGrpSpPr>
              <p:cNvPr id="30" name="Nhóm 29">
                <a:extLst>
                  <a:ext uri="{FF2B5EF4-FFF2-40B4-BE49-F238E27FC236}">
                    <a16:creationId xmlns:a16="http://schemas.microsoft.com/office/drawing/2014/main" id="{1DA1E3D1-0BD8-030D-9E34-7E3677BAFF9F}"/>
                  </a:ext>
                </a:extLst>
              </p:cNvPr>
              <p:cNvGrpSpPr/>
              <p:nvPr/>
            </p:nvGrpSpPr>
            <p:grpSpPr>
              <a:xfrm>
                <a:off x="4545993" y="3169822"/>
                <a:ext cx="1788130" cy="1507649"/>
                <a:chOff x="17856464" y="-943773"/>
                <a:chExt cx="1788129" cy="1507649"/>
              </a:xfrm>
            </p:grpSpPr>
            <p:sp>
              <p:nvSpPr>
                <p:cNvPr id="32" name="Hình tự do: Hình 31">
                  <a:extLst>
                    <a:ext uri="{FF2B5EF4-FFF2-40B4-BE49-F238E27FC236}">
                      <a16:creationId xmlns:a16="http://schemas.microsoft.com/office/drawing/2014/main" id="{CE9CA084-FF1F-D56C-A94C-3BF244855096}"/>
                    </a:ext>
                  </a:extLst>
                </p:cNvPr>
                <p:cNvSpPr/>
                <p:nvPr/>
              </p:nvSpPr>
              <p:spPr>
                <a:xfrm>
                  <a:off x="17863428" y="-943773"/>
                  <a:ext cx="1336570" cy="1507649"/>
                </a:xfrm>
                <a:custGeom>
                  <a:avLst/>
                  <a:gdLst>
                    <a:gd name="connsiteX0" fmla="*/ 682136 w 1336570"/>
                    <a:gd name="connsiteY0" fmla="*/ 0 h 1507649"/>
                    <a:gd name="connsiteX1" fmla="*/ 1336570 w 1336570"/>
                    <a:gd name="connsiteY1" fmla="*/ 0 h 1507649"/>
                    <a:gd name="connsiteX2" fmla="*/ 1319764 w 1336570"/>
                    <a:gd name="connsiteY2" fmla="*/ 60148 h 1507649"/>
                    <a:gd name="connsiteX3" fmla="*/ 723452 w 1336570"/>
                    <a:gd name="connsiteY3" fmla="*/ 1500377 h 1507649"/>
                    <a:gd name="connsiteX4" fmla="*/ 719496 w 1336570"/>
                    <a:gd name="connsiteY4" fmla="*/ 1507649 h 1507649"/>
                    <a:gd name="connsiteX5" fmla="*/ 0 w 1336570"/>
                    <a:gd name="connsiteY5" fmla="*/ 1507649 h 1507649"/>
                    <a:gd name="connsiteX6" fmla="*/ 95076 w 1336570"/>
                    <a:gd name="connsiteY6" fmla="*/ 1341963 h 1507649"/>
                    <a:gd name="connsiteX7" fmla="*/ 641256 w 1336570"/>
                    <a:gd name="connsiteY7" fmla="*/ 123538 h 1507649"/>
                    <a:gd name="connsiteX8" fmla="*/ 682136 w 1336570"/>
                    <a:gd name="connsiteY8" fmla="*/ 0 h 15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570" h="1507649">
                      <a:moveTo>
                        <a:pt x="682136" y="0"/>
                      </a:moveTo>
                      <a:lnTo>
                        <a:pt x="1336570" y="0"/>
                      </a:lnTo>
                      <a:lnTo>
                        <a:pt x="1319764" y="60148"/>
                      </a:lnTo>
                      <a:cubicBezTo>
                        <a:pt x="1188410" y="504018"/>
                        <a:pt x="994136" y="986866"/>
                        <a:pt x="723452" y="1500377"/>
                      </a:cubicBezTo>
                      <a:lnTo>
                        <a:pt x="719496" y="1507649"/>
                      </a:lnTo>
                      <a:lnTo>
                        <a:pt x="0" y="1507649"/>
                      </a:lnTo>
                      <a:lnTo>
                        <a:pt x="95076" y="1341963"/>
                      </a:lnTo>
                      <a:cubicBezTo>
                        <a:pt x="327696" y="922102"/>
                        <a:pt x="507694" y="508808"/>
                        <a:pt x="641256" y="123538"/>
                      </a:cubicBezTo>
                      <a:lnTo>
                        <a:pt x="6821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33" name="Đường nối Thẳng 32">
                  <a:extLst>
                    <a:ext uri="{FF2B5EF4-FFF2-40B4-BE49-F238E27FC236}">
                      <a16:creationId xmlns:a16="http://schemas.microsoft.com/office/drawing/2014/main" id="{2DE3BA72-9449-3D6A-33BD-ED56D92FE61C}"/>
                    </a:ext>
                  </a:extLst>
                </p:cNvPr>
                <p:cNvCxnSpPr>
                  <a:cxnSpLocks/>
                </p:cNvCxnSpPr>
                <p:nvPr/>
              </p:nvCxnSpPr>
              <p:spPr>
                <a:xfrm flipV="1">
                  <a:off x="18141766" y="-55668"/>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34" name="Hộp Văn bản 33">
                  <a:extLst>
                    <a:ext uri="{FF2B5EF4-FFF2-40B4-BE49-F238E27FC236}">
                      <a16:creationId xmlns:a16="http://schemas.microsoft.com/office/drawing/2014/main" id="{32E690D4-C68F-35CA-4A4C-FEB638C7C755}"/>
                    </a:ext>
                  </a:extLst>
                </p:cNvPr>
                <p:cNvSpPr txBox="1"/>
                <p:nvPr/>
              </p:nvSpPr>
              <p:spPr>
                <a:xfrm>
                  <a:off x="17856464" y="168528"/>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7</a:t>
                  </a:r>
                  <a:endParaRPr lang="en-US" sz="1385" dirty="0">
                    <a:solidFill>
                      <a:srgbClr val="FFFF00"/>
                    </a:solidFill>
                    <a:latin typeface="#9Slide07 IcielBaliho Script" pitchFamily="2" charset="0"/>
                  </a:endParaRPr>
                </a:p>
              </p:txBody>
            </p:sp>
            <p:sp>
              <p:nvSpPr>
                <p:cNvPr id="35" name="Hộp Văn bản 34">
                  <a:extLst>
                    <a:ext uri="{FF2B5EF4-FFF2-40B4-BE49-F238E27FC236}">
                      <a16:creationId xmlns:a16="http://schemas.microsoft.com/office/drawing/2014/main" id="{526421C6-C571-92EB-3446-83819127F400}"/>
                    </a:ext>
                  </a:extLst>
                </p:cNvPr>
                <p:cNvSpPr txBox="1"/>
                <p:nvPr/>
              </p:nvSpPr>
              <p:spPr>
                <a:xfrm>
                  <a:off x="18247693" y="-898106"/>
                  <a:ext cx="1396900" cy="667490"/>
                </a:xfrm>
                <a:prstGeom prst="rect">
                  <a:avLst/>
                </a:prstGeom>
                <a:noFill/>
              </p:spPr>
              <p:txBody>
                <a:bodyPr wrap="square" rtlCol="0">
                  <a:spAutoFit/>
                </a:bodyPr>
                <a:lstStyle/>
                <a:p>
                  <a:r>
                    <a:rPr lang="en-US" sz="1246">
                      <a:solidFill>
                        <a:schemeClr val="bg1"/>
                      </a:solidFill>
                      <a:latin typeface="#9Slide07 IcielBaliho Script" pitchFamily="2" charset="0"/>
                    </a:rPr>
                    <a:t>      Tìm ƯCLN</a:t>
                  </a:r>
                </a:p>
                <a:p>
                  <a:r>
                    <a:rPr lang="en-US" sz="1246">
                      <a:solidFill>
                        <a:schemeClr val="bg1"/>
                      </a:solidFill>
                      <a:latin typeface="#9Slide07 IcielBaliho Script" pitchFamily="2" charset="0"/>
                    </a:rPr>
                    <a:t>         của</a:t>
                  </a:r>
                </a:p>
                <a:p>
                  <a:pPr algn="ctr"/>
                  <a:endParaRPr lang="en-US" sz="1246" dirty="0">
                    <a:solidFill>
                      <a:schemeClr val="bg1"/>
                    </a:solidFill>
                    <a:latin typeface="#9Slide07 IcielBaliho Script" pitchFamily="2" charset="0"/>
                  </a:endParaRPr>
                </a:p>
              </p:txBody>
            </p:sp>
          </p:grpSp>
          <p:graphicFrame>
            <p:nvGraphicFramePr>
              <p:cNvPr id="31" name="Đối tượng 30">
                <a:extLst>
                  <a:ext uri="{FF2B5EF4-FFF2-40B4-BE49-F238E27FC236}">
                    <a16:creationId xmlns:a16="http://schemas.microsoft.com/office/drawing/2014/main" id="{F76B4ED9-0982-E344-F45F-5C6EB6A01EE5}"/>
                  </a:ext>
                </a:extLst>
              </p:cNvPr>
              <p:cNvGraphicFramePr>
                <a:graphicFrameLocks noChangeAspect="1"/>
              </p:cNvGraphicFramePr>
              <p:nvPr>
                <p:extLst>
                  <p:ext uri="{D42A27DB-BD31-4B8C-83A1-F6EECF244321}">
                    <p14:modId xmlns:p14="http://schemas.microsoft.com/office/powerpoint/2010/main" val="2066667301"/>
                  </p:ext>
                </p:extLst>
              </p:nvPr>
            </p:nvGraphicFramePr>
            <p:xfrm>
              <a:off x="5135931" y="3537866"/>
              <a:ext cx="300739" cy="418797"/>
            </p:xfrm>
            <a:graphic>
              <a:graphicData uri="http://schemas.openxmlformats.org/presentationml/2006/ole">
                <mc:AlternateContent xmlns:mc="http://schemas.openxmlformats.org/markup-compatibility/2006">
                  <mc:Choice xmlns:v="urn:schemas-microsoft-com:vml" Requires="v">
                    <p:oleObj name="Equation" r:id="rId5" imgW="431640" imgH="457200" progId="Equation.DSMT4">
                      <p:embed/>
                    </p:oleObj>
                  </mc:Choice>
                  <mc:Fallback>
                    <p:oleObj name="Equation" r:id="rId5" imgW="431640" imgH="457200" progId="Equation.DSMT4">
                      <p:embed/>
                      <p:pic>
                        <p:nvPicPr>
                          <p:cNvPr id="31" name="Đối tượng 30">
                            <a:extLst>
                              <a:ext uri="{FF2B5EF4-FFF2-40B4-BE49-F238E27FC236}">
                                <a16:creationId xmlns:a16="http://schemas.microsoft.com/office/drawing/2014/main" id="{F76B4ED9-0982-E344-F45F-5C6EB6A01EE5}"/>
                              </a:ext>
                            </a:extLst>
                          </p:cNvPr>
                          <p:cNvPicPr/>
                          <p:nvPr/>
                        </p:nvPicPr>
                        <p:blipFill>
                          <a:blip r:embed="rId6"/>
                          <a:stretch>
                            <a:fillRect/>
                          </a:stretch>
                        </p:blipFill>
                        <p:spPr>
                          <a:xfrm>
                            <a:off x="5135931" y="3537866"/>
                            <a:ext cx="300739" cy="418797"/>
                          </a:xfrm>
                          <a:prstGeom prst="rect">
                            <a:avLst/>
                          </a:prstGeom>
                        </p:spPr>
                      </p:pic>
                    </p:oleObj>
                  </mc:Fallback>
                </mc:AlternateContent>
              </a:graphicData>
            </a:graphic>
          </p:graphicFrame>
        </p:grpSp>
        <p:grpSp>
          <p:nvGrpSpPr>
            <p:cNvPr id="22" name="Nhóm 21">
              <a:extLst>
                <a:ext uri="{FF2B5EF4-FFF2-40B4-BE49-F238E27FC236}">
                  <a16:creationId xmlns:a16="http://schemas.microsoft.com/office/drawing/2014/main" id="{034581A3-F013-3872-719D-6048B8FE8A6C}"/>
                </a:ext>
              </a:extLst>
            </p:cNvPr>
            <p:cNvGrpSpPr/>
            <p:nvPr/>
          </p:nvGrpSpPr>
          <p:grpSpPr>
            <a:xfrm>
              <a:off x="9518756" y="668326"/>
              <a:ext cx="1507703" cy="1788975"/>
              <a:chOff x="1259901" y="3129213"/>
              <a:chExt cx="1507703" cy="1788975"/>
            </a:xfrm>
          </p:grpSpPr>
          <p:sp>
            <p:nvSpPr>
              <p:cNvPr id="23" name="Hình tự do: Hình 22">
                <a:extLst>
                  <a:ext uri="{FF2B5EF4-FFF2-40B4-BE49-F238E27FC236}">
                    <a16:creationId xmlns:a16="http://schemas.microsoft.com/office/drawing/2014/main" id="{A3B1199F-6914-17AF-AC55-ECAF5B65B4D3}"/>
                  </a:ext>
                </a:extLst>
              </p:cNvPr>
              <p:cNvSpPr/>
              <p:nvPr/>
            </p:nvSpPr>
            <p:spPr>
              <a:xfrm>
                <a:off x="1492442" y="3129213"/>
                <a:ext cx="1275162" cy="1788975"/>
              </a:xfrm>
              <a:custGeom>
                <a:avLst/>
                <a:gdLst>
                  <a:gd name="connsiteX0" fmla="*/ 0 w 1275162"/>
                  <a:gd name="connsiteY0" fmla="*/ 0 h 1788975"/>
                  <a:gd name="connsiteX1" fmla="*/ 700324 w 1275162"/>
                  <a:gd name="connsiteY1" fmla="*/ 0 h 1788975"/>
                  <a:gd name="connsiteX2" fmla="*/ 737381 w 1275162"/>
                  <a:gd name="connsiteY2" fmla="*/ 239742 h 1788975"/>
                  <a:gd name="connsiteX3" fmla="*/ 1271857 w 1275162"/>
                  <a:gd name="connsiteY3" fmla="*/ 1782949 h 1788975"/>
                  <a:gd name="connsiteX4" fmla="*/ 1275162 w 1275162"/>
                  <a:gd name="connsiteY4" fmla="*/ 1788975 h 1788975"/>
                  <a:gd name="connsiteX5" fmla="*/ 550975 w 1275162"/>
                  <a:gd name="connsiteY5" fmla="*/ 1788975 h 1788975"/>
                  <a:gd name="connsiteX6" fmla="*/ 424756 w 1275162"/>
                  <a:gd name="connsiteY6" fmla="*/ 1509589 h 1788975"/>
                  <a:gd name="connsiteX7" fmla="*/ 12735 w 1275162"/>
                  <a:gd name="connsiteY7" fmla="*/ 101711 h 1788975"/>
                  <a:gd name="connsiteX8" fmla="*/ 0 w 1275162"/>
                  <a:gd name="connsiteY8" fmla="*/ 0 h 17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162" h="1788975">
                    <a:moveTo>
                      <a:pt x="0" y="0"/>
                    </a:moveTo>
                    <a:lnTo>
                      <a:pt x="700324" y="0"/>
                    </a:lnTo>
                    <a:lnTo>
                      <a:pt x="737381" y="239742"/>
                    </a:lnTo>
                    <a:cubicBezTo>
                      <a:pt x="825156" y="714057"/>
                      <a:pt x="995499" y="1241980"/>
                      <a:pt x="1271857" y="1782949"/>
                    </a:cubicBezTo>
                    <a:lnTo>
                      <a:pt x="1275162" y="1788975"/>
                    </a:lnTo>
                    <a:lnTo>
                      <a:pt x="550975" y="1788975"/>
                    </a:lnTo>
                    <a:lnTo>
                      <a:pt x="424756" y="1509589"/>
                    </a:lnTo>
                    <a:cubicBezTo>
                      <a:pt x="210601" y="1005051"/>
                      <a:pt x="78672" y="532950"/>
                      <a:pt x="12735" y="101711"/>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24" name="Đường nối Thẳng 23">
                <a:extLst>
                  <a:ext uri="{FF2B5EF4-FFF2-40B4-BE49-F238E27FC236}">
                    <a16:creationId xmlns:a16="http://schemas.microsoft.com/office/drawing/2014/main" id="{F1971716-C40E-0266-832F-27A27A2760A9}"/>
                  </a:ext>
                </a:extLst>
              </p:cNvPr>
              <p:cNvCxnSpPr>
                <a:cxnSpLocks/>
              </p:cNvCxnSpPr>
              <p:nvPr/>
            </p:nvCxnSpPr>
            <p:spPr>
              <a:xfrm flipV="1">
                <a:off x="1259901" y="386963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7" name="Hộp Văn bản 26">
                <a:extLst>
                  <a:ext uri="{FF2B5EF4-FFF2-40B4-BE49-F238E27FC236}">
                    <a16:creationId xmlns:a16="http://schemas.microsoft.com/office/drawing/2014/main" id="{E2F2E022-28C6-C46D-AD04-ECA29D424695}"/>
                  </a:ext>
                </a:extLst>
              </p:cNvPr>
              <p:cNvSpPr txBox="1"/>
              <p:nvPr/>
            </p:nvSpPr>
            <p:spPr>
              <a:xfrm>
                <a:off x="1606334" y="4056394"/>
                <a:ext cx="1028701" cy="731739"/>
              </a:xfrm>
              <a:prstGeom prst="rect">
                <a:avLst/>
              </a:prstGeom>
              <a:noFill/>
            </p:spPr>
            <p:txBody>
              <a:bodyPr wrap="square" rtlCol="0">
                <a:spAutoFit/>
              </a:bodyPr>
              <a:lstStyle/>
              <a:p>
                <a:pPr algn="ctr"/>
                <a:r>
                  <a:rPr lang="en-US" sz="1385">
                    <a:solidFill>
                      <a:schemeClr val="bg1"/>
                    </a:solidFill>
                    <a:latin typeface="#9Slide07 IcielBaliho Script" pitchFamily="2" charset="0"/>
                  </a:rPr>
                  <a:t>Phân số</a:t>
                </a:r>
              </a:p>
              <a:p>
                <a:pPr algn="ctr"/>
                <a:r>
                  <a:rPr lang="en-US" sz="1385">
                    <a:solidFill>
                      <a:schemeClr val="bg1"/>
                    </a:solidFill>
                    <a:latin typeface="#9Slide07 IcielBaliho Script" pitchFamily="2" charset="0"/>
                  </a:rPr>
                  <a:t> tối giản</a:t>
                </a:r>
              </a:p>
              <a:p>
                <a:pPr algn="ctr"/>
                <a:r>
                  <a:rPr lang="en-US" sz="1385">
                    <a:solidFill>
                      <a:schemeClr val="bg1"/>
                    </a:solidFill>
                    <a:latin typeface="#9Slide07 IcielBaliho Script" pitchFamily="2" charset="0"/>
                  </a:rPr>
                  <a:t>của </a:t>
                </a:r>
                <a:endParaRPr lang="en-US" sz="1385" dirty="0">
                  <a:solidFill>
                    <a:schemeClr val="bg1"/>
                  </a:solidFill>
                  <a:latin typeface="#9Slide07 IcielBaliho Script" pitchFamily="2" charset="0"/>
                </a:endParaRPr>
              </a:p>
            </p:txBody>
          </p:sp>
          <p:graphicFrame>
            <p:nvGraphicFramePr>
              <p:cNvPr id="28" name="Đối tượng 27">
                <a:extLst>
                  <a:ext uri="{FF2B5EF4-FFF2-40B4-BE49-F238E27FC236}">
                    <a16:creationId xmlns:a16="http://schemas.microsoft.com/office/drawing/2014/main" id="{43E58543-6DD9-A180-2B93-785A50097E8B}"/>
                  </a:ext>
                </a:extLst>
              </p:cNvPr>
              <p:cNvGraphicFramePr>
                <a:graphicFrameLocks noChangeAspect="1"/>
              </p:cNvGraphicFramePr>
              <p:nvPr>
                <p:extLst>
                  <p:ext uri="{D42A27DB-BD31-4B8C-83A1-F6EECF244321}">
                    <p14:modId xmlns:p14="http://schemas.microsoft.com/office/powerpoint/2010/main" val="3790178496"/>
                  </p:ext>
                </p:extLst>
              </p:nvPr>
            </p:nvGraphicFramePr>
            <p:xfrm>
              <a:off x="2338669" y="4464599"/>
              <a:ext cx="165594" cy="303565"/>
            </p:xfrm>
            <a:graphic>
              <a:graphicData uri="http://schemas.openxmlformats.org/presentationml/2006/ole">
                <mc:AlternateContent xmlns:mc="http://schemas.openxmlformats.org/markup-compatibility/2006">
                  <mc:Choice xmlns:v="urn:schemas-microsoft-com:vml" Requires="v">
                    <p:oleObj name="Equation" r:id="rId7" imgW="215640" imgH="393480" progId="Equation.DSMT4">
                      <p:embed/>
                    </p:oleObj>
                  </mc:Choice>
                  <mc:Fallback>
                    <p:oleObj name="Equation" r:id="rId7" imgW="215640" imgH="393480" progId="Equation.DSMT4">
                      <p:embed/>
                      <p:pic>
                        <p:nvPicPr>
                          <p:cNvPr id="28" name="Đối tượng 27">
                            <a:extLst>
                              <a:ext uri="{FF2B5EF4-FFF2-40B4-BE49-F238E27FC236}">
                                <a16:creationId xmlns:a16="http://schemas.microsoft.com/office/drawing/2014/main" id="{43E58543-6DD9-A180-2B93-785A50097E8B}"/>
                              </a:ext>
                            </a:extLst>
                          </p:cNvPr>
                          <p:cNvPicPr/>
                          <p:nvPr/>
                        </p:nvPicPr>
                        <p:blipFill>
                          <a:blip r:embed="rId8"/>
                          <a:stretch>
                            <a:fillRect/>
                          </a:stretch>
                        </p:blipFill>
                        <p:spPr>
                          <a:xfrm>
                            <a:off x="2338669" y="4464599"/>
                            <a:ext cx="165594" cy="303565"/>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C908F870-C4AD-607E-E232-FCA4F2C22CB1}"/>
                  </a:ext>
                </a:extLst>
              </p:cNvPr>
              <p:cNvSpPr txBox="1"/>
              <p:nvPr/>
            </p:nvSpPr>
            <p:spPr>
              <a:xfrm>
                <a:off x="1409585" y="3339224"/>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a:t>
                </a:r>
                <a:endParaRPr lang="en-US" sz="1385" dirty="0">
                  <a:solidFill>
                    <a:srgbClr val="FFFF00"/>
                  </a:solidFill>
                  <a:latin typeface="#9Slide07 IcielBaliho Script" pitchFamily="2" charset="0"/>
                </a:endParaRPr>
              </a:p>
            </p:txBody>
          </p:sp>
        </p:grpSp>
      </p:grpSp>
    </p:spTree>
    <p:extLst>
      <p:ext uri="{BB962C8B-B14F-4D97-AF65-F5344CB8AC3E}">
        <p14:creationId xmlns:p14="http://schemas.microsoft.com/office/powerpoint/2010/main" val="2228741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Nhóm 113">
            <a:extLst>
              <a:ext uri="{FF2B5EF4-FFF2-40B4-BE49-F238E27FC236}">
                <a16:creationId xmlns:a16="http://schemas.microsoft.com/office/drawing/2014/main" id="{813B67B3-6E75-DD61-1A8D-4677B06A0A75}"/>
              </a:ext>
            </a:extLst>
          </p:cNvPr>
          <p:cNvGrpSpPr/>
          <p:nvPr/>
        </p:nvGrpSpPr>
        <p:grpSpPr>
          <a:xfrm>
            <a:off x="747681" y="355840"/>
            <a:ext cx="4803438" cy="6146320"/>
            <a:chOff x="134322" y="-1931102"/>
            <a:chExt cx="4989325" cy="6770818"/>
          </a:xfrm>
        </p:grpSpPr>
        <p:grpSp>
          <p:nvGrpSpPr>
            <p:cNvPr id="51" name="Nhóm 50">
              <a:extLst>
                <a:ext uri="{FF2B5EF4-FFF2-40B4-BE49-F238E27FC236}">
                  <a16:creationId xmlns:a16="http://schemas.microsoft.com/office/drawing/2014/main" id="{93E6D88A-497F-6D7F-7903-BEE8457C8789}"/>
                </a:ext>
              </a:extLst>
            </p:cNvPr>
            <p:cNvGrpSpPr/>
            <p:nvPr/>
          </p:nvGrpSpPr>
          <p:grpSpPr>
            <a:xfrm>
              <a:off x="493593" y="-1780215"/>
              <a:ext cx="1896782" cy="1509646"/>
              <a:chOff x="14907795" y="-3835265"/>
              <a:chExt cx="1896781" cy="1509645"/>
            </a:xfrm>
          </p:grpSpPr>
          <p:sp>
            <p:nvSpPr>
              <p:cNvPr id="52" name="Hình tự do: Hình 51">
                <a:extLst>
                  <a:ext uri="{FF2B5EF4-FFF2-40B4-BE49-F238E27FC236}">
                    <a16:creationId xmlns:a16="http://schemas.microsoft.com/office/drawing/2014/main" id="{F44FB26F-8B9D-8062-6F1A-7C09EEDE000C}"/>
                  </a:ext>
                </a:extLst>
              </p:cNvPr>
              <p:cNvSpPr/>
              <p:nvPr/>
            </p:nvSpPr>
            <p:spPr>
              <a:xfrm>
                <a:off x="14907795" y="-3807069"/>
                <a:ext cx="1784862" cy="1481449"/>
              </a:xfrm>
              <a:custGeom>
                <a:avLst/>
                <a:gdLst>
                  <a:gd name="connsiteX0" fmla="*/ 1090176 w 1784862"/>
                  <a:gd name="connsiteY0" fmla="*/ 10 h 1481449"/>
                  <a:gd name="connsiteX1" fmla="*/ 1698115 w 1784862"/>
                  <a:gd name="connsiteY1" fmla="*/ 236249 h 1481449"/>
                  <a:gd name="connsiteX2" fmla="*/ 1784862 w 1784862"/>
                  <a:gd name="connsiteY2" fmla="*/ 313977 h 1481449"/>
                  <a:gd name="connsiteX3" fmla="*/ 1668898 w 1784862"/>
                  <a:gd name="connsiteY3" fmla="*/ 1481449 h 1481449"/>
                  <a:gd name="connsiteX4" fmla="*/ 1645120 w 1784862"/>
                  <a:gd name="connsiteY4" fmla="*/ 1437088 h 1481449"/>
                  <a:gd name="connsiteX5" fmla="*/ 875139 w 1784862"/>
                  <a:gd name="connsiteY5" fmla="*/ 943619 h 1481449"/>
                  <a:gd name="connsiteX6" fmla="*/ 858170 w 1784862"/>
                  <a:gd name="connsiteY6" fmla="*/ 956600 h 1481449"/>
                  <a:gd name="connsiteX7" fmla="*/ 0 w 1784862"/>
                  <a:gd name="connsiteY7" fmla="*/ 956600 h 1481449"/>
                  <a:gd name="connsiteX8" fmla="*/ 64607 w 1784862"/>
                  <a:gd name="connsiteY8" fmla="*/ 801301 h 1481449"/>
                  <a:gd name="connsiteX9" fmla="*/ 1090176 w 1784862"/>
                  <a:gd name="connsiteY9" fmla="*/ 10 h 14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4862" h="1481449">
                    <a:moveTo>
                      <a:pt x="1090176" y="10"/>
                    </a:moveTo>
                    <a:cubicBezTo>
                      <a:pt x="1294036" y="999"/>
                      <a:pt x="1502313" y="76823"/>
                      <a:pt x="1698115" y="236249"/>
                    </a:cubicBezTo>
                    <a:lnTo>
                      <a:pt x="1784862" y="313977"/>
                    </a:lnTo>
                    <a:lnTo>
                      <a:pt x="1668898" y="1481449"/>
                    </a:lnTo>
                    <a:lnTo>
                      <a:pt x="1645120" y="1437088"/>
                    </a:lnTo>
                    <a:cubicBezTo>
                      <a:pt x="1361435" y="934321"/>
                      <a:pt x="1083328" y="806932"/>
                      <a:pt x="875139" y="943619"/>
                    </a:cubicBezTo>
                    <a:lnTo>
                      <a:pt x="858170" y="956600"/>
                    </a:lnTo>
                    <a:lnTo>
                      <a:pt x="0" y="956600"/>
                    </a:lnTo>
                    <a:lnTo>
                      <a:pt x="64607" y="801301"/>
                    </a:lnTo>
                    <a:cubicBezTo>
                      <a:pt x="302674" y="287624"/>
                      <a:pt x="687821" y="-1941"/>
                      <a:pt x="1090176" y="1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53" name="Đường nối Thẳng 52">
                <a:extLst>
                  <a:ext uri="{FF2B5EF4-FFF2-40B4-BE49-F238E27FC236}">
                    <a16:creationId xmlns:a16="http://schemas.microsoft.com/office/drawing/2014/main" id="{E4F7B838-FE4C-BBCC-6D19-B0AAD4373990}"/>
                  </a:ext>
                </a:extLst>
              </p:cNvPr>
              <p:cNvCxnSpPr>
                <a:cxnSpLocks/>
              </p:cNvCxnSpPr>
              <p:nvPr/>
            </p:nvCxnSpPr>
            <p:spPr>
              <a:xfrm>
                <a:off x="15880936" y="-3835265"/>
                <a:ext cx="202443" cy="1223652"/>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54" name="Hộp Văn bản 53">
                <a:extLst>
                  <a:ext uri="{FF2B5EF4-FFF2-40B4-BE49-F238E27FC236}">
                    <a16:creationId xmlns:a16="http://schemas.microsoft.com/office/drawing/2014/main" id="{E537ABCE-72A6-F1AC-C661-8AC916AB8A27}"/>
                  </a:ext>
                </a:extLst>
              </p:cNvPr>
              <p:cNvSpPr txBox="1"/>
              <p:nvPr/>
            </p:nvSpPr>
            <p:spPr>
              <a:xfrm rot="583635">
                <a:off x="15775875" y="-3422230"/>
                <a:ext cx="1028701" cy="336505"/>
              </a:xfrm>
              <a:prstGeom prst="rect">
                <a:avLst/>
              </a:prstGeom>
              <a:noFill/>
            </p:spPr>
            <p:txBody>
              <a:bodyPr wrap="square" rtlCol="0">
                <a:spAutoFit/>
              </a:bodyPr>
              <a:lstStyle/>
              <a:p>
                <a:pPr algn="ctr"/>
                <a:r>
                  <a:rPr lang="en-US" sz="1385" dirty="0">
                    <a:solidFill>
                      <a:srgbClr val="FFFF00"/>
                    </a:solidFill>
                    <a:latin typeface="#9Slide07 IcielBaliho Script" pitchFamily="2" charset="0"/>
                  </a:rPr>
                  <a:t>{1; 2; 3; 6}</a:t>
                </a:r>
              </a:p>
            </p:txBody>
          </p:sp>
          <p:sp>
            <p:nvSpPr>
              <p:cNvPr id="55" name="Hộp Văn bản 54">
                <a:extLst>
                  <a:ext uri="{FF2B5EF4-FFF2-40B4-BE49-F238E27FC236}">
                    <a16:creationId xmlns:a16="http://schemas.microsoft.com/office/drawing/2014/main" id="{3ECAE40F-94C7-12DA-0353-F30197A34C3B}"/>
                  </a:ext>
                </a:extLst>
              </p:cNvPr>
              <p:cNvSpPr txBox="1"/>
              <p:nvPr/>
            </p:nvSpPr>
            <p:spPr>
              <a:xfrm rot="19333573">
                <a:off x="14911816" y="-3465111"/>
                <a:ext cx="1105829" cy="336505"/>
              </a:xfrm>
              <a:prstGeom prst="rect">
                <a:avLst/>
              </a:prstGeom>
              <a:noFill/>
            </p:spPr>
            <p:txBody>
              <a:bodyPr wrap="square" rtlCol="0">
                <a:spAutoFit/>
              </a:bodyPr>
              <a:lstStyle/>
              <a:p>
                <a:pPr algn="ctr"/>
                <a:r>
                  <a:rPr lang="en-US" sz="1385">
                    <a:solidFill>
                      <a:schemeClr val="bg1"/>
                    </a:solidFill>
                    <a:latin typeface="#9Slide07 IcielBaliho Script" pitchFamily="2" charset="0"/>
                  </a:rPr>
                  <a:t>ƯCLN(15, 45)</a:t>
                </a:r>
                <a:endParaRPr lang="en-US" sz="1385" dirty="0">
                  <a:solidFill>
                    <a:schemeClr val="bg1"/>
                  </a:solidFill>
                  <a:latin typeface="#9Slide07 IcielBaliho Script" pitchFamily="2" charset="0"/>
                </a:endParaRPr>
              </a:p>
            </p:txBody>
          </p:sp>
        </p:grpSp>
        <p:grpSp>
          <p:nvGrpSpPr>
            <p:cNvPr id="71" name="Nhóm 70">
              <a:extLst>
                <a:ext uri="{FF2B5EF4-FFF2-40B4-BE49-F238E27FC236}">
                  <a16:creationId xmlns:a16="http://schemas.microsoft.com/office/drawing/2014/main" id="{A4F2A10F-49F9-F0A0-B1F0-D6ED0640050C}"/>
                </a:ext>
              </a:extLst>
            </p:cNvPr>
            <p:cNvGrpSpPr/>
            <p:nvPr/>
          </p:nvGrpSpPr>
          <p:grpSpPr>
            <a:xfrm>
              <a:off x="2360992" y="2516987"/>
              <a:ext cx="1788345" cy="2305378"/>
              <a:chOff x="16820582" y="595528"/>
              <a:chExt cx="1788344" cy="2305379"/>
            </a:xfrm>
          </p:grpSpPr>
          <p:sp>
            <p:nvSpPr>
              <p:cNvPr id="72" name="Hình tự do: Hình 71">
                <a:extLst>
                  <a:ext uri="{FF2B5EF4-FFF2-40B4-BE49-F238E27FC236}">
                    <a16:creationId xmlns:a16="http://schemas.microsoft.com/office/drawing/2014/main" id="{65C09507-3C37-C652-2B43-8DCE0792E160}"/>
                  </a:ext>
                </a:extLst>
              </p:cNvPr>
              <p:cNvSpPr/>
              <p:nvPr/>
            </p:nvSpPr>
            <p:spPr>
              <a:xfrm>
                <a:off x="16936922" y="595528"/>
                <a:ext cx="1628784" cy="2305379"/>
              </a:xfrm>
              <a:custGeom>
                <a:avLst/>
                <a:gdLst>
                  <a:gd name="connsiteX0" fmla="*/ 908342 w 1628784"/>
                  <a:gd name="connsiteY0" fmla="*/ 0 h 2305379"/>
                  <a:gd name="connsiteX1" fmla="*/ 1628784 w 1628784"/>
                  <a:gd name="connsiteY1" fmla="*/ 0 h 2305379"/>
                  <a:gd name="connsiteX2" fmla="*/ 1529234 w 1628784"/>
                  <a:gd name="connsiteY2" fmla="*/ 183006 h 2305379"/>
                  <a:gd name="connsiteX3" fmla="*/ 198286 w 1628784"/>
                  <a:gd name="connsiteY3" fmla="*/ 2076160 h 2305379"/>
                  <a:gd name="connsiteX4" fmla="*/ 0 w 1628784"/>
                  <a:gd name="connsiteY4" fmla="*/ 2305379 h 2305379"/>
                  <a:gd name="connsiteX5" fmla="*/ 0 w 1628784"/>
                  <a:gd name="connsiteY5" fmla="*/ 1244962 h 2305379"/>
                  <a:gd name="connsiteX6" fmla="*/ 159672 w 1628784"/>
                  <a:gd name="connsiteY6" fmla="*/ 1060496 h 2305379"/>
                  <a:gd name="connsiteX7" fmla="*/ 900858 w 1628784"/>
                  <a:gd name="connsiteY7" fmla="*/ 13041 h 2305379"/>
                  <a:gd name="connsiteX8" fmla="*/ 908342 w 1628784"/>
                  <a:gd name="connsiteY8" fmla="*/ 0 h 23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84" h="2305379">
                    <a:moveTo>
                      <a:pt x="908342" y="0"/>
                    </a:moveTo>
                    <a:lnTo>
                      <a:pt x="1628784" y="0"/>
                    </a:lnTo>
                    <a:lnTo>
                      <a:pt x="1529234" y="183006"/>
                    </a:lnTo>
                    <a:cubicBezTo>
                      <a:pt x="1194614" y="779695"/>
                      <a:pt x="757678" y="1414883"/>
                      <a:pt x="198286" y="2076160"/>
                    </a:cubicBezTo>
                    <a:lnTo>
                      <a:pt x="0" y="2305379"/>
                    </a:lnTo>
                    <a:lnTo>
                      <a:pt x="0" y="1244962"/>
                    </a:lnTo>
                    <a:lnTo>
                      <a:pt x="159672" y="1060496"/>
                    </a:lnTo>
                    <a:cubicBezTo>
                      <a:pt x="446380" y="717544"/>
                      <a:pt x="692250" y="364254"/>
                      <a:pt x="900858" y="13041"/>
                    </a:cubicBezTo>
                    <a:lnTo>
                      <a:pt x="90834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73" name="Đường nối Thẳng 72">
                <a:extLst>
                  <a:ext uri="{FF2B5EF4-FFF2-40B4-BE49-F238E27FC236}">
                    <a16:creationId xmlns:a16="http://schemas.microsoft.com/office/drawing/2014/main" id="{3A12A89C-B299-66FE-1ED5-676B918F6B0E}"/>
                  </a:ext>
                </a:extLst>
              </p:cNvPr>
              <p:cNvCxnSpPr>
                <a:cxnSpLocks/>
              </p:cNvCxnSpPr>
              <p:nvPr/>
            </p:nvCxnSpPr>
            <p:spPr>
              <a:xfrm flipV="1">
                <a:off x="17302519" y="1420153"/>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4" name="Hộp Văn bản 73">
                <a:extLst>
                  <a:ext uri="{FF2B5EF4-FFF2-40B4-BE49-F238E27FC236}">
                    <a16:creationId xmlns:a16="http://schemas.microsoft.com/office/drawing/2014/main" id="{DEBF445B-EAD1-ADD8-DC97-EBCFCDCB9E58}"/>
                  </a:ext>
                </a:extLst>
              </p:cNvPr>
              <p:cNvSpPr txBox="1"/>
              <p:nvPr/>
            </p:nvSpPr>
            <p:spPr>
              <a:xfrm>
                <a:off x="16820582" y="1700152"/>
                <a:ext cx="1028701" cy="305468"/>
              </a:xfrm>
              <a:prstGeom prst="rect">
                <a:avLst/>
              </a:prstGeom>
              <a:noFill/>
            </p:spPr>
            <p:txBody>
              <a:bodyPr wrap="square" rtlCol="0">
                <a:spAutoFit/>
              </a:bodyPr>
              <a:lstStyle/>
              <a:p>
                <a:pPr algn="ctr"/>
                <a:r>
                  <a:rPr lang="en-US" sz="1385" dirty="0">
                    <a:solidFill>
                      <a:srgbClr val="FFFF00"/>
                    </a:solidFill>
                    <a:latin typeface="#9Slide07 IcielBaliho Script" pitchFamily="2" charset="0"/>
                  </a:rPr>
                  <a:t>6</a:t>
                </a:r>
              </a:p>
            </p:txBody>
          </p:sp>
          <p:sp>
            <p:nvSpPr>
              <p:cNvPr id="75" name="Hộp Văn bản 74">
                <a:extLst>
                  <a:ext uri="{FF2B5EF4-FFF2-40B4-BE49-F238E27FC236}">
                    <a16:creationId xmlns:a16="http://schemas.microsoft.com/office/drawing/2014/main" id="{298A2955-04A2-EFDA-F735-B2534FBB1015}"/>
                  </a:ext>
                </a:extLst>
              </p:cNvPr>
              <p:cNvSpPr txBox="1"/>
              <p:nvPr/>
            </p:nvSpPr>
            <p:spPr>
              <a:xfrm rot="19451983">
                <a:off x="17212026" y="820294"/>
                <a:ext cx="1396900" cy="336505"/>
              </a:xfrm>
              <a:prstGeom prst="rect">
                <a:avLst/>
              </a:prstGeom>
              <a:noFill/>
            </p:spPr>
            <p:txBody>
              <a:bodyPr wrap="square" rtlCol="0">
                <a:spAutoFit/>
              </a:bodyPr>
              <a:lstStyle/>
              <a:p>
                <a:pPr algn="ctr"/>
                <a:r>
                  <a:rPr lang="en-US" sz="1385">
                    <a:solidFill>
                      <a:schemeClr val="bg1"/>
                    </a:solidFill>
                    <a:latin typeface="#9Slide07 IcielBaliho Script" pitchFamily="2" charset="0"/>
                  </a:rPr>
                  <a:t>ƯCLN(98, 21)</a:t>
                </a:r>
                <a:endParaRPr lang="en-US" sz="1385" dirty="0">
                  <a:solidFill>
                    <a:schemeClr val="bg1"/>
                  </a:solidFill>
                  <a:latin typeface="#9Slide07 IcielBaliho Script" pitchFamily="2" charset="0"/>
                </a:endParaRPr>
              </a:p>
            </p:txBody>
          </p:sp>
        </p:grpSp>
        <p:grpSp>
          <p:nvGrpSpPr>
            <p:cNvPr id="81" name="Nhóm 80">
              <a:extLst>
                <a:ext uri="{FF2B5EF4-FFF2-40B4-BE49-F238E27FC236}">
                  <a16:creationId xmlns:a16="http://schemas.microsoft.com/office/drawing/2014/main" id="{8AF130F3-1588-FFCC-2F5E-C2DBB0FEF9CE}"/>
                </a:ext>
              </a:extLst>
            </p:cNvPr>
            <p:cNvGrpSpPr/>
            <p:nvPr/>
          </p:nvGrpSpPr>
          <p:grpSpPr>
            <a:xfrm>
              <a:off x="3904928" y="-537066"/>
              <a:ext cx="1205996" cy="1536592"/>
              <a:chOff x="18402688" y="-2512017"/>
              <a:chExt cx="1205996" cy="1536592"/>
            </a:xfrm>
          </p:grpSpPr>
          <p:sp>
            <p:nvSpPr>
              <p:cNvPr id="82" name="Hình tự do: Hình 81">
                <a:extLst>
                  <a:ext uri="{FF2B5EF4-FFF2-40B4-BE49-F238E27FC236}">
                    <a16:creationId xmlns:a16="http://schemas.microsoft.com/office/drawing/2014/main" id="{3B19C7EA-1271-6749-8F66-E3FC47FACC21}"/>
                  </a:ext>
                </a:extLst>
              </p:cNvPr>
              <p:cNvSpPr/>
              <p:nvPr/>
            </p:nvSpPr>
            <p:spPr>
              <a:xfrm>
                <a:off x="18556040" y="-2343770"/>
                <a:ext cx="849816" cy="1368345"/>
              </a:xfrm>
              <a:custGeom>
                <a:avLst/>
                <a:gdLst>
                  <a:gd name="connsiteX0" fmla="*/ 257556 w 849816"/>
                  <a:gd name="connsiteY0" fmla="*/ 0 h 1368345"/>
                  <a:gd name="connsiteX1" fmla="*/ 849816 w 849816"/>
                  <a:gd name="connsiteY1" fmla="*/ 0 h 1368345"/>
                  <a:gd name="connsiteX2" fmla="*/ 845942 w 849816"/>
                  <a:gd name="connsiteY2" fmla="*/ 253781 h 1368345"/>
                  <a:gd name="connsiteX3" fmla="*/ 679632 w 849816"/>
                  <a:gd name="connsiteY3" fmla="*/ 1272326 h 1368345"/>
                  <a:gd name="connsiteX4" fmla="*/ 652802 w 849816"/>
                  <a:gd name="connsiteY4" fmla="*/ 1368345 h 1368345"/>
                  <a:gd name="connsiteX5" fmla="*/ 0 w 849816"/>
                  <a:gd name="connsiteY5" fmla="*/ 1368345 h 1368345"/>
                  <a:gd name="connsiteX6" fmla="*/ 11584 w 849816"/>
                  <a:gd name="connsiteY6" fmla="*/ 1333334 h 1368345"/>
                  <a:gd name="connsiteX7" fmla="*/ 257124 w 849816"/>
                  <a:gd name="connsiteY7" fmla="*/ 51386 h 1368345"/>
                  <a:gd name="connsiteX8" fmla="*/ 257556 w 849816"/>
                  <a:gd name="connsiteY8" fmla="*/ 0 h 136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816" h="1368345">
                    <a:moveTo>
                      <a:pt x="257556" y="0"/>
                    </a:moveTo>
                    <a:lnTo>
                      <a:pt x="849816" y="0"/>
                    </a:lnTo>
                    <a:lnTo>
                      <a:pt x="845942" y="253781"/>
                    </a:lnTo>
                    <a:cubicBezTo>
                      <a:pt x="829654" y="560296"/>
                      <a:pt x="777048" y="901556"/>
                      <a:pt x="679632" y="1272326"/>
                    </a:cubicBezTo>
                    <a:lnTo>
                      <a:pt x="652802" y="1368345"/>
                    </a:lnTo>
                    <a:lnTo>
                      <a:pt x="0" y="1368345"/>
                    </a:lnTo>
                    <a:lnTo>
                      <a:pt x="11584" y="1333334"/>
                    </a:lnTo>
                    <a:cubicBezTo>
                      <a:pt x="169260" y="832890"/>
                      <a:pt x="246218" y="388622"/>
                      <a:pt x="257124" y="51386"/>
                    </a:cubicBezTo>
                    <a:lnTo>
                      <a:pt x="25755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83" name="Đường nối Thẳng 82">
                <a:extLst>
                  <a:ext uri="{FF2B5EF4-FFF2-40B4-BE49-F238E27FC236}">
                    <a16:creationId xmlns:a16="http://schemas.microsoft.com/office/drawing/2014/main" id="{F513BDD2-B75D-2A93-A68D-15D1A9C2ACC3}"/>
                  </a:ext>
                </a:extLst>
              </p:cNvPr>
              <p:cNvCxnSpPr>
                <a:cxnSpLocks/>
              </p:cNvCxnSpPr>
              <p:nvPr/>
            </p:nvCxnSpPr>
            <p:spPr>
              <a:xfrm flipV="1">
                <a:off x="18577104" y="-159998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84" name="Hộp Văn bản 83">
                <a:extLst>
                  <a:ext uri="{FF2B5EF4-FFF2-40B4-BE49-F238E27FC236}">
                    <a16:creationId xmlns:a16="http://schemas.microsoft.com/office/drawing/2014/main" id="{464539D8-2D8D-35A7-C9A6-B422DD99A8DD}"/>
                  </a:ext>
                </a:extLst>
              </p:cNvPr>
              <p:cNvSpPr txBox="1"/>
              <p:nvPr/>
            </p:nvSpPr>
            <p:spPr>
              <a:xfrm>
                <a:off x="18402688" y="-1498569"/>
                <a:ext cx="1028700"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12</a:t>
                </a:r>
                <a:endParaRPr lang="en-US" sz="1385" dirty="0">
                  <a:solidFill>
                    <a:srgbClr val="FFFF00"/>
                  </a:solidFill>
                  <a:latin typeface="#9Slide07 IcielBaliho Script" pitchFamily="2" charset="0"/>
                </a:endParaRPr>
              </a:p>
            </p:txBody>
          </p:sp>
          <p:sp>
            <p:nvSpPr>
              <p:cNvPr id="85" name="Hộp Văn bản 84">
                <a:extLst>
                  <a:ext uri="{FF2B5EF4-FFF2-40B4-BE49-F238E27FC236}">
                    <a16:creationId xmlns:a16="http://schemas.microsoft.com/office/drawing/2014/main" id="{4263575C-6280-A4AE-2AFC-6F77645DD079}"/>
                  </a:ext>
                </a:extLst>
              </p:cNvPr>
              <p:cNvSpPr txBox="1"/>
              <p:nvPr/>
            </p:nvSpPr>
            <p:spPr>
              <a:xfrm rot="18054079">
                <a:off x="18534600" y="-2150401"/>
                <a:ext cx="1028700"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ƯC(15,27)</a:t>
                </a:r>
                <a:endParaRPr lang="en-US" sz="1385" dirty="0">
                  <a:solidFill>
                    <a:schemeClr val="bg1"/>
                  </a:solidFill>
                  <a:latin typeface="#9Slide07 IcielBaliho Script" pitchFamily="2" charset="0"/>
                </a:endParaRPr>
              </a:p>
            </p:txBody>
          </p:sp>
        </p:grpSp>
        <p:grpSp>
          <p:nvGrpSpPr>
            <p:cNvPr id="86" name="Nhóm 85">
              <a:extLst>
                <a:ext uri="{FF2B5EF4-FFF2-40B4-BE49-F238E27FC236}">
                  <a16:creationId xmlns:a16="http://schemas.microsoft.com/office/drawing/2014/main" id="{89396340-A527-FB04-8C47-640C39A4B8E3}"/>
                </a:ext>
              </a:extLst>
            </p:cNvPr>
            <p:cNvGrpSpPr/>
            <p:nvPr/>
          </p:nvGrpSpPr>
          <p:grpSpPr>
            <a:xfrm>
              <a:off x="3471615" y="-1931102"/>
              <a:ext cx="1600592" cy="1561355"/>
              <a:chOff x="17971666" y="-3936777"/>
              <a:chExt cx="1600592" cy="1561355"/>
            </a:xfrm>
          </p:grpSpPr>
          <p:sp>
            <p:nvSpPr>
              <p:cNvPr id="87" name="Hình tự do: Hình 86">
                <a:extLst>
                  <a:ext uri="{FF2B5EF4-FFF2-40B4-BE49-F238E27FC236}">
                    <a16:creationId xmlns:a16="http://schemas.microsoft.com/office/drawing/2014/main" id="{490A2C5A-63E1-E84F-A04D-169C4A1D4208}"/>
                  </a:ext>
                </a:extLst>
              </p:cNvPr>
              <p:cNvSpPr/>
              <p:nvPr/>
            </p:nvSpPr>
            <p:spPr>
              <a:xfrm>
                <a:off x="17971666" y="-3807069"/>
                <a:ext cx="1434814" cy="1431647"/>
              </a:xfrm>
              <a:custGeom>
                <a:avLst/>
                <a:gdLst>
                  <a:gd name="connsiteX0" fmla="*/ 630974 w 1434814"/>
                  <a:gd name="connsiteY0" fmla="*/ 9 h 1431647"/>
                  <a:gd name="connsiteX1" fmla="*/ 1434814 w 1434814"/>
                  <a:gd name="connsiteY1" fmla="*/ 1422340 h 1431647"/>
                  <a:gd name="connsiteX2" fmla="*/ 1434672 w 1434814"/>
                  <a:gd name="connsiteY2" fmla="*/ 1431647 h 1431647"/>
                  <a:gd name="connsiteX3" fmla="*/ 842198 w 1434814"/>
                  <a:gd name="connsiteY3" fmla="*/ 1431647 h 1431647"/>
                  <a:gd name="connsiteX4" fmla="*/ 842520 w 1434814"/>
                  <a:gd name="connsiteY4" fmla="*/ 1393337 h 1431647"/>
                  <a:gd name="connsiteX5" fmla="*/ 601424 w 1434814"/>
                  <a:gd name="connsiteY5" fmla="*/ 851092 h 1431647"/>
                  <a:gd name="connsiteX6" fmla="*/ 357914 w 1434814"/>
                  <a:gd name="connsiteY6" fmla="*/ 1014242 h 1431647"/>
                  <a:gd name="connsiteX7" fmla="*/ 305936 w 1434814"/>
                  <a:gd name="connsiteY7" fmla="*/ 1079377 h 1431647"/>
                  <a:gd name="connsiteX8" fmla="*/ 0 w 1434814"/>
                  <a:gd name="connsiteY8" fmla="*/ 397202 h 1431647"/>
                  <a:gd name="connsiteX9" fmla="*/ 12866 w 1434814"/>
                  <a:gd name="connsiteY9" fmla="*/ 379641 h 1431647"/>
                  <a:gd name="connsiteX10" fmla="*/ 630974 w 1434814"/>
                  <a:gd name="connsiteY10" fmla="*/ 9 h 1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814" h="1431647">
                    <a:moveTo>
                      <a:pt x="630974" y="9"/>
                    </a:moveTo>
                    <a:cubicBezTo>
                      <a:pt x="1054850" y="-2627"/>
                      <a:pt x="1412718" y="526901"/>
                      <a:pt x="1434814" y="1422340"/>
                    </a:cubicBezTo>
                    <a:lnTo>
                      <a:pt x="1434672" y="1431647"/>
                    </a:lnTo>
                    <a:lnTo>
                      <a:pt x="842198" y="1431647"/>
                    </a:lnTo>
                    <a:lnTo>
                      <a:pt x="842520" y="1393337"/>
                    </a:lnTo>
                    <a:cubicBezTo>
                      <a:pt x="836470" y="1044944"/>
                      <a:pt x="749144" y="840058"/>
                      <a:pt x="601424" y="851092"/>
                    </a:cubicBezTo>
                    <a:cubicBezTo>
                      <a:pt x="532644" y="856230"/>
                      <a:pt x="450772" y="908177"/>
                      <a:pt x="357914" y="1014242"/>
                    </a:cubicBezTo>
                    <a:lnTo>
                      <a:pt x="305936" y="1079377"/>
                    </a:lnTo>
                    <a:lnTo>
                      <a:pt x="0" y="397202"/>
                    </a:lnTo>
                    <a:lnTo>
                      <a:pt x="12866" y="379641"/>
                    </a:lnTo>
                    <a:cubicBezTo>
                      <a:pt x="214600" y="121912"/>
                      <a:pt x="430192" y="1258"/>
                      <a:pt x="630974" y="9"/>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88" name="Đường nối Thẳng 87">
                <a:extLst>
                  <a:ext uri="{FF2B5EF4-FFF2-40B4-BE49-F238E27FC236}">
                    <a16:creationId xmlns:a16="http://schemas.microsoft.com/office/drawing/2014/main" id="{12CA2220-BB80-8312-CC1E-36C36E941B5A}"/>
                  </a:ext>
                </a:extLst>
              </p:cNvPr>
              <p:cNvCxnSpPr>
                <a:cxnSpLocks/>
              </p:cNvCxnSpPr>
              <p:nvPr/>
            </p:nvCxnSpPr>
            <p:spPr>
              <a:xfrm flipH="1">
                <a:off x="18632409" y="-3902242"/>
                <a:ext cx="223550" cy="1250829"/>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89" name="Hộp Văn bản 88">
                <a:extLst>
                  <a:ext uri="{FF2B5EF4-FFF2-40B4-BE49-F238E27FC236}">
                    <a16:creationId xmlns:a16="http://schemas.microsoft.com/office/drawing/2014/main" id="{5659928C-6297-5AAE-4BD4-4BEE14D997A9}"/>
                  </a:ext>
                </a:extLst>
              </p:cNvPr>
              <p:cNvSpPr txBox="1"/>
              <p:nvPr/>
            </p:nvSpPr>
            <p:spPr>
              <a:xfrm>
                <a:off x="18543557" y="-2993437"/>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 3}</a:t>
                </a:r>
                <a:endParaRPr lang="en-US" sz="1385" dirty="0">
                  <a:solidFill>
                    <a:srgbClr val="FFFF00"/>
                  </a:solidFill>
                  <a:latin typeface="#9Slide07 IcielBaliho Script" pitchFamily="2" charset="0"/>
                </a:endParaRPr>
              </a:p>
            </p:txBody>
          </p:sp>
          <p:sp>
            <p:nvSpPr>
              <p:cNvPr id="90" name="Hộp Văn bản 89">
                <a:extLst>
                  <a:ext uri="{FF2B5EF4-FFF2-40B4-BE49-F238E27FC236}">
                    <a16:creationId xmlns:a16="http://schemas.microsoft.com/office/drawing/2014/main" id="{ECD756F7-9D04-20F1-8441-4CF5531C108D}"/>
                  </a:ext>
                </a:extLst>
              </p:cNvPr>
              <p:cNvSpPr txBox="1"/>
              <p:nvPr/>
            </p:nvSpPr>
            <p:spPr>
              <a:xfrm rot="18301532">
                <a:off x="17859928" y="-3491891"/>
                <a:ext cx="1207062" cy="317289"/>
              </a:xfrm>
              <a:prstGeom prst="rect">
                <a:avLst/>
              </a:prstGeom>
              <a:noFill/>
            </p:spPr>
            <p:txBody>
              <a:bodyPr wrap="square" rtlCol="0">
                <a:spAutoFit/>
              </a:bodyPr>
              <a:lstStyle/>
              <a:p>
                <a:pPr algn="ctr"/>
                <a:r>
                  <a:rPr lang="en-US" sz="1385">
                    <a:solidFill>
                      <a:schemeClr val="bg1"/>
                    </a:solidFill>
                    <a:latin typeface="#9Slide07 IcielBaliho Script" pitchFamily="2" charset="0"/>
                  </a:rPr>
                  <a:t>ƯCLN(20; 60)</a:t>
                </a:r>
                <a:endParaRPr lang="en-US" sz="1385" dirty="0">
                  <a:solidFill>
                    <a:schemeClr val="bg1"/>
                  </a:solidFill>
                  <a:latin typeface="#9Slide07 IcielBaliho Script" pitchFamily="2" charset="0"/>
                </a:endParaRPr>
              </a:p>
            </p:txBody>
          </p:sp>
        </p:grpSp>
        <p:grpSp>
          <p:nvGrpSpPr>
            <p:cNvPr id="91" name="Nhóm 90">
              <a:extLst>
                <a:ext uri="{FF2B5EF4-FFF2-40B4-BE49-F238E27FC236}">
                  <a16:creationId xmlns:a16="http://schemas.microsoft.com/office/drawing/2014/main" id="{8385770C-8F94-8E00-A792-D067ED6E9DD0}"/>
                </a:ext>
              </a:extLst>
            </p:cNvPr>
            <p:cNvGrpSpPr/>
            <p:nvPr/>
          </p:nvGrpSpPr>
          <p:grpSpPr>
            <a:xfrm>
              <a:off x="2785484" y="-1397927"/>
              <a:ext cx="1085137" cy="3200809"/>
              <a:chOff x="17249734" y="-3380502"/>
              <a:chExt cx="1085138" cy="3200808"/>
            </a:xfrm>
          </p:grpSpPr>
          <p:sp>
            <p:nvSpPr>
              <p:cNvPr id="92" name="Hình tự do: Hình 91">
                <a:extLst>
                  <a:ext uri="{FF2B5EF4-FFF2-40B4-BE49-F238E27FC236}">
                    <a16:creationId xmlns:a16="http://schemas.microsoft.com/office/drawing/2014/main" id="{132B14D6-4D21-BD93-557C-8706D88FADD7}"/>
                  </a:ext>
                </a:extLst>
              </p:cNvPr>
              <p:cNvSpPr/>
              <p:nvPr/>
            </p:nvSpPr>
            <p:spPr>
              <a:xfrm>
                <a:off x="17249734" y="-3380502"/>
                <a:ext cx="1005804" cy="3200808"/>
              </a:xfrm>
              <a:custGeom>
                <a:avLst/>
                <a:gdLst>
                  <a:gd name="connsiteX0" fmla="*/ 700412 w 1005804"/>
                  <a:gd name="connsiteY0" fmla="*/ 0 h 3200808"/>
                  <a:gd name="connsiteX1" fmla="*/ 1005804 w 1005804"/>
                  <a:gd name="connsiteY1" fmla="*/ 680961 h 3200808"/>
                  <a:gd name="connsiteX2" fmla="*/ 932584 w 1005804"/>
                  <a:gd name="connsiteY2" fmla="*/ 788275 h 3200808"/>
                  <a:gd name="connsiteX3" fmla="*/ 4434 w 1005804"/>
                  <a:gd name="connsiteY3" fmla="*/ 3200808 h 3200808"/>
                  <a:gd name="connsiteX4" fmla="*/ 0 w 1005804"/>
                  <a:gd name="connsiteY4" fmla="*/ 3179569 h 3200808"/>
                  <a:gd name="connsiteX5" fmla="*/ 201752 w 1005804"/>
                  <a:gd name="connsiteY5" fmla="*/ 1148431 h 3200808"/>
                  <a:gd name="connsiteX6" fmla="*/ 249840 w 1005804"/>
                  <a:gd name="connsiteY6" fmla="*/ 977681 h 3200808"/>
                  <a:gd name="connsiteX7" fmla="*/ 668108 w 1005804"/>
                  <a:gd name="connsiteY7" fmla="*/ 44085 h 3200808"/>
                  <a:gd name="connsiteX8" fmla="*/ 700412 w 1005804"/>
                  <a:gd name="connsiteY8" fmla="*/ 0 h 320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04" h="3200808">
                    <a:moveTo>
                      <a:pt x="700412" y="0"/>
                    </a:moveTo>
                    <a:lnTo>
                      <a:pt x="1005804" y="680961"/>
                    </a:lnTo>
                    <a:lnTo>
                      <a:pt x="932584" y="788275"/>
                    </a:lnTo>
                    <a:cubicBezTo>
                      <a:pt x="674294" y="1193303"/>
                      <a:pt x="353932" y="1959412"/>
                      <a:pt x="4434" y="3200808"/>
                    </a:cubicBezTo>
                    <a:lnTo>
                      <a:pt x="0" y="3179569"/>
                    </a:lnTo>
                    <a:lnTo>
                      <a:pt x="201752" y="1148431"/>
                    </a:lnTo>
                    <a:lnTo>
                      <a:pt x="249840" y="977681"/>
                    </a:lnTo>
                    <a:cubicBezTo>
                      <a:pt x="369956" y="576831"/>
                      <a:pt x="513876" y="268403"/>
                      <a:pt x="668108" y="44085"/>
                    </a:cubicBezTo>
                    <a:lnTo>
                      <a:pt x="70041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93" name="Hộp Văn bản 92">
                <a:extLst>
                  <a:ext uri="{FF2B5EF4-FFF2-40B4-BE49-F238E27FC236}">
                    <a16:creationId xmlns:a16="http://schemas.microsoft.com/office/drawing/2014/main" id="{0344F6D3-B164-1F26-4B03-FC0B90E450C2}"/>
                  </a:ext>
                </a:extLst>
              </p:cNvPr>
              <p:cNvSpPr txBox="1"/>
              <p:nvPr/>
            </p:nvSpPr>
            <p:spPr>
              <a:xfrm>
                <a:off x="17306171" y="-2566501"/>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20</a:t>
                </a:r>
                <a:endParaRPr lang="en-US" sz="1385" dirty="0">
                  <a:solidFill>
                    <a:srgbClr val="FFFF00"/>
                  </a:solidFill>
                  <a:latin typeface="#9Slide07 IcielBaliho Script" pitchFamily="2" charset="0"/>
                </a:endParaRPr>
              </a:p>
            </p:txBody>
          </p:sp>
        </p:grpSp>
        <p:grpSp>
          <p:nvGrpSpPr>
            <p:cNvPr id="94" name="Nhóm 93">
              <a:extLst>
                <a:ext uri="{FF2B5EF4-FFF2-40B4-BE49-F238E27FC236}">
                  <a16:creationId xmlns:a16="http://schemas.microsoft.com/office/drawing/2014/main" id="{C1F0BF2F-1E1A-DA9A-B14B-1A1890089E08}"/>
                </a:ext>
              </a:extLst>
            </p:cNvPr>
            <p:cNvGrpSpPr/>
            <p:nvPr/>
          </p:nvGrpSpPr>
          <p:grpSpPr>
            <a:xfrm>
              <a:off x="2152561" y="-1446608"/>
              <a:ext cx="797419" cy="3159728"/>
              <a:chOff x="16603529" y="-3463893"/>
              <a:chExt cx="797419" cy="3159728"/>
            </a:xfrm>
          </p:grpSpPr>
          <p:sp>
            <p:nvSpPr>
              <p:cNvPr id="95" name="Hình tự do: Hình 94">
                <a:extLst>
                  <a:ext uri="{FF2B5EF4-FFF2-40B4-BE49-F238E27FC236}">
                    <a16:creationId xmlns:a16="http://schemas.microsoft.com/office/drawing/2014/main" id="{30657822-37E8-C2F5-EA2A-E23B7A71E890}"/>
                  </a:ext>
                </a:extLst>
              </p:cNvPr>
              <p:cNvSpPr/>
              <p:nvPr/>
            </p:nvSpPr>
            <p:spPr>
              <a:xfrm>
                <a:off x="16603529" y="-3463893"/>
                <a:ext cx="797419" cy="3159728"/>
              </a:xfrm>
              <a:custGeom>
                <a:avLst/>
                <a:gdLst>
                  <a:gd name="connsiteX0" fmla="*/ 118036 w 797419"/>
                  <a:gd name="connsiteY0" fmla="*/ 0 h 3159728"/>
                  <a:gd name="connsiteX1" fmla="*/ 193399 w 797419"/>
                  <a:gd name="connsiteY1" fmla="*/ 80693 h 3159728"/>
                  <a:gd name="connsiteX2" fmla="*/ 742275 w 797419"/>
                  <a:gd name="connsiteY2" fmla="*/ 1204403 h 3159728"/>
                  <a:gd name="connsiteX3" fmla="*/ 797419 w 797419"/>
                  <a:gd name="connsiteY3" fmla="*/ 1420393 h 3159728"/>
                  <a:gd name="connsiteX4" fmla="*/ 624651 w 797419"/>
                  <a:gd name="connsiteY4" fmla="*/ 3159728 h 3159728"/>
                  <a:gd name="connsiteX5" fmla="*/ 597195 w 797419"/>
                  <a:gd name="connsiteY5" fmla="*/ 3028211 h 3159728"/>
                  <a:gd name="connsiteX6" fmla="*/ 10237 w 797419"/>
                  <a:gd name="connsiteY6" fmla="*/ 1207434 h 3159728"/>
                  <a:gd name="connsiteX7" fmla="*/ 0 w 797419"/>
                  <a:gd name="connsiteY7" fmla="*/ 1188335 h 3159728"/>
                  <a:gd name="connsiteX8" fmla="*/ 118036 w 797419"/>
                  <a:gd name="connsiteY8"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419" h="3159728">
                    <a:moveTo>
                      <a:pt x="118036" y="0"/>
                    </a:moveTo>
                    <a:lnTo>
                      <a:pt x="193399" y="80693"/>
                    </a:lnTo>
                    <a:cubicBezTo>
                      <a:pt x="409943" y="332852"/>
                      <a:pt x="601843" y="702781"/>
                      <a:pt x="742275" y="1204403"/>
                    </a:cubicBezTo>
                    <a:lnTo>
                      <a:pt x="797419" y="1420393"/>
                    </a:lnTo>
                    <a:lnTo>
                      <a:pt x="624651" y="3159728"/>
                    </a:lnTo>
                    <a:lnTo>
                      <a:pt x="597195" y="3028211"/>
                    </a:lnTo>
                    <a:cubicBezTo>
                      <a:pt x="416673" y="2198668"/>
                      <a:pt x="213205" y="1605263"/>
                      <a:pt x="10237" y="1207434"/>
                    </a:cubicBezTo>
                    <a:lnTo>
                      <a:pt x="0" y="1188335"/>
                    </a:lnTo>
                    <a:lnTo>
                      <a:pt x="1180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96" name="Hộp Văn bản 95">
                <a:extLst>
                  <a:ext uri="{FF2B5EF4-FFF2-40B4-BE49-F238E27FC236}">
                    <a16:creationId xmlns:a16="http://schemas.microsoft.com/office/drawing/2014/main" id="{84D40ABA-E3AC-DF74-1882-FCEDF0500B13}"/>
                  </a:ext>
                </a:extLst>
              </p:cNvPr>
              <p:cNvSpPr txBox="1"/>
              <p:nvPr/>
            </p:nvSpPr>
            <p:spPr>
              <a:xfrm rot="4359584">
                <a:off x="16456632" y="-2707485"/>
                <a:ext cx="1028702"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ƯC(30,48)</a:t>
                </a:r>
                <a:endParaRPr lang="en-US" sz="1385" dirty="0">
                  <a:solidFill>
                    <a:schemeClr val="bg1"/>
                  </a:solidFill>
                  <a:latin typeface="#9Slide07 IcielBaliho Script" pitchFamily="2" charset="0"/>
                </a:endParaRPr>
              </a:p>
            </p:txBody>
          </p:sp>
          <p:pic>
            <p:nvPicPr>
              <p:cNvPr id="97" name="Hình ảnh 96" descr="Ảnh có chứa cánh hoa, Hoa hồng vườn, thực vật, Hoa hồng trà lai&#10;&#10;Mô tả được tạo tự động">
                <a:extLst>
                  <a:ext uri="{FF2B5EF4-FFF2-40B4-BE49-F238E27FC236}">
                    <a16:creationId xmlns:a16="http://schemas.microsoft.com/office/drawing/2014/main" id="{D21F5F22-8212-5C80-29CD-0A42DE149CC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 t="50000" r="48317"/>
              <a:stretch/>
            </p:blipFill>
            <p:spPr>
              <a:xfrm>
                <a:off x="16789030" y="-2085203"/>
                <a:ext cx="598185" cy="545670"/>
              </a:xfrm>
              <a:prstGeom prst="rect">
                <a:avLst/>
              </a:prstGeom>
            </p:spPr>
          </p:pic>
        </p:grpSp>
        <p:grpSp>
          <p:nvGrpSpPr>
            <p:cNvPr id="110" name="Nhóm 109">
              <a:extLst>
                <a:ext uri="{FF2B5EF4-FFF2-40B4-BE49-F238E27FC236}">
                  <a16:creationId xmlns:a16="http://schemas.microsoft.com/office/drawing/2014/main" id="{4E97558D-F3CA-0A2D-8C02-F14A547AB1E6}"/>
                </a:ext>
              </a:extLst>
            </p:cNvPr>
            <p:cNvGrpSpPr/>
            <p:nvPr/>
          </p:nvGrpSpPr>
          <p:grpSpPr>
            <a:xfrm>
              <a:off x="173359" y="-791948"/>
              <a:ext cx="1164550" cy="1724124"/>
              <a:chOff x="1295350" y="1374655"/>
              <a:chExt cx="1164550" cy="1724124"/>
            </a:xfrm>
          </p:grpSpPr>
          <p:grpSp>
            <p:nvGrpSpPr>
              <p:cNvPr id="56" name="Nhóm 55">
                <a:extLst>
                  <a:ext uri="{FF2B5EF4-FFF2-40B4-BE49-F238E27FC236}">
                    <a16:creationId xmlns:a16="http://schemas.microsoft.com/office/drawing/2014/main" id="{ECD61D34-48FC-D410-4593-1D89128ED37E}"/>
                  </a:ext>
                </a:extLst>
              </p:cNvPr>
              <p:cNvGrpSpPr/>
              <p:nvPr/>
            </p:nvGrpSpPr>
            <p:grpSpPr>
              <a:xfrm>
                <a:off x="1295350" y="1374655"/>
                <a:ext cx="1164550" cy="1562066"/>
                <a:chOff x="14570706" y="-2818817"/>
                <a:chExt cx="1164550" cy="1562066"/>
              </a:xfrm>
            </p:grpSpPr>
            <p:sp>
              <p:nvSpPr>
                <p:cNvPr id="57" name="Hình tự do: Hình 56">
                  <a:extLst>
                    <a:ext uri="{FF2B5EF4-FFF2-40B4-BE49-F238E27FC236}">
                      <a16:creationId xmlns:a16="http://schemas.microsoft.com/office/drawing/2014/main" id="{2A6DEC96-EADC-C651-24C3-12E8309C6084}"/>
                    </a:ext>
                  </a:extLst>
                </p:cNvPr>
                <p:cNvSpPr/>
                <p:nvPr/>
              </p:nvSpPr>
              <p:spPr>
                <a:xfrm>
                  <a:off x="14730054" y="-2818817"/>
                  <a:ext cx="997991" cy="1562066"/>
                </a:xfrm>
                <a:custGeom>
                  <a:avLst/>
                  <a:gdLst>
                    <a:gd name="connsiteX0" fmla="*/ 166839 w 997991"/>
                    <a:gd name="connsiteY0" fmla="*/ 0 h 1562066"/>
                    <a:gd name="connsiteX1" fmla="*/ 997991 w 997991"/>
                    <a:gd name="connsiteY1" fmla="*/ 0 h 1562066"/>
                    <a:gd name="connsiteX2" fmla="*/ 968125 w 997991"/>
                    <a:gd name="connsiteY2" fmla="*/ 29790 h 1562066"/>
                    <a:gd name="connsiteX3" fmla="*/ 733352 w 997991"/>
                    <a:gd name="connsiteY3" fmla="*/ 1555629 h 1562066"/>
                    <a:gd name="connsiteX4" fmla="*/ 734347 w 997991"/>
                    <a:gd name="connsiteY4" fmla="*/ 1562066 h 1562066"/>
                    <a:gd name="connsiteX5" fmla="*/ 34952 w 997991"/>
                    <a:gd name="connsiteY5" fmla="*/ 1562066 h 1562066"/>
                    <a:gd name="connsiteX6" fmla="*/ 19876 w 997991"/>
                    <a:gd name="connsiteY6" fmla="*/ 1441656 h 1562066"/>
                    <a:gd name="connsiteX7" fmla="*/ 118196 w 997991"/>
                    <a:gd name="connsiteY7" fmla="*/ 147609 h 1562066"/>
                    <a:gd name="connsiteX8" fmla="*/ 166839 w 997991"/>
                    <a:gd name="connsiteY8" fmla="*/ 0 h 15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991" h="1562066">
                      <a:moveTo>
                        <a:pt x="166839" y="0"/>
                      </a:moveTo>
                      <a:lnTo>
                        <a:pt x="997991" y="0"/>
                      </a:lnTo>
                      <a:lnTo>
                        <a:pt x="968125" y="29790"/>
                      </a:lnTo>
                      <a:cubicBezTo>
                        <a:pt x="754526" y="269637"/>
                        <a:pt x="644255" y="833630"/>
                        <a:pt x="733352" y="1555629"/>
                      </a:cubicBezTo>
                      <a:lnTo>
                        <a:pt x="734347" y="1562066"/>
                      </a:lnTo>
                      <a:lnTo>
                        <a:pt x="34952" y="1562066"/>
                      </a:lnTo>
                      <a:lnTo>
                        <a:pt x="19876" y="1441656"/>
                      </a:lnTo>
                      <a:cubicBezTo>
                        <a:pt x="-28352" y="944186"/>
                        <a:pt x="13772" y="507984"/>
                        <a:pt x="118196" y="147609"/>
                      </a:cubicBezTo>
                      <a:lnTo>
                        <a:pt x="166839"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58" name="Đường nối Thẳng 57">
                  <a:extLst>
                    <a:ext uri="{FF2B5EF4-FFF2-40B4-BE49-F238E27FC236}">
                      <a16:creationId xmlns:a16="http://schemas.microsoft.com/office/drawing/2014/main" id="{DDC3ACD6-3484-0AC4-955A-293A7A12E7CA}"/>
                    </a:ext>
                  </a:extLst>
                </p:cNvPr>
                <p:cNvCxnSpPr>
                  <a:cxnSpLocks/>
                </p:cNvCxnSpPr>
                <p:nvPr/>
              </p:nvCxnSpPr>
              <p:spPr>
                <a:xfrm flipV="1">
                  <a:off x="14703676" y="-2092569"/>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59" name="Hộp Văn bản 58">
                  <a:extLst>
                    <a:ext uri="{FF2B5EF4-FFF2-40B4-BE49-F238E27FC236}">
                      <a16:creationId xmlns:a16="http://schemas.microsoft.com/office/drawing/2014/main" id="{7C7E9139-15A4-A8ED-F7D5-40EF754DBB5F}"/>
                    </a:ext>
                  </a:extLst>
                </p:cNvPr>
                <p:cNvSpPr txBox="1"/>
                <p:nvPr/>
              </p:nvSpPr>
              <p:spPr>
                <a:xfrm>
                  <a:off x="14570706" y="-1877573"/>
                  <a:ext cx="1028701" cy="305468"/>
                </a:xfrm>
                <a:prstGeom prst="rect">
                  <a:avLst/>
                </a:prstGeom>
                <a:noFill/>
              </p:spPr>
              <p:txBody>
                <a:bodyPr wrap="square" rtlCol="0">
                  <a:spAutoFit/>
                </a:bodyPr>
                <a:lstStyle/>
                <a:p>
                  <a:pPr algn="ctr"/>
                  <a:endParaRPr lang="en-US" sz="1385" dirty="0">
                    <a:solidFill>
                      <a:schemeClr val="bg1"/>
                    </a:solidFill>
                    <a:latin typeface="#9Slide07 IcielBaliho Script" pitchFamily="2" charset="0"/>
                  </a:endParaRPr>
                </a:p>
              </p:txBody>
            </p:sp>
            <p:sp>
              <p:nvSpPr>
                <p:cNvPr id="60" name="Hộp Văn bản 59">
                  <a:extLst>
                    <a:ext uri="{FF2B5EF4-FFF2-40B4-BE49-F238E27FC236}">
                      <a16:creationId xmlns:a16="http://schemas.microsoft.com/office/drawing/2014/main" id="{306F6494-5A99-510A-B06B-8C09C84AA19D}"/>
                    </a:ext>
                  </a:extLst>
                </p:cNvPr>
                <p:cNvSpPr txBox="1"/>
                <p:nvPr/>
              </p:nvSpPr>
              <p:spPr>
                <a:xfrm>
                  <a:off x="14570706" y="-2566501"/>
                  <a:ext cx="1028701" cy="336505"/>
                </a:xfrm>
                <a:prstGeom prst="rect">
                  <a:avLst/>
                </a:prstGeom>
                <a:noFill/>
              </p:spPr>
              <p:txBody>
                <a:bodyPr wrap="square" rtlCol="0">
                  <a:spAutoFit/>
                </a:bodyPr>
                <a:lstStyle/>
                <a:p>
                  <a:pPr algn="ctr"/>
                  <a:r>
                    <a:rPr lang="en-US" sz="1385">
                      <a:solidFill>
                        <a:srgbClr val="FFFF00"/>
                      </a:solidFill>
                      <a:latin typeface="#9Slide07 IcielBaliho Script" pitchFamily="2" charset="0"/>
                    </a:rPr>
                    <a:t>15</a:t>
                  </a:r>
                  <a:endParaRPr lang="en-US" sz="1385" dirty="0">
                    <a:solidFill>
                      <a:srgbClr val="FFFF00"/>
                    </a:solidFill>
                    <a:latin typeface="#9Slide07 IcielBaliho Script" pitchFamily="2" charset="0"/>
                  </a:endParaRPr>
                </a:p>
              </p:txBody>
            </p:sp>
          </p:grpSp>
          <p:sp>
            <p:nvSpPr>
              <p:cNvPr id="64" name="Hộp Văn bản 63">
                <a:extLst>
                  <a:ext uri="{FF2B5EF4-FFF2-40B4-BE49-F238E27FC236}">
                    <a16:creationId xmlns:a16="http://schemas.microsoft.com/office/drawing/2014/main" id="{0330FA17-5BBA-B23F-FA37-E44421988F18}"/>
                  </a:ext>
                </a:extLst>
              </p:cNvPr>
              <p:cNvSpPr txBox="1"/>
              <p:nvPr/>
            </p:nvSpPr>
            <p:spPr>
              <a:xfrm rot="17817680">
                <a:off x="1277460" y="2368496"/>
                <a:ext cx="1143276" cy="317289"/>
              </a:xfrm>
              <a:prstGeom prst="rect">
                <a:avLst/>
              </a:prstGeom>
              <a:noFill/>
            </p:spPr>
            <p:txBody>
              <a:bodyPr wrap="square" rtlCol="0">
                <a:spAutoFit/>
              </a:bodyPr>
              <a:lstStyle/>
              <a:p>
                <a:pPr algn="ctr"/>
                <a:r>
                  <a:rPr lang="en-US" sz="1385">
                    <a:solidFill>
                      <a:schemeClr val="bg1"/>
                    </a:solidFill>
                    <a:latin typeface="#9Slide07 IcielBaliho Script" pitchFamily="2" charset="0"/>
                  </a:rPr>
                  <a:t>ƯCLN(22,39)</a:t>
                </a:r>
                <a:endParaRPr lang="en-US" sz="1385" dirty="0">
                  <a:solidFill>
                    <a:schemeClr val="bg1"/>
                  </a:solidFill>
                  <a:latin typeface="#9Slide07 IcielBaliho Script" pitchFamily="2" charset="0"/>
                </a:endParaRPr>
              </a:p>
            </p:txBody>
          </p:sp>
        </p:grpSp>
        <p:grpSp>
          <p:nvGrpSpPr>
            <p:cNvPr id="108" name="Nhóm 107">
              <a:extLst>
                <a:ext uri="{FF2B5EF4-FFF2-40B4-BE49-F238E27FC236}">
                  <a16:creationId xmlns:a16="http://schemas.microsoft.com/office/drawing/2014/main" id="{7FE6A6F1-CF01-2F10-69EC-877EBD1033BA}"/>
                </a:ext>
              </a:extLst>
            </p:cNvPr>
            <p:cNvGrpSpPr/>
            <p:nvPr/>
          </p:nvGrpSpPr>
          <p:grpSpPr>
            <a:xfrm>
              <a:off x="911867" y="2532294"/>
              <a:ext cx="1569877" cy="2307422"/>
              <a:chOff x="1850097" y="5193750"/>
              <a:chExt cx="1569877" cy="2307422"/>
            </a:xfrm>
          </p:grpSpPr>
          <p:grpSp>
            <p:nvGrpSpPr>
              <p:cNvPr id="66" name="Nhóm 65">
                <a:extLst>
                  <a:ext uri="{FF2B5EF4-FFF2-40B4-BE49-F238E27FC236}">
                    <a16:creationId xmlns:a16="http://schemas.microsoft.com/office/drawing/2014/main" id="{7427DAE2-F668-5A9D-7CD8-AFBA5432D1F3}"/>
                  </a:ext>
                </a:extLst>
              </p:cNvPr>
              <p:cNvGrpSpPr/>
              <p:nvPr/>
            </p:nvGrpSpPr>
            <p:grpSpPr>
              <a:xfrm>
                <a:off x="1850097" y="5193750"/>
                <a:ext cx="1569877" cy="2307422"/>
                <a:chOff x="15334490" y="595528"/>
                <a:chExt cx="1569876" cy="2307422"/>
              </a:xfrm>
            </p:grpSpPr>
            <p:sp>
              <p:nvSpPr>
                <p:cNvPr id="67" name="Hình tự do: Hình 66">
                  <a:extLst>
                    <a:ext uri="{FF2B5EF4-FFF2-40B4-BE49-F238E27FC236}">
                      <a16:creationId xmlns:a16="http://schemas.microsoft.com/office/drawing/2014/main" id="{15145DE8-6E1D-1CA9-5339-F00304BB2041}"/>
                    </a:ext>
                  </a:extLst>
                </p:cNvPr>
                <p:cNvSpPr/>
                <p:nvPr/>
              </p:nvSpPr>
              <p:spPr>
                <a:xfrm>
                  <a:off x="15334490" y="595528"/>
                  <a:ext cx="1569876" cy="2307422"/>
                </a:xfrm>
                <a:custGeom>
                  <a:avLst/>
                  <a:gdLst>
                    <a:gd name="connsiteX0" fmla="*/ 0 w 1569876"/>
                    <a:gd name="connsiteY0" fmla="*/ 0 h 2307422"/>
                    <a:gd name="connsiteX1" fmla="*/ 727004 w 1569876"/>
                    <a:gd name="connsiteY1" fmla="*/ 0 h 2307422"/>
                    <a:gd name="connsiteX2" fmla="*/ 885060 w 1569876"/>
                    <a:gd name="connsiteY2" fmla="*/ 288145 h 2307422"/>
                    <a:gd name="connsiteX3" fmla="*/ 1323342 w 1569876"/>
                    <a:gd name="connsiteY3" fmla="*/ 941394 h 2307422"/>
                    <a:gd name="connsiteX4" fmla="*/ 1569876 w 1569876"/>
                    <a:gd name="connsiteY4" fmla="*/ 1246053 h 2307422"/>
                    <a:gd name="connsiteX5" fmla="*/ 1569876 w 1569876"/>
                    <a:gd name="connsiteY5" fmla="*/ 2307422 h 2307422"/>
                    <a:gd name="connsiteX6" fmla="*/ 1286718 w 1569876"/>
                    <a:gd name="connsiteY6" fmla="*/ 1975622 h 2307422"/>
                    <a:gd name="connsiteX7" fmla="*/ 156728 w 1569876"/>
                    <a:gd name="connsiteY7" fmla="*/ 309436 h 2307422"/>
                    <a:gd name="connsiteX8" fmla="*/ 0 w 1569876"/>
                    <a:gd name="connsiteY8" fmla="*/ 0 h 23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876" h="2307422">
                      <a:moveTo>
                        <a:pt x="0" y="0"/>
                      </a:moveTo>
                      <a:lnTo>
                        <a:pt x="727004" y="0"/>
                      </a:lnTo>
                      <a:lnTo>
                        <a:pt x="885060" y="288145"/>
                      </a:lnTo>
                      <a:cubicBezTo>
                        <a:pt x="1012941" y="505971"/>
                        <a:pt x="1158535" y="724586"/>
                        <a:pt x="1323342" y="941394"/>
                      </a:cubicBezTo>
                      <a:lnTo>
                        <a:pt x="1569876" y="1246053"/>
                      </a:lnTo>
                      <a:lnTo>
                        <a:pt x="1569876" y="2307422"/>
                      </a:lnTo>
                      <a:lnTo>
                        <a:pt x="1286718" y="1975622"/>
                      </a:lnTo>
                      <a:cubicBezTo>
                        <a:pt x="810513" y="1396778"/>
                        <a:pt x="439261" y="838575"/>
                        <a:pt x="156728" y="309436"/>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68" name="Đường nối Thẳng 67">
                  <a:extLst>
                    <a:ext uri="{FF2B5EF4-FFF2-40B4-BE49-F238E27FC236}">
                      <a16:creationId xmlns:a16="http://schemas.microsoft.com/office/drawing/2014/main" id="{9F808D34-476D-2E84-F1ED-023600C44DC9}"/>
                    </a:ext>
                  </a:extLst>
                </p:cNvPr>
                <p:cNvCxnSpPr>
                  <a:cxnSpLocks/>
                </p:cNvCxnSpPr>
                <p:nvPr/>
              </p:nvCxnSpPr>
              <p:spPr>
                <a:xfrm flipV="1">
                  <a:off x="15521626" y="1400565"/>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69" name="Hộp Văn bản 68">
                  <a:extLst>
                    <a:ext uri="{FF2B5EF4-FFF2-40B4-BE49-F238E27FC236}">
                      <a16:creationId xmlns:a16="http://schemas.microsoft.com/office/drawing/2014/main" id="{DEE21D3A-560B-D468-470E-8EEF085419D4}"/>
                    </a:ext>
                  </a:extLst>
                </p:cNvPr>
                <p:cNvSpPr txBox="1"/>
                <p:nvPr/>
              </p:nvSpPr>
              <p:spPr>
                <a:xfrm>
                  <a:off x="15366585" y="895854"/>
                  <a:ext cx="1028701" cy="305468"/>
                </a:xfrm>
                <a:prstGeom prst="rect">
                  <a:avLst/>
                </a:prstGeom>
                <a:noFill/>
              </p:spPr>
              <p:txBody>
                <a:bodyPr wrap="square" rtlCol="0">
                  <a:spAutoFit/>
                </a:bodyPr>
                <a:lstStyle/>
                <a:p>
                  <a:pPr algn="ctr"/>
                  <a:endParaRPr lang="en-US" sz="1385" dirty="0">
                    <a:solidFill>
                      <a:srgbClr val="FFFF00"/>
                    </a:solidFill>
                    <a:latin typeface="#9Slide07 IcielBaliho Script" pitchFamily="2" charset="0"/>
                  </a:endParaRPr>
                </a:p>
              </p:txBody>
            </p:sp>
            <p:sp>
              <p:nvSpPr>
                <p:cNvPr id="70" name="Hộp Văn bản 69">
                  <a:extLst>
                    <a:ext uri="{FF2B5EF4-FFF2-40B4-BE49-F238E27FC236}">
                      <a16:creationId xmlns:a16="http://schemas.microsoft.com/office/drawing/2014/main" id="{2F52FC06-5028-F044-304B-07344386EEA4}"/>
                    </a:ext>
                  </a:extLst>
                </p:cNvPr>
                <p:cNvSpPr txBox="1"/>
                <p:nvPr/>
              </p:nvSpPr>
              <p:spPr>
                <a:xfrm rot="3223326">
                  <a:off x="15872959" y="1806046"/>
                  <a:ext cx="1247383" cy="317289"/>
                </a:xfrm>
                <a:prstGeom prst="rect">
                  <a:avLst/>
                </a:prstGeom>
                <a:noFill/>
              </p:spPr>
              <p:txBody>
                <a:bodyPr wrap="square" rtlCol="0">
                  <a:spAutoFit/>
                </a:bodyPr>
                <a:lstStyle/>
                <a:p>
                  <a:pPr algn="ctr"/>
                  <a:r>
                    <a:rPr lang="en-US" sz="1385">
                      <a:solidFill>
                        <a:schemeClr val="bg1"/>
                      </a:solidFill>
                      <a:latin typeface="#9Slide07 IcielBaliho Script" pitchFamily="2" charset="0"/>
                    </a:rPr>
                    <a:t>ƯCLN (48, 42)</a:t>
                  </a:r>
                  <a:endParaRPr lang="en-US" sz="1385" dirty="0">
                    <a:solidFill>
                      <a:schemeClr val="bg1"/>
                    </a:solidFill>
                    <a:latin typeface="#9Slide07 IcielBaliho Script" pitchFamily="2" charset="0"/>
                  </a:endParaRPr>
                </a:p>
              </p:txBody>
            </p:sp>
          </p:grpSp>
          <p:graphicFrame>
            <p:nvGraphicFramePr>
              <p:cNvPr id="101" name="Đối tượng 100">
                <a:extLst>
                  <a:ext uri="{FF2B5EF4-FFF2-40B4-BE49-F238E27FC236}">
                    <a16:creationId xmlns:a16="http://schemas.microsoft.com/office/drawing/2014/main" id="{18991F26-D583-1A1F-7271-5E7CFEB21746}"/>
                  </a:ext>
                </a:extLst>
              </p:cNvPr>
              <p:cNvGraphicFramePr>
                <a:graphicFrameLocks noChangeAspect="1"/>
              </p:cNvGraphicFramePr>
              <p:nvPr>
                <p:extLst>
                  <p:ext uri="{D42A27DB-BD31-4B8C-83A1-F6EECF244321}">
                    <p14:modId xmlns:p14="http://schemas.microsoft.com/office/powerpoint/2010/main" val="3628007882"/>
                  </p:ext>
                </p:extLst>
              </p:nvPr>
            </p:nvGraphicFramePr>
            <p:xfrm>
              <a:off x="2342265" y="5338174"/>
              <a:ext cx="161596" cy="458185"/>
            </p:xfrm>
            <a:graphic>
              <a:graphicData uri="http://schemas.openxmlformats.org/presentationml/2006/ole">
                <mc:AlternateContent xmlns:mc="http://schemas.openxmlformats.org/markup-compatibility/2006">
                  <mc:Choice xmlns:v="urn:schemas-microsoft-com:vml" Requires="v">
                    <p:oleObj name="Equation" r:id="rId3" imgW="139680" imgH="393480" progId="Equation.DSMT4">
                      <p:embed/>
                    </p:oleObj>
                  </mc:Choice>
                  <mc:Fallback>
                    <p:oleObj name="Equation" r:id="rId3" imgW="139680" imgH="393480" progId="Equation.DSMT4">
                      <p:embed/>
                      <p:pic>
                        <p:nvPicPr>
                          <p:cNvPr id="101" name="Đối tượng 100">
                            <a:extLst>
                              <a:ext uri="{FF2B5EF4-FFF2-40B4-BE49-F238E27FC236}">
                                <a16:creationId xmlns:a16="http://schemas.microsoft.com/office/drawing/2014/main" id="{18991F26-D583-1A1F-7271-5E7CFEB21746}"/>
                              </a:ext>
                            </a:extLst>
                          </p:cNvPr>
                          <p:cNvPicPr/>
                          <p:nvPr/>
                        </p:nvPicPr>
                        <p:blipFill>
                          <a:blip r:embed="rId4"/>
                          <a:stretch>
                            <a:fillRect/>
                          </a:stretch>
                        </p:blipFill>
                        <p:spPr>
                          <a:xfrm>
                            <a:off x="2342265" y="5338174"/>
                            <a:ext cx="161596" cy="458185"/>
                          </a:xfrm>
                          <a:prstGeom prst="rect">
                            <a:avLst/>
                          </a:prstGeom>
                        </p:spPr>
                      </p:pic>
                    </p:oleObj>
                  </mc:Fallback>
                </mc:AlternateContent>
              </a:graphicData>
            </a:graphic>
          </p:graphicFrame>
        </p:grpSp>
        <p:grpSp>
          <p:nvGrpSpPr>
            <p:cNvPr id="113" name="Nhóm 112">
              <a:extLst>
                <a:ext uri="{FF2B5EF4-FFF2-40B4-BE49-F238E27FC236}">
                  <a16:creationId xmlns:a16="http://schemas.microsoft.com/office/drawing/2014/main" id="{38623287-B81F-0706-E81E-F098A7FD742B}"/>
                </a:ext>
              </a:extLst>
            </p:cNvPr>
            <p:cNvGrpSpPr/>
            <p:nvPr/>
          </p:nvGrpSpPr>
          <p:grpSpPr>
            <a:xfrm>
              <a:off x="3379317" y="954394"/>
              <a:ext cx="1744330" cy="1546402"/>
              <a:chOff x="4552957" y="3131069"/>
              <a:chExt cx="1744330" cy="1546402"/>
            </a:xfrm>
          </p:grpSpPr>
          <p:grpSp>
            <p:nvGrpSpPr>
              <p:cNvPr id="76" name="Nhóm 75">
                <a:extLst>
                  <a:ext uri="{FF2B5EF4-FFF2-40B4-BE49-F238E27FC236}">
                    <a16:creationId xmlns:a16="http://schemas.microsoft.com/office/drawing/2014/main" id="{59CB23BA-B716-5155-0C84-4A33013ABAC4}"/>
                  </a:ext>
                </a:extLst>
              </p:cNvPr>
              <p:cNvGrpSpPr/>
              <p:nvPr/>
            </p:nvGrpSpPr>
            <p:grpSpPr>
              <a:xfrm>
                <a:off x="4552957" y="3131069"/>
                <a:ext cx="1744330" cy="1546402"/>
                <a:chOff x="17863428" y="-982526"/>
                <a:chExt cx="1744329" cy="1546402"/>
              </a:xfrm>
            </p:grpSpPr>
            <p:sp>
              <p:nvSpPr>
                <p:cNvPr id="77" name="Hình tự do: Hình 76">
                  <a:extLst>
                    <a:ext uri="{FF2B5EF4-FFF2-40B4-BE49-F238E27FC236}">
                      <a16:creationId xmlns:a16="http://schemas.microsoft.com/office/drawing/2014/main" id="{1D3BD431-6866-2323-3345-379523C67C76}"/>
                    </a:ext>
                  </a:extLst>
                </p:cNvPr>
                <p:cNvSpPr/>
                <p:nvPr/>
              </p:nvSpPr>
              <p:spPr>
                <a:xfrm>
                  <a:off x="17863428" y="-943773"/>
                  <a:ext cx="1336570" cy="1507649"/>
                </a:xfrm>
                <a:custGeom>
                  <a:avLst/>
                  <a:gdLst>
                    <a:gd name="connsiteX0" fmla="*/ 682136 w 1336570"/>
                    <a:gd name="connsiteY0" fmla="*/ 0 h 1507649"/>
                    <a:gd name="connsiteX1" fmla="*/ 1336570 w 1336570"/>
                    <a:gd name="connsiteY1" fmla="*/ 0 h 1507649"/>
                    <a:gd name="connsiteX2" fmla="*/ 1319764 w 1336570"/>
                    <a:gd name="connsiteY2" fmla="*/ 60148 h 1507649"/>
                    <a:gd name="connsiteX3" fmla="*/ 723452 w 1336570"/>
                    <a:gd name="connsiteY3" fmla="*/ 1500377 h 1507649"/>
                    <a:gd name="connsiteX4" fmla="*/ 719496 w 1336570"/>
                    <a:gd name="connsiteY4" fmla="*/ 1507649 h 1507649"/>
                    <a:gd name="connsiteX5" fmla="*/ 0 w 1336570"/>
                    <a:gd name="connsiteY5" fmla="*/ 1507649 h 1507649"/>
                    <a:gd name="connsiteX6" fmla="*/ 95076 w 1336570"/>
                    <a:gd name="connsiteY6" fmla="*/ 1341963 h 1507649"/>
                    <a:gd name="connsiteX7" fmla="*/ 641256 w 1336570"/>
                    <a:gd name="connsiteY7" fmla="*/ 123538 h 1507649"/>
                    <a:gd name="connsiteX8" fmla="*/ 682136 w 1336570"/>
                    <a:gd name="connsiteY8" fmla="*/ 0 h 15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570" h="1507649">
                      <a:moveTo>
                        <a:pt x="682136" y="0"/>
                      </a:moveTo>
                      <a:lnTo>
                        <a:pt x="1336570" y="0"/>
                      </a:lnTo>
                      <a:lnTo>
                        <a:pt x="1319764" y="60148"/>
                      </a:lnTo>
                      <a:cubicBezTo>
                        <a:pt x="1188410" y="504018"/>
                        <a:pt x="994136" y="986866"/>
                        <a:pt x="723452" y="1500377"/>
                      </a:cubicBezTo>
                      <a:lnTo>
                        <a:pt x="719496" y="1507649"/>
                      </a:lnTo>
                      <a:lnTo>
                        <a:pt x="0" y="1507649"/>
                      </a:lnTo>
                      <a:lnTo>
                        <a:pt x="95076" y="1341963"/>
                      </a:lnTo>
                      <a:cubicBezTo>
                        <a:pt x="327696" y="922102"/>
                        <a:pt x="507694" y="508808"/>
                        <a:pt x="641256" y="123538"/>
                      </a:cubicBezTo>
                      <a:lnTo>
                        <a:pt x="6821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78" name="Đường nối Thẳng 77">
                  <a:extLst>
                    <a:ext uri="{FF2B5EF4-FFF2-40B4-BE49-F238E27FC236}">
                      <a16:creationId xmlns:a16="http://schemas.microsoft.com/office/drawing/2014/main" id="{9E4D3D0F-B64F-EE68-15E4-547B21C618C5}"/>
                    </a:ext>
                  </a:extLst>
                </p:cNvPr>
                <p:cNvCxnSpPr>
                  <a:cxnSpLocks/>
                </p:cNvCxnSpPr>
                <p:nvPr/>
              </p:nvCxnSpPr>
              <p:spPr>
                <a:xfrm flipV="1">
                  <a:off x="18141766" y="-55668"/>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9" name="Hộp Văn bản 78">
                  <a:extLst>
                    <a:ext uri="{FF2B5EF4-FFF2-40B4-BE49-F238E27FC236}">
                      <a16:creationId xmlns:a16="http://schemas.microsoft.com/office/drawing/2014/main" id="{F339AF5B-29CB-C7DD-C0EC-C0B950D15635}"/>
                    </a:ext>
                  </a:extLst>
                </p:cNvPr>
                <p:cNvSpPr txBox="1"/>
                <p:nvPr/>
              </p:nvSpPr>
              <p:spPr>
                <a:xfrm>
                  <a:off x="18017362" y="-4585"/>
                  <a:ext cx="1028701" cy="336505"/>
                </a:xfrm>
                <a:prstGeom prst="rect">
                  <a:avLst/>
                </a:prstGeom>
                <a:noFill/>
              </p:spPr>
              <p:txBody>
                <a:bodyPr wrap="square" rtlCol="0">
                  <a:spAutoFit/>
                </a:bodyPr>
                <a:lstStyle/>
                <a:p>
                  <a:pPr algn="ctr"/>
                  <a:r>
                    <a:rPr lang="en-US" sz="1385">
                      <a:solidFill>
                        <a:srgbClr val="FFFF00"/>
                      </a:solidFill>
                      <a:latin typeface="#9Slide07 IcielBaliho Script" pitchFamily="2" charset="0"/>
                    </a:rPr>
                    <a:t>7</a:t>
                  </a:r>
                  <a:endParaRPr lang="en-US" sz="1385" dirty="0">
                    <a:solidFill>
                      <a:srgbClr val="FFFF00"/>
                    </a:solidFill>
                    <a:latin typeface="#9Slide07 IcielBaliho Script" pitchFamily="2" charset="0"/>
                  </a:endParaRPr>
                </a:p>
              </p:txBody>
            </p:sp>
            <p:sp>
              <p:nvSpPr>
                <p:cNvPr id="80" name="Hộp Văn bản 79">
                  <a:extLst>
                    <a:ext uri="{FF2B5EF4-FFF2-40B4-BE49-F238E27FC236}">
                      <a16:creationId xmlns:a16="http://schemas.microsoft.com/office/drawing/2014/main" id="{C33CD013-D60C-32C6-47E2-2A843D6FD1C0}"/>
                    </a:ext>
                  </a:extLst>
                </p:cNvPr>
                <p:cNvSpPr txBox="1"/>
                <p:nvPr/>
              </p:nvSpPr>
              <p:spPr>
                <a:xfrm>
                  <a:off x="18210857" y="-982526"/>
                  <a:ext cx="1396900" cy="667490"/>
                </a:xfrm>
                <a:prstGeom prst="rect">
                  <a:avLst/>
                </a:prstGeom>
                <a:noFill/>
              </p:spPr>
              <p:txBody>
                <a:bodyPr wrap="square" rtlCol="0">
                  <a:spAutoFit/>
                </a:bodyPr>
                <a:lstStyle/>
                <a:p>
                  <a:r>
                    <a:rPr lang="en-US" sz="1246">
                      <a:solidFill>
                        <a:schemeClr val="bg1"/>
                      </a:solidFill>
                      <a:latin typeface="#9Slide07 IcielBaliho Script" pitchFamily="2" charset="0"/>
                    </a:rPr>
                    <a:t>      Tìm ƯCLN</a:t>
                  </a:r>
                </a:p>
                <a:p>
                  <a:r>
                    <a:rPr lang="en-US" sz="1246">
                      <a:solidFill>
                        <a:schemeClr val="bg1"/>
                      </a:solidFill>
                      <a:latin typeface="#9Slide07 IcielBaliho Script" pitchFamily="2" charset="0"/>
                    </a:rPr>
                    <a:t>         của</a:t>
                  </a:r>
                </a:p>
                <a:p>
                  <a:pPr algn="ctr"/>
                  <a:endParaRPr lang="en-US" sz="1246" dirty="0">
                    <a:solidFill>
                      <a:schemeClr val="bg1"/>
                    </a:solidFill>
                    <a:latin typeface="#9Slide07 IcielBaliho Script" pitchFamily="2" charset="0"/>
                  </a:endParaRPr>
                </a:p>
              </p:txBody>
            </p:sp>
          </p:grpSp>
          <p:graphicFrame>
            <p:nvGraphicFramePr>
              <p:cNvPr id="102" name="Đối tượng 101">
                <a:extLst>
                  <a:ext uri="{FF2B5EF4-FFF2-40B4-BE49-F238E27FC236}">
                    <a16:creationId xmlns:a16="http://schemas.microsoft.com/office/drawing/2014/main" id="{C4CB8213-64D2-2D6C-FE94-029C7561313E}"/>
                  </a:ext>
                </a:extLst>
              </p:cNvPr>
              <p:cNvGraphicFramePr>
                <a:graphicFrameLocks noChangeAspect="1"/>
              </p:cNvGraphicFramePr>
              <p:nvPr>
                <p:extLst>
                  <p:ext uri="{D42A27DB-BD31-4B8C-83A1-F6EECF244321}">
                    <p14:modId xmlns:p14="http://schemas.microsoft.com/office/powerpoint/2010/main" val="671616166"/>
                  </p:ext>
                </p:extLst>
              </p:nvPr>
            </p:nvGraphicFramePr>
            <p:xfrm>
              <a:off x="5135930" y="3537866"/>
              <a:ext cx="384175" cy="534988"/>
            </p:xfrm>
            <a:graphic>
              <a:graphicData uri="http://schemas.openxmlformats.org/presentationml/2006/ole">
                <mc:AlternateContent xmlns:mc="http://schemas.openxmlformats.org/markup-compatibility/2006">
                  <mc:Choice xmlns:v="urn:schemas-microsoft-com:vml" Requires="v">
                    <p:oleObj name="Equation" r:id="rId5" imgW="431640" imgH="457200" progId="Equation.DSMT4">
                      <p:embed/>
                    </p:oleObj>
                  </mc:Choice>
                  <mc:Fallback>
                    <p:oleObj name="Equation" r:id="rId5" imgW="431640" imgH="457200" progId="Equation.DSMT4">
                      <p:embed/>
                      <p:pic>
                        <p:nvPicPr>
                          <p:cNvPr id="102" name="Đối tượng 101">
                            <a:extLst>
                              <a:ext uri="{FF2B5EF4-FFF2-40B4-BE49-F238E27FC236}">
                                <a16:creationId xmlns:a16="http://schemas.microsoft.com/office/drawing/2014/main" id="{C4CB8213-64D2-2D6C-FE94-029C7561313E}"/>
                              </a:ext>
                            </a:extLst>
                          </p:cNvPr>
                          <p:cNvPicPr/>
                          <p:nvPr/>
                        </p:nvPicPr>
                        <p:blipFill>
                          <a:blip r:embed="rId6"/>
                          <a:stretch>
                            <a:fillRect/>
                          </a:stretch>
                        </p:blipFill>
                        <p:spPr>
                          <a:xfrm>
                            <a:off x="5135930" y="3537866"/>
                            <a:ext cx="384175" cy="534988"/>
                          </a:xfrm>
                          <a:prstGeom prst="rect">
                            <a:avLst/>
                          </a:prstGeom>
                        </p:spPr>
                      </p:pic>
                    </p:oleObj>
                  </mc:Fallback>
                </mc:AlternateContent>
              </a:graphicData>
            </a:graphic>
          </p:graphicFrame>
        </p:grpSp>
        <p:grpSp>
          <p:nvGrpSpPr>
            <p:cNvPr id="112" name="Nhóm 111">
              <a:extLst>
                <a:ext uri="{FF2B5EF4-FFF2-40B4-BE49-F238E27FC236}">
                  <a16:creationId xmlns:a16="http://schemas.microsoft.com/office/drawing/2014/main" id="{0551DA74-6CE2-5652-56ED-4B01464B87C1}"/>
                </a:ext>
              </a:extLst>
            </p:cNvPr>
            <p:cNvGrpSpPr/>
            <p:nvPr/>
          </p:nvGrpSpPr>
          <p:grpSpPr>
            <a:xfrm>
              <a:off x="134322" y="765349"/>
              <a:ext cx="1507703" cy="1788975"/>
              <a:chOff x="1259901" y="3129213"/>
              <a:chExt cx="1507703" cy="1788975"/>
            </a:xfrm>
          </p:grpSpPr>
          <p:sp>
            <p:nvSpPr>
              <p:cNvPr id="62" name="Hình tự do: Hình 61">
                <a:extLst>
                  <a:ext uri="{FF2B5EF4-FFF2-40B4-BE49-F238E27FC236}">
                    <a16:creationId xmlns:a16="http://schemas.microsoft.com/office/drawing/2014/main" id="{F33F7299-F351-E706-529E-7D9AF0D94967}"/>
                  </a:ext>
                </a:extLst>
              </p:cNvPr>
              <p:cNvSpPr/>
              <p:nvPr/>
            </p:nvSpPr>
            <p:spPr>
              <a:xfrm>
                <a:off x="1492442" y="3129213"/>
                <a:ext cx="1275162" cy="1788975"/>
              </a:xfrm>
              <a:custGeom>
                <a:avLst/>
                <a:gdLst>
                  <a:gd name="connsiteX0" fmla="*/ 0 w 1275162"/>
                  <a:gd name="connsiteY0" fmla="*/ 0 h 1788975"/>
                  <a:gd name="connsiteX1" fmla="*/ 700324 w 1275162"/>
                  <a:gd name="connsiteY1" fmla="*/ 0 h 1788975"/>
                  <a:gd name="connsiteX2" fmla="*/ 737381 w 1275162"/>
                  <a:gd name="connsiteY2" fmla="*/ 239742 h 1788975"/>
                  <a:gd name="connsiteX3" fmla="*/ 1271857 w 1275162"/>
                  <a:gd name="connsiteY3" fmla="*/ 1782949 h 1788975"/>
                  <a:gd name="connsiteX4" fmla="*/ 1275162 w 1275162"/>
                  <a:gd name="connsiteY4" fmla="*/ 1788975 h 1788975"/>
                  <a:gd name="connsiteX5" fmla="*/ 550975 w 1275162"/>
                  <a:gd name="connsiteY5" fmla="*/ 1788975 h 1788975"/>
                  <a:gd name="connsiteX6" fmla="*/ 424756 w 1275162"/>
                  <a:gd name="connsiteY6" fmla="*/ 1509589 h 1788975"/>
                  <a:gd name="connsiteX7" fmla="*/ 12735 w 1275162"/>
                  <a:gd name="connsiteY7" fmla="*/ 101711 h 1788975"/>
                  <a:gd name="connsiteX8" fmla="*/ 0 w 1275162"/>
                  <a:gd name="connsiteY8" fmla="*/ 0 h 17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162" h="1788975">
                    <a:moveTo>
                      <a:pt x="0" y="0"/>
                    </a:moveTo>
                    <a:lnTo>
                      <a:pt x="700324" y="0"/>
                    </a:lnTo>
                    <a:lnTo>
                      <a:pt x="737381" y="239742"/>
                    </a:lnTo>
                    <a:cubicBezTo>
                      <a:pt x="825156" y="714057"/>
                      <a:pt x="995499" y="1241980"/>
                      <a:pt x="1271857" y="1782949"/>
                    </a:cubicBezTo>
                    <a:lnTo>
                      <a:pt x="1275162" y="1788975"/>
                    </a:lnTo>
                    <a:lnTo>
                      <a:pt x="550975" y="1788975"/>
                    </a:lnTo>
                    <a:lnTo>
                      <a:pt x="424756" y="1509589"/>
                    </a:lnTo>
                    <a:cubicBezTo>
                      <a:pt x="210601" y="1005051"/>
                      <a:pt x="78672" y="532950"/>
                      <a:pt x="12735" y="101711"/>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63" name="Đường nối Thẳng 62">
                <a:extLst>
                  <a:ext uri="{FF2B5EF4-FFF2-40B4-BE49-F238E27FC236}">
                    <a16:creationId xmlns:a16="http://schemas.microsoft.com/office/drawing/2014/main" id="{97710D78-8AF6-1FC9-E241-B73DC624961E}"/>
                  </a:ext>
                </a:extLst>
              </p:cNvPr>
              <p:cNvCxnSpPr>
                <a:cxnSpLocks/>
              </p:cNvCxnSpPr>
              <p:nvPr/>
            </p:nvCxnSpPr>
            <p:spPr>
              <a:xfrm flipV="1">
                <a:off x="1259901" y="386963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65" name="Hộp Văn bản 64">
                <a:extLst>
                  <a:ext uri="{FF2B5EF4-FFF2-40B4-BE49-F238E27FC236}">
                    <a16:creationId xmlns:a16="http://schemas.microsoft.com/office/drawing/2014/main" id="{8B95C755-574F-7ADE-8A8C-2DBA5097B020}"/>
                  </a:ext>
                </a:extLst>
              </p:cNvPr>
              <p:cNvSpPr txBox="1"/>
              <p:nvPr/>
            </p:nvSpPr>
            <p:spPr>
              <a:xfrm>
                <a:off x="1606334" y="4056394"/>
                <a:ext cx="1028701" cy="731739"/>
              </a:xfrm>
              <a:prstGeom prst="rect">
                <a:avLst/>
              </a:prstGeom>
              <a:noFill/>
            </p:spPr>
            <p:txBody>
              <a:bodyPr wrap="square" rtlCol="0">
                <a:spAutoFit/>
              </a:bodyPr>
              <a:lstStyle/>
              <a:p>
                <a:pPr algn="ctr"/>
                <a:r>
                  <a:rPr lang="en-US" sz="1385">
                    <a:solidFill>
                      <a:schemeClr val="bg1"/>
                    </a:solidFill>
                    <a:latin typeface="#9Slide07 IcielBaliho Script" pitchFamily="2" charset="0"/>
                  </a:rPr>
                  <a:t>Phân số</a:t>
                </a:r>
              </a:p>
              <a:p>
                <a:pPr algn="ctr"/>
                <a:r>
                  <a:rPr lang="en-US" sz="1385">
                    <a:solidFill>
                      <a:schemeClr val="bg1"/>
                    </a:solidFill>
                    <a:latin typeface="#9Slide07 IcielBaliho Script" pitchFamily="2" charset="0"/>
                  </a:rPr>
                  <a:t> tối giản</a:t>
                </a:r>
              </a:p>
              <a:p>
                <a:pPr algn="ctr"/>
                <a:r>
                  <a:rPr lang="en-US" sz="1385">
                    <a:solidFill>
                      <a:schemeClr val="bg1"/>
                    </a:solidFill>
                    <a:latin typeface="#9Slide07 IcielBaliho Script" pitchFamily="2" charset="0"/>
                  </a:rPr>
                  <a:t>của </a:t>
                </a:r>
                <a:endParaRPr lang="en-US" sz="1385" dirty="0">
                  <a:solidFill>
                    <a:schemeClr val="bg1"/>
                  </a:solidFill>
                  <a:latin typeface="#9Slide07 IcielBaliho Script" pitchFamily="2" charset="0"/>
                </a:endParaRPr>
              </a:p>
            </p:txBody>
          </p:sp>
          <p:graphicFrame>
            <p:nvGraphicFramePr>
              <p:cNvPr id="99" name="Đối tượng 98">
                <a:extLst>
                  <a:ext uri="{FF2B5EF4-FFF2-40B4-BE49-F238E27FC236}">
                    <a16:creationId xmlns:a16="http://schemas.microsoft.com/office/drawing/2014/main" id="{5DB6B506-C38D-295A-FB91-9378D1035D96}"/>
                  </a:ext>
                </a:extLst>
              </p:cNvPr>
              <p:cNvGraphicFramePr>
                <a:graphicFrameLocks noChangeAspect="1"/>
              </p:cNvGraphicFramePr>
              <p:nvPr>
                <p:extLst>
                  <p:ext uri="{D42A27DB-BD31-4B8C-83A1-F6EECF244321}">
                    <p14:modId xmlns:p14="http://schemas.microsoft.com/office/powerpoint/2010/main" val="1126272140"/>
                  </p:ext>
                </p:extLst>
              </p:nvPr>
            </p:nvGraphicFramePr>
            <p:xfrm>
              <a:off x="2339985" y="4465227"/>
              <a:ext cx="214361" cy="393480"/>
            </p:xfrm>
            <a:graphic>
              <a:graphicData uri="http://schemas.openxmlformats.org/presentationml/2006/ole">
                <mc:AlternateContent xmlns:mc="http://schemas.openxmlformats.org/markup-compatibility/2006">
                  <mc:Choice xmlns:v="urn:schemas-microsoft-com:vml" Requires="v">
                    <p:oleObj name="Equation" r:id="rId7" imgW="215640" imgH="393480" progId="Equation.DSMT4">
                      <p:embed/>
                    </p:oleObj>
                  </mc:Choice>
                  <mc:Fallback>
                    <p:oleObj name="Equation" r:id="rId7" imgW="215640" imgH="393480" progId="Equation.DSMT4">
                      <p:embed/>
                      <p:pic>
                        <p:nvPicPr>
                          <p:cNvPr id="99" name="Đối tượng 98">
                            <a:extLst>
                              <a:ext uri="{FF2B5EF4-FFF2-40B4-BE49-F238E27FC236}">
                                <a16:creationId xmlns:a16="http://schemas.microsoft.com/office/drawing/2014/main" id="{5DB6B506-C38D-295A-FB91-9378D1035D96}"/>
                              </a:ext>
                            </a:extLst>
                          </p:cNvPr>
                          <p:cNvPicPr/>
                          <p:nvPr/>
                        </p:nvPicPr>
                        <p:blipFill>
                          <a:blip r:embed="rId8"/>
                          <a:stretch>
                            <a:fillRect/>
                          </a:stretch>
                        </p:blipFill>
                        <p:spPr>
                          <a:xfrm>
                            <a:off x="2339985" y="4465227"/>
                            <a:ext cx="214361" cy="393480"/>
                          </a:xfrm>
                          <a:prstGeom prst="rect">
                            <a:avLst/>
                          </a:prstGeom>
                        </p:spPr>
                      </p:pic>
                    </p:oleObj>
                  </mc:Fallback>
                </mc:AlternateContent>
              </a:graphicData>
            </a:graphic>
          </p:graphicFrame>
          <p:sp>
            <p:nvSpPr>
              <p:cNvPr id="98" name="Hộp Văn bản 97">
                <a:extLst>
                  <a:ext uri="{FF2B5EF4-FFF2-40B4-BE49-F238E27FC236}">
                    <a16:creationId xmlns:a16="http://schemas.microsoft.com/office/drawing/2014/main" id="{EF597BD4-635F-D247-F9DF-55ABB03812D5}"/>
                  </a:ext>
                </a:extLst>
              </p:cNvPr>
              <p:cNvSpPr txBox="1"/>
              <p:nvPr/>
            </p:nvSpPr>
            <p:spPr>
              <a:xfrm>
                <a:off x="1409585" y="3339224"/>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a:t>
                </a:r>
                <a:endParaRPr lang="en-US" sz="1385" dirty="0">
                  <a:solidFill>
                    <a:srgbClr val="FFFF00"/>
                  </a:solidFill>
                  <a:latin typeface="#9Slide07 IcielBaliho Script" pitchFamily="2" charset="0"/>
                </a:endParaRPr>
              </a:p>
            </p:txBody>
          </p:sp>
        </p:grpSp>
      </p:grpSp>
      <p:sp>
        <p:nvSpPr>
          <p:cNvPr id="115" name="Hình chữ nhật 114">
            <a:extLst>
              <a:ext uri="{FF2B5EF4-FFF2-40B4-BE49-F238E27FC236}">
                <a16:creationId xmlns:a16="http://schemas.microsoft.com/office/drawing/2014/main" id="{502639AE-DC19-58BB-3F37-AE3DF198CF9B}"/>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116" name="Hình chữ nhật 115">
            <a:extLst>
              <a:ext uri="{FF2B5EF4-FFF2-40B4-BE49-F238E27FC236}">
                <a16:creationId xmlns:a16="http://schemas.microsoft.com/office/drawing/2014/main" id="{29030BF9-6F8B-1D02-0D41-3EAC366B4CDE}"/>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 name="Hộp Văn bản 3">
            <a:extLst>
              <a:ext uri="{FF2B5EF4-FFF2-40B4-BE49-F238E27FC236}">
                <a16:creationId xmlns:a16="http://schemas.microsoft.com/office/drawing/2014/main" id="{14218459-9E1E-C627-46FB-849D4D7CA2E7}"/>
              </a:ext>
            </a:extLst>
          </p:cNvPr>
          <p:cNvSpPr txBox="1"/>
          <p:nvPr/>
        </p:nvSpPr>
        <p:spPr>
          <a:xfrm>
            <a:off x="5415598" y="1711093"/>
            <a:ext cx="6592970" cy="3046988"/>
          </a:xfrm>
          <a:prstGeom prst="rect">
            <a:avLst/>
          </a:prstGeom>
          <a:noFill/>
        </p:spPr>
        <p:txBody>
          <a:bodyPr wrap="square" rtlCol="0">
            <a:spAutoFit/>
          </a:bodyPr>
          <a:lstStyle/>
          <a:p>
            <a:pPr algn="ctr"/>
            <a:r>
              <a:rPr lang="en-US" sz="3200">
                <a:effectLst/>
                <a:latin typeface="#9Slide07 IcielBaliho Script" pitchFamily="2" charset="0"/>
                <a:ea typeface="Calibri" panose="020F0502020204030204" pitchFamily="34" charset="0"/>
              </a:rPr>
              <a:t>Với ước vọng </a:t>
            </a:r>
          </a:p>
          <a:p>
            <a:pPr algn="ctr"/>
            <a:r>
              <a:rPr lang="en-US" sz="3200">
                <a:effectLst/>
                <a:latin typeface="#9Slide07 IcielBaliho Script" pitchFamily="2" charset="0"/>
                <a:ea typeface="Calibri" panose="020F0502020204030204" pitchFamily="34" charset="0"/>
              </a:rPr>
              <a:t>“Mở ra tri thức - Chạm tới trái tim học trò - Lan tỏa yêu thương đến cộng đồng”, </a:t>
            </a:r>
          </a:p>
          <a:p>
            <a:pPr algn="ctr"/>
            <a:r>
              <a:rPr lang="en-US" sz="3200">
                <a:latin typeface="#9Slide07 IcielBaliho Script" pitchFamily="2" charset="0"/>
                <a:ea typeface="Calibri" panose="020F0502020204030204" pitchFamily="34" charset="0"/>
              </a:rPr>
              <a:t>T</a:t>
            </a:r>
            <a:r>
              <a:rPr lang="en-US" sz="3200">
                <a:effectLst/>
                <a:latin typeface="#9Slide07 IcielBaliho Script" pitchFamily="2" charset="0"/>
                <a:ea typeface="Calibri" panose="020F0502020204030204" pitchFamily="34" charset="0"/>
              </a:rPr>
              <a:t>hầy cô luôn dạy học sinh bằng cả trái tim   và mong muốn các em "Học chăm, rèn giỏi - món quà ý nghĩa nhất dành tặng thầy cô!!”</a:t>
            </a:r>
            <a:endParaRPr lang="en-US" sz="4400" dirty="0">
              <a:latin typeface="#9Slide07 IcielBaliho Script" pitchFamily="2" charset="0"/>
            </a:endParaRPr>
          </a:p>
        </p:txBody>
      </p:sp>
    </p:spTree>
    <p:extLst>
      <p:ext uri="{BB962C8B-B14F-4D97-AF65-F5344CB8AC3E}">
        <p14:creationId xmlns:p14="http://schemas.microsoft.com/office/powerpoint/2010/main" val="1501648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DF218E9B-DF67-D1A9-708D-278C9438EC09}"/>
              </a:ext>
            </a:extLst>
          </p:cNvPr>
          <p:cNvSpPr/>
          <p:nvPr/>
        </p:nvSpPr>
        <p:spPr>
          <a:xfrm>
            <a:off x="1999488" y="127487"/>
            <a:ext cx="7876032" cy="1354074"/>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2377600-B0BB-B285-82F1-9F5196D4423E}"/>
              </a:ext>
            </a:extLst>
          </p:cNvPr>
          <p:cNvSpPr/>
          <p:nvPr/>
        </p:nvSpPr>
        <p:spPr>
          <a:xfrm>
            <a:off x="341376" y="1654256"/>
            <a:ext cx="11681016" cy="2739211"/>
          </a:xfrm>
          <a:prstGeom prst="rect">
            <a:avLst/>
          </a:prstGeom>
        </p:spPr>
        <p:txBody>
          <a:bodyPr wrap="square">
            <a:spAutoFit/>
          </a:bodyPr>
          <a:lstStyle/>
          <a:p>
            <a:r>
              <a:rPr lang="nl-NL" sz="4400">
                <a:latin typeface="#9Slide07 IcielBaliho Script" pitchFamily="2" charset="0"/>
                <a:ea typeface="Tahoma" panose="020B0604030504040204" pitchFamily="34" charset="0"/>
                <a:cs typeface="Times New Roman" panose="02020603050405020304" pitchFamily="18" charset="0"/>
              </a:rPr>
              <a:t>- </a:t>
            </a:r>
            <a:r>
              <a:rPr lang="nl-NL" sz="3200">
                <a:latin typeface="#9Slide07 IcielBaliho Script" pitchFamily="2" charset="0"/>
              </a:rPr>
              <a:t>Ôn tập lại kiến thức về cách tìm ước chung, ước chung lớn nhất.</a:t>
            </a:r>
            <a:endParaRPr lang="en-US" sz="3200">
              <a:latin typeface="#9Slide07 IcielBaliho Script" pitchFamily="2" charset="0"/>
            </a:endParaRPr>
          </a:p>
          <a:p>
            <a:r>
              <a:rPr lang="nl-NL" sz="3200">
                <a:latin typeface="#9Slide07 IcielBaliho Script" pitchFamily="2" charset="0"/>
              </a:rPr>
              <a:t>- Làm bài tập: 3, 4, 5, 6, 8 trang 51 SGK.</a:t>
            </a:r>
            <a:endParaRPr lang="en-US" sz="3200">
              <a:latin typeface="#9Slide07 IcielBaliho Script" pitchFamily="2" charset="0"/>
            </a:endParaRPr>
          </a:p>
          <a:p>
            <a:r>
              <a:rPr lang="nl-NL" sz="3200">
                <a:latin typeface="#9Slide07 IcielBaliho Script" pitchFamily="2" charset="0"/>
              </a:rPr>
              <a:t>- Yêu cầu HS thiết kế Infographic trên giấy hoặc trên phần mềm, tổng kết nội dung bài học để củng cố kiến thức.</a:t>
            </a:r>
            <a:endParaRPr lang="en-US" sz="3200">
              <a:latin typeface="#9Slide07 IcielBaliho Script" pitchFamily="2" charset="0"/>
            </a:endParaRPr>
          </a:p>
          <a:p>
            <a:r>
              <a:rPr lang="nl-NL" sz="3200">
                <a:latin typeface="#9Slide07 IcielBaliho Script" pitchFamily="2" charset="0"/>
              </a:rPr>
              <a:t>- Đọc phần tìm tòi mở rộng: Tìm ước chung lớn nhất bằng thuật toán Ơ – clit.</a:t>
            </a:r>
            <a:endParaRPr lang="en-US" sz="3200">
              <a:latin typeface="#9Slide07 IcielBaliho Script" pitchFamily="2" charset="0"/>
            </a:endParaRPr>
          </a:p>
        </p:txBody>
      </p:sp>
      <p:pic>
        <p:nvPicPr>
          <p:cNvPr id="6" name="Picture 2">
            <a:extLst>
              <a:ext uri="{FF2B5EF4-FFF2-40B4-BE49-F238E27FC236}">
                <a16:creationId xmlns:a16="http://schemas.microsoft.com/office/drawing/2014/main" id="{5241FE03-3CB4-D003-9782-F6A7962B8E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6817" y="4167265"/>
            <a:ext cx="3784876" cy="2980351"/>
          </a:xfrm>
          <a:prstGeom prst="rect">
            <a:avLst/>
          </a:prstGeom>
        </p:spPr>
      </p:pic>
    </p:spTree>
    <p:extLst>
      <p:ext uri="{BB962C8B-B14F-4D97-AF65-F5344CB8AC3E}">
        <p14:creationId xmlns:p14="http://schemas.microsoft.com/office/powerpoint/2010/main" val="235728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Nhóm 59">
            <a:extLst>
              <a:ext uri="{FF2B5EF4-FFF2-40B4-BE49-F238E27FC236}">
                <a16:creationId xmlns:a16="http://schemas.microsoft.com/office/drawing/2014/main" id="{2552DA47-1D9E-6C03-20ED-37C9414D885B}"/>
              </a:ext>
            </a:extLst>
          </p:cNvPr>
          <p:cNvGrpSpPr/>
          <p:nvPr/>
        </p:nvGrpSpPr>
        <p:grpSpPr>
          <a:xfrm>
            <a:off x="6136937" y="0"/>
            <a:ext cx="5645711" cy="6924399"/>
            <a:chOff x="7103616" y="640756"/>
            <a:chExt cx="5088813" cy="5625052"/>
          </a:xfrm>
        </p:grpSpPr>
        <p:grpSp>
          <p:nvGrpSpPr>
            <p:cNvPr id="61" name="Nhóm 60">
              <a:extLst>
                <a:ext uri="{FF2B5EF4-FFF2-40B4-BE49-F238E27FC236}">
                  <a16:creationId xmlns:a16="http://schemas.microsoft.com/office/drawing/2014/main" id="{0D9D4852-394F-006C-F18D-08AF29CFF70E}"/>
                </a:ext>
              </a:extLst>
            </p:cNvPr>
            <p:cNvGrpSpPr/>
            <p:nvPr/>
          </p:nvGrpSpPr>
          <p:grpSpPr>
            <a:xfrm rot="18756129">
              <a:off x="6910047" y="870621"/>
              <a:ext cx="1896783" cy="1509646"/>
              <a:chOff x="14907795" y="-3835265"/>
              <a:chExt cx="1896782" cy="1509645"/>
            </a:xfrm>
          </p:grpSpPr>
          <p:sp>
            <p:nvSpPr>
              <p:cNvPr id="111" name="Hình tự do: Hình 110">
                <a:extLst>
                  <a:ext uri="{FF2B5EF4-FFF2-40B4-BE49-F238E27FC236}">
                    <a16:creationId xmlns:a16="http://schemas.microsoft.com/office/drawing/2014/main" id="{5D8F78E9-139E-7FBE-1C00-D2EBCB928FC1}"/>
                  </a:ext>
                </a:extLst>
              </p:cNvPr>
              <p:cNvSpPr/>
              <p:nvPr/>
            </p:nvSpPr>
            <p:spPr>
              <a:xfrm>
                <a:off x="14907795" y="-3807069"/>
                <a:ext cx="1784862" cy="1481449"/>
              </a:xfrm>
              <a:custGeom>
                <a:avLst/>
                <a:gdLst>
                  <a:gd name="connsiteX0" fmla="*/ 1090176 w 1784862"/>
                  <a:gd name="connsiteY0" fmla="*/ 10 h 1481449"/>
                  <a:gd name="connsiteX1" fmla="*/ 1698115 w 1784862"/>
                  <a:gd name="connsiteY1" fmla="*/ 236249 h 1481449"/>
                  <a:gd name="connsiteX2" fmla="*/ 1784862 w 1784862"/>
                  <a:gd name="connsiteY2" fmla="*/ 313977 h 1481449"/>
                  <a:gd name="connsiteX3" fmla="*/ 1668898 w 1784862"/>
                  <a:gd name="connsiteY3" fmla="*/ 1481449 h 1481449"/>
                  <a:gd name="connsiteX4" fmla="*/ 1645120 w 1784862"/>
                  <a:gd name="connsiteY4" fmla="*/ 1437088 h 1481449"/>
                  <a:gd name="connsiteX5" fmla="*/ 875139 w 1784862"/>
                  <a:gd name="connsiteY5" fmla="*/ 943619 h 1481449"/>
                  <a:gd name="connsiteX6" fmla="*/ 858170 w 1784862"/>
                  <a:gd name="connsiteY6" fmla="*/ 956600 h 1481449"/>
                  <a:gd name="connsiteX7" fmla="*/ 0 w 1784862"/>
                  <a:gd name="connsiteY7" fmla="*/ 956600 h 1481449"/>
                  <a:gd name="connsiteX8" fmla="*/ 64607 w 1784862"/>
                  <a:gd name="connsiteY8" fmla="*/ 801301 h 1481449"/>
                  <a:gd name="connsiteX9" fmla="*/ 1090176 w 1784862"/>
                  <a:gd name="connsiteY9" fmla="*/ 10 h 14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4862" h="1481449">
                    <a:moveTo>
                      <a:pt x="1090176" y="10"/>
                    </a:moveTo>
                    <a:cubicBezTo>
                      <a:pt x="1294036" y="999"/>
                      <a:pt x="1502313" y="76823"/>
                      <a:pt x="1698115" y="236249"/>
                    </a:cubicBezTo>
                    <a:lnTo>
                      <a:pt x="1784862" y="313977"/>
                    </a:lnTo>
                    <a:lnTo>
                      <a:pt x="1668898" y="1481449"/>
                    </a:lnTo>
                    <a:lnTo>
                      <a:pt x="1645120" y="1437088"/>
                    </a:lnTo>
                    <a:cubicBezTo>
                      <a:pt x="1361435" y="934321"/>
                      <a:pt x="1083328" y="806932"/>
                      <a:pt x="875139" y="943619"/>
                    </a:cubicBezTo>
                    <a:lnTo>
                      <a:pt x="858170" y="956600"/>
                    </a:lnTo>
                    <a:lnTo>
                      <a:pt x="0" y="956600"/>
                    </a:lnTo>
                    <a:lnTo>
                      <a:pt x="64607" y="801301"/>
                    </a:lnTo>
                    <a:cubicBezTo>
                      <a:pt x="302674" y="287624"/>
                      <a:pt x="687821" y="-1941"/>
                      <a:pt x="1090176" y="1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12" name="Đường nối Thẳng 111">
                <a:extLst>
                  <a:ext uri="{FF2B5EF4-FFF2-40B4-BE49-F238E27FC236}">
                    <a16:creationId xmlns:a16="http://schemas.microsoft.com/office/drawing/2014/main" id="{E579131D-1424-E3DA-E847-6CCA9D0A6EC3}"/>
                  </a:ext>
                </a:extLst>
              </p:cNvPr>
              <p:cNvCxnSpPr>
                <a:cxnSpLocks/>
              </p:cNvCxnSpPr>
              <p:nvPr/>
            </p:nvCxnSpPr>
            <p:spPr>
              <a:xfrm>
                <a:off x="15880936" y="-3835265"/>
                <a:ext cx="202443" cy="1223652"/>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13" name="Hộp Văn bản 112">
                <a:extLst>
                  <a:ext uri="{FF2B5EF4-FFF2-40B4-BE49-F238E27FC236}">
                    <a16:creationId xmlns:a16="http://schemas.microsoft.com/office/drawing/2014/main" id="{6BC13678-35E0-A86B-03F8-9B521D21D773}"/>
                  </a:ext>
                </a:extLst>
              </p:cNvPr>
              <p:cNvSpPr txBox="1"/>
              <p:nvPr/>
            </p:nvSpPr>
            <p:spPr>
              <a:xfrm rot="583635">
                <a:off x="15775876" y="-3391646"/>
                <a:ext cx="1028701" cy="275336"/>
              </a:xfrm>
              <a:prstGeom prst="rect">
                <a:avLst/>
              </a:prstGeom>
              <a:noFill/>
            </p:spPr>
            <p:txBody>
              <a:bodyPr wrap="square" rtlCol="0">
                <a:spAutoFit/>
              </a:bodyPr>
              <a:lstStyle/>
              <a:p>
                <a:pPr algn="ctr"/>
                <a:r>
                  <a:rPr lang="en-US" sz="1385">
                    <a:solidFill>
                      <a:srgbClr val="FFFF00"/>
                    </a:solidFill>
                    <a:latin typeface="#9Slide07 IcielBaliho Script" pitchFamily="2" charset="0"/>
                  </a:rPr>
                  <a:t>{1; 2; 3; 6}</a:t>
                </a:r>
                <a:endParaRPr lang="en-US" sz="1385" dirty="0">
                  <a:solidFill>
                    <a:srgbClr val="FFFF00"/>
                  </a:solidFill>
                  <a:latin typeface="#9Slide07 IcielBaliho Script" pitchFamily="2" charset="0"/>
                </a:endParaRPr>
              </a:p>
            </p:txBody>
          </p:sp>
          <p:sp>
            <p:nvSpPr>
              <p:cNvPr id="114" name="Hộp Văn bản 113">
                <a:extLst>
                  <a:ext uri="{FF2B5EF4-FFF2-40B4-BE49-F238E27FC236}">
                    <a16:creationId xmlns:a16="http://schemas.microsoft.com/office/drawing/2014/main" id="{CE364125-260F-5A29-2F2D-919204264F8F}"/>
                  </a:ext>
                </a:extLst>
              </p:cNvPr>
              <p:cNvSpPr txBox="1"/>
              <p:nvPr/>
            </p:nvSpPr>
            <p:spPr>
              <a:xfrm rot="19333573">
                <a:off x="14992546" y="-3397054"/>
                <a:ext cx="1028701" cy="265604"/>
              </a:xfrm>
              <a:prstGeom prst="rect">
                <a:avLst/>
              </a:prstGeom>
              <a:noFill/>
            </p:spPr>
            <p:txBody>
              <a:bodyPr wrap="square" rtlCol="0">
                <a:spAutoFit/>
              </a:bodyPr>
              <a:lstStyle/>
              <a:p>
                <a:pPr algn="ctr"/>
                <a:r>
                  <a:rPr lang="en-US" sz="1385">
                    <a:solidFill>
                      <a:schemeClr val="bg1"/>
                    </a:solidFill>
                    <a:latin typeface="#9Slide07 IcielBaliho Script" pitchFamily="2" charset="0"/>
                  </a:rPr>
                  <a:t>ƯCLN(15; 45)</a:t>
                </a:r>
                <a:endParaRPr lang="en-US" sz="1385" dirty="0">
                  <a:solidFill>
                    <a:schemeClr val="bg1"/>
                  </a:solidFill>
                  <a:latin typeface="#9Slide07 IcielBaliho Script" pitchFamily="2" charset="0"/>
                </a:endParaRPr>
              </a:p>
            </p:txBody>
          </p:sp>
        </p:grpSp>
        <p:grpSp>
          <p:nvGrpSpPr>
            <p:cNvPr id="62" name="Nhóm 61">
              <a:extLst>
                <a:ext uri="{FF2B5EF4-FFF2-40B4-BE49-F238E27FC236}">
                  <a16:creationId xmlns:a16="http://schemas.microsoft.com/office/drawing/2014/main" id="{CFF0D875-082B-51C0-5718-C3A5E5D35F60}"/>
                </a:ext>
              </a:extLst>
            </p:cNvPr>
            <p:cNvGrpSpPr/>
            <p:nvPr/>
          </p:nvGrpSpPr>
          <p:grpSpPr>
            <a:xfrm>
              <a:off x="10266843" y="3960430"/>
              <a:ext cx="1925586" cy="2305378"/>
              <a:chOff x="16820582" y="508943"/>
              <a:chExt cx="1925585" cy="2305379"/>
            </a:xfrm>
          </p:grpSpPr>
          <p:sp>
            <p:nvSpPr>
              <p:cNvPr id="107" name="Hình tự do: Hình 106">
                <a:extLst>
                  <a:ext uri="{FF2B5EF4-FFF2-40B4-BE49-F238E27FC236}">
                    <a16:creationId xmlns:a16="http://schemas.microsoft.com/office/drawing/2014/main" id="{60D2E402-DED5-9AA3-AD13-070F4C45DDCC}"/>
                  </a:ext>
                </a:extLst>
              </p:cNvPr>
              <p:cNvSpPr/>
              <p:nvPr/>
            </p:nvSpPr>
            <p:spPr>
              <a:xfrm>
                <a:off x="17117383" y="508943"/>
                <a:ext cx="1628784" cy="2305379"/>
              </a:xfrm>
              <a:custGeom>
                <a:avLst/>
                <a:gdLst>
                  <a:gd name="connsiteX0" fmla="*/ 908342 w 1628784"/>
                  <a:gd name="connsiteY0" fmla="*/ 0 h 2305379"/>
                  <a:gd name="connsiteX1" fmla="*/ 1628784 w 1628784"/>
                  <a:gd name="connsiteY1" fmla="*/ 0 h 2305379"/>
                  <a:gd name="connsiteX2" fmla="*/ 1529234 w 1628784"/>
                  <a:gd name="connsiteY2" fmla="*/ 183006 h 2305379"/>
                  <a:gd name="connsiteX3" fmla="*/ 198286 w 1628784"/>
                  <a:gd name="connsiteY3" fmla="*/ 2076160 h 2305379"/>
                  <a:gd name="connsiteX4" fmla="*/ 0 w 1628784"/>
                  <a:gd name="connsiteY4" fmla="*/ 2305379 h 2305379"/>
                  <a:gd name="connsiteX5" fmla="*/ 0 w 1628784"/>
                  <a:gd name="connsiteY5" fmla="*/ 1244962 h 2305379"/>
                  <a:gd name="connsiteX6" fmla="*/ 159672 w 1628784"/>
                  <a:gd name="connsiteY6" fmla="*/ 1060496 h 2305379"/>
                  <a:gd name="connsiteX7" fmla="*/ 900858 w 1628784"/>
                  <a:gd name="connsiteY7" fmla="*/ 13041 h 2305379"/>
                  <a:gd name="connsiteX8" fmla="*/ 908342 w 1628784"/>
                  <a:gd name="connsiteY8" fmla="*/ 0 h 23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84" h="2305379">
                    <a:moveTo>
                      <a:pt x="908342" y="0"/>
                    </a:moveTo>
                    <a:lnTo>
                      <a:pt x="1628784" y="0"/>
                    </a:lnTo>
                    <a:lnTo>
                      <a:pt x="1529234" y="183006"/>
                    </a:lnTo>
                    <a:cubicBezTo>
                      <a:pt x="1194614" y="779695"/>
                      <a:pt x="757678" y="1414883"/>
                      <a:pt x="198286" y="2076160"/>
                    </a:cubicBezTo>
                    <a:lnTo>
                      <a:pt x="0" y="2305379"/>
                    </a:lnTo>
                    <a:lnTo>
                      <a:pt x="0" y="1244962"/>
                    </a:lnTo>
                    <a:lnTo>
                      <a:pt x="159672" y="1060496"/>
                    </a:lnTo>
                    <a:cubicBezTo>
                      <a:pt x="446380" y="717544"/>
                      <a:pt x="692250" y="364254"/>
                      <a:pt x="900858" y="13041"/>
                    </a:cubicBezTo>
                    <a:lnTo>
                      <a:pt x="90834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08" name="Đường nối Thẳng 107">
                <a:extLst>
                  <a:ext uri="{FF2B5EF4-FFF2-40B4-BE49-F238E27FC236}">
                    <a16:creationId xmlns:a16="http://schemas.microsoft.com/office/drawing/2014/main" id="{CC7B2AC9-7A07-A396-ACA2-BB6E47659E42}"/>
                  </a:ext>
                </a:extLst>
              </p:cNvPr>
              <p:cNvCxnSpPr>
                <a:cxnSpLocks/>
              </p:cNvCxnSpPr>
              <p:nvPr/>
            </p:nvCxnSpPr>
            <p:spPr>
              <a:xfrm flipV="1">
                <a:off x="17302519" y="1420153"/>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9" name="Hộp Văn bản 108">
                <a:extLst>
                  <a:ext uri="{FF2B5EF4-FFF2-40B4-BE49-F238E27FC236}">
                    <a16:creationId xmlns:a16="http://schemas.microsoft.com/office/drawing/2014/main" id="{9BEF4006-4D6F-992B-8051-37A64059B88C}"/>
                  </a:ext>
                </a:extLst>
              </p:cNvPr>
              <p:cNvSpPr txBox="1"/>
              <p:nvPr/>
            </p:nvSpPr>
            <p:spPr>
              <a:xfrm>
                <a:off x="16820582" y="1700152"/>
                <a:ext cx="1028701" cy="305468"/>
              </a:xfrm>
              <a:prstGeom prst="rect">
                <a:avLst/>
              </a:prstGeom>
              <a:noFill/>
            </p:spPr>
            <p:txBody>
              <a:bodyPr wrap="square" rtlCol="0">
                <a:spAutoFit/>
              </a:bodyPr>
              <a:lstStyle/>
              <a:p>
                <a:pPr algn="ctr"/>
                <a:r>
                  <a:rPr lang="en-US" sz="1385" dirty="0">
                    <a:solidFill>
                      <a:srgbClr val="FFFF00"/>
                    </a:solidFill>
                    <a:latin typeface="#9Slide07 IcielBaliho Script" pitchFamily="2" charset="0"/>
                  </a:rPr>
                  <a:t>6</a:t>
                </a:r>
              </a:p>
            </p:txBody>
          </p:sp>
          <p:sp>
            <p:nvSpPr>
              <p:cNvPr id="110" name="Hộp Văn bản 109">
                <a:extLst>
                  <a:ext uri="{FF2B5EF4-FFF2-40B4-BE49-F238E27FC236}">
                    <a16:creationId xmlns:a16="http://schemas.microsoft.com/office/drawing/2014/main" id="{C154D1F2-6285-ECCB-4B99-F8D388FEC7B5}"/>
                  </a:ext>
                </a:extLst>
              </p:cNvPr>
              <p:cNvSpPr txBox="1"/>
              <p:nvPr/>
            </p:nvSpPr>
            <p:spPr>
              <a:xfrm rot="19451983">
                <a:off x="17212027" y="864839"/>
                <a:ext cx="1396900" cy="247416"/>
              </a:xfrm>
              <a:prstGeom prst="rect">
                <a:avLst/>
              </a:prstGeom>
              <a:noFill/>
            </p:spPr>
            <p:txBody>
              <a:bodyPr wrap="square" rtlCol="0">
                <a:spAutoFit/>
              </a:bodyPr>
              <a:lstStyle/>
              <a:p>
                <a:pPr algn="ctr"/>
                <a:r>
                  <a:rPr lang="en-US" sz="1385">
                    <a:solidFill>
                      <a:schemeClr val="bg1"/>
                    </a:solidFill>
                    <a:latin typeface="#9Slide07 IcielBaliho Script" pitchFamily="2" charset="0"/>
                  </a:rPr>
                  <a:t>ƯCLN(98, 21)</a:t>
                </a:r>
                <a:endParaRPr lang="en-US" sz="1385" dirty="0">
                  <a:solidFill>
                    <a:schemeClr val="bg1"/>
                  </a:solidFill>
                  <a:latin typeface="#9Slide07 IcielBaliho Script" pitchFamily="2" charset="0"/>
                </a:endParaRPr>
              </a:p>
            </p:txBody>
          </p:sp>
        </p:grpSp>
        <p:grpSp>
          <p:nvGrpSpPr>
            <p:cNvPr id="63" name="Nhóm 62">
              <a:extLst>
                <a:ext uri="{FF2B5EF4-FFF2-40B4-BE49-F238E27FC236}">
                  <a16:creationId xmlns:a16="http://schemas.microsoft.com/office/drawing/2014/main" id="{4D19CEBB-9555-E8ED-EDDF-686D18768EC2}"/>
                </a:ext>
              </a:extLst>
            </p:cNvPr>
            <p:cNvGrpSpPr/>
            <p:nvPr/>
          </p:nvGrpSpPr>
          <p:grpSpPr>
            <a:xfrm>
              <a:off x="8533771" y="3676887"/>
              <a:ext cx="1155942" cy="1536592"/>
              <a:chOff x="18452742" y="-2512017"/>
              <a:chExt cx="1155942" cy="1536592"/>
            </a:xfrm>
          </p:grpSpPr>
          <p:sp>
            <p:nvSpPr>
              <p:cNvPr id="103" name="Hình tự do: Hình 102">
                <a:extLst>
                  <a:ext uri="{FF2B5EF4-FFF2-40B4-BE49-F238E27FC236}">
                    <a16:creationId xmlns:a16="http://schemas.microsoft.com/office/drawing/2014/main" id="{A815E5E3-350D-9471-AF87-0874F5CC168F}"/>
                  </a:ext>
                </a:extLst>
              </p:cNvPr>
              <p:cNvSpPr/>
              <p:nvPr/>
            </p:nvSpPr>
            <p:spPr>
              <a:xfrm>
                <a:off x="18556040" y="-2343770"/>
                <a:ext cx="849816" cy="1368345"/>
              </a:xfrm>
              <a:custGeom>
                <a:avLst/>
                <a:gdLst>
                  <a:gd name="connsiteX0" fmla="*/ 257556 w 849816"/>
                  <a:gd name="connsiteY0" fmla="*/ 0 h 1368345"/>
                  <a:gd name="connsiteX1" fmla="*/ 849816 w 849816"/>
                  <a:gd name="connsiteY1" fmla="*/ 0 h 1368345"/>
                  <a:gd name="connsiteX2" fmla="*/ 845942 w 849816"/>
                  <a:gd name="connsiteY2" fmla="*/ 253781 h 1368345"/>
                  <a:gd name="connsiteX3" fmla="*/ 679632 w 849816"/>
                  <a:gd name="connsiteY3" fmla="*/ 1272326 h 1368345"/>
                  <a:gd name="connsiteX4" fmla="*/ 652802 w 849816"/>
                  <a:gd name="connsiteY4" fmla="*/ 1368345 h 1368345"/>
                  <a:gd name="connsiteX5" fmla="*/ 0 w 849816"/>
                  <a:gd name="connsiteY5" fmla="*/ 1368345 h 1368345"/>
                  <a:gd name="connsiteX6" fmla="*/ 11584 w 849816"/>
                  <a:gd name="connsiteY6" fmla="*/ 1333334 h 1368345"/>
                  <a:gd name="connsiteX7" fmla="*/ 257124 w 849816"/>
                  <a:gd name="connsiteY7" fmla="*/ 51386 h 1368345"/>
                  <a:gd name="connsiteX8" fmla="*/ 257556 w 849816"/>
                  <a:gd name="connsiteY8" fmla="*/ 0 h 136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816" h="1368345">
                    <a:moveTo>
                      <a:pt x="257556" y="0"/>
                    </a:moveTo>
                    <a:lnTo>
                      <a:pt x="849816" y="0"/>
                    </a:lnTo>
                    <a:lnTo>
                      <a:pt x="845942" y="253781"/>
                    </a:lnTo>
                    <a:cubicBezTo>
                      <a:pt x="829654" y="560296"/>
                      <a:pt x="777048" y="901556"/>
                      <a:pt x="679632" y="1272326"/>
                    </a:cubicBezTo>
                    <a:lnTo>
                      <a:pt x="652802" y="1368345"/>
                    </a:lnTo>
                    <a:lnTo>
                      <a:pt x="0" y="1368345"/>
                    </a:lnTo>
                    <a:lnTo>
                      <a:pt x="11584" y="1333334"/>
                    </a:lnTo>
                    <a:cubicBezTo>
                      <a:pt x="169260" y="832890"/>
                      <a:pt x="246218" y="388622"/>
                      <a:pt x="257124" y="51386"/>
                    </a:cubicBezTo>
                    <a:lnTo>
                      <a:pt x="25755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04" name="Đường nối Thẳng 103">
                <a:extLst>
                  <a:ext uri="{FF2B5EF4-FFF2-40B4-BE49-F238E27FC236}">
                    <a16:creationId xmlns:a16="http://schemas.microsoft.com/office/drawing/2014/main" id="{608B0A11-5AE0-BD5C-28F1-2774DEE6AF0B}"/>
                  </a:ext>
                </a:extLst>
              </p:cNvPr>
              <p:cNvCxnSpPr>
                <a:cxnSpLocks/>
              </p:cNvCxnSpPr>
              <p:nvPr/>
            </p:nvCxnSpPr>
            <p:spPr>
              <a:xfrm flipV="1">
                <a:off x="18577104" y="-159998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5" name="Hộp Văn bản 104">
                <a:extLst>
                  <a:ext uri="{FF2B5EF4-FFF2-40B4-BE49-F238E27FC236}">
                    <a16:creationId xmlns:a16="http://schemas.microsoft.com/office/drawing/2014/main" id="{7412A3B5-E6A4-2AD9-0903-1A20EBEA1B8A}"/>
                  </a:ext>
                </a:extLst>
              </p:cNvPr>
              <p:cNvSpPr txBox="1"/>
              <p:nvPr/>
            </p:nvSpPr>
            <p:spPr>
              <a:xfrm>
                <a:off x="18452742" y="-1430640"/>
                <a:ext cx="1028700"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12</a:t>
                </a:r>
                <a:endParaRPr lang="en-US" sz="1385" dirty="0">
                  <a:solidFill>
                    <a:srgbClr val="FFFF00"/>
                  </a:solidFill>
                  <a:latin typeface="#9Slide07 IcielBaliho Script" pitchFamily="2" charset="0"/>
                </a:endParaRPr>
              </a:p>
            </p:txBody>
          </p:sp>
          <p:sp>
            <p:nvSpPr>
              <p:cNvPr id="106" name="Hộp Văn bản 105">
                <a:extLst>
                  <a:ext uri="{FF2B5EF4-FFF2-40B4-BE49-F238E27FC236}">
                    <a16:creationId xmlns:a16="http://schemas.microsoft.com/office/drawing/2014/main" id="{79D45F6E-6A6D-32A0-0D94-3AA71166BEA1}"/>
                  </a:ext>
                </a:extLst>
              </p:cNvPr>
              <p:cNvSpPr txBox="1"/>
              <p:nvPr/>
            </p:nvSpPr>
            <p:spPr>
              <a:xfrm rot="18054079">
                <a:off x="18534600" y="-2150401"/>
                <a:ext cx="1028700"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ƯC(15,27)</a:t>
                </a:r>
                <a:endParaRPr lang="en-US" sz="1385" dirty="0">
                  <a:solidFill>
                    <a:schemeClr val="bg1"/>
                  </a:solidFill>
                  <a:latin typeface="#9Slide07 IcielBaliho Script" pitchFamily="2" charset="0"/>
                </a:endParaRPr>
              </a:p>
            </p:txBody>
          </p:sp>
        </p:grpSp>
        <p:grpSp>
          <p:nvGrpSpPr>
            <p:cNvPr id="64" name="Nhóm 63">
              <a:extLst>
                <a:ext uri="{FF2B5EF4-FFF2-40B4-BE49-F238E27FC236}">
                  <a16:creationId xmlns:a16="http://schemas.microsoft.com/office/drawing/2014/main" id="{6F35AC34-2CCB-49FD-BFEF-D1C5B164B858}"/>
                </a:ext>
              </a:extLst>
            </p:cNvPr>
            <p:cNvGrpSpPr/>
            <p:nvPr/>
          </p:nvGrpSpPr>
          <p:grpSpPr>
            <a:xfrm>
              <a:off x="10129527" y="2363992"/>
              <a:ext cx="1570688" cy="1576495"/>
              <a:chOff x="18001570" y="-3882083"/>
              <a:chExt cx="1570688" cy="1576495"/>
            </a:xfrm>
          </p:grpSpPr>
          <p:sp>
            <p:nvSpPr>
              <p:cNvPr id="99" name="Hình tự do: Hình 98">
                <a:extLst>
                  <a:ext uri="{FF2B5EF4-FFF2-40B4-BE49-F238E27FC236}">
                    <a16:creationId xmlns:a16="http://schemas.microsoft.com/office/drawing/2014/main" id="{D5ADC661-8544-81E3-0D27-B43BC7D93A52}"/>
                  </a:ext>
                </a:extLst>
              </p:cNvPr>
              <p:cNvSpPr/>
              <p:nvPr/>
            </p:nvSpPr>
            <p:spPr>
              <a:xfrm>
                <a:off x="18001570" y="-3737235"/>
                <a:ext cx="1434814" cy="1431647"/>
              </a:xfrm>
              <a:custGeom>
                <a:avLst/>
                <a:gdLst>
                  <a:gd name="connsiteX0" fmla="*/ 630974 w 1434814"/>
                  <a:gd name="connsiteY0" fmla="*/ 9 h 1431647"/>
                  <a:gd name="connsiteX1" fmla="*/ 1434814 w 1434814"/>
                  <a:gd name="connsiteY1" fmla="*/ 1422340 h 1431647"/>
                  <a:gd name="connsiteX2" fmla="*/ 1434672 w 1434814"/>
                  <a:gd name="connsiteY2" fmla="*/ 1431647 h 1431647"/>
                  <a:gd name="connsiteX3" fmla="*/ 842198 w 1434814"/>
                  <a:gd name="connsiteY3" fmla="*/ 1431647 h 1431647"/>
                  <a:gd name="connsiteX4" fmla="*/ 842520 w 1434814"/>
                  <a:gd name="connsiteY4" fmla="*/ 1393337 h 1431647"/>
                  <a:gd name="connsiteX5" fmla="*/ 601424 w 1434814"/>
                  <a:gd name="connsiteY5" fmla="*/ 851092 h 1431647"/>
                  <a:gd name="connsiteX6" fmla="*/ 357914 w 1434814"/>
                  <a:gd name="connsiteY6" fmla="*/ 1014242 h 1431647"/>
                  <a:gd name="connsiteX7" fmla="*/ 305936 w 1434814"/>
                  <a:gd name="connsiteY7" fmla="*/ 1079377 h 1431647"/>
                  <a:gd name="connsiteX8" fmla="*/ 0 w 1434814"/>
                  <a:gd name="connsiteY8" fmla="*/ 397202 h 1431647"/>
                  <a:gd name="connsiteX9" fmla="*/ 12866 w 1434814"/>
                  <a:gd name="connsiteY9" fmla="*/ 379641 h 1431647"/>
                  <a:gd name="connsiteX10" fmla="*/ 630974 w 1434814"/>
                  <a:gd name="connsiteY10" fmla="*/ 9 h 1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814" h="1431647">
                    <a:moveTo>
                      <a:pt x="630974" y="9"/>
                    </a:moveTo>
                    <a:cubicBezTo>
                      <a:pt x="1054850" y="-2627"/>
                      <a:pt x="1412718" y="526901"/>
                      <a:pt x="1434814" y="1422340"/>
                    </a:cubicBezTo>
                    <a:lnTo>
                      <a:pt x="1434672" y="1431647"/>
                    </a:lnTo>
                    <a:lnTo>
                      <a:pt x="842198" y="1431647"/>
                    </a:lnTo>
                    <a:lnTo>
                      <a:pt x="842520" y="1393337"/>
                    </a:lnTo>
                    <a:cubicBezTo>
                      <a:pt x="836470" y="1044944"/>
                      <a:pt x="749144" y="840058"/>
                      <a:pt x="601424" y="851092"/>
                    </a:cubicBezTo>
                    <a:cubicBezTo>
                      <a:pt x="532644" y="856230"/>
                      <a:pt x="450772" y="908177"/>
                      <a:pt x="357914" y="1014242"/>
                    </a:cubicBezTo>
                    <a:lnTo>
                      <a:pt x="305936" y="1079377"/>
                    </a:lnTo>
                    <a:lnTo>
                      <a:pt x="0" y="397202"/>
                    </a:lnTo>
                    <a:lnTo>
                      <a:pt x="12866" y="379641"/>
                    </a:lnTo>
                    <a:cubicBezTo>
                      <a:pt x="214600" y="121912"/>
                      <a:pt x="430192" y="1258"/>
                      <a:pt x="630974" y="9"/>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00" name="Đường nối Thẳng 99">
                <a:extLst>
                  <a:ext uri="{FF2B5EF4-FFF2-40B4-BE49-F238E27FC236}">
                    <a16:creationId xmlns:a16="http://schemas.microsoft.com/office/drawing/2014/main" id="{D83E05FF-9BB8-833A-9787-6B3A93CFD4D7}"/>
                  </a:ext>
                </a:extLst>
              </p:cNvPr>
              <p:cNvCxnSpPr>
                <a:cxnSpLocks/>
              </p:cNvCxnSpPr>
              <p:nvPr/>
            </p:nvCxnSpPr>
            <p:spPr>
              <a:xfrm flipH="1">
                <a:off x="18658482" y="-3840674"/>
                <a:ext cx="223550" cy="1250829"/>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1" name="Hộp Văn bản 100">
                <a:extLst>
                  <a:ext uri="{FF2B5EF4-FFF2-40B4-BE49-F238E27FC236}">
                    <a16:creationId xmlns:a16="http://schemas.microsoft.com/office/drawing/2014/main" id="{93866590-3518-4E5A-CB81-D7B8615ED136}"/>
                  </a:ext>
                </a:extLst>
              </p:cNvPr>
              <p:cNvSpPr txBox="1"/>
              <p:nvPr/>
            </p:nvSpPr>
            <p:spPr>
              <a:xfrm>
                <a:off x="18543557" y="-2993437"/>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 3}</a:t>
                </a:r>
                <a:endParaRPr lang="en-US" sz="1385" dirty="0">
                  <a:solidFill>
                    <a:srgbClr val="FFFF00"/>
                  </a:solidFill>
                  <a:latin typeface="#9Slide07 IcielBaliho Script" pitchFamily="2" charset="0"/>
                </a:endParaRPr>
              </a:p>
            </p:txBody>
          </p:sp>
          <p:sp>
            <p:nvSpPr>
              <p:cNvPr id="102" name="Hộp Văn bản 101">
                <a:extLst>
                  <a:ext uri="{FF2B5EF4-FFF2-40B4-BE49-F238E27FC236}">
                    <a16:creationId xmlns:a16="http://schemas.microsoft.com/office/drawing/2014/main" id="{F9A935F9-C07B-B7A9-D3C1-951505289DEF}"/>
                  </a:ext>
                </a:extLst>
              </p:cNvPr>
              <p:cNvSpPr txBox="1"/>
              <p:nvPr/>
            </p:nvSpPr>
            <p:spPr>
              <a:xfrm rot="18301532">
                <a:off x="17907004" y="-3481774"/>
                <a:ext cx="1106086"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ƯCLN(20; 60)</a:t>
                </a:r>
                <a:endParaRPr lang="en-US" sz="1385" dirty="0">
                  <a:solidFill>
                    <a:schemeClr val="bg1"/>
                  </a:solidFill>
                  <a:latin typeface="#9Slide07 IcielBaliho Script" pitchFamily="2" charset="0"/>
                </a:endParaRPr>
              </a:p>
            </p:txBody>
          </p:sp>
        </p:grpSp>
        <p:grpSp>
          <p:nvGrpSpPr>
            <p:cNvPr id="65" name="Nhóm 64">
              <a:extLst>
                <a:ext uri="{FF2B5EF4-FFF2-40B4-BE49-F238E27FC236}">
                  <a16:creationId xmlns:a16="http://schemas.microsoft.com/office/drawing/2014/main" id="{5998143E-6D90-416F-11C1-C461983E01D0}"/>
                </a:ext>
              </a:extLst>
            </p:cNvPr>
            <p:cNvGrpSpPr/>
            <p:nvPr/>
          </p:nvGrpSpPr>
          <p:grpSpPr>
            <a:xfrm>
              <a:off x="8662747" y="640756"/>
              <a:ext cx="1085137" cy="3200809"/>
              <a:chOff x="17249734" y="-3380502"/>
              <a:chExt cx="1085138" cy="3200808"/>
            </a:xfrm>
          </p:grpSpPr>
          <p:sp>
            <p:nvSpPr>
              <p:cNvPr id="97" name="Hình tự do: Hình 96">
                <a:extLst>
                  <a:ext uri="{FF2B5EF4-FFF2-40B4-BE49-F238E27FC236}">
                    <a16:creationId xmlns:a16="http://schemas.microsoft.com/office/drawing/2014/main" id="{231D7CC9-3A5C-AF7D-78BE-40B34B6075B8}"/>
                  </a:ext>
                </a:extLst>
              </p:cNvPr>
              <p:cNvSpPr/>
              <p:nvPr/>
            </p:nvSpPr>
            <p:spPr>
              <a:xfrm>
                <a:off x="17249734" y="-3380502"/>
                <a:ext cx="1005804" cy="3200808"/>
              </a:xfrm>
              <a:custGeom>
                <a:avLst/>
                <a:gdLst>
                  <a:gd name="connsiteX0" fmla="*/ 700412 w 1005804"/>
                  <a:gd name="connsiteY0" fmla="*/ 0 h 3200808"/>
                  <a:gd name="connsiteX1" fmla="*/ 1005804 w 1005804"/>
                  <a:gd name="connsiteY1" fmla="*/ 680961 h 3200808"/>
                  <a:gd name="connsiteX2" fmla="*/ 932584 w 1005804"/>
                  <a:gd name="connsiteY2" fmla="*/ 788275 h 3200808"/>
                  <a:gd name="connsiteX3" fmla="*/ 4434 w 1005804"/>
                  <a:gd name="connsiteY3" fmla="*/ 3200808 h 3200808"/>
                  <a:gd name="connsiteX4" fmla="*/ 0 w 1005804"/>
                  <a:gd name="connsiteY4" fmla="*/ 3179569 h 3200808"/>
                  <a:gd name="connsiteX5" fmla="*/ 201752 w 1005804"/>
                  <a:gd name="connsiteY5" fmla="*/ 1148431 h 3200808"/>
                  <a:gd name="connsiteX6" fmla="*/ 249840 w 1005804"/>
                  <a:gd name="connsiteY6" fmla="*/ 977681 h 3200808"/>
                  <a:gd name="connsiteX7" fmla="*/ 668108 w 1005804"/>
                  <a:gd name="connsiteY7" fmla="*/ 44085 h 3200808"/>
                  <a:gd name="connsiteX8" fmla="*/ 700412 w 1005804"/>
                  <a:gd name="connsiteY8" fmla="*/ 0 h 320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04" h="3200808">
                    <a:moveTo>
                      <a:pt x="700412" y="0"/>
                    </a:moveTo>
                    <a:lnTo>
                      <a:pt x="1005804" y="680961"/>
                    </a:lnTo>
                    <a:lnTo>
                      <a:pt x="932584" y="788275"/>
                    </a:lnTo>
                    <a:cubicBezTo>
                      <a:pt x="674294" y="1193303"/>
                      <a:pt x="353932" y="1959412"/>
                      <a:pt x="4434" y="3200808"/>
                    </a:cubicBezTo>
                    <a:lnTo>
                      <a:pt x="0" y="3179569"/>
                    </a:lnTo>
                    <a:lnTo>
                      <a:pt x="201752" y="1148431"/>
                    </a:lnTo>
                    <a:lnTo>
                      <a:pt x="249840" y="977681"/>
                    </a:lnTo>
                    <a:cubicBezTo>
                      <a:pt x="369956" y="576831"/>
                      <a:pt x="513876" y="268403"/>
                      <a:pt x="668108" y="44085"/>
                    </a:cubicBezTo>
                    <a:lnTo>
                      <a:pt x="70041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98" name="Hộp Văn bản 97">
                <a:extLst>
                  <a:ext uri="{FF2B5EF4-FFF2-40B4-BE49-F238E27FC236}">
                    <a16:creationId xmlns:a16="http://schemas.microsoft.com/office/drawing/2014/main" id="{8B206515-B715-85A8-A96D-575B13C1C5C3}"/>
                  </a:ext>
                </a:extLst>
              </p:cNvPr>
              <p:cNvSpPr txBox="1"/>
              <p:nvPr/>
            </p:nvSpPr>
            <p:spPr>
              <a:xfrm>
                <a:off x="17306171" y="-2566501"/>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20</a:t>
                </a:r>
                <a:endParaRPr lang="en-US" sz="1385" dirty="0">
                  <a:solidFill>
                    <a:srgbClr val="FFFF00"/>
                  </a:solidFill>
                  <a:latin typeface="#9Slide07 IcielBaliho Script" pitchFamily="2" charset="0"/>
                </a:endParaRPr>
              </a:p>
            </p:txBody>
          </p:sp>
        </p:grpSp>
        <p:grpSp>
          <p:nvGrpSpPr>
            <p:cNvPr id="66" name="Nhóm 65">
              <a:extLst>
                <a:ext uri="{FF2B5EF4-FFF2-40B4-BE49-F238E27FC236}">
                  <a16:creationId xmlns:a16="http://schemas.microsoft.com/office/drawing/2014/main" id="{E78C151D-CD1F-3248-F0A6-AFC91FC66A61}"/>
                </a:ext>
              </a:extLst>
            </p:cNvPr>
            <p:cNvGrpSpPr/>
            <p:nvPr/>
          </p:nvGrpSpPr>
          <p:grpSpPr>
            <a:xfrm>
              <a:off x="7882308" y="1997302"/>
              <a:ext cx="797419" cy="3159728"/>
              <a:chOff x="16603529" y="-3463893"/>
              <a:chExt cx="797419" cy="3159728"/>
            </a:xfrm>
          </p:grpSpPr>
          <p:sp>
            <p:nvSpPr>
              <p:cNvPr id="94" name="Hình tự do: Hình 93">
                <a:extLst>
                  <a:ext uri="{FF2B5EF4-FFF2-40B4-BE49-F238E27FC236}">
                    <a16:creationId xmlns:a16="http://schemas.microsoft.com/office/drawing/2014/main" id="{D43A85A6-7288-DD1A-3D60-8456FC6BA50A}"/>
                  </a:ext>
                </a:extLst>
              </p:cNvPr>
              <p:cNvSpPr/>
              <p:nvPr/>
            </p:nvSpPr>
            <p:spPr>
              <a:xfrm>
                <a:off x="16603529" y="-3463893"/>
                <a:ext cx="797419" cy="3159728"/>
              </a:xfrm>
              <a:custGeom>
                <a:avLst/>
                <a:gdLst>
                  <a:gd name="connsiteX0" fmla="*/ 118036 w 797419"/>
                  <a:gd name="connsiteY0" fmla="*/ 0 h 3159728"/>
                  <a:gd name="connsiteX1" fmla="*/ 193399 w 797419"/>
                  <a:gd name="connsiteY1" fmla="*/ 80693 h 3159728"/>
                  <a:gd name="connsiteX2" fmla="*/ 742275 w 797419"/>
                  <a:gd name="connsiteY2" fmla="*/ 1204403 h 3159728"/>
                  <a:gd name="connsiteX3" fmla="*/ 797419 w 797419"/>
                  <a:gd name="connsiteY3" fmla="*/ 1420393 h 3159728"/>
                  <a:gd name="connsiteX4" fmla="*/ 624651 w 797419"/>
                  <a:gd name="connsiteY4" fmla="*/ 3159728 h 3159728"/>
                  <a:gd name="connsiteX5" fmla="*/ 597195 w 797419"/>
                  <a:gd name="connsiteY5" fmla="*/ 3028211 h 3159728"/>
                  <a:gd name="connsiteX6" fmla="*/ 10237 w 797419"/>
                  <a:gd name="connsiteY6" fmla="*/ 1207434 h 3159728"/>
                  <a:gd name="connsiteX7" fmla="*/ 0 w 797419"/>
                  <a:gd name="connsiteY7" fmla="*/ 1188335 h 3159728"/>
                  <a:gd name="connsiteX8" fmla="*/ 118036 w 797419"/>
                  <a:gd name="connsiteY8"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419" h="3159728">
                    <a:moveTo>
                      <a:pt x="118036" y="0"/>
                    </a:moveTo>
                    <a:lnTo>
                      <a:pt x="193399" y="80693"/>
                    </a:lnTo>
                    <a:cubicBezTo>
                      <a:pt x="409943" y="332852"/>
                      <a:pt x="601843" y="702781"/>
                      <a:pt x="742275" y="1204403"/>
                    </a:cubicBezTo>
                    <a:lnTo>
                      <a:pt x="797419" y="1420393"/>
                    </a:lnTo>
                    <a:lnTo>
                      <a:pt x="624651" y="3159728"/>
                    </a:lnTo>
                    <a:lnTo>
                      <a:pt x="597195" y="3028211"/>
                    </a:lnTo>
                    <a:cubicBezTo>
                      <a:pt x="416673" y="2198668"/>
                      <a:pt x="213205" y="1605263"/>
                      <a:pt x="10237" y="1207434"/>
                    </a:cubicBezTo>
                    <a:lnTo>
                      <a:pt x="0" y="1188335"/>
                    </a:lnTo>
                    <a:lnTo>
                      <a:pt x="1180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95" name="Hộp Văn bản 94">
                <a:extLst>
                  <a:ext uri="{FF2B5EF4-FFF2-40B4-BE49-F238E27FC236}">
                    <a16:creationId xmlns:a16="http://schemas.microsoft.com/office/drawing/2014/main" id="{D77CFC2B-9B89-7272-8153-13F73491D4A2}"/>
                  </a:ext>
                </a:extLst>
              </p:cNvPr>
              <p:cNvSpPr txBox="1"/>
              <p:nvPr/>
            </p:nvSpPr>
            <p:spPr>
              <a:xfrm rot="4359584">
                <a:off x="16456632" y="-2707485"/>
                <a:ext cx="1028702"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ƯC(30,48)</a:t>
                </a:r>
                <a:endParaRPr lang="en-US" sz="1385" dirty="0">
                  <a:solidFill>
                    <a:schemeClr val="bg1"/>
                  </a:solidFill>
                  <a:latin typeface="#9Slide07 IcielBaliho Script" pitchFamily="2" charset="0"/>
                </a:endParaRPr>
              </a:p>
            </p:txBody>
          </p:sp>
          <p:pic>
            <p:nvPicPr>
              <p:cNvPr id="96" name="Hình ảnh 95" descr="Ảnh có chứa cánh hoa, Hoa hồng vườn, thực vật, Hoa hồng trà lai&#10;&#10;Mô tả được tạo tự động">
                <a:extLst>
                  <a:ext uri="{FF2B5EF4-FFF2-40B4-BE49-F238E27FC236}">
                    <a16:creationId xmlns:a16="http://schemas.microsoft.com/office/drawing/2014/main" id="{1E32CF0E-BE7A-33A0-63DA-3F8E16B2850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 t="50000" r="48317"/>
              <a:stretch/>
            </p:blipFill>
            <p:spPr>
              <a:xfrm>
                <a:off x="16789030" y="-2085203"/>
                <a:ext cx="598185" cy="545670"/>
              </a:xfrm>
              <a:prstGeom prst="rect">
                <a:avLst/>
              </a:prstGeom>
            </p:spPr>
          </p:pic>
        </p:grpSp>
        <p:grpSp>
          <p:nvGrpSpPr>
            <p:cNvPr id="67" name="Nhóm 66">
              <a:extLst>
                <a:ext uri="{FF2B5EF4-FFF2-40B4-BE49-F238E27FC236}">
                  <a16:creationId xmlns:a16="http://schemas.microsoft.com/office/drawing/2014/main" id="{A03FAE5C-E81F-7BCC-7006-31C2F70B2A58}"/>
                </a:ext>
              </a:extLst>
            </p:cNvPr>
            <p:cNvGrpSpPr/>
            <p:nvPr/>
          </p:nvGrpSpPr>
          <p:grpSpPr>
            <a:xfrm>
              <a:off x="10874323" y="874887"/>
              <a:ext cx="1164550" cy="1670792"/>
              <a:chOff x="1295350" y="1374655"/>
              <a:chExt cx="1164550" cy="1670792"/>
            </a:xfrm>
          </p:grpSpPr>
          <p:grpSp>
            <p:nvGrpSpPr>
              <p:cNvPr id="88" name="Nhóm 87">
                <a:extLst>
                  <a:ext uri="{FF2B5EF4-FFF2-40B4-BE49-F238E27FC236}">
                    <a16:creationId xmlns:a16="http://schemas.microsoft.com/office/drawing/2014/main" id="{79E50613-7C21-4625-F93D-A22376E4B7E9}"/>
                  </a:ext>
                </a:extLst>
              </p:cNvPr>
              <p:cNvGrpSpPr/>
              <p:nvPr/>
            </p:nvGrpSpPr>
            <p:grpSpPr>
              <a:xfrm>
                <a:off x="1295350" y="1374655"/>
                <a:ext cx="1164550" cy="1562066"/>
                <a:chOff x="14570706" y="-2818817"/>
                <a:chExt cx="1164550" cy="1562066"/>
              </a:xfrm>
            </p:grpSpPr>
            <p:sp>
              <p:nvSpPr>
                <p:cNvPr id="90" name="Hình tự do: Hình 89">
                  <a:extLst>
                    <a:ext uri="{FF2B5EF4-FFF2-40B4-BE49-F238E27FC236}">
                      <a16:creationId xmlns:a16="http://schemas.microsoft.com/office/drawing/2014/main" id="{08BA734D-E2CB-2AD6-5481-F13A9947248A}"/>
                    </a:ext>
                  </a:extLst>
                </p:cNvPr>
                <p:cNvSpPr/>
                <p:nvPr/>
              </p:nvSpPr>
              <p:spPr>
                <a:xfrm>
                  <a:off x="14730054" y="-2818817"/>
                  <a:ext cx="997991" cy="1562066"/>
                </a:xfrm>
                <a:custGeom>
                  <a:avLst/>
                  <a:gdLst>
                    <a:gd name="connsiteX0" fmla="*/ 166839 w 997991"/>
                    <a:gd name="connsiteY0" fmla="*/ 0 h 1562066"/>
                    <a:gd name="connsiteX1" fmla="*/ 997991 w 997991"/>
                    <a:gd name="connsiteY1" fmla="*/ 0 h 1562066"/>
                    <a:gd name="connsiteX2" fmla="*/ 968125 w 997991"/>
                    <a:gd name="connsiteY2" fmla="*/ 29790 h 1562066"/>
                    <a:gd name="connsiteX3" fmla="*/ 733352 w 997991"/>
                    <a:gd name="connsiteY3" fmla="*/ 1555629 h 1562066"/>
                    <a:gd name="connsiteX4" fmla="*/ 734347 w 997991"/>
                    <a:gd name="connsiteY4" fmla="*/ 1562066 h 1562066"/>
                    <a:gd name="connsiteX5" fmla="*/ 34952 w 997991"/>
                    <a:gd name="connsiteY5" fmla="*/ 1562066 h 1562066"/>
                    <a:gd name="connsiteX6" fmla="*/ 19876 w 997991"/>
                    <a:gd name="connsiteY6" fmla="*/ 1441656 h 1562066"/>
                    <a:gd name="connsiteX7" fmla="*/ 118196 w 997991"/>
                    <a:gd name="connsiteY7" fmla="*/ 147609 h 1562066"/>
                    <a:gd name="connsiteX8" fmla="*/ 166839 w 997991"/>
                    <a:gd name="connsiteY8" fmla="*/ 0 h 15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991" h="1562066">
                      <a:moveTo>
                        <a:pt x="166839" y="0"/>
                      </a:moveTo>
                      <a:lnTo>
                        <a:pt x="997991" y="0"/>
                      </a:lnTo>
                      <a:lnTo>
                        <a:pt x="968125" y="29790"/>
                      </a:lnTo>
                      <a:cubicBezTo>
                        <a:pt x="754526" y="269637"/>
                        <a:pt x="644255" y="833630"/>
                        <a:pt x="733352" y="1555629"/>
                      </a:cubicBezTo>
                      <a:lnTo>
                        <a:pt x="734347" y="1562066"/>
                      </a:lnTo>
                      <a:lnTo>
                        <a:pt x="34952" y="1562066"/>
                      </a:lnTo>
                      <a:lnTo>
                        <a:pt x="19876" y="1441656"/>
                      </a:lnTo>
                      <a:cubicBezTo>
                        <a:pt x="-28352" y="944186"/>
                        <a:pt x="13772" y="507984"/>
                        <a:pt x="118196" y="147609"/>
                      </a:cubicBezTo>
                      <a:lnTo>
                        <a:pt x="166839"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91" name="Đường nối Thẳng 90">
                  <a:extLst>
                    <a:ext uri="{FF2B5EF4-FFF2-40B4-BE49-F238E27FC236}">
                      <a16:creationId xmlns:a16="http://schemas.microsoft.com/office/drawing/2014/main" id="{9568E45D-2C0E-0AF0-2FB8-DE26AC4BCA44}"/>
                    </a:ext>
                  </a:extLst>
                </p:cNvPr>
                <p:cNvCxnSpPr>
                  <a:cxnSpLocks/>
                </p:cNvCxnSpPr>
                <p:nvPr/>
              </p:nvCxnSpPr>
              <p:spPr>
                <a:xfrm flipV="1">
                  <a:off x="14703676" y="-2092569"/>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92" name="Hộp Văn bản 91">
                  <a:extLst>
                    <a:ext uri="{FF2B5EF4-FFF2-40B4-BE49-F238E27FC236}">
                      <a16:creationId xmlns:a16="http://schemas.microsoft.com/office/drawing/2014/main" id="{ABF036AE-4DEA-BE81-B76F-501CBC8A6A46}"/>
                    </a:ext>
                  </a:extLst>
                </p:cNvPr>
                <p:cNvSpPr txBox="1"/>
                <p:nvPr/>
              </p:nvSpPr>
              <p:spPr>
                <a:xfrm>
                  <a:off x="14570706" y="-1877573"/>
                  <a:ext cx="1028701" cy="305468"/>
                </a:xfrm>
                <a:prstGeom prst="rect">
                  <a:avLst/>
                </a:prstGeom>
                <a:noFill/>
              </p:spPr>
              <p:txBody>
                <a:bodyPr wrap="square" rtlCol="0">
                  <a:spAutoFit/>
                </a:bodyPr>
                <a:lstStyle/>
                <a:p>
                  <a:pPr algn="ctr"/>
                  <a:endParaRPr lang="en-US" sz="1385" dirty="0">
                    <a:solidFill>
                      <a:schemeClr val="bg1"/>
                    </a:solidFill>
                    <a:latin typeface="#9Slide07 IcielBaliho Script" pitchFamily="2" charset="0"/>
                  </a:endParaRPr>
                </a:p>
              </p:txBody>
            </p:sp>
            <p:sp>
              <p:nvSpPr>
                <p:cNvPr id="93" name="Hộp Văn bản 92">
                  <a:extLst>
                    <a:ext uri="{FF2B5EF4-FFF2-40B4-BE49-F238E27FC236}">
                      <a16:creationId xmlns:a16="http://schemas.microsoft.com/office/drawing/2014/main" id="{9B003CE7-C9AB-1EE3-4629-65B16E4D2605}"/>
                    </a:ext>
                  </a:extLst>
                </p:cNvPr>
                <p:cNvSpPr txBox="1"/>
                <p:nvPr/>
              </p:nvSpPr>
              <p:spPr>
                <a:xfrm>
                  <a:off x="14570706" y="-2566501"/>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15</a:t>
                  </a:r>
                  <a:endParaRPr lang="en-US" sz="1385" dirty="0">
                    <a:solidFill>
                      <a:srgbClr val="FFFF00"/>
                    </a:solidFill>
                    <a:latin typeface="#9Slide07 IcielBaliho Script" pitchFamily="2" charset="0"/>
                  </a:endParaRPr>
                </a:p>
              </p:txBody>
            </p:sp>
          </p:grpSp>
          <p:sp>
            <p:nvSpPr>
              <p:cNvPr id="89" name="Hộp Văn bản 88">
                <a:extLst>
                  <a:ext uri="{FF2B5EF4-FFF2-40B4-BE49-F238E27FC236}">
                    <a16:creationId xmlns:a16="http://schemas.microsoft.com/office/drawing/2014/main" id="{E8A9C7F1-B595-5412-D493-ADFFB1FFFED7}"/>
                  </a:ext>
                </a:extLst>
              </p:cNvPr>
              <p:cNvSpPr txBox="1"/>
              <p:nvPr/>
            </p:nvSpPr>
            <p:spPr>
              <a:xfrm rot="17817680">
                <a:off x="1309682" y="2378363"/>
                <a:ext cx="1028701"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ƯCLN(22,39)</a:t>
                </a:r>
                <a:endParaRPr lang="en-US" sz="1385" dirty="0">
                  <a:solidFill>
                    <a:schemeClr val="bg1"/>
                  </a:solidFill>
                  <a:latin typeface="#9Slide07 IcielBaliho Script" pitchFamily="2" charset="0"/>
                </a:endParaRPr>
              </a:p>
            </p:txBody>
          </p:sp>
        </p:grpSp>
        <p:grpSp>
          <p:nvGrpSpPr>
            <p:cNvPr id="68" name="Nhóm 67">
              <a:extLst>
                <a:ext uri="{FF2B5EF4-FFF2-40B4-BE49-F238E27FC236}">
                  <a16:creationId xmlns:a16="http://schemas.microsoft.com/office/drawing/2014/main" id="{F882EE26-EB00-9B7A-8913-1D24A773ADF0}"/>
                </a:ext>
              </a:extLst>
            </p:cNvPr>
            <p:cNvGrpSpPr/>
            <p:nvPr/>
          </p:nvGrpSpPr>
          <p:grpSpPr>
            <a:xfrm>
              <a:off x="9042058" y="2736008"/>
              <a:ext cx="1569877" cy="2307422"/>
              <a:chOff x="1850097" y="5193750"/>
              <a:chExt cx="1569877" cy="2307422"/>
            </a:xfrm>
          </p:grpSpPr>
          <p:grpSp>
            <p:nvGrpSpPr>
              <p:cNvPr id="82" name="Nhóm 81">
                <a:extLst>
                  <a:ext uri="{FF2B5EF4-FFF2-40B4-BE49-F238E27FC236}">
                    <a16:creationId xmlns:a16="http://schemas.microsoft.com/office/drawing/2014/main" id="{F45418DE-A994-1159-4184-BB0AB6BFAFCD}"/>
                  </a:ext>
                </a:extLst>
              </p:cNvPr>
              <p:cNvGrpSpPr/>
              <p:nvPr/>
            </p:nvGrpSpPr>
            <p:grpSpPr>
              <a:xfrm>
                <a:off x="1850097" y="5193750"/>
                <a:ext cx="1569877" cy="2307422"/>
                <a:chOff x="15334490" y="595528"/>
                <a:chExt cx="1569876" cy="2307422"/>
              </a:xfrm>
            </p:grpSpPr>
            <p:sp>
              <p:nvSpPr>
                <p:cNvPr id="84" name="Hình tự do: Hình 83">
                  <a:extLst>
                    <a:ext uri="{FF2B5EF4-FFF2-40B4-BE49-F238E27FC236}">
                      <a16:creationId xmlns:a16="http://schemas.microsoft.com/office/drawing/2014/main" id="{0A0F7E7C-DBE8-F31C-547F-361CB2319CDB}"/>
                    </a:ext>
                  </a:extLst>
                </p:cNvPr>
                <p:cNvSpPr/>
                <p:nvPr/>
              </p:nvSpPr>
              <p:spPr>
                <a:xfrm>
                  <a:off x="15334490" y="595528"/>
                  <a:ext cx="1569876" cy="2307422"/>
                </a:xfrm>
                <a:custGeom>
                  <a:avLst/>
                  <a:gdLst>
                    <a:gd name="connsiteX0" fmla="*/ 0 w 1569876"/>
                    <a:gd name="connsiteY0" fmla="*/ 0 h 2307422"/>
                    <a:gd name="connsiteX1" fmla="*/ 727004 w 1569876"/>
                    <a:gd name="connsiteY1" fmla="*/ 0 h 2307422"/>
                    <a:gd name="connsiteX2" fmla="*/ 885060 w 1569876"/>
                    <a:gd name="connsiteY2" fmla="*/ 288145 h 2307422"/>
                    <a:gd name="connsiteX3" fmla="*/ 1323342 w 1569876"/>
                    <a:gd name="connsiteY3" fmla="*/ 941394 h 2307422"/>
                    <a:gd name="connsiteX4" fmla="*/ 1569876 w 1569876"/>
                    <a:gd name="connsiteY4" fmla="*/ 1246053 h 2307422"/>
                    <a:gd name="connsiteX5" fmla="*/ 1569876 w 1569876"/>
                    <a:gd name="connsiteY5" fmla="*/ 2307422 h 2307422"/>
                    <a:gd name="connsiteX6" fmla="*/ 1286718 w 1569876"/>
                    <a:gd name="connsiteY6" fmla="*/ 1975622 h 2307422"/>
                    <a:gd name="connsiteX7" fmla="*/ 156728 w 1569876"/>
                    <a:gd name="connsiteY7" fmla="*/ 309436 h 2307422"/>
                    <a:gd name="connsiteX8" fmla="*/ 0 w 1569876"/>
                    <a:gd name="connsiteY8" fmla="*/ 0 h 23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876" h="2307422">
                      <a:moveTo>
                        <a:pt x="0" y="0"/>
                      </a:moveTo>
                      <a:lnTo>
                        <a:pt x="727004" y="0"/>
                      </a:lnTo>
                      <a:lnTo>
                        <a:pt x="885060" y="288145"/>
                      </a:lnTo>
                      <a:cubicBezTo>
                        <a:pt x="1012941" y="505971"/>
                        <a:pt x="1158535" y="724586"/>
                        <a:pt x="1323342" y="941394"/>
                      </a:cubicBezTo>
                      <a:lnTo>
                        <a:pt x="1569876" y="1246053"/>
                      </a:lnTo>
                      <a:lnTo>
                        <a:pt x="1569876" y="2307422"/>
                      </a:lnTo>
                      <a:lnTo>
                        <a:pt x="1286718" y="1975622"/>
                      </a:lnTo>
                      <a:cubicBezTo>
                        <a:pt x="810513" y="1396778"/>
                        <a:pt x="439261" y="838575"/>
                        <a:pt x="156728" y="309436"/>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85" name="Đường nối Thẳng 84">
                  <a:extLst>
                    <a:ext uri="{FF2B5EF4-FFF2-40B4-BE49-F238E27FC236}">
                      <a16:creationId xmlns:a16="http://schemas.microsoft.com/office/drawing/2014/main" id="{65BA2870-9EEB-B4D0-6B2F-E6F07A638DEC}"/>
                    </a:ext>
                  </a:extLst>
                </p:cNvPr>
                <p:cNvCxnSpPr>
                  <a:cxnSpLocks/>
                </p:cNvCxnSpPr>
                <p:nvPr/>
              </p:nvCxnSpPr>
              <p:spPr>
                <a:xfrm flipV="1">
                  <a:off x="15521626" y="1400565"/>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86" name="Hộp Văn bản 85">
                  <a:extLst>
                    <a:ext uri="{FF2B5EF4-FFF2-40B4-BE49-F238E27FC236}">
                      <a16:creationId xmlns:a16="http://schemas.microsoft.com/office/drawing/2014/main" id="{8167AC04-9C8B-7C7E-B3B1-7CAAF72612AF}"/>
                    </a:ext>
                  </a:extLst>
                </p:cNvPr>
                <p:cNvSpPr txBox="1"/>
                <p:nvPr/>
              </p:nvSpPr>
              <p:spPr>
                <a:xfrm>
                  <a:off x="15366585" y="895854"/>
                  <a:ext cx="1028701" cy="305468"/>
                </a:xfrm>
                <a:prstGeom prst="rect">
                  <a:avLst/>
                </a:prstGeom>
                <a:noFill/>
              </p:spPr>
              <p:txBody>
                <a:bodyPr wrap="square" rtlCol="0">
                  <a:spAutoFit/>
                </a:bodyPr>
                <a:lstStyle/>
                <a:p>
                  <a:pPr algn="ctr"/>
                  <a:endParaRPr lang="en-US" sz="1385" dirty="0">
                    <a:solidFill>
                      <a:srgbClr val="FFFF00"/>
                    </a:solidFill>
                    <a:latin typeface="#9Slide07 IcielBaliho Script" pitchFamily="2" charset="0"/>
                  </a:endParaRPr>
                </a:p>
              </p:txBody>
            </p:sp>
            <p:sp>
              <p:nvSpPr>
                <p:cNvPr id="87" name="Hộp Văn bản 86">
                  <a:extLst>
                    <a:ext uri="{FF2B5EF4-FFF2-40B4-BE49-F238E27FC236}">
                      <a16:creationId xmlns:a16="http://schemas.microsoft.com/office/drawing/2014/main" id="{CAC68F19-8BE8-25F2-FCE2-45E0AC11061F}"/>
                    </a:ext>
                  </a:extLst>
                </p:cNvPr>
                <p:cNvSpPr txBox="1"/>
                <p:nvPr/>
              </p:nvSpPr>
              <p:spPr>
                <a:xfrm rot="3223326">
                  <a:off x="15916122" y="1754577"/>
                  <a:ext cx="1144444"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 (48, 42)</a:t>
                  </a:r>
                  <a:endParaRPr lang="en-US" sz="1385" dirty="0">
                    <a:solidFill>
                      <a:schemeClr val="bg1"/>
                    </a:solidFill>
                    <a:latin typeface="#9Slide07 IcielBaliho Script" pitchFamily="2" charset="0"/>
                  </a:endParaRPr>
                </a:p>
              </p:txBody>
            </p:sp>
          </p:grpSp>
          <p:graphicFrame>
            <p:nvGraphicFramePr>
              <p:cNvPr id="83" name="Đối tượng 82">
                <a:extLst>
                  <a:ext uri="{FF2B5EF4-FFF2-40B4-BE49-F238E27FC236}">
                    <a16:creationId xmlns:a16="http://schemas.microsoft.com/office/drawing/2014/main" id="{8E14BDDE-EC60-69B5-723B-F3D8FABA8F8E}"/>
                  </a:ext>
                </a:extLst>
              </p:cNvPr>
              <p:cNvGraphicFramePr>
                <a:graphicFrameLocks noChangeAspect="1"/>
              </p:cNvGraphicFramePr>
              <p:nvPr>
                <p:extLst>
                  <p:ext uri="{D42A27DB-BD31-4B8C-83A1-F6EECF244321}">
                    <p14:modId xmlns:p14="http://schemas.microsoft.com/office/powerpoint/2010/main" val="1592091955"/>
                  </p:ext>
                </p:extLst>
              </p:nvPr>
            </p:nvGraphicFramePr>
            <p:xfrm>
              <a:off x="2342709" y="5338374"/>
              <a:ext cx="133770" cy="380219"/>
            </p:xfrm>
            <a:graphic>
              <a:graphicData uri="http://schemas.openxmlformats.org/presentationml/2006/ole">
                <mc:AlternateContent xmlns:mc="http://schemas.openxmlformats.org/markup-compatibility/2006">
                  <mc:Choice xmlns:v="urn:schemas-microsoft-com:vml" Requires="v">
                    <p:oleObj name="Equation" r:id="rId3" imgW="139680" imgH="393480" progId="Equation.DSMT4">
                      <p:embed/>
                    </p:oleObj>
                  </mc:Choice>
                  <mc:Fallback>
                    <p:oleObj name="Equation" r:id="rId3" imgW="139680" imgH="393480" progId="Equation.DSMT4">
                      <p:embed/>
                      <p:pic>
                        <p:nvPicPr>
                          <p:cNvPr id="83" name="Đối tượng 82">
                            <a:extLst>
                              <a:ext uri="{FF2B5EF4-FFF2-40B4-BE49-F238E27FC236}">
                                <a16:creationId xmlns:a16="http://schemas.microsoft.com/office/drawing/2014/main" id="{8E14BDDE-EC60-69B5-723B-F3D8FABA8F8E}"/>
                              </a:ext>
                            </a:extLst>
                          </p:cNvPr>
                          <p:cNvPicPr/>
                          <p:nvPr/>
                        </p:nvPicPr>
                        <p:blipFill>
                          <a:blip r:embed="rId4"/>
                          <a:stretch>
                            <a:fillRect/>
                          </a:stretch>
                        </p:blipFill>
                        <p:spPr>
                          <a:xfrm>
                            <a:off x="2342709" y="5338374"/>
                            <a:ext cx="133770" cy="380219"/>
                          </a:xfrm>
                          <a:prstGeom prst="rect">
                            <a:avLst/>
                          </a:prstGeom>
                        </p:spPr>
                      </p:pic>
                    </p:oleObj>
                  </mc:Fallback>
                </mc:AlternateContent>
              </a:graphicData>
            </a:graphic>
          </p:graphicFrame>
        </p:grpSp>
        <p:grpSp>
          <p:nvGrpSpPr>
            <p:cNvPr id="69" name="Nhóm 68">
              <a:extLst>
                <a:ext uri="{FF2B5EF4-FFF2-40B4-BE49-F238E27FC236}">
                  <a16:creationId xmlns:a16="http://schemas.microsoft.com/office/drawing/2014/main" id="{4C804049-ED45-82BC-42D4-B68922CCF7A8}"/>
                </a:ext>
              </a:extLst>
            </p:cNvPr>
            <p:cNvGrpSpPr/>
            <p:nvPr/>
          </p:nvGrpSpPr>
          <p:grpSpPr>
            <a:xfrm>
              <a:off x="8906332" y="4683146"/>
              <a:ext cx="1788130" cy="1507649"/>
              <a:chOff x="4545993" y="3169822"/>
              <a:chExt cx="1788130" cy="1507649"/>
            </a:xfrm>
          </p:grpSpPr>
          <p:grpSp>
            <p:nvGrpSpPr>
              <p:cNvPr id="76" name="Nhóm 75">
                <a:extLst>
                  <a:ext uri="{FF2B5EF4-FFF2-40B4-BE49-F238E27FC236}">
                    <a16:creationId xmlns:a16="http://schemas.microsoft.com/office/drawing/2014/main" id="{EAE668D7-F617-92C0-C7EA-0718874C5F01}"/>
                  </a:ext>
                </a:extLst>
              </p:cNvPr>
              <p:cNvGrpSpPr/>
              <p:nvPr/>
            </p:nvGrpSpPr>
            <p:grpSpPr>
              <a:xfrm>
                <a:off x="4545993" y="3169822"/>
                <a:ext cx="1788130" cy="1507649"/>
                <a:chOff x="17856464" y="-943773"/>
                <a:chExt cx="1788129" cy="1507649"/>
              </a:xfrm>
            </p:grpSpPr>
            <p:sp>
              <p:nvSpPr>
                <p:cNvPr id="78" name="Hình tự do: Hình 77">
                  <a:extLst>
                    <a:ext uri="{FF2B5EF4-FFF2-40B4-BE49-F238E27FC236}">
                      <a16:creationId xmlns:a16="http://schemas.microsoft.com/office/drawing/2014/main" id="{289EFE8B-4A60-20DC-92F5-A9F901A6C867}"/>
                    </a:ext>
                  </a:extLst>
                </p:cNvPr>
                <p:cNvSpPr/>
                <p:nvPr/>
              </p:nvSpPr>
              <p:spPr>
                <a:xfrm>
                  <a:off x="17863428" y="-943773"/>
                  <a:ext cx="1336570" cy="1507649"/>
                </a:xfrm>
                <a:custGeom>
                  <a:avLst/>
                  <a:gdLst>
                    <a:gd name="connsiteX0" fmla="*/ 682136 w 1336570"/>
                    <a:gd name="connsiteY0" fmla="*/ 0 h 1507649"/>
                    <a:gd name="connsiteX1" fmla="*/ 1336570 w 1336570"/>
                    <a:gd name="connsiteY1" fmla="*/ 0 h 1507649"/>
                    <a:gd name="connsiteX2" fmla="*/ 1319764 w 1336570"/>
                    <a:gd name="connsiteY2" fmla="*/ 60148 h 1507649"/>
                    <a:gd name="connsiteX3" fmla="*/ 723452 w 1336570"/>
                    <a:gd name="connsiteY3" fmla="*/ 1500377 h 1507649"/>
                    <a:gd name="connsiteX4" fmla="*/ 719496 w 1336570"/>
                    <a:gd name="connsiteY4" fmla="*/ 1507649 h 1507649"/>
                    <a:gd name="connsiteX5" fmla="*/ 0 w 1336570"/>
                    <a:gd name="connsiteY5" fmla="*/ 1507649 h 1507649"/>
                    <a:gd name="connsiteX6" fmla="*/ 95076 w 1336570"/>
                    <a:gd name="connsiteY6" fmla="*/ 1341963 h 1507649"/>
                    <a:gd name="connsiteX7" fmla="*/ 641256 w 1336570"/>
                    <a:gd name="connsiteY7" fmla="*/ 123538 h 1507649"/>
                    <a:gd name="connsiteX8" fmla="*/ 682136 w 1336570"/>
                    <a:gd name="connsiteY8" fmla="*/ 0 h 15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570" h="1507649">
                      <a:moveTo>
                        <a:pt x="682136" y="0"/>
                      </a:moveTo>
                      <a:lnTo>
                        <a:pt x="1336570" y="0"/>
                      </a:lnTo>
                      <a:lnTo>
                        <a:pt x="1319764" y="60148"/>
                      </a:lnTo>
                      <a:cubicBezTo>
                        <a:pt x="1188410" y="504018"/>
                        <a:pt x="994136" y="986866"/>
                        <a:pt x="723452" y="1500377"/>
                      </a:cubicBezTo>
                      <a:lnTo>
                        <a:pt x="719496" y="1507649"/>
                      </a:lnTo>
                      <a:lnTo>
                        <a:pt x="0" y="1507649"/>
                      </a:lnTo>
                      <a:lnTo>
                        <a:pt x="95076" y="1341963"/>
                      </a:lnTo>
                      <a:cubicBezTo>
                        <a:pt x="327696" y="922102"/>
                        <a:pt x="507694" y="508808"/>
                        <a:pt x="641256" y="123538"/>
                      </a:cubicBezTo>
                      <a:lnTo>
                        <a:pt x="6821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79" name="Đường nối Thẳng 78">
                  <a:extLst>
                    <a:ext uri="{FF2B5EF4-FFF2-40B4-BE49-F238E27FC236}">
                      <a16:creationId xmlns:a16="http://schemas.microsoft.com/office/drawing/2014/main" id="{3A9BEE85-8512-64AC-06D4-7CC90DAF40A2}"/>
                    </a:ext>
                  </a:extLst>
                </p:cNvPr>
                <p:cNvCxnSpPr>
                  <a:cxnSpLocks/>
                </p:cNvCxnSpPr>
                <p:nvPr/>
              </p:nvCxnSpPr>
              <p:spPr>
                <a:xfrm flipV="1">
                  <a:off x="18141766" y="-55668"/>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80" name="Hộp Văn bản 79">
                  <a:extLst>
                    <a:ext uri="{FF2B5EF4-FFF2-40B4-BE49-F238E27FC236}">
                      <a16:creationId xmlns:a16="http://schemas.microsoft.com/office/drawing/2014/main" id="{C8CF96EE-E5BC-C87C-DD82-0805AC742D71}"/>
                    </a:ext>
                  </a:extLst>
                </p:cNvPr>
                <p:cNvSpPr txBox="1"/>
                <p:nvPr/>
              </p:nvSpPr>
              <p:spPr>
                <a:xfrm>
                  <a:off x="17856464" y="168528"/>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7</a:t>
                  </a:r>
                  <a:endParaRPr lang="en-US" sz="1385" dirty="0">
                    <a:solidFill>
                      <a:srgbClr val="FFFF00"/>
                    </a:solidFill>
                    <a:latin typeface="#9Slide07 IcielBaliho Script" pitchFamily="2" charset="0"/>
                  </a:endParaRPr>
                </a:p>
              </p:txBody>
            </p:sp>
            <p:sp>
              <p:nvSpPr>
                <p:cNvPr id="81" name="Hộp Văn bản 80">
                  <a:extLst>
                    <a:ext uri="{FF2B5EF4-FFF2-40B4-BE49-F238E27FC236}">
                      <a16:creationId xmlns:a16="http://schemas.microsoft.com/office/drawing/2014/main" id="{C3958EA4-CAAF-7497-90D1-D7D22D04FEB7}"/>
                    </a:ext>
                  </a:extLst>
                </p:cNvPr>
                <p:cNvSpPr txBox="1"/>
                <p:nvPr/>
              </p:nvSpPr>
              <p:spPr>
                <a:xfrm>
                  <a:off x="18247693" y="-898106"/>
                  <a:ext cx="1396900" cy="667490"/>
                </a:xfrm>
                <a:prstGeom prst="rect">
                  <a:avLst/>
                </a:prstGeom>
                <a:noFill/>
              </p:spPr>
              <p:txBody>
                <a:bodyPr wrap="square" rtlCol="0">
                  <a:spAutoFit/>
                </a:bodyPr>
                <a:lstStyle/>
                <a:p>
                  <a:r>
                    <a:rPr lang="en-US" sz="1246">
                      <a:solidFill>
                        <a:schemeClr val="bg1"/>
                      </a:solidFill>
                      <a:latin typeface="#9Slide07 IcielBaliho Script" pitchFamily="2" charset="0"/>
                    </a:rPr>
                    <a:t>      Tìm ƯCLN</a:t>
                  </a:r>
                </a:p>
                <a:p>
                  <a:r>
                    <a:rPr lang="en-US" sz="1246">
                      <a:solidFill>
                        <a:schemeClr val="bg1"/>
                      </a:solidFill>
                      <a:latin typeface="#9Slide07 IcielBaliho Script" pitchFamily="2" charset="0"/>
                    </a:rPr>
                    <a:t>         của</a:t>
                  </a:r>
                </a:p>
                <a:p>
                  <a:pPr algn="ctr"/>
                  <a:endParaRPr lang="en-US" sz="1246" dirty="0">
                    <a:solidFill>
                      <a:schemeClr val="bg1"/>
                    </a:solidFill>
                    <a:latin typeface="#9Slide07 IcielBaliho Script" pitchFamily="2" charset="0"/>
                  </a:endParaRPr>
                </a:p>
              </p:txBody>
            </p:sp>
          </p:grpSp>
          <p:graphicFrame>
            <p:nvGraphicFramePr>
              <p:cNvPr id="77" name="Đối tượng 76">
                <a:extLst>
                  <a:ext uri="{FF2B5EF4-FFF2-40B4-BE49-F238E27FC236}">
                    <a16:creationId xmlns:a16="http://schemas.microsoft.com/office/drawing/2014/main" id="{0419186C-AEB6-5858-0EC4-F68147EFB74B}"/>
                  </a:ext>
                </a:extLst>
              </p:cNvPr>
              <p:cNvGraphicFramePr>
                <a:graphicFrameLocks noChangeAspect="1"/>
              </p:cNvGraphicFramePr>
              <p:nvPr>
                <p:extLst>
                  <p:ext uri="{D42A27DB-BD31-4B8C-83A1-F6EECF244321}">
                    <p14:modId xmlns:p14="http://schemas.microsoft.com/office/powerpoint/2010/main" val="286513076"/>
                  </p:ext>
                </p:extLst>
              </p:nvPr>
            </p:nvGraphicFramePr>
            <p:xfrm>
              <a:off x="5135931" y="3537866"/>
              <a:ext cx="300739" cy="418797"/>
            </p:xfrm>
            <a:graphic>
              <a:graphicData uri="http://schemas.openxmlformats.org/presentationml/2006/ole">
                <mc:AlternateContent xmlns:mc="http://schemas.openxmlformats.org/markup-compatibility/2006">
                  <mc:Choice xmlns:v="urn:schemas-microsoft-com:vml" Requires="v">
                    <p:oleObj name="Equation" r:id="rId5" imgW="431640" imgH="457200" progId="Equation.DSMT4">
                      <p:embed/>
                    </p:oleObj>
                  </mc:Choice>
                  <mc:Fallback>
                    <p:oleObj name="Equation" r:id="rId5" imgW="431640" imgH="457200" progId="Equation.DSMT4">
                      <p:embed/>
                      <p:pic>
                        <p:nvPicPr>
                          <p:cNvPr id="77" name="Đối tượng 76">
                            <a:extLst>
                              <a:ext uri="{FF2B5EF4-FFF2-40B4-BE49-F238E27FC236}">
                                <a16:creationId xmlns:a16="http://schemas.microsoft.com/office/drawing/2014/main" id="{0419186C-AEB6-5858-0EC4-F68147EFB74B}"/>
                              </a:ext>
                            </a:extLst>
                          </p:cNvPr>
                          <p:cNvPicPr/>
                          <p:nvPr/>
                        </p:nvPicPr>
                        <p:blipFill>
                          <a:blip r:embed="rId6"/>
                          <a:stretch>
                            <a:fillRect/>
                          </a:stretch>
                        </p:blipFill>
                        <p:spPr>
                          <a:xfrm>
                            <a:off x="5135931" y="3537866"/>
                            <a:ext cx="300739" cy="418797"/>
                          </a:xfrm>
                          <a:prstGeom prst="rect">
                            <a:avLst/>
                          </a:prstGeom>
                        </p:spPr>
                      </p:pic>
                    </p:oleObj>
                  </mc:Fallback>
                </mc:AlternateContent>
              </a:graphicData>
            </a:graphic>
          </p:graphicFrame>
        </p:grpSp>
        <p:grpSp>
          <p:nvGrpSpPr>
            <p:cNvPr id="70" name="Nhóm 69">
              <a:extLst>
                <a:ext uri="{FF2B5EF4-FFF2-40B4-BE49-F238E27FC236}">
                  <a16:creationId xmlns:a16="http://schemas.microsoft.com/office/drawing/2014/main" id="{BBE2907D-CC97-E426-295F-DA8D532DA692}"/>
                </a:ext>
              </a:extLst>
            </p:cNvPr>
            <p:cNvGrpSpPr/>
            <p:nvPr/>
          </p:nvGrpSpPr>
          <p:grpSpPr>
            <a:xfrm>
              <a:off x="9518756" y="668326"/>
              <a:ext cx="1507703" cy="1788975"/>
              <a:chOff x="1259901" y="3129213"/>
              <a:chExt cx="1507703" cy="1788975"/>
            </a:xfrm>
          </p:grpSpPr>
          <p:sp>
            <p:nvSpPr>
              <p:cNvPr id="71" name="Hình tự do: Hình 70">
                <a:extLst>
                  <a:ext uri="{FF2B5EF4-FFF2-40B4-BE49-F238E27FC236}">
                    <a16:creationId xmlns:a16="http://schemas.microsoft.com/office/drawing/2014/main" id="{87D2A706-A4FB-1DF0-EEDD-E263AE12F9B9}"/>
                  </a:ext>
                </a:extLst>
              </p:cNvPr>
              <p:cNvSpPr/>
              <p:nvPr/>
            </p:nvSpPr>
            <p:spPr>
              <a:xfrm>
                <a:off x="1492442" y="3129213"/>
                <a:ext cx="1275162" cy="1788975"/>
              </a:xfrm>
              <a:custGeom>
                <a:avLst/>
                <a:gdLst>
                  <a:gd name="connsiteX0" fmla="*/ 0 w 1275162"/>
                  <a:gd name="connsiteY0" fmla="*/ 0 h 1788975"/>
                  <a:gd name="connsiteX1" fmla="*/ 700324 w 1275162"/>
                  <a:gd name="connsiteY1" fmla="*/ 0 h 1788975"/>
                  <a:gd name="connsiteX2" fmla="*/ 737381 w 1275162"/>
                  <a:gd name="connsiteY2" fmla="*/ 239742 h 1788975"/>
                  <a:gd name="connsiteX3" fmla="*/ 1271857 w 1275162"/>
                  <a:gd name="connsiteY3" fmla="*/ 1782949 h 1788975"/>
                  <a:gd name="connsiteX4" fmla="*/ 1275162 w 1275162"/>
                  <a:gd name="connsiteY4" fmla="*/ 1788975 h 1788975"/>
                  <a:gd name="connsiteX5" fmla="*/ 550975 w 1275162"/>
                  <a:gd name="connsiteY5" fmla="*/ 1788975 h 1788975"/>
                  <a:gd name="connsiteX6" fmla="*/ 424756 w 1275162"/>
                  <a:gd name="connsiteY6" fmla="*/ 1509589 h 1788975"/>
                  <a:gd name="connsiteX7" fmla="*/ 12735 w 1275162"/>
                  <a:gd name="connsiteY7" fmla="*/ 101711 h 1788975"/>
                  <a:gd name="connsiteX8" fmla="*/ 0 w 1275162"/>
                  <a:gd name="connsiteY8" fmla="*/ 0 h 17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162" h="1788975">
                    <a:moveTo>
                      <a:pt x="0" y="0"/>
                    </a:moveTo>
                    <a:lnTo>
                      <a:pt x="700324" y="0"/>
                    </a:lnTo>
                    <a:lnTo>
                      <a:pt x="737381" y="239742"/>
                    </a:lnTo>
                    <a:cubicBezTo>
                      <a:pt x="825156" y="714057"/>
                      <a:pt x="995499" y="1241980"/>
                      <a:pt x="1271857" y="1782949"/>
                    </a:cubicBezTo>
                    <a:lnTo>
                      <a:pt x="1275162" y="1788975"/>
                    </a:lnTo>
                    <a:lnTo>
                      <a:pt x="550975" y="1788975"/>
                    </a:lnTo>
                    <a:lnTo>
                      <a:pt x="424756" y="1509589"/>
                    </a:lnTo>
                    <a:cubicBezTo>
                      <a:pt x="210601" y="1005051"/>
                      <a:pt x="78672" y="532950"/>
                      <a:pt x="12735" y="101711"/>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72" name="Đường nối Thẳng 71">
                <a:extLst>
                  <a:ext uri="{FF2B5EF4-FFF2-40B4-BE49-F238E27FC236}">
                    <a16:creationId xmlns:a16="http://schemas.microsoft.com/office/drawing/2014/main" id="{C1D6B2B4-E449-8E54-1DA8-AE31E335D00D}"/>
                  </a:ext>
                </a:extLst>
              </p:cNvPr>
              <p:cNvCxnSpPr>
                <a:cxnSpLocks/>
              </p:cNvCxnSpPr>
              <p:nvPr/>
            </p:nvCxnSpPr>
            <p:spPr>
              <a:xfrm flipV="1">
                <a:off x="1259901" y="386963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3" name="Hộp Văn bản 72">
                <a:extLst>
                  <a:ext uri="{FF2B5EF4-FFF2-40B4-BE49-F238E27FC236}">
                    <a16:creationId xmlns:a16="http://schemas.microsoft.com/office/drawing/2014/main" id="{EC850D02-060D-0721-A638-84859119A90F}"/>
                  </a:ext>
                </a:extLst>
              </p:cNvPr>
              <p:cNvSpPr txBox="1"/>
              <p:nvPr/>
            </p:nvSpPr>
            <p:spPr>
              <a:xfrm>
                <a:off x="1606334" y="4056394"/>
                <a:ext cx="1028701" cy="731739"/>
              </a:xfrm>
              <a:prstGeom prst="rect">
                <a:avLst/>
              </a:prstGeom>
              <a:noFill/>
            </p:spPr>
            <p:txBody>
              <a:bodyPr wrap="square" rtlCol="0">
                <a:spAutoFit/>
              </a:bodyPr>
              <a:lstStyle/>
              <a:p>
                <a:pPr algn="ctr"/>
                <a:r>
                  <a:rPr lang="en-US" sz="1385">
                    <a:solidFill>
                      <a:schemeClr val="bg1"/>
                    </a:solidFill>
                    <a:latin typeface="#9Slide07 IcielBaliho Script" pitchFamily="2" charset="0"/>
                  </a:rPr>
                  <a:t>Phân số</a:t>
                </a:r>
              </a:p>
              <a:p>
                <a:pPr algn="ctr"/>
                <a:r>
                  <a:rPr lang="en-US" sz="1385">
                    <a:solidFill>
                      <a:schemeClr val="bg1"/>
                    </a:solidFill>
                    <a:latin typeface="#9Slide07 IcielBaliho Script" pitchFamily="2" charset="0"/>
                  </a:rPr>
                  <a:t> tối giản</a:t>
                </a:r>
              </a:p>
              <a:p>
                <a:pPr algn="ctr"/>
                <a:r>
                  <a:rPr lang="en-US" sz="1385">
                    <a:solidFill>
                      <a:schemeClr val="bg1"/>
                    </a:solidFill>
                    <a:latin typeface="#9Slide07 IcielBaliho Script" pitchFamily="2" charset="0"/>
                  </a:rPr>
                  <a:t>của </a:t>
                </a:r>
                <a:endParaRPr lang="en-US" sz="1385" dirty="0">
                  <a:solidFill>
                    <a:schemeClr val="bg1"/>
                  </a:solidFill>
                  <a:latin typeface="#9Slide07 IcielBaliho Script" pitchFamily="2" charset="0"/>
                </a:endParaRPr>
              </a:p>
            </p:txBody>
          </p:sp>
          <p:graphicFrame>
            <p:nvGraphicFramePr>
              <p:cNvPr id="74" name="Đối tượng 73">
                <a:extLst>
                  <a:ext uri="{FF2B5EF4-FFF2-40B4-BE49-F238E27FC236}">
                    <a16:creationId xmlns:a16="http://schemas.microsoft.com/office/drawing/2014/main" id="{1B917D81-B0BF-C0BC-D7E4-59A37BBE5F97}"/>
                  </a:ext>
                </a:extLst>
              </p:cNvPr>
              <p:cNvGraphicFramePr>
                <a:graphicFrameLocks noChangeAspect="1"/>
              </p:cNvGraphicFramePr>
              <p:nvPr>
                <p:extLst>
                  <p:ext uri="{D42A27DB-BD31-4B8C-83A1-F6EECF244321}">
                    <p14:modId xmlns:p14="http://schemas.microsoft.com/office/powerpoint/2010/main" val="4090782103"/>
                  </p:ext>
                </p:extLst>
              </p:nvPr>
            </p:nvGraphicFramePr>
            <p:xfrm>
              <a:off x="2338669" y="4464599"/>
              <a:ext cx="165594" cy="303565"/>
            </p:xfrm>
            <a:graphic>
              <a:graphicData uri="http://schemas.openxmlformats.org/presentationml/2006/ole">
                <mc:AlternateContent xmlns:mc="http://schemas.openxmlformats.org/markup-compatibility/2006">
                  <mc:Choice xmlns:v="urn:schemas-microsoft-com:vml" Requires="v">
                    <p:oleObj name="Equation" r:id="rId7" imgW="215640" imgH="393480" progId="Equation.DSMT4">
                      <p:embed/>
                    </p:oleObj>
                  </mc:Choice>
                  <mc:Fallback>
                    <p:oleObj name="Equation" r:id="rId7" imgW="215640" imgH="393480" progId="Equation.DSMT4">
                      <p:embed/>
                      <p:pic>
                        <p:nvPicPr>
                          <p:cNvPr id="74" name="Đối tượng 73">
                            <a:extLst>
                              <a:ext uri="{FF2B5EF4-FFF2-40B4-BE49-F238E27FC236}">
                                <a16:creationId xmlns:a16="http://schemas.microsoft.com/office/drawing/2014/main" id="{1B917D81-B0BF-C0BC-D7E4-59A37BBE5F97}"/>
                              </a:ext>
                            </a:extLst>
                          </p:cNvPr>
                          <p:cNvPicPr/>
                          <p:nvPr/>
                        </p:nvPicPr>
                        <p:blipFill>
                          <a:blip r:embed="rId8"/>
                          <a:stretch>
                            <a:fillRect/>
                          </a:stretch>
                        </p:blipFill>
                        <p:spPr>
                          <a:xfrm>
                            <a:off x="2338669" y="4464599"/>
                            <a:ext cx="165594" cy="303565"/>
                          </a:xfrm>
                          <a:prstGeom prst="rect">
                            <a:avLst/>
                          </a:prstGeom>
                        </p:spPr>
                      </p:pic>
                    </p:oleObj>
                  </mc:Fallback>
                </mc:AlternateContent>
              </a:graphicData>
            </a:graphic>
          </p:graphicFrame>
          <p:sp>
            <p:nvSpPr>
              <p:cNvPr id="75" name="Hộp Văn bản 74">
                <a:extLst>
                  <a:ext uri="{FF2B5EF4-FFF2-40B4-BE49-F238E27FC236}">
                    <a16:creationId xmlns:a16="http://schemas.microsoft.com/office/drawing/2014/main" id="{62FCAD61-6257-4188-8B4F-A4530471496C}"/>
                  </a:ext>
                </a:extLst>
              </p:cNvPr>
              <p:cNvSpPr txBox="1"/>
              <p:nvPr/>
            </p:nvSpPr>
            <p:spPr>
              <a:xfrm>
                <a:off x="1409585" y="3339224"/>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a:t>
                </a:r>
                <a:endParaRPr lang="en-US" sz="1385" dirty="0">
                  <a:solidFill>
                    <a:srgbClr val="FFFF00"/>
                  </a:solidFill>
                  <a:latin typeface="#9Slide07 IcielBaliho Script" pitchFamily="2" charset="0"/>
                </a:endParaRPr>
              </a:p>
            </p:txBody>
          </p:sp>
        </p:grpSp>
      </p:grpSp>
      <p:grpSp>
        <p:nvGrpSpPr>
          <p:cNvPr id="2" name="Nhóm 1">
            <a:extLst>
              <a:ext uri="{FF2B5EF4-FFF2-40B4-BE49-F238E27FC236}">
                <a16:creationId xmlns:a16="http://schemas.microsoft.com/office/drawing/2014/main" id="{0C28ECFB-F096-C94F-8EB1-5F71EA474FA4}"/>
              </a:ext>
            </a:extLst>
          </p:cNvPr>
          <p:cNvGrpSpPr/>
          <p:nvPr/>
        </p:nvGrpSpPr>
        <p:grpSpPr>
          <a:xfrm>
            <a:off x="346009" y="0"/>
            <a:ext cx="5602016" cy="6852263"/>
            <a:chOff x="7103615" y="640756"/>
            <a:chExt cx="4951575" cy="5711637"/>
          </a:xfrm>
        </p:grpSpPr>
        <p:grpSp>
          <p:nvGrpSpPr>
            <p:cNvPr id="3" name="Nhóm 2">
              <a:extLst>
                <a:ext uri="{FF2B5EF4-FFF2-40B4-BE49-F238E27FC236}">
                  <a16:creationId xmlns:a16="http://schemas.microsoft.com/office/drawing/2014/main" id="{B9D45DB7-FC3D-C957-B654-DDA813B985F4}"/>
                </a:ext>
              </a:extLst>
            </p:cNvPr>
            <p:cNvGrpSpPr/>
            <p:nvPr/>
          </p:nvGrpSpPr>
          <p:grpSpPr>
            <a:xfrm rot="18756129">
              <a:off x="6910047" y="870621"/>
              <a:ext cx="1896782" cy="1509646"/>
              <a:chOff x="14907795" y="-3835265"/>
              <a:chExt cx="1896781" cy="1509645"/>
            </a:xfrm>
          </p:grpSpPr>
          <p:sp>
            <p:nvSpPr>
              <p:cNvPr id="163" name="Hình tự do: Hình 162">
                <a:extLst>
                  <a:ext uri="{FF2B5EF4-FFF2-40B4-BE49-F238E27FC236}">
                    <a16:creationId xmlns:a16="http://schemas.microsoft.com/office/drawing/2014/main" id="{A45E8A9C-19DA-5F3C-381E-1A0A3174A3DF}"/>
                  </a:ext>
                </a:extLst>
              </p:cNvPr>
              <p:cNvSpPr/>
              <p:nvPr/>
            </p:nvSpPr>
            <p:spPr>
              <a:xfrm>
                <a:off x="14907795" y="-3807069"/>
                <a:ext cx="1784862" cy="1481449"/>
              </a:xfrm>
              <a:custGeom>
                <a:avLst/>
                <a:gdLst>
                  <a:gd name="connsiteX0" fmla="*/ 1090176 w 1784862"/>
                  <a:gd name="connsiteY0" fmla="*/ 10 h 1481449"/>
                  <a:gd name="connsiteX1" fmla="*/ 1698115 w 1784862"/>
                  <a:gd name="connsiteY1" fmla="*/ 236249 h 1481449"/>
                  <a:gd name="connsiteX2" fmla="*/ 1784862 w 1784862"/>
                  <a:gd name="connsiteY2" fmla="*/ 313977 h 1481449"/>
                  <a:gd name="connsiteX3" fmla="*/ 1668898 w 1784862"/>
                  <a:gd name="connsiteY3" fmla="*/ 1481449 h 1481449"/>
                  <a:gd name="connsiteX4" fmla="*/ 1645120 w 1784862"/>
                  <a:gd name="connsiteY4" fmla="*/ 1437088 h 1481449"/>
                  <a:gd name="connsiteX5" fmla="*/ 875139 w 1784862"/>
                  <a:gd name="connsiteY5" fmla="*/ 943619 h 1481449"/>
                  <a:gd name="connsiteX6" fmla="*/ 858170 w 1784862"/>
                  <a:gd name="connsiteY6" fmla="*/ 956600 h 1481449"/>
                  <a:gd name="connsiteX7" fmla="*/ 0 w 1784862"/>
                  <a:gd name="connsiteY7" fmla="*/ 956600 h 1481449"/>
                  <a:gd name="connsiteX8" fmla="*/ 64607 w 1784862"/>
                  <a:gd name="connsiteY8" fmla="*/ 801301 h 1481449"/>
                  <a:gd name="connsiteX9" fmla="*/ 1090176 w 1784862"/>
                  <a:gd name="connsiteY9" fmla="*/ 10 h 14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4862" h="1481449">
                    <a:moveTo>
                      <a:pt x="1090176" y="10"/>
                    </a:moveTo>
                    <a:cubicBezTo>
                      <a:pt x="1294036" y="999"/>
                      <a:pt x="1502313" y="76823"/>
                      <a:pt x="1698115" y="236249"/>
                    </a:cubicBezTo>
                    <a:lnTo>
                      <a:pt x="1784862" y="313977"/>
                    </a:lnTo>
                    <a:lnTo>
                      <a:pt x="1668898" y="1481449"/>
                    </a:lnTo>
                    <a:lnTo>
                      <a:pt x="1645120" y="1437088"/>
                    </a:lnTo>
                    <a:cubicBezTo>
                      <a:pt x="1361435" y="934321"/>
                      <a:pt x="1083328" y="806932"/>
                      <a:pt x="875139" y="943619"/>
                    </a:cubicBezTo>
                    <a:lnTo>
                      <a:pt x="858170" y="956600"/>
                    </a:lnTo>
                    <a:lnTo>
                      <a:pt x="0" y="956600"/>
                    </a:lnTo>
                    <a:lnTo>
                      <a:pt x="64607" y="801301"/>
                    </a:lnTo>
                    <a:cubicBezTo>
                      <a:pt x="302674" y="287624"/>
                      <a:pt x="687821" y="-1941"/>
                      <a:pt x="1090176" y="1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64" name="Đường nối Thẳng 163">
                <a:extLst>
                  <a:ext uri="{FF2B5EF4-FFF2-40B4-BE49-F238E27FC236}">
                    <a16:creationId xmlns:a16="http://schemas.microsoft.com/office/drawing/2014/main" id="{6F51ED45-B36C-B91B-FAB7-01286295F5D8}"/>
                  </a:ext>
                </a:extLst>
              </p:cNvPr>
              <p:cNvCxnSpPr>
                <a:cxnSpLocks/>
              </p:cNvCxnSpPr>
              <p:nvPr/>
            </p:nvCxnSpPr>
            <p:spPr>
              <a:xfrm>
                <a:off x="15880936" y="-3835265"/>
                <a:ext cx="202443" cy="1223652"/>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65" name="Hộp Văn bản 164">
                <a:extLst>
                  <a:ext uri="{FF2B5EF4-FFF2-40B4-BE49-F238E27FC236}">
                    <a16:creationId xmlns:a16="http://schemas.microsoft.com/office/drawing/2014/main" id="{3F87C2CA-6AF6-B14F-E0C8-ACCC919BEA1D}"/>
                  </a:ext>
                </a:extLst>
              </p:cNvPr>
              <p:cNvSpPr txBox="1"/>
              <p:nvPr/>
            </p:nvSpPr>
            <p:spPr>
              <a:xfrm rot="583635">
                <a:off x="15775875" y="-3388977"/>
                <a:ext cx="1028701" cy="270000"/>
              </a:xfrm>
              <a:prstGeom prst="rect">
                <a:avLst/>
              </a:prstGeom>
              <a:noFill/>
            </p:spPr>
            <p:txBody>
              <a:bodyPr wrap="square" rtlCol="0">
                <a:spAutoFit/>
              </a:bodyPr>
              <a:lstStyle/>
              <a:p>
                <a:pPr algn="ctr"/>
                <a:r>
                  <a:rPr lang="en-US" sz="1385">
                    <a:solidFill>
                      <a:srgbClr val="FFFF00"/>
                    </a:solidFill>
                    <a:latin typeface="#9Slide07 IcielBaliho Script" pitchFamily="2" charset="0"/>
                  </a:rPr>
                  <a:t>{1; 2; 3; 6}</a:t>
                </a:r>
                <a:endParaRPr lang="en-US" sz="1385" dirty="0">
                  <a:solidFill>
                    <a:srgbClr val="FFFF00"/>
                  </a:solidFill>
                  <a:latin typeface="#9Slide07 IcielBaliho Script" pitchFamily="2" charset="0"/>
                </a:endParaRPr>
              </a:p>
            </p:txBody>
          </p:sp>
          <p:sp>
            <p:nvSpPr>
              <p:cNvPr id="166" name="Hộp Văn bản 165">
                <a:extLst>
                  <a:ext uri="{FF2B5EF4-FFF2-40B4-BE49-F238E27FC236}">
                    <a16:creationId xmlns:a16="http://schemas.microsoft.com/office/drawing/2014/main" id="{D15F7E85-D5C9-6EE5-1BFF-7204B13E020A}"/>
                  </a:ext>
                </a:extLst>
              </p:cNvPr>
              <p:cNvSpPr txBox="1"/>
              <p:nvPr/>
            </p:nvSpPr>
            <p:spPr>
              <a:xfrm rot="19333573">
                <a:off x="14992546" y="-3397054"/>
                <a:ext cx="1028701" cy="265604"/>
              </a:xfrm>
              <a:prstGeom prst="rect">
                <a:avLst/>
              </a:prstGeom>
              <a:noFill/>
            </p:spPr>
            <p:txBody>
              <a:bodyPr wrap="square" rtlCol="0">
                <a:spAutoFit/>
              </a:bodyPr>
              <a:lstStyle/>
              <a:p>
                <a:pPr algn="ctr"/>
                <a:r>
                  <a:rPr lang="en-US" sz="1385">
                    <a:solidFill>
                      <a:schemeClr val="bg1"/>
                    </a:solidFill>
                    <a:latin typeface="#9Slide07 IcielBaliho Script" pitchFamily="2" charset="0"/>
                  </a:rPr>
                  <a:t>ƯCLN(15; 45)</a:t>
                </a:r>
                <a:endParaRPr lang="en-US" sz="1385" dirty="0">
                  <a:solidFill>
                    <a:schemeClr val="bg1"/>
                  </a:solidFill>
                  <a:latin typeface="#9Slide07 IcielBaliho Script" pitchFamily="2" charset="0"/>
                </a:endParaRPr>
              </a:p>
            </p:txBody>
          </p:sp>
        </p:grpSp>
        <p:grpSp>
          <p:nvGrpSpPr>
            <p:cNvPr id="59" name="Nhóm 58">
              <a:extLst>
                <a:ext uri="{FF2B5EF4-FFF2-40B4-BE49-F238E27FC236}">
                  <a16:creationId xmlns:a16="http://schemas.microsoft.com/office/drawing/2014/main" id="{92E585A1-B165-AD75-A0C8-392917FE8783}"/>
                </a:ext>
              </a:extLst>
            </p:cNvPr>
            <p:cNvGrpSpPr/>
            <p:nvPr/>
          </p:nvGrpSpPr>
          <p:grpSpPr>
            <a:xfrm>
              <a:off x="10266844" y="4047015"/>
              <a:ext cx="1788346" cy="2305378"/>
              <a:chOff x="16820582" y="595528"/>
              <a:chExt cx="1788345" cy="2305379"/>
            </a:xfrm>
          </p:grpSpPr>
          <p:sp>
            <p:nvSpPr>
              <p:cNvPr id="159" name="Hình tự do: Hình 158">
                <a:extLst>
                  <a:ext uri="{FF2B5EF4-FFF2-40B4-BE49-F238E27FC236}">
                    <a16:creationId xmlns:a16="http://schemas.microsoft.com/office/drawing/2014/main" id="{702E66FA-B40A-C10A-7CAC-60F634308415}"/>
                  </a:ext>
                </a:extLst>
              </p:cNvPr>
              <p:cNvSpPr/>
              <p:nvPr/>
            </p:nvSpPr>
            <p:spPr>
              <a:xfrm>
                <a:off x="16936922" y="595528"/>
                <a:ext cx="1628784" cy="2305379"/>
              </a:xfrm>
              <a:custGeom>
                <a:avLst/>
                <a:gdLst>
                  <a:gd name="connsiteX0" fmla="*/ 908342 w 1628784"/>
                  <a:gd name="connsiteY0" fmla="*/ 0 h 2305379"/>
                  <a:gd name="connsiteX1" fmla="*/ 1628784 w 1628784"/>
                  <a:gd name="connsiteY1" fmla="*/ 0 h 2305379"/>
                  <a:gd name="connsiteX2" fmla="*/ 1529234 w 1628784"/>
                  <a:gd name="connsiteY2" fmla="*/ 183006 h 2305379"/>
                  <a:gd name="connsiteX3" fmla="*/ 198286 w 1628784"/>
                  <a:gd name="connsiteY3" fmla="*/ 2076160 h 2305379"/>
                  <a:gd name="connsiteX4" fmla="*/ 0 w 1628784"/>
                  <a:gd name="connsiteY4" fmla="*/ 2305379 h 2305379"/>
                  <a:gd name="connsiteX5" fmla="*/ 0 w 1628784"/>
                  <a:gd name="connsiteY5" fmla="*/ 1244962 h 2305379"/>
                  <a:gd name="connsiteX6" fmla="*/ 159672 w 1628784"/>
                  <a:gd name="connsiteY6" fmla="*/ 1060496 h 2305379"/>
                  <a:gd name="connsiteX7" fmla="*/ 900858 w 1628784"/>
                  <a:gd name="connsiteY7" fmla="*/ 13041 h 2305379"/>
                  <a:gd name="connsiteX8" fmla="*/ 908342 w 1628784"/>
                  <a:gd name="connsiteY8" fmla="*/ 0 h 23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84" h="2305379">
                    <a:moveTo>
                      <a:pt x="908342" y="0"/>
                    </a:moveTo>
                    <a:lnTo>
                      <a:pt x="1628784" y="0"/>
                    </a:lnTo>
                    <a:lnTo>
                      <a:pt x="1529234" y="183006"/>
                    </a:lnTo>
                    <a:cubicBezTo>
                      <a:pt x="1194614" y="779695"/>
                      <a:pt x="757678" y="1414883"/>
                      <a:pt x="198286" y="2076160"/>
                    </a:cubicBezTo>
                    <a:lnTo>
                      <a:pt x="0" y="2305379"/>
                    </a:lnTo>
                    <a:lnTo>
                      <a:pt x="0" y="1244962"/>
                    </a:lnTo>
                    <a:lnTo>
                      <a:pt x="159672" y="1060496"/>
                    </a:lnTo>
                    <a:cubicBezTo>
                      <a:pt x="446380" y="717544"/>
                      <a:pt x="692250" y="364254"/>
                      <a:pt x="900858" y="13041"/>
                    </a:cubicBezTo>
                    <a:lnTo>
                      <a:pt x="90834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60" name="Đường nối Thẳng 159">
                <a:extLst>
                  <a:ext uri="{FF2B5EF4-FFF2-40B4-BE49-F238E27FC236}">
                    <a16:creationId xmlns:a16="http://schemas.microsoft.com/office/drawing/2014/main" id="{768E2EB5-EE95-DB2B-DCB6-EA16DAB9328F}"/>
                  </a:ext>
                </a:extLst>
              </p:cNvPr>
              <p:cNvCxnSpPr>
                <a:cxnSpLocks/>
              </p:cNvCxnSpPr>
              <p:nvPr/>
            </p:nvCxnSpPr>
            <p:spPr>
              <a:xfrm flipV="1">
                <a:off x="17302519" y="1420153"/>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61" name="Hộp Văn bản 160">
                <a:extLst>
                  <a:ext uri="{FF2B5EF4-FFF2-40B4-BE49-F238E27FC236}">
                    <a16:creationId xmlns:a16="http://schemas.microsoft.com/office/drawing/2014/main" id="{F2BC83BD-E206-F150-70D0-4970B94C3018}"/>
                  </a:ext>
                </a:extLst>
              </p:cNvPr>
              <p:cNvSpPr txBox="1"/>
              <p:nvPr/>
            </p:nvSpPr>
            <p:spPr>
              <a:xfrm>
                <a:off x="16820582" y="1700152"/>
                <a:ext cx="1028701" cy="305468"/>
              </a:xfrm>
              <a:prstGeom prst="rect">
                <a:avLst/>
              </a:prstGeom>
              <a:noFill/>
            </p:spPr>
            <p:txBody>
              <a:bodyPr wrap="square" rtlCol="0">
                <a:spAutoFit/>
              </a:bodyPr>
              <a:lstStyle/>
              <a:p>
                <a:pPr algn="ctr"/>
                <a:r>
                  <a:rPr lang="en-US" sz="1385" dirty="0">
                    <a:solidFill>
                      <a:srgbClr val="FFFF00"/>
                    </a:solidFill>
                    <a:latin typeface="#9Slide07 IcielBaliho Script" pitchFamily="2" charset="0"/>
                  </a:rPr>
                  <a:t>6</a:t>
                </a:r>
              </a:p>
            </p:txBody>
          </p:sp>
          <p:sp>
            <p:nvSpPr>
              <p:cNvPr id="162" name="Hộp Văn bản 161">
                <a:extLst>
                  <a:ext uri="{FF2B5EF4-FFF2-40B4-BE49-F238E27FC236}">
                    <a16:creationId xmlns:a16="http://schemas.microsoft.com/office/drawing/2014/main" id="{68D86553-5689-2D39-311B-4D6677B2F848}"/>
                  </a:ext>
                </a:extLst>
              </p:cNvPr>
              <p:cNvSpPr txBox="1"/>
              <p:nvPr/>
            </p:nvSpPr>
            <p:spPr>
              <a:xfrm rot="19451983">
                <a:off x="17212027" y="864839"/>
                <a:ext cx="1396900" cy="247416"/>
              </a:xfrm>
              <a:prstGeom prst="rect">
                <a:avLst/>
              </a:prstGeom>
              <a:noFill/>
            </p:spPr>
            <p:txBody>
              <a:bodyPr wrap="square" rtlCol="0">
                <a:spAutoFit/>
              </a:bodyPr>
              <a:lstStyle/>
              <a:p>
                <a:pPr algn="ctr"/>
                <a:r>
                  <a:rPr lang="en-US" sz="1385">
                    <a:solidFill>
                      <a:schemeClr val="bg1"/>
                    </a:solidFill>
                    <a:latin typeface="#9Slide07 IcielBaliho Script" pitchFamily="2" charset="0"/>
                  </a:rPr>
                  <a:t>ƯCLN(98, 21)</a:t>
                </a:r>
                <a:endParaRPr lang="en-US" sz="1385" dirty="0">
                  <a:solidFill>
                    <a:schemeClr val="bg1"/>
                  </a:solidFill>
                  <a:latin typeface="#9Slide07 IcielBaliho Script" pitchFamily="2" charset="0"/>
                </a:endParaRPr>
              </a:p>
            </p:txBody>
          </p:sp>
        </p:grpSp>
        <p:grpSp>
          <p:nvGrpSpPr>
            <p:cNvPr id="115" name="Nhóm 114">
              <a:extLst>
                <a:ext uri="{FF2B5EF4-FFF2-40B4-BE49-F238E27FC236}">
                  <a16:creationId xmlns:a16="http://schemas.microsoft.com/office/drawing/2014/main" id="{6716FB35-706E-06B5-11B5-150F5DAE1C6A}"/>
                </a:ext>
              </a:extLst>
            </p:cNvPr>
            <p:cNvGrpSpPr/>
            <p:nvPr/>
          </p:nvGrpSpPr>
          <p:grpSpPr>
            <a:xfrm>
              <a:off x="8533771" y="3676887"/>
              <a:ext cx="1155942" cy="1536592"/>
              <a:chOff x="18452742" y="-2512017"/>
              <a:chExt cx="1155942" cy="1536592"/>
            </a:xfrm>
          </p:grpSpPr>
          <p:sp>
            <p:nvSpPr>
              <p:cNvPr id="155" name="Hình tự do: Hình 154">
                <a:extLst>
                  <a:ext uri="{FF2B5EF4-FFF2-40B4-BE49-F238E27FC236}">
                    <a16:creationId xmlns:a16="http://schemas.microsoft.com/office/drawing/2014/main" id="{365A43EC-4B9A-F0C1-67F6-FA0A213054D2}"/>
                  </a:ext>
                </a:extLst>
              </p:cNvPr>
              <p:cNvSpPr/>
              <p:nvPr/>
            </p:nvSpPr>
            <p:spPr>
              <a:xfrm>
                <a:off x="18556040" y="-2343770"/>
                <a:ext cx="849816" cy="1368345"/>
              </a:xfrm>
              <a:custGeom>
                <a:avLst/>
                <a:gdLst>
                  <a:gd name="connsiteX0" fmla="*/ 257556 w 849816"/>
                  <a:gd name="connsiteY0" fmla="*/ 0 h 1368345"/>
                  <a:gd name="connsiteX1" fmla="*/ 849816 w 849816"/>
                  <a:gd name="connsiteY1" fmla="*/ 0 h 1368345"/>
                  <a:gd name="connsiteX2" fmla="*/ 845942 w 849816"/>
                  <a:gd name="connsiteY2" fmla="*/ 253781 h 1368345"/>
                  <a:gd name="connsiteX3" fmla="*/ 679632 w 849816"/>
                  <a:gd name="connsiteY3" fmla="*/ 1272326 h 1368345"/>
                  <a:gd name="connsiteX4" fmla="*/ 652802 w 849816"/>
                  <a:gd name="connsiteY4" fmla="*/ 1368345 h 1368345"/>
                  <a:gd name="connsiteX5" fmla="*/ 0 w 849816"/>
                  <a:gd name="connsiteY5" fmla="*/ 1368345 h 1368345"/>
                  <a:gd name="connsiteX6" fmla="*/ 11584 w 849816"/>
                  <a:gd name="connsiteY6" fmla="*/ 1333334 h 1368345"/>
                  <a:gd name="connsiteX7" fmla="*/ 257124 w 849816"/>
                  <a:gd name="connsiteY7" fmla="*/ 51386 h 1368345"/>
                  <a:gd name="connsiteX8" fmla="*/ 257556 w 849816"/>
                  <a:gd name="connsiteY8" fmla="*/ 0 h 136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816" h="1368345">
                    <a:moveTo>
                      <a:pt x="257556" y="0"/>
                    </a:moveTo>
                    <a:lnTo>
                      <a:pt x="849816" y="0"/>
                    </a:lnTo>
                    <a:lnTo>
                      <a:pt x="845942" y="253781"/>
                    </a:lnTo>
                    <a:cubicBezTo>
                      <a:pt x="829654" y="560296"/>
                      <a:pt x="777048" y="901556"/>
                      <a:pt x="679632" y="1272326"/>
                    </a:cubicBezTo>
                    <a:lnTo>
                      <a:pt x="652802" y="1368345"/>
                    </a:lnTo>
                    <a:lnTo>
                      <a:pt x="0" y="1368345"/>
                    </a:lnTo>
                    <a:lnTo>
                      <a:pt x="11584" y="1333334"/>
                    </a:lnTo>
                    <a:cubicBezTo>
                      <a:pt x="169260" y="832890"/>
                      <a:pt x="246218" y="388622"/>
                      <a:pt x="257124" y="51386"/>
                    </a:cubicBezTo>
                    <a:lnTo>
                      <a:pt x="25755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56" name="Đường nối Thẳng 155">
                <a:extLst>
                  <a:ext uri="{FF2B5EF4-FFF2-40B4-BE49-F238E27FC236}">
                    <a16:creationId xmlns:a16="http://schemas.microsoft.com/office/drawing/2014/main" id="{8446AA2A-C09B-448E-A6F3-8C50C2E41A9B}"/>
                  </a:ext>
                </a:extLst>
              </p:cNvPr>
              <p:cNvCxnSpPr>
                <a:cxnSpLocks/>
              </p:cNvCxnSpPr>
              <p:nvPr/>
            </p:nvCxnSpPr>
            <p:spPr>
              <a:xfrm flipV="1">
                <a:off x="18577104" y="-159998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57" name="Hộp Văn bản 156">
                <a:extLst>
                  <a:ext uri="{FF2B5EF4-FFF2-40B4-BE49-F238E27FC236}">
                    <a16:creationId xmlns:a16="http://schemas.microsoft.com/office/drawing/2014/main" id="{D2DC1E80-D59C-B7E5-1278-79608DFF9A36}"/>
                  </a:ext>
                </a:extLst>
              </p:cNvPr>
              <p:cNvSpPr txBox="1"/>
              <p:nvPr/>
            </p:nvSpPr>
            <p:spPr>
              <a:xfrm>
                <a:off x="18452742" y="-1430640"/>
                <a:ext cx="1028700"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12</a:t>
                </a:r>
                <a:endParaRPr lang="en-US" sz="1385" dirty="0">
                  <a:solidFill>
                    <a:srgbClr val="FFFF00"/>
                  </a:solidFill>
                  <a:latin typeface="#9Slide07 IcielBaliho Script" pitchFamily="2" charset="0"/>
                </a:endParaRPr>
              </a:p>
            </p:txBody>
          </p:sp>
          <p:sp>
            <p:nvSpPr>
              <p:cNvPr id="158" name="Hộp Văn bản 157">
                <a:extLst>
                  <a:ext uri="{FF2B5EF4-FFF2-40B4-BE49-F238E27FC236}">
                    <a16:creationId xmlns:a16="http://schemas.microsoft.com/office/drawing/2014/main" id="{65BF1A00-1ECA-D506-4D1F-188A987013CA}"/>
                  </a:ext>
                </a:extLst>
              </p:cNvPr>
              <p:cNvSpPr txBox="1"/>
              <p:nvPr/>
            </p:nvSpPr>
            <p:spPr>
              <a:xfrm rot="18054079">
                <a:off x="18534600" y="-2150401"/>
                <a:ext cx="1028700"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ƯC(15,27)</a:t>
                </a:r>
                <a:endParaRPr lang="en-US" sz="1385" dirty="0">
                  <a:solidFill>
                    <a:schemeClr val="bg1"/>
                  </a:solidFill>
                  <a:latin typeface="#9Slide07 IcielBaliho Script" pitchFamily="2" charset="0"/>
                </a:endParaRPr>
              </a:p>
            </p:txBody>
          </p:sp>
        </p:grpSp>
        <p:grpSp>
          <p:nvGrpSpPr>
            <p:cNvPr id="116" name="Nhóm 115">
              <a:extLst>
                <a:ext uri="{FF2B5EF4-FFF2-40B4-BE49-F238E27FC236}">
                  <a16:creationId xmlns:a16="http://schemas.microsoft.com/office/drawing/2014/main" id="{49701783-76BE-98AE-8158-F5F93CD36999}"/>
                </a:ext>
              </a:extLst>
            </p:cNvPr>
            <p:cNvGrpSpPr/>
            <p:nvPr/>
          </p:nvGrpSpPr>
          <p:grpSpPr>
            <a:xfrm>
              <a:off x="10129527" y="2363992"/>
              <a:ext cx="1570688" cy="1576495"/>
              <a:chOff x="18001570" y="-3882083"/>
              <a:chExt cx="1570688" cy="1576495"/>
            </a:xfrm>
          </p:grpSpPr>
          <p:sp>
            <p:nvSpPr>
              <p:cNvPr id="151" name="Hình tự do: Hình 150">
                <a:extLst>
                  <a:ext uri="{FF2B5EF4-FFF2-40B4-BE49-F238E27FC236}">
                    <a16:creationId xmlns:a16="http://schemas.microsoft.com/office/drawing/2014/main" id="{781F8F22-9F0E-0C00-1D4E-73179850DE2C}"/>
                  </a:ext>
                </a:extLst>
              </p:cNvPr>
              <p:cNvSpPr/>
              <p:nvPr/>
            </p:nvSpPr>
            <p:spPr>
              <a:xfrm>
                <a:off x="18001570" y="-3737235"/>
                <a:ext cx="1434814" cy="1431647"/>
              </a:xfrm>
              <a:custGeom>
                <a:avLst/>
                <a:gdLst>
                  <a:gd name="connsiteX0" fmla="*/ 630974 w 1434814"/>
                  <a:gd name="connsiteY0" fmla="*/ 9 h 1431647"/>
                  <a:gd name="connsiteX1" fmla="*/ 1434814 w 1434814"/>
                  <a:gd name="connsiteY1" fmla="*/ 1422340 h 1431647"/>
                  <a:gd name="connsiteX2" fmla="*/ 1434672 w 1434814"/>
                  <a:gd name="connsiteY2" fmla="*/ 1431647 h 1431647"/>
                  <a:gd name="connsiteX3" fmla="*/ 842198 w 1434814"/>
                  <a:gd name="connsiteY3" fmla="*/ 1431647 h 1431647"/>
                  <a:gd name="connsiteX4" fmla="*/ 842520 w 1434814"/>
                  <a:gd name="connsiteY4" fmla="*/ 1393337 h 1431647"/>
                  <a:gd name="connsiteX5" fmla="*/ 601424 w 1434814"/>
                  <a:gd name="connsiteY5" fmla="*/ 851092 h 1431647"/>
                  <a:gd name="connsiteX6" fmla="*/ 357914 w 1434814"/>
                  <a:gd name="connsiteY6" fmla="*/ 1014242 h 1431647"/>
                  <a:gd name="connsiteX7" fmla="*/ 305936 w 1434814"/>
                  <a:gd name="connsiteY7" fmla="*/ 1079377 h 1431647"/>
                  <a:gd name="connsiteX8" fmla="*/ 0 w 1434814"/>
                  <a:gd name="connsiteY8" fmla="*/ 397202 h 1431647"/>
                  <a:gd name="connsiteX9" fmla="*/ 12866 w 1434814"/>
                  <a:gd name="connsiteY9" fmla="*/ 379641 h 1431647"/>
                  <a:gd name="connsiteX10" fmla="*/ 630974 w 1434814"/>
                  <a:gd name="connsiteY10" fmla="*/ 9 h 1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814" h="1431647">
                    <a:moveTo>
                      <a:pt x="630974" y="9"/>
                    </a:moveTo>
                    <a:cubicBezTo>
                      <a:pt x="1054850" y="-2627"/>
                      <a:pt x="1412718" y="526901"/>
                      <a:pt x="1434814" y="1422340"/>
                    </a:cubicBezTo>
                    <a:lnTo>
                      <a:pt x="1434672" y="1431647"/>
                    </a:lnTo>
                    <a:lnTo>
                      <a:pt x="842198" y="1431647"/>
                    </a:lnTo>
                    <a:lnTo>
                      <a:pt x="842520" y="1393337"/>
                    </a:lnTo>
                    <a:cubicBezTo>
                      <a:pt x="836470" y="1044944"/>
                      <a:pt x="749144" y="840058"/>
                      <a:pt x="601424" y="851092"/>
                    </a:cubicBezTo>
                    <a:cubicBezTo>
                      <a:pt x="532644" y="856230"/>
                      <a:pt x="450772" y="908177"/>
                      <a:pt x="357914" y="1014242"/>
                    </a:cubicBezTo>
                    <a:lnTo>
                      <a:pt x="305936" y="1079377"/>
                    </a:lnTo>
                    <a:lnTo>
                      <a:pt x="0" y="397202"/>
                    </a:lnTo>
                    <a:lnTo>
                      <a:pt x="12866" y="379641"/>
                    </a:lnTo>
                    <a:cubicBezTo>
                      <a:pt x="214600" y="121912"/>
                      <a:pt x="430192" y="1258"/>
                      <a:pt x="630974" y="9"/>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52" name="Đường nối Thẳng 151">
                <a:extLst>
                  <a:ext uri="{FF2B5EF4-FFF2-40B4-BE49-F238E27FC236}">
                    <a16:creationId xmlns:a16="http://schemas.microsoft.com/office/drawing/2014/main" id="{DB3F7FCD-2825-F1DD-901A-C8DB85888BE8}"/>
                  </a:ext>
                </a:extLst>
              </p:cNvPr>
              <p:cNvCxnSpPr>
                <a:cxnSpLocks/>
              </p:cNvCxnSpPr>
              <p:nvPr/>
            </p:nvCxnSpPr>
            <p:spPr>
              <a:xfrm flipH="1">
                <a:off x="18658482" y="-3840674"/>
                <a:ext cx="223550" cy="1250829"/>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53" name="Hộp Văn bản 152">
                <a:extLst>
                  <a:ext uri="{FF2B5EF4-FFF2-40B4-BE49-F238E27FC236}">
                    <a16:creationId xmlns:a16="http://schemas.microsoft.com/office/drawing/2014/main" id="{A2F7FD42-2A70-FF45-54F6-BC4919EBAF81}"/>
                  </a:ext>
                </a:extLst>
              </p:cNvPr>
              <p:cNvSpPr txBox="1"/>
              <p:nvPr/>
            </p:nvSpPr>
            <p:spPr>
              <a:xfrm>
                <a:off x="18543557" y="-2993437"/>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 3}</a:t>
                </a:r>
                <a:endParaRPr lang="en-US" sz="1385" dirty="0">
                  <a:solidFill>
                    <a:srgbClr val="FFFF00"/>
                  </a:solidFill>
                  <a:latin typeface="#9Slide07 IcielBaliho Script" pitchFamily="2" charset="0"/>
                </a:endParaRPr>
              </a:p>
            </p:txBody>
          </p:sp>
          <p:sp>
            <p:nvSpPr>
              <p:cNvPr id="154" name="Hộp Văn bản 153">
                <a:extLst>
                  <a:ext uri="{FF2B5EF4-FFF2-40B4-BE49-F238E27FC236}">
                    <a16:creationId xmlns:a16="http://schemas.microsoft.com/office/drawing/2014/main" id="{4A70E63E-80A1-4FB7-AA19-E11B9AEAE2CA}"/>
                  </a:ext>
                </a:extLst>
              </p:cNvPr>
              <p:cNvSpPr txBox="1"/>
              <p:nvPr/>
            </p:nvSpPr>
            <p:spPr>
              <a:xfrm rot="18301532">
                <a:off x="17907004" y="-3481774"/>
                <a:ext cx="1106086"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ƯCLN(20; 60)</a:t>
                </a:r>
                <a:endParaRPr lang="en-US" sz="1385" dirty="0">
                  <a:solidFill>
                    <a:schemeClr val="bg1"/>
                  </a:solidFill>
                  <a:latin typeface="#9Slide07 IcielBaliho Script" pitchFamily="2" charset="0"/>
                </a:endParaRPr>
              </a:p>
            </p:txBody>
          </p:sp>
        </p:grpSp>
        <p:grpSp>
          <p:nvGrpSpPr>
            <p:cNvPr id="117" name="Nhóm 116">
              <a:extLst>
                <a:ext uri="{FF2B5EF4-FFF2-40B4-BE49-F238E27FC236}">
                  <a16:creationId xmlns:a16="http://schemas.microsoft.com/office/drawing/2014/main" id="{0E2D26C7-371E-F584-680D-A5F6D7F291AB}"/>
                </a:ext>
              </a:extLst>
            </p:cNvPr>
            <p:cNvGrpSpPr/>
            <p:nvPr/>
          </p:nvGrpSpPr>
          <p:grpSpPr>
            <a:xfrm>
              <a:off x="8662747" y="640756"/>
              <a:ext cx="1085137" cy="3200809"/>
              <a:chOff x="17249734" y="-3380502"/>
              <a:chExt cx="1085138" cy="3200808"/>
            </a:xfrm>
          </p:grpSpPr>
          <p:sp>
            <p:nvSpPr>
              <p:cNvPr id="149" name="Hình tự do: Hình 148">
                <a:extLst>
                  <a:ext uri="{FF2B5EF4-FFF2-40B4-BE49-F238E27FC236}">
                    <a16:creationId xmlns:a16="http://schemas.microsoft.com/office/drawing/2014/main" id="{B6B31F98-49EE-13FF-7DA2-B47ADEE9B50B}"/>
                  </a:ext>
                </a:extLst>
              </p:cNvPr>
              <p:cNvSpPr/>
              <p:nvPr/>
            </p:nvSpPr>
            <p:spPr>
              <a:xfrm>
                <a:off x="17249734" y="-3380502"/>
                <a:ext cx="1005804" cy="3200808"/>
              </a:xfrm>
              <a:custGeom>
                <a:avLst/>
                <a:gdLst>
                  <a:gd name="connsiteX0" fmla="*/ 700412 w 1005804"/>
                  <a:gd name="connsiteY0" fmla="*/ 0 h 3200808"/>
                  <a:gd name="connsiteX1" fmla="*/ 1005804 w 1005804"/>
                  <a:gd name="connsiteY1" fmla="*/ 680961 h 3200808"/>
                  <a:gd name="connsiteX2" fmla="*/ 932584 w 1005804"/>
                  <a:gd name="connsiteY2" fmla="*/ 788275 h 3200808"/>
                  <a:gd name="connsiteX3" fmla="*/ 4434 w 1005804"/>
                  <a:gd name="connsiteY3" fmla="*/ 3200808 h 3200808"/>
                  <a:gd name="connsiteX4" fmla="*/ 0 w 1005804"/>
                  <a:gd name="connsiteY4" fmla="*/ 3179569 h 3200808"/>
                  <a:gd name="connsiteX5" fmla="*/ 201752 w 1005804"/>
                  <a:gd name="connsiteY5" fmla="*/ 1148431 h 3200808"/>
                  <a:gd name="connsiteX6" fmla="*/ 249840 w 1005804"/>
                  <a:gd name="connsiteY6" fmla="*/ 977681 h 3200808"/>
                  <a:gd name="connsiteX7" fmla="*/ 668108 w 1005804"/>
                  <a:gd name="connsiteY7" fmla="*/ 44085 h 3200808"/>
                  <a:gd name="connsiteX8" fmla="*/ 700412 w 1005804"/>
                  <a:gd name="connsiteY8" fmla="*/ 0 h 320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04" h="3200808">
                    <a:moveTo>
                      <a:pt x="700412" y="0"/>
                    </a:moveTo>
                    <a:lnTo>
                      <a:pt x="1005804" y="680961"/>
                    </a:lnTo>
                    <a:lnTo>
                      <a:pt x="932584" y="788275"/>
                    </a:lnTo>
                    <a:cubicBezTo>
                      <a:pt x="674294" y="1193303"/>
                      <a:pt x="353932" y="1959412"/>
                      <a:pt x="4434" y="3200808"/>
                    </a:cubicBezTo>
                    <a:lnTo>
                      <a:pt x="0" y="3179569"/>
                    </a:lnTo>
                    <a:lnTo>
                      <a:pt x="201752" y="1148431"/>
                    </a:lnTo>
                    <a:lnTo>
                      <a:pt x="249840" y="977681"/>
                    </a:lnTo>
                    <a:cubicBezTo>
                      <a:pt x="369956" y="576831"/>
                      <a:pt x="513876" y="268403"/>
                      <a:pt x="668108" y="44085"/>
                    </a:cubicBezTo>
                    <a:lnTo>
                      <a:pt x="70041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150" name="Hộp Văn bản 149">
                <a:extLst>
                  <a:ext uri="{FF2B5EF4-FFF2-40B4-BE49-F238E27FC236}">
                    <a16:creationId xmlns:a16="http://schemas.microsoft.com/office/drawing/2014/main" id="{3F682ACB-0241-EFE3-BCF4-391323632C5C}"/>
                  </a:ext>
                </a:extLst>
              </p:cNvPr>
              <p:cNvSpPr txBox="1"/>
              <p:nvPr/>
            </p:nvSpPr>
            <p:spPr>
              <a:xfrm>
                <a:off x="17306171" y="-2566501"/>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20</a:t>
                </a:r>
                <a:endParaRPr lang="en-US" sz="1385" dirty="0">
                  <a:solidFill>
                    <a:srgbClr val="FFFF00"/>
                  </a:solidFill>
                  <a:latin typeface="#9Slide07 IcielBaliho Script" pitchFamily="2" charset="0"/>
                </a:endParaRPr>
              </a:p>
            </p:txBody>
          </p:sp>
        </p:grpSp>
        <p:grpSp>
          <p:nvGrpSpPr>
            <p:cNvPr id="118" name="Nhóm 117">
              <a:extLst>
                <a:ext uri="{FF2B5EF4-FFF2-40B4-BE49-F238E27FC236}">
                  <a16:creationId xmlns:a16="http://schemas.microsoft.com/office/drawing/2014/main" id="{97556694-63B0-3AEE-9FF8-A2A7AD3D58EB}"/>
                </a:ext>
              </a:extLst>
            </p:cNvPr>
            <p:cNvGrpSpPr/>
            <p:nvPr/>
          </p:nvGrpSpPr>
          <p:grpSpPr>
            <a:xfrm>
              <a:off x="7882308" y="1997302"/>
              <a:ext cx="797419" cy="3159728"/>
              <a:chOff x="16603529" y="-3463893"/>
              <a:chExt cx="797419" cy="3159728"/>
            </a:xfrm>
          </p:grpSpPr>
          <p:sp>
            <p:nvSpPr>
              <p:cNvPr id="146" name="Hình tự do: Hình 145">
                <a:extLst>
                  <a:ext uri="{FF2B5EF4-FFF2-40B4-BE49-F238E27FC236}">
                    <a16:creationId xmlns:a16="http://schemas.microsoft.com/office/drawing/2014/main" id="{25465287-AEDC-EAF7-1B2E-3AF860054BBF}"/>
                  </a:ext>
                </a:extLst>
              </p:cNvPr>
              <p:cNvSpPr/>
              <p:nvPr/>
            </p:nvSpPr>
            <p:spPr>
              <a:xfrm>
                <a:off x="16603529" y="-3463893"/>
                <a:ext cx="797419" cy="3159728"/>
              </a:xfrm>
              <a:custGeom>
                <a:avLst/>
                <a:gdLst>
                  <a:gd name="connsiteX0" fmla="*/ 118036 w 797419"/>
                  <a:gd name="connsiteY0" fmla="*/ 0 h 3159728"/>
                  <a:gd name="connsiteX1" fmla="*/ 193399 w 797419"/>
                  <a:gd name="connsiteY1" fmla="*/ 80693 h 3159728"/>
                  <a:gd name="connsiteX2" fmla="*/ 742275 w 797419"/>
                  <a:gd name="connsiteY2" fmla="*/ 1204403 h 3159728"/>
                  <a:gd name="connsiteX3" fmla="*/ 797419 w 797419"/>
                  <a:gd name="connsiteY3" fmla="*/ 1420393 h 3159728"/>
                  <a:gd name="connsiteX4" fmla="*/ 624651 w 797419"/>
                  <a:gd name="connsiteY4" fmla="*/ 3159728 h 3159728"/>
                  <a:gd name="connsiteX5" fmla="*/ 597195 w 797419"/>
                  <a:gd name="connsiteY5" fmla="*/ 3028211 h 3159728"/>
                  <a:gd name="connsiteX6" fmla="*/ 10237 w 797419"/>
                  <a:gd name="connsiteY6" fmla="*/ 1207434 h 3159728"/>
                  <a:gd name="connsiteX7" fmla="*/ 0 w 797419"/>
                  <a:gd name="connsiteY7" fmla="*/ 1188335 h 3159728"/>
                  <a:gd name="connsiteX8" fmla="*/ 118036 w 797419"/>
                  <a:gd name="connsiteY8"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419" h="3159728">
                    <a:moveTo>
                      <a:pt x="118036" y="0"/>
                    </a:moveTo>
                    <a:lnTo>
                      <a:pt x="193399" y="80693"/>
                    </a:lnTo>
                    <a:cubicBezTo>
                      <a:pt x="409943" y="332852"/>
                      <a:pt x="601843" y="702781"/>
                      <a:pt x="742275" y="1204403"/>
                    </a:cubicBezTo>
                    <a:lnTo>
                      <a:pt x="797419" y="1420393"/>
                    </a:lnTo>
                    <a:lnTo>
                      <a:pt x="624651" y="3159728"/>
                    </a:lnTo>
                    <a:lnTo>
                      <a:pt x="597195" y="3028211"/>
                    </a:lnTo>
                    <a:cubicBezTo>
                      <a:pt x="416673" y="2198668"/>
                      <a:pt x="213205" y="1605263"/>
                      <a:pt x="10237" y="1207434"/>
                    </a:cubicBezTo>
                    <a:lnTo>
                      <a:pt x="0" y="1188335"/>
                    </a:lnTo>
                    <a:lnTo>
                      <a:pt x="1180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sp>
            <p:nvSpPr>
              <p:cNvPr id="147" name="Hộp Văn bản 146">
                <a:extLst>
                  <a:ext uri="{FF2B5EF4-FFF2-40B4-BE49-F238E27FC236}">
                    <a16:creationId xmlns:a16="http://schemas.microsoft.com/office/drawing/2014/main" id="{37686BAB-54A9-2996-01B8-538E85E8B847}"/>
                  </a:ext>
                </a:extLst>
              </p:cNvPr>
              <p:cNvSpPr txBox="1"/>
              <p:nvPr/>
            </p:nvSpPr>
            <p:spPr>
              <a:xfrm rot="4359584">
                <a:off x="16456632" y="-2707485"/>
                <a:ext cx="1028702"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ƯC(30,48)</a:t>
                </a:r>
                <a:endParaRPr lang="en-US" sz="1385" dirty="0">
                  <a:solidFill>
                    <a:schemeClr val="bg1"/>
                  </a:solidFill>
                  <a:latin typeface="#9Slide07 IcielBaliho Script" pitchFamily="2" charset="0"/>
                </a:endParaRPr>
              </a:p>
            </p:txBody>
          </p:sp>
          <p:pic>
            <p:nvPicPr>
              <p:cNvPr id="148" name="Hình ảnh 147" descr="Ảnh có chứa cánh hoa, Hoa hồng vườn, thực vật, Hoa hồng trà lai&#10;&#10;Mô tả được tạo tự động">
                <a:extLst>
                  <a:ext uri="{FF2B5EF4-FFF2-40B4-BE49-F238E27FC236}">
                    <a16:creationId xmlns:a16="http://schemas.microsoft.com/office/drawing/2014/main" id="{1307E736-A874-B6BA-AB84-3A66626CE10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 t="50000" r="48317"/>
              <a:stretch/>
            </p:blipFill>
            <p:spPr>
              <a:xfrm>
                <a:off x="16789030" y="-2085203"/>
                <a:ext cx="598185" cy="545670"/>
              </a:xfrm>
              <a:prstGeom prst="rect">
                <a:avLst/>
              </a:prstGeom>
            </p:spPr>
          </p:pic>
        </p:grpSp>
        <p:grpSp>
          <p:nvGrpSpPr>
            <p:cNvPr id="119" name="Nhóm 118">
              <a:extLst>
                <a:ext uri="{FF2B5EF4-FFF2-40B4-BE49-F238E27FC236}">
                  <a16:creationId xmlns:a16="http://schemas.microsoft.com/office/drawing/2014/main" id="{B8A045BD-2A8E-4E9A-64C9-63044174F9D4}"/>
                </a:ext>
              </a:extLst>
            </p:cNvPr>
            <p:cNvGrpSpPr/>
            <p:nvPr/>
          </p:nvGrpSpPr>
          <p:grpSpPr>
            <a:xfrm>
              <a:off x="10874323" y="874887"/>
              <a:ext cx="1164550" cy="1670792"/>
              <a:chOff x="1295350" y="1374655"/>
              <a:chExt cx="1164550" cy="1670792"/>
            </a:xfrm>
          </p:grpSpPr>
          <p:grpSp>
            <p:nvGrpSpPr>
              <p:cNvPr id="140" name="Nhóm 139">
                <a:extLst>
                  <a:ext uri="{FF2B5EF4-FFF2-40B4-BE49-F238E27FC236}">
                    <a16:creationId xmlns:a16="http://schemas.microsoft.com/office/drawing/2014/main" id="{62C9D7EE-3EF0-3D07-D1A3-D971352F2D4B}"/>
                  </a:ext>
                </a:extLst>
              </p:cNvPr>
              <p:cNvGrpSpPr/>
              <p:nvPr/>
            </p:nvGrpSpPr>
            <p:grpSpPr>
              <a:xfrm>
                <a:off x="1295350" y="1374655"/>
                <a:ext cx="1164550" cy="1562066"/>
                <a:chOff x="14570706" y="-2818817"/>
                <a:chExt cx="1164550" cy="1562066"/>
              </a:xfrm>
            </p:grpSpPr>
            <p:sp>
              <p:nvSpPr>
                <p:cNvPr id="142" name="Hình tự do: Hình 141">
                  <a:extLst>
                    <a:ext uri="{FF2B5EF4-FFF2-40B4-BE49-F238E27FC236}">
                      <a16:creationId xmlns:a16="http://schemas.microsoft.com/office/drawing/2014/main" id="{D4F093B4-E106-3032-E912-C13884BB214A}"/>
                    </a:ext>
                  </a:extLst>
                </p:cNvPr>
                <p:cNvSpPr/>
                <p:nvPr/>
              </p:nvSpPr>
              <p:spPr>
                <a:xfrm>
                  <a:off x="14730054" y="-2818817"/>
                  <a:ext cx="997991" cy="1562066"/>
                </a:xfrm>
                <a:custGeom>
                  <a:avLst/>
                  <a:gdLst>
                    <a:gd name="connsiteX0" fmla="*/ 166839 w 997991"/>
                    <a:gd name="connsiteY0" fmla="*/ 0 h 1562066"/>
                    <a:gd name="connsiteX1" fmla="*/ 997991 w 997991"/>
                    <a:gd name="connsiteY1" fmla="*/ 0 h 1562066"/>
                    <a:gd name="connsiteX2" fmla="*/ 968125 w 997991"/>
                    <a:gd name="connsiteY2" fmla="*/ 29790 h 1562066"/>
                    <a:gd name="connsiteX3" fmla="*/ 733352 w 997991"/>
                    <a:gd name="connsiteY3" fmla="*/ 1555629 h 1562066"/>
                    <a:gd name="connsiteX4" fmla="*/ 734347 w 997991"/>
                    <a:gd name="connsiteY4" fmla="*/ 1562066 h 1562066"/>
                    <a:gd name="connsiteX5" fmla="*/ 34952 w 997991"/>
                    <a:gd name="connsiteY5" fmla="*/ 1562066 h 1562066"/>
                    <a:gd name="connsiteX6" fmla="*/ 19876 w 997991"/>
                    <a:gd name="connsiteY6" fmla="*/ 1441656 h 1562066"/>
                    <a:gd name="connsiteX7" fmla="*/ 118196 w 997991"/>
                    <a:gd name="connsiteY7" fmla="*/ 147609 h 1562066"/>
                    <a:gd name="connsiteX8" fmla="*/ 166839 w 997991"/>
                    <a:gd name="connsiteY8" fmla="*/ 0 h 15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991" h="1562066">
                      <a:moveTo>
                        <a:pt x="166839" y="0"/>
                      </a:moveTo>
                      <a:lnTo>
                        <a:pt x="997991" y="0"/>
                      </a:lnTo>
                      <a:lnTo>
                        <a:pt x="968125" y="29790"/>
                      </a:lnTo>
                      <a:cubicBezTo>
                        <a:pt x="754526" y="269637"/>
                        <a:pt x="644255" y="833630"/>
                        <a:pt x="733352" y="1555629"/>
                      </a:cubicBezTo>
                      <a:lnTo>
                        <a:pt x="734347" y="1562066"/>
                      </a:lnTo>
                      <a:lnTo>
                        <a:pt x="34952" y="1562066"/>
                      </a:lnTo>
                      <a:lnTo>
                        <a:pt x="19876" y="1441656"/>
                      </a:lnTo>
                      <a:cubicBezTo>
                        <a:pt x="-28352" y="944186"/>
                        <a:pt x="13772" y="507984"/>
                        <a:pt x="118196" y="147609"/>
                      </a:cubicBezTo>
                      <a:lnTo>
                        <a:pt x="166839"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43" name="Đường nối Thẳng 142">
                  <a:extLst>
                    <a:ext uri="{FF2B5EF4-FFF2-40B4-BE49-F238E27FC236}">
                      <a16:creationId xmlns:a16="http://schemas.microsoft.com/office/drawing/2014/main" id="{9FED50E7-755A-DE7E-F099-2638101A9C08}"/>
                    </a:ext>
                  </a:extLst>
                </p:cNvPr>
                <p:cNvCxnSpPr>
                  <a:cxnSpLocks/>
                </p:cNvCxnSpPr>
                <p:nvPr/>
              </p:nvCxnSpPr>
              <p:spPr>
                <a:xfrm flipV="1">
                  <a:off x="14703676" y="-2092569"/>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44" name="Hộp Văn bản 143">
                  <a:extLst>
                    <a:ext uri="{FF2B5EF4-FFF2-40B4-BE49-F238E27FC236}">
                      <a16:creationId xmlns:a16="http://schemas.microsoft.com/office/drawing/2014/main" id="{065E668C-F94C-7EB9-1A4B-64311E528782}"/>
                    </a:ext>
                  </a:extLst>
                </p:cNvPr>
                <p:cNvSpPr txBox="1"/>
                <p:nvPr/>
              </p:nvSpPr>
              <p:spPr>
                <a:xfrm>
                  <a:off x="14570706" y="-1877573"/>
                  <a:ext cx="1028701" cy="305468"/>
                </a:xfrm>
                <a:prstGeom prst="rect">
                  <a:avLst/>
                </a:prstGeom>
                <a:noFill/>
              </p:spPr>
              <p:txBody>
                <a:bodyPr wrap="square" rtlCol="0">
                  <a:spAutoFit/>
                </a:bodyPr>
                <a:lstStyle/>
                <a:p>
                  <a:pPr algn="ctr"/>
                  <a:endParaRPr lang="en-US" sz="1385" dirty="0">
                    <a:solidFill>
                      <a:schemeClr val="bg1"/>
                    </a:solidFill>
                    <a:latin typeface="#9Slide07 IcielBaliho Script" pitchFamily="2" charset="0"/>
                  </a:endParaRPr>
                </a:p>
              </p:txBody>
            </p:sp>
            <p:sp>
              <p:nvSpPr>
                <p:cNvPr id="145" name="Hộp Văn bản 144">
                  <a:extLst>
                    <a:ext uri="{FF2B5EF4-FFF2-40B4-BE49-F238E27FC236}">
                      <a16:creationId xmlns:a16="http://schemas.microsoft.com/office/drawing/2014/main" id="{DA2FB2CA-00CE-3616-EB0E-ACE36E270CB3}"/>
                    </a:ext>
                  </a:extLst>
                </p:cNvPr>
                <p:cNvSpPr txBox="1"/>
                <p:nvPr/>
              </p:nvSpPr>
              <p:spPr>
                <a:xfrm>
                  <a:off x="14570706" y="-2566501"/>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15</a:t>
                  </a:r>
                  <a:endParaRPr lang="en-US" sz="1385" dirty="0">
                    <a:solidFill>
                      <a:srgbClr val="FFFF00"/>
                    </a:solidFill>
                    <a:latin typeface="#9Slide07 IcielBaliho Script" pitchFamily="2" charset="0"/>
                  </a:endParaRPr>
                </a:p>
              </p:txBody>
            </p:sp>
          </p:grpSp>
          <p:sp>
            <p:nvSpPr>
              <p:cNvPr id="141" name="Hộp Văn bản 140">
                <a:extLst>
                  <a:ext uri="{FF2B5EF4-FFF2-40B4-BE49-F238E27FC236}">
                    <a16:creationId xmlns:a16="http://schemas.microsoft.com/office/drawing/2014/main" id="{56E749EC-F1B8-6227-947D-2C07E589EDF8}"/>
                  </a:ext>
                </a:extLst>
              </p:cNvPr>
              <p:cNvSpPr txBox="1"/>
              <p:nvPr/>
            </p:nvSpPr>
            <p:spPr>
              <a:xfrm rot="17817680">
                <a:off x="1309682" y="2378363"/>
                <a:ext cx="1028701"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ƯCLN(22,39)</a:t>
                </a:r>
                <a:endParaRPr lang="en-US" sz="1385" dirty="0">
                  <a:solidFill>
                    <a:schemeClr val="bg1"/>
                  </a:solidFill>
                  <a:latin typeface="#9Slide07 IcielBaliho Script" pitchFamily="2" charset="0"/>
                </a:endParaRPr>
              </a:p>
            </p:txBody>
          </p:sp>
        </p:grpSp>
        <p:grpSp>
          <p:nvGrpSpPr>
            <p:cNvPr id="120" name="Nhóm 119">
              <a:extLst>
                <a:ext uri="{FF2B5EF4-FFF2-40B4-BE49-F238E27FC236}">
                  <a16:creationId xmlns:a16="http://schemas.microsoft.com/office/drawing/2014/main" id="{0BCC592C-7FB0-C0BA-4BB7-7F510940B184}"/>
                </a:ext>
              </a:extLst>
            </p:cNvPr>
            <p:cNvGrpSpPr/>
            <p:nvPr/>
          </p:nvGrpSpPr>
          <p:grpSpPr>
            <a:xfrm>
              <a:off x="9042058" y="2736008"/>
              <a:ext cx="1569877" cy="2307422"/>
              <a:chOff x="1850097" y="5193750"/>
              <a:chExt cx="1569877" cy="2307422"/>
            </a:xfrm>
          </p:grpSpPr>
          <p:grpSp>
            <p:nvGrpSpPr>
              <p:cNvPr id="134" name="Nhóm 133">
                <a:extLst>
                  <a:ext uri="{FF2B5EF4-FFF2-40B4-BE49-F238E27FC236}">
                    <a16:creationId xmlns:a16="http://schemas.microsoft.com/office/drawing/2014/main" id="{F68338AE-F73D-7558-169E-A146235FEA8A}"/>
                  </a:ext>
                </a:extLst>
              </p:cNvPr>
              <p:cNvGrpSpPr/>
              <p:nvPr/>
            </p:nvGrpSpPr>
            <p:grpSpPr>
              <a:xfrm>
                <a:off x="1850097" y="5193750"/>
                <a:ext cx="1569877" cy="2307422"/>
                <a:chOff x="15334490" y="595528"/>
                <a:chExt cx="1569876" cy="2307422"/>
              </a:xfrm>
            </p:grpSpPr>
            <p:sp>
              <p:nvSpPr>
                <p:cNvPr id="136" name="Hình tự do: Hình 135">
                  <a:extLst>
                    <a:ext uri="{FF2B5EF4-FFF2-40B4-BE49-F238E27FC236}">
                      <a16:creationId xmlns:a16="http://schemas.microsoft.com/office/drawing/2014/main" id="{A2522425-3301-90A4-0A00-8E919D5C0F88}"/>
                    </a:ext>
                  </a:extLst>
                </p:cNvPr>
                <p:cNvSpPr/>
                <p:nvPr/>
              </p:nvSpPr>
              <p:spPr>
                <a:xfrm>
                  <a:off x="15334490" y="595528"/>
                  <a:ext cx="1569876" cy="2307422"/>
                </a:xfrm>
                <a:custGeom>
                  <a:avLst/>
                  <a:gdLst>
                    <a:gd name="connsiteX0" fmla="*/ 0 w 1569876"/>
                    <a:gd name="connsiteY0" fmla="*/ 0 h 2307422"/>
                    <a:gd name="connsiteX1" fmla="*/ 727004 w 1569876"/>
                    <a:gd name="connsiteY1" fmla="*/ 0 h 2307422"/>
                    <a:gd name="connsiteX2" fmla="*/ 885060 w 1569876"/>
                    <a:gd name="connsiteY2" fmla="*/ 288145 h 2307422"/>
                    <a:gd name="connsiteX3" fmla="*/ 1323342 w 1569876"/>
                    <a:gd name="connsiteY3" fmla="*/ 941394 h 2307422"/>
                    <a:gd name="connsiteX4" fmla="*/ 1569876 w 1569876"/>
                    <a:gd name="connsiteY4" fmla="*/ 1246053 h 2307422"/>
                    <a:gd name="connsiteX5" fmla="*/ 1569876 w 1569876"/>
                    <a:gd name="connsiteY5" fmla="*/ 2307422 h 2307422"/>
                    <a:gd name="connsiteX6" fmla="*/ 1286718 w 1569876"/>
                    <a:gd name="connsiteY6" fmla="*/ 1975622 h 2307422"/>
                    <a:gd name="connsiteX7" fmla="*/ 156728 w 1569876"/>
                    <a:gd name="connsiteY7" fmla="*/ 309436 h 2307422"/>
                    <a:gd name="connsiteX8" fmla="*/ 0 w 1569876"/>
                    <a:gd name="connsiteY8" fmla="*/ 0 h 23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876" h="2307422">
                      <a:moveTo>
                        <a:pt x="0" y="0"/>
                      </a:moveTo>
                      <a:lnTo>
                        <a:pt x="727004" y="0"/>
                      </a:lnTo>
                      <a:lnTo>
                        <a:pt x="885060" y="288145"/>
                      </a:lnTo>
                      <a:cubicBezTo>
                        <a:pt x="1012941" y="505971"/>
                        <a:pt x="1158535" y="724586"/>
                        <a:pt x="1323342" y="941394"/>
                      </a:cubicBezTo>
                      <a:lnTo>
                        <a:pt x="1569876" y="1246053"/>
                      </a:lnTo>
                      <a:lnTo>
                        <a:pt x="1569876" y="2307422"/>
                      </a:lnTo>
                      <a:lnTo>
                        <a:pt x="1286718" y="1975622"/>
                      </a:lnTo>
                      <a:cubicBezTo>
                        <a:pt x="810513" y="1396778"/>
                        <a:pt x="439261" y="838575"/>
                        <a:pt x="156728" y="309436"/>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37" name="Đường nối Thẳng 136">
                  <a:extLst>
                    <a:ext uri="{FF2B5EF4-FFF2-40B4-BE49-F238E27FC236}">
                      <a16:creationId xmlns:a16="http://schemas.microsoft.com/office/drawing/2014/main" id="{4FE84C0A-4D90-D798-4D8C-2821713E2B04}"/>
                    </a:ext>
                  </a:extLst>
                </p:cNvPr>
                <p:cNvCxnSpPr>
                  <a:cxnSpLocks/>
                </p:cNvCxnSpPr>
                <p:nvPr/>
              </p:nvCxnSpPr>
              <p:spPr>
                <a:xfrm flipV="1">
                  <a:off x="15521626" y="1400565"/>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8" name="Hộp Văn bản 137">
                  <a:extLst>
                    <a:ext uri="{FF2B5EF4-FFF2-40B4-BE49-F238E27FC236}">
                      <a16:creationId xmlns:a16="http://schemas.microsoft.com/office/drawing/2014/main" id="{ADFC7C6C-1A04-87C8-1665-411EB3D82980}"/>
                    </a:ext>
                  </a:extLst>
                </p:cNvPr>
                <p:cNvSpPr txBox="1"/>
                <p:nvPr/>
              </p:nvSpPr>
              <p:spPr>
                <a:xfrm>
                  <a:off x="15366585" y="895854"/>
                  <a:ext cx="1028701" cy="305468"/>
                </a:xfrm>
                <a:prstGeom prst="rect">
                  <a:avLst/>
                </a:prstGeom>
                <a:noFill/>
              </p:spPr>
              <p:txBody>
                <a:bodyPr wrap="square" rtlCol="0">
                  <a:spAutoFit/>
                </a:bodyPr>
                <a:lstStyle/>
                <a:p>
                  <a:pPr algn="ctr"/>
                  <a:endParaRPr lang="en-US" sz="1385" dirty="0">
                    <a:solidFill>
                      <a:srgbClr val="FFFF00"/>
                    </a:solidFill>
                    <a:latin typeface="#9Slide07 IcielBaliho Script" pitchFamily="2" charset="0"/>
                  </a:endParaRPr>
                </a:p>
              </p:txBody>
            </p:sp>
            <p:sp>
              <p:nvSpPr>
                <p:cNvPr id="139" name="Hộp Văn bản 138">
                  <a:extLst>
                    <a:ext uri="{FF2B5EF4-FFF2-40B4-BE49-F238E27FC236}">
                      <a16:creationId xmlns:a16="http://schemas.microsoft.com/office/drawing/2014/main" id="{FEC8E009-BA2C-4D18-D436-2F31470178FD}"/>
                    </a:ext>
                  </a:extLst>
                </p:cNvPr>
                <p:cNvSpPr txBox="1"/>
                <p:nvPr/>
              </p:nvSpPr>
              <p:spPr>
                <a:xfrm rot="3223326">
                  <a:off x="15916122" y="1754577"/>
                  <a:ext cx="1144444" cy="305468"/>
                </a:xfrm>
                <a:prstGeom prst="rect">
                  <a:avLst/>
                </a:prstGeom>
                <a:noFill/>
              </p:spPr>
              <p:txBody>
                <a:bodyPr wrap="square" rtlCol="0">
                  <a:spAutoFit/>
                </a:bodyPr>
                <a:lstStyle/>
                <a:p>
                  <a:pPr algn="ctr"/>
                  <a:r>
                    <a:rPr lang="en-US" sz="1385">
                      <a:solidFill>
                        <a:schemeClr val="bg1"/>
                      </a:solidFill>
                      <a:latin typeface="#9Slide07 IcielBaliho Script" pitchFamily="2" charset="0"/>
                    </a:rPr>
                    <a:t>ƯCLN (48, 42)</a:t>
                  </a:r>
                  <a:endParaRPr lang="en-US" sz="1385" dirty="0">
                    <a:solidFill>
                      <a:schemeClr val="bg1"/>
                    </a:solidFill>
                    <a:latin typeface="#9Slide07 IcielBaliho Script" pitchFamily="2" charset="0"/>
                  </a:endParaRPr>
                </a:p>
              </p:txBody>
            </p:sp>
          </p:grpSp>
          <p:graphicFrame>
            <p:nvGraphicFramePr>
              <p:cNvPr id="135" name="Đối tượng 134">
                <a:extLst>
                  <a:ext uri="{FF2B5EF4-FFF2-40B4-BE49-F238E27FC236}">
                    <a16:creationId xmlns:a16="http://schemas.microsoft.com/office/drawing/2014/main" id="{4E1306F7-F029-5A51-C6EB-A30D4586B460}"/>
                  </a:ext>
                </a:extLst>
              </p:cNvPr>
              <p:cNvGraphicFramePr>
                <a:graphicFrameLocks noChangeAspect="1"/>
              </p:cNvGraphicFramePr>
              <p:nvPr>
                <p:extLst>
                  <p:ext uri="{D42A27DB-BD31-4B8C-83A1-F6EECF244321}">
                    <p14:modId xmlns:p14="http://schemas.microsoft.com/office/powerpoint/2010/main" val="1592091955"/>
                  </p:ext>
                </p:extLst>
              </p:nvPr>
            </p:nvGraphicFramePr>
            <p:xfrm>
              <a:off x="2342709" y="5338374"/>
              <a:ext cx="133770" cy="380219"/>
            </p:xfrm>
            <a:graphic>
              <a:graphicData uri="http://schemas.openxmlformats.org/presentationml/2006/ole">
                <mc:AlternateContent xmlns:mc="http://schemas.openxmlformats.org/markup-compatibility/2006">
                  <mc:Choice xmlns:v="urn:schemas-microsoft-com:vml" Requires="v">
                    <p:oleObj name="Equation" r:id="rId3" imgW="139680" imgH="393480" progId="Equation.DSMT4">
                      <p:embed/>
                    </p:oleObj>
                  </mc:Choice>
                  <mc:Fallback>
                    <p:oleObj name="Equation" r:id="rId3" imgW="139680" imgH="393480" progId="Equation.DSMT4">
                      <p:embed/>
                      <p:pic>
                        <p:nvPicPr>
                          <p:cNvPr id="135" name="Đối tượng 134">
                            <a:extLst>
                              <a:ext uri="{FF2B5EF4-FFF2-40B4-BE49-F238E27FC236}">
                                <a16:creationId xmlns:a16="http://schemas.microsoft.com/office/drawing/2014/main" id="{4E1306F7-F029-5A51-C6EB-A30D4586B460}"/>
                              </a:ext>
                            </a:extLst>
                          </p:cNvPr>
                          <p:cNvPicPr/>
                          <p:nvPr/>
                        </p:nvPicPr>
                        <p:blipFill>
                          <a:blip r:embed="rId4"/>
                          <a:stretch>
                            <a:fillRect/>
                          </a:stretch>
                        </p:blipFill>
                        <p:spPr>
                          <a:xfrm>
                            <a:off x="2342709" y="5338374"/>
                            <a:ext cx="133770" cy="380219"/>
                          </a:xfrm>
                          <a:prstGeom prst="rect">
                            <a:avLst/>
                          </a:prstGeom>
                        </p:spPr>
                      </p:pic>
                    </p:oleObj>
                  </mc:Fallback>
                </mc:AlternateContent>
              </a:graphicData>
            </a:graphic>
          </p:graphicFrame>
        </p:grpSp>
        <p:grpSp>
          <p:nvGrpSpPr>
            <p:cNvPr id="121" name="Nhóm 120">
              <a:extLst>
                <a:ext uri="{FF2B5EF4-FFF2-40B4-BE49-F238E27FC236}">
                  <a16:creationId xmlns:a16="http://schemas.microsoft.com/office/drawing/2014/main" id="{6B3A003A-D673-A714-A3DA-851291F7CAA9}"/>
                </a:ext>
              </a:extLst>
            </p:cNvPr>
            <p:cNvGrpSpPr/>
            <p:nvPr/>
          </p:nvGrpSpPr>
          <p:grpSpPr>
            <a:xfrm>
              <a:off x="8906332" y="4683146"/>
              <a:ext cx="1788130" cy="1507649"/>
              <a:chOff x="4545993" y="3169822"/>
              <a:chExt cx="1788130" cy="1507649"/>
            </a:xfrm>
          </p:grpSpPr>
          <p:grpSp>
            <p:nvGrpSpPr>
              <p:cNvPr id="128" name="Nhóm 127">
                <a:extLst>
                  <a:ext uri="{FF2B5EF4-FFF2-40B4-BE49-F238E27FC236}">
                    <a16:creationId xmlns:a16="http://schemas.microsoft.com/office/drawing/2014/main" id="{A59A0D0E-CDCA-0131-E70D-A5353D54AB8D}"/>
                  </a:ext>
                </a:extLst>
              </p:cNvPr>
              <p:cNvGrpSpPr/>
              <p:nvPr/>
            </p:nvGrpSpPr>
            <p:grpSpPr>
              <a:xfrm>
                <a:off x="4545993" y="3169822"/>
                <a:ext cx="1788130" cy="1507649"/>
                <a:chOff x="17856464" y="-943773"/>
                <a:chExt cx="1788129" cy="1507649"/>
              </a:xfrm>
            </p:grpSpPr>
            <p:sp>
              <p:nvSpPr>
                <p:cNvPr id="130" name="Hình tự do: Hình 129">
                  <a:extLst>
                    <a:ext uri="{FF2B5EF4-FFF2-40B4-BE49-F238E27FC236}">
                      <a16:creationId xmlns:a16="http://schemas.microsoft.com/office/drawing/2014/main" id="{97BC7043-059A-416F-96D6-593AFC443D6F}"/>
                    </a:ext>
                  </a:extLst>
                </p:cNvPr>
                <p:cNvSpPr/>
                <p:nvPr/>
              </p:nvSpPr>
              <p:spPr>
                <a:xfrm>
                  <a:off x="17863428" y="-943773"/>
                  <a:ext cx="1336570" cy="1507649"/>
                </a:xfrm>
                <a:custGeom>
                  <a:avLst/>
                  <a:gdLst>
                    <a:gd name="connsiteX0" fmla="*/ 682136 w 1336570"/>
                    <a:gd name="connsiteY0" fmla="*/ 0 h 1507649"/>
                    <a:gd name="connsiteX1" fmla="*/ 1336570 w 1336570"/>
                    <a:gd name="connsiteY1" fmla="*/ 0 h 1507649"/>
                    <a:gd name="connsiteX2" fmla="*/ 1319764 w 1336570"/>
                    <a:gd name="connsiteY2" fmla="*/ 60148 h 1507649"/>
                    <a:gd name="connsiteX3" fmla="*/ 723452 w 1336570"/>
                    <a:gd name="connsiteY3" fmla="*/ 1500377 h 1507649"/>
                    <a:gd name="connsiteX4" fmla="*/ 719496 w 1336570"/>
                    <a:gd name="connsiteY4" fmla="*/ 1507649 h 1507649"/>
                    <a:gd name="connsiteX5" fmla="*/ 0 w 1336570"/>
                    <a:gd name="connsiteY5" fmla="*/ 1507649 h 1507649"/>
                    <a:gd name="connsiteX6" fmla="*/ 95076 w 1336570"/>
                    <a:gd name="connsiteY6" fmla="*/ 1341963 h 1507649"/>
                    <a:gd name="connsiteX7" fmla="*/ 641256 w 1336570"/>
                    <a:gd name="connsiteY7" fmla="*/ 123538 h 1507649"/>
                    <a:gd name="connsiteX8" fmla="*/ 682136 w 1336570"/>
                    <a:gd name="connsiteY8" fmla="*/ 0 h 15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570" h="1507649">
                      <a:moveTo>
                        <a:pt x="682136" y="0"/>
                      </a:moveTo>
                      <a:lnTo>
                        <a:pt x="1336570" y="0"/>
                      </a:lnTo>
                      <a:lnTo>
                        <a:pt x="1319764" y="60148"/>
                      </a:lnTo>
                      <a:cubicBezTo>
                        <a:pt x="1188410" y="504018"/>
                        <a:pt x="994136" y="986866"/>
                        <a:pt x="723452" y="1500377"/>
                      </a:cubicBezTo>
                      <a:lnTo>
                        <a:pt x="719496" y="1507649"/>
                      </a:lnTo>
                      <a:lnTo>
                        <a:pt x="0" y="1507649"/>
                      </a:lnTo>
                      <a:lnTo>
                        <a:pt x="95076" y="1341963"/>
                      </a:lnTo>
                      <a:cubicBezTo>
                        <a:pt x="327696" y="922102"/>
                        <a:pt x="507694" y="508808"/>
                        <a:pt x="641256" y="123538"/>
                      </a:cubicBezTo>
                      <a:lnTo>
                        <a:pt x="68213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31" name="Đường nối Thẳng 130">
                  <a:extLst>
                    <a:ext uri="{FF2B5EF4-FFF2-40B4-BE49-F238E27FC236}">
                      <a16:creationId xmlns:a16="http://schemas.microsoft.com/office/drawing/2014/main" id="{C9357B54-AA29-4531-74A5-A4ECEDBC4AE7}"/>
                    </a:ext>
                  </a:extLst>
                </p:cNvPr>
                <p:cNvCxnSpPr>
                  <a:cxnSpLocks/>
                </p:cNvCxnSpPr>
                <p:nvPr/>
              </p:nvCxnSpPr>
              <p:spPr>
                <a:xfrm flipV="1">
                  <a:off x="18141766" y="-55668"/>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2" name="Hộp Văn bản 131">
                  <a:extLst>
                    <a:ext uri="{FF2B5EF4-FFF2-40B4-BE49-F238E27FC236}">
                      <a16:creationId xmlns:a16="http://schemas.microsoft.com/office/drawing/2014/main" id="{8ABE54E9-4381-7083-9B37-F6005A94C6A9}"/>
                    </a:ext>
                  </a:extLst>
                </p:cNvPr>
                <p:cNvSpPr txBox="1"/>
                <p:nvPr/>
              </p:nvSpPr>
              <p:spPr>
                <a:xfrm>
                  <a:off x="17856464" y="168528"/>
                  <a:ext cx="1028701" cy="247416"/>
                </a:xfrm>
                <a:prstGeom prst="rect">
                  <a:avLst/>
                </a:prstGeom>
                <a:noFill/>
              </p:spPr>
              <p:txBody>
                <a:bodyPr wrap="square" rtlCol="0">
                  <a:spAutoFit/>
                </a:bodyPr>
                <a:lstStyle/>
                <a:p>
                  <a:pPr algn="ctr"/>
                  <a:r>
                    <a:rPr lang="en-US" sz="1385">
                      <a:solidFill>
                        <a:srgbClr val="FFFF00"/>
                      </a:solidFill>
                      <a:latin typeface="#9Slide07 IcielBaliho Script" pitchFamily="2" charset="0"/>
                    </a:rPr>
                    <a:t>7</a:t>
                  </a:r>
                  <a:endParaRPr lang="en-US" sz="1385" dirty="0">
                    <a:solidFill>
                      <a:srgbClr val="FFFF00"/>
                    </a:solidFill>
                    <a:latin typeface="#9Slide07 IcielBaliho Script" pitchFamily="2" charset="0"/>
                  </a:endParaRPr>
                </a:p>
              </p:txBody>
            </p:sp>
            <p:sp>
              <p:nvSpPr>
                <p:cNvPr id="133" name="Hộp Văn bản 132">
                  <a:extLst>
                    <a:ext uri="{FF2B5EF4-FFF2-40B4-BE49-F238E27FC236}">
                      <a16:creationId xmlns:a16="http://schemas.microsoft.com/office/drawing/2014/main" id="{B981B393-BB7A-14F6-97D2-45C59BCCE6D7}"/>
                    </a:ext>
                  </a:extLst>
                </p:cNvPr>
                <p:cNvSpPr txBox="1"/>
                <p:nvPr/>
              </p:nvSpPr>
              <p:spPr>
                <a:xfrm>
                  <a:off x="18247693" y="-898106"/>
                  <a:ext cx="1396900" cy="667490"/>
                </a:xfrm>
                <a:prstGeom prst="rect">
                  <a:avLst/>
                </a:prstGeom>
                <a:noFill/>
              </p:spPr>
              <p:txBody>
                <a:bodyPr wrap="square" rtlCol="0">
                  <a:spAutoFit/>
                </a:bodyPr>
                <a:lstStyle/>
                <a:p>
                  <a:r>
                    <a:rPr lang="en-US" sz="1246">
                      <a:solidFill>
                        <a:schemeClr val="bg1"/>
                      </a:solidFill>
                      <a:latin typeface="#9Slide07 IcielBaliho Script" pitchFamily="2" charset="0"/>
                    </a:rPr>
                    <a:t>      Tìm ƯCLN</a:t>
                  </a:r>
                </a:p>
                <a:p>
                  <a:r>
                    <a:rPr lang="en-US" sz="1246">
                      <a:solidFill>
                        <a:schemeClr val="bg1"/>
                      </a:solidFill>
                      <a:latin typeface="#9Slide07 IcielBaliho Script" pitchFamily="2" charset="0"/>
                    </a:rPr>
                    <a:t>         của</a:t>
                  </a:r>
                </a:p>
                <a:p>
                  <a:pPr algn="ctr"/>
                  <a:endParaRPr lang="en-US" sz="1246" dirty="0">
                    <a:solidFill>
                      <a:schemeClr val="bg1"/>
                    </a:solidFill>
                    <a:latin typeface="#9Slide07 IcielBaliho Script" pitchFamily="2" charset="0"/>
                  </a:endParaRPr>
                </a:p>
              </p:txBody>
            </p:sp>
          </p:grpSp>
          <p:graphicFrame>
            <p:nvGraphicFramePr>
              <p:cNvPr id="129" name="Đối tượng 128">
                <a:extLst>
                  <a:ext uri="{FF2B5EF4-FFF2-40B4-BE49-F238E27FC236}">
                    <a16:creationId xmlns:a16="http://schemas.microsoft.com/office/drawing/2014/main" id="{213BBA2F-4853-BD15-2F7E-0968B25FC59A}"/>
                  </a:ext>
                </a:extLst>
              </p:cNvPr>
              <p:cNvGraphicFramePr>
                <a:graphicFrameLocks noChangeAspect="1"/>
              </p:cNvGraphicFramePr>
              <p:nvPr>
                <p:extLst>
                  <p:ext uri="{D42A27DB-BD31-4B8C-83A1-F6EECF244321}">
                    <p14:modId xmlns:p14="http://schemas.microsoft.com/office/powerpoint/2010/main" val="286513076"/>
                  </p:ext>
                </p:extLst>
              </p:nvPr>
            </p:nvGraphicFramePr>
            <p:xfrm>
              <a:off x="5135931" y="3537866"/>
              <a:ext cx="300739" cy="418797"/>
            </p:xfrm>
            <a:graphic>
              <a:graphicData uri="http://schemas.openxmlformats.org/presentationml/2006/ole">
                <mc:AlternateContent xmlns:mc="http://schemas.openxmlformats.org/markup-compatibility/2006">
                  <mc:Choice xmlns:v="urn:schemas-microsoft-com:vml" Requires="v">
                    <p:oleObj name="Equation" r:id="rId5" imgW="431640" imgH="457200" progId="Equation.DSMT4">
                      <p:embed/>
                    </p:oleObj>
                  </mc:Choice>
                  <mc:Fallback>
                    <p:oleObj name="Equation" r:id="rId5" imgW="431640" imgH="457200" progId="Equation.DSMT4">
                      <p:embed/>
                      <p:pic>
                        <p:nvPicPr>
                          <p:cNvPr id="129" name="Đối tượng 128">
                            <a:extLst>
                              <a:ext uri="{FF2B5EF4-FFF2-40B4-BE49-F238E27FC236}">
                                <a16:creationId xmlns:a16="http://schemas.microsoft.com/office/drawing/2014/main" id="{213BBA2F-4853-BD15-2F7E-0968B25FC59A}"/>
                              </a:ext>
                            </a:extLst>
                          </p:cNvPr>
                          <p:cNvPicPr/>
                          <p:nvPr/>
                        </p:nvPicPr>
                        <p:blipFill>
                          <a:blip r:embed="rId6"/>
                          <a:stretch>
                            <a:fillRect/>
                          </a:stretch>
                        </p:blipFill>
                        <p:spPr>
                          <a:xfrm>
                            <a:off x="5135931" y="3537866"/>
                            <a:ext cx="300739" cy="418797"/>
                          </a:xfrm>
                          <a:prstGeom prst="rect">
                            <a:avLst/>
                          </a:prstGeom>
                        </p:spPr>
                      </p:pic>
                    </p:oleObj>
                  </mc:Fallback>
                </mc:AlternateContent>
              </a:graphicData>
            </a:graphic>
          </p:graphicFrame>
        </p:grpSp>
        <p:grpSp>
          <p:nvGrpSpPr>
            <p:cNvPr id="122" name="Nhóm 121">
              <a:extLst>
                <a:ext uri="{FF2B5EF4-FFF2-40B4-BE49-F238E27FC236}">
                  <a16:creationId xmlns:a16="http://schemas.microsoft.com/office/drawing/2014/main" id="{CDEE6C9F-4E85-91BD-EC9B-C799609C20FA}"/>
                </a:ext>
              </a:extLst>
            </p:cNvPr>
            <p:cNvGrpSpPr/>
            <p:nvPr/>
          </p:nvGrpSpPr>
          <p:grpSpPr>
            <a:xfrm>
              <a:off x="9518756" y="668326"/>
              <a:ext cx="1507703" cy="1788975"/>
              <a:chOff x="1259901" y="3129213"/>
              <a:chExt cx="1507703" cy="1788975"/>
            </a:xfrm>
          </p:grpSpPr>
          <p:sp>
            <p:nvSpPr>
              <p:cNvPr id="123" name="Hình tự do: Hình 122">
                <a:extLst>
                  <a:ext uri="{FF2B5EF4-FFF2-40B4-BE49-F238E27FC236}">
                    <a16:creationId xmlns:a16="http://schemas.microsoft.com/office/drawing/2014/main" id="{968B557C-2924-5B80-A0C3-B39B81F5C46A}"/>
                  </a:ext>
                </a:extLst>
              </p:cNvPr>
              <p:cNvSpPr/>
              <p:nvPr/>
            </p:nvSpPr>
            <p:spPr>
              <a:xfrm>
                <a:off x="1492442" y="3129213"/>
                <a:ext cx="1275162" cy="1788975"/>
              </a:xfrm>
              <a:custGeom>
                <a:avLst/>
                <a:gdLst>
                  <a:gd name="connsiteX0" fmla="*/ 0 w 1275162"/>
                  <a:gd name="connsiteY0" fmla="*/ 0 h 1788975"/>
                  <a:gd name="connsiteX1" fmla="*/ 700324 w 1275162"/>
                  <a:gd name="connsiteY1" fmla="*/ 0 h 1788975"/>
                  <a:gd name="connsiteX2" fmla="*/ 737381 w 1275162"/>
                  <a:gd name="connsiteY2" fmla="*/ 239742 h 1788975"/>
                  <a:gd name="connsiteX3" fmla="*/ 1271857 w 1275162"/>
                  <a:gd name="connsiteY3" fmla="*/ 1782949 h 1788975"/>
                  <a:gd name="connsiteX4" fmla="*/ 1275162 w 1275162"/>
                  <a:gd name="connsiteY4" fmla="*/ 1788975 h 1788975"/>
                  <a:gd name="connsiteX5" fmla="*/ 550975 w 1275162"/>
                  <a:gd name="connsiteY5" fmla="*/ 1788975 h 1788975"/>
                  <a:gd name="connsiteX6" fmla="*/ 424756 w 1275162"/>
                  <a:gd name="connsiteY6" fmla="*/ 1509589 h 1788975"/>
                  <a:gd name="connsiteX7" fmla="*/ 12735 w 1275162"/>
                  <a:gd name="connsiteY7" fmla="*/ 101711 h 1788975"/>
                  <a:gd name="connsiteX8" fmla="*/ 0 w 1275162"/>
                  <a:gd name="connsiteY8" fmla="*/ 0 h 17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162" h="1788975">
                    <a:moveTo>
                      <a:pt x="0" y="0"/>
                    </a:moveTo>
                    <a:lnTo>
                      <a:pt x="700324" y="0"/>
                    </a:lnTo>
                    <a:lnTo>
                      <a:pt x="737381" y="239742"/>
                    </a:lnTo>
                    <a:cubicBezTo>
                      <a:pt x="825156" y="714057"/>
                      <a:pt x="995499" y="1241980"/>
                      <a:pt x="1271857" y="1782949"/>
                    </a:cubicBezTo>
                    <a:lnTo>
                      <a:pt x="1275162" y="1788975"/>
                    </a:lnTo>
                    <a:lnTo>
                      <a:pt x="550975" y="1788975"/>
                    </a:lnTo>
                    <a:lnTo>
                      <a:pt x="424756" y="1509589"/>
                    </a:lnTo>
                    <a:cubicBezTo>
                      <a:pt x="210601" y="1005051"/>
                      <a:pt x="78672" y="532950"/>
                      <a:pt x="12735" y="101711"/>
                    </a:cubicBez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46"/>
              </a:p>
            </p:txBody>
          </p:sp>
          <p:cxnSp>
            <p:nvCxnSpPr>
              <p:cNvPr id="124" name="Đường nối Thẳng 123">
                <a:extLst>
                  <a:ext uri="{FF2B5EF4-FFF2-40B4-BE49-F238E27FC236}">
                    <a16:creationId xmlns:a16="http://schemas.microsoft.com/office/drawing/2014/main" id="{E1CB2B98-D5E0-0743-9ADA-8E081186DB6B}"/>
                  </a:ext>
                </a:extLst>
              </p:cNvPr>
              <p:cNvCxnSpPr>
                <a:cxnSpLocks/>
              </p:cNvCxnSpPr>
              <p:nvPr/>
            </p:nvCxnSpPr>
            <p:spPr>
              <a:xfrm flipV="1">
                <a:off x="1259901" y="3869634"/>
                <a:ext cx="1031580" cy="216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25" name="Hộp Văn bản 124">
                <a:extLst>
                  <a:ext uri="{FF2B5EF4-FFF2-40B4-BE49-F238E27FC236}">
                    <a16:creationId xmlns:a16="http://schemas.microsoft.com/office/drawing/2014/main" id="{3C2C979C-F4F6-228D-4CB0-2148059C2B42}"/>
                  </a:ext>
                </a:extLst>
              </p:cNvPr>
              <p:cNvSpPr txBox="1"/>
              <p:nvPr/>
            </p:nvSpPr>
            <p:spPr>
              <a:xfrm>
                <a:off x="1606334" y="4056394"/>
                <a:ext cx="1028701" cy="731739"/>
              </a:xfrm>
              <a:prstGeom prst="rect">
                <a:avLst/>
              </a:prstGeom>
              <a:noFill/>
            </p:spPr>
            <p:txBody>
              <a:bodyPr wrap="square" rtlCol="0">
                <a:spAutoFit/>
              </a:bodyPr>
              <a:lstStyle/>
              <a:p>
                <a:pPr algn="ctr"/>
                <a:r>
                  <a:rPr lang="en-US" sz="1385">
                    <a:solidFill>
                      <a:schemeClr val="bg1"/>
                    </a:solidFill>
                    <a:latin typeface="#9Slide07 IcielBaliho Script" pitchFamily="2" charset="0"/>
                  </a:rPr>
                  <a:t>Phân số</a:t>
                </a:r>
              </a:p>
              <a:p>
                <a:pPr algn="ctr"/>
                <a:r>
                  <a:rPr lang="en-US" sz="1385">
                    <a:solidFill>
                      <a:schemeClr val="bg1"/>
                    </a:solidFill>
                    <a:latin typeface="#9Slide07 IcielBaliho Script" pitchFamily="2" charset="0"/>
                  </a:rPr>
                  <a:t> tối giản</a:t>
                </a:r>
              </a:p>
              <a:p>
                <a:pPr algn="ctr"/>
                <a:r>
                  <a:rPr lang="en-US" sz="1385">
                    <a:solidFill>
                      <a:schemeClr val="bg1"/>
                    </a:solidFill>
                    <a:latin typeface="#9Slide07 IcielBaliho Script" pitchFamily="2" charset="0"/>
                  </a:rPr>
                  <a:t>của </a:t>
                </a:r>
                <a:endParaRPr lang="en-US" sz="1385" dirty="0">
                  <a:solidFill>
                    <a:schemeClr val="bg1"/>
                  </a:solidFill>
                  <a:latin typeface="#9Slide07 IcielBaliho Script" pitchFamily="2" charset="0"/>
                </a:endParaRPr>
              </a:p>
            </p:txBody>
          </p:sp>
          <p:graphicFrame>
            <p:nvGraphicFramePr>
              <p:cNvPr id="126" name="Đối tượng 125">
                <a:extLst>
                  <a:ext uri="{FF2B5EF4-FFF2-40B4-BE49-F238E27FC236}">
                    <a16:creationId xmlns:a16="http://schemas.microsoft.com/office/drawing/2014/main" id="{7EB73707-F5EF-2B14-DFF6-690E636D4052}"/>
                  </a:ext>
                </a:extLst>
              </p:cNvPr>
              <p:cNvGraphicFramePr>
                <a:graphicFrameLocks noChangeAspect="1"/>
              </p:cNvGraphicFramePr>
              <p:nvPr>
                <p:extLst>
                  <p:ext uri="{D42A27DB-BD31-4B8C-83A1-F6EECF244321}">
                    <p14:modId xmlns:p14="http://schemas.microsoft.com/office/powerpoint/2010/main" val="4090782103"/>
                  </p:ext>
                </p:extLst>
              </p:nvPr>
            </p:nvGraphicFramePr>
            <p:xfrm>
              <a:off x="2338669" y="4464599"/>
              <a:ext cx="165594" cy="303565"/>
            </p:xfrm>
            <a:graphic>
              <a:graphicData uri="http://schemas.openxmlformats.org/presentationml/2006/ole">
                <mc:AlternateContent xmlns:mc="http://schemas.openxmlformats.org/markup-compatibility/2006">
                  <mc:Choice xmlns:v="urn:schemas-microsoft-com:vml" Requires="v">
                    <p:oleObj name="Equation" r:id="rId7" imgW="215640" imgH="393480" progId="Equation.DSMT4">
                      <p:embed/>
                    </p:oleObj>
                  </mc:Choice>
                  <mc:Fallback>
                    <p:oleObj name="Equation" r:id="rId7" imgW="215640" imgH="393480" progId="Equation.DSMT4">
                      <p:embed/>
                      <p:pic>
                        <p:nvPicPr>
                          <p:cNvPr id="126" name="Đối tượng 125">
                            <a:extLst>
                              <a:ext uri="{FF2B5EF4-FFF2-40B4-BE49-F238E27FC236}">
                                <a16:creationId xmlns:a16="http://schemas.microsoft.com/office/drawing/2014/main" id="{7EB73707-F5EF-2B14-DFF6-690E636D4052}"/>
                              </a:ext>
                            </a:extLst>
                          </p:cNvPr>
                          <p:cNvPicPr/>
                          <p:nvPr/>
                        </p:nvPicPr>
                        <p:blipFill>
                          <a:blip r:embed="rId8"/>
                          <a:stretch>
                            <a:fillRect/>
                          </a:stretch>
                        </p:blipFill>
                        <p:spPr>
                          <a:xfrm>
                            <a:off x="2338669" y="4464599"/>
                            <a:ext cx="165594" cy="303565"/>
                          </a:xfrm>
                          <a:prstGeom prst="rect">
                            <a:avLst/>
                          </a:prstGeom>
                        </p:spPr>
                      </p:pic>
                    </p:oleObj>
                  </mc:Fallback>
                </mc:AlternateContent>
              </a:graphicData>
            </a:graphic>
          </p:graphicFrame>
          <p:sp>
            <p:nvSpPr>
              <p:cNvPr id="127" name="Hộp Văn bản 126">
                <a:extLst>
                  <a:ext uri="{FF2B5EF4-FFF2-40B4-BE49-F238E27FC236}">
                    <a16:creationId xmlns:a16="http://schemas.microsoft.com/office/drawing/2014/main" id="{63BA17F9-0677-C6D0-9BED-963B672236F6}"/>
                  </a:ext>
                </a:extLst>
              </p:cNvPr>
              <p:cNvSpPr txBox="1"/>
              <p:nvPr/>
            </p:nvSpPr>
            <p:spPr>
              <a:xfrm>
                <a:off x="1409585" y="3339224"/>
                <a:ext cx="1028701" cy="305468"/>
              </a:xfrm>
              <a:prstGeom prst="rect">
                <a:avLst/>
              </a:prstGeom>
              <a:noFill/>
            </p:spPr>
            <p:txBody>
              <a:bodyPr wrap="square" rtlCol="0">
                <a:spAutoFit/>
              </a:bodyPr>
              <a:lstStyle/>
              <a:p>
                <a:pPr algn="ctr"/>
                <a:r>
                  <a:rPr lang="en-US" sz="1385">
                    <a:solidFill>
                      <a:srgbClr val="FFFF00"/>
                    </a:solidFill>
                    <a:latin typeface="#9Slide07 IcielBaliho Script" pitchFamily="2" charset="0"/>
                  </a:rPr>
                  <a:t>1</a:t>
                </a:r>
                <a:endParaRPr lang="en-US" sz="1385" dirty="0">
                  <a:solidFill>
                    <a:srgbClr val="FFFF00"/>
                  </a:solidFill>
                  <a:latin typeface="#9Slide07 IcielBaliho Script" pitchFamily="2" charset="0"/>
                </a:endParaRPr>
              </a:p>
            </p:txBody>
          </p:sp>
        </p:grpSp>
      </p:grpSp>
    </p:spTree>
    <p:extLst>
      <p:ext uri="{BB962C8B-B14F-4D97-AF65-F5344CB8AC3E}">
        <p14:creationId xmlns:p14="http://schemas.microsoft.com/office/powerpoint/2010/main" val="129540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06FE-ADEF-4213-098E-F22E1835AD86}"/>
            </a:ext>
          </a:extLst>
        </p:cNvPr>
        <p:cNvGrpSpPr/>
        <p:nvPr/>
      </p:nvGrpSpPr>
      <p:grpSpPr>
        <a:xfrm>
          <a:off x="0" y="0"/>
          <a:ext cx="0" cy="0"/>
          <a:chOff x="0" y="0"/>
          <a:chExt cx="0" cy="0"/>
        </a:xfrm>
      </p:grpSpPr>
      <p:sp>
        <p:nvSpPr>
          <p:cNvPr id="93" name="Hình tự do: Hình 92">
            <a:extLst>
              <a:ext uri="{FF2B5EF4-FFF2-40B4-BE49-F238E27FC236}">
                <a16:creationId xmlns:a16="http://schemas.microsoft.com/office/drawing/2014/main" id="{E3F862DB-97F4-D719-9892-6B3B29F3D48F}"/>
              </a:ext>
            </a:extLst>
          </p:cNvPr>
          <p:cNvSpPr/>
          <p:nvPr/>
        </p:nvSpPr>
        <p:spPr>
          <a:xfrm>
            <a:off x="6132646" y="1199151"/>
            <a:ext cx="5848668" cy="1633851"/>
          </a:xfrm>
          <a:custGeom>
            <a:avLst/>
            <a:gdLst>
              <a:gd name="connsiteX0" fmla="*/ 0 w 4600168"/>
              <a:gd name="connsiteY0" fmla="*/ 0 h 1633851"/>
              <a:gd name="connsiteX1" fmla="*/ 4600168 w 4600168"/>
              <a:gd name="connsiteY1" fmla="*/ 0 h 1633851"/>
              <a:gd name="connsiteX2" fmla="*/ 4600168 w 4600168"/>
              <a:gd name="connsiteY2" fmla="*/ 1633851 h 1633851"/>
              <a:gd name="connsiteX3" fmla="*/ 0 w 4600168"/>
              <a:gd name="connsiteY3" fmla="*/ 1633851 h 1633851"/>
              <a:gd name="connsiteX4" fmla="*/ 0 w 4600168"/>
              <a:gd name="connsiteY4" fmla="*/ 0 h 16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1633851">
                <a:moveTo>
                  <a:pt x="0" y="0"/>
                </a:moveTo>
                <a:lnTo>
                  <a:pt x="4600168" y="0"/>
                </a:lnTo>
                <a:lnTo>
                  <a:pt x="4600168" y="1633851"/>
                </a:lnTo>
                <a:lnTo>
                  <a:pt x="0" y="163385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4" name="Hình chữ nhật 3">
            <a:extLst>
              <a:ext uri="{FF2B5EF4-FFF2-40B4-BE49-F238E27FC236}">
                <a16:creationId xmlns:a16="http://schemas.microsoft.com/office/drawing/2014/main" id="{D24CCEBE-C586-BD64-C7BE-7FCB5D9950FA}"/>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9DC4250B-0418-C576-B6CA-6A1B38329D53}"/>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6" name="Hình tự do: Hình 45">
            <a:extLst>
              <a:ext uri="{FF2B5EF4-FFF2-40B4-BE49-F238E27FC236}">
                <a16:creationId xmlns:a16="http://schemas.microsoft.com/office/drawing/2014/main" id="{8E054726-2BEC-98D1-45AE-ACC41877FF77}"/>
              </a:ext>
            </a:extLst>
          </p:cNvPr>
          <p:cNvSpPr/>
          <p:nvPr/>
        </p:nvSpPr>
        <p:spPr>
          <a:xfrm>
            <a:off x="5848350" y="496125"/>
            <a:ext cx="6310294" cy="484866"/>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1" name="Hình tự do: Hình 40">
            <a:extLst>
              <a:ext uri="{FF2B5EF4-FFF2-40B4-BE49-F238E27FC236}">
                <a16:creationId xmlns:a16="http://schemas.microsoft.com/office/drawing/2014/main" id="{4BC2DAC0-C193-F5E0-F130-DB8340CEBDA1}"/>
              </a:ext>
            </a:extLst>
          </p:cNvPr>
          <p:cNvSpPr/>
          <p:nvPr/>
        </p:nvSpPr>
        <p:spPr>
          <a:xfrm>
            <a:off x="5834433" y="1047046"/>
            <a:ext cx="6310294" cy="5554881"/>
          </a:xfrm>
          <a:custGeom>
            <a:avLst/>
            <a:gdLst>
              <a:gd name="connsiteX0" fmla="*/ 0 w 6088018"/>
              <a:gd name="connsiteY0" fmla="*/ 0 h 5554881"/>
              <a:gd name="connsiteX1" fmla="*/ 6088018 w 6088018"/>
              <a:gd name="connsiteY1" fmla="*/ 0 h 5554881"/>
              <a:gd name="connsiteX2" fmla="*/ 6088018 w 6088018"/>
              <a:gd name="connsiteY2" fmla="*/ 5554881 h 5554881"/>
              <a:gd name="connsiteX3" fmla="*/ 0 w 6088018"/>
              <a:gd name="connsiteY3" fmla="*/ 5554881 h 5554881"/>
              <a:gd name="connsiteX4" fmla="*/ 0 w 6088018"/>
              <a:gd name="connsiteY4" fmla="*/ 0 h 555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5554881">
                <a:moveTo>
                  <a:pt x="0" y="0"/>
                </a:moveTo>
                <a:lnTo>
                  <a:pt x="6088018" y="0"/>
                </a:lnTo>
                <a:lnTo>
                  <a:pt x="6088018" y="5554881"/>
                </a:lnTo>
                <a:lnTo>
                  <a:pt x="0" y="555488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1"/>
              <a:t> </a:t>
            </a:r>
            <a:endParaRPr lang="en-US" sz="1801" dirty="0"/>
          </a:p>
        </p:txBody>
      </p:sp>
      <p:sp>
        <p:nvSpPr>
          <p:cNvPr id="33" name="Hình chữ nhật 32">
            <a:extLst>
              <a:ext uri="{FF2B5EF4-FFF2-40B4-BE49-F238E27FC236}">
                <a16:creationId xmlns:a16="http://schemas.microsoft.com/office/drawing/2014/main" id="{C2D8295C-F3A9-AF41-1E1D-F8F98E995C78}"/>
              </a:ext>
            </a:extLst>
          </p:cNvPr>
          <p:cNvSpPr/>
          <p:nvPr/>
        </p:nvSpPr>
        <p:spPr>
          <a:xfrm>
            <a:off x="6009242" y="4693788"/>
            <a:ext cx="6048366" cy="174829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4" name="Hình chữ nhật 33">
            <a:extLst>
              <a:ext uri="{FF2B5EF4-FFF2-40B4-BE49-F238E27FC236}">
                <a16:creationId xmlns:a16="http://schemas.microsoft.com/office/drawing/2014/main" id="{A4E492D6-89A7-EA7C-E28E-D20970B1961E}"/>
              </a:ext>
            </a:extLst>
          </p:cNvPr>
          <p:cNvSpPr/>
          <p:nvPr/>
        </p:nvSpPr>
        <p:spPr>
          <a:xfrm>
            <a:off x="6126404" y="4830489"/>
            <a:ext cx="5835548" cy="1529206"/>
          </a:xfrm>
          <a:prstGeom prst="rect">
            <a:avLst/>
          </a:pr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0" name="Hộp Văn bản 19">
            <a:extLst>
              <a:ext uri="{FF2B5EF4-FFF2-40B4-BE49-F238E27FC236}">
                <a16:creationId xmlns:a16="http://schemas.microsoft.com/office/drawing/2014/main" id="{298630A7-3126-240B-9F08-472E14CC4636}"/>
              </a:ext>
            </a:extLst>
          </p:cNvPr>
          <p:cNvSpPr txBox="1"/>
          <p:nvPr/>
        </p:nvSpPr>
        <p:spPr>
          <a:xfrm>
            <a:off x="6172104" y="5024028"/>
            <a:ext cx="5841690" cy="1200842"/>
          </a:xfrm>
          <a:prstGeom prst="rect">
            <a:avLst/>
          </a:prstGeom>
          <a:noFill/>
        </p:spPr>
        <p:txBody>
          <a:bodyPr wrap="square" rtlCol="0">
            <a:spAutoFit/>
          </a:bodyPr>
          <a:lstStyle/>
          <a:p>
            <a:pPr marL="285757" indent="-285757">
              <a:buFont typeface="Arial" panose="020B0604020202020204" pitchFamily="34" charset="0"/>
              <a:buChar char="•"/>
            </a:pPr>
            <a:r>
              <a:rPr lang="en-US" sz="1801">
                <a:latin typeface="#9Slide03 Cabin Bold" panose="00000800000000000000" pitchFamily="2" charset="0"/>
              </a:rPr>
              <a:t>Nếu hai số đã cho không có thừa số nguyên tố chung thì ƯCLN của chúng bằng 1.</a:t>
            </a:r>
          </a:p>
          <a:p>
            <a:pPr marL="285757" indent="-285757">
              <a:buFont typeface="Arial" panose="020B0604020202020204" pitchFamily="34" charset="0"/>
              <a:buChar char="•"/>
            </a:pPr>
            <a:r>
              <a:rPr lang="en-US" sz="1801">
                <a:latin typeface="#9Slide03 Cabin Bold" panose="00000800000000000000" pitchFamily="2" charset="0"/>
              </a:rPr>
              <a:t>Nếu            thì ƯCLN (a,b) = b</a:t>
            </a:r>
          </a:p>
          <a:p>
            <a:r>
              <a:rPr lang="en-US" sz="1801">
                <a:latin typeface="#9Slide03 Cabin Bold" panose="00000800000000000000" pitchFamily="2" charset="0"/>
              </a:rPr>
              <a:t>Ví  dụ:              nên Ư CLN(48, 16) = 16</a:t>
            </a:r>
            <a:endParaRPr lang="en-US" sz="1801" dirty="0">
              <a:latin typeface="#9Slide03 Cabin Bold" panose="00000800000000000000" pitchFamily="2" charset="0"/>
            </a:endParaRPr>
          </a:p>
        </p:txBody>
      </p:sp>
      <p:sp>
        <p:nvSpPr>
          <p:cNvPr id="58" name="Hộp Văn bản 57">
            <a:extLst>
              <a:ext uri="{FF2B5EF4-FFF2-40B4-BE49-F238E27FC236}">
                <a16:creationId xmlns:a16="http://schemas.microsoft.com/office/drawing/2014/main" id="{C9F82547-253D-F628-AE88-B755CC696997}"/>
              </a:ext>
            </a:extLst>
          </p:cNvPr>
          <p:cNvSpPr txBox="1"/>
          <p:nvPr/>
        </p:nvSpPr>
        <p:spPr>
          <a:xfrm>
            <a:off x="6165421" y="1122713"/>
            <a:ext cx="7726153" cy="1755096"/>
          </a:xfrm>
          <a:prstGeom prst="rect">
            <a:avLst/>
          </a:prstGeom>
          <a:noFill/>
        </p:spPr>
        <p:txBody>
          <a:bodyPr wrap="square" rtlCol="0">
            <a:spAutoFit/>
          </a:bodyPr>
          <a:lstStyle/>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1</a:t>
            </a:r>
            <a:r>
              <a:rPr lang="en-US" sz="1801">
                <a:solidFill>
                  <a:srgbClr val="FF0000"/>
                </a:solidFill>
                <a:latin typeface="#9Slide03 Cabin Bold" panose="00000800000000000000" pitchFamily="2" charset="0"/>
              </a:rPr>
              <a:t>: </a:t>
            </a:r>
            <a:r>
              <a:rPr lang="en-US" sz="1801">
                <a:latin typeface="#9Slide03 Cabin Bold" panose="00000800000000000000" pitchFamily="2" charset="0"/>
              </a:rPr>
              <a:t>Phân tích các số ra thừa số nguyên tố.</a:t>
            </a:r>
            <a:endParaRPr lang="en-US" sz="1801" dirty="0">
              <a:latin typeface="#9Slide03 Cabin Bold" panose="00000800000000000000" pitchFamily="2" charset="0"/>
            </a:endParaRPr>
          </a:p>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2</a:t>
            </a:r>
            <a:r>
              <a:rPr lang="en-US" sz="1801">
                <a:solidFill>
                  <a:srgbClr val="FF0000"/>
                </a:solidFill>
                <a:latin typeface="#9Slide03 Cabin Bold" panose="00000800000000000000" pitchFamily="2" charset="0"/>
              </a:rPr>
              <a:t>: </a:t>
            </a:r>
            <a:r>
              <a:rPr lang="en-US" sz="1801">
                <a:latin typeface="#9Slide03 Cabin Bold" panose="00000800000000000000" pitchFamily="2" charset="0"/>
              </a:rPr>
              <a:t>Chọn các thừa số nguyên tố chung.</a:t>
            </a:r>
            <a:endParaRPr lang="en-US" sz="1801" dirty="0">
              <a:latin typeface="#9Slide03 Cabin Bold" panose="00000800000000000000" pitchFamily="2" charset="0"/>
            </a:endParaRPr>
          </a:p>
          <a:p>
            <a:pPr algn="just"/>
            <a:r>
              <a:rPr lang="en-US" sz="1801" dirty="0" err="1">
                <a:solidFill>
                  <a:srgbClr val="FF0000"/>
                </a:solidFill>
                <a:latin typeface="#9Slide03 Cabin Bold" panose="00000800000000000000" pitchFamily="2" charset="0"/>
              </a:rPr>
              <a:t>Bước</a:t>
            </a:r>
            <a:r>
              <a:rPr lang="en-US" sz="1801" dirty="0">
                <a:solidFill>
                  <a:srgbClr val="FF0000"/>
                </a:solidFill>
                <a:latin typeface="#9Slide03 Cabin Bold" panose="00000800000000000000" pitchFamily="2" charset="0"/>
              </a:rPr>
              <a:t> 3</a:t>
            </a:r>
            <a:r>
              <a:rPr lang="en-US" sz="1801">
                <a:solidFill>
                  <a:srgbClr val="FF0000"/>
                </a:solidFill>
                <a:latin typeface="#9Slide03 Cabin Bold" panose="00000800000000000000" pitchFamily="2" charset="0"/>
              </a:rPr>
              <a:t>:</a:t>
            </a:r>
            <a:r>
              <a:rPr lang="en-US" sz="1801">
                <a:latin typeface="#9Slide03 Cabin Bold" panose="00000800000000000000" pitchFamily="2" charset="0"/>
              </a:rPr>
              <a:t> Với mỗi thừa số nguyên tố chung, ta chọn </a:t>
            </a:r>
          </a:p>
          <a:p>
            <a:pPr algn="just"/>
            <a:r>
              <a:rPr lang="en-US" sz="1801">
                <a:latin typeface="#9Slide03 Cabin Bold" panose="00000800000000000000" pitchFamily="2" charset="0"/>
              </a:rPr>
              <a:t>lũy thừa với số mũ nhỏ nhất.</a:t>
            </a:r>
          </a:p>
          <a:p>
            <a:pPr algn="just"/>
            <a:r>
              <a:rPr lang="en-US" sz="1801">
                <a:solidFill>
                  <a:srgbClr val="FF0000"/>
                </a:solidFill>
                <a:latin typeface="#9Slide03 Cabin Bold" panose="00000800000000000000" pitchFamily="2" charset="0"/>
              </a:rPr>
              <a:t>Bước 4:</a:t>
            </a:r>
            <a:r>
              <a:rPr lang="en-US" sz="1801">
                <a:latin typeface="#9Slide03 Cabin Bold" panose="00000800000000000000" pitchFamily="2" charset="0"/>
              </a:rPr>
              <a:t> Lấy tích các lũy thừa đã chọn, ta nhận được</a:t>
            </a:r>
          </a:p>
          <a:p>
            <a:pPr algn="just"/>
            <a:r>
              <a:rPr lang="en-US" sz="1801">
                <a:latin typeface="#9Slide03 Cabin Bold" panose="00000800000000000000" pitchFamily="2" charset="0"/>
              </a:rPr>
              <a:t>ƯCLN cần tìm</a:t>
            </a:r>
            <a:endParaRPr lang="en-US" sz="1801" dirty="0">
              <a:latin typeface="#9Slide03 Cabin Bold" panose="00000800000000000000" pitchFamily="2" charset="0"/>
            </a:endParaRPr>
          </a:p>
        </p:txBody>
      </p:sp>
      <p:graphicFrame>
        <p:nvGraphicFramePr>
          <p:cNvPr id="22" name="Đối tượng 21">
            <a:extLst>
              <a:ext uri="{FF2B5EF4-FFF2-40B4-BE49-F238E27FC236}">
                <a16:creationId xmlns:a16="http://schemas.microsoft.com/office/drawing/2014/main" id="{1D69A112-CB6B-6CA4-CB4E-DA9452E8F5D4}"/>
              </a:ext>
            </a:extLst>
          </p:cNvPr>
          <p:cNvGraphicFramePr>
            <a:graphicFrameLocks noChangeAspect="1"/>
          </p:cNvGraphicFramePr>
          <p:nvPr/>
        </p:nvGraphicFramePr>
        <p:xfrm>
          <a:off x="849321" y="1594063"/>
          <a:ext cx="895376" cy="348629"/>
        </p:xfrm>
        <a:graphic>
          <a:graphicData uri="http://schemas.openxmlformats.org/presentationml/2006/ole">
            <mc:AlternateContent xmlns:mc="http://schemas.openxmlformats.org/markup-compatibility/2006">
              <mc:Choice xmlns:v="urn:schemas-microsoft-com:vml" Requires="v">
                <p:oleObj name="Equation" r:id="rId2" imgW="583920" imgH="215640" progId="Equation.DSMT4">
                  <p:embed/>
                </p:oleObj>
              </mc:Choice>
              <mc:Fallback>
                <p:oleObj name="Equation" r:id="rId2" imgW="583920" imgH="215640" progId="Equation.DSMT4">
                  <p:embed/>
                  <p:pic>
                    <p:nvPicPr>
                      <p:cNvPr id="22" name="Đối tượng 21">
                        <a:extLst>
                          <a:ext uri="{FF2B5EF4-FFF2-40B4-BE49-F238E27FC236}">
                            <a16:creationId xmlns:a16="http://schemas.microsoft.com/office/drawing/2014/main" id="{1D69A112-CB6B-6CA4-CB4E-DA9452E8F5D4}"/>
                          </a:ext>
                        </a:extLst>
                      </p:cNvPr>
                      <p:cNvPicPr/>
                      <p:nvPr/>
                    </p:nvPicPr>
                    <p:blipFill>
                      <a:blip r:embed="rId3"/>
                      <a:stretch>
                        <a:fillRect/>
                      </a:stretch>
                    </p:blipFill>
                    <p:spPr>
                      <a:xfrm>
                        <a:off x="849321" y="1594063"/>
                        <a:ext cx="895376" cy="348629"/>
                      </a:xfrm>
                      <a:prstGeom prst="rect">
                        <a:avLst/>
                      </a:prstGeom>
                    </p:spPr>
                  </p:pic>
                </p:oleObj>
              </mc:Fallback>
            </mc:AlternateContent>
          </a:graphicData>
        </a:graphic>
      </p:graphicFrame>
      <p:sp>
        <p:nvSpPr>
          <p:cNvPr id="45" name="Hình tự do: Hình 44">
            <a:extLst>
              <a:ext uri="{FF2B5EF4-FFF2-40B4-BE49-F238E27FC236}">
                <a16:creationId xmlns:a16="http://schemas.microsoft.com/office/drawing/2014/main" id="{10AB365F-F8AA-0B9D-D16F-87B8C6B728BE}"/>
              </a:ext>
            </a:extLst>
          </p:cNvPr>
          <p:cNvSpPr/>
          <p:nvPr/>
        </p:nvSpPr>
        <p:spPr>
          <a:xfrm>
            <a:off x="33356" y="3111432"/>
            <a:ext cx="5749236" cy="391138"/>
          </a:xfrm>
          <a:custGeom>
            <a:avLst/>
            <a:gdLst>
              <a:gd name="connsiteX0" fmla="*/ 0 w 6057272"/>
              <a:gd name="connsiteY0" fmla="*/ 0 h 484867"/>
              <a:gd name="connsiteX1" fmla="*/ 6057272 w 6057272"/>
              <a:gd name="connsiteY1" fmla="*/ 0 h 484867"/>
              <a:gd name="connsiteX2" fmla="*/ 6057272 w 6057272"/>
              <a:gd name="connsiteY2" fmla="*/ 484867 h 484867"/>
              <a:gd name="connsiteX3" fmla="*/ 0 w 6057272"/>
              <a:gd name="connsiteY3" fmla="*/ 484867 h 484867"/>
              <a:gd name="connsiteX4" fmla="*/ 0 w 6057272"/>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84867">
                <a:moveTo>
                  <a:pt x="0" y="0"/>
                </a:moveTo>
                <a:lnTo>
                  <a:pt x="6057272" y="0"/>
                </a:lnTo>
                <a:lnTo>
                  <a:pt x="6057272" y="484867"/>
                </a:lnTo>
                <a:lnTo>
                  <a:pt x="0" y="484867"/>
                </a:lnTo>
                <a:lnTo>
                  <a:pt x="0" y="0"/>
                </a:ln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3" name="Hộp Văn bản 12">
            <a:extLst>
              <a:ext uri="{FF2B5EF4-FFF2-40B4-BE49-F238E27FC236}">
                <a16:creationId xmlns:a16="http://schemas.microsoft.com/office/drawing/2014/main" id="{2D99AA11-33DA-8810-B052-172A1D3F92E8}"/>
              </a:ext>
            </a:extLst>
          </p:cNvPr>
          <p:cNvSpPr txBox="1"/>
          <p:nvPr/>
        </p:nvSpPr>
        <p:spPr>
          <a:xfrm>
            <a:off x="113775" y="3075195"/>
            <a:ext cx="5518132" cy="492571"/>
          </a:xfrm>
          <a:prstGeom prst="rect">
            <a:avLst/>
          </a:prstGeom>
          <a:noFill/>
        </p:spPr>
        <p:txBody>
          <a:bodyPr wrap="square" rtlCol="0">
            <a:spAutoFit/>
          </a:bodyPr>
          <a:lstStyle/>
          <a:p>
            <a:r>
              <a:rPr lang="en-US" sz="2601" b="1">
                <a:solidFill>
                  <a:schemeClr val="bg1"/>
                </a:solidFill>
                <a:latin typeface="#9Slide03 Bebas Neue Bold" panose="020B0606020202050201" pitchFamily="34" charset="0"/>
              </a:rPr>
              <a:t>III. HAI SỐ NGUYÊN TỐ CÙNG NHAU</a:t>
            </a:r>
            <a:endParaRPr lang="en-US" sz="2601" b="1" dirty="0">
              <a:solidFill>
                <a:schemeClr val="bg1"/>
              </a:solidFill>
              <a:latin typeface="#9Slide03 Bebas Neue Bold" panose="020B0606020202050201" pitchFamily="34" charset="0"/>
            </a:endParaRPr>
          </a:p>
        </p:txBody>
      </p:sp>
      <p:sp>
        <p:nvSpPr>
          <p:cNvPr id="107" name="Hình tự do: Hình 106">
            <a:extLst>
              <a:ext uri="{FF2B5EF4-FFF2-40B4-BE49-F238E27FC236}">
                <a16:creationId xmlns:a16="http://schemas.microsoft.com/office/drawing/2014/main" id="{4908A505-D314-C6AD-FD70-B9647339E07F}"/>
              </a:ext>
            </a:extLst>
          </p:cNvPr>
          <p:cNvSpPr/>
          <p:nvPr/>
        </p:nvSpPr>
        <p:spPr>
          <a:xfrm>
            <a:off x="17599" y="3601906"/>
            <a:ext cx="5749236" cy="1499242"/>
          </a:xfrm>
          <a:custGeom>
            <a:avLst/>
            <a:gdLst>
              <a:gd name="connsiteX0" fmla="*/ 0 w 6057272"/>
              <a:gd name="connsiteY0" fmla="*/ 0 h 1850789"/>
              <a:gd name="connsiteX1" fmla="*/ 6057272 w 6057272"/>
              <a:gd name="connsiteY1" fmla="*/ 0 h 1850789"/>
              <a:gd name="connsiteX2" fmla="*/ 6057272 w 6057272"/>
              <a:gd name="connsiteY2" fmla="*/ 1850789 h 1850789"/>
              <a:gd name="connsiteX3" fmla="*/ 0 w 6057272"/>
              <a:gd name="connsiteY3" fmla="*/ 1850789 h 1850789"/>
              <a:gd name="connsiteX4" fmla="*/ 0 w 6057272"/>
              <a:gd name="connsiteY4" fmla="*/ 0 h 185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1850789">
                <a:moveTo>
                  <a:pt x="0" y="0"/>
                </a:moveTo>
                <a:lnTo>
                  <a:pt x="6057272" y="0"/>
                </a:lnTo>
                <a:lnTo>
                  <a:pt x="6057272" y="1850789"/>
                </a:lnTo>
                <a:lnTo>
                  <a:pt x="0" y="1850789"/>
                </a:lnTo>
                <a:lnTo>
                  <a:pt x="0" y="0"/>
                </a:lnTo>
                <a:close/>
              </a:path>
            </a:pathLst>
          </a:cu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74" name="Hình tự do: Hình 73">
            <a:extLst>
              <a:ext uri="{FF2B5EF4-FFF2-40B4-BE49-F238E27FC236}">
                <a16:creationId xmlns:a16="http://schemas.microsoft.com/office/drawing/2014/main" id="{4FB842F4-02D6-8490-6DF6-9822C53A4BE9}"/>
              </a:ext>
            </a:extLst>
          </p:cNvPr>
          <p:cNvSpPr/>
          <p:nvPr/>
        </p:nvSpPr>
        <p:spPr>
          <a:xfrm>
            <a:off x="17599" y="491242"/>
            <a:ext cx="5749236" cy="478446"/>
          </a:xfrm>
          <a:custGeom>
            <a:avLst/>
            <a:gdLst>
              <a:gd name="connsiteX0" fmla="*/ 0 w 6057272"/>
              <a:gd name="connsiteY0" fmla="*/ 0 h 478446"/>
              <a:gd name="connsiteX1" fmla="*/ 6057272 w 6057272"/>
              <a:gd name="connsiteY1" fmla="*/ 0 h 478446"/>
              <a:gd name="connsiteX2" fmla="*/ 6057272 w 6057272"/>
              <a:gd name="connsiteY2" fmla="*/ 478446 h 478446"/>
              <a:gd name="connsiteX3" fmla="*/ 0 w 6057272"/>
              <a:gd name="connsiteY3" fmla="*/ 478446 h 478446"/>
              <a:gd name="connsiteX4" fmla="*/ 0 w 6057272"/>
              <a:gd name="connsiteY4" fmla="*/ 0 h 4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78446">
                <a:moveTo>
                  <a:pt x="0" y="0"/>
                </a:moveTo>
                <a:lnTo>
                  <a:pt x="6057272" y="0"/>
                </a:lnTo>
                <a:lnTo>
                  <a:pt x="6057272" y="478446"/>
                </a:lnTo>
                <a:lnTo>
                  <a:pt x="0" y="478446"/>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7" name="Hình tự do: Hình 46">
            <a:extLst>
              <a:ext uri="{FF2B5EF4-FFF2-40B4-BE49-F238E27FC236}">
                <a16:creationId xmlns:a16="http://schemas.microsoft.com/office/drawing/2014/main" id="{A4931A05-6E76-FAA5-9C64-285B3FBEEC26}"/>
              </a:ext>
            </a:extLst>
          </p:cNvPr>
          <p:cNvSpPr/>
          <p:nvPr/>
        </p:nvSpPr>
        <p:spPr>
          <a:xfrm>
            <a:off x="17599" y="1015407"/>
            <a:ext cx="2766484" cy="1087295"/>
          </a:xfrm>
          <a:custGeom>
            <a:avLst/>
            <a:gdLst>
              <a:gd name="connsiteX0" fmla="*/ 0 w 2766484"/>
              <a:gd name="connsiteY0" fmla="*/ 0 h 1087295"/>
              <a:gd name="connsiteX1" fmla="*/ 2766484 w 2766484"/>
              <a:gd name="connsiteY1" fmla="*/ 0 h 1087295"/>
              <a:gd name="connsiteX2" fmla="*/ 2766484 w 2766484"/>
              <a:gd name="connsiteY2" fmla="*/ 1087295 h 1087295"/>
              <a:gd name="connsiteX3" fmla="*/ 0 w 2766484"/>
              <a:gd name="connsiteY3" fmla="*/ 1087295 h 1087295"/>
              <a:gd name="connsiteX4" fmla="*/ 0 w 2766484"/>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484" h="1087295">
                <a:moveTo>
                  <a:pt x="0" y="0"/>
                </a:moveTo>
                <a:lnTo>
                  <a:pt x="2766484" y="0"/>
                </a:lnTo>
                <a:lnTo>
                  <a:pt x="2766484"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3" name="Hình tự do: Hình 42">
            <a:extLst>
              <a:ext uri="{FF2B5EF4-FFF2-40B4-BE49-F238E27FC236}">
                <a16:creationId xmlns:a16="http://schemas.microsoft.com/office/drawing/2014/main" id="{D99EEA74-F814-5E90-2AC3-10E41E9EB904}"/>
              </a:ext>
            </a:extLst>
          </p:cNvPr>
          <p:cNvSpPr/>
          <p:nvPr/>
        </p:nvSpPr>
        <p:spPr>
          <a:xfrm>
            <a:off x="2811514" y="1015407"/>
            <a:ext cx="2955321" cy="1087295"/>
          </a:xfrm>
          <a:custGeom>
            <a:avLst/>
            <a:gdLst>
              <a:gd name="connsiteX0" fmla="*/ 0 w 2955320"/>
              <a:gd name="connsiteY0" fmla="*/ 0 h 1087295"/>
              <a:gd name="connsiteX1" fmla="*/ 2955320 w 2955320"/>
              <a:gd name="connsiteY1" fmla="*/ 0 h 1087295"/>
              <a:gd name="connsiteX2" fmla="*/ 2955320 w 2955320"/>
              <a:gd name="connsiteY2" fmla="*/ 1087295 h 1087295"/>
              <a:gd name="connsiteX3" fmla="*/ 0 w 2955320"/>
              <a:gd name="connsiteY3" fmla="*/ 1087295 h 1087295"/>
              <a:gd name="connsiteX4" fmla="*/ 0 w 2955320"/>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320" h="1087295">
                <a:moveTo>
                  <a:pt x="0" y="0"/>
                </a:moveTo>
                <a:lnTo>
                  <a:pt x="2955320" y="0"/>
                </a:lnTo>
                <a:lnTo>
                  <a:pt x="2955320"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36" name="Hình tự do: Hình 35">
            <a:extLst>
              <a:ext uri="{FF2B5EF4-FFF2-40B4-BE49-F238E27FC236}">
                <a16:creationId xmlns:a16="http://schemas.microsoft.com/office/drawing/2014/main" id="{97696A7A-CE47-24EF-0155-F9814C05E879}"/>
              </a:ext>
            </a:extLst>
          </p:cNvPr>
          <p:cNvSpPr/>
          <p:nvPr/>
        </p:nvSpPr>
        <p:spPr>
          <a:xfrm>
            <a:off x="17600" y="2120987"/>
            <a:ext cx="1107705" cy="320574"/>
          </a:xfrm>
          <a:custGeom>
            <a:avLst/>
            <a:gdLst>
              <a:gd name="connsiteX0" fmla="*/ 0 w 1107705"/>
              <a:gd name="connsiteY0" fmla="*/ 0 h 320574"/>
              <a:gd name="connsiteX1" fmla="*/ 1107705 w 1107705"/>
              <a:gd name="connsiteY1" fmla="*/ 0 h 320574"/>
              <a:gd name="connsiteX2" fmla="*/ 1107705 w 1107705"/>
              <a:gd name="connsiteY2" fmla="*/ 320574 h 320574"/>
              <a:gd name="connsiteX3" fmla="*/ 0 w 1107705"/>
              <a:gd name="connsiteY3" fmla="*/ 320574 h 320574"/>
              <a:gd name="connsiteX4" fmla="*/ 0 w 1107705"/>
              <a:gd name="connsiteY4" fmla="*/ 0 h 3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320574">
                <a:moveTo>
                  <a:pt x="0" y="0"/>
                </a:moveTo>
                <a:lnTo>
                  <a:pt x="1107705" y="0"/>
                </a:lnTo>
                <a:lnTo>
                  <a:pt x="1107705"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35" name="Hình tự do: Hình 34">
            <a:extLst>
              <a:ext uri="{FF2B5EF4-FFF2-40B4-BE49-F238E27FC236}">
                <a16:creationId xmlns:a16="http://schemas.microsoft.com/office/drawing/2014/main" id="{43F926A7-0DBF-BFD3-0804-6FC3B752DFE3}"/>
              </a:ext>
            </a:extLst>
          </p:cNvPr>
          <p:cNvSpPr/>
          <p:nvPr/>
        </p:nvSpPr>
        <p:spPr>
          <a:xfrm>
            <a:off x="1152738" y="2120987"/>
            <a:ext cx="4614098" cy="320574"/>
          </a:xfrm>
          <a:custGeom>
            <a:avLst/>
            <a:gdLst>
              <a:gd name="connsiteX0" fmla="*/ 0 w 4614099"/>
              <a:gd name="connsiteY0" fmla="*/ 0 h 320574"/>
              <a:gd name="connsiteX1" fmla="*/ 1631347 w 4614099"/>
              <a:gd name="connsiteY1" fmla="*/ 0 h 320574"/>
              <a:gd name="connsiteX2" fmla="*/ 1631347 w 4614099"/>
              <a:gd name="connsiteY2" fmla="*/ 4188 h 320574"/>
              <a:gd name="connsiteX3" fmla="*/ 1658779 w 4614099"/>
              <a:gd name="connsiteY3" fmla="*/ 4188 h 320574"/>
              <a:gd name="connsiteX4" fmla="*/ 1658779 w 4614099"/>
              <a:gd name="connsiteY4" fmla="*/ 0 h 320574"/>
              <a:gd name="connsiteX5" fmla="*/ 4614099 w 4614099"/>
              <a:gd name="connsiteY5" fmla="*/ 0 h 320574"/>
              <a:gd name="connsiteX6" fmla="*/ 4614099 w 4614099"/>
              <a:gd name="connsiteY6" fmla="*/ 320574 h 320574"/>
              <a:gd name="connsiteX7" fmla="*/ 0 w 4614099"/>
              <a:gd name="connsiteY7" fmla="*/ 320574 h 320574"/>
              <a:gd name="connsiteX8" fmla="*/ 0 w 4614099"/>
              <a:gd name="connsiteY8" fmla="*/ 0 h 3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4099" h="320574">
                <a:moveTo>
                  <a:pt x="0" y="0"/>
                </a:moveTo>
                <a:lnTo>
                  <a:pt x="1631347" y="0"/>
                </a:lnTo>
                <a:lnTo>
                  <a:pt x="1631347" y="4188"/>
                </a:lnTo>
                <a:lnTo>
                  <a:pt x="1658779" y="4188"/>
                </a:lnTo>
                <a:lnTo>
                  <a:pt x="1658779" y="0"/>
                </a:lnTo>
                <a:lnTo>
                  <a:pt x="4614099" y="0"/>
                </a:lnTo>
                <a:lnTo>
                  <a:pt x="4614099"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26" name="Hình tự do: Hình 25">
            <a:extLst>
              <a:ext uri="{FF2B5EF4-FFF2-40B4-BE49-F238E27FC236}">
                <a16:creationId xmlns:a16="http://schemas.microsoft.com/office/drawing/2014/main" id="{5C8AE876-731C-BBCA-A687-DA06D61EA83D}"/>
              </a:ext>
            </a:extLst>
          </p:cNvPr>
          <p:cNvSpPr/>
          <p:nvPr/>
        </p:nvSpPr>
        <p:spPr>
          <a:xfrm>
            <a:off x="17600" y="2459850"/>
            <a:ext cx="1107705" cy="589290"/>
          </a:xfrm>
          <a:custGeom>
            <a:avLst/>
            <a:gdLst>
              <a:gd name="connsiteX0" fmla="*/ 0 w 1107705"/>
              <a:gd name="connsiteY0" fmla="*/ 0 h 589290"/>
              <a:gd name="connsiteX1" fmla="*/ 1107705 w 1107705"/>
              <a:gd name="connsiteY1" fmla="*/ 0 h 589290"/>
              <a:gd name="connsiteX2" fmla="*/ 1107705 w 1107705"/>
              <a:gd name="connsiteY2" fmla="*/ 589290 h 589290"/>
              <a:gd name="connsiteX3" fmla="*/ 0 w 1107705"/>
              <a:gd name="connsiteY3" fmla="*/ 589290 h 589290"/>
              <a:gd name="connsiteX4" fmla="*/ 0 w 1107705"/>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589290">
                <a:moveTo>
                  <a:pt x="0" y="0"/>
                </a:moveTo>
                <a:lnTo>
                  <a:pt x="1107705" y="0"/>
                </a:lnTo>
                <a:lnTo>
                  <a:pt x="1107705"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25" name="Hình tự do: Hình 24">
            <a:extLst>
              <a:ext uri="{FF2B5EF4-FFF2-40B4-BE49-F238E27FC236}">
                <a16:creationId xmlns:a16="http://schemas.microsoft.com/office/drawing/2014/main" id="{465651A8-0055-1801-7A07-97B528F433F5}"/>
              </a:ext>
            </a:extLst>
          </p:cNvPr>
          <p:cNvSpPr/>
          <p:nvPr/>
        </p:nvSpPr>
        <p:spPr>
          <a:xfrm>
            <a:off x="1152738" y="2459850"/>
            <a:ext cx="4614098" cy="589290"/>
          </a:xfrm>
          <a:custGeom>
            <a:avLst/>
            <a:gdLst>
              <a:gd name="connsiteX0" fmla="*/ 0 w 4614099"/>
              <a:gd name="connsiteY0" fmla="*/ 0 h 589290"/>
              <a:gd name="connsiteX1" fmla="*/ 4614099 w 4614099"/>
              <a:gd name="connsiteY1" fmla="*/ 0 h 589290"/>
              <a:gd name="connsiteX2" fmla="*/ 4614099 w 4614099"/>
              <a:gd name="connsiteY2" fmla="*/ 589290 h 589290"/>
              <a:gd name="connsiteX3" fmla="*/ 0 w 4614099"/>
              <a:gd name="connsiteY3" fmla="*/ 589290 h 589290"/>
              <a:gd name="connsiteX4" fmla="*/ 0 w 4614099"/>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099" h="589290">
                <a:moveTo>
                  <a:pt x="0" y="0"/>
                </a:moveTo>
                <a:lnTo>
                  <a:pt x="4614099" y="0"/>
                </a:lnTo>
                <a:lnTo>
                  <a:pt x="4614099"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4" name="Hộp Văn bản 13">
            <a:extLst>
              <a:ext uri="{FF2B5EF4-FFF2-40B4-BE49-F238E27FC236}">
                <a16:creationId xmlns:a16="http://schemas.microsoft.com/office/drawing/2014/main" id="{84791B7E-0871-2630-0129-C969957A1EB7}"/>
              </a:ext>
            </a:extLst>
          </p:cNvPr>
          <p:cNvSpPr txBox="1"/>
          <p:nvPr/>
        </p:nvSpPr>
        <p:spPr>
          <a:xfrm>
            <a:off x="87670" y="480042"/>
            <a:ext cx="5575237" cy="492571"/>
          </a:xfrm>
          <a:prstGeom prst="rect">
            <a:avLst/>
          </a:prstGeom>
          <a:noFill/>
        </p:spPr>
        <p:txBody>
          <a:bodyPr wrap="square" rtlCol="0">
            <a:spAutoFit/>
          </a:bodyPr>
          <a:lstStyle/>
          <a:p>
            <a:r>
              <a:rPr lang="en-US" sz="2601" b="1">
                <a:solidFill>
                  <a:schemeClr val="bg1"/>
                </a:solidFill>
                <a:latin typeface="#9Slide03 Bebas Neue Bold" panose="020B0606020202050201" pitchFamily="34" charset="0"/>
              </a:rPr>
              <a:t>I.  ƯỚC CHUNG, ƯỚC CHUNG LỚN NHẤT</a:t>
            </a:r>
          </a:p>
        </p:txBody>
      </p:sp>
      <p:sp>
        <p:nvSpPr>
          <p:cNvPr id="23" name="Hộp Văn bản 22">
            <a:extLst>
              <a:ext uri="{FF2B5EF4-FFF2-40B4-BE49-F238E27FC236}">
                <a16:creationId xmlns:a16="http://schemas.microsoft.com/office/drawing/2014/main" id="{22FDBA0B-B6BB-B469-0D18-8746B8519D6A}"/>
              </a:ext>
            </a:extLst>
          </p:cNvPr>
          <p:cNvSpPr txBox="1"/>
          <p:nvPr/>
        </p:nvSpPr>
        <p:spPr>
          <a:xfrm>
            <a:off x="85788" y="967300"/>
            <a:ext cx="2482697" cy="1200842"/>
          </a:xfrm>
          <a:prstGeom prst="rect">
            <a:avLst/>
          </a:prstGeom>
          <a:noFill/>
        </p:spPr>
        <p:txBody>
          <a:bodyPr wrap="square" rtlCol="0">
            <a:spAutoFit/>
          </a:bodyPr>
          <a:lstStyle/>
          <a:p>
            <a:pPr algn="just"/>
            <a:r>
              <a:rPr lang="en-US" sz="1801">
                <a:latin typeface="#9Slide03 Cabin Bold" panose="00000800000000000000" pitchFamily="2" charset="0"/>
              </a:rPr>
              <a:t>Số tự nhiên n được gọi </a:t>
            </a:r>
          </a:p>
          <a:p>
            <a:pPr algn="just"/>
            <a:r>
              <a:rPr lang="en-US" sz="1801">
                <a:latin typeface="#9Slide03 Cabin Bold" panose="00000800000000000000" pitchFamily="2" charset="0"/>
              </a:rPr>
              <a:t>là ước chung của hai số </a:t>
            </a:r>
          </a:p>
          <a:p>
            <a:pPr algn="just"/>
            <a:r>
              <a:rPr lang="en-US" sz="1801">
                <a:latin typeface="#9Slide03 Cabin Bold" panose="00000800000000000000" pitchFamily="2" charset="0"/>
              </a:rPr>
              <a:t>a và b nếu n vừa là ước  </a:t>
            </a:r>
          </a:p>
          <a:p>
            <a:pPr algn="just"/>
            <a:r>
              <a:rPr lang="en-US" sz="1801">
                <a:latin typeface="#9Slide03 Cabin Bold" panose="00000800000000000000" pitchFamily="2" charset="0"/>
              </a:rPr>
              <a:t>của a vừa là ước của b.</a:t>
            </a:r>
            <a:endParaRPr lang="en-US" sz="1801" dirty="0">
              <a:latin typeface="#9Slide03 Cabin Bold" panose="00000800000000000000" pitchFamily="2" charset="0"/>
            </a:endParaRPr>
          </a:p>
        </p:txBody>
      </p:sp>
      <p:sp>
        <p:nvSpPr>
          <p:cNvPr id="31" name="Hộp Văn bản 30">
            <a:extLst>
              <a:ext uri="{FF2B5EF4-FFF2-40B4-BE49-F238E27FC236}">
                <a16:creationId xmlns:a16="http://schemas.microsoft.com/office/drawing/2014/main" id="{376480DE-092D-DF31-6365-B88A91AB75B0}"/>
              </a:ext>
            </a:extLst>
          </p:cNvPr>
          <p:cNvSpPr txBox="1"/>
          <p:nvPr/>
        </p:nvSpPr>
        <p:spPr>
          <a:xfrm>
            <a:off x="3242183" y="987020"/>
            <a:ext cx="4669038" cy="1200842"/>
          </a:xfrm>
          <a:prstGeom prst="rect">
            <a:avLst/>
          </a:prstGeom>
          <a:noFill/>
        </p:spPr>
        <p:txBody>
          <a:bodyPr wrap="square" rtlCol="0">
            <a:spAutoFit/>
          </a:bodyPr>
          <a:lstStyle/>
          <a:p>
            <a:pPr algn="just"/>
            <a:r>
              <a:rPr lang="en-US" sz="1801">
                <a:latin typeface="#9Slide03 Cabin Bold" panose="00000800000000000000" pitchFamily="2" charset="0"/>
              </a:rPr>
              <a:t>Số lớn nhất trong các </a:t>
            </a:r>
          </a:p>
          <a:p>
            <a:pPr algn="just"/>
            <a:r>
              <a:rPr lang="en-US" sz="1801">
                <a:latin typeface="#9Slide03 Cabin Bold" panose="00000800000000000000" pitchFamily="2" charset="0"/>
              </a:rPr>
              <a:t>ước chung của a và b </a:t>
            </a:r>
          </a:p>
          <a:p>
            <a:pPr algn="just"/>
            <a:r>
              <a:rPr lang="en-US" sz="1801">
                <a:latin typeface="#9Slide03 Cabin Bold" panose="00000800000000000000" pitchFamily="2" charset="0"/>
              </a:rPr>
              <a:t>được gọi là ước chung </a:t>
            </a:r>
          </a:p>
          <a:p>
            <a:pPr algn="just"/>
            <a:r>
              <a:rPr lang="en-US" sz="1801">
                <a:latin typeface="#9Slide03 Cabin Bold" panose="00000800000000000000" pitchFamily="2" charset="0"/>
              </a:rPr>
              <a:t>lớn nhất của a và b</a:t>
            </a:r>
          </a:p>
        </p:txBody>
      </p:sp>
      <p:graphicFrame>
        <p:nvGraphicFramePr>
          <p:cNvPr id="48" name="Đối tượng 47">
            <a:extLst>
              <a:ext uri="{FF2B5EF4-FFF2-40B4-BE49-F238E27FC236}">
                <a16:creationId xmlns:a16="http://schemas.microsoft.com/office/drawing/2014/main" id="{0EF29378-2998-658E-5AB6-6EF8F5813105}"/>
              </a:ext>
            </a:extLst>
          </p:cNvPr>
          <p:cNvGraphicFramePr>
            <a:graphicFrameLocks noChangeAspect="1"/>
          </p:cNvGraphicFramePr>
          <p:nvPr/>
        </p:nvGraphicFramePr>
        <p:xfrm>
          <a:off x="1463193" y="2761113"/>
          <a:ext cx="812497" cy="316359"/>
        </p:xfrm>
        <a:graphic>
          <a:graphicData uri="http://schemas.openxmlformats.org/presentationml/2006/ole">
            <mc:AlternateContent xmlns:mc="http://schemas.openxmlformats.org/markup-compatibility/2006">
              <mc:Choice xmlns:v="urn:schemas-microsoft-com:vml" Requires="v">
                <p:oleObj name="Equation" r:id="rId4" imgW="583920" imgH="215640" progId="Equation.DSMT4">
                  <p:embed/>
                </p:oleObj>
              </mc:Choice>
              <mc:Fallback>
                <p:oleObj name="Equation" r:id="rId4" imgW="583920" imgH="215640" progId="Equation.DSMT4">
                  <p:embed/>
                  <p:pic>
                    <p:nvPicPr>
                      <p:cNvPr id="48" name="Đối tượng 47">
                        <a:extLst>
                          <a:ext uri="{FF2B5EF4-FFF2-40B4-BE49-F238E27FC236}">
                            <a16:creationId xmlns:a16="http://schemas.microsoft.com/office/drawing/2014/main" id="{0EF29378-2998-658E-5AB6-6EF8F5813105}"/>
                          </a:ext>
                        </a:extLst>
                      </p:cNvPr>
                      <p:cNvPicPr/>
                      <p:nvPr/>
                    </p:nvPicPr>
                    <p:blipFill>
                      <a:blip r:embed="rId5"/>
                      <a:stretch>
                        <a:fillRect/>
                      </a:stretch>
                    </p:blipFill>
                    <p:spPr>
                      <a:xfrm>
                        <a:off x="1463193" y="2761113"/>
                        <a:ext cx="812497" cy="316359"/>
                      </a:xfrm>
                      <a:prstGeom prst="rect">
                        <a:avLst/>
                      </a:prstGeom>
                    </p:spPr>
                  </p:pic>
                </p:oleObj>
              </mc:Fallback>
            </mc:AlternateContent>
          </a:graphicData>
        </a:graphic>
      </p:graphicFrame>
      <p:sp>
        <p:nvSpPr>
          <p:cNvPr id="60" name="Hình chữ nhật 59">
            <a:extLst>
              <a:ext uri="{FF2B5EF4-FFF2-40B4-BE49-F238E27FC236}">
                <a16:creationId xmlns:a16="http://schemas.microsoft.com/office/drawing/2014/main" id="{40CD6A8A-B2FC-10C7-4F71-2F5154150601}"/>
              </a:ext>
            </a:extLst>
          </p:cNvPr>
          <p:cNvSpPr/>
          <p:nvPr/>
        </p:nvSpPr>
        <p:spPr>
          <a:xfrm>
            <a:off x="137455" y="3679908"/>
            <a:ext cx="5538566" cy="138229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8" name="Hộp Văn bản 67">
            <a:extLst>
              <a:ext uri="{FF2B5EF4-FFF2-40B4-BE49-F238E27FC236}">
                <a16:creationId xmlns:a16="http://schemas.microsoft.com/office/drawing/2014/main" id="{6ABADB53-D4FB-A19F-029B-A413A6CBFC32}"/>
              </a:ext>
            </a:extLst>
          </p:cNvPr>
          <p:cNvSpPr txBox="1"/>
          <p:nvPr/>
        </p:nvSpPr>
        <p:spPr>
          <a:xfrm>
            <a:off x="1395900" y="3543609"/>
            <a:ext cx="3067486" cy="369460"/>
          </a:xfrm>
          <a:prstGeom prst="rect">
            <a:avLst/>
          </a:prstGeom>
          <a:solidFill>
            <a:srgbClr val="D9F2D0"/>
          </a:solidFill>
        </p:spPr>
        <p:txBody>
          <a:bodyPr wrap="square" rtlCol="0">
            <a:spAutoFit/>
          </a:bodyPr>
          <a:lstStyle/>
          <a:p>
            <a:pPr algn="ctr"/>
            <a:r>
              <a:rPr lang="en-US" sz="1801" b="1">
                <a:solidFill>
                  <a:srgbClr val="FF0000"/>
                </a:solidFill>
                <a:latin typeface="#9Slide03 Cabin Bold" panose="00000800000000000000" pitchFamily="2" charset="0"/>
              </a:rPr>
              <a:t>Hai số nguyên tố cùng nhau</a:t>
            </a:r>
            <a:endParaRPr lang="en-US" sz="1801" b="1" dirty="0">
              <a:solidFill>
                <a:srgbClr val="FF0000"/>
              </a:solidFill>
              <a:latin typeface="#9Slide03 Cabin Bold" panose="00000800000000000000" pitchFamily="2" charset="0"/>
            </a:endParaRPr>
          </a:p>
        </p:txBody>
      </p:sp>
      <p:grpSp>
        <p:nvGrpSpPr>
          <p:cNvPr id="75" name="Nhóm 74">
            <a:extLst>
              <a:ext uri="{FF2B5EF4-FFF2-40B4-BE49-F238E27FC236}">
                <a16:creationId xmlns:a16="http://schemas.microsoft.com/office/drawing/2014/main" id="{4AFD838B-C129-D216-90AD-CBAFD0CE8B5F}"/>
              </a:ext>
            </a:extLst>
          </p:cNvPr>
          <p:cNvGrpSpPr/>
          <p:nvPr/>
        </p:nvGrpSpPr>
        <p:grpSpPr>
          <a:xfrm>
            <a:off x="230067" y="3772486"/>
            <a:ext cx="5640497" cy="1306910"/>
            <a:chOff x="241450" y="4001012"/>
            <a:chExt cx="5942707" cy="1475287"/>
          </a:xfrm>
        </p:grpSpPr>
        <p:pic>
          <p:nvPicPr>
            <p:cNvPr id="2" name="Hình ảnh 1" descr="Ảnh có chứa Phông chữ, văn bản, Đồ họa, biểu tượng&#10;&#10;Mô tả được tạo tự động">
              <a:extLst>
                <a:ext uri="{FF2B5EF4-FFF2-40B4-BE49-F238E27FC236}">
                  <a16:creationId xmlns:a16="http://schemas.microsoft.com/office/drawing/2014/main" id="{613F984F-1AE2-69EB-571F-180DF91B0A3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68844">
              <a:off x="5089667" y="4479819"/>
              <a:ext cx="1094490" cy="828263"/>
            </a:xfrm>
            <a:prstGeom prst="rect">
              <a:avLst/>
            </a:prstGeom>
          </p:spPr>
        </p:pic>
        <p:sp>
          <p:nvSpPr>
            <p:cNvPr id="61" name="Hình tự do: Hình 60">
              <a:extLst>
                <a:ext uri="{FF2B5EF4-FFF2-40B4-BE49-F238E27FC236}">
                  <a16:creationId xmlns:a16="http://schemas.microsoft.com/office/drawing/2014/main" id="{DE51B4C0-F2E5-AE2F-F105-C1524EA77A9C}"/>
                </a:ext>
              </a:extLst>
            </p:cNvPr>
            <p:cNvSpPr/>
            <p:nvPr/>
          </p:nvSpPr>
          <p:spPr>
            <a:xfrm>
              <a:off x="241452" y="4001653"/>
              <a:ext cx="959487" cy="708150"/>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2" name="Hình tự do: Hình 61">
              <a:extLst>
                <a:ext uri="{FF2B5EF4-FFF2-40B4-BE49-F238E27FC236}">
                  <a16:creationId xmlns:a16="http://schemas.microsoft.com/office/drawing/2014/main" id="{32276646-F4BB-8FC6-AC2C-1269729F559E}"/>
                </a:ext>
              </a:extLst>
            </p:cNvPr>
            <p:cNvSpPr/>
            <p:nvPr/>
          </p:nvSpPr>
          <p:spPr>
            <a:xfrm>
              <a:off x="1246657" y="4001653"/>
              <a:ext cx="4528228" cy="708150"/>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3" name="Hình tự do: Hình 62">
              <a:extLst>
                <a:ext uri="{FF2B5EF4-FFF2-40B4-BE49-F238E27FC236}">
                  <a16:creationId xmlns:a16="http://schemas.microsoft.com/office/drawing/2014/main" id="{063333F0-DC4B-4A48-977A-3EA220E5C62C}"/>
                </a:ext>
              </a:extLst>
            </p:cNvPr>
            <p:cNvSpPr/>
            <p:nvPr/>
          </p:nvSpPr>
          <p:spPr>
            <a:xfrm>
              <a:off x="241450" y="4717803"/>
              <a:ext cx="5533434" cy="674938"/>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64" name="Hộp Văn bản 63">
              <a:extLst>
                <a:ext uri="{FF2B5EF4-FFF2-40B4-BE49-F238E27FC236}">
                  <a16:creationId xmlns:a16="http://schemas.microsoft.com/office/drawing/2014/main" id="{AAFBA28E-07CB-1C0D-E4FA-1F88AC6F640B}"/>
                </a:ext>
              </a:extLst>
            </p:cNvPr>
            <p:cNvSpPr txBox="1"/>
            <p:nvPr/>
          </p:nvSpPr>
          <p:spPr>
            <a:xfrm>
              <a:off x="1306240" y="4092658"/>
              <a:ext cx="4278141" cy="729890"/>
            </a:xfrm>
            <a:prstGeom prst="rect">
              <a:avLst/>
            </a:prstGeom>
            <a:noFill/>
          </p:spPr>
          <p:txBody>
            <a:bodyPr wrap="square" rtlCol="0">
              <a:spAutoFit/>
            </a:bodyPr>
            <a:lstStyle/>
            <a:p>
              <a:r>
                <a:rPr lang="en-US" sz="1801">
                  <a:latin typeface="#9Slide03 Cabin Bold" panose="00000800000000000000" pitchFamily="2" charset="0"/>
                </a:rPr>
                <a:t>Hai số nguyên tố cùng nhau là hai số có ƯCLN bằng 1               </a:t>
              </a:r>
            </a:p>
          </p:txBody>
        </p:sp>
        <p:sp>
          <p:nvSpPr>
            <p:cNvPr id="65" name="Hộp Văn bản 64">
              <a:extLst>
                <a:ext uri="{FF2B5EF4-FFF2-40B4-BE49-F238E27FC236}">
                  <a16:creationId xmlns:a16="http://schemas.microsoft.com/office/drawing/2014/main" id="{B26B3665-0BFF-389C-A452-350AA552CEB5}"/>
                </a:ext>
              </a:extLst>
            </p:cNvPr>
            <p:cNvSpPr txBox="1"/>
            <p:nvPr/>
          </p:nvSpPr>
          <p:spPr>
            <a:xfrm>
              <a:off x="324663" y="4985440"/>
              <a:ext cx="856391" cy="417060"/>
            </a:xfrm>
            <a:prstGeom prst="rect">
              <a:avLst/>
            </a:prstGeom>
            <a:noFill/>
          </p:spPr>
          <p:txBody>
            <a:bodyPr wrap="square" rtlCol="0">
              <a:spAutoFit/>
            </a:bodyPr>
            <a:lstStyle/>
            <a:p>
              <a:r>
                <a:rPr lang="en-US" sz="1801" err="1">
                  <a:solidFill>
                    <a:schemeClr val="accent6"/>
                  </a:solidFill>
                  <a:latin typeface="#9Slide03 Cabin Bold" panose="00000800000000000000" pitchFamily="2" charset="0"/>
                </a:rPr>
                <a:t>Ví</a:t>
              </a:r>
              <a:r>
                <a:rPr lang="en-US" sz="1801">
                  <a:solidFill>
                    <a:schemeClr val="accent6"/>
                  </a:solidFill>
                  <a:latin typeface="#9Slide03 Cabin Bold" panose="00000800000000000000" pitchFamily="2" charset="0"/>
                </a:rPr>
                <a:t> dụ:</a:t>
              </a:r>
              <a:endParaRPr lang="en-US" sz="1801" dirty="0">
                <a:latin typeface="#9Slide03 Cabin Bold" panose="00000800000000000000" pitchFamily="2" charset="0"/>
              </a:endParaRPr>
            </a:p>
          </p:txBody>
        </p:sp>
        <p:sp>
          <p:nvSpPr>
            <p:cNvPr id="66" name="Hộp Văn bản 65">
              <a:extLst>
                <a:ext uri="{FF2B5EF4-FFF2-40B4-BE49-F238E27FC236}">
                  <a16:creationId xmlns:a16="http://schemas.microsoft.com/office/drawing/2014/main" id="{988E7F61-5C02-F644-C62B-AFDBB5AD0817}"/>
                </a:ext>
              </a:extLst>
            </p:cNvPr>
            <p:cNvSpPr txBox="1"/>
            <p:nvPr/>
          </p:nvSpPr>
          <p:spPr>
            <a:xfrm>
              <a:off x="1253195" y="4746409"/>
              <a:ext cx="4176699" cy="729890"/>
            </a:xfrm>
            <a:prstGeom prst="rect">
              <a:avLst/>
            </a:prstGeom>
            <a:noFill/>
          </p:spPr>
          <p:txBody>
            <a:bodyPr wrap="square" rtlCol="0">
              <a:spAutoFit/>
            </a:bodyPr>
            <a:lstStyle/>
            <a:p>
              <a:r>
                <a:rPr lang="en-US" sz="1801">
                  <a:latin typeface="#9Slide03 Cabin Bold" panose="00000800000000000000" pitchFamily="2" charset="0"/>
                </a:rPr>
                <a:t>14 = 2.7;  33 = 3.11; ƯCLN(14, 33) = 1</a:t>
              </a:r>
            </a:p>
            <a:p>
              <a:r>
                <a:rPr lang="en-US" sz="1801">
                  <a:latin typeface="#9Slide03 Cabin Bold" panose="00000800000000000000" pitchFamily="2" charset="0"/>
                </a:rPr>
                <a:t>Hai số 14, 33 nguyên tố cùng nhau.</a:t>
              </a:r>
              <a:endParaRPr lang="en-US" sz="1801" dirty="0">
                <a:latin typeface="#9Slide03 Cabin Bold" panose="00000800000000000000" pitchFamily="2" charset="0"/>
              </a:endParaRPr>
            </a:p>
          </p:txBody>
        </p:sp>
        <p:sp>
          <p:nvSpPr>
            <p:cNvPr id="70" name="Hộp Văn bản 69">
              <a:extLst>
                <a:ext uri="{FF2B5EF4-FFF2-40B4-BE49-F238E27FC236}">
                  <a16:creationId xmlns:a16="http://schemas.microsoft.com/office/drawing/2014/main" id="{B9782334-644C-2FF7-B1CF-AF6A445DBE3A}"/>
                </a:ext>
              </a:extLst>
            </p:cNvPr>
            <p:cNvSpPr txBox="1"/>
            <p:nvPr/>
          </p:nvSpPr>
          <p:spPr>
            <a:xfrm>
              <a:off x="378618" y="4001012"/>
              <a:ext cx="856391" cy="729891"/>
            </a:xfrm>
            <a:prstGeom prst="rect">
              <a:avLst/>
            </a:prstGeom>
            <a:noFill/>
          </p:spPr>
          <p:txBody>
            <a:bodyPr wrap="square" rtlCol="0">
              <a:spAutoFit/>
            </a:bodyPr>
            <a:lstStyle/>
            <a:p>
              <a:r>
                <a:rPr lang="en-US" sz="1801">
                  <a:solidFill>
                    <a:schemeClr val="accent6"/>
                  </a:solidFill>
                  <a:latin typeface="#9Slide03 Cabin Bold" panose="00000800000000000000" pitchFamily="2" charset="0"/>
                </a:rPr>
                <a:t>Định nghĩa</a:t>
              </a:r>
              <a:endParaRPr lang="en-US" sz="1801" dirty="0">
                <a:latin typeface="#9Slide03 Cabin Bold" panose="00000800000000000000" pitchFamily="2" charset="0"/>
              </a:endParaRPr>
            </a:p>
          </p:txBody>
        </p:sp>
      </p:grpSp>
      <p:sp>
        <p:nvSpPr>
          <p:cNvPr id="77" name="Hình chữ nhật 76">
            <a:extLst>
              <a:ext uri="{FF2B5EF4-FFF2-40B4-BE49-F238E27FC236}">
                <a16:creationId xmlns:a16="http://schemas.microsoft.com/office/drawing/2014/main" id="{13916A10-C435-BDA1-3AF7-CC963428187B}"/>
              </a:ext>
            </a:extLst>
          </p:cNvPr>
          <p:cNvSpPr/>
          <p:nvPr/>
        </p:nvSpPr>
        <p:spPr>
          <a:xfrm>
            <a:off x="139107" y="5313778"/>
            <a:ext cx="5538566" cy="125252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8" name="Hộp Văn bản 77">
            <a:extLst>
              <a:ext uri="{FF2B5EF4-FFF2-40B4-BE49-F238E27FC236}">
                <a16:creationId xmlns:a16="http://schemas.microsoft.com/office/drawing/2014/main" id="{75D5D141-24DA-5262-E2C5-2E2A66B150A3}"/>
              </a:ext>
            </a:extLst>
          </p:cNvPr>
          <p:cNvSpPr txBox="1"/>
          <p:nvPr/>
        </p:nvSpPr>
        <p:spPr>
          <a:xfrm>
            <a:off x="1451795" y="5084346"/>
            <a:ext cx="3067486" cy="369460"/>
          </a:xfrm>
          <a:prstGeom prst="rect">
            <a:avLst/>
          </a:prstGeom>
          <a:solidFill>
            <a:srgbClr val="D9F2D0"/>
          </a:solidFill>
        </p:spPr>
        <p:txBody>
          <a:bodyPr wrap="square" rtlCol="0">
            <a:spAutoFit/>
          </a:bodyPr>
          <a:lstStyle/>
          <a:p>
            <a:pPr algn="ctr"/>
            <a:r>
              <a:rPr lang="en-US" sz="1801" b="1">
                <a:solidFill>
                  <a:srgbClr val="FF0000"/>
                </a:solidFill>
                <a:latin typeface="#9Slide03 Cabin Bold" panose="00000800000000000000" pitchFamily="2" charset="0"/>
              </a:rPr>
              <a:t>Phân số tối giản</a:t>
            </a:r>
            <a:endParaRPr lang="en-US" sz="1801" b="1" dirty="0">
              <a:solidFill>
                <a:srgbClr val="FF0000"/>
              </a:solidFill>
              <a:latin typeface="#9Slide03 Cabin Bold" panose="00000800000000000000" pitchFamily="2" charset="0"/>
            </a:endParaRPr>
          </a:p>
        </p:txBody>
      </p:sp>
      <p:grpSp>
        <p:nvGrpSpPr>
          <p:cNvPr id="79" name="Nhóm 78">
            <a:extLst>
              <a:ext uri="{FF2B5EF4-FFF2-40B4-BE49-F238E27FC236}">
                <a16:creationId xmlns:a16="http://schemas.microsoft.com/office/drawing/2014/main" id="{1D71CA0A-FBE2-A284-EEC1-3E488778208B}"/>
              </a:ext>
            </a:extLst>
          </p:cNvPr>
          <p:cNvGrpSpPr/>
          <p:nvPr/>
        </p:nvGrpSpPr>
        <p:grpSpPr>
          <a:xfrm>
            <a:off x="231719" y="5296943"/>
            <a:ext cx="5252037" cy="1364157"/>
            <a:chOff x="241451" y="3928735"/>
            <a:chExt cx="5533434" cy="1810297"/>
          </a:xfrm>
        </p:grpSpPr>
        <p:pic>
          <p:nvPicPr>
            <p:cNvPr id="80" name="Hình ảnh 79" descr="Ảnh có chứa Phông chữ, văn bản, Đồ họa, biểu tượng&#10;&#10;Mô tả được tạo tự động">
              <a:extLst>
                <a:ext uri="{FF2B5EF4-FFF2-40B4-BE49-F238E27FC236}">
                  <a16:creationId xmlns:a16="http://schemas.microsoft.com/office/drawing/2014/main" id="{0BFFA372-A322-00B7-48A2-E937A944B4E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4015" y="4576183"/>
              <a:ext cx="1094490" cy="828263"/>
            </a:xfrm>
            <a:prstGeom prst="rect">
              <a:avLst/>
            </a:prstGeom>
          </p:spPr>
        </p:pic>
        <p:sp>
          <p:nvSpPr>
            <p:cNvPr id="81" name="Hình tự do: Hình 80">
              <a:extLst>
                <a:ext uri="{FF2B5EF4-FFF2-40B4-BE49-F238E27FC236}">
                  <a16:creationId xmlns:a16="http://schemas.microsoft.com/office/drawing/2014/main" id="{50D4B06D-12D5-B2A7-E70B-400731D8A77B}"/>
                </a:ext>
              </a:extLst>
            </p:cNvPr>
            <p:cNvSpPr/>
            <p:nvPr/>
          </p:nvSpPr>
          <p:spPr>
            <a:xfrm>
              <a:off x="241452" y="4001653"/>
              <a:ext cx="959487" cy="708150"/>
            </a:xfrm>
            <a:custGeom>
              <a:avLst/>
              <a:gdLst>
                <a:gd name="connsiteX0" fmla="*/ 0 w 959487"/>
                <a:gd name="connsiteY0" fmla="*/ 0 h 708150"/>
                <a:gd name="connsiteX1" fmla="*/ 959487 w 959487"/>
                <a:gd name="connsiteY1" fmla="*/ 0 h 708150"/>
                <a:gd name="connsiteX2" fmla="*/ 959487 w 959487"/>
                <a:gd name="connsiteY2" fmla="*/ 708150 h 708150"/>
                <a:gd name="connsiteX3" fmla="*/ 0 w 959487"/>
                <a:gd name="connsiteY3" fmla="*/ 708150 h 708150"/>
                <a:gd name="connsiteX4" fmla="*/ 0 w 959487"/>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87" h="708150">
                  <a:moveTo>
                    <a:pt x="0" y="0"/>
                  </a:moveTo>
                  <a:lnTo>
                    <a:pt x="959487" y="0"/>
                  </a:lnTo>
                  <a:lnTo>
                    <a:pt x="959487"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2" name="Hình tự do: Hình 81">
              <a:extLst>
                <a:ext uri="{FF2B5EF4-FFF2-40B4-BE49-F238E27FC236}">
                  <a16:creationId xmlns:a16="http://schemas.microsoft.com/office/drawing/2014/main" id="{F6FB56F8-5658-6B4A-D2D2-4010D69D26DC}"/>
                </a:ext>
              </a:extLst>
            </p:cNvPr>
            <p:cNvSpPr/>
            <p:nvPr/>
          </p:nvSpPr>
          <p:spPr>
            <a:xfrm>
              <a:off x="1246657" y="4001653"/>
              <a:ext cx="4528228" cy="708150"/>
            </a:xfrm>
            <a:custGeom>
              <a:avLst/>
              <a:gdLst>
                <a:gd name="connsiteX0" fmla="*/ 0 w 4528228"/>
                <a:gd name="connsiteY0" fmla="*/ 0 h 708150"/>
                <a:gd name="connsiteX1" fmla="*/ 4528228 w 4528228"/>
                <a:gd name="connsiteY1" fmla="*/ 0 h 708150"/>
                <a:gd name="connsiteX2" fmla="*/ 4528228 w 4528228"/>
                <a:gd name="connsiteY2" fmla="*/ 708150 h 708150"/>
                <a:gd name="connsiteX3" fmla="*/ 0 w 4528228"/>
                <a:gd name="connsiteY3" fmla="*/ 708150 h 708150"/>
                <a:gd name="connsiteX4" fmla="*/ 0 w 4528228"/>
                <a:gd name="connsiteY4" fmla="*/ 0 h 70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228" h="708150">
                  <a:moveTo>
                    <a:pt x="0" y="0"/>
                  </a:moveTo>
                  <a:lnTo>
                    <a:pt x="4528228" y="0"/>
                  </a:lnTo>
                  <a:lnTo>
                    <a:pt x="4528228" y="708150"/>
                  </a:lnTo>
                  <a:lnTo>
                    <a:pt x="0" y="70815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3" name="Hình tự do: Hình 82">
              <a:extLst>
                <a:ext uri="{FF2B5EF4-FFF2-40B4-BE49-F238E27FC236}">
                  <a16:creationId xmlns:a16="http://schemas.microsoft.com/office/drawing/2014/main" id="{F8EC11C0-877D-C6C3-EF97-A3680D19E415}"/>
                </a:ext>
              </a:extLst>
            </p:cNvPr>
            <p:cNvSpPr/>
            <p:nvPr/>
          </p:nvSpPr>
          <p:spPr>
            <a:xfrm>
              <a:off x="241451" y="4755522"/>
              <a:ext cx="5533434" cy="983510"/>
            </a:xfrm>
            <a:custGeom>
              <a:avLst/>
              <a:gdLst>
                <a:gd name="connsiteX0" fmla="*/ 0 w 5533434"/>
                <a:gd name="connsiteY0" fmla="*/ 0 h 983510"/>
                <a:gd name="connsiteX1" fmla="*/ 959487 w 5533434"/>
                <a:gd name="connsiteY1" fmla="*/ 0 h 983510"/>
                <a:gd name="connsiteX2" fmla="*/ 959487 w 5533434"/>
                <a:gd name="connsiteY2" fmla="*/ 982770 h 983510"/>
                <a:gd name="connsiteX3" fmla="*/ 1005206 w 5533434"/>
                <a:gd name="connsiteY3" fmla="*/ 982770 h 983510"/>
                <a:gd name="connsiteX4" fmla="*/ 1005206 w 5533434"/>
                <a:gd name="connsiteY4" fmla="*/ 0 h 983510"/>
                <a:gd name="connsiteX5" fmla="*/ 5533434 w 5533434"/>
                <a:gd name="connsiteY5" fmla="*/ 0 h 983510"/>
                <a:gd name="connsiteX6" fmla="*/ 5533434 w 5533434"/>
                <a:gd name="connsiteY6" fmla="*/ 983510 h 983510"/>
                <a:gd name="connsiteX7" fmla="*/ 0 w 5533434"/>
                <a:gd name="connsiteY7" fmla="*/ 983510 h 983510"/>
                <a:gd name="connsiteX8" fmla="*/ 0 w 5533434"/>
                <a:gd name="connsiteY8" fmla="*/ 0 h 9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434" h="983510">
                  <a:moveTo>
                    <a:pt x="0" y="0"/>
                  </a:moveTo>
                  <a:lnTo>
                    <a:pt x="959487" y="0"/>
                  </a:lnTo>
                  <a:lnTo>
                    <a:pt x="959487" y="982770"/>
                  </a:lnTo>
                  <a:lnTo>
                    <a:pt x="1005206" y="982770"/>
                  </a:lnTo>
                  <a:lnTo>
                    <a:pt x="1005206" y="0"/>
                  </a:lnTo>
                  <a:lnTo>
                    <a:pt x="5533434" y="0"/>
                  </a:lnTo>
                  <a:lnTo>
                    <a:pt x="5533434" y="983510"/>
                  </a:lnTo>
                  <a:lnTo>
                    <a:pt x="0" y="983510"/>
                  </a:lnTo>
                  <a:lnTo>
                    <a:pt x="0" y="0"/>
                  </a:lnTo>
                  <a:close/>
                </a:path>
              </a:pathLst>
            </a:custGeom>
            <a:solidFill>
              <a:schemeClr val="accent6">
                <a:lumMod val="60000"/>
                <a:lumOff val="40000"/>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84" name="Hộp Văn bản 83">
              <a:extLst>
                <a:ext uri="{FF2B5EF4-FFF2-40B4-BE49-F238E27FC236}">
                  <a16:creationId xmlns:a16="http://schemas.microsoft.com/office/drawing/2014/main" id="{F40B70ED-8EF4-FA4C-8BA2-499CE9D6A3D4}"/>
                </a:ext>
              </a:extLst>
            </p:cNvPr>
            <p:cNvSpPr txBox="1"/>
            <p:nvPr/>
          </p:nvSpPr>
          <p:spPr>
            <a:xfrm>
              <a:off x="1306474" y="3989503"/>
              <a:ext cx="4404605" cy="1225809"/>
            </a:xfrm>
            <a:prstGeom prst="rect">
              <a:avLst/>
            </a:prstGeom>
            <a:noFill/>
          </p:spPr>
          <p:txBody>
            <a:bodyPr wrap="square" rtlCol="0">
              <a:spAutoFit/>
            </a:bodyPr>
            <a:lstStyle/>
            <a:p>
              <a:r>
                <a:rPr lang="en-US" sz="1801">
                  <a:latin typeface="#9Slide03 Cabin Bold" panose="00000800000000000000" pitchFamily="2" charset="0"/>
                </a:rPr>
                <a:t>Phân số tối giản là phân số có tử và mẫu là hai số nguyên tố cùng nhau.</a:t>
              </a:r>
            </a:p>
            <a:p>
              <a:endParaRPr lang="en-US" sz="1801">
                <a:solidFill>
                  <a:schemeClr val="accent6"/>
                </a:solidFill>
                <a:latin typeface="#9Slide03 Cabin Bold" panose="00000800000000000000" pitchFamily="2" charset="0"/>
              </a:endParaRPr>
            </a:p>
          </p:txBody>
        </p:sp>
        <p:sp>
          <p:nvSpPr>
            <p:cNvPr id="85" name="Hộp Văn bản 84">
              <a:extLst>
                <a:ext uri="{FF2B5EF4-FFF2-40B4-BE49-F238E27FC236}">
                  <a16:creationId xmlns:a16="http://schemas.microsoft.com/office/drawing/2014/main" id="{82C4258D-75F7-FD01-4A00-4D8C7300A2B9}"/>
                </a:ext>
              </a:extLst>
            </p:cNvPr>
            <p:cNvSpPr txBox="1"/>
            <p:nvPr/>
          </p:nvSpPr>
          <p:spPr>
            <a:xfrm>
              <a:off x="324662" y="4985442"/>
              <a:ext cx="856392" cy="490290"/>
            </a:xfrm>
            <a:prstGeom prst="rect">
              <a:avLst/>
            </a:prstGeom>
            <a:noFill/>
          </p:spPr>
          <p:txBody>
            <a:bodyPr wrap="square" rtlCol="0">
              <a:spAutoFit/>
            </a:bodyPr>
            <a:lstStyle/>
            <a:p>
              <a:r>
                <a:rPr lang="en-US" sz="1801" err="1">
                  <a:solidFill>
                    <a:schemeClr val="accent6"/>
                  </a:solidFill>
                  <a:latin typeface="#9Slide03 Cabin Bold" panose="00000800000000000000" pitchFamily="2" charset="0"/>
                </a:rPr>
                <a:t>Ví</a:t>
              </a:r>
              <a:r>
                <a:rPr lang="en-US" sz="1801">
                  <a:solidFill>
                    <a:schemeClr val="accent6"/>
                  </a:solidFill>
                  <a:latin typeface="#9Slide03 Cabin Bold" panose="00000800000000000000" pitchFamily="2" charset="0"/>
                </a:rPr>
                <a:t> dụ:</a:t>
              </a:r>
              <a:endParaRPr lang="en-US" sz="1801" dirty="0">
                <a:latin typeface="#9Slide03 Cabin Bold" panose="00000800000000000000" pitchFamily="2" charset="0"/>
              </a:endParaRPr>
            </a:p>
          </p:txBody>
        </p:sp>
        <p:sp>
          <p:nvSpPr>
            <p:cNvPr id="86" name="Hộp Văn bản 85">
              <a:extLst>
                <a:ext uri="{FF2B5EF4-FFF2-40B4-BE49-F238E27FC236}">
                  <a16:creationId xmlns:a16="http://schemas.microsoft.com/office/drawing/2014/main" id="{3A0E5C33-5100-C591-8E00-28AA375FFCBC}"/>
                </a:ext>
              </a:extLst>
            </p:cNvPr>
            <p:cNvSpPr txBox="1"/>
            <p:nvPr/>
          </p:nvSpPr>
          <p:spPr>
            <a:xfrm>
              <a:off x="1407682" y="4742348"/>
              <a:ext cx="4176700" cy="858050"/>
            </a:xfrm>
            <a:prstGeom prst="rect">
              <a:avLst/>
            </a:prstGeom>
            <a:noFill/>
          </p:spPr>
          <p:txBody>
            <a:bodyPr wrap="square" rtlCol="0">
              <a:spAutoFit/>
            </a:bodyPr>
            <a:lstStyle/>
            <a:p>
              <a:r>
                <a:rPr lang="en-US" sz="1801">
                  <a:latin typeface="#9Slide03 Cabin Bold" panose="00000800000000000000" pitchFamily="2" charset="0"/>
                </a:rPr>
                <a:t>14 = 2.7;  33 = 3.11</a:t>
              </a:r>
            </a:p>
            <a:p>
              <a:r>
                <a:rPr lang="en-US" sz="1801">
                  <a:latin typeface="#9Slide03 Cabin Bold" panose="00000800000000000000" pitchFamily="2" charset="0"/>
                </a:rPr>
                <a:t>ƯCLN(14, 33) = 1.</a:t>
              </a:r>
              <a:endParaRPr lang="en-US" sz="1801" dirty="0">
                <a:latin typeface="#9Slide03 Cabin Bold" panose="00000800000000000000" pitchFamily="2" charset="0"/>
              </a:endParaRPr>
            </a:p>
          </p:txBody>
        </p:sp>
        <p:sp>
          <p:nvSpPr>
            <p:cNvPr id="87" name="Hộp Văn bản 86">
              <a:extLst>
                <a:ext uri="{FF2B5EF4-FFF2-40B4-BE49-F238E27FC236}">
                  <a16:creationId xmlns:a16="http://schemas.microsoft.com/office/drawing/2014/main" id="{89CE14CC-B060-C111-EEA4-0902F9263952}"/>
                </a:ext>
              </a:extLst>
            </p:cNvPr>
            <p:cNvSpPr txBox="1"/>
            <p:nvPr/>
          </p:nvSpPr>
          <p:spPr>
            <a:xfrm>
              <a:off x="323804" y="3928735"/>
              <a:ext cx="856392" cy="858050"/>
            </a:xfrm>
            <a:prstGeom prst="rect">
              <a:avLst/>
            </a:prstGeom>
            <a:noFill/>
          </p:spPr>
          <p:txBody>
            <a:bodyPr wrap="square" rtlCol="0">
              <a:spAutoFit/>
            </a:bodyPr>
            <a:lstStyle/>
            <a:p>
              <a:r>
                <a:rPr lang="en-US" sz="1801">
                  <a:solidFill>
                    <a:schemeClr val="accent6"/>
                  </a:solidFill>
                  <a:latin typeface="#9Slide03 Cabin Bold" panose="00000800000000000000" pitchFamily="2" charset="0"/>
                </a:rPr>
                <a:t>Định nghĩa</a:t>
              </a:r>
              <a:endParaRPr lang="en-US" sz="1801" dirty="0">
                <a:latin typeface="#9Slide03 Cabin Bold" panose="00000800000000000000" pitchFamily="2" charset="0"/>
              </a:endParaRPr>
            </a:p>
          </p:txBody>
        </p:sp>
      </p:grpSp>
      <p:sp>
        <p:nvSpPr>
          <p:cNvPr id="89" name="Hộp Văn bản 88">
            <a:extLst>
              <a:ext uri="{FF2B5EF4-FFF2-40B4-BE49-F238E27FC236}">
                <a16:creationId xmlns:a16="http://schemas.microsoft.com/office/drawing/2014/main" id="{CAEA7C27-0A9D-1EA7-8D6D-B258DC0E1353}"/>
              </a:ext>
            </a:extLst>
          </p:cNvPr>
          <p:cNvSpPr txBox="1"/>
          <p:nvPr/>
        </p:nvSpPr>
        <p:spPr>
          <a:xfrm>
            <a:off x="5920883" y="485955"/>
            <a:ext cx="6617682" cy="461665"/>
          </a:xfrm>
          <a:prstGeom prst="rect">
            <a:avLst/>
          </a:prstGeom>
          <a:noFill/>
        </p:spPr>
        <p:txBody>
          <a:bodyPr wrap="square">
            <a:spAutoFit/>
          </a:bodyPr>
          <a:lstStyle/>
          <a:p>
            <a:r>
              <a:rPr lang="en-US" sz="2400" b="1">
                <a:solidFill>
                  <a:schemeClr val="bg1"/>
                </a:solidFill>
                <a:latin typeface="#9Slide03 Bebas Neue Bold" panose="020B0606020202050201" pitchFamily="34" charset="0"/>
              </a:rPr>
              <a:t>II. TÌM ƯCLN BẰNG CÁCH PHÂN TÍCH CÁC SỐ RA THỪA SỐ NGUYÊN TỐ</a:t>
            </a:r>
            <a:endParaRPr lang="en-US" sz="2400" b="1" dirty="0">
              <a:solidFill>
                <a:schemeClr val="bg1"/>
              </a:solidFill>
              <a:latin typeface="#9Slide03 Bebas Neue Bold" panose="020B0606020202050201" pitchFamily="34" charset="0"/>
            </a:endParaRPr>
          </a:p>
        </p:txBody>
      </p:sp>
      <p:sp>
        <p:nvSpPr>
          <p:cNvPr id="91" name="Hình chữ nhật 90">
            <a:extLst>
              <a:ext uri="{FF2B5EF4-FFF2-40B4-BE49-F238E27FC236}">
                <a16:creationId xmlns:a16="http://schemas.microsoft.com/office/drawing/2014/main" id="{286A8C9A-8AFB-6AC1-4E7B-B18424C6122E}"/>
              </a:ext>
            </a:extLst>
          </p:cNvPr>
          <p:cNvSpPr/>
          <p:nvPr/>
        </p:nvSpPr>
        <p:spPr>
          <a:xfrm>
            <a:off x="6018346" y="1115643"/>
            <a:ext cx="6059881" cy="332997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4" name="Hình tự do: Hình 93">
            <a:extLst>
              <a:ext uri="{FF2B5EF4-FFF2-40B4-BE49-F238E27FC236}">
                <a16:creationId xmlns:a16="http://schemas.microsoft.com/office/drawing/2014/main" id="{686A7C94-F093-0422-4D3E-7198D3C7AA14}"/>
              </a:ext>
            </a:extLst>
          </p:cNvPr>
          <p:cNvSpPr/>
          <p:nvPr/>
        </p:nvSpPr>
        <p:spPr>
          <a:xfrm>
            <a:off x="6118142" y="2915830"/>
            <a:ext cx="963846" cy="1366116"/>
          </a:xfrm>
          <a:custGeom>
            <a:avLst/>
            <a:gdLst>
              <a:gd name="connsiteX0" fmla="*/ 0 w 984108"/>
              <a:gd name="connsiteY0" fmla="*/ 0 h 440867"/>
              <a:gd name="connsiteX1" fmla="*/ 984108 w 984108"/>
              <a:gd name="connsiteY1" fmla="*/ 0 h 440867"/>
              <a:gd name="connsiteX2" fmla="*/ 984108 w 984108"/>
              <a:gd name="connsiteY2" fmla="*/ 440867 h 440867"/>
              <a:gd name="connsiteX3" fmla="*/ 0 w 984108"/>
              <a:gd name="connsiteY3" fmla="*/ 440867 h 440867"/>
              <a:gd name="connsiteX4" fmla="*/ 0 w 98410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108" h="440867">
                <a:moveTo>
                  <a:pt x="0" y="0"/>
                </a:moveTo>
                <a:lnTo>
                  <a:pt x="984108" y="0"/>
                </a:lnTo>
                <a:lnTo>
                  <a:pt x="984108" y="440867"/>
                </a:lnTo>
                <a:lnTo>
                  <a:pt x="0" y="440867"/>
                </a:lnTo>
                <a:lnTo>
                  <a:pt x="0" y="0"/>
                </a:lnTo>
                <a:close/>
              </a:path>
            </a:pathLst>
          </a:cu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95" name="Hình tự do: Hình 94">
            <a:extLst>
              <a:ext uri="{FF2B5EF4-FFF2-40B4-BE49-F238E27FC236}">
                <a16:creationId xmlns:a16="http://schemas.microsoft.com/office/drawing/2014/main" id="{49513C2D-971D-A171-7BF7-04ABE22AB8D6}"/>
              </a:ext>
            </a:extLst>
          </p:cNvPr>
          <p:cNvSpPr/>
          <p:nvPr/>
        </p:nvSpPr>
        <p:spPr>
          <a:xfrm>
            <a:off x="7198186" y="2915830"/>
            <a:ext cx="4754862" cy="1366116"/>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solidFill>
            <a:srgbClr val="F6C6A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2" name="Hộp Văn bản 101">
            <a:extLst>
              <a:ext uri="{FF2B5EF4-FFF2-40B4-BE49-F238E27FC236}">
                <a16:creationId xmlns:a16="http://schemas.microsoft.com/office/drawing/2014/main" id="{E35E77EB-3496-E579-F7A1-7F9DCD84043F}"/>
              </a:ext>
            </a:extLst>
          </p:cNvPr>
          <p:cNvSpPr txBox="1"/>
          <p:nvPr/>
        </p:nvSpPr>
        <p:spPr>
          <a:xfrm>
            <a:off x="7198186" y="4519359"/>
            <a:ext cx="3067486" cy="369460"/>
          </a:xfrm>
          <a:prstGeom prst="rect">
            <a:avLst/>
          </a:prstGeom>
          <a:solidFill>
            <a:srgbClr val="E97132"/>
          </a:solidFill>
        </p:spPr>
        <p:txBody>
          <a:bodyPr wrap="square" rtlCol="0">
            <a:spAutoFit/>
          </a:bodyPr>
          <a:lstStyle/>
          <a:p>
            <a:pPr algn="ctr"/>
            <a:r>
              <a:rPr lang="en-US" sz="1801" b="1">
                <a:solidFill>
                  <a:schemeClr val="bg1"/>
                </a:solidFill>
                <a:latin typeface="#9Slide03 Cabin Bold" panose="00000800000000000000" pitchFamily="2" charset="0"/>
              </a:rPr>
              <a:t>Chú ý</a:t>
            </a:r>
            <a:endParaRPr lang="en-US" sz="1801" b="1" dirty="0">
              <a:solidFill>
                <a:schemeClr val="bg1"/>
              </a:solidFill>
              <a:latin typeface="#9Slide03 Cabin Bold" panose="00000800000000000000" pitchFamily="2" charset="0"/>
            </a:endParaRPr>
          </a:p>
        </p:txBody>
      </p:sp>
      <p:graphicFrame>
        <p:nvGraphicFramePr>
          <p:cNvPr id="3" name="Đối tượng 2">
            <a:extLst>
              <a:ext uri="{FF2B5EF4-FFF2-40B4-BE49-F238E27FC236}">
                <a16:creationId xmlns:a16="http://schemas.microsoft.com/office/drawing/2014/main" id="{267FCA31-D7F5-6879-4814-C740BEB866BA}"/>
              </a:ext>
            </a:extLst>
          </p:cNvPr>
          <p:cNvGraphicFramePr>
            <a:graphicFrameLocks noChangeAspect="1"/>
          </p:cNvGraphicFramePr>
          <p:nvPr/>
        </p:nvGraphicFramePr>
        <p:xfrm>
          <a:off x="7026760" y="5577755"/>
          <a:ext cx="430871" cy="307765"/>
        </p:xfrm>
        <a:graphic>
          <a:graphicData uri="http://schemas.openxmlformats.org/presentationml/2006/ole">
            <mc:AlternateContent xmlns:mc="http://schemas.openxmlformats.org/markup-compatibility/2006">
              <mc:Choice xmlns:v="urn:schemas-microsoft-com:vml" Requires="v">
                <p:oleObj name="Equation" r:id="rId7" imgW="266400" imgH="190440" progId="Equation.DSMT4">
                  <p:embed/>
                </p:oleObj>
              </mc:Choice>
              <mc:Fallback>
                <p:oleObj name="Equation" r:id="rId7" imgW="266400" imgH="190440" progId="Equation.DSMT4">
                  <p:embed/>
                  <p:pic>
                    <p:nvPicPr>
                      <p:cNvPr id="3" name="Đối tượng 2">
                        <a:extLst>
                          <a:ext uri="{FF2B5EF4-FFF2-40B4-BE49-F238E27FC236}">
                            <a16:creationId xmlns:a16="http://schemas.microsoft.com/office/drawing/2014/main" id="{267FCA31-D7F5-6879-4814-C740BEB866BA}"/>
                          </a:ext>
                        </a:extLst>
                      </p:cNvPr>
                      <p:cNvPicPr/>
                      <p:nvPr/>
                    </p:nvPicPr>
                    <p:blipFill>
                      <a:blip r:embed="rId8"/>
                      <a:stretch>
                        <a:fillRect/>
                      </a:stretch>
                    </p:blipFill>
                    <p:spPr>
                      <a:xfrm>
                        <a:off x="7026760" y="5577755"/>
                        <a:ext cx="430871" cy="307765"/>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E40B8FF4-00F6-083E-C5C1-1608393DD0D7}"/>
              </a:ext>
            </a:extLst>
          </p:cNvPr>
          <p:cNvGraphicFramePr>
            <a:graphicFrameLocks noChangeAspect="1"/>
          </p:cNvGraphicFramePr>
          <p:nvPr/>
        </p:nvGraphicFramePr>
        <p:xfrm>
          <a:off x="6914340" y="5885520"/>
          <a:ext cx="607110" cy="284583"/>
        </p:xfrm>
        <a:graphic>
          <a:graphicData uri="http://schemas.openxmlformats.org/presentationml/2006/ole">
            <mc:AlternateContent xmlns:mc="http://schemas.openxmlformats.org/markup-compatibility/2006">
              <mc:Choice xmlns:v="urn:schemas-microsoft-com:vml" Requires="v">
                <p:oleObj name="Equation" r:id="rId9" imgW="406080" imgH="190440" progId="Equation.DSMT4">
                  <p:embed/>
                </p:oleObj>
              </mc:Choice>
              <mc:Fallback>
                <p:oleObj name="Equation" r:id="rId9" imgW="406080" imgH="190440" progId="Equation.DSMT4">
                  <p:embed/>
                  <p:pic>
                    <p:nvPicPr>
                      <p:cNvPr id="6" name="Đối tượng 5">
                        <a:extLst>
                          <a:ext uri="{FF2B5EF4-FFF2-40B4-BE49-F238E27FC236}">
                            <a16:creationId xmlns:a16="http://schemas.microsoft.com/office/drawing/2014/main" id="{E40B8FF4-00F6-083E-C5C1-1608393DD0D7}"/>
                          </a:ext>
                        </a:extLst>
                      </p:cNvPr>
                      <p:cNvPicPr/>
                      <p:nvPr/>
                    </p:nvPicPr>
                    <p:blipFill>
                      <a:blip r:embed="rId10"/>
                      <a:stretch>
                        <a:fillRect/>
                      </a:stretch>
                    </p:blipFill>
                    <p:spPr>
                      <a:xfrm>
                        <a:off x="6914340" y="5885520"/>
                        <a:ext cx="607110" cy="28458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Hộp Văn bản 29">
                <a:extLst>
                  <a:ext uri="{FF2B5EF4-FFF2-40B4-BE49-F238E27FC236}">
                    <a16:creationId xmlns:a16="http://schemas.microsoft.com/office/drawing/2014/main" id="{5C7376E8-7136-C240-9950-2EAAF4A51121}"/>
                  </a:ext>
                </a:extLst>
              </p:cNvPr>
              <p:cNvSpPr txBox="1"/>
              <p:nvPr/>
            </p:nvSpPr>
            <p:spPr>
              <a:xfrm>
                <a:off x="7822514" y="3144315"/>
                <a:ext cx="3386507" cy="923714"/>
              </a:xfrm>
              <a:prstGeom prst="rect">
                <a:avLst/>
              </a:prstGeom>
              <a:noFill/>
              <a:ln>
                <a:noFill/>
              </a:ln>
            </p:spPr>
            <p:txBody>
              <a:bodyPr wrap="square" rtlCol="0">
                <a:spAutoFit/>
              </a:bodyPr>
              <a:lstStyle/>
              <a:p>
                <a:pPr algn="just"/>
                <a:r>
                  <a:rPr lang="en-US" sz="1801" dirty="0" err="1">
                    <a:solidFill>
                      <a:srgbClr val="FF0000"/>
                    </a:solidFill>
                    <a:latin typeface="#9Slide03 Cabin Bold" panose="00000800000000000000" pitchFamily="2" charset="0"/>
                  </a:rPr>
                  <a:t>Tìm</a:t>
                </a:r>
                <a:r>
                  <a:rPr lang="en-US" sz="1801" dirty="0">
                    <a:solidFill>
                      <a:srgbClr val="FF0000"/>
                    </a:solidFill>
                    <a:latin typeface="#9Slide03 Cabin Bold" panose="00000800000000000000" pitchFamily="2" charset="0"/>
                  </a:rPr>
                  <a:t> ƯCLN(168, 180)</a:t>
                </a:r>
              </a:p>
              <a:p>
                <a:pPr algn="just"/>
                <a:r>
                  <a:rPr lang="en-US" sz="1801">
                    <a:latin typeface="#9Slide03 Cabin Bold" panose="00000800000000000000" pitchFamily="2" charset="0"/>
                  </a:rPr>
                  <a:t>168 </a:t>
                </a:r>
                <a:r>
                  <a:rPr lang="en-US" sz="1801" dirty="0">
                    <a:latin typeface="#9Slide03 Cabin Bold" panose="00000800000000000000" pitchFamily="2" charset="0"/>
                  </a:rPr>
                  <a:t>=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3</m:t>
                        </m:r>
                      </m:sup>
                    </m:sSup>
                    <m:r>
                      <a:rPr lang="en-US" sz="1801" i="1">
                        <a:latin typeface="Cambria Math" panose="02040503050406030204" pitchFamily="18" charset="0"/>
                      </a:rPr>
                      <m:t>.3.7</m:t>
                    </m:r>
                  </m:oMath>
                </a14:m>
                <a:r>
                  <a:rPr lang="en-US" sz="1801" dirty="0">
                    <a:latin typeface="#9Slide03 Cabin Bold" panose="00000800000000000000" pitchFamily="2" charset="0"/>
                  </a:rPr>
                  <a:t> </a:t>
                </a:r>
                <a:r>
                  <a:rPr lang="en-US" sz="1801">
                    <a:latin typeface="#9Slide03 Cabin Bold" panose="00000800000000000000" pitchFamily="2" charset="0"/>
                  </a:rPr>
                  <a:t>; 180 </a:t>
                </a:r>
                <a:r>
                  <a:rPr lang="en-US" sz="1801" dirty="0">
                    <a:latin typeface="#9Slide03 Cabin Bold" panose="00000800000000000000" pitchFamily="2" charset="0"/>
                  </a:rPr>
                  <a:t>=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2</m:t>
                        </m:r>
                      </m:sup>
                    </m:sSup>
                    <m:r>
                      <a:rPr lang="en-US" sz="1801" i="1">
                        <a:latin typeface="Cambria Math" panose="02040503050406030204" pitchFamily="18" charset="0"/>
                      </a:rPr>
                      <m:t>.</m:t>
                    </m:r>
                    <m:sSup>
                      <m:sSupPr>
                        <m:ctrlPr>
                          <a:rPr lang="en-US" sz="1801" i="1">
                            <a:latin typeface="Cambria Math" panose="02040503050406030204" pitchFamily="18" charset="0"/>
                          </a:rPr>
                        </m:ctrlPr>
                      </m:sSupPr>
                      <m:e>
                        <m:r>
                          <a:rPr lang="en-US" sz="1801" i="1">
                            <a:latin typeface="Cambria Math" panose="02040503050406030204" pitchFamily="18" charset="0"/>
                          </a:rPr>
                          <m:t>3</m:t>
                        </m:r>
                      </m:e>
                      <m:sup>
                        <m:r>
                          <a:rPr lang="en-US" sz="1801" i="1">
                            <a:latin typeface="Cambria Math" panose="02040503050406030204" pitchFamily="18" charset="0"/>
                          </a:rPr>
                          <m:t>2</m:t>
                        </m:r>
                      </m:sup>
                    </m:sSup>
                    <m:r>
                      <a:rPr lang="en-US" sz="1801" i="1">
                        <a:latin typeface="Cambria Math" panose="02040503050406030204" pitchFamily="18" charset="0"/>
                      </a:rPr>
                      <m:t>.5</m:t>
                    </m:r>
                  </m:oMath>
                </a14:m>
                <a:endParaRPr lang="en-US" sz="1801" dirty="0">
                  <a:latin typeface="#9Slide03 Cabin Bold" panose="00000800000000000000" pitchFamily="2" charset="0"/>
                </a:endParaRPr>
              </a:p>
              <a:p>
                <a:pPr algn="just"/>
                <a:r>
                  <a:rPr lang="en-US" sz="1801" dirty="0" err="1">
                    <a:latin typeface="#9Slide03 Cabin Bold" panose="00000800000000000000" pitchFamily="2" charset="0"/>
                  </a:rPr>
                  <a:t>Vậy</a:t>
                </a:r>
                <a:r>
                  <a:rPr lang="en-US" sz="1801" dirty="0">
                    <a:latin typeface="#9Slide03 Cabin Bold" panose="00000800000000000000" pitchFamily="2" charset="0"/>
                  </a:rPr>
                  <a:t> ƯCLN(168, 180) = </a:t>
                </a:r>
                <a14:m>
                  <m:oMath xmlns:m="http://schemas.openxmlformats.org/officeDocument/2006/math">
                    <m:sSup>
                      <m:sSupPr>
                        <m:ctrlPr>
                          <a:rPr lang="en-US" sz="1801" i="1">
                            <a:latin typeface="Cambria Math" panose="02040503050406030204" pitchFamily="18" charset="0"/>
                          </a:rPr>
                        </m:ctrlPr>
                      </m:sSupPr>
                      <m:e>
                        <m:r>
                          <a:rPr lang="en-US" sz="1801" i="1">
                            <a:latin typeface="Cambria Math" panose="02040503050406030204" pitchFamily="18" charset="0"/>
                          </a:rPr>
                          <m:t>2</m:t>
                        </m:r>
                      </m:e>
                      <m:sup>
                        <m:r>
                          <a:rPr lang="en-US" sz="1801" i="1">
                            <a:latin typeface="Cambria Math" panose="02040503050406030204" pitchFamily="18" charset="0"/>
                          </a:rPr>
                          <m:t>2</m:t>
                        </m:r>
                      </m:sup>
                    </m:sSup>
                  </m:oMath>
                </a14:m>
                <a:r>
                  <a:rPr lang="en-US" sz="1801" dirty="0">
                    <a:latin typeface="#9Slide03 Cabin Bold" panose="00000800000000000000" pitchFamily="2" charset="0"/>
                  </a:rPr>
                  <a:t>. 3 = 12 </a:t>
                </a:r>
              </a:p>
            </p:txBody>
          </p:sp>
        </mc:Choice>
        <mc:Fallback xmlns="">
          <p:sp>
            <p:nvSpPr>
              <p:cNvPr id="30" name="Hộp Văn bản 29">
                <a:extLst>
                  <a:ext uri="{FF2B5EF4-FFF2-40B4-BE49-F238E27FC236}">
                    <a16:creationId xmlns:a16="http://schemas.microsoft.com/office/drawing/2014/main" id="{5C7376E8-7136-C240-9950-2EAAF4A51121}"/>
                  </a:ext>
                </a:extLst>
              </p:cNvPr>
              <p:cNvSpPr txBox="1">
                <a:spLocks noRot="1" noChangeAspect="1" noMove="1" noResize="1" noEditPoints="1" noAdjustHandles="1" noChangeArrowheads="1" noChangeShapeType="1" noTextEdit="1"/>
              </p:cNvSpPr>
              <p:nvPr/>
            </p:nvSpPr>
            <p:spPr>
              <a:xfrm>
                <a:off x="7822514" y="3144315"/>
                <a:ext cx="3386507" cy="923714"/>
              </a:xfrm>
              <a:prstGeom prst="rect">
                <a:avLst/>
              </a:prstGeom>
              <a:blipFill>
                <a:blip r:embed="rId11"/>
                <a:stretch>
                  <a:fillRect l="-1439" t="-3974" b="-10596"/>
                </a:stretch>
              </a:blipFill>
              <a:ln>
                <a:noFill/>
              </a:ln>
            </p:spPr>
            <p:txBody>
              <a:bodyPr/>
              <a:lstStyle/>
              <a:p>
                <a:r>
                  <a:rPr lang="en-US">
                    <a:noFill/>
                  </a:rPr>
                  <a:t> </a:t>
                </a:r>
              </a:p>
            </p:txBody>
          </p:sp>
        </mc:Fallback>
      </mc:AlternateContent>
      <p:pic>
        <p:nvPicPr>
          <p:cNvPr id="29" name="Hình ảnh 28" descr="Ảnh có chứa màu vàng&#10;&#10;Mô tả được tạo tự động">
            <a:extLst>
              <a:ext uri="{FF2B5EF4-FFF2-40B4-BE49-F238E27FC236}">
                <a16:creationId xmlns:a16="http://schemas.microsoft.com/office/drawing/2014/main" id="{99004A23-2AF3-8A9C-556C-A85E9C493AA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3204" y="5376066"/>
            <a:ext cx="1017540" cy="906324"/>
          </a:xfrm>
          <a:prstGeom prst="rect">
            <a:avLst/>
          </a:prstGeom>
        </p:spPr>
      </p:pic>
      <p:sp>
        <p:nvSpPr>
          <p:cNvPr id="10" name="Hộp Văn bản 9">
            <a:extLst>
              <a:ext uri="{FF2B5EF4-FFF2-40B4-BE49-F238E27FC236}">
                <a16:creationId xmlns:a16="http://schemas.microsoft.com/office/drawing/2014/main" id="{92CEE8CB-B4F8-DC2C-91FB-AD58D07E8720}"/>
              </a:ext>
            </a:extLst>
          </p:cNvPr>
          <p:cNvSpPr txBox="1"/>
          <p:nvPr/>
        </p:nvSpPr>
        <p:spPr>
          <a:xfrm>
            <a:off x="-253336" y="2721004"/>
            <a:ext cx="7950200" cy="369460"/>
          </a:xfrm>
          <a:prstGeom prst="rect">
            <a:avLst/>
          </a:prstGeom>
          <a:noFill/>
        </p:spPr>
        <p:txBody>
          <a:bodyPr wrap="square">
            <a:spAutoFit/>
          </a:bodyPr>
          <a:lstStyle/>
          <a:p>
            <a:pPr algn="just"/>
            <a:r>
              <a:rPr lang="en-US" sz="1801">
                <a:latin typeface="#9Slide03 Cabin Bold" panose="00000800000000000000" pitchFamily="2" charset="0"/>
              </a:rPr>
              <a:t>                                                  và n lớn nhất nên n = ƯCLN(a, b)</a:t>
            </a:r>
          </a:p>
        </p:txBody>
      </p:sp>
      <p:sp>
        <p:nvSpPr>
          <p:cNvPr id="53" name="Hộp Văn bản 52">
            <a:extLst>
              <a:ext uri="{FF2B5EF4-FFF2-40B4-BE49-F238E27FC236}">
                <a16:creationId xmlns:a16="http://schemas.microsoft.com/office/drawing/2014/main" id="{04DE5CEE-AFBC-5D3B-A16D-8A1E1785EA71}"/>
              </a:ext>
            </a:extLst>
          </p:cNvPr>
          <p:cNvSpPr txBox="1"/>
          <p:nvPr/>
        </p:nvSpPr>
        <p:spPr>
          <a:xfrm>
            <a:off x="1222817" y="2104566"/>
            <a:ext cx="4611617" cy="369460"/>
          </a:xfrm>
          <a:prstGeom prst="rect">
            <a:avLst/>
          </a:prstGeom>
          <a:noFill/>
        </p:spPr>
        <p:txBody>
          <a:bodyPr wrap="square" rtlCol="0">
            <a:spAutoFit/>
          </a:bodyPr>
          <a:lstStyle/>
          <a:p>
            <a:r>
              <a:rPr lang="en-US" sz="1801">
                <a:latin typeface="#9Slide03 Cabin Bold" panose="00000800000000000000" pitchFamily="2" charset="0"/>
              </a:rPr>
              <a:t>Ước chung: ƯC;     Ước chung lớn nhất: ƯCLN</a:t>
            </a:r>
            <a:endParaRPr lang="en-US" sz="1801" dirty="0">
              <a:latin typeface="#9Slide03 Cabin Bold" panose="00000800000000000000" pitchFamily="2" charset="0"/>
            </a:endParaRPr>
          </a:p>
        </p:txBody>
      </p:sp>
      <p:sp>
        <p:nvSpPr>
          <p:cNvPr id="8" name="Hộp Văn bản 7">
            <a:extLst>
              <a:ext uri="{FF2B5EF4-FFF2-40B4-BE49-F238E27FC236}">
                <a16:creationId xmlns:a16="http://schemas.microsoft.com/office/drawing/2014/main" id="{2C35ACB2-94EC-2C2C-BF27-6AC6B8F83166}"/>
              </a:ext>
            </a:extLst>
          </p:cNvPr>
          <p:cNvSpPr txBox="1"/>
          <p:nvPr/>
        </p:nvSpPr>
        <p:spPr>
          <a:xfrm>
            <a:off x="17598" y="2432351"/>
            <a:ext cx="7010400" cy="369460"/>
          </a:xfrm>
          <a:prstGeom prst="rect">
            <a:avLst/>
          </a:prstGeom>
          <a:noFill/>
        </p:spPr>
        <p:txBody>
          <a:bodyPr wrap="square">
            <a:spAutoFit/>
          </a:bodyPr>
          <a:lstStyle/>
          <a:p>
            <a:pPr algn="just"/>
            <a:r>
              <a:rPr lang="en-US" sz="1801">
                <a:latin typeface="#9Slide03 Cabin Bold" panose="00000800000000000000" pitchFamily="2" charset="0"/>
              </a:rPr>
              <a:t>                                             nên         ƯC(a, b)</a:t>
            </a:r>
          </a:p>
        </p:txBody>
      </p:sp>
      <p:graphicFrame>
        <p:nvGraphicFramePr>
          <p:cNvPr id="88" name="Đối tượng 87">
            <a:extLst>
              <a:ext uri="{FF2B5EF4-FFF2-40B4-BE49-F238E27FC236}">
                <a16:creationId xmlns:a16="http://schemas.microsoft.com/office/drawing/2014/main" id="{330E0AE7-911F-A78C-F577-7481DEB92CCB}"/>
              </a:ext>
            </a:extLst>
          </p:cNvPr>
          <p:cNvGraphicFramePr>
            <a:graphicFrameLocks noChangeAspect="1"/>
          </p:cNvGraphicFramePr>
          <p:nvPr/>
        </p:nvGraphicFramePr>
        <p:xfrm>
          <a:off x="1497233" y="2471991"/>
          <a:ext cx="812149" cy="315913"/>
        </p:xfrm>
        <a:graphic>
          <a:graphicData uri="http://schemas.openxmlformats.org/presentationml/2006/ole">
            <mc:AlternateContent xmlns:mc="http://schemas.openxmlformats.org/markup-compatibility/2006">
              <mc:Choice xmlns:v="urn:schemas-microsoft-com:vml" Requires="v">
                <p:oleObj name="Equation" r:id="rId13" imgW="854964" imgH="315452" progId="Equation.DSMT4">
                  <p:embed/>
                </p:oleObj>
              </mc:Choice>
              <mc:Fallback>
                <p:oleObj name="Equation" r:id="rId13" imgW="854964" imgH="315452" progId="Equation.DSMT4">
                  <p:embed/>
                  <p:pic>
                    <p:nvPicPr>
                      <p:cNvPr id="88" name="Đối tượng 87">
                        <a:extLst>
                          <a:ext uri="{FF2B5EF4-FFF2-40B4-BE49-F238E27FC236}">
                            <a16:creationId xmlns:a16="http://schemas.microsoft.com/office/drawing/2014/main" id="{330E0AE7-911F-A78C-F577-7481DEB92CCB}"/>
                          </a:ext>
                        </a:extLst>
                      </p:cNvPr>
                      <p:cNvPicPr/>
                      <p:nvPr/>
                    </p:nvPicPr>
                    <p:blipFill>
                      <a:blip r:embed="rId14"/>
                      <a:stretch>
                        <a:fillRect/>
                      </a:stretch>
                    </p:blipFill>
                    <p:spPr>
                      <a:xfrm>
                        <a:off x="1497233" y="2471991"/>
                        <a:ext cx="812149" cy="315913"/>
                      </a:xfrm>
                      <a:prstGeom prst="rect">
                        <a:avLst/>
                      </a:prstGeom>
                    </p:spPr>
                  </p:pic>
                </p:oleObj>
              </mc:Fallback>
            </mc:AlternateContent>
          </a:graphicData>
        </a:graphic>
      </p:graphicFrame>
      <p:graphicFrame>
        <p:nvGraphicFramePr>
          <p:cNvPr id="44" name="Đối tượng 43">
            <a:extLst>
              <a:ext uri="{FF2B5EF4-FFF2-40B4-BE49-F238E27FC236}">
                <a16:creationId xmlns:a16="http://schemas.microsoft.com/office/drawing/2014/main" id="{F977CA1C-250A-AA03-DFDA-5B7A75B69C5D}"/>
              </a:ext>
            </a:extLst>
          </p:cNvPr>
          <p:cNvGraphicFramePr>
            <a:graphicFrameLocks noChangeAspect="1"/>
          </p:cNvGraphicFramePr>
          <p:nvPr/>
        </p:nvGraphicFramePr>
        <p:xfrm>
          <a:off x="2845055" y="2526382"/>
          <a:ext cx="362878" cy="221344"/>
        </p:xfrm>
        <a:graphic>
          <a:graphicData uri="http://schemas.openxmlformats.org/presentationml/2006/ole">
            <mc:AlternateContent xmlns:mc="http://schemas.openxmlformats.org/markup-compatibility/2006">
              <mc:Choice xmlns:v="urn:schemas-microsoft-com:vml" Requires="v">
                <p:oleObj name="Equation" r:id="rId15" imgW="241200" imgH="139680" progId="Equation.DSMT4">
                  <p:embed/>
                </p:oleObj>
              </mc:Choice>
              <mc:Fallback>
                <p:oleObj name="Equation" r:id="rId15" imgW="241200" imgH="139680" progId="Equation.DSMT4">
                  <p:embed/>
                  <p:pic>
                    <p:nvPicPr>
                      <p:cNvPr id="44" name="Đối tượng 43">
                        <a:extLst>
                          <a:ext uri="{FF2B5EF4-FFF2-40B4-BE49-F238E27FC236}">
                            <a16:creationId xmlns:a16="http://schemas.microsoft.com/office/drawing/2014/main" id="{F977CA1C-250A-AA03-DFDA-5B7A75B69C5D}"/>
                          </a:ext>
                        </a:extLst>
                      </p:cNvPr>
                      <p:cNvPicPr/>
                      <p:nvPr/>
                    </p:nvPicPr>
                    <p:blipFill>
                      <a:blip r:embed="rId16"/>
                      <a:stretch>
                        <a:fillRect/>
                      </a:stretch>
                    </p:blipFill>
                    <p:spPr>
                      <a:xfrm>
                        <a:off x="2845055" y="2526382"/>
                        <a:ext cx="362878" cy="221344"/>
                      </a:xfrm>
                      <a:prstGeom prst="rect">
                        <a:avLst/>
                      </a:prstGeom>
                    </p:spPr>
                  </p:pic>
                </p:oleObj>
              </mc:Fallback>
            </mc:AlternateContent>
          </a:graphicData>
        </a:graphic>
      </p:graphicFrame>
      <p:sp>
        <p:nvSpPr>
          <p:cNvPr id="72" name="Hộp Văn bản 71">
            <a:extLst>
              <a:ext uri="{FF2B5EF4-FFF2-40B4-BE49-F238E27FC236}">
                <a16:creationId xmlns:a16="http://schemas.microsoft.com/office/drawing/2014/main" id="{03CE25D3-F155-EB42-B0FD-A37793DB551A}"/>
              </a:ext>
            </a:extLst>
          </p:cNvPr>
          <p:cNvSpPr txBox="1"/>
          <p:nvPr/>
        </p:nvSpPr>
        <p:spPr>
          <a:xfrm>
            <a:off x="85786" y="2094936"/>
            <a:ext cx="1121966" cy="369460"/>
          </a:xfrm>
          <a:prstGeom prst="rect">
            <a:avLst/>
          </a:prstGeom>
          <a:noFill/>
        </p:spPr>
        <p:txBody>
          <a:bodyPr wrap="square" rtlCol="0">
            <a:spAutoFit/>
          </a:bodyPr>
          <a:lstStyle/>
          <a:p>
            <a:r>
              <a:rPr lang="en-US" sz="1801">
                <a:solidFill>
                  <a:srgbClr val="FF0000"/>
                </a:solidFill>
                <a:latin typeface="#9Slide03 Cabin Bold" panose="00000800000000000000" pitchFamily="2" charset="0"/>
              </a:rPr>
              <a:t>Quy ước</a:t>
            </a:r>
            <a:endParaRPr lang="en-US" sz="1801" dirty="0">
              <a:solidFill>
                <a:srgbClr val="FF0000"/>
              </a:solidFill>
              <a:latin typeface="#9Slide03 Cabin Bold" panose="00000800000000000000" pitchFamily="2" charset="0"/>
            </a:endParaRPr>
          </a:p>
        </p:txBody>
      </p:sp>
      <p:sp>
        <p:nvSpPr>
          <p:cNvPr id="73" name="Hộp Văn bản 72">
            <a:extLst>
              <a:ext uri="{FF2B5EF4-FFF2-40B4-BE49-F238E27FC236}">
                <a16:creationId xmlns:a16="http://schemas.microsoft.com/office/drawing/2014/main" id="{85B0EB34-C490-2B77-55BA-56A731A9CADB}"/>
              </a:ext>
            </a:extLst>
          </p:cNvPr>
          <p:cNvSpPr txBox="1"/>
          <p:nvPr/>
        </p:nvSpPr>
        <p:spPr>
          <a:xfrm>
            <a:off x="194035" y="2467617"/>
            <a:ext cx="812841" cy="646587"/>
          </a:xfrm>
          <a:prstGeom prst="rect">
            <a:avLst/>
          </a:prstGeom>
          <a:noFill/>
        </p:spPr>
        <p:txBody>
          <a:bodyPr wrap="square" rtlCol="0">
            <a:spAutoFit/>
          </a:bodyPr>
          <a:lstStyle/>
          <a:p>
            <a:pPr algn="ctr"/>
            <a:r>
              <a:rPr lang="en-US" sz="1801">
                <a:solidFill>
                  <a:srgbClr val="FF0000"/>
                </a:solidFill>
                <a:latin typeface="#9Slide03 Cabin Bold" panose="00000800000000000000" pitchFamily="2" charset="0"/>
              </a:rPr>
              <a:t>Kí hiệu</a:t>
            </a:r>
            <a:endParaRPr lang="en-US" sz="1801" dirty="0">
              <a:solidFill>
                <a:srgbClr val="FF0000"/>
              </a:solidFill>
              <a:latin typeface="#9Slide03 Cabin Bold" panose="00000800000000000000" pitchFamily="2" charset="0"/>
            </a:endParaRPr>
          </a:p>
        </p:txBody>
      </p:sp>
      <p:sp>
        <p:nvSpPr>
          <p:cNvPr id="92" name="Hộp Văn bản 91">
            <a:extLst>
              <a:ext uri="{FF2B5EF4-FFF2-40B4-BE49-F238E27FC236}">
                <a16:creationId xmlns:a16="http://schemas.microsoft.com/office/drawing/2014/main" id="{9A3587B1-7700-BDBE-EEAF-60F658D304DD}"/>
              </a:ext>
            </a:extLst>
          </p:cNvPr>
          <p:cNvSpPr txBox="1"/>
          <p:nvPr/>
        </p:nvSpPr>
        <p:spPr>
          <a:xfrm>
            <a:off x="6234740" y="3421747"/>
            <a:ext cx="812841" cy="369460"/>
          </a:xfrm>
          <a:prstGeom prst="rect">
            <a:avLst/>
          </a:prstGeom>
          <a:noFill/>
        </p:spPr>
        <p:txBody>
          <a:bodyPr wrap="square" rtlCol="0">
            <a:spAutoFit/>
          </a:bodyPr>
          <a:lstStyle/>
          <a:p>
            <a:r>
              <a:rPr lang="en-US" sz="1801" err="1">
                <a:solidFill>
                  <a:srgbClr val="FF0000"/>
                </a:solidFill>
                <a:latin typeface="#9Slide03 Cabin Bold" panose="00000800000000000000" pitchFamily="2" charset="0"/>
              </a:rPr>
              <a:t>Ví</a:t>
            </a:r>
            <a:r>
              <a:rPr lang="en-US" sz="1801">
                <a:solidFill>
                  <a:srgbClr val="FF0000"/>
                </a:solidFill>
                <a:latin typeface="#9Slide03 Cabin Bold" panose="00000800000000000000" pitchFamily="2" charset="0"/>
              </a:rPr>
              <a:t> dụ:</a:t>
            </a:r>
            <a:endParaRPr lang="en-US" sz="1801" dirty="0">
              <a:solidFill>
                <a:srgbClr val="FF0000"/>
              </a:solidFill>
              <a:latin typeface="#9Slide03 Cabin Bold" panose="00000800000000000000" pitchFamily="2" charset="0"/>
            </a:endParaRPr>
          </a:p>
        </p:txBody>
      </p:sp>
      <p:sp>
        <p:nvSpPr>
          <p:cNvPr id="96" name="Hình tự do: Hình 95">
            <a:extLst>
              <a:ext uri="{FF2B5EF4-FFF2-40B4-BE49-F238E27FC236}">
                <a16:creationId xmlns:a16="http://schemas.microsoft.com/office/drawing/2014/main" id="{5A0EBC29-911E-C41C-E9CD-ED3B77C4769F}"/>
              </a:ext>
            </a:extLst>
          </p:cNvPr>
          <p:cNvSpPr/>
          <p:nvPr/>
        </p:nvSpPr>
        <p:spPr>
          <a:xfrm>
            <a:off x="6096001" y="1239510"/>
            <a:ext cx="5857046" cy="1593493"/>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solidFill>
            <a:srgbClr val="F6C6A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Tree>
    <p:extLst>
      <p:ext uri="{BB962C8B-B14F-4D97-AF65-F5344CB8AC3E}">
        <p14:creationId xmlns:p14="http://schemas.microsoft.com/office/powerpoint/2010/main" val="705666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E998F-4E50-C6A1-07D6-0E32A1BB9F1C}"/>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4B84C3F3-91CF-19B0-11CC-7950B0C6434D}"/>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098B9C15-15C9-B724-1616-42C65189A8D2}"/>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74" name="Hình tự do: Hình 73">
            <a:extLst>
              <a:ext uri="{FF2B5EF4-FFF2-40B4-BE49-F238E27FC236}">
                <a16:creationId xmlns:a16="http://schemas.microsoft.com/office/drawing/2014/main" id="{5AD631A7-F792-BDEC-CF86-D0E5EEE11AA0}"/>
              </a:ext>
            </a:extLst>
          </p:cNvPr>
          <p:cNvSpPr/>
          <p:nvPr/>
        </p:nvSpPr>
        <p:spPr>
          <a:xfrm>
            <a:off x="56214" y="473215"/>
            <a:ext cx="12072604" cy="545737"/>
          </a:xfrm>
          <a:custGeom>
            <a:avLst/>
            <a:gdLst>
              <a:gd name="connsiteX0" fmla="*/ 0 w 6057272"/>
              <a:gd name="connsiteY0" fmla="*/ 0 h 478446"/>
              <a:gd name="connsiteX1" fmla="*/ 6057272 w 6057272"/>
              <a:gd name="connsiteY1" fmla="*/ 0 h 478446"/>
              <a:gd name="connsiteX2" fmla="*/ 6057272 w 6057272"/>
              <a:gd name="connsiteY2" fmla="*/ 478446 h 478446"/>
              <a:gd name="connsiteX3" fmla="*/ 0 w 6057272"/>
              <a:gd name="connsiteY3" fmla="*/ 478446 h 478446"/>
              <a:gd name="connsiteX4" fmla="*/ 0 w 6057272"/>
              <a:gd name="connsiteY4" fmla="*/ 0 h 4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78446">
                <a:moveTo>
                  <a:pt x="0" y="0"/>
                </a:moveTo>
                <a:lnTo>
                  <a:pt x="6057272" y="0"/>
                </a:lnTo>
                <a:lnTo>
                  <a:pt x="6057272" y="478446"/>
                </a:lnTo>
                <a:lnTo>
                  <a:pt x="0" y="478446"/>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7" name="Hình tự do: Hình 46">
            <a:extLst>
              <a:ext uri="{FF2B5EF4-FFF2-40B4-BE49-F238E27FC236}">
                <a16:creationId xmlns:a16="http://schemas.microsoft.com/office/drawing/2014/main" id="{4F1017A7-D3ED-6E1C-2FBA-20D1A2B08AF6}"/>
              </a:ext>
            </a:extLst>
          </p:cNvPr>
          <p:cNvSpPr/>
          <p:nvPr/>
        </p:nvSpPr>
        <p:spPr>
          <a:xfrm>
            <a:off x="56215" y="1057990"/>
            <a:ext cx="5809234" cy="1046756"/>
          </a:xfrm>
          <a:custGeom>
            <a:avLst/>
            <a:gdLst>
              <a:gd name="connsiteX0" fmla="*/ 0 w 2766484"/>
              <a:gd name="connsiteY0" fmla="*/ 0 h 1087295"/>
              <a:gd name="connsiteX1" fmla="*/ 2766484 w 2766484"/>
              <a:gd name="connsiteY1" fmla="*/ 0 h 1087295"/>
              <a:gd name="connsiteX2" fmla="*/ 2766484 w 2766484"/>
              <a:gd name="connsiteY2" fmla="*/ 1087295 h 1087295"/>
              <a:gd name="connsiteX3" fmla="*/ 0 w 2766484"/>
              <a:gd name="connsiteY3" fmla="*/ 1087295 h 1087295"/>
              <a:gd name="connsiteX4" fmla="*/ 0 w 2766484"/>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484" h="1087295">
                <a:moveTo>
                  <a:pt x="0" y="0"/>
                </a:moveTo>
                <a:lnTo>
                  <a:pt x="2766484" y="0"/>
                </a:lnTo>
                <a:lnTo>
                  <a:pt x="2766484"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43" name="Hình tự do: Hình 42">
            <a:extLst>
              <a:ext uri="{FF2B5EF4-FFF2-40B4-BE49-F238E27FC236}">
                <a16:creationId xmlns:a16="http://schemas.microsoft.com/office/drawing/2014/main" id="{B594A365-9B18-D72E-FB79-E6C13A7446D6}"/>
              </a:ext>
            </a:extLst>
          </p:cNvPr>
          <p:cNvSpPr/>
          <p:nvPr/>
        </p:nvSpPr>
        <p:spPr>
          <a:xfrm>
            <a:off x="5923052" y="1030151"/>
            <a:ext cx="6205765" cy="1054523"/>
          </a:xfrm>
          <a:custGeom>
            <a:avLst/>
            <a:gdLst>
              <a:gd name="connsiteX0" fmla="*/ 0 w 2955320"/>
              <a:gd name="connsiteY0" fmla="*/ 0 h 1087295"/>
              <a:gd name="connsiteX1" fmla="*/ 2955320 w 2955320"/>
              <a:gd name="connsiteY1" fmla="*/ 0 h 1087295"/>
              <a:gd name="connsiteX2" fmla="*/ 2955320 w 2955320"/>
              <a:gd name="connsiteY2" fmla="*/ 1087295 h 1087295"/>
              <a:gd name="connsiteX3" fmla="*/ 0 w 2955320"/>
              <a:gd name="connsiteY3" fmla="*/ 1087295 h 1087295"/>
              <a:gd name="connsiteX4" fmla="*/ 0 w 2955320"/>
              <a:gd name="connsiteY4" fmla="*/ 0 h 10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320" h="1087295">
                <a:moveTo>
                  <a:pt x="0" y="0"/>
                </a:moveTo>
                <a:lnTo>
                  <a:pt x="2955320" y="0"/>
                </a:lnTo>
                <a:lnTo>
                  <a:pt x="2955320" y="1087295"/>
                </a:lnTo>
                <a:lnTo>
                  <a:pt x="0" y="1087295"/>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36" name="Hình tự do: Hình 35">
            <a:extLst>
              <a:ext uri="{FF2B5EF4-FFF2-40B4-BE49-F238E27FC236}">
                <a16:creationId xmlns:a16="http://schemas.microsoft.com/office/drawing/2014/main" id="{DB8B2FB4-A982-4054-7174-B04197FA4F22}"/>
              </a:ext>
            </a:extLst>
          </p:cNvPr>
          <p:cNvSpPr/>
          <p:nvPr/>
        </p:nvSpPr>
        <p:spPr>
          <a:xfrm>
            <a:off x="56216" y="2150697"/>
            <a:ext cx="2326028" cy="399275"/>
          </a:xfrm>
          <a:custGeom>
            <a:avLst/>
            <a:gdLst>
              <a:gd name="connsiteX0" fmla="*/ 0 w 1107705"/>
              <a:gd name="connsiteY0" fmla="*/ 0 h 320574"/>
              <a:gd name="connsiteX1" fmla="*/ 1107705 w 1107705"/>
              <a:gd name="connsiteY1" fmla="*/ 0 h 320574"/>
              <a:gd name="connsiteX2" fmla="*/ 1107705 w 1107705"/>
              <a:gd name="connsiteY2" fmla="*/ 320574 h 320574"/>
              <a:gd name="connsiteX3" fmla="*/ 0 w 1107705"/>
              <a:gd name="connsiteY3" fmla="*/ 320574 h 320574"/>
              <a:gd name="connsiteX4" fmla="*/ 0 w 1107705"/>
              <a:gd name="connsiteY4" fmla="*/ 0 h 3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320574">
                <a:moveTo>
                  <a:pt x="0" y="0"/>
                </a:moveTo>
                <a:lnTo>
                  <a:pt x="1107705" y="0"/>
                </a:lnTo>
                <a:lnTo>
                  <a:pt x="1107705"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5" name="Hình tự do: Hình 34">
            <a:extLst>
              <a:ext uri="{FF2B5EF4-FFF2-40B4-BE49-F238E27FC236}">
                <a16:creationId xmlns:a16="http://schemas.microsoft.com/office/drawing/2014/main" id="{9DF41470-4F60-2E17-EF0D-19B2C64CB16E}"/>
              </a:ext>
            </a:extLst>
          </p:cNvPr>
          <p:cNvSpPr/>
          <p:nvPr/>
        </p:nvSpPr>
        <p:spPr>
          <a:xfrm>
            <a:off x="2439848" y="2150697"/>
            <a:ext cx="9688972" cy="399275"/>
          </a:xfrm>
          <a:custGeom>
            <a:avLst/>
            <a:gdLst>
              <a:gd name="connsiteX0" fmla="*/ 0 w 4614099"/>
              <a:gd name="connsiteY0" fmla="*/ 0 h 320574"/>
              <a:gd name="connsiteX1" fmla="*/ 1631347 w 4614099"/>
              <a:gd name="connsiteY1" fmla="*/ 0 h 320574"/>
              <a:gd name="connsiteX2" fmla="*/ 1631347 w 4614099"/>
              <a:gd name="connsiteY2" fmla="*/ 4188 h 320574"/>
              <a:gd name="connsiteX3" fmla="*/ 1658779 w 4614099"/>
              <a:gd name="connsiteY3" fmla="*/ 4188 h 320574"/>
              <a:gd name="connsiteX4" fmla="*/ 1658779 w 4614099"/>
              <a:gd name="connsiteY4" fmla="*/ 0 h 320574"/>
              <a:gd name="connsiteX5" fmla="*/ 4614099 w 4614099"/>
              <a:gd name="connsiteY5" fmla="*/ 0 h 320574"/>
              <a:gd name="connsiteX6" fmla="*/ 4614099 w 4614099"/>
              <a:gd name="connsiteY6" fmla="*/ 320574 h 320574"/>
              <a:gd name="connsiteX7" fmla="*/ 0 w 4614099"/>
              <a:gd name="connsiteY7" fmla="*/ 320574 h 320574"/>
              <a:gd name="connsiteX8" fmla="*/ 0 w 4614099"/>
              <a:gd name="connsiteY8" fmla="*/ 0 h 3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4099" h="320574">
                <a:moveTo>
                  <a:pt x="0" y="0"/>
                </a:moveTo>
                <a:lnTo>
                  <a:pt x="1631347" y="0"/>
                </a:lnTo>
                <a:lnTo>
                  <a:pt x="1631347" y="4188"/>
                </a:lnTo>
                <a:lnTo>
                  <a:pt x="1658779" y="4188"/>
                </a:lnTo>
                <a:lnTo>
                  <a:pt x="1658779" y="0"/>
                </a:lnTo>
                <a:lnTo>
                  <a:pt x="4614099" y="0"/>
                </a:lnTo>
                <a:lnTo>
                  <a:pt x="4614099" y="320574"/>
                </a:lnTo>
                <a:lnTo>
                  <a:pt x="0" y="320574"/>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6" name="Hình tự do: Hình 25">
            <a:extLst>
              <a:ext uri="{FF2B5EF4-FFF2-40B4-BE49-F238E27FC236}">
                <a16:creationId xmlns:a16="http://schemas.microsoft.com/office/drawing/2014/main" id="{28514EF2-BB51-E95F-9884-AC558EA59D06}"/>
              </a:ext>
            </a:extLst>
          </p:cNvPr>
          <p:cNvSpPr/>
          <p:nvPr/>
        </p:nvSpPr>
        <p:spPr>
          <a:xfrm>
            <a:off x="56216" y="2611214"/>
            <a:ext cx="2326028" cy="1019377"/>
          </a:xfrm>
          <a:custGeom>
            <a:avLst/>
            <a:gdLst>
              <a:gd name="connsiteX0" fmla="*/ 0 w 1107705"/>
              <a:gd name="connsiteY0" fmla="*/ 0 h 589290"/>
              <a:gd name="connsiteX1" fmla="*/ 1107705 w 1107705"/>
              <a:gd name="connsiteY1" fmla="*/ 0 h 589290"/>
              <a:gd name="connsiteX2" fmla="*/ 1107705 w 1107705"/>
              <a:gd name="connsiteY2" fmla="*/ 589290 h 589290"/>
              <a:gd name="connsiteX3" fmla="*/ 0 w 1107705"/>
              <a:gd name="connsiteY3" fmla="*/ 589290 h 589290"/>
              <a:gd name="connsiteX4" fmla="*/ 0 w 1107705"/>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705" h="589290">
                <a:moveTo>
                  <a:pt x="0" y="0"/>
                </a:moveTo>
                <a:lnTo>
                  <a:pt x="1107705" y="0"/>
                </a:lnTo>
                <a:lnTo>
                  <a:pt x="1107705"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5" name="Hình tự do: Hình 24">
            <a:extLst>
              <a:ext uri="{FF2B5EF4-FFF2-40B4-BE49-F238E27FC236}">
                <a16:creationId xmlns:a16="http://schemas.microsoft.com/office/drawing/2014/main" id="{FCE71DE3-97F7-FA96-F17C-C49A68D87F92}"/>
              </a:ext>
            </a:extLst>
          </p:cNvPr>
          <p:cNvSpPr/>
          <p:nvPr/>
        </p:nvSpPr>
        <p:spPr>
          <a:xfrm>
            <a:off x="2447560" y="2610860"/>
            <a:ext cx="9688972" cy="1019377"/>
          </a:xfrm>
          <a:custGeom>
            <a:avLst/>
            <a:gdLst>
              <a:gd name="connsiteX0" fmla="*/ 0 w 4614099"/>
              <a:gd name="connsiteY0" fmla="*/ 0 h 589290"/>
              <a:gd name="connsiteX1" fmla="*/ 4614099 w 4614099"/>
              <a:gd name="connsiteY1" fmla="*/ 0 h 589290"/>
              <a:gd name="connsiteX2" fmla="*/ 4614099 w 4614099"/>
              <a:gd name="connsiteY2" fmla="*/ 589290 h 589290"/>
              <a:gd name="connsiteX3" fmla="*/ 0 w 4614099"/>
              <a:gd name="connsiteY3" fmla="*/ 589290 h 589290"/>
              <a:gd name="connsiteX4" fmla="*/ 0 w 4614099"/>
              <a:gd name="connsiteY4" fmla="*/ 0 h 5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099" h="589290">
                <a:moveTo>
                  <a:pt x="0" y="0"/>
                </a:moveTo>
                <a:lnTo>
                  <a:pt x="4614099" y="0"/>
                </a:lnTo>
                <a:lnTo>
                  <a:pt x="4614099" y="589290"/>
                </a:lnTo>
                <a:lnTo>
                  <a:pt x="0" y="589290"/>
                </a:lnTo>
                <a:lnTo>
                  <a:pt x="0"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4" name="Hộp Văn bản 13">
            <a:extLst>
              <a:ext uri="{FF2B5EF4-FFF2-40B4-BE49-F238E27FC236}">
                <a16:creationId xmlns:a16="http://schemas.microsoft.com/office/drawing/2014/main" id="{FB51AA57-5365-41D6-6C97-DCF35EBFCC98}"/>
              </a:ext>
            </a:extLst>
          </p:cNvPr>
          <p:cNvSpPr txBox="1"/>
          <p:nvPr/>
        </p:nvSpPr>
        <p:spPr>
          <a:xfrm>
            <a:off x="203355" y="462014"/>
            <a:ext cx="11707230" cy="584775"/>
          </a:xfrm>
          <a:prstGeom prst="rect">
            <a:avLst/>
          </a:prstGeom>
          <a:noFill/>
        </p:spPr>
        <p:txBody>
          <a:bodyPr wrap="square" rtlCol="0">
            <a:spAutoFit/>
          </a:bodyPr>
          <a:lstStyle/>
          <a:p>
            <a:r>
              <a:rPr lang="en-US" sz="3200" b="1">
                <a:solidFill>
                  <a:schemeClr val="bg1"/>
                </a:solidFill>
                <a:latin typeface="#9Slide03 Bebas Neue Bold" panose="020B0606020202050201" pitchFamily="34" charset="0"/>
              </a:rPr>
              <a:t>I.  ƯỚC CHUNG, ƯỚC CHUNG LỚN NHẤT</a:t>
            </a:r>
          </a:p>
        </p:txBody>
      </p:sp>
      <p:sp>
        <p:nvSpPr>
          <p:cNvPr id="23" name="Hộp Văn bản 22">
            <a:extLst>
              <a:ext uri="{FF2B5EF4-FFF2-40B4-BE49-F238E27FC236}">
                <a16:creationId xmlns:a16="http://schemas.microsoft.com/office/drawing/2014/main" id="{73C54962-4AE8-FC01-3DBB-9F47445EFC8B}"/>
              </a:ext>
            </a:extLst>
          </p:cNvPr>
          <p:cNvSpPr txBox="1"/>
          <p:nvPr/>
        </p:nvSpPr>
        <p:spPr>
          <a:xfrm>
            <a:off x="166739" y="949273"/>
            <a:ext cx="5581707" cy="1200329"/>
          </a:xfrm>
          <a:prstGeom prst="rect">
            <a:avLst/>
          </a:prstGeom>
          <a:noFill/>
        </p:spPr>
        <p:txBody>
          <a:bodyPr wrap="square" rtlCol="0">
            <a:spAutoFit/>
          </a:bodyPr>
          <a:lstStyle/>
          <a:p>
            <a:pPr algn="just"/>
            <a:r>
              <a:rPr lang="en-US" sz="2400">
                <a:latin typeface="#9Slide03 Cabin Bold" panose="00000800000000000000" pitchFamily="2" charset="0"/>
              </a:rPr>
              <a:t>Số tự nhiên n được gọi là ước chung </a:t>
            </a:r>
          </a:p>
          <a:p>
            <a:pPr algn="just"/>
            <a:r>
              <a:rPr lang="en-US" sz="2400">
                <a:latin typeface="#9Slide03 Cabin Bold" panose="00000800000000000000" pitchFamily="2" charset="0"/>
              </a:rPr>
              <a:t>của hai số a và b nếu n vừa là ước của a vừa là ước của b.</a:t>
            </a:r>
            <a:endParaRPr lang="en-US" sz="2400" dirty="0">
              <a:latin typeface="#9Slide03 Cabin Bold" panose="00000800000000000000" pitchFamily="2" charset="0"/>
            </a:endParaRPr>
          </a:p>
        </p:txBody>
      </p:sp>
      <p:sp>
        <p:nvSpPr>
          <p:cNvPr id="31" name="Hộp Văn bản 30">
            <a:extLst>
              <a:ext uri="{FF2B5EF4-FFF2-40B4-BE49-F238E27FC236}">
                <a16:creationId xmlns:a16="http://schemas.microsoft.com/office/drawing/2014/main" id="{733CC2CD-C92B-018C-CA45-E5085D1C3042}"/>
              </a:ext>
            </a:extLst>
          </p:cNvPr>
          <p:cNvSpPr txBox="1"/>
          <p:nvPr/>
        </p:nvSpPr>
        <p:spPr>
          <a:xfrm>
            <a:off x="5945237" y="1001898"/>
            <a:ext cx="7156763" cy="830997"/>
          </a:xfrm>
          <a:prstGeom prst="rect">
            <a:avLst/>
          </a:prstGeom>
          <a:noFill/>
        </p:spPr>
        <p:txBody>
          <a:bodyPr wrap="square" rtlCol="0">
            <a:spAutoFit/>
          </a:bodyPr>
          <a:lstStyle/>
          <a:p>
            <a:pPr algn="just"/>
            <a:r>
              <a:rPr lang="en-US" sz="2400">
                <a:latin typeface="#9Slide03 Cabin Bold" panose="00000800000000000000" pitchFamily="2" charset="0"/>
              </a:rPr>
              <a:t>Số lớn nhất trong các ước chung của a và b </a:t>
            </a:r>
          </a:p>
          <a:p>
            <a:pPr algn="just"/>
            <a:r>
              <a:rPr lang="en-US" sz="2400">
                <a:latin typeface="#9Slide03 Cabin Bold" panose="00000800000000000000" pitchFamily="2" charset="0"/>
              </a:rPr>
              <a:t>được gọi là ước chung lớn nhất của a và b</a:t>
            </a:r>
          </a:p>
        </p:txBody>
      </p:sp>
      <p:sp>
        <p:nvSpPr>
          <p:cNvPr id="10" name="Hộp Văn bản 9">
            <a:extLst>
              <a:ext uri="{FF2B5EF4-FFF2-40B4-BE49-F238E27FC236}">
                <a16:creationId xmlns:a16="http://schemas.microsoft.com/office/drawing/2014/main" id="{A2DE86E0-44F1-8B44-D0DC-281DCD9E63B4}"/>
              </a:ext>
            </a:extLst>
          </p:cNvPr>
          <p:cNvSpPr txBox="1"/>
          <p:nvPr/>
        </p:nvSpPr>
        <p:spPr>
          <a:xfrm>
            <a:off x="769263" y="3198116"/>
            <a:ext cx="16694325" cy="461665"/>
          </a:xfrm>
          <a:prstGeom prst="rect">
            <a:avLst/>
          </a:prstGeom>
          <a:noFill/>
        </p:spPr>
        <p:txBody>
          <a:bodyPr wrap="square">
            <a:spAutoFit/>
          </a:bodyPr>
          <a:lstStyle/>
          <a:p>
            <a:pPr algn="just"/>
            <a:r>
              <a:rPr lang="en-US" sz="2400">
                <a:latin typeface="#9Slide03 Cabin Bold" panose="00000800000000000000" pitchFamily="2" charset="0"/>
              </a:rPr>
              <a:t>                                                và n lớn nhất nên n = ƯCLN(a, b)</a:t>
            </a:r>
          </a:p>
        </p:txBody>
      </p:sp>
      <p:sp>
        <p:nvSpPr>
          <p:cNvPr id="53" name="Hộp Văn bản 52">
            <a:extLst>
              <a:ext uri="{FF2B5EF4-FFF2-40B4-BE49-F238E27FC236}">
                <a16:creationId xmlns:a16="http://schemas.microsoft.com/office/drawing/2014/main" id="{7BB57BAA-E1B3-C96D-9FA6-A51101EBBA70}"/>
              </a:ext>
            </a:extLst>
          </p:cNvPr>
          <p:cNvSpPr txBox="1"/>
          <p:nvPr/>
        </p:nvSpPr>
        <p:spPr>
          <a:xfrm>
            <a:off x="2587003" y="2086539"/>
            <a:ext cx="9683761" cy="461665"/>
          </a:xfrm>
          <a:prstGeom prst="rect">
            <a:avLst/>
          </a:prstGeom>
          <a:noFill/>
        </p:spPr>
        <p:txBody>
          <a:bodyPr wrap="square" rtlCol="0">
            <a:spAutoFit/>
          </a:bodyPr>
          <a:lstStyle/>
          <a:p>
            <a:r>
              <a:rPr lang="en-US" sz="2400">
                <a:latin typeface="#9Slide03 Cabin Bold" panose="00000800000000000000" pitchFamily="2" charset="0"/>
              </a:rPr>
              <a:t>Ước chung: ƯC;     Ước chung lớn nhất: ƯCLN</a:t>
            </a:r>
            <a:endParaRPr lang="en-US" sz="2400" dirty="0">
              <a:latin typeface="#9Slide03 Cabin Bold" panose="00000800000000000000" pitchFamily="2" charset="0"/>
            </a:endParaRPr>
          </a:p>
        </p:txBody>
      </p:sp>
      <p:sp>
        <p:nvSpPr>
          <p:cNvPr id="8" name="Hộp Văn bản 7">
            <a:extLst>
              <a:ext uri="{FF2B5EF4-FFF2-40B4-BE49-F238E27FC236}">
                <a16:creationId xmlns:a16="http://schemas.microsoft.com/office/drawing/2014/main" id="{2A6939D2-9D5F-87A1-6436-B8DFB7CF6315}"/>
              </a:ext>
            </a:extLst>
          </p:cNvPr>
          <p:cNvSpPr txBox="1"/>
          <p:nvPr/>
        </p:nvSpPr>
        <p:spPr>
          <a:xfrm>
            <a:off x="1112722" y="2612460"/>
            <a:ext cx="14720874" cy="461665"/>
          </a:xfrm>
          <a:prstGeom prst="rect">
            <a:avLst/>
          </a:prstGeom>
          <a:noFill/>
        </p:spPr>
        <p:txBody>
          <a:bodyPr wrap="square">
            <a:spAutoFit/>
          </a:bodyPr>
          <a:lstStyle/>
          <a:p>
            <a:pPr algn="just"/>
            <a:r>
              <a:rPr lang="en-US" sz="2400">
                <a:latin typeface="#9Slide03 Cabin Bold" panose="00000800000000000000" pitchFamily="2" charset="0"/>
              </a:rPr>
              <a:t>                                             nên         ƯC(a, b)</a:t>
            </a:r>
          </a:p>
        </p:txBody>
      </p:sp>
      <p:sp>
        <p:nvSpPr>
          <p:cNvPr id="72" name="Hộp Văn bản 71">
            <a:extLst>
              <a:ext uri="{FF2B5EF4-FFF2-40B4-BE49-F238E27FC236}">
                <a16:creationId xmlns:a16="http://schemas.microsoft.com/office/drawing/2014/main" id="{94E1063E-3EC4-4E18-45CF-BB876A8251DD}"/>
              </a:ext>
            </a:extLst>
          </p:cNvPr>
          <p:cNvSpPr txBox="1"/>
          <p:nvPr/>
        </p:nvSpPr>
        <p:spPr>
          <a:xfrm>
            <a:off x="476984" y="2109567"/>
            <a:ext cx="2355974" cy="461665"/>
          </a:xfrm>
          <a:prstGeom prst="rect">
            <a:avLst/>
          </a:prstGeom>
          <a:noFill/>
        </p:spPr>
        <p:txBody>
          <a:bodyPr wrap="square" rtlCol="0">
            <a:spAutoFit/>
          </a:bodyPr>
          <a:lstStyle/>
          <a:p>
            <a:r>
              <a:rPr lang="en-US" sz="2400">
                <a:solidFill>
                  <a:srgbClr val="FF0000"/>
                </a:solidFill>
                <a:latin typeface="#9Slide03 Cabin Bold" panose="00000800000000000000" pitchFamily="2" charset="0"/>
              </a:rPr>
              <a:t>Quy ước</a:t>
            </a:r>
            <a:endParaRPr lang="en-US" sz="2400" dirty="0">
              <a:solidFill>
                <a:srgbClr val="FF0000"/>
              </a:solidFill>
              <a:latin typeface="#9Slide03 Cabin Bold" panose="00000800000000000000" pitchFamily="2" charset="0"/>
            </a:endParaRPr>
          </a:p>
        </p:txBody>
      </p:sp>
      <p:sp>
        <p:nvSpPr>
          <p:cNvPr id="73" name="Hộp Văn bản 72">
            <a:extLst>
              <a:ext uri="{FF2B5EF4-FFF2-40B4-BE49-F238E27FC236}">
                <a16:creationId xmlns:a16="http://schemas.microsoft.com/office/drawing/2014/main" id="{E6C633B8-3516-E46E-1FEC-FB5F0568E239}"/>
              </a:ext>
            </a:extLst>
          </p:cNvPr>
          <p:cNvSpPr txBox="1"/>
          <p:nvPr/>
        </p:nvSpPr>
        <p:spPr>
          <a:xfrm>
            <a:off x="259296" y="2839955"/>
            <a:ext cx="1706852" cy="461665"/>
          </a:xfrm>
          <a:prstGeom prst="rect">
            <a:avLst/>
          </a:prstGeom>
          <a:noFill/>
        </p:spPr>
        <p:txBody>
          <a:bodyPr wrap="square" rtlCol="0">
            <a:spAutoFit/>
          </a:bodyPr>
          <a:lstStyle/>
          <a:p>
            <a:pPr algn="ctr"/>
            <a:r>
              <a:rPr lang="en-US" sz="2400">
                <a:solidFill>
                  <a:srgbClr val="FF0000"/>
                </a:solidFill>
                <a:latin typeface="#9Slide03 Cabin Bold" panose="00000800000000000000" pitchFamily="2" charset="0"/>
              </a:rPr>
              <a:t>Kí hiệu</a:t>
            </a:r>
            <a:endParaRPr lang="en-US" sz="2400" dirty="0">
              <a:solidFill>
                <a:srgbClr val="FF0000"/>
              </a:solidFill>
              <a:latin typeface="#9Slide03 Cabin Bold" panose="00000800000000000000" pitchFamily="2" charset="0"/>
            </a:endParaRPr>
          </a:p>
        </p:txBody>
      </p:sp>
      <p:graphicFrame>
        <p:nvGraphicFramePr>
          <p:cNvPr id="97" name="Đối tượng 96">
            <a:extLst>
              <a:ext uri="{FF2B5EF4-FFF2-40B4-BE49-F238E27FC236}">
                <a16:creationId xmlns:a16="http://schemas.microsoft.com/office/drawing/2014/main" id="{2A6BE9A9-41C1-C448-9CE5-3242B73D4577}"/>
              </a:ext>
            </a:extLst>
          </p:cNvPr>
          <p:cNvGraphicFramePr>
            <a:graphicFrameLocks noChangeAspect="1"/>
          </p:cNvGraphicFramePr>
          <p:nvPr/>
        </p:nvGraphicFramePr>
        <p:xfrm>
          <a:off x="2748444" y="2585988"/>
          <a:ext cx="1375904" cy="534777"/>
        </p:xfrm>
        <a:graphic>
          <a:graphicData uri="http://schemas.openxmlformats.org/presentationml/2006/ole">
            <mc:AlternateContent xmlns:mc="http://schemas.openxmlformats.org/markup-compatibility/2006">
              <mc:Choice xmlns:v="urn:schemas-microsoft-com:vml" Requires="v">
                <p:oleObj name="Equation" r:id="rId2" imgW="812504" imgH="315452" progId="Equation.DSMT4">
                  <p:embed/>
                </p:oleObj>
              </mc:Choice>
              <mc:Fallback>
                <p:oleObj name="Equation" r:id="rId2" imgW="812504" imgH="315452" progId="Equation.DSMT4">
                  <p:embed/>
                  <p:pic>
                    <p:nvPicPr>
                      <p:cNvPr id="97" name="Đối tượng 96">
                        <a:extLst>
                          <a:ext uri="{FF2B5EF4-FFF2-40B4-BE49-F238E27FC236}">
                            <a16:creationId xmlns:a16="http://schemas.microsoft.com/office/drawing/2014/main" id="{2A6BE9A9-41C1-C448-9CE5-3242B73D4577}"/>
                          </a:ext>
                        </a:extLst>
                      </p:cNvPr>
                      <p:cNvPicPr/>
                      <p:nvPr/>
                    </p:nvPicPr>
                    <p:blipFill>
                      <a:blip r:embed="rId3"/>
                      <a:stretch>
                        <a:fillRect/>
                      </a:stretch>
                    </p:blipFill>
                    <p:spPr>
                      <a:xfrm>
                        <a:off x="2748444" y="2585988"/>
                        <a:ext cx="1375904" cy="534777"/>
                      </a:xfrm>
                      <a:prstGeom prst="rect">
                        <a:avLst/>
                      </a:prstGeom>
                    </p:spPr>
                  </p:pic>
                </p:oleObj>
              </mc:Fallback>
            </mc:AlternateContent>
          </a:graphicData>
        </a:graphic>
      </p:graphicFrame>
      <p:graphicFrame>
        <p:nvGraphicFramePr>
          <p:cNvPr id="98" name="Đối tượng 97">
            <a:extLst>
              <a:ext uri="{FF2B5EF4-FFF2-40B4-BE49-F238E27FC236}">
                <a16:creationId xmlns:a16="http://schemas.microsoft.com/office/drawing/2014/main" id="{7CB8B659-76C3-43C4-55C9-393DD901B72C}"/>
              </a:ext>
            </a:extLst>
          </p:cNvPr>
          <p:cNvGraphicFramePr>
            <a:graphicFrameLocks noChangeAspect="1"/>
          </p:cNvGraphicFramePr>
          <p:nvPr/>
        </p:nvGraphicFramePr>
        <p:xfrm>
          <a:off x="2737453" y="3180595"/>
          <a:ext cx="1323088" cy="513246"/>
        </p:xfrm>
        <a:graphic>
          <a:graphicData uri="http://schemas.openxmlformats.org/presentationml/2006/ole">
            <mc:AlternateContent xmlns:mc="http://schemas.openxmlformats.org/markup-compatibility/2006">
              <mc:Choice xmlns:v="urn:schemas-microsoft-com:vml" Requires="v">
                <p:oleObj name="Equation" r:id="rId2" imgW="813943" imgH="315452" progId="Equation.DSMT4">
                  <p:embed/>
                </p:oleObj>
              </mc:Choice>
              <mc:Fallback>
                <p:oleObj name="Equation" r:id="rId2" imgW="813943" imgH="315452" progId="Equation.DSMT4">
                  <p:embed/>
                  <p:pic>
                    <p:nvPicPr>
                      <p:cNvPr id="98" name="Đối tượng 97">
                        <a:extLst>
                          <a:ext uri="{FF2B5EF4-FFF2-40B4-BE49-F238E27FC236}">
                            <a16:creationId xmlns:a16="http://schemas.microsoft.com/office/drawing/2014/main" id="{7CB8B659-76C3-43C4-55C9-393DD901B72C}"/>
                          </a:ext>
                        </a:extLst>
                      </p:cNvPr>
                      <p:cNvPicPr/>
                      <p:nvPr/>
                    </p:nvPicPr>
                    <p:blipFill>
                      <a:blip r:embed="rId4"/>
                      <a:stretch>
                        <a:fillRect/>
                      </a:stretch>
                    </p:blipFill>
                    <p:spPr>
                      <a:xfrm>
                        <a:off x="2737453" y="3180595"/>
                        <a:ext cx="1323088" cy="513246"/>
                      </a:xfrm>
                      <a:prstGeom prst="rect">
                        <a:avLst/>
                      </a:prstGeom>
                    </p:spPr>
                  </p:pic>
                </p:oleObj>
              </mc:Fallback>
            </mc:AlternateContent>
          </a:graphicData>
        </a:graphic>
      </p:graphicFrame>
      <p:graphicFrame>
        <p:nvGraphicFramePr>
          <p:cNvPr id="44" name="Đối tượng 43">
            <a:extLst>
              <a:ext uri="{FF2B5EF4-FFF2-40B4-BE49-F238E27FC236}">
                <a16:creationId xmlns:a16="http://schemas.microsoft.com/office/drawing/2014/main" id="{D92A1012-F02F-484C-895D-C27A286DDB7C}"/>
              </a:ext>
            </a:extLst>
          </p:cNvPr>
          <p:cNvGraphicFramePr>
            <a:graphicFrameLocks noChangeAspect="1"/>
          </p:cNvGraphicFramePr>
          <p:nvPr/>
        </p:nvGraphicFramePr>
        <p:xfrm>
          <a:off x="4814564" y="2680129"/>
          <a:ext cx="560388" cy="341313"/>
        </p:xfrm>
        <a:graphic>
          <a:graphicData uri="http://schemas.openxmlformats.org/presentationml/2006/ole">
            <mc:AlternateContent xmlns:mc="http://schemas.openxmlformats.org/markup-compatibility/2006">
              <mc:Choice xmlns:v="urn:schemas-microsoft-com:vml" Requires="v">
                <p:oleObj name="Equation" r:id="rId5" imgW="241200" imgH="139680" progId="Equation.DSMT4">
                  <p:embed/>
                </p:oleObj>
              </mc:Choice>
              <mc:Fallback>
                <p:oleObj name="Equation" r:id="rId5" imgW="241200" imgH="139680" progId="Equation.DSMT4">
                  <p:embed/>
                  <p:pic>
                    <p:nvPicPr>
                      <p:cNvPr id="44" name="Đối tượng 43">
                        <a:extLst>
                          <a:ext uri="{FF2B5EF4-FFF2-40B4-BE49-F238E27FC236}">
                            <a16:creationId xmlns:a16="http://schemas.microsoft.com/office/drawing/2014/main" id="{D92A1012-F02F-484C-895D-C27A286DDB7C}"/>
                          </a:ext>
                        </a:extLst>
                      </p:cNvPr>
                      <p:cNvPicPr/>
                      <p:nvPr/>
                    </p:nvPicPr>
                    <p:blipFill>
                      <a:blip r:embed="rId6"/>
                      <a:stretch>
                        <a:fillRect/>
                      </a:stretch>
                    </p:blipFill>
                    <p:spPr>
                      <a:xfrm>
                        <a:off x="4814564" y="2680129"/>
                        <a:ext cx="560388" cy="341313"/>
                      </a:xfrm>
                      <a:prstGeom prst="rect">
                        <a:avLst/>
                      </a:prstGeom>
                    </p:spPr>
                  </p:pic>
                </p:oleObj>
              </mc:Fallback>
            </mc:AlternateContent>
          </a:graphicData>
        </a:graphic>
      </p:graphicFrame>
      <p:sp>
        <p:nvSpPr>
          <p:cNvPr id="101" name="Hình chữ nhật 100">
            <a:extLst>
              <a:ext uri="{FF2B5EF4-FFF2-40B4-BE49-F238E27FC236}">
                <a16:creationId xmlns:a16="http://schemas.microsoft.com/office/drawing/2014/main" id="{844329D1-79C9-6F99-3DA0-C186A86FDF8D}"/>
              </a:ext>
            </a:extLst>
          </p:cNvPr>
          <p:cNvSpPr/>
          <p:nvPr/>
        </p:nvSpPr>
        <p:spPr>
          <a:xfrm>
            <a:off x="56214" y="3693843"/>
            <a:ext cx="12072604" cy="2856961"/>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1">
                <a:latin typeface="#9Slide03 Cabin Bold" panose="00000800000000000000" pitchFamily="2" charset="0"/>
              </a:rPr>
              <a:t>a) Nêu các ước của 30  và 48 theo thứ tự tăng dần:</a:t>
            </a:r>
          </a:p>
          <a:p>
            <a:endParaRPr lang="en-US" sz="1801">
              <a:latin typeface="#9Slide03 Cabin Bold" panose="00000800000000000000" pitchFamily="2" charset="0"/>
            </a:endParaRPr>
          </a:p>
        </p:txBody>
      </p:sp>
      <p:sp>
        <p:nvSpPr>
          <p:cNvPr id="103" name="Hộp Văn bản 102">
            <a:extLst>
              <a:ext uri="{FF2B5EF4-FFF2-40B4-BE49-F238E27FC236}">
                <a16:creationId xmlns:a16="http://schemas.microsoft.com/office/drawing/2014/main" id="{B6C7C119-D36D-E475-F701-BEEC567F6DB0}"/>
              </a:ext>
            </a:extLst>
          </p:cNvPr>
          <p:cNvSpPr txBox="1"/>
          <p:nvPr/>
        </p:nvSpPr>
        <p:spPr>
          <a:xfrm>
            <a:off x="105971" y="3794398"/>
            <a:ext cx="12055504" cy="2677656"/>
          </a:xfrm>
          <a:prstGeom prst="rect">
            <a:avLst/>
          </a:prstGeom>
          <a:solidFill>
            <a:schemeClr val="accent5">
              <a:lumMod val="20000"/>
              <a:lumOff val="80000"/>
            </a:schemeClr>
          </a:solidFill>
          <a:ln>
            <a:solidFill>
              <a:schemeClr val="bg1"/>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400">
                <a:latin typeface="#9Slide03 Cabin Bold" panose="00000800000000000000" pitchFamily="2" charset="0"/>
              </a:rPr>
              <a:t>a) Nêu các ước của 30  và 48 theo thứ tự tăng dần:</a:t>
            </a:r>
          </a:p>
          <a:p>
            <a:endParaRPr lang="en-US" sz="2400">
              <a:latin typeface="#9Slide03 Cabin Bold" panose="00000800000000000000" pitchFamily="2" charset="0"/>
            </a:endParaRPr>
          </a:p>
          <a:p>
            <a:endParaRPr lang="en-US" sz="2400">
              <a:latin typeface="#9Slide03 Cabin Bold" panose="00000800000000000000" pitchFamily="2" charset="0"/>
            </a:endParaRPr>
          </a:p>
          <a:p>
            <a:endParaRPr lang="en-US" sz="2400">
              <a:latin typeface="#9Slide03 Cabin Bold" panose="00000800000000000000" pitchFamily="2" charset="0"/>
            </a:endParaRPr>
          </a:p>
          <a:p>
            <a:endParaRPr lang="en-US" sz="2400">
              <a:latin typeface="#9Slide03 Cabin Bold" panose="00000800000000000000" pitchFamily="2" charset="0"/>
            </a:endParaRPr>
          </a:p>
          <a:p>
            <a:endParaRPr lang="en-US" sz="2400">
              <a:latin typeface="#9Slide03 Cabin Bold" panose="00000800000000000000" pitchFamily="2" charset="0"/>
            </a:endParaRPr>
          </a:p>
          <a:p>
            <a:endParaRPr lang="en-US" sz="2400">
              <a:latin typeface="#9Slide03 Cabin Bold" panose="00000800000000000000" pitchFamily="2" charset="0"/>
            </a:endParaRPr>
          </a:p>
        </p:txBody>
      </p:sp>
      <p:graphicFrame>
        <p:nvGraphicFramePr>
          <p:cNvPr id="110" name="Bảng 109">
            <a:extLst>
              <a:ext uri="{FF2B5EF4-FFF2-40B4-BE49-F238E27FC236}">
                <a16:creationId xmlns:a16="http://schemas.microsoft.com/office/drawing/2014/main" id="{6CF40F7B-1FF3-0682-24D8-271A5BB6C0E1}"/>
              </a:ext>
            </a:extLst>
          </p:cNvPr>
          <p:cNvGraphicFramePr>
            <a:graphicFrameLocks noGrp="1"/>
          </p:cNvGraphicFramePr>
          <p:nvPr/>
        </p:nvGraphicFramePr>
        <p:xfrm>
          <a:off x="769262" y="4184075"/>
          <a:ext cx="9191164" cy="1114110"/>
        </p:xfrm>
        <a:graphic>
          <a:graphicData uri="http://schemas.openxmlformats.org/drawingml/2006/table">
            <a:tbl>
              <a:tblPr firstRow="1" firstCol="1" bandRow="1"/>
              <a:tblGrid>
                <a:gridCol w="2307504">
                  <a:extLst>
                    <a:ext uri="{9D8B030D-6E8A-4147-A177-3AD203B41FA5}">
                      <a16:colId xmlns:a16="http://schemas.microsoft.com/office/drawing/2014/main" val="1755122898"/>
                    </a:ext>
                  </a:extLst>
                </a:gridCol>
                <a:gridCol w="688560">
                  <a:extLst>
                    <a:ext uri="{9D8B030D-6E8A-4147-A177-3AD203B41FA5}">
                      <a16:colId xmlns:a16="http://schemas.microsoft.com/office/drawing/2014/main" val="1265719921"/>
                    </a:ext>
                  </a:extLst>
                </a:gridCol>
                <a:gridCol w="688560">
                  <a:extLst>
                    <a:ext uri="{9D8B030D-6E8A-4147-A177-3AD203B41FA5}">
                      <a16:colId xmlns:a16="http://schemas.microsoft.com/office/drawing/2014/main" val="2500830754"/>
                    </a:ext>
                  </a:extLst>
                </a:gridCol>
                <a:gridCol w="688560">
                  <a:extLst>
                    <a:ext uri="{9D8B030D-6E8A-4147-A177-3AD203B41FA5}">
                      <a16:colId xmlns:a16="http://schemas.microsoft.com/office/drawing/2014/main" val="864885267"/>
                    </a:ext>
                  </a:extLst>
                </a:gridCol>
                <a:gridCol w="687590">
                  <a:extLst>
                    <a:ext uri="{9D8B030D-6E8A-4147-A177-3AD203B41FA5}">
                      <a16:colId xmlns:a16="http://schemas.microsoft.com/office/drawing/2014/main" val="863705162"/>
                    </a:ext>
                  </a:extLst>
                </a:gridCol>
                <a:gridCol w="688560">
                  <a:extLst>
                    <a:ext uri="{9D8B030D-6E8A-4147-A177-3AD203B41FA5}">
                      <a16:colId xmlns:a16="http://schemas.microsoft.com/office/drawing/2014/main" val="2801218945"/>
                    </a:ext>
                  </a:extLst>
                </a:gridCol>
                <a:gridCol w="688560">
                  <a:extLst>
                    <a:ext uri="{9D8B030D-6E8A-4147-A177-3AD203B41FA5}">
                      <a16:colId xmlns:a16="http://schemas.microsoft.com/office/drawing/2014/main" val="1621363603"/>
                    </a:ext>
                  </a:extLst>
                </a:gridCol>
                <a:gridCol w="688560">
                  <a:extLst>
                    <a:ext uri="{9D8B030D-6E8A-4147-A177-3AD203B41FA5}">
                      <a16:colId xmlns:a16="http://schemas.microsoft.com/office/drawing/2014/main" val="636474974"/>
                    </a:ext>
                  </a:extLst>
                </a:gridCol>
                <a:gridCol w="687590">
                  <a:extLst>
                    <a:ext uri="{9D8B030D-6E8A-4147-A177-3AD203B41FA5}">
                      <a16:colId xmlns:a16="http://schemas.microsoft.com/office/drawing/2014/main" val="3249015735"/>
                    </a:ext>
                  </a:extLst>
                </a:gridCol>
                <a:gridCol w="688560">
                  <a:extLst>
                    <a:ext uri="{9D8B030D-6E8A-4147-A177-3AD203B41FA5}">
                      <a16:colId xmlns:a16="http://schemas.microsoft.com/office/drawing/2014/main" val="3975117461"/>
                    </a:ext>
                  </a:extLst>
                </a:gridCol>
                <a:gridCol w="688560">
                  <a:extLst>
                    <a:ext uri="{9D8B030D-6E8A-4147-A177-3AD203B41FA5}">
                      <a16:colId xmlns:a16="http://schemas.microsoft.com/office/drawing/2014/main" val="1203372985"/>
                    </a:ext>
                  </a:extLst>
                </a:gridCol>
              </a:tblGrid>
              <a:tr h="557055">
                <a:tc>
                  <a:txBody>
                    <a:bodyPr/>
                    <a:lstStyle/>
                    <a:p>
                      <a:r>
                        <a:rPr lang="en-US" sz="2500" b="1" kern="100">
                          <a:solidFill>
                            <a:srgbClr val="4BACC6"/>
                          </a:solidFill>
                          <a:effectLst/>
                          <a:latin typeface="#9Slide03 Cabin Bold" panose="00000800000000000000" pitchFamily="2" charset="0"/>
                          <a:ea typeface="Calibri" panose="020F0502020204030204" pitchFamily="34" charset="0"/>
                          <a:cs typeface="Times New Roman" panose="02020603050405020304" pitchFamily="18" charset="0"/>
                        </a:rPr>
                        <a:t>Các ước của 30</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2</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r>
                        <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16689078"/>
                  </a:ext>
                </a:extLst>
              </a:tr>
              <a:tr h="557055">
                <a:tc>
                  <a:txBody>
                    <a:bodyPr/>
                    <a:lstStyle/>
                    <a:p>
                      <a:r>
                        <a:rPr lang="en-US" sz="2500" b="1" kern="100">
                          <a:solidFill>
                            <a:srgbClr val="4BACC6"/>
                          </a:solidFill>
                          <a:effectLst/>
                          <a:latin typeface="#9Slide03 Cabin Bold" panose="00000800000000000000" pitchFamily="2" charset="0"/>
                          <a:ea typeface="Calibri" panose="020F0502020204030204" pitchFamily="34" charset="0"/>
                          <a:cs typeface="Times New Roman" panose="02020603050405020304" pitchFamily="18" charset="0"/>
                        </a:rPr>
                        <a:t>Các ước của 48</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2</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7507175"/>
                  </a:ext>
                </a:extLst>
              </a:tr>
            </a:tbl>
          </a:graphicData>
        </a:graphic>
      </p:graphicFrame>
      <p:graphicFrame>
        <p:nvGraphicFramePr>
          <p:cNvPr id="114" name="Bảng 113">
            <a:extLst>
              <a:ext uri="{FF2B5EF4-FFF2-40B4-BE49-F238E27FC236}">
                <a16:creationId xmlns:a16="http://schemas.microsoft.com/office/drawing/2014/main" id="{040BE424-AA9B-3039-F076-6DB5F89A6FE0}"/>
              </a:ext>
            </a:extLst>
          </p:cNvPr>
          <p:cNvGraphicFramePr>
            <a:graphicFrameLocks noGrp="1"/>
          </p:cNvGraphicFramePr>
          <p:nvPr/>
        </p:nvGraphicFramePr>
        <p:xfrm>
          <a:off x="834578" y="4184076"/>
          <a:ext cx="7493478" cy="576007"/>
        </p:xfrm>
        <a:graphic>
          <a:graphicData uri="http://schemas.openxmlformats.org/drawingml/2006/table">
            <a:tbl>
              <a:tblPr firstRow="1" firstCol="1" bandRow="1"/>
              <a:tblGrid>
                <a:gridCol w="2304313">
                  <a:extLst>
                    <a:ext uri="{9D8B030D-6E8A-4147-A177-3AD203B41FA5}">
                      <a16:colId xmlns:a16="http://schemas.microsoft.com/office/drawing/2014/main" val="3044786488"/>
                    </a:ext>
                  </a:extLst>
                </a:gridCol>
                <a:gridCol w="687609">
                  <a:extLst>
                    <a:ext uri="{9D8B030D-6E8A-4147-A177-3AD203B41FA5}">
                      <a16:colId xmlns:a16="http://schemas.microsoft.com/office/drawing/2014/main" val="23526337"/>
                    </a:ext>
                  </a:extLst>
                </a:gridCol>
                <a:gridCol w="687609">
                  <a:extLst>
                    <a:ext uri="{9D8B030D-6E8A-4147-A177-3AD203B41FA5}">
                      <a16:colId xmlns:a16="http://schemas.microsoft.com/office/drawing/2014/main" val="2835420451"/>
                    </a:ext>
                  </a:extLst>
                </a:gridCol>
                <a:gridCol w="687609">
                  <a:extLst>
                    <a:ext uri="{9D8B030D-6E8A-4147-A177-3AD203B41FA5}">
                      <a16:colId xmlns:a16="http://schemas.microsoft.com/office/drawing/2014/main" val="3833173643"/>
                    </a:ext>
                  </a:extLst>
                </a:gridCol>
                <a:gridCol w="376873">
                  <a:extLst>
                    <a:ext uri="{9D8B030D-6E8A-4147-A177-3AD203B41FA5}">
                      <a16:colId xmlns:a16="http://schemas.microsoft.com/office/drawing/2014/main" val="655412546"/>
                    </a:ext>
                  </a:extLst>
                </a:gridCol>
                <a:gridCol w="687609">
                  <a:extLst>
                    <a:ext uri="{9D8B030D-6E8A-4147-A177-3AD203B41FA5}">
                      <a16:colId xmlns:a16="http://schemas.microsoft.com/office/drawing/2014/main" val="1832913055"/>
                    </a:ext>
                  </a:extLst>
                </a:gridCol>
                <a:gridCol w="687609">
                  <a:extLst>
                    <a:ext uri="{9D8B030D-6E8A-4147-A177-3AD203B41FA5}">
                      <a16:colId xmlns:a16="http://schemas.microsoft.com/office/drawing/2014/main" val="742180973"/>
                    </a:ext>
                  </a:extLst>
                </a:gridCol>
                <a:gridCol w="687609">
                  <a:extLst>
                    <a:ext uri="{9D8B030D-6E8A-4147-A177-3AD203B41FA5}">
                      <a16:colId xmlns:a16="http://schemas.microsoft.com/office/drawing/2014/main" val="1541250830"/>
                    </a:ext>
                  </a:extLst>
                </a:gridCol>
                <a:gridCol w="686638">
                  <a:extLst>
                    <a:ext uri="{9D8B030D-6E8A-4147-A177-3AD203B41FA5}">
                      <a16:colId xmlns:a16="http://schemas.microsoft.com/office/drawing/2014/main" val="3686402646"/>
                    </a:ext>
                  </a:extLst>
                </a:gridCol>
              </a:tblGrid>
              <a:tr h="576007">
                <a:tc>
                  <a:txBody>
                    <a:bodyPr/>
                    <a:lstStyle/>
                    <a:p>
                      <a:r>
                        <a:rPr lang="en-US" sz="2500" b="1" kern="100">
                          <a:solidFill>
                            <a:srgbClr val="4BACC6"/>
                          </a:solidFill>
                          <a:effectLst/>
                          <a:latin typeface="#9Slide03 Cabin Bold" panose="00000800000000000000" pitchFamily="2" charset="0"/>
                          <a:ea typeface="Calibri" panose="020F0502020204030204" pitchFamily="34" charset="0"/>
                          <a:cs typeface="Times New Roman" panose="02020603050405020304" pitchFamily="18" charset="0"/>
                        </a:rPr>
                        <a:t>Các ước của 30</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2</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3</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5</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6</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10</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15</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30</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925950"/>
                  </a:ext>
                </a:extLst>
              </a:tr>
            </a:tbl>
          </a:graphicData>
        </a:graphic>
      </p:graphicFrame>
      <p:graphicFrame>
        <p:nvGraphicFramePr>
          <p:cNvPr id="115" name="Bảng 114">
            <a:extLst>
              <a:ext uri="{FF2B5EF4-FFF2-40B4-BE49-F238E27FC236}">
                <a16:creationId xmlns:a16="http://schemas.microsoft.com/office/drawing/2014/main" id="{2FD34CE3-28C8-E50C-C0E4-5CD7B1DE4EDB}"/>
              </a:ext>
            </a:extLst>
          </p:cNvPr>
          <p:cNvGraphicFramePr>
            <a:graphicFrameLocks noGrp="1"/>
          </p:cNvGraphicFramePr>
          <p:nvPr/>
        </p:nvGraphicFramePr>
        <p:xfrm>
          <a:off x="834579" y="4733942"/>
          <a:ext cx="9191162" cy="598305"/>
        </p:xfrm>
        <a:graphic>
          <a:graphicData uri="http://schemas.openxmlformats.org/drawingml/2006/table">
            <a:tbl>
              <a:tblPr firstRow="1" firstCol="1" bandRow="1"/>
              <a:tblGrid>
                <a:gridCol w="2307502">
                  <a:extLst>
                    <a:ext uri="{9D8B030D-6E8A-4147-A177-3AD203B41FA5}">
                      <a16:colId xmlns:a16="http://schemas.microsoft.com/office/drawing/2014/main" val="1842965809"/>
                    </a:ext>
                  </a:extLst>
                </a:gridCol>
                <a:gridCol w="688560">
                  <a:extLst>
                    <a:ext uri="{9D8B030D-6E8A-4147-A177-3AD203B41FA5}">
                      <a16:colId xmlns:a16="http://schemas.microsoft.com/office/drawing/2014/main" val="257427453"/>
                    </a:ext>
                  </a:extLst>
                </a:gridCol>
                <a:gridCol w="688560">
                  <a:extLst>
                    <a:ext uri="{9D8B030D-6E8A-4147-A177-3AD203B41FA5}">
                      <a16:colId xmlns:a16="http://schemas.microsoft.com/office/drawing/2014/main" val="817673503"/>
                    </a:ext>
                  </a:extLst>
                </a:gridCol>
                <a:gridCol w="688560">
                  <a:extLst>
                    <a:ext uri="{9D8B030D-6E8A-4147-A177-3AD203B41FA5}">
                      <a16:colId xmlns:a16="http://schemas.microsoft.com/office/drawing/2014/main" val="3447510635"/>
                    </a:ext>
                  </a:extLst>
                </a:gridCol>
                <a:gridCol w="687590">
                  <a:extLst>
                    <a:ext uri="{9D8B030D-6E8A-4147-A177-3AD203B41FA5}">
                      <a16:colId xmlns:a16="http://schemas.microsoft.com/office/drawing/2014/main" val="3483344798"/>
                    </a:ext>
                  </a:extLst>
                </a:gridCol>
                <a:gridCol w="688560">
                  <a:extLst>
                    <a:ext uri="{9D8B030D-6E8A-4147-A177-3AD203B41FA5}">
                      <a16:colId xmlns:a16="http://schemas.microsoft.com/office/drawing/2014/main" val="3585212376"/>
                    </a:ext>
                  </a:extLst>
                </a:gridCol>
                <a:gridCol w="688560">
                  <a:extLst>
                    <a:ext uri="{9D8B030D-6E8A-4147-A177-3AD203B41FA5}">
                      <a16:colId xmlns:a16="http://schemas.microsoft.com/office/drawing/2014/main" val="1608670079"/>
                    </a:ext>
                  </a:extLst>
                </a:gridCol>
                <a:gridCol w="688560">
                  <a:extLst>
                    <a:ext uri="{9D8B030D-6E8A-4147-A177-3AD203B41FA5}">
                      <a16:colId xmlns:a16="http://schemas.microsoft.com/office/drawing/2014/main" val="2869658269"/>
                    </a:ext>
                  </a:extLst>
                </a:gridCol>
                <a:gridCol w="687590">
                  <a:extLst>
                    <a:ext uri="{9D8B030D-6E8A-4147-A177-3AD203B41FA5}">
                      <a16:colId xmlns:a16="http://schemas.microsoft.com/office/drawing/2014/main" val="1672019020"/>
                    </a:ext>
                  </a:extLst>
                </a:gridCol>
                <a:gridCol w="688560">
                  <a:extLst>
                    <a:ext uri="{9D8B030D-6E8A-4147-A177-3AD203B41FA5}">
                      <a16:colId xmlns:a16="http://schemas.microsoft.com/office/drawing/2014/main" val="2602802217"/>
                    </a:ext>
                  </a:extLst>
                </a:gridCol>
                <a:gridCol w="688560">
                  <a:extLst>
                    <a:ext uri="{9D8B030D-6E8A-4147-A177-3AD203B41FA5}">
                      <a16:colId xmlns:a16="http://schemas.microsoft.com/office/drawing/2014/main" val="1515661626"/>
                    </a:ext>
                  </a:extLst>
                </a:gridCol>
              </a:tblGrid>
              <a:tr h="598305">
                <a:tc>
                  <a:txBody>
                    <a:bodyPr/>
                    <a:lstStyle/>
                    <a:p>
                      <a:r>
                        <a:rPr lang="en-US" sz="2500" b="1" kern="100">
                          <a:solidFill>
                            <a:srgbClr val="4BACC6"/>
                          </a:solidFill>
                          <a:effectLst/>
                          <a:latin typeface="#9Slide03 Cabin Bold" panose="00000800000000000000" pitchFamily="2" charset="0"/>
                          <a:ea typeface="Calibri" panose="020F0502020204030204" pitchFamily="34" charset="0"/>
                          <a:cs typeface="Times New Roman" panose="02020603050405020304" pitchFamily="18" charset="0"/>
                        </a:rPr>
                        <a:t>Các ước của 48</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1</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2</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500" kern="100">
                          <a:solidFill>
                            <a:srgbClr val="0D0D0D"/>
                          </a:solidFill>
                          <a:effectLst/>
                          <a:latin typeface="#9Slide03 Cabin Bold" panose="00000800000000000000" pitchFamily="2" charset="0"/>
                          <a:ea typeface="Calibri" panose="020F0502020204030204" pitchFamily="34" charset="0"/>
                          <a:cs typeface="Times New Roman" panose="02020603050405020304" pitchFamily="18" charset="0"/>
                        </a:rPr>
                        <a:t>?</a:t>
                      </a:r>
                      <a:endParaRPr lang="en-US" sz="2500" kern="1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733010"/>
                  </a:ext>
                </a:extLst>
              </a:tr>
            </a:tbl>
          </a:graphicData>
        </a:graphic>
      </p:graphicFrame>
      <p:sp>
        <p:nvSpPr>
          <p:cNvPr id="117" name="Hộp Văn bản 116">
            <a:extLst>
              <a:ext uri="{FF2B5EF4-FFF2-40B4-BE49-F238E27FC236}">
                <a16:creationId xmlns:a16="http://schemas.microsoft.com/office/drawing/2014/main" id="{3C9DDF81-57D4-027A-D03C-F7BEA7D9C41B}"/>
              </a:ext>
            </a:extLst>
          </p:cNvPr>
          <p:cNvSpPr txBox="1"/>
          <p:nvPr/>
        </p:nvSpPr>
        <p:spPr>
          <a:xfrm>
            <a:off x="166739" y="5332247"/>
            <a:ext cx="6642276" cy="461665"/>
          </a:xfrm>
          <a:prstGeom prst="rect">
            <a:avLst/>
          </a:prstGeom>
          <a:noFill/>
        </p:spPr>
        <p:txBody>
          <a:bodyPr wrap="square" rtlCol="0">
            <a:spAutoFit/>
          </a:bodyPr>
          <a:lstStyle/>
          <a:p>
            <a:r>
              <a:rPr lang="en-US" sz="2400">
                <a:latin typeface="#9Slide03 Cabin Bold" panose="00000800000000000000" pitchFamily="2" charset="0"/>
              </a:rPr>
              <a:t>b) Các số vừa ở hàng thứ nhất vừa ở hàng thứ hai.</a:t>
            </a:r>
          </a:p>
        </p:txBody>
      </p:sp>
      <p:sp>
        <p:nvSpPr>
          <p:cNvPr id="118" name="Hộp Văn bản 117">
            <a:extLst>
              <a:ext uri="{FF2B5EF4-FFF2-40B4-BE49-F238E27FC236}">
                <a16:creationId xmlns:a16="http://schemas.microsoft.com/office/drawing/2014/main" id="{79971D01-6857-90D1-A380-CCA2059CF038}"/>
              </a:ext>
            </a:extLst>
          </p:cNvPr>
          <p:cNvSpPr txBox="1"/>
          <p:nvPr/>
        </p:nvSpPr>
        <p:spPr>
          <a:xfrm>
            <a:off x="166739" y="5857833"/>
            <a:ext cx="11190684" cy="461665"/>
          </a:xfrm>
          <a:prstGeom prst="rect">
            <a:avLst/>
          </a:prstGeom>
          <a:noFill/>
        </p:spPr>
        <p:txBody>
          <a:bodyPr wrap="square" rtlCol="0">
            <a:spAutoFit/>
          </a:bodyPr>
          <a:lstStyle/>
          <a:p>
            <a:r>
              <a:rPr lang="en-US" sz="2400">
                <a:latin typeface="#9Slide03 Cabin Bold" panose="00000800000000000000" pitchFamily="2" charset="0"/>
              </a:rPr>
              <a:t>c) Xác định số lớn nhất trong các ước chung của 30 và 48.</a:t>
            </a:r>
          </a:p>
        </p:txBody>
      </p:sp>
      <p:grpSp>
        <p:nvGrpSpPr>
          <p:cNvPr id="120" name="Nhóm 119">
            <a:extLst>
              <a:ext uri="{FF2B5EF4-FFF2-40B4-BE49-F238E27FC236}">
                <a16:creationId xmlns:a16="http://schemas.microsoft.com/office/drawing/2014/main" id="{01451598-8899-2AA3-877E-5238DF20003A}"/>
              </a:ext>
            </a:extLst>
          </p:cNvPr>
          <p:cNvGrpSpPr/>
          <p:nvPr/>
        </p:nvGrpSpPr>
        <p:grpSpPr>
          <a:xfrm>
            <a:off x="6966539" y="3853979"/>
            <a:ext cx="5431333" cy="1597193"/>
            <a:chOff x="5770067" y="4217994"/>
            <a:chExt cx="5431333" cy="1597193"/>
          </a:xfrm>
        </p:grpSpPr>
        <p:pic>
          <p:nvPicPr>
            <p:cNvPr id="1026" name="Picture 2" descr="Solution ">
              <a:extLst>
                <a:ext uri="{FF2B5EF4-FFF2-40B4-BE49-F238E27FC236}">
                  <a16:creationId xmlns:a16="http://schemas.microsoft.com/office/drawing/2014/main" id="{4D65ED7B-2146-74EB-B178-EDC4DC4756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067" y="4538044"/>
              <a:ext cx="747851" cy="747851"/>
            </a:xfrm>
            <a:prstGeom prst="rect">
              <a:avLst/>
            </a:prstGeom>
            <a:noFill/>
            <a:extLst>
              <a:ext uri="{909E8E84-426E-40DD-AFC4-6F175D3DCCD1}">
                <a14:hiddenFill xmlns:a14="http://schemas.microsoft.com/office/drawing/2010/main">
                  <a:solidFill>
                    <a:srgbClr val="FFFFFF"/>
                  </a:solidFill>
                </a14:hiddenFill>
              </a:ext>
            </a:extLst>
          </p:spPr>
        </p:pic>
        <p:sp>
          <p:nvSpPr>
            <p:cNvPr id="119" name="Đám mây 118">
              <a:extLst>
                <a:ext uri="{FF2B5EF4-FFF2-40B4-BE49-F238E27FC236}">
                  <a16:creationId xmlns:a16="http://schemas.microsoft.com/office/drawing/2014/main" id="{22B2133A-0AB1-B09D-CA7C-BD81174AF56D}"/>
                </a:ext>
              </a:extLst>
            </p:cNvPr>
            <p:cNvSpPr/>
            <p:nvPr/>
          </p:nvSpPr>
          <p:spPr>
            <a:xfrm>
              <a:off x="6492518" y="4217994"/>
              <a:ext cx="4708882" cy="1597193"/>
            </a:xfrm>
            <a:prstGeom prst="cloud">
              <a:avLst/>
            </a:prstGeom>
            <a:no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9Slide03 Cabin Bold" panose="00000800000000000000" pitchFamily="2" charset="0"/>
                </a:rPr>
                <a:t>Các số 1; 2; 3; 6 được gọi là ước chung của 30 và 48</a:t>
              </a:r>
            </a:p>
          </p:txBody>
        </p:sp>
      </p:grpSp>
      <p:grpSp>
        <p:nvGrpSpPr>
          <p:cNvPr id="121" name="Nhóm 120">
            <a:extLst>
              <a:ext uri="{FF2B5EF4-FFF2-40B4-BE49-F238E27FC236}">
                <a16:creationId xmlns:a16="http://schemas.microsoft.com/office/drawing/2014/main" id="{D1E0CE69-1A53-D38F-519E-8F6B371827C0}"/>
              </a:ext>
            </a:extLst>
          </p:cNvPr>
          <p:cNvGrpSpPr/>
          <p:nvPr/>
        </p:nvGrpSpPr>
        <p:grpSpPr>
          <a:xfrm>
            <a:off x="6922502" y="5163082"/>
            <a:ext cx="5431333" cy="1597193"/>
            <a:chOff x="5770067" y="4217994"/>
            <a:chExt cx="5431333" cy="1597193"/>
          </a:xfrm>
        </p:grpSpPr>
        <p:pic>
          <p:nvPicPr>
            <p:cNvPr id="122" name="Picture 2" descr="Solution ">
              <a:extLst>
                <a:ext uri="{FF2B5EF4-FFF2-40B4-BE49-F238E27FC236}">
                  <a16:creationId xmlns:a16="http://schemas.microsoft.com/office/drawing/2014/main" id="{1916262F-B479-0800-249A-DCBC4CA43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067" y="4538044"/>
              <a:ext cx="747851" cy="747851"/>
            </a:xfrm>
            <a:prstGeom prst="rect">
              <a:avLst/>
            </a:prstGeom>
            <a:noFill/>
            <a:extLst>
              <a:ext uri="{909E8E84-426E-40DD-AFC4-6F175D3DCCD1}">
                <a14:hiddenFill xmlns:a14="http://schemas.microsoft.com/office/drawing/2010/main">
                  <a:solidFill>
                    <a:srgbClr val="FFFFFF"/>
                  </a:solidFill>
                </a14:hiddenFill>
              </a:ext>
            </a:extLst>
          </p:spPr>
        </p:pic>
        <p:sp>
          <p:nvSpPr>
            <p:cNvPr id="123" name="Đám mây 122">
              <a:extLst>
                <a:ext uri="{FF2B5EF4-FFF2-40B4-BE49-F238E27FC236}">
                  <a16:creationId xmlns:a16="http://schemas.microsoft.com/office/drawing/2014/main" id="{E6D42750-6221-0FDC-1252-0448C0AE58E2}"/>
                </a:ext>
              </a:extLst>
            </p:cNvPr>
            <p:cNvSpPr/>
            <p:nvPr/>
          </p:nvSpPr>
          <p:spPr>
            <a:xfrm>
              <a:off x="6492518" y="4217994"/>
              <a:ext cx="4708882" cy="1597193"/>
            </a:xfrm>
            <a:prstGeom prst="cloud">
              <a:avLst/>
            </a:prstGeom>
            <a:no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9Slide03 Cabin Bold" panose="00000800000000000000" pitchFamily="2" charset="0"/>
                </a:rPr>
                <a:t>Số 6 được gọi là ước chung lớn nhất của 30 và 48</a:t>
              </a:r>
            </a:p>
          </p:txBody>
        </p:sp>
      </p:grpSp>
      <p:sp>
        <p:nvSpPr>
          <p:cNvPr id="124" name="Hộp Văn bản 123">
            <a:extLst>
              <a:ext uri="{FF2B5EF4-FFF2-40B4-BE49-F238E27FC236}">
                <a16:creationId xmlns:a16="http://schemas.microsoft.com/office/drawing/2014/main" id="{FBAAE322-B9D5-A82B-6950-6E5C03CCE167}"/>
              </a:ext>
            </a:extLst>
          </p:cNvPr>
          <p:cNvSpPr txBox="1"/>
          <p:nvPr/>
        </p:nvSpPr>
        <p:spPr>
          <a:xfrm>
            <a:off x="6423436" y="5320731"/>
            <a:ext cx="5320660" cy="461665"/>
          </a:xfrm>
          <a:prstGeom prst="rect">
            <a:avLst/>
          </a:prstGeom>
          <a:noFill/>
        </p:spPr>
        <p:txBody>
          <a:bodyPr wrap="square" rtlCol="0">
            <a:spAutoFit/>
          </a:bodyPr>
          <a:lstStyle/>
          <a:p>
            <a:r>
              <a:rPr lang="en-US" sz="2400">
                <a:latin typeface="#9Slide03 Cabin Bold" panose="00000800000000000000" pitchFamily="2" charset="0"/>
              </a:rPr>
              <a:t> : 1; 2; 3; 6 </a:t>
            </a:r>
          </a:p>
        </p:txBody>
      </p:sp>
      <p:sp>
        <p:nvSpPr>
          <p:cNvPr id="125" name="Hộp Văn bản 124">
            <a:extLst>
              <a:ext uri="{FF2B5EF4-FFF2-40B4-BE49-F238E27FC236}">
                <a16:creationId xmlns:a16="http://schemas.microsoft.com/office/drawing/2014/main" id="{BC47BDDA-745F-4A72-6EAB-6B034EB5F889}"/>
              </a:ext>
            </a:extLst>
          </p:cNvPr>
          <p:cNvSpPr txBox="1"/>
          <p:nvPr/>
        </p:nvSpPr>
        <p:spPr>
          <a:xfrm>
            <a:off x="7529750" y="5864407"/>
            <a:ext cx="5320660" cy="461665"/>
          </a:xfrm>
          <a:prstGeom prst="rect">
            <a:avLst/>
          </a:prstGeom>
          <a:noFill/>
        </p:spPr>
        <p:txBody>
          <a:bodyPr wrap="square" rtlCol="0">
            <a:spAutoFit/>
          </a:bodyPr>
          <a:lstStyle/>
          <a:p>
            <a:r>
              <a:rPr lang="en-US" sz="2400">
                <a:latin typeface="#9Slide03 Cabin Bold" panose="00000800000000000000" pitchFamily="2" charset="0"/>
              </a:rPr>
              <a:t> : 6 </a:t>
            </a:r>
          </a:p>
        </p:txBody>
      </p:sp>
    </p:spTree>
    <p:extLst>
      <p:ext uri="{BB962C8B-B14F-4D97-AF65-F5344CB8AC3E}">
        <p14:creationId xmlns:p14="http://schemas.microsoft.com/office/powerpoint/2010/main" val="4016895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Nhóm 19">
            <a:extLst>
              <a:ext uri="{FF2B5EF4-FFF2-40B4-BE49-F238E27FC236}">
                <a16:creationId xmlns:a16="http://schemas.microsoft.com/office/drawing/2014/main" id="{0647F10D-26E2-2932-CA65-E3F26A7B2AF3}"/>
              </a:ext>
            </a:extLst>
          </p:cNvPr>
          <p:cNvGrpSpPr/>
          <p:nvPr/>
        </p:nvGrpSpPr>
        <p:grpSpPr>
          <a:xfrm>
            <a:off x="-103134" y="1164461"/>
            <a:ext cx="5116540" cy="3912780"/>
            <a:chOff x="-103134" y="1164461"/>
            <a:chExt cx="5116540" cy="3912780"/>
          </a:xfrm>
        </p:grpSpPr>
        <p:grpSp>
          <p:nvGrpSpPr>
            <p:cNvPr id="4" name="Group 11">
              <a:extLst>
                <a:ext uri="{FF2B5EF4-FFF2-40B4-BE49-F238E27FC236}">
                  <a16:creationId xmlns:a16="http://schemas.microsoft.com/office/drawing/2014/main" id="{4B96A9FD-9F54-BA39-2C67-26D87A5C0A02}"/>
                </a:ext>
              </a:extLst>
            </p:cNvPr>
            <p:cNvGrpSpPr/>
            <p:nvPr/>
          </p:nvGrpSpPr>
          <p:grpSpPr>
            <a:xfrm>
              <a:off x="-103134" y="1164461"/>
              <a:ext cx="5116540" cy="3912780"/>
              <a:chOff x="550732" y="794981"/>
              <a:chExt cx="5116540" cy="3912780"/>
            </a:xfrm>
          </p:grpSpPr>
          <p:sp>
            <p:nvSpPr>
              <p:cNvPr id="5" name="Rectangle: Rounded Corners 10">
                <a:extLst>
                  <a:ext uri="{FF2B5EF4-FFF2-40B4-BE49-F238E27FC236}">
                    <a16:creationId xmlns:a16="http://schemas.microsoft.com/office/drawing/2014/main" id="{D9613DED-6110-DFF9-F765-169CF080858D}"/>
                  </a:ext>
                </a:extLst>
              </p:cNvPr>
              <p:cNvSpPr/>
              <p:nvPr/>
            </p:nvSpPr>
            <p:spPr>
              <a:xfrm>
                <a:off x="2171472" y="974690"/>
                <a:ext cx="3495800" cy="345663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6" name="Picture 12">
                <a:extLst>
                  <a:ext uri="{FF2B5EF4-FFF2-40B4-BE49-F238E27FC236}">
                    <a16:creationId xmlns:a16="http://schemas.microsoft.com/office/drawing/2014/main" id="{D0D67D51-DE55-1FED-1DE3-EE006ED3B950}"/>
                  </a:ext>
                </a:extLst>
              </p:cNvPr>
              <p:cNvPicPr>
                <a:picLocks noChangeAspect="1"/>
              </p:cNvPicPr>
              <p:nvPr/>
            </p:nvPicPr>
            <p:blipFill rotWithShape="1">
              <a:blip r:embed="rId2">
                <a:extLst>
                  <a:ext uri="{28A0092B-C50C-407E-A947-70E740481C1C}">
                    <a14:useLocalDpi xmlns:a14="http://schemas.microsoft.com/office/drawing/2010/main" val="0"/>
                  </a:ext>
                </a:extLst>
              </a:blip>
              <a:srcRect l="24990"/>
              <a:stretch/>
            </p:blipFill>
            <p:spPr>
              <a:xfrm>
                <a:off x="550732" y="794981"/>
                <a:ext cx="2331972" cy="3912780"/>
              </a:xfrm>
              <a:prstGeom prst="rect">
                <a:avLst/>
              </a:prstGeom>
            </p:spPr>
          </p:pic>
        </p:grpSp>
        <p:grpSp>
          <p:nvGrpSpPr>
            <p:cNvPr id="19" name="Nhóm 18">
              <a:extLst>
                <a:ext uri="{FF2B5EF4-FFF2-40B4-BE49-F238E27FC236}">
                  <a16:creationId xmlns:a16="http://schemas.microsoft.com/office/drawing/2014/main" id="{18DF0DC0-DC8B-1E17-9601-CA3A9A5E6C48}"/>
                </a:ext>
              </a:extLst>
            </p:cNvPr>
            <p:cNvGrpSpPr/>
            <p:nvPr/>
          </p:nvGrpSpPr>
          <p:grpSpPr>
            <a:xfrm>
              <a:off x="2223968" y="1968951"/>
              <a:ext cx="2608242" cy="1147609"/>
              <a:chOff x="2350178" y="846828"/>
              <a:chExt cx="2608242" cy="1147609"/>
            </a:xfrm>
          </p:grpSpPr>
          <p:sp>
            <p:nvSpPr>
              <p:cNvPr id="7" name="Text Box 28">
                <a:extLst>
                  <a:ext uri="{FF2B5EF4-FFF2-40B4-BE49-F238E27FC236}">
                    <a16:creationId xmlns:a16="http://schemas.microsoft.com/office/drawing/2014/main" id="{09F4599C-BD31-AC08-9AC2-3018B081B75B}"/>
                  </a:ext>
                </a:extLst>
              </p:cNvPr>
              <p:cNvSpPr txBox="1">
                <a:spLocks noChangeArrowheads="1"/>
              </p:cNvSpPr>
              <p:nvPr/>
            </p:nvSpPr>
            <p:spPr bwMode="auto">
              <a:xfrm>
                <a:off x="2350178" y="846828"/>
                <a:ext cx="2331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a:solidFill>
                      <a:srgbClr val="002060"/>
                    </a:solidFill>
                    <a:latin typeface="#9Slide07 IcielBaliho Script" pitchFamily="2" charset="0"/>
                  </a:rPr>
                  <a:t>Tìm</a:t>
                </a:r>
              </a:p>
            </p:txBody>
          </p:sp>
          <p:sp>
            <p:nvSpPr>
              <p:cNvPr id="11" name="Text Box 28">
                <a:extLst>
                  <a:ext uri="{FF2B5EF4-FFF2-40B4-BE49-F238E27FC236}">
                    <a16:creationId xmlns:a16="http://schemas.microsoft.com/office/drawing/2014/main" id="{CD2EBD7F-7AE0-8E76-7C7B-A8CC9AB08F5B}"/>
                  </a:ext>
                </a:extLst>
              </p:cNvPr>
              <p:cNvSpPr txBox="1">
                <a:spLocks noChangeArrowheads="1"/>
              </p:cNvSpPr>
              <p:nvPr/>
            </p:nvSpPr>
            <p:spPr bwMode="auto">
              <a:xfrm>
                <a:off x="2350178" y="1471217"/>
                <a:ext cx="2608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a:solidFill>
                      <a:srgbClr val="002060"/>
                    </a:solidFill>
                    <a:latin typeface="#9Slide03 Bebas Neue Bold" panose="020B0606020202050201" pitchFamily="34" charset="0"/>
                  </a:rPr>
                  <a:t>ƯCLN (12, 20)</a:t>
                </a:r>
                <a:endParaRPr lang="en-US" altLang="en-US" sz="2800" b="1" dirty="0">
                  <a:solidFill>
                    <a:srgbClr val="002060"/>
                  </a:solidFill>
                  <a:latin typeface="#9Slide03 Bebas Neue Bold" panose="020B0606020202050201" pitchFamily="34" charset="0"/>
                </a:endParaRPr>
              </a:p>
            </p:txBody>
          </p:sp>
        </p:grpSp>
      </p:grpSp>
      <p:pic>
        <p:nvPicPr>
          <p:cNvPr id="15" name="Picture 21">
            <a:extLst>
              <a:ext uri="{FF2B5EF4-FFF2-40B4-BE49-F238E27FC236}">
                <a16:creationId xmlns:a16="http://schemas.microsoft.com/office/drawing/2014/main" id="{70F6AA9F-D0E7-0CA9-F79B-803F36E92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76579"/>
            <a:ext cx="12192000" cy="3181421"/>
          </a:xfrm>
          <a:prstGeom prst="rect">
            <a:avLst/>
          </a:prstGeom>
        </p:spPr>
      </p:pic>
      <p:grpSp>
        <p:nvGrpSpPr>
          <p:cNvPr id="21" name="Nhóm 20">
            <a:extLst>
              <a:ext uri="{FF2B5EF4-FFF2-40B4-BE49-F238E27FC236}">
                <a16:creationId xmlns:a16="http://schemas.microsoft.com/office/drawing/2014/main" id="{1F0B9C96-D712-3279-A4C9-A06C385DE3EC}"/>
              </a:ext>
            </a:extLst>
          </p:cNvPr>
          <p:cNvGrpSpPr/>
          <p:nvPr/>
        </p:nvGrpSpPr>
        <p:grpSpPr>
          <a:xfrm>
            <a:off x="5299806" y="-269824"/>
            <a:ext cx="6835313" cy="4774135"/>
            <a:chOff x="5299806" y="-269824"/>
            <a:chExt cx="6835313" cy="4774135"/>
          </a:xfrm>
        </p:grpSpPr>
        <p:pic>
          <p:nvPicPr>
            <p:cNvPr id="17" name="Picture 32">
              <a:extLst>
                <a:ext uri="{FF2B5EF4-FFF2-40B4-BE49-F238E27FC236}">
                  <a16:creationId xmlns:a16="http://schemas.microsoft.com/office/drawing/2014/main" id="{DA01C81B-6C46-5A33-8B91-C634F7833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99806" y="-269824"/>
              <a:ext cx="6835313" cy="4774135"/>
            </a:xfrm>
            <a:prstGeom prst="rect">
              <a:avLst/>
            </a:prstGeom>
          </p:spPr>
        </p:pic>
        <p:sp>
          <p:nvSpPr>
            <p:cNvPr id="16" name="TextBox 25">
              <a:extLst>
                <a:ext uri="{FF2B5EF4-FFF2-40B4-BE49-F238E27FC236}">
                  <a16:creationId xmlns:a16="http://schemas.microsoft.com/office/drawing/2014/main" id="{4A2110CA-EFF4-943F-74A3-2E8AFE54F590}"/>
                </a:ext>
              </a:extLst>
            </p:cNvPr>
            <p:cNvSpPr txBox="1"/>
            <p:nvPr/>
          </p:nvSpPr>
          <p:spPr>
            <a:xfrm>
              <a:off x="5774791" y="2033321"/>
              <a:ext cx="5885342" cy="1815882"/>
            </a:xfrm>
            <a:prstGeom prst="rect">
              <a:avLst/>
            </a:prstGeom>
            <a:noFill/>
          </p:spPr>
          <p:txBody>
            <a:bodyPr wrap="square">
              <a:spAutoFit/>
            </a:bodyPr>
            <a:lstStyle/>
            <a:p>
              <a:r>
                <a:rPr lang="en-US" sz="2800" b="1">
                  <a:solidFill>
                    <a:srgbClr val="002060"/>
                  </a:solidFill>
                </a:rPr>
                <a:t>Các ước của 12: 1; 2; 3; 4; 6; 12</a:t>
              </a:r>
            </a:p>
            <a:p>
              <a:r>
                <a:rPr lang="en-US" sz="2800" b="1">
                  <a:solidFill>
                    <a:srgbClr val="002060"/>
                  </a:solidFill>
                </a:rPr>
                <a:t>Các ước của 20: 1; 2; 4; 5; 10; 20</a:t>
              </a:r>
            </a:p>
            <a:p>
              <a:r>
                <a:rPr lang="en-US" sz="2800" b="1">
                  <a:solidFill>
                    <a:srgbClr val="002060"/>
                  </a:solidFill>
                </a:rPr>
                <a:t>ƯC(12, 20) = {1; 2; 4}</a:t>
              </a:r>
            </a:p>
            <a:p>
              <a:r>
                <a:rPr lang="en-US" sz="2800" b="1">
                  <a:solidFill>
                    <a:srgbClr val="002060"/>
                  </a:solidFill>
                </a:rPr>
                <a:t>ƯCLN(12, 20) = 4</a:t>
              </a:r>
            </a:p>
          </p:txBody>
        </p:sp>
      </p:grpSp>
    </p:spTree>
    <p:extLst>
      <p:ext uri="{BB962C8B-B14F-4D97-AF65-F5344CB8AC3E}">
        <p14:creationId xmlns:p14="http://schemas.microsoft.com/office/powerpoint/2010/main" val="318006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NFLOWERS">
            <a:hlinkClick r:id="" action="ppaction://media"/>
            <a:extLst>
              <a:ext uri="{FF2B5EF4-FFF2-40B4-BE49-F238E27FC236}">
                <a16:creationId xmlns:a16="http://schemas.microsoft.com/office/drawing/2014/main" id="{8A7F4B2A-B33E-681F-28DE-1B893F075C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Hình ảnh 4">
            <a:extLst>
              <a:ext uri="{FF2B5EF4-FFF2-40B4-BE49-F238E27FC236}">
                <a16:creationId xmlns:a16="http://schemas.microsoft.com/office/drawing/2014/main" id="{FD061D96-C465-08F3-3F18-9D6920E984B3}"/>
              </a:ext>
            </a:extLst>
          </p:cNvPr>
          <p:cNvPicPr>
            <a:picLocks noChangeAspect="1"/>
          </p:cNvPicPr>
          <p:nvPr/>
        </p:nvPicPr>
        <p:blipFill>
          <a:blip r:embed="rId5"/>
          <a:srcRect/>
          <a:stretch>
            <a:fillRect/>
          </a:stretch>
        </p:blipFill>
        <p:spPr>
          <a:xfrm>
            <a:off x="0" y="-1112"/>
            <a:ext cx="12190026" cy="6859111"/>
          </a:xfrm>
          <a:custGeom>
            <a:avLst/>
            <a:gdLst/>
            <a:ahLst/>
            <a:cxnLst/>
            <a:rect l="l" t="t" r="r" b="b"/>
            <a:pathLst>
              <a:path w="12190026" h="6859111">
                <a:moveTo>
                  <a:pt x="10927407" y="3314361"/>
                </a:moveTo>
                <a:cubicBezTo>
                  <a:pt x="10936696" y="3314361"/>
                  <a:pt x="10946982" y="3350855"/>
                  <a:pt x="10958261" y="3423842"/>
                </a:cubicBezTo>
                <a:cubicBezTo>
                  <a:pt x="10963569" y="3459673"/>
                  <a:pt x="10967550" y="3488536"/>
                  <a:pt x="10970205" y="3510433"/>
                </a:cubicBezTo>
                <a:cubicBezTo>
                  <a:pt x="10972859" y="3532329"/>
                  <a:pt x="10974186" y="3547590"/>
                  <a:pt x="10974186" y="3556216"/>
                </a:cubicBezTo>
                <a:cubicBezTo>
                  <a:pt x="10974186" y="3558870"/>
                  <a:pt x="10960252" y="3560197"/>
                  <a:pt x="10932384" y="3560197"/>
                </a:cubicBezTo>
                <a:cubicBezTo>
                  <a:pt x="10891908" y="3560197"/>
                  <a:pt x="10871671" y="3558206"/>
                  <a:pt x="10871671" y="3554225"/>
                </a:cubicBezTo>
                <a:cubicBezTo>
                  <a:pt x="10871671" y="3547590"/>
                  <a:pt x="10878970" y="3510764"/>
                  <a:pt x="10893568" y="3443748"/>
                </a:cubicBezTo>
                <a:cubicBezTo>
                  <a:pt x="10901530" y="3405927"/>
                  <a:pt x="10907668" y="3377396"/>
                  <a:pt x="10911980" y="3358154"/>
                </a:cubicBezTo>
                <a:cubicBezTo>
                  <a:pt x="10916293" y="3338911"/>
                  <a:pt x="10918781" y="3328627"/>
                  <a:pt x="10919445" y="3327299"/>
                </a:cubicBezTo>
                <a:cubicBezTo>
                  <a:pt x="10921436" y="3318674"/>
                  <a:pt x="10924090" y="3314361"/>
                  <a:pt x="10927407" y="3314361"/>
                </a:cubicBezTo>
                <a:close/>
                <a:moveTo>
                  <a:pt x="897583" y="3314361"/>
                </a:moveTo>
                <a:lnTo>
                  <a:pt x="944362" y="3556216"/>
                </a:lnTo>
                <a:cubicBezTo>
                  <a:pt x="944362" y="3558870"/>
                  <a:pt x="930428" y="3560197"/>
                  <a:pt x="902560" y="3560197"/>
                </a:cubicBezTo>
                <a:cubicBezTo>
                  <a:pt x="862085" y="3560197"/>
                  <a:pt x="841847" y="3558206"/>
                  <a:pt x="841847" y="3554225"/>
                </a:cubicBezTo>
                <a:cubicBezTo>
                  <a:pt x="841847" y="3547590"/>
                  <a:pt x="849146" y="3510764"/>
                  <a:pt x="863743" y="3443748"/>
                </a:cubicBezTo>
                <a:cubicBezTo>
                  <a:pt x="871706" y="3405927"/>
                  <a:pt x="877843" y="3377396"/>
                  <a:pt x="882156" y="3358154"/>
                </a:cubicBezTo>
                <a:cubicBezTo>
                  <a:pt x="886469" y="3338911"/>
                  <a:pt x="888957" y="3328627"/>
                  <a:pt x="889621" y="3327299"/>
                </a:cubicBezTo>
                <a:cubicBezTo>
                  <a:pt x="891612" y="3318674"/>
                  <a:pt x="894266" y="3314361"/>
                  <a:pt x="897583" y="3314361"/>
                </a:cubicBezTo>
                <a:close/>
                <a:moveTo>
                  <a:pt x="7977784" y="3293460"/>
                </a:moveTo>
                <a:cubicBezTo>
                  <a:pt x="7997026" y="3293460"/>
                  <a:pt x="8014941" y="3301754"/>
                  <a:pt x="8031529" y="3318342"/>
                </a:cubicBezTo>
                <a:cubicBezTo>
                  <a:pt x="8045463" y="3331612"/>
                  <a:pt x="8052430" y="3359812"/>
                  <a:pt x="8052430" y="3402941"/>
                </a:cubicBezTo>
                <a:cubicBezTo>
                  <a:pt x="8052430" y="3460668"/>
                  <a:pt x="8042477" y="3511428"/>
                  <a:pt x="8022572" y="3555220"/>
                </a:cubicBezTo>
                <a:cubicBezTo>
                  <a:pt x="8005984" y="3589724"/>
                  <a:pt x="7980769" y="3606975"/>
                  <a:pt x="7946930" y="3606975"/>
                </a:cubicBezTo>
                <a:cubicBezTo>
                  <a:pt x="7912427" y="3606975"/>
                  <a:pt x="7891857" y="3590056"/>
                  <a:pt x="7885222" y="3556216"/>
                </a:cubicBezTo>
                <a:cubicBezTo>
                  <a:pt x="7880577" y="3538301"/>
                  <a:pt x="7878255" y="3515741"/>
                  <a:pt x="7878255" y="3488536"/>
                </a:cubicBezTo>
                <a:cubicBezTo>
                  <a:pt x="7878255" y="3438108"/>
                  <a:pt x="7887876" y="3392657"/>
                  <a:pt x="7907118" y="3352182"/>
                </a:cubicBezTo>
                <a:cubicBezTo>
                  <a:pt x="7926361" y="3313034"/>
                  <a:pt x="7949916" y="3293460"/>
                  <a:pt x="7977784" y="3293460"/>
                </a:cubicBezTo>
                <a:close/>
                <a:moveTo>
                  <a:pt x="2434234" y="3293460"/>
                </a:moveTo>
                <a:cubicBezTo>
                  <a:pt x="2453476" y="3293460"/>
                  <a:pt x="2471391" y="3301754"/>
                  <a:pt x="2487980" y="3318342"/>
                </a:cubicBezTo>
                <a:cubicBezTo>
                  <a:pt x="2501914" y="3331612"/>
                  <a:pt x="2508881" y="3359812"/>
                  <a:pt x="2508881" y="3402941"/>
                </a:cubicBezTo>
                <a:cubicBezTo>
                  <a:pt x="2508881" y="3460668"/>
                  <a:pt x="2498928" y="3511428"/>
                  <a:pt x="2479022" y="3555220"/>
                </a:cubicBezTo>
                <a:cubicBezTo>
                  <a:pt x="2462434" y="3589724"/>
                  <a:pt x="2437220" y="3606975"/>
                  <a:pt x="2403380" y="3606975"/>
                </a:cubicBezTo>
                <a:cubicBezTo>
                  <a:pt x="2368877" y="3606975"/>
                  <a:pt x="2348308" y="3590056"/>
                  <a:pt x="2341672" y="3556216"/>
                </a:cubicBezTo>
                <a:cubicBezTo>
                  <a:pt x="2337027" y="3538301"/>
                  <a:pt x="2334705" y="3515741"/>
                  <a:pt x="2334705" y="3488536"/>
                </a:cubicBezTo>
                <a:cubicBezTo>
                  <a:pt x="2334705" y="3438108"/>
                  <a:pt x="2344326" y="3392657"/>
                  <a:pt x="2363568" y="3352182"/>
                </a:cubicBezTo>
                <a:cubicBezTo>
                  <a:pt x="2382811" y="3313034"/>
                  <a:pt x="2406366" y="3293460"/>
                  <a:pt x="2434234" y="3293460"/>
                </a:cubicBezTo>
                <a:close/>
                <a:moveTo>
                  <a:pt x="106115" y="3119284"/>
                </a:moveTo>
                <a:cubicBezTo>
                  <a:pt x="76920" y="3119284"/>
                  <a:pt x="62323" y="3121607"/>
                  <a:pt x="62323" y="3126251"/>
                </a:cubicBezTo>
                <a:cubicBezTo>
                  <a:pt x="62323" y="3128242"/>
                  <a:pt x="62654" y="3129569"/>
                  <a:pt x="63318" y="3130232"/>
                </a:cubicBezTo>
                <a:cubicBezTo>
                  <a:pt x="69953" y="3151465"/>
                  <a:pt x="78413" y="3181821"/>
                  <a:pt x="88698" y="3221301"/>
                </a:cubicBezTo>
                <a:cubicBezTo>
                  <a:pt x="98982" y="3260781"/>
                  <a:pt x="110760" y="3309716"/>
                  <a:pt x="124030" y="3368106"/>
                </a:cubicBezTo>
                <a:cubicBezTo>
                  <a:pt x="139291" y="3434459"/>
                  <a:pt x="152562" y="3492683"/>
                  <a:pt x="163842" y="3542779"/>
                </a:cubicBezTo>
                <a:cubicBezTo>
                  <a:pt x="175122" y="3592875"/>
                  <a:pt x="184411" y="3635839"/>
                  <a:pt x="191710" y="3671669"/>
                </a:cubicBezTo>
                <a:cubicBezTo>
                  <a:pt x="210952" y="3761245"/>
                  <a:pt x="221569" y="3807028"/>
                  <a:pt x="223559" y="3809019"/>
                </a:cubicBezTo>
                <a:cubicBezTo>
                  <a:pt x="226877" y="3811673"/>
                  <a:pt x="258394" y="3814327"/>
                  <a:pt x="318112" y="3816981"/>
                </a:cubicBezTo>
                <a:cubicBezTo>
                  <a:pt x="345316" y="3818308"/>
                  <a:pt x="372189" y="3819303"/>
                  <a:pt x="398730" y="3819967"/>
                </a:cubicBezTo>
                <a:cubicBezTo>
                  <a:pt x="425271" y="3820631"/>
                  <a:pt x="452144" y="3820962"/>
                  <a:pt x="479348" y="3820962"/>
                </a:cubicBezTo>
                <a:cubicBezTo>
                  <a:pt x="521151" y="3820962"/>
                  <a:pt x="543047" y="3819635"/>
                  <a:pt x="545037" y="3816981"/>
                </a:cubicBezTo>
                <a:cubicBezTo>
                  <a:pt x="547028" y="3813663"/>
                  <a:pt x="552668" y="3789445"/>
                  <a:pt x="561957" y="3744325"/>
                </a:cubicBezTo>
                <a:lnTo>
                  <a:pt x="602764" y="3548253"/>
                </a:lnTo>
                <a:cubicBezTo>
                  <a:pt x="611390" y="3507778"/>
                  <a:pt x="620513" y="3466308"/>
                  <a:pt x="630134" y="3423842"/>
                </a:cubicBezTo>
                <a:cubicBezTo>
                  <a:pt x="639755" y="3381377"/>
                  <a:pt x="650206" y="3337584"/>
                  <a:pt x="661486" y="3292464"/>
                </a:cubicBezTo>
                <a:cubicBezTo>
                  <a:pt x="664803" y="3277867"/>
                  <a:pt x="667955" y="3264431"/>
                  <a:pt x="670941" y="3252155"/>
                </a:cubicBezTo>
                <a:cubicBezTo>
                  <a:pt x="673927" y="3239880"/>
                  <a:pt x="676747" y="3229098"/>
                  <a:pt x="679401" y="3219808"/>
                </a:cubicBezTo>
                <a:cubicBezTo>
                  <a:pt x="686036" y="3191277"/>
                  <a:pt x="691013" y="3170210"/>
                  <a:pt x="694331" y="3156608"/>
                </a:cubicBezTo>
                <a:cubicBezTo>
                  <a:pt x="697648" y="3143005"/>
                  <a:pt x="699307" y="3136868"/>
                  <a:pt x="699307" y="3138195"/>
                </a:cubicBezTo>
                <a:cubicBezTo>
                  <a:pt x="697980" y="3136868"/>
                  <a:pt x="659827" y="3134877"/>
                  <a:pt x="584849" y="3132223"/>
                </a:cubicBezTo>
                <a:lnTo>
                  <a:pt x="471386" y="3126251"/>
                </a:lnTo>
                <a:lnTo>
                  <a:pt x="455461" y="3229761"/>
                </a:lnTo>
                <a:lnTo>
                  <a:pt x="426598" y="3373083"/>
                </a:lnTo>
                <a:cubicBezTo>
                  <a:pt x="426598" y="3375737"/>
                  <a:pt x="424773" y="3385524"/>
                  <a:pt x="421124" y="3402444"/>
                </a:cubicBezTo>
                <a:cubicBezTo>
                  <a:pt x="417475" y="3419364"/>
                  <a:pt x="412000" y="3443748"/>
                  <a:pt x="404702" y="3475597"/>
                </a:cubicBezTo>
                <a:lnTo>
                  <a:pt x="378824" y="3586074"/>
                </a:lnTo>
                <a:cubicBezTo>
                  <a:pt x="377497" y="3591383"/>
                  <a:pt x="375838" y="3594037"/>
                  <a:pt x="373848" y="3594037"/>
                </a:cubicBezTo>
                <a:cubicBezTo>
                  <a:pt x="355269" y="3594037"/>
                  <a:pt x="327733" y="3453369"/>
                  <a:pt x="291239" y="3172035"/>
                </a:cubicBezTo>
                <a:cubicBezTo>
                  <a:pt x="291239" y="3168717"/>
                  <a:pt x="290907" y="3166395"/>
                  <a:pt x="290243" y="3165068"/>
                </a:cubicBezTo>
                <a:cubicBezTo>
                  <a:pt x="288916" y="3146489"/>
                  <a:pt x="284935" y="3134545"/>
                  <a:pt x="278300" y="3129237"/>
                </a:cubicBezTo>
                <a:cubicBezTo>
                  <a:pt x="269674" y="3124592"/>
                  <a:pt x="234176" y="3121607"/>
                  <a:pt x="171804" y="3120280"/>
                </a:cubicBezTo>
                <a:lnTo>
                  <a:pt x="157870" y="3120280"/>
                </a:lnTo>
                <a:cubicBezTo>
                  <a:pt x="152562" y="3119616"/>
                  <a:pt x="145761" y="3119284"/>
                  <a:pt x="137467" y="3119284"/>
                </a:cubicBezTo>
                <a:cubicBezTo>
                  <a:pt x="129173" y="3119284"/>
                  <a:pt x="118722" y="3119284"/>
                  <a:pt x="106115" y="3119284"/>
                </a:cubicBezTo>
                <a:close/>
                <a:moveTo>
                  <a:pt x="10819916" y="3105350"/>
                </a:moveTo>
                <a:cubicBezTo>
                  <a:pt x="10778114" y="3105350"/>
                  <a:pt x="10756218" y="3107009"/>
                  <a:pt x="10754227" y="3110327"/>
                </a:cubicBezTo>
                <a:cubicBezTo>
                  <a:pt x="10751573" y="3114308"/>
                  <a:pt x="10745934" y="3138195"/>
                  <a:pt x="10737307" y="3181987"/>
                </a:cubicBezTo>
                <a:lnTo>
                  <a:pt x="10720387" y="3263601"/>
                </a:lnTo>
                <a:cubicBezTo>
                  <a:pt x="10716406" y="3284834"/>
                  <a:pt x="10712425" y="3304906"/>
                  <a:pt x="10708444" y="3323816"/>
                </a:cubicBezTo>
                <a:cubicBezTo>
                  <a:pt x="10704463" y="3342727"/>
                  <a:pt x="10700813" y="3360807"/>
                  <a:pt x="10697496" y="3378059"/>
                </a:cubicBezTo>
                <a:cubicBezTo>
                  <a:pt x="10678254" y="3465645"/>
                  <a:pt x="10658348" y="3551239"/>
                  <a:pt x="10637779" y="3634843"/>
                </a:cubicBezTo>
                <a:cubicBezTo>
                  <a:pt x="10612565" y="3741007"/>
                  <a:pt x="10599958" y="3799066"/>
                  <a:pt x="10599958" y="3809019"/>
                </a:cubicBezTo>
                <a:lnTo>
                  <a:pt x="10714416" y="3807028"/>
                </a:lnTo>
                <a:lnTo>
                  <a:pt x="10827879" y="3801057"/>
                </a:lnTo>
                <a:lnTo>
                  <a:pt x="10843803" y="3696551"/>
                </a:lnTo>
                <a:cubicBezTo>
                  <a:pt x="10863045" y="3695224"/>
                  <a:pt x="10880629" y="3694063"/>
                  <a:pt x="10896553" y="3693068"/>
                </a:cubicBezTo>
                <a:cubicBezTo>
                  <a:pt x="10912478" y="3692073"/>
                  <a:pt x="10926743" y="3691575"/>
                  <a:pt x="10939351" y="3691575"/>
                </a:cubicBezTo>
                <a:cubicBezTo>
                  <a:pt x="10968546" y="3691575"/>
                  <a:pt x="10989115" y="3693234"/>
                  <a:pt x="11001059" y="3696551"/>
                </a:cubicBezTo>
                <a:cubicBezTo>
                  <a:pt x="11003713" y="3699205"/>
                  <a:pt x="11006035" y="3722097"/>
                  <a:pt x="11008026" y="3765226"/>
                </a:cubicBezTo>
                <a:lnTo>
                  <a:pt x="11009021" y="3772193"/>
                </a:lnTo>
                <a:cubicBezTo>
                  <a:pt x="11009685" y="3791435"/>
                  <a:pt x="11013666" y="3803379"/>
                  <a:pt x="11020964" y="3808024"/>
                </a:cubicBezTo>
                <a:cubicBezTo>
                  <a:pt x="11029591" y="3812668"/>
                  <a:pt x="11065089" y="3815654"/>
                  <a:pt x="11127460" y="3816981"/>
                </a:cubicBezTo>
                <a:lnTo>
                  <a:pt x="11158314" y="3816981"/>
                </a:lnTo>
                <a:cubicBezTo>
                  <a:pt x="11210733" y="3816981"/>
                  <a:pt x="11236942" y="3811673"/>
                  <a:pt x="11236942" y="3801057"/>
                </a:cubicBezTo>
                <a:cubicBezTo>
                  <a:pt x="11236942" y="3799066"/>
                  <a:pt x="11236611" y="3797739"/>
                  <a:pt x="11235947" y="3797075"/>
                </a:cubicBezTo>
                <a:cubicBezTo>
                  <a:pt x="11228648" y="3775843"/>
                  <a:pt x="11220022" y="3745320"/>
                  <a:pt x="11210069" y="3705509"/>
                </a:cubicBezTo>
                <a:cubicBezTo>
                  <a:pt x="11200116" y="3665697"/>
                  <a:pt x="11188504" y="3616597"/>
                  <a:pt x="11175234" y="3558206"/>
                </a:cubicBezTo>
                <a:cubicBezTo>
                  <a:pt x="11160636" y="3494508"/>
                  <a:pt x="11147697" y="3437611"/>
                  <a:pt x="11136418" y="3387514"/>
                </a:cubicBezTo>
                <a:cubicBezTo>
                  <a:pt x="11125138" y="3337418"/>
                  <a:pt x="11115517" y="3293128"/>
                  <a:pt x="11107555" y="3254643"/>
                </a:cubicBezTo>
                <a:cubicBezTo>
                  <a:pt x="11088313" y="3165068"/>
                  <a:pt x="11077696" y="3119616"/>
                  <a:pt x="11075705" y="3118289"/>
                </a:cubicBezTo>
                <a:cubicBezTo>
                  <a:pt x="11073051" y="3115635"/>
                  <a:pt x="11041534" y="3112649"/>
                  <a:pt x="10981153" y="3109331"/>
                </a:cubicBezTo>
                <a:cubicBezTo>
                  <a:pt x="10953949" y="3108004"/>
                  <a:pt x="10927076" y="3107009"/>
                  <a:pt x="10900535" y="3106346"/>
                </a:cubicBezTo>
                <a:cubicBezTo>
                  <a:pt x="10873993" y="3105682"/>
                  <a:pt x="10847120" y="3105350"/>
                  <a:pt x="10819916" y="3105350"/>
                </a:cubicBezTo>
                <a:close/>
                <a:moveTo>
                  <a:pt x="790092" y="3105350"/>
                </a:moveTo>
                <a:cubicBezTo>
                  <a:pt x="748290" y="3105350"/>
                  <a:pt x="726394" y="3107009"/>
                  <a:pt x="724403" y="3110327"/>
                </a:cubicBezTo>
                <a:cubicBezTo>
                  <a:pt x="721749" y="3114308"/>
                  <a:pt x="716109" y="3138195"/>
                  <a:pt x="707483" y="3181987"/>
                </a:cubicBezTo>
                <a:lnTo>
                  <a:pt x="690563" y="3263601"/>
                </a:lnTo>
                <a:cubicBezTo>
                  <a:pt x="686582" y="3284834"/>
                  <a:pt x="682601" y="3304906"/>
                  <a:pt x="678620" y="3323816"/>
                </a:cubicBezTo>
                <a:cubicBezTo>
                  <a:pt x="674639" y="3342727"/>
                  <a:pt x="670989" y="3360807"/>
                  <a:pt x="667672" y="3378059"/>
                </a:cubicBezTo>
                <a:cubicBezTo>
                  <a:pt x="648429" y="3465645"/>
                  <a:pt x="628524" y="3551239"/>
                  <a:pt x="607954" y="3634843"/>
                </a:cubicBezTo>
                <a:cubicBezTo>
                  <a:pt x="582740" y="3741007"/>
                  <a:pt x="570133" y="3799066"/>
                  <a:pt x="570133" y="3809019"/>
                </a:cubicBezTo>
                <a:lnTo>
                  <a:pt x="684592" y="3807028"/>
                </a:lnTo>
                <a:lnTo>
                  <a:pt x="798054" y="3801057"/>
                </a:lnTo>
                <a:lnTo>
                  <a:pt x="813979" y="3696551"/>
                </a:lnTo>
                <a:cubicBezTo>
                  <a:pt x="833221" y="3695224"/>
                  <a:pt x="850805" y="3694063"/>
                  <a:pt x="866729" y="3693068"/>
                </a:cubicBezTo>
                <a:cubicBezTo>
                  <a:pt x="882654" y="3692073"/>
                  <a:pt x="896920" y="3691575"/>
                  <a:pt x="909527" y="3691575"/>
                </a:cubicBezTo>
                <a:cubicBezTo>
                  <a:pt x="938722" y="3691575"/>
                  <a:pt x="959291" y="3693234"/>
                  <a:pt x="971234" y="3696551"/>
                </a:cubicBezTo>
                <a:lnTo>
                  <a:pt x="985168" y="3816981"/>
                </a:lnTo>
                <a:lnTo>
                  <a:pt x="1128490" y="3816981"/>
                </a:lnTo>
                <a:cubicBezTo>
                  <a:pt x="1180909" y="3816981"/>
                  <a:pt x="1207118" y="3811673"/>
                  <a:pt x="1207118" y="3801057"/>
                </a:cubicBezTo>
                <a:cubicBezTo>
                  <a:pt x="1207118" y="3799066"/>
                  <a:pt x="1206786" y="3797739"/>
                  <a:pt x="1206122" y="3797075"/>
                </a:cubicBezTo>
                <a:cubicBezTo>
                  <a:pt x="1198824" y="3775843"/>
                  <a:pt x="1190198" y="3745320"/>
                  <a:pt x="1180245" y="3705509"/>
                </a:cubicBezTo>
                <a:cubicBezTo>
                  <a:pt x="1170292" y="3665697"/>
                  <a:pt x="1158680" y="3616597"/>
                  <a:pt x="1145410" y="3558206"/>
                </a:cubicBezTo>
                <a:cubicBezTo>
                  <a:pt x="1130812" y="3494508"/>
                  <a:pt x="1117874" y="3437611"/>
                  <a:pt x="1106594" y="3387514"/>
                </a:cubicBezTo>
                <a:cubicBezTo>
                  <a:pt x="1095314" y="3337418"/>
                  <a:pt x="1085693" y="3293128"/>
                  <a:pt x="1077731" y="3254643"/>
                </a:cubicBezTo>
                <a:cubicBezTo>
                  <a:pt x="1058488" y="3165068"/>
                  <a:pt x="1047872" y="3119616"/>
                  <a:pt x="1045881" y="3118289"/>
                </a:cubicBezTo>
                <a:cubicBezTo>
                  <a:pt x="1043227" y="3115635"/>
                  <a:pt x="1011710" y="3112649"/>
                  <a:pt x="951329" y="3109331"/>
                </a:cubicBezTo>
                <a:cubicBezTo>
                  <a:pt x="924124" y="3108004"/>
                  <a:pt x="897251" y="3107009"/>
                  <a:pt x="870710" y="3106346"/>
                </a:cubicBezTo>
                <a:cubicBezTo>
                  <a:pt x="844169" y="3105682"/>
                  <a:pt x="817297" y="3105350"/>
                  <a:pt x="790092" y="3105350"/>
                </a:cubicBezTo>
                <a:close/>
                <a:moveTo>
                  <a:pt x="11225622" y="3097388"/>
                </a:moveTo>
                <a:lnTo>
                  <a:pt x="11230598" y="3174025"/>
                </a:lnTo>
                <a:cubicBezTo>
                  <a:pt x="11231925" y="3193931"/>
                  <a:pt x="11232920" y="3213339"/>
                  <a:pt x="11233584" y="3232249"/>
                </a:cubicBezTo>
                <a:cubicBezTo>
                  <a:pt x="11234248" y="3251160"/>
                  <a:pt x="11234579" y="3269241"/>
                  <a:pt x="11234579" y="3286493"/>
                </a:cubicBezTo>
                <a:cubicBezTo>
                  <a:pt x="11234579" y="3287156"/>
                  <a:pt x="11249509" y="3287488"/>
                  <a:pt x="11279367" y="3287488"/>
                </a:cubicBezTo>
                <a:cubicBezTo>
                  <a:pt x="11305909" y="3287488"/>
                  <a:pt x="11328303" y="3287488"/>
                  <a:pt x="11346549" y="3287488"/>
                </a:cubicBezTo>
                <a:cubicBezTo>
                  <a:pt x="11364796" y="3287488"/>
                  <a:pt x="11378565" y="3287156"/>
                  <a:pt x="11387854" y="3286493"/>
                </a:cubicBezTo>
                <a:lnTo>
                  <a:pt x="11388849" y="3371092"/>
                </a:lnTo>
                <a:cubicBezTo>
                  <a:pt x="11388849" y="3399624"/>
                  <a:pt x="11388518" y="3429814"/>
                  <a:pt x="11387854" y="3461663"/>
                </a:cubicBezTo>
                <a:cubicBezTo>
                  <a:pt x="11387190" y="3493513"/>
                  <a:pt x="11386194" y="3527352"/>
                  <a:pt x="11384868" y="3563183"/>
                </a:cubicBezTo>
                <a:lnTo>
                  <a:pt x="11370934" y="3807028"/>
                </a:lnTo>
                <a:lnTo>
                  <a:pt x="11631699" y="3816981"/>
                </a:lnTo>
                <a:lnTo>
                  <a:pt x="11632695" y="3800061"/>
                </a:lnTo>
                <a:lnTo>
                  <a:pt x="11627718" y="3285498"/>
                </a:lnTo>
                <a:lnTo>
                  <a:pt x="11661558" y="3285498"/>
                </a:lnTo>
                <a:cubicBezTo>
                  <a:pt x="11755779" y="3285498"/>
                  <a:pt x="11802889" y="3285166"/>
                  <a:pt x="11802889" y="3284502"/>
                </a:cubicBezTo>
                <a:lnTo>
                  <a:pt x="11812842" y="3097388"/>
                </a:lnTo>
                <a:lnTo>
                  <a:pt x="11255480" y="3098383"/>
                </a:lnTo>
                <a:cubicBezTo>
                  <a:pt x="11236901" y="3098383"/>
                  <a:pt x="11226948" y="3098051"/>
                  <a:pt x="11225622" y="3097388"/>
                </a:cubicBezTo>
                <a:close/>
                <a:moveTo>
                  <a:pt x="5468397" y="3088430"/>
                </a:moveTo>
                <a:cubicBezTo>
                  <a:pt x="5460103" y="3088430"/>
                  <a:pt x="5453966" y="3088762"/>
                  <a:pt x="5449984" y="3089426"/>
                </a:cubicBezTo>
                <a:lnTo>
                  <a:pt x="5351451" y="3091416"/>
                </a:lnTo>
                <a:lnTo>
                  <a:pt x="5349460" y="3250662"/>
                </a:lnTo>
                <a:cubicBezTo>
                  <a:pt x="5348797" y="3423179"/>
                  <a:pt x="5337434" y="3521381"/>
                  <a:pt x="5315372" y="3545268"/>
                </a:cubicBezTo>
                <a:cubicBezTo>
                  <a:pt x="5307358" y="3553893"/>
                  <a:pt x="5294995" y="3558206"/>
                  <a:pt x="5278282" y="3558206"/>
                </a:cubicBezTo>
                <a:cubicBezTo>
                  <a:pt x="5261569" y="3558206"/>
                  <a:pt x="5248869" y="3553893"/>
                  <a:pt x="5240181" y="3545268"/>
                </a:cubicBezTo>
                <a:cubicBezTo>
                  <a:pt x="5220804" y="3526025"/>
                  <a:pt x="5211116" y="3476593"/>
                  <a:pt x="5211116" y="3396970"/>
                </a:cubicBezTo>
                <a:cubicBezTo>
                  <a:pt x="5211116" y="3381709"/>
                  <a:pt x="5211613" y="3364623"/>
                  <a:pt x="5212608" y="3345712"/>
                </a:cubicBezTo>
                <a:cubicBezTo>
                  <a:pt x="5213604" y="3326802"/>
                  <a:pt x="5214765" y="3306730"/>
                  <a:pt x="5216092" y="3285498"/>
                </a:cubicBezTo>
                <a:cubicBezTo>
                  <a:pt x="5217419" y="3272227"/>
                  <a:pt x="5219078" y="3256137"/>
                  <a:pt x="5221068" y="3237226"/>
                </a:cubicBezTo>
                <a:cubicBezTo>
                  <a:pt x="5223059" y="3218316"/>
                  <a:pt x="5225713" y="3196585"/>
                  <a:pt x="5229030" y="3172035"/>
                </a:cubicBezTo>
                <a:cubicBezTo>
                  <a:pt x="5231685" y="3154783"/>
                  <a:pt x="5233509" y="3141346"/>
                  <a:pt x="5234505" y="3131726"/>
                </a:cubicBezTo>
                <a:cubicBezTo>
                  <a:pt x="5235500" y="3122104"/>
                  <a:pt x="5235997" y="3115967"/>
                  <a:pt x="5235997" y="3113313"/>
                </a:cubicBezTo>
                <a:cubicBezTo>
                  <a:pt x="5237325" y="3107341"/>
                  <a:pt x="5236661" y="3103691"/>
                  <a:pt x="5234007" y="3102364"/>
                </a:cubicBezTo>
                <a:cubicBezTo>
                  <a:pt x="5232680" y="3101037"/>
                  <a:pt x="5194341" y="3099047"/>
                  <a:pt x="5118989" y="3096393"/>
                </a:cubicBezTo>
                <a:lnTo>
                  <a:pt x="5006024" y="3093407"/>
                </a:lnTo>
                <a:lnTo>
                  <a:pt x="5000068" y="3148148"/>
                </a:lnTo>
                <a:cubicBezTo>
                  <a:pt x="4994127" y="3207865"/>
                  <a:pt x="4991157" y="3279526"/>
                  <a:pt x="4991157" y="3363130"/>
                </a:cubicBezTo>
                <a:cubicBezTo>
                  <a:pt x="4991157" y="3495835"/>
                  <a:pt x="4997460" y="3587070"/>
                  <a:pt x="5010067" y="3636834"/>
                </a:cubicBezTo>
                <a:cubicBezTo>
                  <a:pt x="5022011" y="3690580"/>
                  <a:pt x="5046893" y="3734040"/>
                  <a:pt x="5084714" y="3767217"/>
                </a:cubicBezTo>
                <a:cubicBezTo>
                  <a:pt x="5128506" y="3805038"/>
                  <a:pt x="5186565" y="3823948"/>
                  <a:pt x="5258889" y="3823948"/>
                </a:cubicBezTo>
                <a:cubicBezTo>
                  <a:pt x="5333868" y="3823948"/>
                  <a:pt x="5398229" y="3802052"/>
                  <a:pt x="5451975" y="3758259"/>
                </a:cubicBezTo>
                <a:cubicBezTo>
                  <a:pt x="5486479" y="3729727"/>
                  <a:pt x="5512356" y="3694892"/>
                  <a:pt x="5529607" y="3653754"/>
                </a:cubicBezTo>
                <a:cubicBezTo>
                  <a:pt x="5546195" y="3613279"/>
                  <a:pt x="5558139" y="3553893"/>
                  <a:pt x="5565438" y="3475597"/>
                </a:cubicBezTo>
                <a:cubicBezTo>
                  <a:pt x="5568092" y="3453701"/>
                  <a:pt x="5569917" y="3428321"/>
                  <a:pt x="5570912" y="3399458"/>
                </a:cubicBezTo>
                <a:cubicBezTo>
                  <a:pt x="5571908" y="3370595"/>
                  <a:pt x="5572405" y="3338248"/>
                  <a:pt x="5572405" y="3302417"/>
                </a:cubicBezTo>
                <a:cubicBezTo>
                  <a:pt x="5572405" y="3169712"/>
                  <a:pt x="5566433" y="3099379"/>
                  <a:pt x="5554490" y="3091416"/>
                </a:cubicBezTo>
                <a:cubicBezTo>
                  <a:pt x="5552499" y="3089426"/>
                  <a:pt x="5534584" y="3088430"/>
                  <a:pt x="5500744" y="3088430"/>
                </a:cubicBezTo>
                <a:cubicBezTo>
                  <a:pt x="5487473" y="3088430"/>
                  <a:pt x="5476692" y="3088430"/>
                  <a:pt x="5468397" y="3088430"/>
                </a:cubicBezTo>
                <a:close/>
                <a:moveTo>
                  <a:pt x="9738792" y="3083454"/>
                </a:moveTo>
                <a:lnTo>
                  <a:pt x="9749740" y="3392989"/>
                </a:lnTo>
                <a:cubicBezTo>
                  <a:pt x="9751730" y="3438108"/>
                  <a:pt x="9752726" y="3480906"/>
                  <a:pt x="9752726" y="3521381"/>
                </a:cubicBezTo>
                <a:lnTo>
                  <a:pt x="9752726" y="3543277"/>
                </a:lnTo>
                <a:cubicBezTo>
                  <a:pt x="9744099" y="3501475"/>
                  <a:pt x="9734644" y="3457848"/>
                  <a:pt x="9724360" y="3412397"/>
                </a:cubicBezTo>
                <a:cubicBezTo>
                  <a:pt x="9714076" y="3366945"/>
                  <a:pt x="9702630" y="3318674"/>
                  <a:pt x="9690022" y="3267582"/>
                </a:cubicBezTo>
                <a:cubicBezTo>
                  <a:pt x="9664145" y="3163409"/>
                  <a:pt x="9649216" y="3107672"/>
                  <a:pt x="9645234" y="3100374"/>
                </a:cubicBezTo>
                <a:cubicBezTo>
                  <a:pt x="9643244" y="3097720"/>
                  <a:pt x="9621016" y="3096393"/>
                  <a:pt x="9578550" y="3096393"/>
                </a:cubicBezTo>
                <a:lnTo>
                  <a:pt x="9332715" y="3091416"/>
                </a:lnTo>
                <a:cubicBezTo>
                  <a:pt x="9312145" y="3091416"/>
                  <a:pt x="9301197" y="3092080"/>
                  <a:pt x="9299870" y="3093407"/>
                </a:cubicBezTo>
                <a:cubicBezTo>
                  <a:pt x="9293898" y="3099379"/>
                  <a:pt x="9290913" y="3336257"/>
                  <a:pt x="9290913" y="3804042"/>
                </a:cubicBezTo>
                <a:lnTo>
                  <a:pt x="9290913" y="3805038"/>
                </a:lnTo>
                <a:cubicBezTo>
                  <a:pt x="9290913" y="3807028"/>
                  <a:pt x="9296220" y="3808024"/>
                  <a:pt x="9306837" y="3808024"/>
                </a:cubicBezTo>
                <a:lnTo>
                  <a:pt x="9333710" y="3808024"/>
                </a:lnTo>
                <a:cubicBezTo>
                  <a:pt x="9346317" y="3808024"/>
                  <a:pt x="9356933" y="3808024"/>
                  <a:pt x="9365559" y="3808024"/>
                </a:cubicBezTo>
                <a:cubicBezTo>
                  <a:pt x="9374185" y="3808024"/>
                  <a:pt x="9381152" y="3807692"/>
                  <a:pt x="9386460" y="3807028"/>
                </a:cubicBezTo>
                <a:lnTo>
                  <a:pt x="9399399" y="3807028"/>
                </a:lnTo>
                <a:cubicBezTo>
                  <a:pt x="9460442" y="3806365"/>
                  <a:pt x="9494615" y="3803711"/>
                  <a:pt x="9501913" y="3799066"/>
                </a:cubicBezTo>
                <a:cubicBezTo>
                  <a:pt x="9507885" y="3795748"/>
                  <a:pt x="9511535" y="3785132"/>
                  <a:pt x="9512861" y="3767217"/>
                </a:cubicBezTo>
                <a:cubicBezTo>
                  <a:pt x="9513525" y="3765226"/>
                  <a:pt x="9513856" y="3761245"/>
                  <a:pt x="9513856" y="3755273"/>
                </a:cubicBezTo>
                <a:lnTo>
                  <a:pt x="9513856" y="3734372"/>
                </a:lnTo>
                <a:cubicBezTo>
                  <a:pt x="9513856" y="3466972"/>
                  <a:pt x="9521819" y="3333271"/>
                  <a:pt x="9537743" y="3333271"/>
                </a:cubicBezTo>
                <a:lnTo>
                  <a:pt x="9632296" y="3778165"/>
                </a:lnTo>
                <a:cubicBezTo>
                  <a:pt x="9632960" y="3788118"/>
                  <a:pt x="9634950" y="3796080"/>
                  <a:pt x="9638267" y="3802052"/>
                </a:cubicBezTo>
                <a:lnTo>
                  <a:pt x="9744763" y="3810014"/>
                </a:lnTo>
                <a:lnTo>
                  <a:pt x="9896047" y="3813995"/>
                </a:lnTo>
                <a:lnTo>
                  <a:pt x="9943821" y="3813995"/>
                </a:lnTo>
                <a:cubicBezTo>
                  <a:pt x="9951119" y="3813995"/>
                  <a:pt x="9954769" y="3761577"/>
                  <a:pt x="9954769" y="3656740"/>
                </a:cubicBezTo>
                <a:cubicBezTo>
                  <a:pt x="9954769" y="3628872"/>
                  <a:pt x="9955267" y="3589558"/>
                  <a:pt x="9956262" y="3538798"/>
                </a:cubicBezTo>
                <a:cubicBezTo>
                  <a:pt x="9957257" y="3488039"/>
                  <a:pt x="9958419" y="3425501"/>
                  <a:pt x="9959746" y="3351186"/>
                </a:cubicBezTo>
                <a:cubicBezTo>
                  <a:pt x="9961072" y="3291469"/>
                  <a:pt x="9962067" y="3242368"/>
                  <a:pt x="9962731" y="3203884"/>
                </a:cubicBezTo>
                <a:cubicBezTo>
                  <a:pt x="9963395" y="3165399"/>
                  <a:pt x="9963727" y="3137200"/>
                  <a:pt x="9963727" y="3119284"/>
                </a:cubicBezTo>
                <a:cubicBezTo>
                  <a:pt x="9963727" y="3099379"/>
                  <a:pt x="9963395" y="3089094"/>
                  <a:pt x="9962731" y="3088430"/>
                </a:cubicBezTo>
                <a:cubicBezTo>
                  <a:pt x="9959414" y="3085113"/>
                  <a:pt x="9884768" y="3083454"/>
                  <a:pt x="9738792" y="3083454"/>
                </a:cubicBezTo>
                <a:close/>
                <a:moveTo>
                  <a:pt x="6043092" y="3083454"/>
                </a:moveTo>
                <a:lnTo>
                  <a:pt x="6054041" y="3392989"/>
                </a:lnTo>
                <a:cubicBezTo>
                  <a:pt x="6056031" y="3438108"/>
                  <a:pt x="6057026" y="3480906"/>
                  <a:pt x="6057026" y="3521381"/>
                </a:cubicBezTo>
                <a:lnTo>
                  <a:pt x="6057026" y="3543277"/>
                </a:lnTo>
                <a:cubicBezTo>
                  <a:pt x="6048401" y="3501475"/>
                  <a:pt x="6038946" y="3457848"/>
                  <a:pt x="6028661" y="3412397"/>
                </a:cubicBezTo>
                <a:cubicBezTo>
                  <a:pt x="6018376" y="3366945"/>
                  <a:pt x="6006931" y="3318674"/>
                  <a:pt x="5994323" y="3267582"/>
                </a:cubicBezTo>
                <a:cubicBezTo>
                  <a:pt x="5968446" y="3163409"/>
                  <a:pt x="5953516" y="3107672"/>
                  <a:pt x="5949536" y="3100374"/>
                </a:cubicBezTo>
                <a:cubicBezTo>
                  <a:pt x="5947545" y="3097720"/>
                  <a:pt x="5925317" y="3096393"/>
                  <a:pt x="5882851" y="3096393"/>
                </a:cubicBezTo>
                <a:lnTo>
                  <a:pt x="5637015" y="3091416"/>
                </a:lnTo>
                <a:cubicBezTo>
                  <a:pt x="5616446" y="3091416"/>
                  <a:pt x="5605498" y="3092080"/>
                  <a:pt x="5604170" y="3093407"/>
                </a:cubicBezTo>
                <a:cubicBezTo>
                  <a:pt x="5598199" y="3099379"/>
                  <a:pt x="5595213" y="3336257"/>
                  <a:pt x="5595213" y="3804042"/>
                </a:cubicBezTo>
                <a:lnTo>
                  <a:pt x="5595213" y="3805038"/>
                </a:lnTo>
                <a:cubicBezTo>
                  <a:pt x="5595213" y="3807028"/>
                  <a:pt x="5600521" y="3808024"/>
                  <a:pt x="5611137" y="3808024"/>
                </a:cubicBezTo>
                <a:lnTo>
                  <a:pt x="5638011" y="3808024"/>
                </a:lnTo>
                <a:cubicBezTo>
                  <a:pt x="5650618" y="3808024"/>
                  <a:pt x="5661234" y="3808024"/>
                  <a:pt x="5669860" y="3808024"/>
                </a:cubicBezTo>
                <a:cubicBezTo>
                  <a:pt x="5678486" y="3808024"/>
                  <a:pt x="5685453" y="3807692"/>
                  <a:pt x="5690760" y="3807028"/>
                </a:cubicBezTo>
                <a:lnTo>
                  <a:pt x="5703699" y="3807028"/>
                </a:lnTo>
                <a:cubicBezTo>
                  <a:pt x="5764744" y="3806365"/>
                  <a:pt x="5798915" y="3803711"/>
                  <a:pt x="5806214" y="3799066"/>
                </a:cubicBezTo>
                <a:cubicBezTo>
                  <a:pt x="5812186" y="3795748"/>
                  <a:pt x="5815835" y="3785132"/>
                  <a:pt x="5817162" y="3767217"/>
                </a:cubicBezTo>
                <a:cubicBezTo>
                  <a:pt x="5817826" y="3765226"/>
                  <a:pt x="5818157" y="3761245"/>
                  <a:pt x="5818157" y="3755273"/>
                </a:cubicBezTo>
                <a:lnTo>
                  <a:pt x="5818157" y="3734372"/>
                </a:lnTo>
                <a:cubicBezTo>
                  <a:pt x="5818157" y="3466972"/>
                  <a:pt x="5826120" y="3333271"/>
                  <a:pt x="5842044" y="3333271"/>
                </a:cubicBezTo>
                <a:lnTo>
                  <a:pt x="5936597" y="3778165"/>
                </a:lnTo>
                <a:cubicBezTo>
                  <a:pt x="5937260" y="3788118"/>
                  <a:pt x="5939251" y="3796080"/>
                  <a:pt x="5942569" y="3802052"/>
                </a:cubicBezTo>
                <a:lnTo>
                  <a:pt x="6049064" y="3810014"/>
                </a:lnTo>
                <a:lnTo>
                  <a:pt x="6200348" y="3813995"/>
                </a:lnTo>
                <a:lnTo>
                  <a:pt x="6248122" y="3813995"/>
                </a:lnTo>
                <a:cubicBezTo>
                  <a:pt x="6255421" y="3813995"/>
                  <a:pt x="6259070" y="3761577"/>
                  <a:pt x="6259070" y="3656740"/>
                </a:cubicBezTo>
                <a:cubicBezTo>
                  <a:pt x="6259070" y="3628872"/>
                  <a:pt x="6259568" y="3589558"/>
                  <a:pt x="6260563" y="3538798"/>
                </a:cubicBezTo>
                <a:cubicBezTo>
                  <a:pt x="6261558" y="3488039"/>
                  <a:pt x="6262720" y="3425501"/>
                  <a:pt x="6264046" y="3351186"/>
                </a:cubicBezTo>
                <a:cubicBezTo>
                  <a:pt x="6265374" y="3291469"/>
                  <a:pt x="6266369" y="3242368"/>
                  <a:pt x="6267032" y="3203884"/>
                </a:cubicBezTo>
                <a:cubicBezTo>
                  <a:pt x="6267696" y="3165399"/>
                  <a:pt x="6268028" y="3137200"/>
                  <a:pt x="6268028" y="3119284"/>
                </a:cubicBezTo>
                <a:cubicBezTo>
                  <a:pt x="6268028" y="3099379"/>
                  <a:pt x="6267696" y="3089094"/>
                  <a:pt x="6267032" y="3088430"/>
                </a:cubicBezTo>
                <a:cubicBezTo>
                  <a:pt x="6263715" y="3085113"/>
                  <a:pt x="6189068" y="3083454"/>
                  <a:pt x="6043092" y="3083454"/>
                </a:cubicBezTo>
                <a:close/>
                <a:moveTo>
                  <a:pt x="4049652" y="3076487"/>
                </a:moveTo>
                <a:cubicBezTo>
                  <a:pt x="3980645" y="3076487"/>
                  <a:pt x="3918605" y="3092080"/>
                  <a:pt x="3863532" y="3123266"/>
                </a:cubicBezTo>
                <a:cubicBezTo>
                  <a:pt x="3756705" y="3182319"/>
                  <a:pt x="3702959" y="3301090"/>
                  <a:pt x="3702296" y="3479579"/>
                </a:cubicBezTo>
                <a:cubicBezTo>
                  <a:pt x="3702296" y="3594368"/>
                  <a:pt x="3730496" y="3682949"/>
                  <a:pt x="3786896" y="3745320"/>
                </a:cubicBezTo>
                <a:cubicBezTo>
                  <a:pt x="3842631" y="3808355"/>
                  <a:pt x="3922255" y="3839873"/>
                  <a:pt x="4025765" y="3839873"/>
                </a:cubicBezTo>
                <a:cubicBezTo>
                  <a:pt x="4103397" y="3839873"/>
                  <a:pt x="4173399" y="3818308"/>
                  <a:pt x="4235770" y="3775179"/>
                </a:cubicBezTo>
                <a:cubicBezTo>
                  <a:pt x="4304113" y="3728069"/>
                  <a:pt x="4340607" y="3655081"/>
                  <a:pt x="4345252" y="3556216"/>
                </a:cubicBezTo>
                <a:lnTo>
                  <a:pt x="4346247" y="3535315"/>
                </a:lnTo>
                <a:lnTo>
                  <a:pt x="4323355" y="3533324"/>
                </a:lnTo>
                <a:cubicBezTo>
                  <a:pt x="4320038" y="3532661"/>
                  <a:pt x="4309587" y="3532329"/>
                  <a:pt x="4292004" y="3532329"/>
                </a:cubicBezTo>
                <a:cubicBezTo>
                  <a:pt x="4274421" y="3532329"/>
                  <a:pt x="4249372" y="3532329"/>
                  <a:pt x="4216860" y="3532329"/>
                </a:cubicBezTo>
                <a:lnTo>
                  <a:pt x="4139228" y="3532329"/>
                </a:lnTo>
                <a:lnTo>
                  <a:pt x="4130270" y="3562187"/>
                </a:lnTo>
                <a:cubicBezTo>
                  <a:pt x="4117000" y="3598018"/>
                  <a:pt x="4091786" y="3615933"/>
                  <a:pt x="4054628" y="3615933"/>
                </a:cubicBezTo>
                <a:cubicBezTo>
                  <a:pt x="4027423" y="3615933"/>
                  <a:pt x="4003537" y="3604653"/>
                  <a:pt x="3982967" y="3582093"/>
                </a:cubicBezTo>
                <a:cubicBezTo>
                  <a:pt x="3961735" y="3558870"/>
                  <a:pt x="3951118" y="3519058"/>
                  <a:pt x="3951118" y="3462659"/>
                </a:cubicBezTo>
                <a:cubicBezTo>
                  <a:pt x="3951118" y="3355168"/>
                  <a:pt x="3988608" y="3301422"/>
                  <a:pt x="4063585" y="3301422"/>
                </a:cubicBezTo>
                <a:cubicBezTo>
                  <a:pt x="4098088" y="3301422"/>
                  <a:pt x="4120649" y="3322655"/>
                  <a:pt x="4131265" y="3365120"/>
                </a:cubicBezTo>
                <a:lnTo>
                  <a:pt x="4346247" y="3360144"/>
                </a:lnTo>
                <a:cubicBezTo>
                  <a:pt x="4346247" y="3293128"/>
                  <a:pt x="4323355" y="3231088"/>
                  <a:pt x="4277572" y="3174025"/>
                </a:cubicBezTo>
                <a:cubicBezTo>
                  <a:pt x="4224490" y="3109000"/>
                  <a:pt x="4148517" y="3076487"/>
                  <a:pt x="4049652" y="3076487"/>
                </a:cubicBezTo>
                <a:close/>
                <a:moveTo>
                  <a:pt x="3087626" y="3076487"/>
                </a:moveTo>
                <a:cubicBezTo>
                  <a:pt x="3018620" y="3076487"/>
                  <a:pt x="2956580" y="3092080"/>
                  <a:pt x="2901508" y="3123266"/>
                </a:cubicBezTo>
                <a:cubicBezTo>
                  <a:pt x="2794680" y="3182319"/>
                  <a:pt x="2740935" y="3301090"/>
                  <a:pt x="2740271" y="3479579"/>
                </a:cubicBezTo>
                <a:cubicBezTo>
                  <a:pt x="2740271" y="3594368"/>
                  <a:pt x="2768471" y="3682949"/>
                  <a:pt x="2824871" y="3745320"/>
                </a:cubicBezTo>
                <a:cubicBezTo>
                  <a:pt x="2880606" y="3808355"/>
                  <a:pt x="2960229" y="3839873"/>
                  <a:pt x="3063739" y="3839873"/>
                </a:cubicBezTo>
                <a:cubicBezTo>
                  <a:pt x="3141372" y="3839873"/>
                  <a:pt x="3211374" y="3818308"/>
                  <a:pt x="3273746" y="3775179"/>
                </a:cubicBezTo>
                <a:cubicBezTo>
                  <a:pt x="3342088" y="3728069"/>
                  <a:pt x="3378582" y="3655081"/>
                  <a:pt x="3383227" y="3556216"/>
                </a:cubicBezTo>
                <a:lnTo>
                  <a:pt x="3384223" y="3535315"/>
                </a:lnTo>
                <a:lnTo>
                  <a:pt x="3361331" y="3533324"/>
                </a:lnTo>
                <a:cubicBezTo>
                  <a:pt x="3358013" y="3532661"/>
                  <a:pt x="3347563" y="3532329"/>
                  <a:pt x="3329979" y="3532329"/>
                </a:cubicBezTo>
                <a:cubicBezTo>
                  <a:pt x="3312396" y="3532329"/>
                  <a:pt x="3287348" y="3532329"/>
                  <a:pt x="3254835" y="3532329"/>
                </a:cubicBezTo>
                <a:lnTo>
                  <a:pt x="3177202" y="3532329"/>
                </a:lnTo>
                <a:lnTo>
                  <a:pt x="3168245" y="3562187"/>
                </a:lnTo>
                <a:cubicBezTo>
                  <a:pt x="3154974" y="3598018"/>
                  <a:pt x="3129760" y="3615933"/>
                  <a:pt x="3092603" y="3615933"/>
                </a:cubicBezTo>
                <a:cubicBezTo>
                  <a:pt x="3065398" y="3615933"/>
                  <a:pt x="3041511" y="3604653"/>
                  <a:pt x="3020942" y="3582093"/>
                </a:cubicBezTo>
                <a:cubicBezTo>
                  <a:pt x="2999709" y="3558870"/>
                  <a:pt x="2989093" y="3519058"/>
                  <a:pt x="2989093" y="3462659"/>
                </a:cubicBezTo>
                <a:cubicBezTo>
                  <a:pt x="2989093" y="3355168"/>
                  <a:pt x="3026582" y="3301422"/>
                  <a:pt x="3101561" y="3301422"/>
                </a:cubicBezTo>
                <a:cubicBezTo>
                  <a:pt x="3136064" y="3301422"/>
                  <a:pt x="3158623" y="3322655"/>
                  <a:pt x="3169240" y="3365120"/>
                </a:cubicBezTo>
                <a:lnTo>
                  <a:pt x="3384223" y="3360144"/>
                </a:lnTo>
                <a:cubicBezTo>
                  <a:pt x="3384223" y="3293128"/>
                  <a:pt x="3361331" y="3231088"/>
                  <a:pt x="3315547" y="3174025"/>
                </a:cubicBezTo>
                <a:cubicBezTo>
                  <a:pt x="3262465" y="3109000"/>
                  <a:pt x="3186492" y="3076487"/>
                  <a:pt x="3087626" y="3076487"/>
                </a:cubicBezTo>
                <a:close/>
                <a:moveTo>
                  <a:pt x="7455750" y="3072506"/>
                </a:moveTo>
                <a:lnTo>
                  <a:pt x="7208919" y="3094402"/>
                </a:lnTo>
                <a:lnTo>
                  <a:pt x="7204938" y="3551239"/>
                </a:lnTo>
                <a:cubicBezTo>
                  <a:pt x="7204938" y="3577780"/>
                  <a:pt x="7205104" y="3604985"/>
                  <a:pt x="7205435" y="3632853"/>
                </a:cubicBezTo>
                <a:cubicBezTo>
                  <a:pt x="7205767" y="3660721"/>
                  <a:pt x="7206265" y="3689916"/>
                  <a:pt x="7206928" y="3720438"/>
                </a:cubicBezTo>
                <a:lnTo>
                  <a:pt x="7207924" y="3818972"/>
                </a:lnTo>
                <a:cubicBezTo>
                  <a:pt x="7207924" y="3821626"/>
                  <a:pt x="7255697" y="3822953"/>
                  <a:pt x="7351245" y="3822953"/>
                </a:cubicBezTo>
                <a:cubicBezTo>
                  <a:pt x="7434186" y="3822953"/>
                  <a:pt x="7501368" y="3822455"/>
                  <a:pt x="7552791" y="3821460"/>
                </a:cubicBezTo>
                <a:cubicBezTo>
                  <a:pt x="7604215" y="3820465"/>
                  <a:pt x="7640543" y="3819303"/>
                  <a:pt x="7661775" y="3817976"/>
                </a:cubicBezTo>
                <a:lnTo>
                  <a:pt x="7657794" y="3613942"/>
                </a:lnTo>
                <a:cubicBezTo>
                  <a:pt x="7645850" y="3613942"/>
                  <a:pt x="7634073" y="3613776"/>
                  <a:pt x="7622461" y="3613445"/>
                </a:cubicBezTo>
                <a:cubicBezTo>
                  <a:pt x="7610850" y="3613113"/>
                  <a:pt x="7599404" y="3612615"/>
                  <a:pt x="7588124" y="3611952"/>
                </a:cubicBezTo>
                <a:cubicBezTo>
                  <a:pt x="7576844" y="3611288"/>
                  <a:pt x="7553953" y="3609298"/>
                  <a:pt x="7519449" y="3605980"/>
                </a:cubicBezTo>
                <a:lnTo>
                  <a:pt x="7449779" y="3600008"/>
                </a:lnTo>
                <a:cubicBezTo>
                  <a:pt x="7449779" y="3591383"/>
                  <a:pt x="7448783" y="3566500"/>
                  <a:pt x="7446793" y="3525362"/>
                </a:cubicBezTo>
                <a:cubicBezTo>
                  <a:pt x="7444802" y="3484887"/>
                  <a:pt x="7443807" y="3452706"/>
                  <a:pt x="7443807" y="3428819"/>
                </a:cubicBezTo>
                <a:cubicBezTo>
                  <a:pt x="7443807" y="3405596"/>
                  <a:pt x="7444139" y="3381709"/>
                  <a:pt x="7444802" y="3357158"/>
                </a:cubicBezTo>
                <a:cubicBezTo>
                  <a:pt x="7445466" y="3332608"/>
                  <a:pt x="7446461" y="3307726"/>
                  <a:pt x="7447788" y="3282512"/>
                </a:cubicBezTo>
                <a:close/>
                <a:moveTo>
                  <a:pt x="10578433" y="3070515"/>
                </a:moveTo>
                <a:cubicBezTo>
                  <a:pt x="10555209" y="3071179"/>
                  <a:pt x="10525351" y="3072672"/>
                  <a:pt x="10488857" y="3074994"/>
                </a:cubicBezTo>
                <a:cubicBezTo>
                  <a:pt x="10452363" y="3077316"/>
                  <a:pt x="10408902" y="3080468"/>
                  <a:pt x="10358475" y="3084449"/>
                </a:cubicBezTo>
                <a:lnTo>
                  <a:pt x="10361461" y="3342229"/>
                </a:lnTo>
                <a:lnTo>
                  <a:pt x="10330607" y="3346210"/>
                </a:lnTo>
                <a:cubicBezTo>
                  <a:pt x="10323971" y="3346873"/>
                  <a:pt x="10317004" y="3347371"/>
                  <a:pt x="10309706" y="3347703"/>
                </a:cubicBezTo>
                <a:cubicBezTo>
                  <a:pt x="10302406" y="3348035"/>
                  <a:pt x="10295108" y="3348201"/>
                  <a:pt x="10287809" y="3348201"/>
                </a:cubicBezTo>
                <a:lnTo>
                  <a:pt x="10218139" y="3346210"/>
                </a:lnTo>
                <a:lnTo>
                  <a:pt x="10218139" y="3104355"/>
                </a:lnTo>
                <a:cubicBezTo>
                  <a:pt x="10192924" y="3105018"/>
                  <a:pt x="10117946" y="3109995"/>
                  <a:pt x="9993204" y="3119284"/>
                </a:cubicBezTo>
                <a:lnTo>
                  <a:pt x="9996190" y="3349196"/>
                </a:lnTo>
                <a:cubicBezTo>
                  <a:pt x="9996190" y="3358485"/>
                  <a:pt x="9996024" y="3374078"/>
                  <a:pt x="9995692" y="3395974"/>
                </a:cubicBezTo>
                <a:cubicBezTo>
                  <a:pt x="9995360" y="3417871"/>
                  <a:pt x="9994862" y="3445739"/>
                  <a:pt x="9994199" y="3479579"/>
                </a:cubicBezTo>
                <a:cubicBezTo>
                  <a:pt x="9993535" y="3489531"/>
                  <a:pt x="9993204" y="3499484"/>
                  <a:pt x="9993204" y="3509437"/>
                </a:cubicBezTo>
                <a:cubicBezTo>
                  <a:pt x="9993204" y="3519390"/>
                  <a:pt x="9993204" y="3529011"/>
                  <a:pt x="9993204" y="3538301"/>
                </a:cubicBezTo>
                <a:lnTo>
                  <a:pt x="9979270" y="3807028"/>
                </a:lnTo>
                <a:lnTo>
                  <a:pt x="10222120" y="3810014"/>
                </a:lnTo>
                <a:cubicBezTo>
                  <a:pt x="10226101" y="3806033"/>
                  <a:pt x="10228092" y="3794090"/>
                  <a:pt x="10228092" y="3774184"/>
                </a:cubicBezTo>
                <a:cubicBezTo>
                  <a:pt x="10228092" y="3764231"/>
                  <a:pt x="10227097" y="3731718"/>
                  <a:pt x="10225106" y="3676646"/>
                </a:cubicBezTo>
                <a:cubicBezTo>
                  <a:pt x="10223778" y="3640815"/>
                  <a:pt x="10222783" y="3609464"/>
                  <a:pt x="10222120" y="3582591"/>
                </a:cubicBezTo>
                <a:cubicBezTo>
                  <a:pt x="10221456" y="3555718"/>
                  <a:pt x="10220792" y="3533656"/>
                  <a:pt x="10220130" y="3516404"/>
                </a:cubicBezTo>
                <a:lnTo>
                  <a:pt x="10358475" y="3505456"/>
                </a:lnTo>
                <a:lnTo>
                  <a:pt x="10358475" y="3540291"/>
                </a:lnTo>
                <a:lnTo>
                  <a:pt x="10344541" y="3807028"/>
                </a:lnTo>
                <a:lnTo>
                  <a:pt x="10585400" y="3810014"/>
                </a:lnTo>
                <a:cubicBezTo>
                  <a:pt x="10588054" y="3807360"/>
                  <a:pt x="10589382" y="3801388"/>
                  <a:pt x="10589382" y="3792099"/>
                </a:cubicBezTo>
                <a:lnTo>
                  <a:pt x="10586396" y="3700532"/>
                </a:lnTo>
                <a:cubicBezTo>
                  <a:pt x="10583741" y="3650104"/>
                  <a:pt x="10581751" y="3593041"/>
                  <a:pt x="10580424" y="3529343"/>
                </a:cubicBezTo>
                <a:cubicBezTo>
                  <a:pt x="10579096" y="3465645"/>
                  <a:pt x="10578433" y="3394647"/>
                  <a:pt x="10578433" y="3316351"/>
                </a:cubicBezTo>
                <a:close/>
                <a:moveTo>
                  <a:pt x="4958685" y="3070515"/>
                </a:moveTo>
                <a:cubicBezTo>
                  <a:pt x="4935461" y="3071179"/>
                  <a:pt x="4905602" y="3072672"/>
                  <a:pt x="4869108" y="3074994"/>
                </a:cubicBezTo>
                <a:cubicBezTo>
                  <a:pt x="4832615" y="3077316"/>
                  <a:pt x="4789154" y="3080468"/>
                  <a:pt x="4738726" y="3084449"/>
                </a:cubicBezTo>
                <a:lnTo>
                  <a:pt x="4741711" y="3342229"/>
                </a:lnTo>
                <a:lnTo>
                  <a:pt x="4710858" y="3346210"/>
                </a:lnTo>
                <a:cubicBezTo>
                  <a:pt x="4704222" y="3346873"/>
                  <a:pt x="4697255" y="3347371"/>
                  <a:pt x="4689957" y="3347703"/>
                </a:cubicBezTo>
                <a:cubicBezTo>
                  <a:pt x="4682657" y="3348035"/>
                  <a:pt x="4675359" y="3348201"/>
                  <a:pt x="4668060" y="3348201"/>
                </a:cubicBezTo>
                <a:lnTo>
                  <a:pt x="4598390" y="3346210"/>
                </a:lnTo>
                <a:lnTo>
                  <a:pt x="4598390" y="3104355"/>
                </a:lnTo>
                <a:cubicBezTo>
                  <a:pt x="4573176" y="3105018"/>
                  <a:pt x="4498198" y="3109995"/>
                  <a:pt x="4373454" y="3119284"/>
                </a:cubicBezTo>
                <a:lnTo>
                  <a:pt x="4376441" y="3349196"/>
                </a:lnTo>
                <a:cubicBezTo>
                  <a:pt x="4376441" y="3358485"/>
                  <a:pt x="4376275" y="3374078"/>
                  <a:pt x="4375943" y="3395974"/>
                </a:cubicBezTo>
                <a:cubicBezTo>
                  <a:pt x="4375611" y="3417871"/>
                  <a:pt x="4375114" y="3445739"/>
                  <a:pt x="4374450" y="3479579"/>
                </a:cubicBezTo>
                <a:cubicBezTo>
                  <a:pt x="4373787" y="3489531"/>
                  <a:pt x="4373454" y="3499484"/>
                  <a:pt x="4373454" y="3509437"/>
                </a:cubicBezTo>
                <a:cubicBezTo>
                  <a:pt x="4373454" y="3519390"/>
                  <a:pt x="4373454" y="3529011"/>
                  <a:pt x="4373454" y="3538301"/>
                </a:cubicBezTo>
                <a:lnTo>
                  <a:pt x="4359521" y="3807028"/>
                </a:lnTo>
                <a:lnTo>
                  <a:pt x="4602372" y="3810014"/>
                </a:lnTo>
                <a:cubicBezTo>
                  <a:pt x="4606352" y="3806033"/>
                  <a:pt x="4608343" y="3794090"/>
                  <a:pt x="4608343" y="3774184"/>
                </a:cubicBezTo>
                <a:cubicBezTo>
                  <a:pt x="4608343" y="3764231"/>
                  <a:pt x="4607348" y="3731718"/>
                  <a:pt x="4605357" y="3676646"/>
                </a:cubicBezTo>
                <a:cubicBezTo>
                  <a:pt x="4604030" y="3640815"/>
                  <a:pt x="4603034" y="3609464"/>
                  <a:pt x="4602372" y="3582591"/>
                </a:cubicBezTo>
                <a:cubicBezTo>
                  <a:pt x="4601708" y="3555718"/>
                  <a:pt x="4601044" y="3533656"/>
                  <a:pt x="4600381" y="3516404"/>
                </a:cubicBezTo>
                <a:lnTo>
                  <a:pt x="4738726" y="3505456"/>
                </a:lnTo>
                <a:lnTo>
                  <a:pt x="4738726" y="3540291"/>
                </a:lnTo>
                <a:lnTo>
                  <a:pt x="4724791" y="3807028"/>
                </a:lnTo>
                <a:lnTo>
                  <a:pt x="4965651" y="3810014"/>
                </a:lnTo>
                <a:cubicBezTo>
                  <a:pt x="4968305" y="3807360"/>
                  <a:pt x="4969632" y="3801388"/>
                  <a:pt x="4969632" y="3792099"/>
                </a:cubicBezTo>
                <a:lnTo>
                  <a:pt x="4966646" y="3700532"/>
                </a:lnTo>
                <a:cubicBezTo>
                  <a:pt x="4963993" y="3650104"/>
                  <a:pt x="4962002" y="3593041"/>
                  <a:pt x="4960675" y="3529343"/>
                </a:cubicBezTo>
                <a:cubicBezTo>
                  <a:pt x="4959348" y="3465645"/>
                  <a:pt x="4958685" y="3394647"/>
                  <a:pt x="4958685" y="3316351"/>
                </a:cubicBezTo>
                <a:close/>
                <a:moveTo>
                  <a:pt x="6619978" y="3067529"/>
                </a:moveTo>
                <a:cubicBezTo>
                  <a:pt x="6588792" y="3067529"/>
                  <a:pt x="6555948" y="3071510"/>
                  <a:pt x="6521445" y="3079473"/>
                </a:cubicBezTo>
                <a:cubicBezTo>
                  <a:pt x="6493577" y="3086108"/>
                  <a:pt x="6469690" y="3094734"/>
                  <a:pt x="6449784" y="3105350"/>
                </a:cubicBezTo>
                <a:cubicBezTo>
                  <a:pt x="6396038" y="3131891"/>
                  <a:pt x="6353573" y="3177011"/>
                  <a:pt x="6322387" y="3240709"/>
                </a:cubicBezTo>
                <a:cubicBezTo>
                  <a:pt x="6294519" y="3298436"/>
                  <a:pt x="6280585" y="3375737"/>
                  <a:pt x="6280585" y="3472612"/>
                </a:cubicBezTo>
                <a:cubicBezTo>
                  <a:pt x="6280585" y="3489200"/>
                  <a:pt x="6281248" y="3505788"/>
                  <a:pt x="6282575" y="3522376"/>
                </a:cubicBezTo>
                <a:cubicBezTo>
                  <a:pt x="6283903" y="3538964"/>
                  <a:pt x="6285893" y="3555884"/>
                  <a:pt x="6288547" y="3573136"/>
                </a:cubicBezTo>
                <a:cubicBezTo>
                  <a:pt x="6303808" y="3656076"/>
                  <a:pt x="6341297" y="3719443"/>
                  <a:pt x="6401015" y="3763236"/>
                </a:cubicBezTo>
                <a:cubicBezTo>
                  <a:pt x="6459405" y="3807028"/>
                  <a:pt x="6526089" y="3828925"/>
                  <a:pt x="6601068" y="3828925"/>
                </a:cubicBezTo>
                <a:cubicBezTo>
                  <a:pt x="6662112" y="3828925"/>
                  <a:pt x="6717184" y="3813995"/>
                  <a:pt x="6766285" y="3784137"/>
                </a:cubicBezTo>
                <a:cubicBezTo>
                  <a:pt x="6815387" y="3754941"/>
                  <a:pt x="6847567" y="3713803"/>
                  <a:pt x="6862828" y="3660721"/>
                </a:cubicBezTo>
                <a:cubicBezTo>
                  <a:pt x="6877426" y="3614274"/>
                  <a:pt x="6884725" y="3553562"/>
                  <a:pt x="6884725" y="3478583"/>
                </a:cubicBezTo>
                <a:cubicBezTo>
                  <a:pt x="6884725" y="3463322"/>
                  <a:pt x="6884393" y="3454696"/>
                  <a:pt x="6883729" y="3452706"/>
                </a:cubicBezTo>
                <a:lnTo>
                  <a:pt x="6880744" y="3424838"/>
                </a:lnTo>
                <a:lnTo>
                  <a:pt x="6750361" y="3425833"/>
                </a:lnTo>
                <a:cubicBezTo>
                  <a:pt x="6663439" y="3427160"/>
                  <a:pt x="6618319" y="3428819"/>
                  <a:pt x="6615002" y="3430809"/>
                </a:cubicBezTo>
                <a:cubicBezTo>
                  <a:pt x="6612348" y="3433464"/>
                  <a:pt x="6611021" y="3453038"/>
                  <a:pt x="6611021" y="3489531"/>
                </a:cubicBezTo>
                <a:lnTo>
                  <a:pt x="6613011" y="3562187"/>
                </a:lnTo>
                <a:lnTo>
                  <a:pt x="6674719" y="3561192"/>
                </a:lnTo>
                <a:cubicBezTo>
                  <a:pt x="6674719" y="3581098"/>
                  <a:pt x="6665761" y="3597023"/>
                  <a:pt x="6647846" y="3608966"/>
                </a:cubicBezTo>
                <a:cubicBezTo>
                  <a:pt x="6630594" y="3620246"/>
                  <a:pt x="6609693" y="3625886"/>
                  <a:pt x="6585143" y="3625886"/>
                </a:cubicBezTo>
                <a:cubicBezTo>
                  <a:pt x="6566565" y="3625886"/>
                  <a:pt x="6550971" y="3621573"/>
                  <a:pt x="6538364" y="3612947"/>
                </a:cubicBezTo>
                <a:cubicBezTo>
                  <a:pt x="6505852" y="3593041"/>
                  <a:pt x="6489595" y="3544936"/>
                  <a:pt x="6489595" y="3468630"/>
                </a:cubicBezTo>
                <a:cubicBezTo>
                  <a:pt x="6489595" y="3422847"/>
                  <a:pt x="6497558" y="3381045"/>
                  <a:pt x="6513482" y="3343224"/>
                </a:cubicBezTo>
                <a:cubicBezTo>
                  <a:pt x="6532725" y="3300095"/>
                  <a:pt x="6560924" y="3278530"/>
                  <a:pt x="6598082" y="3278530"/>
                </a:cubicBezTo>
                <a:cubicBezTo>
                  <a:pt x="6615997" y="3278530"/>
                  <a:pt x="6631258" y="3283838"/>
                  <a:pt x="6643865" y="3294455"/>
                </a:cubicBezTo>
                <a:cubicBezTo>
                  <a:pt x="6655808" y="3305071"/>
                  <a:pt x="6662444" y="3319337"/>
                  <a:pt x="6663771" y="3337252"/>
                </a:cubicBezTo>
                <a:cubicBezTo>
                  <a:pt x="6663771" y="3345215"/>
                  <a:pt x="6667420" y="3349196"/>
                  <a:pt x="6674719" y="3349196"/>
                </a:cubicBezTo>
                <a:lnTo>
                  <a:pt x="6727469" y="3346210"/>
                </a:lnTo>
                <a:cubicBezTo>
                  <a:pt x="6757991" y="3344219"/>
                  <a:pt x="6777566" y="3343224"/>
                  <a:pt x="6786191" y="3343224"/>
                </a:cubicBezTo>
                <a:cubicBezTo>
                  <a:pt x="6793490" y="3343224"/>
                  <a:pt x="6803443" y="3342892"/>
                  <a:pt x="6816050" y="3342229"/>
                </a:cubicBezTo>
                <a:cubicBezTo>
                  <a:pt x="6828657" y="3341565"/>
                  <a:pt x="6844581" y="3340570"/>
                  <a:pt x="6863824" y="3339243"/>
                </a:cubicBezTo>
                <a:cubicBezTo>
                  <a:pt x="6864487" y="3339243"/>
                  <a:pt x="6864819" y="3336921"/>
                  <a:pt x="6864819" y="3332276"/>
                </a:cubicBezTo>
                <a:cubicBezTo>
                  <a:pt x="6864819" y="3326968"/>
                  <a:pt x="6864156" y="3318840"/>
                  <a:pt x="6862828" y="3307891"/>
                </a:cubicBezTo>
                <a:cubicBezTo>
                  <a:pt x="6861501" y="3296943"/>
                  <a:pt x="6859511" y="3283175"/>
                  <a:pt x="6856857" y="3266587"/>
                </a:cubicBezTo>
                <a:cubicBezTo>
                  <a:pt x="6843586" y="3196253"/>
                  <a:pt x="6813064" y="3144830"/>
                  <a:pt x="6765290" y="3112317"/>
                </a:cubicBezTo>
                <a:cubicBezTo>
                  <a:pt x="6746048" y="3099047"/>
                  <a:pt x="6724815" y="3089094"/>
                  <a:pt x="6701592" y="3082459"/>
                </a:cubicBezTo>
                <a:cubicBezTo>
                  <a:pt x="6670406" y="3072506"/>
                  <a:pt x="6643202" y="3067529"/>
                  <a:pt x="6619978" y="3067529"/>
                </a:cubicBezTo>
                <a:close/>
                <a:moveTo>
                  <a:pt x="8220634" y="3005821"/>
                </a:moveTo>
                <a:lnTo>
                  <a:pt x="8183808" y="3075492"/>
                </a:lnTo>
                <a:cubicBezTo>
                  <a:pt x="8203714" y="3086108"/>
                  <a:pt x="8218311" y="3096393"/>
                  <a:pt x="8227601" y="3106346"/>
                </a:cubicBezTo>
                <a:cubicBezTo>
                  <a:pt x="8238217" y="3119616"/>
                  <a:pt x="8240208" y="3133550"/>
                  <a:pt x="8233572" y="3148148"/>
                </a:cubicBezTo>
                <a:lnTo>
                  <a:pt x="8232577" y="3149143"/>
                </a:lnTo>
                <a:cubicBezTo>
                  <a:pt x="8223951" y="3162413"/>
                  <a:pt x="8211676" y="3167722"/>
                  <a:pt x="8195751" y="3165068"/>
                </a:cubicBezTo>
                <a:cubicBezTo>
                  <a:pt x="8193098" y="3165068"/>
                  <a:pt x="8191438" y="3164736"/>
                  <a:pt x="8190775" y="3164072"/>
                </a:cubicBezTo>
                <a:cubicBezTo>
                  <a:pt x="8187457" y="3160755"/>
                  <a:pt x="8184140" y="3157603"/>
                  <a:pt x="8180822" y="3154617"/>
                </a:cubicBezTo>
                <a:cubicBezTo>
                  <a:pt x="8177504" y="3151631"/>
                  <a:pt x="8174187" y="3148811"/>
                  <a:pt x="8170869" y="3146157"/>
                </a:cubicBezTo>
                <a:cubicBezTo>
                  <a:pt x="8119778" y="3105018"/>
                  <a:pt x="8055748" y="3084449"/>
                  <a:pt x="7978779" y="3084449"/>
                </a:cubicBezTo>
                <a:cubicBezTo>
                  <a:pt x="7939631" y="3084449"/>
                  <a:pt x="7908445" y="3088762"/>
                  <a:pt x="7885222" y="3097388"/>
                </a:cubicBezTo>
                <a:cubicBezTo>
                  <a:pt x="7821523" y="3118621"/>
                  <a:pt x="7770100" y="3167058"/>
                  <a:pt x="7730952" y="3242700"/>
                </a:cubicBezTo>
                <a:cubicBezTo>
                  <a:pt x="7691804" y="3317678"/>
                  <a:pt x="7672230" y="3398628"/>
                  <a:pt x="7672230" y="3485550"/>
                </a:cubicBezTo>
                <a:cubicBezTo>
                  <a:pt x="7672230" y="3546595"/>
                  <a:pt x="7681520" y="3600672"/>
                  <a:pt x="7700098" y="3647782"/>
                </a:cubicBezTo>
                <a:cubicBezTo>
                  <a:pt x="7719341" y="3698874"/>
                  <a:pt x="7750195" y="3739349"/>
                  <a:pt x="7792660" y="3769207"/>
                </a:cubicBezTo>
                <a:cubicBezTo>
                  <a:pt x="7837116" y="3801720"/>
                  <a:pt x="7889866" y="3817976"/>
                  <a:pt x="7950911" y="3817976"/>
                </a:cubicBezTo>
                <a:cubicBezTo>
                  <a:pt x="8037169" y="3817976"/>
                  <a:pt x="8107503" y="3790772"/>
                  <a:pt x="8161912" y="3736363"/>
                </a:cubicBezTo>
                <a:cubicBezTo>
                  <a:pt x="8216984" y="3681290"/>
                  <a:pt x="8251488" y="3604653"/>
                  <a:pt x="8265422" y="3506451"/>
                </a:cubicBezTo>
                <a:cubicBezTo>
                  <a:pt x="8268076" y="3489863"/>
                  <a:pt x="8269900" y="3473109"/>
                  <a:pt x="8270896" y="3456189"/>
                </a:cubicBezTo>
                <a:cubicBezTo>
                  <a:pt x="8271891" y="3439269"/>
                  <a:pt x="8272389" y="3422184"/>
                  <a:pt x="8272389" y="3404932"/>
                </a:cubicBezTo>
                <a:cubicBezTo>
                  <a:pt x="8272389" y="3333935"/>
                  <a:pt x="8259781" y="3273886"/>
                  <a:pt x="8234568" y="3224785"/>
                </a:cubicBezTo>
                <a:cubicBezTo>
                  <a:pt x="8254971" y="3217818"/>
                  <a:pt x="8271828" y="3206185"/>
                  <a:pt x="8285140" y="3189888"/>
                </a:cubicBezTo>
                <a:lnTo>
                  <a:pt x="8294808" y="3175660"/>
                </a:lnTo>
                <a:lnTo>
                  <a:pt x="8294287" y="3197539"/>
                </a:lnTo>
                <a:cubicBezTo>
                  <a:pt x="8291954" y="3309509"/>
                  <a:pt x="8290788" y="3511677"/>
                  <a:pt x="8290788" y="3804042"/>
                </a:cubicBezTo>
                <a:lnTo>
                  <a:pt x="8290788" y="3805038"/>
                </a:lnTo>
                <a:cubicBezTo>
                  <a:pt x="8290788" y="3807028"/>
                  <a:pt x="8296096" y="3808024"/>
                  <a:pt x="8306713" y="3808024"/>
                </a:cubicBezTo>
                <a:lnTo>
                  <a:pt x="8333585" y="3808024"/>
                </a:lnTo>
                <a:cubicBezTo>
                  <a:pt x="8346192" y="3808024"/>
                  <a:pt x="8356808" y="3808024"/>
                  <a:pt x="8365435" y="3808024"/>
                </a:cubicBezTo>
                <a:cubicBezTo>
                  <a:pt x="8374060" y="3808024"/>
                  <a:pt x="8381027" y="3807692"/>
                  <a:pt x="8386336" y="3807028"/>
                </a:cubicBezTo>
                <a:lnTo>
                  <a:pt x="8399274" y="3807028"/>
                </a:lnTo>
                <a:cubicBezTo>
                  <a:pt x="8460318" y="3806365"/>
                  <a:pt x="8494490" y="3803711"/>
                  <a:pt x="8501789" y="3799066"/>
                </a:cubicBezTo>
                <a:cubicBezTo>
                  <a:pt x="8507761" y="3795748"/>
                  <a:pt x="8511410" y="3785132"/>
                  <a:pt x="8512737" y="3767217"/>
                </a:cubicBezTo>
                <a:cubicBezTo>
                  <a:pt x="8513400" y="3765226"/>
                  <a:pt x="8513733" y="3761245"/>
                  <a:pt x="8513733" y="3755273"/>
                </a:cubicBezTo>
                <a:lnTo>
                  <a:pt x="8513733" y="3734372"/>
                </a:lnTo>
                <a:cubicBezTo>
                  <a:pt x="8513733" y="3466972"/>
                  <a:pt x="8521695" y="3333271"/>
                  <a:pt x="8537620" y="3333271"/>
                </a:cubicBezTo>
                <a:lnTo>
                  <a:pt x="8632172" y="3778165"/>
                </a:lnTo>
                <a:cubicBezTo>
                  <a:pt x="8632835" y="3788118"/>
                  <a:pt x="8634825" y="3796080"/>
                  <a:pt x="8638144" y="3802052"/>
                </a:cubicBezTo>
                <a:lnTo>
                  <a:pt x="8744639" y="3810014"/>
                </a:lnTo>
                <a:lnTo>
                  <a:pt x="8895923" y="3813995"/>
                </a:lnTo>
                <a:lnTo>
                  <a:pt x="8943697" y="3813995"/>
                </a:lnTo>
                <a:cubicBezTo>
                  <a:pt x="8950995" y="3813995"/>
                  <a:pt x="8954645" y="3761577"/>
                  <a:pt x="8954645" y="3656740"/>
                </a:cubicBezTo>
                <a:cubicBezTo>
                  <a:pt x="8954645" y="3628872"/>
                  <a:pt x="8955143" y="3589558"/>
                  <a:pt x="8956138" y="3538798"/>
                </a:cubicBezTo>
                <a:cubicBezTo>
                  <a:pt x="8957133" y="3488039"/>
                  <a:pt x="8958294" y="3425501"/>
                  <a:pt x="8959622" y="3351186"/>
                </a:cubicBezTo>
                <a:cubicBezTo>
                  <a:pt x="8960948" y="3291469"/>
                  <a:pt x="8961944" y="3242368"/>
                  <a:pt x="8962608" y="3203884"/>
                </a:cubicBezTo>
                <a:cubicBezTo>
                  <a:pt x="8963270" y="3165399"/>
                  <a:pt x="8963603" y="3137200"/>
                  <a:pt x="8963603" y="3119284"/>
                </a:cubicBezTo>
                <a:cubicBezTo>
                  <a:pt x="8963603" y="3099379"/>
                  <a:pt x="8963270" y="3089094"/>
                  <a:pt x="8962608" y="3088430"/>
                </a:cubicBezTo>
                <a:cubicBezTo>
                  <a:pt x="8959289" y="3085113"/>
                  <a:pt x="8884643" y="3083454"/>
                  <a:pt x="8738668" y="3083454"/>
                </a:cubicBezTo>
                <a:lnTo>
                  <a:pt x="8749616" y="3392989"/>
                </a:lnTo>
                <a:cubicBezTo>
                  <a:pt x="8751606" y="3438108"/>
                  <a:pt x="8752602" y="3480906"/>
                  <a:pt x="8752602" y="3521381"/>
                </a:cubicBezTo>
                <a:lnTo>
                  <a:pt x="8752602" y="3543277"/>
                </a:lnTo>
                <a:cubicBezTo>
                  <a:pt x="8743976" y="3501475"/>
                  <a:pt x="8734520" y="3457848"/>
                  <a:pt x="8724236" y="3412397"/>
                </a:cubicBezTo>
                <a:cubicBezTo>
                  <a:pt x="8713951" y="3366945"/>
                  <a:pt x="8702505" y="3318674"/>
                  <a:pt x="8689899" y="3267582"/>
                </a:cubicBezTo>
                <a:cubicBezTo>
                  <a:pt x="8664021" y="3163409"/>
                  <a:pt x="8649092" y="3107672"/>
                  <a:pt x="8645111" y="3100374"/>
                </a:cubicBezTo>
                <a:cubicBezTo>
                  <a:pt x="8643120" y="3097720"/>
                  <a:pt x="8620891" y="3096393"/>
                  <a:pt x="8578426" y="3096393"/>
                </a:cubicBezTo>
                <a:lnTo>
                  <a:pt x="8332590" y="3091416"/>
                </a:lnTo>
                <a:lnTo>
                  <a:pt x="8308589" y="3092871"/>
                </a:lnTo>
                <a:lnTo>
                  <a:pt x="8307721" y="3086191"/>
                </a:lnTo>
                <a:cubicBezTo>
                  <a:pt x="8298100" y="3061143"/>
                  <a:pt x="8276038" y="3038334"/>
                  <a:pt x="8241535" y="3017765"/>
                </a:cubicBezTo>
                <a:close/>
                <a:moveTo>
                  <a:pt x="2677084" y="3005821"/>
                </a:moveTo>
                <a:lnTo>
                  <a:pt x="2640258" y="3075492"/>
                </a:lnTo>
                <a:cubicBezTo>
                  <a:pt x="2660164" y="3086108"/>
                  <a:pt x="2674762" y="3096393"/>
                  <a:pt x="2684051" y="3106346"/>
                </a:cubicBezTo>
                <a:cubicBezTo>
                  <a:pt x="2694668" y="3119616"/>
                  <a:pt x="2696658" y="3133550"/>
                  <a:pt x="2690023" y="3148148"/>
                </a:cubicBezTo>
                <a:lnTo>
                  <a:pt x="2689027" y="3149143"/>
                </a:lnTo>
                <a:cubicBezTo>
                  <a:pt x="2680402" y="3162413"/>
                  <a:pt x="2668126" y="3167722"/>
                  <a:pt x="2652202" y="3165068"/>
                </a:cubicBezTo>
                <a:cubicBezTo>
                  <a:pt x="2649548" y="3165068"/>
                  <a:pt x="2647889" y="3164736"/>
                  <a:pt x="2647226" y="3164072"/>
                </a:cubicBezTo>
                <a:cubicBezTo>
                  <a:pt x="2643908" y="3160755"/>
                  <a:pt x="2640590" y="3157603"/>
                  <a:pt x="2637273" y="3154617"/>
                </a:cubicBezTo>
                <a:cubicBezTo>
                  <a:pt x="2633955" y="3151631"/>
                  <a:pt x="2630637" y="3148811"/>
                  <a:pt x="2627320" y="3146157"/>
                </a:cubicBezTo>
                <a:cubicBezTo>
                  <a:pt x="2576228" y="3105018"/>
                  <a:pt x="2512198" y="3084449"/>
                  <a:pt x="2435229" y="3084449"/>
                </a:cubicBezTo>
                <a:cubicBezTo>
                  <a:pt x="2396081" y="3084449"/>
                  <a:pt x="2364895" y="3088762"/>
                  <a:pt x="2341672" y="3097388"/>
                </a:cubicBezTo>
                <a:cubicBezTo>
                  <a:pt x="2277974" y="3118621"/>
                  <a:pt x="2226550" y="3167058"/>
                  <a:pt x="2187403" y="3242700"/>
                </a:cubicBezTo>
                <a:cubicBezTo>
                  <a:pt x="2148254" y="3317678"/>
                  <a:pt x="2128681" y="3398628"/>
                  <a:pt x="2128681" y="3485550"/>
                </a:cubicBezTo>
                <a:cubicBezTo>
                  <a:pt x="2128681" y="3546595"/>
                  <a:pt x="2137970" y="3600672"/>
                  <a:pt x="2156548" y="3647782"/>
                </a:cubicBezTo>
                <a:cubicBezTo>
                  <a:pt x="2175790" y="3698874"/>
                  <a:pt x="2206645" y="3739349"/>
                  <a:pt x="2249110" y="3769207"/>
                </a:cubicBezTo>
                <a:cubicBezTo>
                  <a:pt x="2293567" y="3801720"/>
                  <a:pt x="2346317" y="3817976"/>
                  <a:pt x="2407361" y="3817976"/>
                </a:cubicBezTo>
                <a:cubicBezTo>
                  <a:pt x="2493619" y="3817976"/>
                  <a:pt x="2563953" y="3790772"/>
                  <a:pt x="2618362" y="3736363"/>
                </a:cubicBezTo>
                <a:cubicBezTo>
                  <a:pt x="2673435" y="3681290"/>
                  <a:pt x="2707938" y="3604653"/>
                  <a:pt x="2721872" y="3506451"/>
                </a:cubicBezTo>
                <a:cubicBezTo>
                  <a:pt x="2724526" y="3489863"/>
                  <a:pt x="2726351" y="3473109"/>
                  <a:pt x="2727346" y="3456189"/>
                </a:cubicBezTo>
                <a:cubicBezTo>
                  <a:pt x="2728342" y="3439269"/>
                  <a:pt x="2728839" y="3422184"/>
                  <a:pt x="2728839" y="3404932"/>
                </a:cubicBezTo>
                <a:cubicBezTo>
                  <a:pt x="2728839" y="3333935"/>
                  <a:pt x="2716232" y="3273886"/>
                  <a:pt x="2691018" y="3224785"/>
                </a:cubicBezTo>
                <a:cubicBezTo>
                  <a:pt x="2718223" y="3215495"/>
                  <a:pt x="2739124" y="3197912"/>
                  <a:pt x="2753721" y="3172035"/>
                </a:cubicBezTo>
                <a:lnTo>
                  <a:pt x="2755712" y="3168053"/>
                </a:lnTo>
                <a:cubicBezTo>
                  <a:pt x="2786234" y="3109000"/>
                  <a:pt x="2766992" y="3058903"/>
                  <a:pt x="2697985" y="3017765"/>
                </a:cubicBezTo>
                <a:close/>
                <a:moveTo>
                  <a:pt x="2119807" y="2954066"/>
                </a:moveTo>
                <a:lnTo>
                  <a:pt x="2082981" y="3023737"/>
                </a:lnTo>
                <a:cubicBezTo>
                  <a:pt x="2102886" y="3034353"/>
                  <a:pt x="2117484" y="3044638"/>
                  <a:pt x="2126773" y="3054591"/>
                </a:cubicBezTo>
                <a:cubicBezTo>
                  <a:pt x="2137390" y="3067861"/>
                  <a:pt x="2139380" y="3081795"/>
                  <a:pt x="2132745" y="3096393"/>
                </a:cubicBezTo>
                <a:lnTo>
                  <a:pt x="2131750" y="3097388"/>
                </a:lnTo>
                <a:cubicBezTo>
                  <a:pt x="2125115" y="3108004"/>
                  <a:pt x="2116489" y="3113644"/>
                  <a:pt x="2105872" y="3114308"/>
                </a:cubicBezTo>
                <a:cubicBezTo>
                  <a:pt x="2102555" y="3101037"/>
                  <a:pt x="2099569" y="3093407"/>
                  <a:pt x="2096915" y="3091416"/>
                </a:cubicBezTo>
                <a:cubicBezTo>
                  <a:pt x="2094924" y="3089426"/>
                  <a:pt x="2077009" y="3088430"/>
                  <a:pt x="2043169" y="3088430"/>
                </a:cubicBezTo>
                <a:cubicBezTo>
                  <a:pt x="2029899" y="3088430"/>
                  <a:pt x="2019116" y="3088430"/>
                  <a:pt x="2010822" y="3088430"/>
                </a:cubicBezTo>
                <a:cubicBezTo>
                  <a:pt x="2002528" y="3088430"/>
                  <a:pt x="1996391" y="3088762"/>
                  <a:pt x="1992410" y="3089426"/>
                </a:cubicBezTo>
                <a:lnTo>
                  <a:pt x="1893876" y="3091416"/>
                </a:lnTo>
                <a:lnTo>
                  <a:pt x="1891885" y="3250662"/>
                </a:lnTo>
                <a:cubicBezTo>
                  <a:pt x="1891222" y="3423179"/>
                  <a:pt x="1879859" y="3521381"/>
                  <a:pt x="1857797" y="3545268"/>
                </a:cubicBezTo>
                <a:cubicBezTo>
                  <a:pt x="1849783" y="3553893"/>
                  <a:pt x="1837419" y="3558206"/>
                  <a:pt x="1820707" y="3558206"/>
                </a:cubicBezTo>
                <a:cubicBezTo>
                  <a:pt x="1803994" y="3558206"/>
                  <a:pt x="1791294" y="3553893"/>
                  <a:pt x="1782606" y="3545268"/>
                </a:cubicBezTo>
                <a:cubicBezTo>
                  <a:pt x="1763229" y="3526025"/>
                  <a:pt x="1753540" y="3476593"/>
                  <a:pt x="1753540" y="3396970"/>
                </a:cubicBezTo>
                <a:cubicBezTo>
                  <a:pt x="1753540" y="3381709"/>
                  <a:pt x="1754038" y="3364623"/>
                  <a:pt x="1755033" y="3345712"/>
                </a:cubicBezTo>
                <a:cubicBezTo>
                  <a:pt x="1756029" y="3326802"/>
                  <a:pt x="1757190" y="3306730"/>
                  <a:pt x="1758517" y="3285498"/>
                </a:cubicBezTo>
                <a:cubicBezTo>
                  <a:pt x="1759844" y="3272227"/>
                  <a:pt x="1761503" y="3256137"/>
                  <a:pt x="1763493" y="3237226"/>
                </a:cubicBezTo>
                <a:cubicBezTo>
                  <a:pt x="1765484" y="3218316"/>
                  <a:pt x="1768138" y="3196585"/>
                  <a:pt x="1771456" y="3172035"/>
                </a:cubicBezTo>
                <a:cubicBezTo>
                  <a:pt x="1774110" y="3154783"/>
                  <a:pt x="1775934" y="3141346"/>
                  <a:pt x="1776929" y="3131726"/>
                </a:cubicBezTo>
                <a:cubicBezTo>
                  <a:pt x="1777925" y="3122104"/>
                  <a:pt x="1778423" y="3115967"/>
                  <a:pt x="1778423" y="3113313"/>
                </a:cubicBezTo>
                <a:cubicBezTo>
                  <a:pt x="1779750" y="3107341"/>
                  <a:pt x="1779086" y="3103691"/>
                  <a:pt x="1776432" y="3102364"/>
                </a:cubicBezTo>
                <a:cubicBezTo>
                  <a:pt x="1775105" y="3101037"/>
                  <a:pt x="1736766" y="3099047"/>
                  <a:pt x="1661414" y="3096393"/>
                </a:cubicBezTo>
                <a:lnTo>
                  <a:pt x="1548449" y="3093407"/>
                </a:lnTo>
                <a:lnTo>
                  <a:pt x="1542493" y="3148148"/>
                </a:lnTo>
                <a:cubicBezTo>
                  <a:pt x="1536552" y="3207865"/>
                  <a:pt x="1533582" y="3279526"/>
                  <a:pt x="1533582" y="3363130"/>
                </a:cubicBezTo>
                <a:cubicBezTo>
                  <a:pt x="1533582" y="3495835"/>
                  <a:pt x="1539885" y="3587070"/>
                  <a:pt x="1552492" y="3636834"/>
                </a:cubicBezTo>
                <a:cubicBezTo>
                  <a:pt x="1564436" y="3690580"/>
                  <a:pt x="1589318" y="3734040"/>
                  <a:pt x="1627139" y="3767217"/>
                </a:cubicBezTo>
                <a:cubicBezTo>
                  <a:pt x="1670931" y="3805038"/>
                  <a:pt x="1728990" y="3823948"/>
                  <a:pt x="1801314" y="3823948"/>
                </a:cubicBezTo>
                <a:cubicBezTo>
                  <a:pt x="1876292" y="3823948"/>
                  <a:pt x="1940655" y="3802052"/>
                  <a:pt x="1994400" y="3758259"/>
                </a:cubicBezTo>
                <a:cubicBezTo>
                  <a:pt x="2028903" y="3729727"/>
                  <a:pt x="2054781" y="3694892"/>
                  <a:pt x="2072032" y="3653754"/>
                </a:cubicBezTo>
                <a:cubicBezTo>
                  <a:pt x="2088621" y="3613279"/>
                  <a:pt x="2100565" y="3553893"/>
                  <a:pt x="2107863" y="3475597"/>
                </a:cubicBezTo>
                <a:cubicBezTo>
                  <a:pt x="2110517" y="3453701"/>
                  <a:pt x="2112342" y="3428321"/>
                  <a:pt x="2113337" y="3399458"/>
                </a:cubicBezTo>
                <a:cubicBezTo>
                  <a:pt x="2114332" y="3370595"/>
                  <a:pt x="2114830" y="3338248"/>
                  <a:pt x="2114830" y="3302417"/>
                </a:cubicBezTo>
                <a:cubicBezTo>
                  <a:pt x="2114830" y="3252653"/>
                  <a:pt x="2113835" y="3211182"/>
                  <a:pt x="2111844" y="3178006"/>
                </a:cubicBezTo>
                <a:cubicBezTo>
                  <a:pt x="2113171" y="3177343"/>
                  <a:pt x="2114830" y="3177011"/>
                  <a:pt x="2116821" y="3177011"/>
                </a:cubicBezTo>
                <a:cubicBezTo>
                  <a:pt x="2153314" y="3171039"/>
                  <a:pt x="2179856" y="3152129"/>
                  <a:pt x="2196444" y="3120280"/>
                </a:cubicBezTo>
                <a:lnTo>
                  <a:pt x="2198434" y="3116298"/>
                </a:lnTo>
                <a:cubicBezTo>
                  <a:pt x="2228957" y="3057245"/>
                  <a:pt x="2209714" y="3007149"/>
                  <a:pt x="2140707" y="2966010"/>
                </a:cubicBezTo>
                <a:close/>
                <a:moveTo>
                  <a:pt x="10841813" y="2927194"/>
                </a:moveTo>
                <a:cubicBezTo>
                  <a:pt x="10833850" y="2940547"/>
                  <a:pt x="10817926" y="2963257"/>
                  <a:pt x="10794039" y="2995324"/>
                </a:cubicBezTo>
                <a:cubicBezTo>
                  <a:pt x="10783422" y="3008688"/>
                  <a:pt x="10773469" y="3021883"/>
                  <a:pt x="10764180" y="3034910"/>
                </a:cubicBezTo>
                <a:cubicBezTo>
                  <a:pt x="10754891" y="3047937"/>
                  <a:pt x="10746596" y="3060132"/>
                  <a:pt x="10739298" y="3071495"/>
                </a:cubicBezTo>
                <a:lnTo>
                  <a:pt x="10805982" y="3073501"/>
                </a:lnTo>
                <a:cubicBezTo>
                  <a:pt x="10821243" y="3074165"/>
                  <a:pt x="10835510" y="3074662"/>
                  <a:pt x="10848780" y="3074994"/>
                </a:cubicBezTo>
                <a:cubicBezTo>
                  <a:pt x="10862050" y="3075326"/>
                  <a:pt x="10873993" y="3075823"/>
                  <a:pt x="10884610" y="3076487"/>
                </a:cubicBezTo>
                <a:lnTo>
                  <a:pt x="10936365" y="2999337"/>
                </a:lnTo>
                <a:cubicBezTo>
                  <a:pt x="10944327" y="3014701"/>
                  <a:pt x="10952123" y="3028729"/>
                  <a:pt x="10959754" y="3041419"/>
                </a:cubicBezTo>
                <a:cubicBezTo>
                  <a:pt x="10967385" y="3054109"/>
                  <a:pt x="10974850" y="3065798"/>
                  <a:pt x="10982148" y="3076487"/>
                </a:cubicBezTo>
                <a:cubicBezTo>
                  <a:pt x="10996746" y="3075823"/>
                  <a:pt x="11010680" y="3074823"/>
                  <a:pt x="11023950" y="3073485"/>
                </a:cubicBezTo>
                <a:cubicBezTo>
                  <a:pt x="11037220" y="3072148"/>
                  <a:pt x="11049496" y="3070816"/>
                  <a:pt x="11060776" y="3069489"/>
                </a:cubicBezTo>
                <a:cubicBezTo>
                  <a:pt x="11085327" y="3065487"/>
                  <a:pt x="11100588" y="3063486"/>
                  <a:pt x="11106559" y="3063486"/>
                </a:cubicBezTo>
                <a:lnTo>
                  <a:pt x="11108550" y="3063486"/>
                </a:lnTo>
                <a:cubicBezTo>
                  <a:pt x="11101914" y="3048785"/>
                  <a:pt x="11089639" y="3026064"/>
                  <a:pt x="11071724" y="2995324"/>
                </a:cubicBezTo>
                <a:cubicBezTo>
                  <a:pt x="11061107" y="2977958"/>
                  <a:pt x="11052814" y="2963594"/>
                  <a:pt x="11046842" y="2952231"/>
                </a:cubicBezTo>
                <a:cubicBezTo>
                  <a:pt x="11040870" y="2940869"/>
                  <a:pt x="11036558" y="2932523"/>
                  <a:pt x="11033903" y="2927194"/>
                </a:cubicBezTo>
                <a:lnTo>
                  <a:pt x="10935370" y="2930180"/>
                </a:lnTo>
                <a:close/>
                <a:moveTo>
                  <a:pt x="916494" y="2916246"/>
                </a:moveTo>
                <a:cubicBezTo>
                  <a:pt x="854786" y="2917572"/>
                  <a:pt x="807178" y="2918734"/>
                  <a:pt x="773670" y="2919729"/>
                </a:cubicBezTo>
                <a:cubicBezTo>
                  <a:pt x="740162" y="2920724"/>
                  <a:pt x="720754" y="2921222"/>
                  <a:pt x="715446" y="2921222"/>
                </a:cubicBezTo>
                <a:lnTo>
                  <a:pt x="709474" y="2921222"/>
                </a:lnTo>
                <a:cubicBezTo>
                  <a:pt x="732034" y="2949090"/>
                  <a:pt x="752603" y="2974636"/>
                  <a:pt x="771182" y="2997859"/>
                </a:cubicBezTo>
                <a:cubicBezTo>
                  <a:pt x="789760" y="3021082"/>
                  <a:pt x="806349" y="3042979"/>
                  <a:pt x="820946" y="3063548"/>
                </a:cubicBezTo>
                <a:lnTo>
                  <a:pt x="955310" y="3060562"/>
                </a:lnTo>
                <a:cubicBezTo>
                  <a:pt x="961945" y="3060562"/>
                  <a:pt x="965263" y="3056249"/>
                  <a:pt x="965263" y="3047624"/>
                </a:cubicBezTo>
                <a:cubicBezTo>
                  <a:pt x="965263" y="3024400"/>
                  <a:pt x="949006" y="2980607"/>
                  <a:pt x="916494" y="2916246"/>
                </a:cubicBezTo>
                <a:close/>
                <a:moveTo>
                  <a:pt x="7983755" y="2905297"/>
                </a:moveTo>
                <a:cubicBezTo>
                  <a:pt x="7951243" y="2969659"/>
                  <a:pt x="7934986" y="3013452"/>
                  <a:pt x="7934986" y="3036675"/>
                </a:cubicBezTo>
                <a:cubicBezTo>
                  <a:pt x="7934986" y="3045301"/>
                  <a:pt x="7937972" y="3049614"/>
                  <a:pt x="7943944" y="3049614"/>
                </a:cubicBezTo>
                <a:lnTo>
                  <a:pt x="8078308" y="3052600"/>
                </a:lnTo>
                <a:cubicBezTo>
                  <a:pt x="8110820" y="3008144"/>
                  <a:pt x="8148310" y="2960702"/>
                  <a:pt x="8190775" y="2910274"/>
                </a:cubicBezTo>
                <a:close/>
                <a:moveTo>
                  <a:pt x="2440206" y="2905297"/>
                </a:moveTo>
                <a:cubicBezTo>
                  <a:pt x="2407693" y="2969659"/>
                  <a:pt x="2391437" y="3013452"/>
                  <a:pt x="2391437" y="3036675"/>
                </a:cubicBezTo>
                <a:cubicBezTo>
                  <a:pt x="2391437" y="3045301"/>
                  <a:pt x="2394422" y="3049614"/>
                  <a:pt x="2400394" y="3049614"/>
                </a:cubicBezTo>
                <a:lnTo>
                  <a:pt x="2534758" y="3052600"/>
                </a:lnTo>
                <a:cubicBezTo>
                  <a:pt x="2567271" y="3008144"/>
                  <a:pt x="2604760" y="2960702"/>
                  <a:pt x="2647226" y="2910274"/>
                </a:cubicBezTo>
                <a:close/>
                <a:moveTo>
                  <a:pt x="10921436" y="2733113"/>
                </a:moveTo>
                <a:cubicBezTo>
                  <a:pt x="10888923" y="2797474"/>
                  <a:pt x="10872667" y="2841267"/>
                  <a:pt x="10872667" y="2864491"/>
                </a:cubicBezTo>
                <a:cubicBezTo>
                  <a:pt x="10872667" y="2873116"/>
                  <a:pt x="10875652" y="2877429"/>
                  <a:pt x="10881624" y="2877429"/>
                </a:cubicBezTo>
                <a:lnTo>
                  <a:pt x="11015988" y="2880415"/>
                </a:lnTo>
                <a:cubicBezTo>
                  <a:pt x="11048501" y="2835959"/>
                  <a:pt x="11085990" y="2788517"/>
                  <a:pt x="11128456" y="2738089"/>
                </a:cubicBezTo>
                <a:close/>
                <a:moveTo>
                  <a:pt x="1842958" y="2310143"/>
                </a:moveTo>
                <a:lnTo>
                  <a:pt x="1880779" y="2310143"/>
                </a:lnTo>
                <a:cubicBezTo>
                  <a:pt x="1924572" y="2310143"/>
                  <a:pt x="1955094" y="2315119"/>
                  <a:pt x="1972346" y="2325072"/>
                </a:cubicBezTo>
                <a:cubicBezTo>
                  <a:pt x="1986943" y="2333698"/>
                  <a:pt x="1994242" y="2349954"/>
                  <a:pt x="1994242" y="2373841"/>
                </a:cubicBezTo>
                <a:cubicBezTo>
                  <a:pt x="1994242" y="2410999"/>
                  <a:pt x="1967369" y="2429578"/>
                  <a:pt x="1913624" y="2429578"/>
                </a:cubicBezTo>
                <a:cubicBezTo>
                  <a:pt x="1903007" y="2429578"/>
                  <a:pt x="1892391" y="2428914"/>
                  <a:pt x="1881774" y="2427587"/>
                </a:cubicBezTo>
                <a:cubicBezTo>
                  <a:pt x="1871158" y="2426260"/>
                  <a:pt x="1860210" y="2424269"/>
                  <a:pt x="1848930" y="2421615"/>
                </a:cubicBezTo>
                <a:lnTo>
                  <a:pt x="1843953" y="2382799"/>
                </a:lnTo>
                <a:close/>
                <a:moveTo>
                  <a:pt x="4458054" y="2295214"/>
                </a:moveTo>
                <a:cubicBezTo>
                  <a:pt x="4395020" y="2295214"/>
                  <a:pt x="4363502" y="2326731"/>
                  <a:pt x="4363502" y="2389766"/>
                </a:cubicBezTo>
                <a:cubicBezTo>
                  <a:pt x="4363502" y="2418961"/>
                  <a:pt x="4372791" y="2441853"/>
                  <a:pt x="4391370" y="2458441"/>
                </a:cubicBezTo>
                <a:cubicBezTo>
                  <a:pt x="4408622" y="2473702"/>
                  <a:pt x="4430518" y="2481333"/>
                  <a:pt x="4457059" y="2481333"/>
                </a:cubicBezTo>
                <a:cubicBezTo>
                  <a:pt x="4516113" y="2481333"/>
                  <a:pt x="4545639" y="2451474"/>
                  <a:pt x="4545639" y="2391757"/>
                </a:cubicBezTo>
                <a:cubicBezTo>
                  <a:pt x="4545639" y="2327395"/>
                  <a:pt x="4516444" y="2295214"/>
                  <a:pt x="4458054" y="2295214"/>
                </a:cubicBezTo>
                <a:close/>
                <a:moveTo>
                  <a:pt x="2535883" y="2095161"/>
                </a:moveTo>
                <a:lnTo>
                  <a:pt x="2582662" y="2337016"/>
                </a:lnTo>
                <a:cubicBezTo>
                  <a:pt x="2582662" y="2339670"/>
                  <a:pt x="2568728" y="2340997"/>
                  <a:pt x="2540860" y="2340997"/>
                </a:cubicBezTo>
                <a:cubicBezTo>
                  <a:pt x="2500385" y="2340997"/>
                  <a:pt x="2480147" y="2339006"/>
                  <a:pt x="2480147" y="2335025"/>
                </a:cubicBezTo>
                <a:cubicBezTo>
                  <a:pt x="2480147" y="2328390"/>
                  <a:pt x="2487446" y="2291564"/>
                  <a:pt x="2502044" y="2224548"/>
                </a:cubicBezTo>
                <a:cubicBezTo>
                  <a:pt x="2510006" y="2186727"/>
                  <a:pt x="2516144" y="2158196"/>
                  <a:pt x="2520457" y="2138953"/>
                </a:cubicBezTo>
                <a:cubicBezTo>
                  <a:pt x="2524769" y="2119711"/>
                  <a:pt x="2527257" y="2109426"/>
                  <a:pt x="2527921" y="2108099"/>
                </a:cubicBezTo>
                <a:cubicBezTo>
                  <a:pt x="2529911" y="2099474"/>
                  <a:pt x="2532566" y="2095161"/>
                  <a:pt x="2535883" y="2095161"/>
                </a:cubicBezTo>
                <a:close/>
                <a:moveTo>
                  <a:pt x="5777509" y="2074260"/>
                </a:moveTo>
                <a:cubicBezTo>
                  <a:pt x="5796750" y="2074260"/>
                  <a:pt x="5814666" y="2082554"/>
                  <a:pt x="5831254" y="2099142"/>
                </a:cubicBezTo>
                <a:cubicBezTo>
                  <a:pt x="5845189" y="2112412"/>
                  <a:pt x="5852156" y="2140612"/>
                  <a:pt x="5852156" y="2183741"/>
                </a:cubicBezTo>
                <a:cubicBezTo>
                  <a:pt x="5852156" y="2241468"/>
                  <a:pt x="5842202" y="2292228"/>
                  <a:pt x="5822297" y="2336021"/>
                </a:cubicBezTo>
                <a:cubicBezTo>
                  <a:pt x="5805709" y="2370524"/>
                  <a:pt x="5780494" y="2387775"/>
                  <a:pt x="5746655" y="2387775"/>
                </a:cubicBezTo>
                <a:cubicBezTo>
                  <a:pt x="5712152" y="2387775"/>
                  <a:pt x="5691582" y="2370856"/>
                  <a:pt x="5684947" y="2337016"/>
                </a:cubicBezTo>
                <a:cubicBezTo>
                  <a:pt x="5680302" y="2319101"/>
                  <a:pt x="5677980" y="2296541"/>
                  <a:pt x="5677980" y="2269336"/>
                </a:cubicBezTo>
                <a:cubicBezTo>
                  <a:pt x="5677980" y="2218908"/>
                  <a:pt x="5687601" y="2173457"/>
                  <a:pt x="5706843" y="2132982"/>
                </a:cubicBezTo>
                <a:cubicBezTo>
                  <a:pt x="5726086" y="2093834"/>
                  <a:pt x="5749641" y="2074260"/>
                  <a:pt x="5777509" y="2074260"/>
                </a:cubicBezTo>
                <a:close/>
                <a:moveTo>
                  <a:pt x="4458054" y="2035443"/>
                </a:moveTo>
                <a:cubicBezTo>
                  <a:pt x="4395020" y="2035443"/>
                  <a:pt x="4363502" y="2066961"/>
                  <a:pt x="4363502" y="2129996"/>
                </a:cubicBezTo>
                <a:cubicBezTo>
                  <a:pt x="4363502" y="2159191"/>
                  <a:pt x="4372791" y="2182083"/>
                  <a:pt x="4391370" y="2198671"/>
                </a:cubicBezTo>
                <a:cubicBezTo>
                  <a:pt x="4408622" y="2213932"/>
                  <a:pt x="4430518" y="2221562"/>
                  <a:pt x="4457059" y="2221562"/>
                </a:cubicBezTo>
                <a:cubicBezTo>
                  <a:pt x="4516113" y="2221562"/>
                  <a:pt x="4545639" y="2191704"/>
                  <a:pt x="4545639" y="2131986"/>
                </a:cubicBezTo>
                <a:cubicBezTo>
                  <a:pt x="4545639" y="2067624"/>
                  <a:pt x="4516444" y="2035443"/>
                  <a:pt x="4458054" y="2035443"/>
                </a:cubicBezTo>
                <a:close/>
                <a:moveTo>
                  <a:pt x="1840967" y="2030467"/>
                </a:moveTo>
                <a:lnTo>
                  <a:pt x="1881774" y="2030467"/>
                </a:lnTo>
                <a:cubicBezTo>
                  <a:pt x="1908315" y="2030467"/>
                  <a:pt x="1929216" y="2032458"/>
                  <a:pt x="1944477" y="2036439"/>
                </a:cubicBezTo>
                <a:cubicBezTo>
                  <a:pt x="1967701" y="2042410"/>
                  <a:pt x="1979313" y="2057008"/>
                  <a:pt x="1979313" y="2080231"/>
                </a:cubicBezTo>
                <a:cubicBezTo>
                  <a:pt x="1979313" y="2106773"/>
                  <a:pt x="1972014" y="2123361"/>
                  <a:pt x="1957416" y="2129996"/>
                </a:cubicBezTo>
                <a:cubicBezTo>
                  <a:pt x="1940164" y="2139285"/>
                  <a:pt x="1903007" y="2143930"/>
                  <a:pt x="1845944" y="2143930"/>
                </a:cubicBezTo>
                <a:lnTo>
                  <a:pt x="1842958" y="2057340"/>
                </a:lnTo>
                <a:close/>
                <a:moveTo>
                  <a:pt x="3606521" y="1894113"/>
                </a:moveTo>
                <a:cubicBezTo>
                  <a:pt x="3581411" y="1923308"/>
                  <a:pt x="3556617" y="1942882"/>
                  <a:pt x="3532139" y="1952835"/>
                </a:cubicBezTo>
                <a:cubicBezTo>
                  <a:pt x="3526831" y="1955489"/>
                  <a:pt x="3516878" y="1958143"/>
                  <a:pt x="3502280" y="1960797"/>
                </a:cubicBezTo>
                <a:cubicBezTo>
                  <a:pt x="3487682" y="1963451"/>
                  <a:pt x="3468109" y="1966437"/>
                  <a:pt x="3443558" y="1969754"/>
                </a:cubicBezTo>
                <a:lnTo>
                  <a:pt x="3439577" y="2116062"/>
                </a:lnTo>
                <a:lnTo>
                  <a:pt x="3542092" y="2108099"/>
                </a:lnTo>
                <a:lnTo>
                  <a:pt x="3542092" y="2180755"/>
                </a:lnTo>
                <a:cubicBezTo>
                  <a:pt x="3542092" y="2263696"/>
                  <a:pt x="3541263" y="2339836"/>
                  <a:pt x="3539603" y="2409174"/>
                </a:cubicBezTo>
                <a:cubicBezTo>
                  <a:pt x="3537945" y="2478512"/>
                  <a:pt x="3535456" y="2541713"/>
                  <a:pt x="3532139" y="2598777"/>
                </a:cubicBezTo>
                <a:lnTo>
                  <a:pt x="3779966" y="2608729"/>
                </a:lnTo>
                <a:lnTo>
                  <a:pt x="3780961" y="2581857"/>
                </a:lnTo>
                <a:lnTo>
                  <a:pt x="3779966" y="2497257"/>
                </a:lnTo>
                <a:cubicBezTo>
                  <a:pt x="3779302" y="2472707"/>
                  <a:pt x="3778804" y="2448322"/>
                  <a:pt x="3778473" y="2424103"/>
                </a:cubicBezTo>
                <a:cubicBezTo>
                  <a:pt x="3778141" y="2399885"/>
                  <a:pt x="3777975" y="2375169"/>
                  <a:pt x="3777975" y="2349954"/>
                </a:cubicBezTo>
                <a:cubicBezTo>
                  <a:pt x="3777975" y="2270995"/>
                  <a:pt x="3778970" y="2119048"/>
                  <a:pt x="3780961" y="1894113"/>
                </a:cubicBezTo>
                <a:close/>
                <a:moveTo>
                  <a:pt x="3105812" y="1893117"/>
                </a:moveTo>
                <a:lnTo>
                  <a:pt x="3043108" y="1896103"/>
                </a:lnTo>
                <a:cubicBezTo>
                  <a:pt x="3021875" y="1897430"/>
                  <a:pt x="3001140" y="1898425"/>
                  <a:pt x="2980903" y="1899089"/>
                </a:cubicBezTo>
                <a:cubicBezTo>
                  <a:pt x="2960665" y="1899752"/>
                  <a:pt x="2940925" y="1900084"/>
                  <a:pt x="2921683" y="1900084"/>
                </a:cubicBezTo>
                <a:lnTo>
                  <a:pt x="2863956" y="1900084"/>
                </a:lnTo>
                <a:lnTo>
                  <a:pt x="2865947" y="2129996"/>
                </a:lnTo>
                <a:cubicBezTo>
                  <a:pt x="2865947" y="2156537"/>
                  <a:pt x="2865947" y="2180590"/>
                  <a:pt x="2865947" y="2202154"/>
                </a:cubicBezTo>
                <a:cubicBezTo>
                  <a:pt x="2865947" y="2223719"/>
                  <a:pt x="2865615" y="2243127"/>
                  <a:pt x="2864951" y="2260379"/>
                </a:cubicBezTo>
                <a:lnTo>
                  <a:pt x="2862961" y="2343983"/>
                </a:lnTo>
                <a:lnTo>
                  <a:pt x="2849027" y="2587828"/>
                </a:lnTo>
                <a:lnTo>
                  <a:pt x="3109793" y="2597781"/>
                </a:lnTo>
                <a:cubicBezTo>
                  <a:pt x="3113774" y="2593137"/>
                  <a:pt x="3115764" y="2580861"/>
                  <a:pt x="3115764" y="2560956"/>
                </a:cubicBezTo>
                <a:lnTo>
                  <a:pt x="3113774" y="2488299"/>
                </a:lnTo>
                <a:cubicBezTo>
                  <a:pt x="3111119" y="2437872"/>
                  <a:pt x="3109129" y="2380808"/>
                  <a:pt x="3107802" y="2317110"/>
                </a:cubicBezTo>
                <a:cubicBezTo>
                  <a:pt x="3106475" y="2253412"/>
                  <a:pt x="3105812" y="2182414"/>
                  <a:pt x="3105812" y="2104118"/>
                </a:cubicBezTo>
                <a:close/>
                <a:moveTo>
                  <a:pt x="2428392" y="1886150"/>
                </a:moveTo>
                <a:cubicBezTo>
                  <a:pt x="2386590" y="1886150"/>
                  <a:pt x="2364694" y="1887809"/>
                  <a:pt x="2362703" y="1891127"/>
                </a:cubicBezTo>
                <a:cubicBezTo>
                  <a:pt x="2360049" y="1895108"/>
                  <a:pt x="2354409" y="1918995"/>
                  <a:pt x="2345783" y="1962787"/>
                </a:cubicBezTo>
                <a:lnTo>
                  <a:pt x="2328863" y="2044401"/>
                </a:lnTo>
                <a:cubicBezTo>
                  <a:pt x="2324882" y="2065634"/>
                  <a:pt x="2320901" y="2085705"/>
                  <a:pt x="2316920" y="2104616"/>
                </a:cubicBezTo>
                <a:cubicBezTo>
                  <a:pt x="2312939" y="2123526"/>
                  <a:pt x="2309289" y="2141607"/>
                  <a:pt x="2305972" y="2158859"/>
                </a:cubicBezTo>
                <a:cubicBezTo>
                  <a:pt x="2286730" y="2246445"/>
                  <a:pt x="2266824" y="2332039"/>
                  <a:pt x="2246254" y="2415643"/>
                </a:cubicBezTo>
                <a:cubicBezTo>
                  <a:pt x="2221041" y="2521807"/>
                  <a:pt x="2208434" y="2579866"/>
                  <a:pt x="2208434" y="2589819"/>
                </a:cubicBezTo>
                <a:lnTo>
                  <a:pt x="2322892" y="2587828"/>
                </a:lnTo>
                <a:lnTo>
                  <a:pt x="2436354" y="2581857"/>
                </a:lnTo>
                <a:lnTo>
                  <a:pt x="2452279" y="2477351"/>
                </a:lnTo>
                <a:cubicBezTo>
                  <a:pt x="2471521" y="2476024"/>
                  <a:pt x="2489105" y="2474863"/>
                  <a:pt x="2505029" y="2473868"/>
                </a:cubicBezTo>
                <a:cubicBezTo>
                  <a:pt x="2520954" y="2472873"/>
                  <a:pt x="2535220" y="2472375"/>
                  <a:pt x="2547827" y="2472375"/>
                </a:cubicBezTo>
                <a:cubicBezTo>
                  <a:pt x="2577022" y="2472375"/>
                  <a:pt x="2597591" y="2474034"/>
                  <a:pt x="2609535" y="2477351"/>
                </a:cubicBezTo>
                <a:lnTo>
                  <a:pt x="2623469" y="2597781"/>
                </a:lnTo>
                <a:lnTo>
                  <a:pt x="2766790" y="2597781"/>
                </a:lnTo>
                <a:cubicBezTo>
                  <a:pt x="2819209" y="2597781"/>
                  <a:pt x="2845418" y="2592473"/>
                  <a:pt x="2845418" y="2581857"/>
                </a:cubicBezTo>
                <a:cubicBezTo>
                  <a:pt x="2845418" y="2579866"/>
                  <a:pt x="2845086" y="2578539"/>
                  <a:pt x="2844422" y="2577875"/>
                </a:cubicBezTo>
                <a:cubicBezTo>
                  <a:pt x="2837124" y="2556643"/>
                  <a:pt x="2828498" y="2526120"/>
                  <a:pt x="2818545" y="2486309"/>
                </a:cubicBezTo>
                <a:cubicBezTo>
                  <a:pt x="2808592" y="2446498"/>
                  <a:pt x="2796980" y="2397396"/>
                  <a:pt x="2783710" y="2339006"/>
                </a:cubicBezTo>
                <a:cubicBezTo>
                  <a:pt x="2769112" y="2275308"/>
                  <a:pt x="2756174" y="2218411"/>
                  <a:pt x="2744894" y="2168315"/>
                </a:cubicBezTo>
                <a:cubicBezTo>
                  <a:pt x="2733614" y="2118218"/>
                  <a:pt x="2723993" y="2073928"/>
                  <a:pt x="2716030" y="2035443"/>
                </a:cubicBezTo>
                <a:cubicBezTo>
                  <a:pt x="2696788" y="1945867"/>
                  <a:pt x="2686172" y="1900416"/>
                  <a:pt x="2684181" y="1899089"/>
                </a:cubicBezTo>
                <a:cubicBezTo>
                  <a:pt x="2681527" y="1896435"/>
                  <a:pt x="2650010" y="1893449"/>
                  <a:pt x="2589629" y="1890131"/>
                </a:cubicBezTo>
                <a:cubicBezTo>
                  <a:pt x="2562424" y="1888804"/>
                  <a:pt x="2535552" y="1887809"/>
                  <a:pt x="2509011" y="1887145"/>
                </a:cubicBezTo>
                <a:cubicBezTo>
                  <a:pt x="2482470" y="1886482"/>
                  <a:pt x="2455597" y="1886150"/>
                  <a:pt x="2428392" y="1886150"/>
                </a:cubicBezTo>
                <a:close/>
                <a:moveTo>
                  <a:pt x="1839972" y="1883164"/>
                </a:moveTo>
                <a:cubicBezTo>
                  <a:pt x="1806796" y="1883164"/>
                  <a:pt x="1775610" y="1883330"/>
                  <a:pt x="1746415" y="1883662"/>
                </a:cubicBezTo>
                <a:cubicBezTo>
                  <a:pt x="1717220" y="1883994"/>
                  <a:pt x="1689684" y="1884491"/>
                  <a:pt x="1663806" y="1885155"/>
                </a:cubicBezTo>
                <a:cubicBezTo>
                  <a:pt x="1663143" y="1885818"/>
                  <a:pt x="1661816" y="1921981"/>
                  <a:pt x="1659825" y="1993641"/>
                </a:cubicBezTo>
                <a:cubicBezTo>
                  <a:pt x="1658498" y="2031462"/>
                  <a:pt x="1657503" y="2071606"/>
                  <a:pt x="1656839" y="2114071"/>
                </a:cubicBezTo>
                <a:cubicBezTo>
                  <a:pt x="1656176" y="2156537"/>
                  <a:pt x="1655181" y="2202652"/>
                  <a:pt x="1653853" y="2252416"/>
                </a:cubicBezTo>
                <a:cubicBezTo>
                  <a:pt x="1651863" y="2353272"/>
                  <a:pt x="1650867" y="2435549"/>
                  <a:pt x="1650867" y="2499248"/>
                </a:cubicBezTo>
                <a:cubicBezTo>
                  <a:pt x="1650867" y="2515836"/>
                  <a:pt x="1651033" y="2532756"/>
                  <a:pt x="1651365" y="2550007"/>
                </a:cubicBezTo>
                <a:cubicBezTo>
                  <a:pt x="1651697" y="2567259"/>
                  <a:pt x="1652195" y="2584842"/>
                  <a:pt x="1652858" y="2602758"/>
                </a:cubicBezTo>
                <a:lnTo>
                  <a:pt x="1760551" y="2603753"/>
                </a:lnTo>
                <a:cubicBezTo>
                  <a:pt x="1815054" y="2603753"/>
                  <a:pt x="1864409" y="2602758"/>
                  <a:pt x="1908616" y="2600767"/>
                </a:cubicBezTo>
                <a:cubicBezTo>
                  <a:pt x="1952823" y="2598777"/>
                  <a:pt x="1992542" y="2595459"/>
                  <a:pt x="2027770" y="2590814"/>
                </a:cubicBezTo>
                <a:cubicBezTo>
                  <a:pt x="2088255" y="2583515"/>
                  <a:pt x="2131462" y="2563941"/>
                  <a:pt x="2157392" y="2532092"/>
                </a:cubicBezTo>
                <a:cubicBezTo>
                  <a:pt x="2185975" y="2497589"/>
                  <a:pt x="2200267" y="2446166"/>
                  <a:pt x="2200267" y="2377823"/>
                </a:cubicBezTo>
                <a:lnTo>
                  <a:pt x="2200267" y="2370856"/>
                </a:lnTo>
                <a:cubicBezTo>
                  <a:pt x="2200267" y="2299195"/>
                  <a:pt x="2167422" y="2243790"/>
                  <a:pt x="2101733" y="2204642"/>
                </a:cubicBezTo>
                <a:cubicBezTo>
                  <a:pt x="2149507" y="2174120"/>
                  <a:pt x="2173394" y="2130991"/>
                  <a:pt x="2173394" y="2075255"/>
                </a:cubicBezTo>
                <a:cubicBezTo>
                  <a:pt x="2173394" y="2004258"/>
                  <a:pt x="2146521" y="1951839"/>
                  <a:pt x="2092775" y="1917999"/>
                </a:cubicBezTo>
                <a:cubicBezTo>
                  <a:pt x="2075524" y="1908046"/>
                  <a:pt x="2046329" y="1899089"/>
                  <a:pt x="2005190" y="1891127"/>
                </a:cubicBezTo>
                <a:cubicBezTo>
                  <a:pt x="1996564" y="1889800"/>
                  <a:pt x="1987939" y="1888804"/>
                  <a:pt x="1979313" y="1888141"/>
                </a:cubicBezTo>
                <a:cubicBezTo>
                  <a:pt x="1970687" y="1887477"/>
                  <a:pt x="1961729" y="1886814"/>
                  <a:pt x="1952440" y="1886150"/>
                </a:cubicBezTo>
                <a:cubicBezTo>
                  <a:pt x="1923245" y="1884160"/>
                  <a:pt x="1885756" y="1883164"/>
                  <a:pt x="1839972" y="1883164"/>
                </a:cubicBezTo>
                <a:close/>
                <a:moveTo>
                  <a:pt x="8811672" y="1869230"/>
                </a:moveTo>
                <a:cubicBezTo>
                  <a:pt x="8803378" y="1869230"/>
                  <a:pt x="8797240" y="1869562"/>
                  <a:pt x="8793259" y="1870225"/>
                </a:cubicBezTo>
                <a:lnTo>
                  <a:pt x="8694726" y="1872216"/>
                </a:lnTo>
                <a:lnTo>
                  <a:pt x="8692735" y="2031462"/>
                </a:lnTo>
                <a:cubicBezTo>
                  <a:pt x="8692072" y="2203979"/>
                  <a:pt x="8680708" y="2302181"/>
                  <a:pt x="8658646" y="2326068"/>
                </a:cubicBezTo>
                <a:cubicBezTo>
                  <a:pt x="8650632" y="2334693"/>
                  <a:pt x="8638269" y="2339006"/>
                  <a:pt x="8621556" y="2339006"/>
                </a:cubicBezTo>
                <a:cubicBezTo>
                  <a:pt x="8604844" y="2339006"/>
                  <a:pt x="8592144" y="2334693"/>
                  <a:pt x="8583456" y="2326068"/>
                </a:cubicBezTo>
                <a:cubicBezTo>
                  <a:pt x="8564078" y="2306825"/>
                  <a:pt x="8554390" y="2257393"/>
                  <a:pt x="8554390" y="2177770"/>
                </a:cubicBezTo>
                <a:cubicBezTo>
                  <a:pt x="8554390" y="2162508"/>
                  <a:pt x="8554888" y="2145423"/>
                  <a:pt x="8555883" y="2126512"/>
                </a:cubicBezTo>
                <a:cubicBezTo>
                  <a:pt x="8556878" y="2107602"/>
                  <a:pt x="8558039" y="2087530"/>
                  <a:pt x="8559366" y="2066297"/>
                </a:cubicBezTo>
                <a:cubicBezTo>
                  <a:pt x="8560694" y="2053027"/>
                  <a:pt x="8562352" y="2036936"/>
                  <a:pt x="8564343" y="2018026"/>
                </a:cubicBezTo>
                <a:cubicBezTo>
                  <a:pt x="8566333" y="1999115"/>
                  <a:pt x="8568987" y="1977385"/>
                  <a:pt x="8572305" y="1952835"/>
                </a:cubicBezTo>
                <a:cubicBezTo>
                  <a:pt x="8574959" y="1935583"/>
                  <a:pt x="8576784" y="1922146"/>
                  <a:pt x="8577779" y="1912525"/>
                </a:cubicBezTo>
                <a:cubicBezTo>
                  <a:pt x="8578775" y="1902904"/>
                  <a:pt x="8579272" y="1896767"/>
                  <a:pt x="8579272" y="1894113"/>
                </a:cubicBezTo>
                <a:cubicBezTo>
                  <a:pt x="8580599" y="1888141"/>
                  <a:pt x="8579936" y="1884491"/>
                  <a:pt x="8577282" y="1883164"/>
                </a:cubicBezTo>
                <a:cubicBezTo>
                  <a:pt x="8575954" y="1881837"/>
                  <a:pt x="8537615" y="1879847"/>
                  <a:pt x="8462264" y="1877193"/>
                </a:cubicBezTo>
                <a:lnTo>
                  <a:pt x="8349298" y="1874207"/>
                </a:lnTo>
                <a:lnTo>
                  <a:pt x="8343342" y="1928948"/>
                </a:lnTo>
                <a:cubicBezTo>
                  <a:pt x="8337402" y="1988665"/>
                  <a:pt x="8334431" y="2060326"/>
                  <a:pt x="8334431" y="2143930"/>
                </a:cubicBezTo>
                <a:cubicBezTo>
                  <a:pt x="8334431" y="2276635"/>
                  <a:pt x="8340734" y="2367870"/>
                  <a:pt x="8353342" y="2417634"/>
                </a:cubicBezTo>
                <a:cubicBezTo>
                  <a:pt x="8365285" y="2471380"/>
                  <a:pt x="8390167" y="2514841"/>
                  <a:pt x="8427988" y="2548017"/>
                </a:cubicBezTo>
                <a:cubicBezTo>
                  <a:pt x="8471781" y="2585838"/>
                  <a:pt x="8529840" y="2604748"/>
                  <a:pt x="8602164" y="2604748"/>
                </a:cubicBezTo>
                <a:cubicBezTo>
                  <a:pt x="8677142" y="2604748"/>
                  <a:pt x="8741504" y="2582852"/>
                  <a:pt x="8795250" y="2539059"/>
                </a:cubicBezTo>
                <a:cubicBezTo>
                  <a:pt x="8829753" y="2510528"/>
                  <a:pt x="8855630" y="2475693"/>
                  <a:pt x="8872882" y="2434554"/>
                </a:cubicBezTo>
                <a:cubicBezTo>
                  <a:pt x="8889470" y="2394079"/>
                  <a:pt x="8901414" y="2334693"/>
                  <a:pt x="8908713" y="2256397"/>
                </a:cubicBezTo>
                <a:cubicBezTo>
                  <a:pt x="8911366" y="2234501"/>
                  <a:pt x="8913191" y="2209121"/>
                  <a:pt x="8914187" y="2180258"/>
                </a:cubicBezTo>
                <a:cubicBezTo>
                  <a:pt x="8915182" y="2151394"/>
                  <a:pt x="8915680" y="2119048"/>
                  <a:pt x="8915680" y="2083217"/>
                </a:cubicBezTo>
                <a:cubicBezTo>
                  <a:pt x="8915680" y="1950512"/>
                  <a:pt x="8909708" y="1880178"/>
                  <a:pt x="8897764" y="1872216"/>
                </a:cubicBezTo>
                <a:cubicBezTo>
                  <a:pt x="8895774" y="1870225"/>
                  <a:pt x="8877859" y="1869230"/>
                  <a:pt x="8844019" y="1869230"/>
                </a:cubicBezTo>
                <a:cubicBezTo>
                  <a:pt x="8830748" y="1869230"/>
                  <a:pt x="8819966" y="1869230"/>
                  <a:pt x="8811672" y="1869230"/>
                </a:cubicBezTo>
                <a:close/>
                <a:moveTo>
                  <a:pt x="4093286" y="1867240"/>
                </a:moveTo>
                <a:cubicBezTo>
                  <a:pt x="4036223" y="1867240"/>
                  <a:pt x="3987786" y="1877193"/>
                  <a:pt x="3947974" y="1897098"/>
                </a:cubicBezTo>
                <a:cubicBezTo>
                  <a:pt x="3871005" y="1936246"/>
                  <a:pt x="3832520" y="2020182"/>
                  <a:pt x="3832520" y="2148906"/>
                </a:cubicBezTo>
                <a:lnTo>
                  <a:pt x="4033569" y="2148906"/>
                </a:lnTo>
                <a:cubicBezTo>
                  <a:pt x="4033569" y="2065966"/>
                  <a:pt x="4054470" y="2024495"/>
                  <a:pt x="4096271" y="2024495"/>
                </a:cubicBezTo>
                <a:cubicBezTo>
                  <a:pt x="4143382" y="2024495"/>
                  <a:pt x="4166937" y="2046060"/>
                  <a:pt x="4166937" y="2089189"/>
                </a:cubicBezTo>
                <a:cubicBezTo>
                  <a:pt x="4166937" y="2121702"/>
                  <a:pt x="4153335" y="2147579"/>
                  <a:pt x="4126130" y="2166821"/>
                </a:cubicBezTo>
                <a:cubicBezTo>
                  <a:pt x="4119495" y="2171466"/>
                  <a:pt x="4110538" y="2176774"/>
                  <a:pt x="4099258" y="2182746"/>
                </a:cubicBezTo>
                <a:cubicBezTo>
                  <a:pt x="4087978" y="2188718"/>
                  <a:pt x="4074044" y="2195685"/>
                  <a:pt x="4057456" y="2203647"/>
                </a:cubicBezTo>
                <a:lnTo>
                  <a:pt x="3974847" y="2245449"/>
                </a:lnTo>
                <a:cubicBezTo>
                  <a:pt x="3868019" y="2301185"/>
                  <a:pt x="3816596" y="2361566"/>
                  <a:pt x="3820577" y="2426592"/>
                </a:cubicBezTo>
                <a:lnTo>
                  <a:pt x="3821572" y="2593800"/>
                </a:lnTo>
                <a:cubicBezTo>
                  <a:pt x="3822236" y="2593137"/>
                  <a:pt x="3829203" y="2592805"/>
                  <a:pt x="3842473" y="2592805"/>
                </a:cubicBezTo>
                <a:lnTo>
                  <a:pt x="4340117" y="2592805"/>
                </a:lnTo>
                <a:lnTo>
                  <a:pt x="4340117" y="2492281"/>
                </a:lnTo>
                <a:cubicBezTo>
                  <a:pt x="4340117" y="2480337"/>
                  <a:pt x="4340117" y="2470716"/>
                  <a:pt x="4340117" y="2463417"/>
                </a:cubicBezTo>
                <a:cubicBezTo>
                  <a:pt x="4340117" y="2456118"/>
                  <a:pt x="4339785" y="2450810"/>
                  <a:pt x="4339122" y="2447493"/>
                </a:cubicBezTo>
                <a:cubicBezTo>
                  <a:pt x="4339785" y="2446829"/>
                  <a:pt x="4340117" y="2445502"/>
                  <a:pt x="4340117" y="2443512"/>
                </a:cubicBezTo>
                <a:lnTo>
                  <a:pt x="4339122" y="2440526"/>
                </a:lnTo>
                <a:cubicBezTo>
                  <a:pt x="4338458" y="2408013"/>
                  <a:pt x="4336136" y="2391757"/>
                  <a:pt x="4332155" y="2391757"/>
                </a:cubicBezTo>
                <a:cubicBezTo>
                  <a:pt x="4319548" y="2391757"/>
                  <a:pt x="4304784" y="2391922"/>
                  <a:pt x="4287864" y="2392254"/>
                </a:cubicBezTo>
                <a:cubicBezTo>
                  <a:pt x="4270945" y="2392586"/>
                  <a:pt x="4251868" y="2393084"/>
                  <a:pt x="4230635" y="2393747"/>
                </a:cubicBezTo>
                <a:cubicBezTo>
                  <a:pt x="4209403" y="2394411"/>
                  <a:pt x="4191819" y="2394908"/>
                  <a:pt x="4177886" y="2395240"/>
                </a:cubicBezTo>
                <a:cubicBezTo>
                  <a:pt x="4163951" y="2395572"/>
                  <a:pt x="4154330" y="2395738"/>
                  <a:pt x="4149022" y="2395738"/>
                </a:cubicBezTo>
                <a:cubicBezTo>
                  <a:pt x="4135088" y="2395738"/>
                  <a:pt x="4123477" y="2395738"/>
                  <a:pt x="4114187" y="2395738"/>
                </a:cubicBezTo>
                <a:cubicBezTo>
                  <a:pt x="4104898" y="2395738"/>
                  <a:pt x="4097599" y="2395406"/>
                  <a:pt x="4092290" y="2394743"/>
                </a:cubicBezTo>
                <a:lnTo>
                  <a:pt x="4092290" y="2383794"/>
                </a:lnTo>
                <a:cubicBezTo>
                  <a:pt x="4092290" y="2372514"/>
                  <a:pt x="4105893" y="2360239"/>
                  <a:pt x="4133098" y="2346969"/>
                </a:cubicBezTo>
                <a:cubicBezTo>
                  <a:pt x="4165610" y="2331708"/>
                  <a:pt x="4189331" y="2320759"/>
                  <a:pt x="4204260" y="2314124"/>
                </a:cubicBezTo>
                <a:cubicBezTo>
                  <a:pt x="4219189" y="2307489"/>
                  <a:pt x="4225328" y="2304835"/>
                  <a:pt x="4222673" y="2306162"/>
                </a:cubicBezTo>
                <a:cubicBezTo>
                  <a:pt x="4309595" y="2259051"/>
                  <a:pt x="4353056" y="2188718"/>
                  <a:pt x="4353056" y="2095161"/>
                </a:cubicBezTo>
                <a:cubicBezTo>
                  <a:pt x="4353056" y="2024827"/>
                  <a:pt x="4332155" y="1969754"/>
                  <a:pt x="4290353" y="1929943"/>
                </a:cubicBezTo>
                <a:cubicBezTo>
                  <a:pt x="4245233" y="1888141"/>
                  <a:pt x="4179544" y="1867240"/>
                  <a:pt x="4093286" y="1867240"/>
                </a:cubicBezTo>
                <a:close/>
                <a:moveTo>
                  <a:pt x="9386367" y="1864254"/>
                </a:moveTo>
                <a:lnTo>
                  <a:pt x="9397315" y="2173789"/>
                </a:lnTo>
                <a:cubicBezTo>
                  <a:pt x="9399306" y="2218908"/>
                  <a:pt x="9400301" y="2261706"/>
                  <a:pt x="9400301" y="2302181"/>
                </a:cubicBezTo>
                <a:lnTo>
                  <a:pt x="9400301" y="2324077"/>
                </a:lnTo>
                <a:cubicBezTo>
                  <a:pt x="9391675" y="2282275"/>
                  <a:pt x="9382220" y="2238648"/>
                  <a:pt x="9371935" y="2193197"/>
                </a:cubicBezTo>
                <a:cubicBezTo>
                  <a:pt x="9361651" y="2147745"/>
                  <a:pt x="9350205" y="2099474"/>
                  <a:pt x="9337598" y="2048382"/>
                </a:cubicBezTo>
                <a:cubicBezTo>
                  <a:pt x="9311721" y="1944209"/>
                  <a:pt x="9296791" y="1888473"/>
                  <a:pt x="9292810" y="1881174"/>
                </a:cubicBezTo>
                <a:cubicBezTo>
                  <a:pt x="9290819" y="1878520"/>
                  <a:pt x="9268591" y="1877193"/>
                  <a:pt x="9226126" y="1877193"/>
                </a:cubicBezTo>
                <a:lnTo>
                  <a:pt x="8980290" y="1872216"/>
                </a:lnTo>
                <a:cubicBezTo>
                  <a:pt x="8959720" y="1872216"/>
                  <a:pt x="8948772" y="1872880"/>
                  <a:pt x="8947445" y="1874207"/>
                </a:cubicBezTo>
                <a:cubicBezTo>
                  <a:pt x="8941473" y="1880178"/>
                  <a:pt x="8938488" y="2117057"/>
                  <a:pt x="8938488" y="2584842"/>
                </a:cubicBezTo>
                <a:lnTo>
                  <a:pt x="8938488" y="2585838"/>
                </a:lnTo>
                <a:cubicBezTo>
                  <a:pt x="8938488" y="2587828"/>
                  <a:pt x="8943795" y="2588824"/>
                  <a:pt x="8954412" y="2588824"/>
                </a:cubicBezTo>
                <a:lnTo>
                  <a:pt x="8981285" y="2588824"/>
                </a:lnTo>
                <a:cubicBezTo>
                  <a:pt x="8993892" y="2588824"/>
                  <a:pt x="9004508" y="2588824"/>
                  <a:pt x="9013134" y="2588824"/>
                </a:cubicBezTo>
                <a:cubicBezTo>
                  <a:pt x="9021760" y="2588824"/>
                  <a:pt x="9028727" y="2588492"/>
                  <a:pt x="9034035" y="2587828"/>
                </a:cubicBezTo>
                <a:lnTo>
                  <a:pt x="9046974" y="2587828"/>
                </a:lnTo>
                <a:cubicBezTo>
                  <a:pt x="9108018" y="2587165"/>
                  <a:pt x="9142190" y="2584511"/>
                  <a:pt x="9149489" y="2579866"/>
                </a:cubicBezTo>
                <a:cubicBezTo>
                  <a:pt x="9155460" y="2576549"/>
                  <a:pt x="9159110" y="2565932"/>
                  <a:pt x="9160437" y="2548017"/>
                </a:cubicBezTo>
                <a:cubicBezTo>
                  <a:pt x="9161100" y="2546026"/>
                  <a:pt x="9161432" y="2542045"/>
                  <a:pt x="9161432" y="2536073"/>
                </a:cubicBezTo>
                <a:lnTo>
                  <a:pt x="9161432" y="2515172"/>
                </a:lnTo>
                <a:cubicBezTo>
                  <a:pt x="9161432" y="2247772"/>
                  <a:pt x="9169394" y="2114071"/>
                  <a:pt x="9185319" y="2114071"/>
                </a:cubicBezTo>
                <a:lnTo>
                  <a:pt x="9279871" y="2558965"/>
                </a:lnTo>
                <a:cubicBezTo>
                  <a:pt x="9280535" y="2568918"/>
                  <a:pt x="9282525" y="2576880"/>
                  <a:pt x="9285843" y="2582852"/>
                </a:cubicBezTo>
                <a:lnTo>
                  <a:pt x="9392339" y="2590814"/>
                </a:lnTo>
                <a:lnTo>
                  <a:pt x="9543622" y="2594795"/>
                </a:lnTo>
                <a:lnTo>
                  <a:pt x="9591396" y="2594795"/>
                </a:lnTo>
                <a:cubicBezTo>
                  <a:pt x="9598694" y="2594795"/>
                  <a:pt x="9602344" y="2542377"/>
                  <a:pt x="9602344" y="2437540"/>
                </a:cubicBezTo>
                <a:cubicBezTo>
                  <a:pt x="9602344" y="2409672"/>
                  <a:pt x="9602842" y="2370358"/>
                  <a:pt x="9603837" y="2319598"/>
                </a:cubicBezTo>
                <a:cubicBezTo>
                  <a:pt x="9604832" y="2268838"/>
                  <a:pt x="9605994" y="2206301"/>
                  <a:pt x="9607321" y="2131986"/>
                </a:cubicBezTo>
                <a:cubicBezTo>
                  <a:pt x="9608647" y="2072269"/>
                  <a:pt x="9609642" y="2023168"/>
                  <a:pt x="9610306" y="1984684"/>
                </a:cubicBezTo>
                <a:cubicBezTo>
                  <a:pt x="9610970" y="1946199"/>
                  <a:pt x="9611302" y="1917999"/>
                  <a:pt x="9611302" y="1900084"/>
                </a:cubicBezTo>
                <a:cubicBezTo>
                  <a:pt x="9611302" y="1880178"/>
                  <a:pt x="9610970" y="1869894"/>
                  <a:pt x="9610306" y="1869230"/>
                </a:cubicBezTo>
                <a:cubicBezTo>
                  <a:pt x="9606989" y="1865913"/>
                  <a:pt x="9532343" y="1864254"/>
                  <a:pt x="9386367" y="1864254"/>
                </a:cubicBezTo>
                <a:close/>
                <a:moveTo>
                  <a:pt x="7392926" y="1857287"/>
                </a:moveTo>
                <a:cubicBezTo>
                  <a:pt x="7323919" y="1857287"/>
                  <a:pt x="7261880" y="1872880"/>
                  <a:pt x="7206807" y="1904065"/>
                </a:cubicBezTo>
                <a:cubicBezTo>
                  <a:pt x="7099980" y="1963119"/>
                  <a:pt x="7046234" y="2081890"/>
                  <a:pt x="7045571" y="2260379"/>
                </a:cubicBezTo>
                <a:cubicBezTo>
                  <a:pt x="7045571" y="2375169"/>
                  <a:pt x="7073770" y="2463749"/>
                  <a:pt x="7130170" y="2526120"/>
                </a:cubicBezTo>
                <a:cubicBezTo>
                  <a:pt x="7185906" y="2589155"/>
                  <a:pt x="7265529" y="2620673"/>
                  <a:pt x="7369039" y="2620673"/>
                </a:cubicBezTo>
                <a:cubicBezTo>
                  <a:pt x="7446672" y="2620673"/>
                  <a:pt x="7516673" y="2599108"/>
                  <a:pt x="7579045" y="2555979"/>
                </a:cubicBezTo>
                <a:cubicBezTo>
                  <a:pt x="7647388" y="2508869"/>
                  <a:pt x="7683882" y="2435881"/>
                  <a:pt x="7688527" y="2337016"/>
                </a:cubicBezTo>
                <a:lnTo>
                  <a:pt x="7689522" y="2316115"/>
                </a:lnTo>
                <a:lnTo>
                  <a:pt x="7666631" y="2314124"/>
                </a:lnTo>
                <a:cubicBezTo>
                  <a:pt x="7663313" y="2313461"/>
                  <a:pt x="7652862" y="2313129"/>
                  <a:pt x="7635279" y="2313129"/>
                </a:cubicBezTo>
                <a:cubicBezTo>
                  <a:pt x="7617695" y="2313129"/>
                  <a:pt x="7592647" y="2313129"/>
                  <a:pt x="7560135" y="2313129"/>
                </a:cubicBezTo>
                <a:lnTo>
                  <a:pt x="7482502" y="2313129"/>
                </a:lnTo>
                <a:lnTo>
                  <a:pt x="7473545" y="2342987"/>
                </a:lnTo>
                <a:cubicBezTo>
                  <a:pt x="7460274" y="2378818"/>
                  <a:pt x="7435060" y="2396733"/>
                  <a:pt x="7397903" y="2396733"/>
                </a:cubicBezTo>
                <a:cubicBezTo>
                  <a:pt x="7370698" y="2396733"/>
                  <a:pt x="7346811" y="2385453"/>
                  <a:pt x="7326242" y="2362893"/>
                </a:cubicBezTo>
                <a:cubicBezTo>
                  <a:pt x="7305009" y="2339670"/>
                  <a:pt x="7294393" y="2299858"/>
                  <a:pt x="7294393" y="2243459"/>
                </a:cubicBezTo>
                <a:cubicBezTo>
                  <a:pt x="7294393" y="2135968"/>
                  <a:pt x="7331882" y="2082222"/>
                  <a:pt x="7406860" y="2082222"/>
                </a:cubicBezTo>
                <a:cubicBezTo>
                  <a:pt x="7441363" y="2082222"/>
                  <a:pt x="7463923" y="2103455"/>
                  <a:pt x="7474540" y="2145920"/>
                </a:cubicBezTo>
                <a:lnTo>
                  <a:pt x="7689522" y="2140944"/>
                </a:lnTo>
                <a:cubicBezTo>
                  <a:pt x="7689522" y="2073928"/>
                  <a:pt x="7666631" y="2011888"/>
                  <a:pt x="7620847" y="1954825"/>
                </a:cubicBezTo>
                <a:cubicBezTo>
                  <a:pt x="7567765" y="1889800"/>
                  <a:pt x="7491791" y="1857287"/>
                  <a:pt x="7392926" y="1857287"/>
                </a:cubicBezTo>
                <a:close/>
                <a:moveTo>
                  <a:pt x="6430901" y="1857287"/>
                </a:moveTo>
                <a:cubicBezTo>
                  <a:pt x="6361894" y="1857287"/>
                  <a:pt x="6299855" y="1872880"/>
                  <a:pt x="6244782" y="1904065"/>
                </a:cubicBezTo>
                <a:cubicBezTo>
                  <a:pt x="6137955" y="1963119"/>
                  <a:pt x="6084210" y="2081890"/>
                  <a:pt x="6083546" y="2260379"/>
                </a:cubicBezTo>
                <a:cubicBezTo>
                  <a:pt x="6083546" y="2375169"/>
                  <a:pt x="6111746" y="2463749"/>
                  <a:pt x="6168145" y="2526120"/>
                </a:cubicBezTo>
                <a:cubicBezTo>
                  <a:pt x="6223881" y="2589155"/>
                  <a:pt x="6303504" y="2620673"/>
                  <a:pt x="6407014" y="2620673"/>
                </a:cubicBezTo>
                <a:cubicBezTo>
                  <a:pt x="6484647" y="2620673"/>
                  <a:pt x="6554648" y="2599108"/>
                  <a:pt x="6617020" y="2555979"/>
                </a:cubicBezTo>
                <a:cubicBezTo>
                  <a:pt x="6685363" y="2508869"/>
                  <a:pt x="6721857" y="2435881"/>
                  <a:pt x="6726502" y="2337016"/>
                </a:cubicBezTo>
                <a:lnTo>
                  <a:pt x="6727497" y="2316115"/>
                </a:lnTo>
                <a:lnTo>
                  <a:pt x="6704606" y="2314124"/>
                </a:lnTo>
                <a:cubicBezTo>
                  <a:pt x="6701288" y="2313461"/>
                  <a:pt x="6690837" y="2313129"/>
                  <a:pt x="6673254" y="2313129"/>
                </a:cubicBezTo>
                <a:cubicBezTo>
                  <a:pt x="6655670" y="2313129"/>
                  <a:pt x="6630622" y="2313129"/>
                  <a:pt x="6598110" y="2313129"/>
                </a:cubicBezTo>
                <a:lnTo>
                  <a:pt x="6520477" y="2313129"/>
                </a:lnTo>
                <a:lnTo>
                  <a:pt x="6511520" y="2342987"/>
                </a:lnTo>
                <a:cubicBezTo>
                  <a:pt x="6498249" y="2378818"/>
                  <a:pt x="6473035" y="2396733"/>
                  <a:pt x="6435878" y="2396733"/>
                </a:cubicBezTo>
                <a:cubicBezTo>
                  <a:pt x="6408673" y="2396733"/>
                  <a:pt x="6384786" y="2385453"/>
                  <a:pt x="6364217" y="2362893"/>
                </a:cubicBezTo>
                <a:cubicBezTo>
                  <a:pt x="6342984" y="2339670"/>
                  <a:pt x="6332368" y="2299858"/>
                  <a:pt x="6332368" y="2243459"/>
                </a:cubicBezTo>
                <a:cubicBezTo>
                  <a:pt x="6332368" y="2135968"/>
                  <a:pt x="6369857" y="2082222"/>
                  <a:pt x="6444835" y="2082222"/>
                </a:cubicBezTo>
                <a:cubicBezTo>
                  <a:pt x="6479338" y="2082222"/>
                  <a:pt x="6501899" y="2103455"/>
                  <a:pt x="6512515" y="2145920"/>
                </a:cubicBezTo>
                <a:lnTo>
                  <a:pt x="6727497" y="2140944"/>
                </a:lnTo>
                <a:cubicBezTo>
                  <a:pt x="6727497" y="2073928"/>
                  <a:pt x="6704606" y="2011888"/>
                  <a:pt x="6658822" y="1954825"/>
                </a:cubicBezTo>
                <a:cubicBezTo>
                  <a:pt x="6605740" y="1889800"/>
                  <a:pt x="6529767" y="1857287"/>
                  <a:pt x="6430901" y="1857287"/>
                </a:cubicBezTo>
                <a:close/>
                <a:moveTo>
                  <a:pt x="8301959" y="1851315"/>
                </a:moveTo>
                <a:cubicBezTo>
                  <a:pt x="8278735" y="1851979"/>
                  <a:pt x="8248877" y="1853472"/>
                  <a:pt x="8212383" y="1855794"/>
                </a:cubicBezTo>
                <a:cubicBezTo>
                  <a:pt x="8175889" y="1858116"/>
                  <a:pt x="8132428" y="1861268"/>
                  <a:pt x="8082000" y="1865249"/>
                </a:cubicBezTo>
                <a:lnTo>
                  <a:pt x="8084986" y="2123029"/>
                </a:lnTo>
                <a:lnTo>
                  <a:pt x="8054132" y="2127010"/>
                </a:lnTo>
                <a:cubicBezTo>
                  <a:pt x="8047497" y="2127673"/>
                  <a:pt x="8040530" y="2128171"/>
                  <a:pt x="8033231" y="2128503"/>
                </a:cubicBezTo>
                <a:cubicBezTo>
                  <a:pt x="8025932" y="2128835"/>
                  <a:pt x="8018633" y="2129000"/>
                  <a:pt x="8011335" y="2129000"/>
                </a:cubicBezTo>
                <a:lnTo>
                  <a:pt x="7941665" y="2127010"/>
                </a:lnTo>
                <a:lnTo>
                  <a:pt x="7941665" y="1885155"/>
                </a:lnTo>
                <a:cubicBezTo>
                  <a:pt x="7916451" y="1885818"/>
                  <a:pt x="7841472" y="1890795"/>
                  <a:pt x="7716730" y="1900084"/>
                </a:cubicBezTo>
                <a:lnTo>
                  <a:pt x="7719716" y="2129996"/>
                </a:lnTo>
                <a:cubicBezTo>
                  <a:pt x="7719716" y="2139285"/>
                  <a:pt x="7719549" y="2154878"/>
                  <a:pt x="7719218" y="2176774"/>
                </a:cubicBezTo>
                <a:cubicBezTo>
                  <a:pt x="7718886" y="2198671"/>
                  <a:pt x="7718388" y="2226539"/>
                  <a:pt x="7717725" y="2260379"/>
                </a:cubicBezTo>
                <a:cubicBezTo>
                  <a:pt x="7717061" y="2270331"/>
                  <a:pt x="7716730" y="2280284"/>
                  <a:pt x="7716730" y="2290237"/>
                </a:cubicBezTo>
                <a:cubicBezTo>
                  <a:pt x="7716730" y="2300190"/>
                  <a:pt x="7716730" y="2309811"/>
                  <a:pt x="7716730" y="2319101"/>
                </a:cubicBezTo>
                <a:lnTo>
                  <a:pt x="7702796" y="2587828"/>
                </a:lnTo>
                <a:lnTo>
                  <a:pt x="7945646" y="2590814"/>
                </a:lnTo>
                <a:cubicBezTo>
                  <a:pt x="7949627" y="2586833"/>
                  <a:pt x="7951618" y="2574890"/>
                  <a:pt x="7951618" y="2554984"/>
                </a:cubicBezTo>
                <a:cubicBezTo>
                  <a:pt x="7951618" y="2545031"/>
                  <a:pt x="7950622" y="2512518"/>
                  <a:pt x="7948632" y="2457446"/>
                </a:cubicBezTo>
                <a:cubicBezTo>
                  <a:pt x="7947305" y="2421615"/>
                  <a:pt x="7946309" y="2390264"/>
                  <a:pt x="7945646" y="2363391"/>
                </a:cubicBezTo>
                <a:cubicBezTo>
                  <a:pt x="7944982" y="2336518"/>
                  <a:pt x="7944319" y="2314456"/>
                  <a:pt x="7943655" y="2297204"/>
                </a:cubicBezTo>
                <a:lnTo>
                  <a:pt x="8082000" y="2286256"/>
                </a:lnTo>
                <a:lnTo>
                  <a:pt x="8082000" y="2321091"/>
                </a:lnTo>
                <a:lnTo>
                  <a:pt x="8068066" y="2587828"/>
                </a:lnTo>
                <a:lnTo>
                  <a:pt x="8308926" y="2590814"/>
                </a:lnTo>
                <a:cubicBezTo>
                  <a:pt x="8311580" y="2588160"/>
                  <a:pt x="8312907" y="2582188"/>
                  <a:pt x="8312907" y="2572899"/>
                </a:cubicBezTo>
                <a:lnTo>
                  <a:pt x="8309921" y="2481333"/>
                </a:lnTo>
                <a:cubicBezTo>
                  <a:pt x="8307267" y="2430905"/>
                  <a:pt x="8305276" y="2373841"/>
                  <a:pt x="8303949" y="2310143"/>
                </a:cubicBezTo>
                <a:cubicBezTo>
                  <a:pt x="8302622" y="2246445"/>
                  <a:pt x="8301959" y="2175447"/>
                  <a:pt x="8301959" y="2097151"/>
                </a:cubicBezTo>
                <a:close/>
                <a:moveTo>
                  <a:pt x="9963252" y="1848329"/>
                </a:moveTo>
                <a:cubicBezTo>
                  <a:pt x="9932067" y="1848329"/>
                  <a:pt x="9899222" y="1852310"/>
                  <a:pt x="9864719" y="1860273"/>
                </a:cubicBezTo>
                <a:cubicBezTo>
                  <a:pt x="9836851" y="1866908"/>
                  <a:pt x="9812964" y="1875534"/>
                  <a:pt x="9793058" y="1886150"/>
                </a:cubicBezTo>
                <a:cubicBezTo>
                  <a:pt x="9739312" y="1912691"/>
                  <a:pt x="9696848" y="1957811"/>
                  <a:pt x="9665661" y="2021509"/>
                </a:cubicBezTo>
                <a:cubicBezTo>
                  <a:pt x="9637793" y="2079236"/>
                  <a:pt x="9623859" y="2156537"/>
                  <a:pt x="9623859" y="2253412"/>
                </a:cubicBezTo>
                <a:cubicBezTo>
                  <a:pt x="9623859" y="2270000"/>
                  <a:pt x="9624523" y="2286588"/>
                  <a:pt x="9625850" y="2303176"/>
                </a:cubicBezTo>
                <a:cubicBezTo>
                  <a:pt x="9627177" y="2319764"/>
                  <a:pt x="9629168" y="2336684"/>
                  <a:pt x="9631821" y="2353936"/>
                </a:cubicBezTo>
                <a:cubicBezTo>
                  <a:pt x="9647083" y="2436876"/>
                  <a:pt x="9684572" y="2500243"/>
                  <a:pt x="9744289" y="2544036"/>
                </a:cubicBezTo>
                <a:cubicBezTo>
                  <a:pt x="9802680" y="2587828"/>
                  <a:pt x="9869364" y="2609725"/>
                  <a:pt x="9944342" y="2609725"/>
                </a:cubicBezTo>
                <a:cubicBezTo>
                  <a:pt x="10005387" y="2609725"/>
                  <a:pt x="10060459" y="2594795"/>
                  <a:pt x="10109560" y="2564937"/>
                </a:cubicBezTo>
                <a:cubicBezTo>
                  <a:pt x="10158661" y="2535742"/>
                  <a:pt x="10190842" y="2494603"/>
                  <a:pt x="10206103" y="2441521"/>
                </a:cubicBezTo>
                <a:cubicBezTo>
                  <a:pt x="10220701" y="2395074"/>
                  <a:pt x="10227999" y="2334362"/>
                  <a:pt x="10227999" y="2259383"/>
                </a:cubicBezTo>
                <a:cubicBezTo>
                  <a:pt x="10227999" y="2244122"/>
                  <a:pt x="10227668" y="2235497"/>
                  <a:pt x="10227004" y="2233506"/>
                </a:cubicBezTo>
                <a:lnTo>
                  <a:pt x="10224018" y="2205638"/>
                </a:lnTo>
                <a:lnTo>
                  <a:pt x="10093635" y="2206633"/>
                </a:lnTo>
                <a:cubicBezTo>
                  <a:pt x="10006714" y="2207960"/>
                  <a:pt x="9961594" y="2209619"/>
                  <a:pt x="9958276" y="2211610"/>
                </a:cubicBezTo>
                <a:cubicBezTo>
                  <a:pt x="9955623" y="2214263"/>
                  <a:pt x="9954295" y="2233838"/>
                  <a:pt x="9954295" y="2270331"/>
                </a:cubicBezTo>
                <a:lnTo>
                  <a:pt x="9956285" y="2342987"/>
                </a:lnTo>
                <a:lnTo>
                  <a:pt x="10017993" y="2341992"/>
                </a:lnTo>
                <a:cubicBezTo>
                  <a:pt x="10017993" y="2361898"/>
                  <a:pt x="10009036" y="2377823"/>
                  <a:pt x="9991120" y="2389766"/>
                </a:cubicBezTo>
                <a:cubicBezTo>
                  <a:pt x="9973869" y="2401046"/>
                  <a:pt x="9952968" y="2406686"/>
                  <a:pt x="9928417" y="2406686"/>
                </a:cubicBezTo>
                <a:cubicBezTo>
                  <a:pt x="9909839" y="2406686"/>
                  <a:pt x="9894246" y="2402373"/>
                  <a:pt x="9881639" y="2393747"/>
                </a:cubicBezTo>
                <a:cubicBezTo>
                  <a:pt x="9849127" y="2373841"/>
                  <a:pt x="9832870" y="2325736"/>
                  <a:pt x="9832870" y="2249431"/>
                </a:cubicBezTo>
                <a:cubicBezTo>
                  <a:pt x="9832870" y="2203647"/>
                  <a:pt x="9840832" y="2161845"/>
                  <a:pt x="9856756" y="2124024"/>
                </a:cubicBezTo>
                <a:cubicBezTo>
                  <a:pt x="9875999" y="2080895"/>
                  <a:pt x="9904199" y="2059330"/>
                  <a:pt x="9941356" y="2059330"/>
                </a:cubicBezTo>
                <a:cubicBezTo>
                  <a:pt x="9959271" y="2059330"/>
                  <a:pt x="9974533" y="2064638"/>
                  <a:pt x="9987139" y="2075255"/>
                </a:cubicBezTo>
                <a:cubicBezTo>
                  <a:pt x="9999083" y="2085871"/>
                  <a:pt x="10005718" y="2100137"/>
                  <a:pt x="10007045" y="2118052"/>
                </a:cubicBezTo>
                <a:cubicBezTo>
                  <a:pt x="10007045" y="2126015"/>
                  <a:pt x="10010695" y="2129996"/>
                  <a:pt x="10017993" y="2129996"/>
                </a:cubicBezTo>
                <a:lnTo>
                  <a:pt x="10070743" y="2127010"/>
                </a:lnTo>
                <a:cubicBezTo>
                  <a:pt x="10101266" y="2125020"/>
                  <a:pt x="10120840" y="2124024"/>
                  <a:pt x="10129465" y="2124024"/>
                </a:cubicBezTo>
                <a:cubicBezTo>
                  <a:pt x="10136765" y="2124024"/>
                  <a:pt x="10146718" y="2123692"/>
                  <a:pt x="10159324" y="2123029"/>
                </a:cubicBezTo>
                <a:cubicBezTo>
                  <a:pt x="10171931" y="2122365"/>
                  <a:pt x="10187856" y="2121370"/>
                  <a:pt x="10207098" y="2120043"/>
                </a:cubicBezTo>
                <a:cubicBezTo>
                  <a:pt x="10207762" y="2120043"/>
                  <a:pt x="10208093" y="2117721"/>
                  <a:pt x="10208093" y="2113076"/>
                </a:cubicBezTo>
                <a:cubicBezTo>
                  <a:pt x="10208093" y="2107768"/>
                  <a:pt x="10207430" y="2099639"/>
                  <a:pt x="10206103" y="2088691"/>
                </a:cubicBezTo>
                <a:cubicBezTo>
                  <a:pt x="10204776" y="2077743"/>
                  <a:pt x="10202785" y="2063975"/>
                  <a:pt x="10200131" y="2047387"/>
                </a:cubicBezTo>
                <a:cubicBezTo>
                  <a:pt x="10186861" y="1977053"/>
                  <a:pt x="10156338" y="1925630"/>
                  <a:pt x="10108564" y="1893117"/>
                </a:cubicBezTo>
                <a:cubicBezTo>
                  <a:pt x="10089322" y="1879847"/>
                  <a:pt x="10068090" y="1869894"/>
                  <a:pt x="10044866" y="1863259"/>
                </a:cubicBezTo>
                <a:cubicBezTo>
                  <a:pt x="10013681" y="1853306"/>
                  <a:pt x="9986476" y="1848329"/>
                  <a:pt x="9963252" y="1848329"/>
                </a:cubicBezTo>
                <a:close/>
                <a:moveTo>
                  <a:pt x="6020359" y="1786621"/>
                </a:moveTo>
                <a:lnTo>
                  <a:pt x="5983533" y="1856292"/>
                </a:lnTo>
                <a:cubicBezTo>
                  <a:pt x="6003439" y="1866908"/>
                  <a:pt x="6018036" y="1877193"/>
                  <a:pt x="6027326" y="1887145"/>
                </a:cubicBezTo>
                <a:cubicBezTo>
                  <a:pt x="6037942" y="1900416"/>
                  <a:pt x="6039933" y="1914350"/>
                  <a:pt x="6033298" y="1928948"/>
                </a:cubicBezTo>
                <a:lnTo>
                  <a:pt x="6032302" y="1929943"/>
                </a:lnTo>
                <a:cubicBezTo>
                  <a:pt x="6023677" y="1943213"/>
                  <a:pt x="6011401" y="1948522"/>
                  <a:pt x="5995477" y="1945867"/>
                </a:cubicBezTo>
                <a:cubicBezTo>
                  <a:pt x="5992823" y="1945867"/>
                  <a:pt x="5991164" y="1945536"/>
                  <a:pt x="5990500" y="1944872"/>
                </a:cubicBezTo>
                <a:cubicBezTo>
                  <a:pt x="5987182" y="1941555"/>
                  <a:pt x="5983865" y="1938403"/>
                  <a:pt x="5980547" y="1935417"/>
                </a:cubicBezTo>
                <a:cubicBezTo>
                  <a:pt x="5977230" y="1932431"/>
                  <a:pt x="5973912" y="1929611"/>
                  <a:pt x="5970594" y="1926957"/>
                </a:cubicBezTo>
                <a:cubicBezTo>
                  <a:pt x="5919503" y="1885818"/>
                  <a:pt x="5855472" y="1865249"/>
                  <a:pt x="5778504" y="1865249"/>
                </a:cubicBezTo>
                <a:cubicBezTo>
                  <a:pt x="5739356" y="1865249"/>
                  <a:pt x="5708170" y="1869562"/>
                  <a:pt x="5684947" y="1878188"/>
                </a:cubicBezTo>
                <a:cubicBezTo>
                  <a:pt x="5621248" y="1899421"/>
                  <a:pt x="5569825" y="1947858"/>
                  <a:pt x="5530677" y="2023500"/>
                </a:cubicBezTo>
                <a:cubicBezTo>
                  <a:pt x="5491529" y="2098478"/>
                  <a:pt x="5471955" y="2179428"/>
                  <a:pt x="5471955" y="2266350"/>
                </a:cubicBezTo>
                <a:cubicBezTo>
                  <a:pt x="5471955" y="2327395"/>
                  <a:pt x="5481244" y="2381472"/>
                  <a:pt x="5499823" y="2428582"/>
                </a:cubicBezTo>
                <a:cubicBezTo>
                  <a:pt x="5519066" y="2479674"/>
                  <a:pt x="5549920" y="2520149"/>
                  <a:pt x="5592386" y="2550007"/>
                </a:cubicBezTo>
                <a:cubicBezTo>
                  <a:pt x="5636841" y="2582520"/>
                  <a:pt x="5689591" y="2598777"/>
                  <a:pt x="5750636" y="2598777"/>
                </a:cubicBezTo>
                <a:cubicBezTo>
                  <a:pt x="5836894" y="2598777"/>
                  <a:pt x="5907228" y="2571572"/>
                  <a:pt x="5961637" y="2517163"/>
                </a:cubicBezTo>
                <a:cubicBezTo>
                  <a:pt x="6016709" y="2462090"/>
                  <a:pt x="6051213" y="2385453"/>
                  <a:pt x="6065147" y="2287251"/>
                </a:cubicBezTo>
                <a:cubicBezTo>
                  <a:pt x="6067801" y="2270663"/>
                  <a:pt x="6069626" y="2253909"/>
                  <a:pt x="6070621" y="2236989"/>
                </a:cubicBezTo>
                <a:cubicBezTo>
                  <a:pt x="6071616" y="2220069"/>
                  <a:pt x="6072114" y="2202984"/>
                  <a:pt x="6072114" y="2185732"/>
                </a:cubicBezTo>
                <a:cubicBezTo>
                  <a:pt x="6072114" y="2114735"/>
                  <a:pt x="6059507" y="2054686"/>
                  <a:pt x="6034293" y="2005585"/>
                </a:cubicBezTo>
                <a:cubicBezTo>
                  <a:pt x="6061498" y="1996295"/>
                  <a:pt x="6082399" y="1978712"/>
                  <a:pt x="6096996" y="1952835"/>
                </a:cubicBezTo>
                <a:lnTo>
                  <a:pt x="6098987" y="1948853"/>
                </a:lnTo>
                <a:cubicBezTo>
                  <a:pt x="6129509" y="1889800"/>
                  <a:pt x="6110267" y="1839703"/>
                  <a:pt x="6041260" y="1798565"/>
                </a:cubicBezTo>
                <a:close/>
                <a:moveTo>
                  <a:pt x="5463081" y="1734866"/>
                </a:moveTo>
                <a:lnTo>
                  <a:pt x="5426256" y="1804537"/>
                </a:lnTo>
                <a:cubicBezTo>
                  <a:pt x="5446161" y="1815153"/>
                  <a:pt x="5460759" y="1825438"/>
                  <a:pt x="5470049" y="1835391"/>
                </a:cubicBezTo>
                <a:cubicBezTo>
                  <a:pt x="5480666" y="1848661"/>
                  <a:pt x="5482655" y="1862595"/>
                  <a:pt x="5476020" y="1877193"/>
                </a:cubicBezTo>
                <a:lnTo>
                  <a:pt x="5475025" y="1878188"/>
                </a:lnTo>
                <a:cubicBezTo>
                  <a:pt x="5468389" y="1888804"/>
                  <a:pt x="5459763" y="1894444"/>
                  <a:pt x="5449147" y="1895108"/>
                </a:cubicBezTo>
                <a:cubicBezTo>
                  <a:pt x="5445830" y="1881837"/>
                  <a:pt x="5442844" y="1874207"/>
                  <a:pt x="5440190" y="1872216"/>
                </a:cubicBezTo>
                <a:cubicBezTo>
                  <a:pt x="5438199" y="1870225"/>
                  <a:pt x="5420284" y="1869230"/>
                  <a:pt x="5386445" y="1869230"/>
                </a:cubicBezTo>
                <a:cubicBezTo>
                  <a:pt x="5373174" y="1869230"/>
                  <a:pt x="5362391" y="1869230"/>
                  <a:pt x="5354097" y="1869230"/>
                </a:cubicBezTo>
                <a:cubicBezTo>
                  <a:pt x="5345803" y="1869230"/>
                  <a:pt x="5339666" y="1869562"/>
                  <a:pt x="5335684" y="1870225"/>
                </a:cubicBezTo>
                <a:lnTo>
                  <a:pt x="5237151" y="1872216"/>
                </a:lnTo>
                <a:lnTo>
                  <a:pt x="5235160" y="2031462"/>
                </a:lnTo>
                <a:cubicBezTo>
                  <a:pt x="5234497" y="2203979"/>
                  <a:pt x="5223134" y="2302181"/>
                  <a:pt x="5201072" y="2326068"/>
                </a:cubicBezTo>
                <a:cubicBezTo>
                  <a:pt x="5193058" y="2334693"/>
                  <a:pt x="5180694" y="2339006"/>
                  <a:pt x="5163982" y="2339006"/>
                </a:cubicBezTo>
                <a:cubicBezTo>
                  <a:pt x="5147269" y="2339006"/>
                  <a:pt x="5134569" y="2334693"/>
                  <a:pt x="5125881" y="2326068"/>
                </a:cubicBezTo>
                <a:cubicBezTo>
                  <a:pt x="5106504" y="2306825"/>
                  <a:pt x="5096815" y="2257393"/>
                  <a:pt x="5096815" y="2177770"/>
                </a:cubicBezTo>
                <a:cubicBezTo>
                  <a:pt x="5096815" y="2162508"/>
                  <a:pt x="5097313" y="2145423"/>
                  <a:pt x="5098308" y="2126512"/>
                </a:cubicBezTo>
                <a:cubicBezTo>
                  <a:pt x="5099303" y="2107602"/>
                  <a:pt x="5100464" y="2087530"/>
                  <a:pt x="5101792" y="2066297"/>
                </a:cubicBezTo>
                <a:cubicBezTo>
                  <a:pt x="5103119" y="2053027"/>
                  <a:pt x="5104778" y="2036936"/>
                  <a:pt x="5106768" y="2018026"/>
                </a:cubicBezTo>
                <a:cubicBezTo>
                  <a:pt x="5108759" y="1999115"/>
                  <a:pt x="5111413" y="1977385"/>
                  <a:pt x="5114730" y="1952835"/>
                </a:cubicBezTo>
                <a:cubicBezTo>
                  <a:pt x="5117384" y="1935583"/>
                  <a:pt x="5119210" y="1922146"/>
                  <a:pt x="5120205" y="1912525"/>
                </a:cubicBezTo>
                <a:cubicBezTo>
                  <a:pt x="5121200" y="1902904"/>
                  <a:pt x="5121697" y="1896767"/>
                  <a:pt x="5121697" y="1894113"/>
                </a:cubicBezTo>
                <a:cubicBezTo>
                  <a:pt x="5123025" y="1888141"/>
                  <a:pt x="5122361" y="1884491"/>
                  <a:pt x="5119707" y="1883164"/>
                </a:cubicBezTo>
                <a:cubicBezTo>
                  <a:pt x="5118380" y="1881837"/>
                  <a:pt x="5080040" y="1879847"/>
                  <a:pt x="5004689" y="1877193"/>
                </a:cubicBezTo>
                <a:lnTo>
                  <a:pt x="4891724" y="1874207"/>
                </a:lnTo>
                <a:lnTo>
                  <a:pt x="4885767" y="1928948"/>
                </a:lnTo>
                <a:cubicBezTo>
                  <a:pt x="4879827" y="1988665"/>
                  <a:pt x="4876857" y="2060326"/>
                  <a:pt x="4876857" y="2143930"/>
                </a:cubicBezTo>
                <a:cubicBezTo>
                  <a:pt x="4876857" y="2276635"/>
                  <a:pt x="4883160" y="2367870"/>
                  <a:pt x="4895767" y="2417634"/>
                </a:cubicBezTo>
                <a:cubicBezTo>
                  <a:pt x="4907711" y="2471380"/>
                  <a:pt x="4932593" y="2514841"/>
                  <a:pt x="4970414" y="2548017"/>
                </a:cubicBezTo>
                <a:cubicBezTo>
                  <a:pt x="5014206" y="2585838"/>
                  <a:pt x="5072264" y="2604748"/>
                  <a:pt x="5144589" y="2604748"/>
                </a:cubicBezTo>
                <a:cubicBezTo>
                  <a:pt x="5219568" y="2604748"/>
                  <a:pt x="5283930" y="2582852"/>
                  <a:pt x="5337675" y="2539059"/>
                </a:cubicBezTo>
                <a:cubicBezTo>
                  <a:pt x="5372178" y="2510528"/>
                  <a:pt x="5398056" y="2475693"/>
                  <a:pt x="5415307" y="2434554"/>
                </a:cubicBezTo>
                <a:cubicBezTo>
                  <a:pt x="5431895" y="2394079"/>
                  <a:pt x="5443839" y="2334693"/>
                  <a:pt x="5451138" y="2256397"/>
                </a:cubicBezTo>
                <a:cubicBezTo>
                  <a:pt x="5453792" y="2234501"/>
                  <a:pt x="5455617" y="2209121"/>
                  <a:pt x="5456612" y="2180258"/>
                </a:cubicBezTo>
                <a:cubicBezTo>
                  <a:pt x="5457607" y="2151394"/>
                  <a:pt x="5458105" y="2119048"/>
                  <a:pt x="5458105" y="2083217"/>
                </a:cubicBezTo>
                <a:cubicBezTo>
                  <a:pt x="5458105" y="2033453"/>
                  <a:pt x="5457110" y="1991982"/>
                  <a:pt x="5455119" y="1958806"/>
                </a:cubicBezTo>
                <a:cubicBezTo>
                  <a:pt x="5456446" y="1958143"/>
                  <a:pt x="5458105" y="1957811"/>
                  <a:pt x="5460095" y="1957811"/>
                </a:cubicBezTo>
                <a:cubicBezTo>
                  <a:pt x="5496589" y="1951839"/>
                  <a:pt x="5523130" y="1932929"/>
                  <a:pt x="5539718" y="1901080"/>
                </a:cubicBezTo>
                <a:lnTo>
                  <a:pt x="5541709" y="1897098"/>
                </a:lnTo>
                <a:cubicBezTo>
                  <a:pt x="5572231" y="1838045"/>
                  <a:pt x="5552989" y="1787948"/>
                  <a:pt x="5483982" y="1746810"/>
                </a:cubicBezTo>
                <a:close/>
                <a:moveTo>
                  <a:pt x="2554794" y="1697045"/>
                </a:moveTo>
                <a:cubicBezTo>
                  <a:pt x="2493086" y="1698372"/>
                  <a:pt x="2445478" y="1699534"/>
                  <a:pt x="2411970" y="1700529"/>
                </a:cubicBezTo>
                <a:cubicBezTo>
                  <a:pt x="2378462" y="1701524"/>
                  <a:pt x="2359054" y="1702022"/>
                  <a:pt x="2353745" y="1702022"/>
                </a:cubicBezTo>
                <a:lnTo>
                  <a:pt x="2347774" y="1702022"/>
                </a:lnTo>
                <a:cubicBezTo>
                  <a:pt x="2370334" y="1729890"/>
                  <a:pt x="2390903" y="1755436"/>
                  <a:pt x="2409482" y="1778659"/>
                </a:cubicBezTo>
                <a:cubicBezTo>
                  <a:pt x="2428061" y="1801882"/>
                  <a:pt x="2444649" y="1823779"/>
                  <a:pt x="2459246" y="1844348"/>
                </a:cubicBezTo>
                <a:lnTo>
                  <a:pt x="2593610" y="1841362"/>
                </a:lnTo>
                <a:cubicBezTo>
                  <a:pt x="2600245" y="1841362"/>
                  <a:pt x="2603563" y="1837049"/>
                  <a:pt x="2603563" y="1828423"/>
                </a:cubicBezTo>
                <a:cubicBezTo>
                  <a:pt x="2603563" y="1805200"/>
                  <a:pt x="2587307" y="1761407"/>
                  <a:pt x="2554794" y="1697045"/>
                </a:cubicBezTo>
                <a:close/>
                <a:moveTo>
                  <a:pt x="5783480" y="1686097"/>
                </a:moveTo>
                <a:cubicBezTo>
                  <a:pt x="5750968" y="1750459"/>
                  <a:pt x="5734712" y="1794252"/>
                  <a:pt x="5734712" y="1817475"/>
                </a:cubicBezTo>
                <a:cubicBezTo>
                  <a:pt x="5734712" y="1826101"/>
                  <a:pt x="5737697" y="1830414"/>
                  <a:pt x="5743669" y="1830414"/>
                </a:cubicBezTo>
                <a:lnTo>
                  <a:pt x="5878033" y="1833400"/>
                </a:lnTo>
                <a:cubicBezTo>
                  <a:pt x="5910545" y="1788944"/>
                  <a:pt x="5948034" y="1741502"/>
                  <a:pt x="5990500" y="1691074"/>
                </a:cubicBezTo>
                <a:close/>
                <a:moveTo>
                  <a:pt x="0" y="0"/>
                </a:moveTo>
                <a:lnTo>
                  <a:pt x="12190026" y="0"/>
                </a:lnTo>
                <a:lnTo>
                  <a:pt x="12190026" y="6859111"/>
                </a:lnTo>
                <a:lnTo>
                  <a:pt x="0" y="6859111"/>
                </a:lnTo>
                <a:close/>
              </a:path>
            </a:pathLst>
          </a:custGeom>
        </p:spPr>
      </p:pic>
    </p:spTree>
    <p:extLst>
      <p:ext uri="{BB962C8B-B14F-4D97-AF65-F5344CB8AC3E}">
        <p14:creationId xmlns:p14="http://schemas.microsoft.com/office/powerpoint/2010/main" val="76963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remove"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DB4D-D458-2DFE-ED89-7CD0E2F201C9}"/>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CC6EBA5D-4F30-85D2-278A-8FEFA6EC0A67}"/>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CC79D76C-495B-8A2C-CF96-B9E0BC658950}"/>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grpSp>
        <p:nvGrpSpPr>
          <p:cNvPr id="37" name="Nhóm 36">
            <a:extLst>
              <a:ext uri="{FF2B5EF4-FFF2-40B4-BE49-F238E27FC236}">
                <a16:creationId xmlns:a16="http://schemas.microsoft.com/office/drawing/2014/main" id="{1071CCE3-2F38-A5E1-5985-59928A019664}"/>
              </a:ext>
            </a:extLst>
          </p:cNvPr>
          <p:cNvGrpSpPr/>
          <p:nvPr/>
        </p:nvGrpSpPr>
        <p:grpSpPr>
          <a:xfrm>
            <a:off x="5880124" y="4772481"/>
            <a:ext cx="5749236" cy="1606584"/>
            <a:chOff x="33356" y="2793944"/>
            <a:chExt cx="5749236" cy="606621"/>
          </a:xfrm>
        </p:grpSpPr>
        <p:sp>
          <p:nvSpPr>
            <p:cNvPr id="45" name="Hình tự do: Hình 44">
              <a:extLst>
                <a:ext uri="{FF2B5EF4-FFF2-40B4-BE49-F238E27FC236}">
                  <a16:creationId xmlns:a16="http://schemas.microsoft.com/office/drawing/2014/main" id="{CDFADD92-3973-7EE7-BF47-AD52F972F954}"/>
                </a:ext>
              </a:extLst>
            </p:cNvPr>
            <p:cNvSpPr/>
            <p:nvPr/>
          </p:nvSpPr>
          <p:spPr>
            <a:xfrm>
              <a:off x="33356" y="2793944"/>
              <a:ext cx="5749236" cy="606621"/>
            </a:xfrm>
            <a:custGeom>
              <a:avLst/>
              <a:gdLst>
                <a:gd name="connsiteX0" fmla="*/ 0 w 6057272"/>
                <a:gd name="connsiteY0" fmla="*/ 0 h 484867"/>
                <a:gd name="connsiteX1" fmla="*/ 6057272 w 6057272"/>
                <a:gd name="connsiteY1" fmla="*/ 0 h 484867"/>
                <a:gd name="connsiteX2" fmla="*/ 6057272 w 6057272"/>
                <a:gd name="connsiteY2" fmla="*/ 484867 h 484867"/>
                <a:gd name="connsiteX3" fmla="*/ 0 w 6057272"/>
                <a:gd name="connsiteY3" fmla="*/ 484867 h 484867"/>
                <a:gd name="connsiteX4" fmla="*/ 0 w 6057272"/>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84867">
                  <a:moveTo>
                    <a:pt x="0" y="0"/>
                  </a:moveTo>
                  <a:lnTo>
                    <a:pt x="6057272" y="0"/>
                  </a:lnTo>
                  <a:lnTo>
                    <a:pt x="6057272" y="484867"/>
                  </a:lnTo>
                  <a:lnTo>
                    <a:pt x="0" y="484867"/>
                  </a:lnTo>
                  <a:lnTo>
                    <a:pt x="0" y="0"/>
                  </a:ln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3" name="Hộp Văn bản 12">
              <a:extLst>
                <a:ext uri="{FF2B5EF4-FFF2-40B4-BE49-F238E27FC236}">
                  <a16:creationId xmlns:a16="http://schemas.microsoft.com/office/drawing/2014/main" id="{FCEE0A83-6CCE-3C2F-1A95-4710F648360A}"/>
                </a:ext>
              </a:extLst>
            </p:cNvPr>
            <p:cNvSpPr txBox="1"/>
            <p:nvPr/>
          </p:nvSpPr>
          <p:spPr>
            <a:xfrm>
              <a:off x="148908" y="2970666"/>
              <a:ext cx="5518132" cy="267287"/>
            </a:xfrm>
            <a:prstGeom prst="rect">
              <a:avLst/>
            </a:prstGeom>
            <a:noFill/>
          </p:spPr>
          <p:txBody>
            <a:bodyPr wrap="square" rtlCol="0">
              <a:spAutoFit/>
            </a:bodyPr>
            <a:lstStyle/>
            <a:p>
              <a:r>
                <a:rPr lang="en-US" sz="4000" b="1">
                  <a:solidFill>
                    <a:schemeClr val="bg1"/>
                  </a:solidFill>
                  <a:latin typeface="#9Slide03 Bebas Neue Bold" panose="020B0606020202050201" pitchFamily="34" charset="0"/>
                </a:rPr>
                <a:t>III. HAI SỐ NGUYÊN TỐ CÙNG NHAU</a:t>
              </a:r>
              <a:endParaRPr lang="en-US" sz="4000" b="1" dirty="0">
                <a:solidFill>
                  <a:schemeClr val="bg1"/>
                </a:solidFill>
                <a:latin typeface="#9Slide03 Bebas Neue Bold" panose="020B0606020202050201" pitchFamily="34" charset="0"/>
              </a:endParaRPr>
            </a:p>
          </p:txBody>
        </p:sp>
      </p:grpSp>
      <p:grpSp>
        <p:nvGrpSpPr>
          <p:cNvPr id="35" name="Nhóm 34">
            <a:extLst>
              <a:ext uri="{FF2B5EF4-FFF2-40B4-BE49-F238E27FC236}">
                <a16:creationId xmlns:a16="http://schemas.microsoft.com/office/drawing/2014/main" id="{4F9AA2A4-C8C9-EB09-DB57-1467C6C2AD70}"/>
              </a:ext>
            </a:extLst>
          </p:cNvPr>
          <p:cNvGrpSpPr/>
          <p:nvPr/>
        </p:nvGrpSpPr>
        <p:grpSpPr>
          <a:xfrm>
            <a:off x="130888" y="929149"/>
            <a:ext cx="5749236" cy="1512109"/>
            <a:chOff x="17598" y="491241"/>
            <a:chExt cx="5749236" cy="478446"/>
          </a:xfrm>
        </p:grpSpPr>
        <p:sp>
          <p:nvSpPr>
            <p:cNvPr id="74" name="Hình tự do: Hình 73">
              <a:extLst>
                <a:ext uri="{FF2B5EF4-FFF2-40B4-BE49-F238E27FC236}">
                  <a16:creationId xmlns:a16="http://schemas.microsoft.com/office/drawing/2014/main" id="{44EE1D76-562B-4B01-62E7-FA16254AF8BC}"/>
                </a:ext>
              </a:extLst>
            </p:cNvPr>
            <p:cNvSpPr/>
            <p:nvPr/>
          </p:nvSpPr>
          <p:spPr>
            <a:xfrm>
              <a:off x="17598" y="491241"/>
              <a:ext cx="5749236" cy="478446"/>
            </a:xfrm>
            <a:custGeom>
              <a:avLst/>
              <a:gdLst>
                <a:gd name="connsiteX0" fmla="*/ 0 w 6057272"/>
                <a:gd name="connsiteY0" fmla="*/ 0 h 478446"/>
                <a:gd name="connsiteX1" fmla="*/ 6057272 w 6057272"/>
                <a:gd name="connsiteY1" fmla="*/ 0 h 478446"/>
                <a:gd name="connsiteX2" fmla="*/ 6057272 w 6057272"/>
                <a:gd name="connsiteY2" fmla="*/ 478446 h 478446"/>
                <a:gd name="connsiteX3" fmla="*/ 0 w 6057272"/>
                <a:gd name="connsiteY3" fmla="*/ 478446 h 478446"/>
                <a:gd name="connsiteX4" fmla="*/ 0 w 6057272"/>
                <a:gd name="connsiteY4" fmla="*/ 0 h 4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72" h="478446">
                  <a:moveTo>
                    <a:pt x="0" y="0"/>
                  </a:moveTo>
                  <a:lnTo>
                    <a:pt x="6057272" y="0"/>
                  </a:lnTo>
                  <a:lnTo>
                    <a:pt x="6057272" y="478446"/>
                  </a:lnTo>
                  <a:lnTo>
                    <a:pt x="0" y="478446"/>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14" name="Hộp Văn bản 13">
              <a:extLst>
                <a:ext uri="{FF2B5EF4-FFF2-40B4-BE49-F238E27FC236}">
                  <a16:creationId xmlns:a16="http://schemas.microsoft.com/office/drawing/2014/main" id="{9F71E4BC-4924-31EB-CFA9-19AD659D9E35}"/>
                </a:ext>
              </a:extLst>
            </p:cNvPr>
            <p:cNvSpPr txBox="1"/>
            <p:nvPr/>
          </p:nvSpPr>
          <p:spPr>
            <a:xfrm>
              <a:off x="17598" y="603035"/>
              <a:ext cx="5749236" cy="223982"/>
            </a:xfrm>
            <a:prstGeom prst="rect">
              <a:avLst/>
            </a:prstGeom>
            <a:noFill/>
          </p:spPr>
          <p:txBody>
            <a:bodyPr wrap="square" rtlCol="0">
              <a:spAutoFit/>
            </a:bodyPr>
            <a:lstStyle/>
            <a:p>
              <a:r>
                <a:rPr lang="en-US" sz="4000" b="1">
                  <a:solidFill>
                    <a:schemeClr val="bg1"/>
                  </a:solidFill>
                  <a:latin typeface="#9Slide03 Bebas Neue Bold" panose="020B0606020202050201" pitchFamily="34" charset="0"/>
                </a:rPr>
                <a:t>I.  ƯỚC CHUNG, ƯỚC CHUNG LỚN NHẤT</a:t>
              </a:r>
            </a:p>
          </p:txBody>
        </p:sp>
      </p:grpSp>
      <p:grpSp>
        <p:nvGrpSpPr>
          <p:cNvPr id="36" name="Nhóm 35">
            <a:extLst>
              <a:ext uri="{FF2B5EF4-FFF2-40B4-BE49-F238E27FC236}">
                <a16:creationId xmlns:a16="http://schemas.microsoft.com/office/drawing/2014/main" id="{70DF8F42-B38A-626C-2EF0-911DD6566ECA}"/>
              </a:ext>
            </a:extLst>
          </p:cNvPr>
          <p:cNvGrpSpPr/>
          <p:nvPr/>
        </p:nvGrpSpPr>
        <p:grpSpPr>
          <a:xfrm>
            <a:off x="2507631" y="2962587"/>
            <a:ext cx="6744987" cy="1520363"/>
            <a:chOff x="6491002" y="521771"/>
            <a:chExt cx="6744987" cy="484867"/>
          </a:xfrm>
        </p:grpSpPr>
        <p:sp>
          <p:nvSpPr>
            <p:cNvPr id="46" name="Hình tự do: Hình 45">
              <a:extLst>
                <a:ext uri="{FF2B5EF4-FFF2-40B4-BE49-F238E27FC236}">
                  <a16:creationId xmlns:a16="http://schemas.microsoft.com/office/drawing/2014/main" id="{A4D8E4CB-0DD9-BA92-11BC-84BF5A86482E}"/>
                </a:ext>
              </a:extLst>
            </p:cNvPr>
            <p:cNvSpPr/>
            <p:nvPr/>
          </p:nvSpPr>
          <p:spPr>
            <a:xfrm>
              <a:off x="6491002" y="521771"/>
              <a:ext cx="5749236" cy="484867"/>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89" name="Hộp Văn bản 88">
              <a:extLst>
                <a:ext uri="{FF2B5EF4-FFF2-40B4-BE49-F238E27FC236}">
                  <a16:creationId xmlns:a16="http://schemas.microsoft.com/office/drawing/2014/main" id="{70AAF1AE-C55B-0740-DCF9-5AAB73762157}"/>
                </a:ext>
              </a:extLst>
            </p:cNvPr>
            <p:cNvSpPr txBox="1"/>
            <p:nvPr/>
          </p:nvSpPr>
          <p:spPr>
            <a:xfrm>
              <a:off x="6618307" y="550928"/>
              <a:ext cx="6617682" cy="422065"/>
            </a:xfrm>
            <a:prstGeom prst="rect">
              <a:avLst/>
            </a:prstGeom>
            <a:noFill/>
          </p:spPr>
          <p:txBody>
            <a:bodyPr wrap="square">
              <a:spAutoFit/>
            </a:bodyPr>
            <a:lstStyle/>
            <a:p>
              <a:r>
                <a:rPr lang="en-US" sz="4000" b="1">
                  <a:solidFill>
                    <a:schemeClr val="bg1"/>
                  </a:solidFill>
                  <a:latin typeface="#9Slide03 Bebas Neue Bold" panose="020B0606020202050201" pitchFamily="34" charset="0"/>
                </a:rPr>
                <a:t>II. TÌM ƯCLN BẰNG CÁCH PHÂN TÍCH </a:t>
              </a:r>
            </a:p>
            <a:p>
              <a:r>
                <a:rPr lang="en-US" sz="4000" b="1">
                  <a:solidFill>
                    <a:schemeClr val="bg1"/>
                  </a:solidFill>
                  <a:latin typeface="#9Slide03 Bebas Neue Bold" panose="020B0606020202050201" pitchFamily="34" charset="0"/>
                </a:rPr>
                <a:t>CÁC SỐ RA THỪA SỐ NGUYÊN TỐ</a:t>
              </a:r>
              <a:endParaRPr lang="en-US" sz="4000" b="1" dirty="0">
                <a:solidFill>
                  <a:schemeClr val="bg1"/>
                </a:solidFill>
                <a:latin typeface="#9Slide03 Bebas Neue Bold" panose="020B0606020202050201" pitchFamily="34" charset="0"/>
              </a:endParaRPr>
            </a:p>
          </p:txBody>
        </p:sp>
      </p:grpSp>
      <p:pic>
        <p:nvPicPr>
          <p:cNvPr id="39" name="Đồ họa 38" descr="Checkmark with solid fill">
            <a:extLst>
              <a:ext uri="{FF2B5EF4-FFF2-40B4-BE49-F238E27FC236}">
                <a16:creationId xmlns:a16="http://schemas.microsoft.com/office/drawing/2014/main" id="{BA766807-583C-4383-0D7D-6851C5CA3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43775" y="1120663"/>
            <a:ext cx="914400" cy="914400"/>
          </a:xfrm>
          <a:prstGeom prst="rect">
            <a:avLst/>
          </a:prstGeom>
        </p:spPr>
      </p:pic>
    </p:spTree>
    <p:extLst>
      <p:ext uri="{BB962C8B-B14F-4D97-AF65-F5344CB8AC3E}">
        <p14:creationId xmlns:p14="http://schemas.microsoft.com/office/powerpoint/2010/main" val="246449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67959-1B1A-5B05-F674-D7A508B01148}"/>
            </a:ext>
          </a:extLst>
        </p:cNvPr>
        <p:cNvGrpSpPr/>
        <p:nvPr/>
      </p:nvGrpSpPr>
      <p:grpSpPr>
        <a:xfrm>
          <a:off x="0" y="0"/>
          <a:ext cx="0" cy="0"/>
          <a:chOff x="0" y="0"/>
          <a:chExt cx="0" cy="0"/>
        </a:xfrm>
      </p:grpSpPr>
      <p:graphicFrame>
        <p:nvGraphicFramePr>
          <p:cNvPr id="117" name="Bảng 116">
            <a:extLst>
              <a:ext uri="{FF2B5EF4-FFF2-40B4-BE49-F238E27FC236}">
                <a16:creationId xmlns:a16="http://schemas.microsoft.com/office/drawing/2014/main" id="{C86A2592-D1D4-F0A6-88DA-E2A052DFD8A5}"/>
              </a:ext>
            </a:extLst>
          </p:cNvPr>
          <p:cNvGraphicFramePr>
            <a:graphicFrameLocks noGrp="1"/>
          </p:cNvGraphicFramePr>
          <p:nvPr>
            <p:extLst>
              <p:ext uri="{D42A27DB-BD31-4B8C-83A1-F6EECF244321}">
                <p14:modId xmlns:p14="http://schemas.microsoft.com/office/powerpoint/2010/main" val="776534721"/>
              </p:ext>
            </p:extLst>
          </p:nvPr>
        </p:nvGraphicFramePr>
        <p:xfrm>
          <a:off x="9965495" y="913377"/>
          <a:ext cx="1850702" cy="5031246"/>
        </p:xfrm>
        <a:graphic>
          <a:graphicData uri="http://schemas.openxmlformats.org/drawingml/2006/table">
            <a:tbl>
              <a:tblPr firstRow="1" bandRow="1">
                <a:tableStyleId>{5940675A-B579-460E-94D1-54222C63F5DA}</a:tableStyleId>
              </a:tblPr>
              <a:tblGrid>
                <a:gridCol w="471180">
                  <a:extLst>
                    <a:ext uri="{9D8B030D-6E8A-4147-A177-3AD203B41FA5}">
                      <a16:colId xmlns:a16="http://schemas.microsoft.com/office/drawing/2014/main" val="3787750820"/>
                    </a:ext>
                  </a:extLst>
                </a:gridCol>
                <a:gridCol w="1379522">
                  <a:extLst>
                    <a:ext uri="{9D8B030D-6E8A-4147-A177-3AD203B41FA5}">
                      <a16:colId xmlns:a16="http://schemas.microsoft.com/office/drawing/2014/main" val="2719421041"/>
                    </a:ext>
                  </a:extLst>
                </a:gridCol>
              </a:tblGrid>
              <a:tr h="457386">
                <a:tc gridSpan="2">
                  <a:txBody>
                    <a:bodyPr/>
                    <a:lstStyle/>
                    <a:p>
                      <a:pPr algn="ctr"/>
                      <a:r>
                        <a:rPr lang="en-US" sz="1800" b="1">
                          <a:solidFill>
                            <a:srgbClr val="FF0000"/>
                          </a:solidFill>
                        </a:rPr>
                        <a:t>TỪ KHÓA T1</a:t>
                      </a:r>
                    </a:p>
                  </a:txBody>
                  <a:tcPr marT="45721" marB="45721"/>
                </a:tc>
                <a:tc hMerge="1">
                  <a:txBody>
                    <a:bodyPr/>
                    <a:lstStyle/>
                    <a:p>
                      <a:endParaRPr lang="en-US"/>
                    </a:p>
                  </a:txBody>
                  <a:tcPr/>
                </a:tc>
                <a:extLst>
                  <a:ext uri="{0D108BD9-81ED-4DB2-BD59-A6C34878D82A}">
                    <a16:rowId xmlns:a16="http://schemas.microsoft.com/office/drawing/2014/main" val="4201640913"/>
                  </a:ext>
                </a:extLst>
              </a:tr>
              <a:tr h="457386">
                <a:tc>
                  <a:txBody>
                    <a:bodyPr/>
                    <a:lstStyle/>
                    <a:p>
                      <a:r>
                        <a:rPr lang="en-US" sz="1800"/>
                        <a:t>1</a:t>
                      </a:r>
                    </a:p>
                  </a:txBody>
                  <a:tcPr marT="45721" marB="45721"/>
                </a:tc>
                <a:tc>
                  <a:txBody>
                    <a:bodyPr/>
                    <a:lstStyle/>
                    <a:p>
                      <a:r>
                        <a:rPr lang="en-US" sz="1800"/>
                        <a:t>Phân tích</a:t>
                      </a:r>
                    </a:p>
                  </a:txBody>
                  <a:tcPr marT="45721" marB="45721"/>
                </a:tc>
                <a:extLst>
                  <a:ext uri="{0D108BD9-81ED-4DB2-BD59-A6C34878D82A}">
                    <a16:rowId xmlns:a16="http://schemas.microsoft.com/office/drawing/2014/main" val="327956896"/>
                  </a:ext>
                </a:extLst>
              </a:tr>
              <a:tr h="457386">
                <a:tc>
                  <a:txBody>
                    <a:bodyPr/>
                    <a:lstStyle/>
                    <a:p>
                      <a:r>
                        <a:rPr lang="en-US" sz="1800"/>
                        <a:t>2</a:t>
                      </a:r>
                    </a:p>
                  </a:txBody>
                  <a:tcPr marT="45721" marB="45721"/>
                </a:tc>
                <a:tc>
                  <a:txBody>
                    <a:bodyPr/>
                    <a:lstStyle/>
                    <a:p>
                      <a:r>
                        <a:rPr lang="en-US" sz="1800"/>
                        <a:t>Thừa số</a:t>
                      </a:r>
                    </a:p>
                  </a:txBody>
                  <a:tcPr marT="45721" marB="45721"/>
                </a:tc>
                <a:extLst>
                  <a:ext uri="{0D108BD9-81ED-4DB2-BD59-A6C34878D82A}">
                    <a16:rowId xmlns:a16="http://schemas.microsoft.com/office/drawing/2014/main" val="1406545357"/>
                  </a:ext>
                </a:extLst>
              </a:tr>
              <a:tr h="457386">
                <a:tc>
                  <a:txBody>
                    <a:bodyPr/>
                    <a:lstStyle/>
                    <a:p>
                      <a:r>
                        <a:rPr lang="en-US" sz="1800"/>
                        <a:t>3</a:t>
                      </a:r>
                    </a:p>
                  </a:txBody>
                  <a:tcPr marT="45721" marB="45721"/>
                </a:tc>
                <a:tc>
                  <a:txBody>
                    <a:bodyPr/>
                    <a:lstStyle/>
                    <a:p>
                      <a:r>
                        <a:rPr lang="en-US" sz="1800"/>
                        <a:t>Ước chung</a:t>
                      </a:r>
                    </a:p>
                  </a:txBody>
                  <a:tcPr marT="45721" marB="45721"/>
                </a:tc>
                <a:extLst>
                  <a:ext uri="{0D108BD9-81ED-4DB2-BD59-A6C34878D82A}">
                    <a16:rowId xmlns:a16="http://schemas.microsoft.com/office/drawing/2014/main" val="1171174220"/>
                  </a:ext>
                </a:extLst>
              </a:tr>
              <a:tr h="457386">
                <a:tc>
                  <a:txBody>
                    <a:bodyPr/>
                    <a:lstStyle/>
                    <a:p>
                      <a:r>
                        <a:rPr lang="en-US" sz="1800"/>
                        <a:t>4</a:t>
                      </a:r>
                    </a:p>
                  </a:txBody>
                  <a:tcPr marT="45721" marB="45721"/>
                </a:tc>
                <a:tc>
                  <a:txBody>
                    <a:bodyPr/>
                    <a:lstStyle/>
                    <a:p>
                      <a:r>
                        <a:rPr lang="en-US" sz="1800"/>
                        <a:t>Lũy thừa</a:t>
                      </a:r>
                    </a:p>
                  </a:txBody>
                  <a:tcPr marT="45721" marB="45721"/>
                </a:tc>
                <a:extLst>
                  <a:ext uri="{0D108BD9-81ED-4DB2-BD59-A6C34878D82A}">
                    <a16:rowId xmlns:a16="http://schemas.microsoft.com/office/drawing/2014/main" val="672369921"/>
                  </a:ext>
                </a:extLst>
              </a:tr>
              <a:tr h="457386">
                <a:tc gridSpan="2">
                  <a:txBody>
                    <a:bodyPr/>
                    <a:lstStyle/>
                    <a:p>
                      <a:pPr algn="ctr"/>
                      <a:r>
                        <a:rPr lang="en-US" sz="1800" b="1">
                          <a:solidFill>
                            <a:srgbClr val="FF0000"/>
                          </a:solidFill>
                        </a:rPr>
                        <a:t>TỪ KHÓA T2</a:t>
                      </a:r>
                    </a:p>
                  </a:txBody>
                  <a:tcPr marT="45721" marB="45721"/>
                </a:tc>
                <a:tc hMerge="1">
                  <a:txBody>
                    <a:bodyPr/>
                    <a:lstStyle/>
                    <a:p>
                      <a:endParaRPr lang="en-US"/>
                    </a:p>
                  </a:txBody>
                  <a:tcPr/>
                </a:tc>
                <a:extLst>
                  <a:ext uri="{0D108BD9-81ED-4DB2-BD59-A6C34878D82A}">
                    <a16:rowId xmlns:a16="http://schemas.microsoft.com/office/drawing/2014/main" val="2075163613"/>
                  </a:ext>
                </a:extLst>
              </a:tr>
              <a:tr h="457386">
                <a:tc>
                  <a:txBody>
                    <a:bodyPr/>
                    <a:lstStyle/>
                    <a:p>
                      <a:r>
                        <a:rPr lang="en-US" sz="1800"/>
                        <a:t>1</a:t>
                      </a:r>
                    </a:p>
                  </a:txBody>
                  <a:tcPr marT="45721" marB="45721"/>
                </a:tc>
                <a:tc>
                  <a:txBody>
                    <a:bodyPr/>
                    <a:lstStyle/>
                    <a:p>
                      <a:r>
                        <a:rPr lang="en-US" sz="1800"/>
                        <a:t>Nguyên tố</a:t>
                      </a:r>
                    </a:p>
                  </a:txBody>
                  <a:tcPr marT="45721" marB="45721"/>
                </a:tc>
                <a:extLst>
                  <a:ext uri="{0D108BD9-81ED-4DB2-BD59-A6C34878D82A}">
                    <a16:rowId xmlns:a16="http://schemas.microsoft.com/office/drawing/2014/main" val="895062205"/>
                  </a:ext>
                </a:extLst>
              </a:tr>
              <a:tr h="457386">
                <a:tc>
                  <a:txBody>
                    <a:bodyPr/>
                    <a:lstStyle/>
                    <a:p>
                      <a:r>
                        <a:rPr lang="en-US" sz="1800"/>
                        <a:t>2</a:t>
                      </a:r>
                    </a:p>
                  </a:txBody>
                  <a:tcPr marT="45721" marB="45721"/>
                </a:tc>
                <a:tc>
                  <a:txBody>
                    <a:bodyPr/>
                    <a:lstStyle/>
                    <a:p>
                      <a:r>
                        <a:rPr lang="en-US" sz="1800"/>
                        <a:t>Lớn nhất</a:t>
                      </a:r>
                    </a:p>
                  </a:txBody>
                  <a:tcPr marT="45721" marB="45721"/>
                </a:tc>
                <a:extLst>
                  <a:ext uri="{0D108BD9-81ED-4DB2-BD59-A6C34878D82A}">
                    <a16:rowId xmlns:a16="http://schemas.microsoft.com/office/drawing/2014/main" val="3273759576"/>
                  </a:ext>
                </a:extLst>
              </a:tr>
              <a:tr h="457386">
                <a:tc>
                  <a:txBody>
                    <a:bodyPr/>
                    <a:lstStyle/>
                    <a:p>
                      <a:r>
                        <a:rPr lang="en-US" sz="1800"/>
                        <a:t>3</a:t>
                      </a:r>
                    </a:p>
                  </a:txBody>
                  <a:tcPr marT="45721" marB="45721"/>
                </a:tc>
                <a:tc>
                  <a:txBody>
                    <a:bodyPr/>
                    <a:lstStyle/>
                    <a:p>
                      <a:r>
                        <a:rPr lang="en-US" sz="1800"/>
                        <a:t>Chung</a:t>
                      </a:r>
                    </a:p>
                  </a:txBody>
                  <a:tcPr marT="45721" marB="45721"/>
                </a:tc>
                <a:extLst>
                  <a:ext uri="{0D108BD9-81ED-4DB2-BD59-A6C34878D82A}">
                    <a16:rowId xmlns:a16="http://schemas.microsoft.com/office/drawing/2014/main" val="102223134"/>
                  </a:ext>
                </a:extLst>
              </a:tr>
              <a:tr h="457386">
                <a:tc>
                  <a:txBody>
                    <a:bodyPr/>
                    <a:lstStyle/>
                    <a:p>
                      <a:r>
                        <a:rPr lang="en-US" sz="1800"/>
                        <a:t>4</a:t>
                      </a:r>
                    </a:p>
                  </a:txBody>
                  <a:tcPr marT="45721" marB="45721"/>
                </a:tc>
                <a:tc>
                  <a:txBody>
                    <a:bodyPr/>
                    <a:lstStyle/>
                    <a:p>
                      <a:r>
                        <a:rPr lang="en-US" sz="1800"/>
                        <a:t>Nhỏ nhất</a:t>
                      </a:r>
                    </a:p>
                  </a:txBody>
                  <a:tcPr marT="45721" marB="45721"/>
                </a:tc>
                <a:extLst>
                  <a:ext uri="{0D108BD9-81ED-4DB2-BD59-A6C34878D82A}">
                    <a16:rowId xmlns:a16="http://schemas.microsoft.com/office/drawing/2014/main" val="4015205302"/>
                  </a:ext>
                </a:extLst>
              </a:tr>
              <a:tr h="457386">
                <a:tc>
                  <a:txBody>
                    <a:bodyPr/>
                    <a:lstStyle/>
                    <a:p>
                      <a:r>
                        <a:rPr lang="en-US" sz="1800"/>
                        <a:t>5</a:t>
                      </a:r>
                    </a:p>
                  </a:txBody>
                  <a:tcPr marT="45721" marB="45721"/>
                </a:tc>
                <a:tc>
                  <a:txBody>
                    <a:bodyPr/>
                    <a:lstStyle/>
                    <a:p>
                      <a:r>
                        <a:rPr lang="en-US" sz="1800"/>
                        <a:t>Tích</a:t>
                      </a:r>
                    </a:p>
                  </a:txBody>
                  <a:tcPr marT="45721" marB="45721"/>
                </a:tc>
                <a:extLst>
                  <a:ext uri="{0D108BD9-81ED-4DB2-BD59-A6C34878D82A}">
                    <a16:rowId xmlns:a16="http://schemas.microsoft.com/office/drawing/2014/main" val="1974574363"/>
                  </a:ext>
                </a:extLst>
              </a:tr>
            </a:tbl>
          </a:graphicData>
        </a:graphic>
      </p:graphicFrame>
      <p:sp>
        <p:nvSpPr>
          <p:cNvPr id="121" name="Hộp Văn bản 120">
            <a:extLst>
              <a:ext uri="{FF2B5EF4-FFF2-40B4-BE49-F238E27FC236}">
                <a16:creationId xmlns:a16="http://schemas.microsoft.com/office/drawing/2014/main" id="{9F716224-88A3-8066-2D6A-B576A6CAA741}"/>
              </a:ext>
            </a:extLst>
          </p:cNvPr>
          <p:cNvSpPr txBox="1"/>
          <p:nvPr/>
        </p:nvSpPr>
        <p:spPr>
          <a:xfrm>
            <a:off x="945123" y="6334523"/>
            <a:ext cx="7303426" cy="523477"/>
          </a:xfrm>
          <a:prstGeom prst="rect">
            <a:avLst/>
          </a:prstGeom>
          <a:noFill/>
        </p:spPr>
        <p:txBody>
          <a:bodyPr wrap="square" rtlCol="0">
            <a:spAutoFit/>
          </a:bodyPr>
          <a:lstStyle/>
          <a:p>
            <a:r>
              <a:rPr lang="en-US" sz="1401">
                <a:latin typeface="#9Slide07 IcielBaliho Script" pitchFamily="2" charset="0"/>
              </a:rPr>
              <a:t>Nhóm:         , Lớp:   </a:t>
            </a:r>
          </a:p>
          <a:p>
            <a:r>
              <a:rPr lang="en-US" sz="1401">
                <a:latin typeface="#9Slide07 IcielBaliho Script" pitchFamily="2" charset="0"/>
              </a:rPr>
              <a:t>Tên thành viên</a:t>
            </a:r>
            <a:r>
              <a:rPr lang="en-US" sz="1401">
                <a:latin typeface="Times New Roman" panose="02020603050405020304" pitchFamily="18" charset="0"/>
                <a:cs typeface="Times New Roman" panose="02020603050405020304" pitchFamily="18" charset="0"/>
              </a:rPr>
              <a:t>:  …………………………………………………………</a:t>
            </a:r>
          </a:p>
        </p:txBody>
      </p:sp>
      <p:grpSp>
        <p:nvGrpSpPr>
          <p:cNvPr id="4" name="Nhóm 3">
            <a:extLst>
              <a:ext uri="{FF2B5EF4-FFF2-40B4-BE49-F238E27FC236}">
                <a16:creationId xmlns:a16="http://schemas.microsoft.com/office/drawing/2014/main" id="{D5009475-41FE-4391-D72D-9087AE8D4F25}"/>
              </a:ext>
            </a:extLst>
          </p:cNvPr>
          <p:cNvGrpSpPr/>
          <p:nvPr/>
        </p:nvGrpSpPr>
        <p:grpSpPr>
          <a:xfrm>
            <a:off x="495945" y="519109"/>
            <a:ext cx="9670943" cy="6005676"/>
            <a:chOff x="1225358" y="527540"/>
            <a:chExt cx="8175308" cy="5978105"/>
          </a:xfrm>
        </p:grpSpPr>
        <p:grpSp>
          <p:nvGrpSpPr>
            <p:cNvPr id="118" name="Nhóm 117">
              <a:extLst>
                <a:ext uri="{FF2B5EF4-FFF2-40B4-BE49-F238E27FC236}">
                  <a16:creationId xmlns:a16="http://schemas.microsoft.com/office/drawing/2014/main" id="{50A9BA62-280C-08A6-27A8-DA555805528E}"/>
                </a:ext>
              </a:extLst>
            </p:cNvPr>
            <p:cNvGrpSpPr/>
            <p:nvPr/>
          </p:nvGrpSpPr>
          <p:grpSpPr>
            <a:xfrm>
              <a:off x="1266093" y="527540"/>
              <a:ext cx="7684478" cy="5978105"/>
              <a:chOff x="123092" y="173387"/>
              <a:chExt cx="8131500" cy="6312545"/>
            </a:xfrm>
          </p:grpSpPr>
          <p:grpSp>
            <p:nvGrpSpPr>
              <p:cNvPr id="97" name="Nhóm 96">
                <a:extLst>
                  <a:ext uri="{FF2B5EF4-FFF2-40B4-BE49-F238E27FC236}">
                    <a16:creationId xmlns:a16="http://schemas.microsoft.com/office/drawing/2014/main" id="{1E382774-79AB-0023-8674-9EEAB8412CCC}"/>
                  </a:ext>
                </a:extLst>
              </p:cNvPr>
              <p:cNvGrpSpPr/>
              <p:nvPr/>
            </p:nvGrpSpPr>
            <p:grpSpPr>
              <a:xfrm>
                <a:off x="4208502" y="173387"/>
                <a:ext cx="4046090" cy="6294960"/>
                <a:chOff x="4184541" y="118704"/>
                <a:chExt cx="4904041" cy="6739296"/>
              </a:xfrm>
            </p:grpSpPr>
            <p:sp>
              <p:nvSpPr>
                <p:cNvPr id="31" name="Hình tự do: Hình 30">
                  <a:extLst>
                    <a:ext uri="{FF2B5EF4-FFF2-40B4-BE49-F238E27FC236}">
                      <a16:creationId xmlns:a16="http://schemas.microsoft.com/office/drawing/2014/main" id="{FE799AA0-D778-9AA5-9D64-06E6E0AC9861}"/>
                    </a:ext>
                  </a:extLst>
                </p:cNvPr>
                <p:cNvSpPr/>
                <p:nvPr/>
              </p:nvSpPr>
              <p:spPr>
                <a:xfrm>
                  <a:off x="4184541" y="14641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0" name="Hình tự do: Hình 29">
                  <a:extLst>
                    <a:ext uri="{FF2B5EF4-FFF2-40B4-BE49-F238E27FC236}">
                      <a16:creationId xmlns:a16="http://schemas.microsoft.com/office/drawing/2014/main" id="{CD477901-9D5E-A8CA-CFB6-6E4A5015C897}"/>
                    </a:ext>
                  </a:extLst>
                </p:cNvPr>
                <p:cNvSpPr/>
                <p:nvPr/>
              </p:nvSpPr>
              <p:spPr>
                <a:xfrm>
                  <a:off x="4184541" y="1370769"/>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9" name="Hình tự do: Hình 28">
                  <a:extLst>
                    <a:ext uri="{FF2B5EF4-FFF2-40B4-BE49-F238E27FC236}">
                      <a16:creationId xmlns:a16="http://schemas.microsoft.com/office/drawing/2014/main" id="{73E73A55-BAA5-31E8-10E9-F3F05E027C97}"/>
                    </a:ext>
                  </a:extLst>
                </p:cNvPr>
                <p:cNvSpPr/>
                <p:nvPr/>
              </p:nvSpPr>
              <p:spPr>
                <a:xfrm>
                  <a:off x="4184541" y="25951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8" name="Hình tự do: Hình 27">
                  <a:extLst>
                    <a:ext uri="{FF2B5EF4-FFF2-40B4-BE49-F238E27FC236}">
                      <a16:creationId xmlns:a16="http://schemas.microsoft.com/office/drawing/2014/main" id="{F475B85A-E722-0FFF-B97C-E70442D20407}"/>
                    </a:ext>
                  </a:extLst>
                </p:cNvPr>
                <p:cNvSpPr/>
                <p:nvPr/>
              </p:nvSpPr>
              <p:spPr>
                <a:xfrm>
                  <a:off x="4184541" y="381948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4" name="Hình tự do: Hình 23">
                  <a:extLst>
                    <a:ext uri="{FF2B5EF4-FFF2-40B4-BE49-F238E27FC236}">
                      <a16:creationId xmlns:a16="http://schemas.microsoft.com/office/drawing/2014/main" id="{F89AFB65-EA27-BF45-85CA-04348D6BE9EE}"/>
                    </a:ext>
                  </a:extLst>
                </p:cNvPr>
                <p:cNvSpPr/>
                <p:nvPr/>
              </p:nvSpPr>
              <p:spPr>
                <a:xfrm>
                  <a:off x="4184541" y="75858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3" name="Hình tự do: Hình 22">
                  <a:extLst>
                    <a:ext uri="{FF2B5EF4-FFF2-40B4-BE49-F238E27FC236}">
                      <a16:creationId xmlns:a16="http://schemas.microsoft.com/office/drawing/2014/main" id="{34218B4E-B6CA-791D-AA15-0F41A7E01DFD}"/>
                    </a:ext>
                  </a:extLst>
                </p:cNvPr>
                <p:cNvSpPr/>
                <p:nvPr/>
              </p:nvSpPr>
              <p:spPr>
                <a:xfrm>
                  <a:off x="4184541" y="198294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2" name="Hình tự do: Hình 21">
                  <a:extLst>
                    <a:ext uri="{FF2B5EF4-FFF2-40B4-BE49-F238E27FC236}">
                      <a16:creationId xmlns:a16="http://schemas.microsoft.com/office/drawing/2014/main" id="{6C96ED3C-0195-931D-BE64-08850D6FCD79}"/>
                    </a:ext>
                  </a:extLst>
                </p:cNvPr>
                <p:cNvSpPr/>
                <p:nvPr/>
              </p:nvSpPr>
              <p:spPr>
                <a:xfrm>
                  <a:off x="4184541" y="3207297"/>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1" name="Hình tự do: Hình 20">
                  <a:extLst>
                    <a:ext uri="{FF2B5EF4-FFF2-40B4-BE49-F238E27FC236}">
                      <a16:creationId xmlns:a16="http://schemas.microsoft.com/office/drawing/2014/main" id="{1BEFB696-2CA6-F974-4FAC-18CC4184C235}"/>
                    </a:ext>
                  </a:extLst>
                </p:cNvPr>
                <p:cNvSpPr/>
                <p:nvPr/>
              </p:nvSpPr>
              <p:spPr>
                <a:xfrm>
                  <a:off x="4184541" y="443165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2" name="Hình tự do: Hình 31">
                  <a:extLst>
                    <a:ext uri="{FF2B5EF4-FFF2-40B4-BE49-F238E27FC236}">
                      <a16:creationId xmlns:a16="http://schemas.microsoft.com/office/drawing/2014/main" id="{DCCF14D0-B223-4781-CF31-6379D08A251C}"/>
                    </a:ext>
                  </a:extLst>
                </p:cNvPr>
                <p:cNvSpPr/>
                <p:nvPr/>
              </p:nvSpPr>
              <p:spPr>
                <a:xfrm>
                  <a:off x="4184541" y="50438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3" name="Hình tự do: Hình 32">
                  <a:extLst>
                    <a:ext uri="{FF2B5EF4-FFF2-40B4-BE49-F238E27FC236}">
                      <a16:creationId xmlns:a16="http://schemas.microsoft.com/office/drawing/2014/main" id="{D0C235D9-FDE0-851E-29E4-FA39485972BB}"/>
                    </a:ext>
                  </a:extLst>
                </p:cNvPr>
                <p:cNvSpPr/>
                <p:nvPr/>
              </p:nvSpPr>
              <p:spPr>
                <a:xfrm>
                  <a:off x="4184541" y="563363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cxnSp>
              <p:nvCxnSpPr>
                <p:cNvPr id="55" name="Đường nối Thẳng 54">
                  <a:extLst>
                    <a:ext uri="{FF2B5EF4-FFF2-40B4-BE49-F238E27FC236}">
                      <a16:creationId xmlns:a16="http://schemas.microsoft.com/office/drawing/2014/main" id="{0D046338-4A5D-A4A2-1E8E-526920FA2269}"/>
                    </a:ext>
                  </a:extLst>
                </p:cNvPr>
                <p:cNvCxnSpPr>
                  <a:cxnSpLocks/>
                </p:cNvCxnSpPr>
                <p:nvPr/>
              </p:nvCxnSpPr>
              <p:spPr>
                <a:xfrm>
                  <a:off x="4703618" y="381940"/>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Đường nối Thẳng 61">
                  <a:extLst>
                    <a:ext uri="{FF2B5EF4-FFF2-40B4-BE49-F238E27FC236}">
                      <a16:creationId xmlns:a16="http://schemas.microsoft.com/office/drawing/2014/main" id="{2F5A0745-4E9A-A63F-C70B-936AEDD2516E}"/>
                    </a:ext>
                  </a:extLst>
                </p:cNvPr>
                <p:cNvCxnSpPr>
                  <a:cxnSpLocks/>
                </p:cNvCxnSpPr>
                <p:nvPr/>
              </p:nvCxnSpPr>
              <p:spPr>
                <a:xfrm>
                  <a:off x="5361708" y="215686"/>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Đường nối Thẳng 62">
                  <a:extLst>
                    <a:ext uri="{FF2B5EF4-FFF2-40B4-BE49-F238E27FC236}">
                      <a16:creationId xmlns:a16="http://schemas.microsoft.com/office/drawing/2014/main" id="{E87DADA1-5118-29E4-6267-52BC9A728B20}"/>
                    </a:ext>
                  </a:extLst>
                </p:cNvPr>
                <p:cNvCxnSpPr>
                  <a:cxnSpLocks/>
                </p:cNvCxnSpPr>
                <p:nvPr/>
              </p:nvCxnSpPr>
              <p:spPr>
                <a:xfrm>
                  <a:off x="5992089" y="118704"/>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Đường nối Thẳng 63">
                  <a:extLst>
                    <a:ext uri="{FF2B5EF4-FFF2-40B4-BE49-F238E27FC236}">
                      <a16:creationId xmlns:a16="http://schemas.microsoft.com/office/drawing/2014/main" id="{435509EF-7BED-2B14-53CE-EEDB0C8DBB90}"/>
                    </a:ext>
                  </a:extLst>
                </p:cNvPr>
                <p:cNvCxnSpPr>
                  <a:cxnSpLocks/>
                </p:cNvCxnSpPr>
                <p:nvPr/>
              </p:nvCxnSpPr>
              <p:spPr>
                <a:xfrm>
                  <a:off x="6650179" y="146413"/>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Đường nối Thẳng 64">
                  <a:extLst>
                    <a:ext uri="{FF2B5EF4-FFF2-40B4-BE49-F238E27FC236}">
                      <a16:creationId xmlns:a16="http://schemas.microsoft.com/office/drawing/2014/main" id="{7D7163D4-AC0B-1A46-4D0B-33A864239B53}"/>
                    </a:ext>
                  </a:extLst>
                </p:cNvPr>
                <p:cNvCxnSpPr>
                  <a:cxnSpLocks/>
                </p:cNvCxnSpPr>
                <p:nvPr/>
              </p:nvCxnSpPr>
              <p:spPr>
                <a:xfrm>
                  <a:off x="7301343" y="174122"/>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Đường nối Thẳng 65">
                  <a:extLst>
                    <a:ext uri="{FF2B5EF4-FFF2-40B4-BE49-F238E27FC236}">
                      <a16:creationId xmlns:a16="http://schemas.microsoft.com/office/drawing/2014/main" id="{2399436B-6BEE-38D4-82BE-79CE34927AB4}"/>
                    </a:ext>
                  </a:extLst>
                </p:cNvPr>
                <p:cNvCxnSpPr>
                  <a:cxnSpLocks/>
                </p:cNvCxnSpPr>
                <p:nvPr/>
              </p:nvCxnSpPr>
              <p:spPr>
                <a:xfrm>
                  <a:off x="7904015" y="291885"/>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Đường nối Thẳng 95">
                  <a:extLst>
                    <a:ext uri="{FF2B5EF4-FFF2-40B4-BE49-F238E27FC236}">
                      <a16:creationId xmlns:a16="http://schemas.microsoft.com/office/drawing/2014/main" id="{2CA6E27E-0EDC-FB8F-C56B-182989B2597F}"/>
                    </a:ext>
                  </a:extLst>
                </p:cNvPr>
                <p:cNvCxnSpPr>
                  <a:cxnSpLocks/>
                </p:cNvCxnSpPr>
                <p:nvPr/>
              </p:nvCxnSpPr>
              <p:spPr>
                <a:xfrm>
                  <a:off x="8534397" y="381940"/>
                  <a:ext cx="0" cy="612177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8" name="Nhóm 97">
                <a:extLst>
                  <a:ext uri="{FF2B5EF4-FFF2-40B4-BE49-F238E27FC236}">
                    <a16:creationId xmlns:a16="http://schemas.microsoft.com/office/drawing/2014/main" id="{198CBBEE-836B-075D-9105-E1F2F61BF2D8}"/>
                  </a:ext>
                </a:extLst>
              </p:cNvPr>
              <p:cNvGrpSpPr/>
              <p:nvPr/>
            </p:nvGrpSpPr>
            <p:grpSpPr>
              <a:xfrm>
                <a:off x="123092" y="190972"/>
                <a:ext cx="4046090" cy="6294960"/>
                <a:chOff x="4184541" y="118704"/>
                <a:chExt cx="4904041" cy="6739296"/>
              </a:xfrm>
            </p:grpSpPr>
            <p:sp>
              <p:nvSpPr>
                <p:cNvPr id="99" name="Hình tự do: Hình 98">
                  <a:extLst>
                    <a:ext uri="{FF2B5EF4-FFF2-40B4-BE49-F238E27FC236}">
                      <a16:creationId xmlns:a16="http://schemas.microsoft.com/office/drawing/2014/main" id="{F2589DD0-6A33-C3D4-ADBF-981733242EC7}"/>
                    </a:ext>
                  </a:extLst>
                </p:cNvPr>
                <p:cNvSpPr/>
                <p:nvPr/>
              </p:nvSpPr>
              <p:spPr>
                <a:xfrm>
                  <a:off x="4184541" y="14641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0" name="Hình tự do: Hình 99">
                  <a:extLst>
                    <a:ext uri="{FF2B5EF4-FFF2-40B4-BE49-F238E27FC236}">
                      <a16:creationId xmlns:a16="http://schemas.microsoft.com/office/drawing/2014/main" id="{E22EC8A1-5BBF-8EDB-E4AF-2935A2E9FA8A}"/>
                    </a:ext>
                  </a:extLst>
                </p:cNvPr>
                <p:cNvSpPr/>
                <p:nvPr/>
              </p:nvSpPr>
              <p:spPr>
                <a:xfrm>
                  <a:off x="4184541" y="1370769"/>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1" name="Hình tự do: Hình 100">
                  <a:extLst>
                    <a:ext uri="{FF2B5EF4-FFF2-40B4-BE49-F238E27FC236}">
                      <a16:creationId xmlns:a16="http://schemas.microsoft.com/office/drawing/2014/main" id="{4C539CFE-408C-C358-4B77-4881DF12E646}"/>
                    </a:ext>
                  </a:extLst>
                </p:cNvPr>
                <p:cNvSpPr/>
                <p:nvPr/>
              </p:nvSpPr>
              <p:spPr>
                <a:xfrm>
                  <a:off x="4184541" y="25951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2" name="Hình tự do: Hình 101">
                  <a:extLst>
                    <a:ext uri="{FF2B5EF4-FFF2-40B4-BE49-F238E27FC236}">
                      <a16:creationId xmlns:a16="http://schemas.microsoft.com/office/drawing/2014/main" id="{12362AAC-465D-5F87-342E-B8D504084867}"/>
                    </a:ext>
                  </a:extLst>
                </p:cNvPr>
                <p:cNvSpPr/>
                <p:nvPr/>
              </p:nvSpPr>
              <p:spPr>
                <a:xfrm>
                  <a:off x="4184541" y="381948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3" name="Hình tự do: Hình 102">
                  <a:extLst>
                    <a:ext uri="{FF2B5EF4-FFF2-40B4-BE49-F238E27FC236}">
                      <a16:creationId xmlns:a16="http://schemas.microsoft.com/office/drawing/2014/main" id="{CF536203-9C9D-4053-CF2D-66D0C9E07CA0}"/>
                    </a:ext>
                  </a:extLst>
                </p:cNvPr>
                <p:cNvSpPr/>
                <p:nvPr/>
              </p:nvSpPr>
              <p:spPr>
                <a:xfrm>
                  <a:off x="4184541" y="75858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4" name="Hình tự do: Hình 103">
                  <a:extLst>
                    <a:ext uri="{FF2B5EF4-FFF2-40B4-BE49-F238E27FC236}">
                      <a16:creationId xmlns:a16="http://schemas.microsoft.com/office/drawing/2014/main" id="{F9738528-8AAC-9E64-5D1C-8A6E306D1A16}"/>
                    </a:ext>
                  </a:extLst>
                </p:cNvPr>
                <p:cNvSpPr/>
                <p:nvPr/>
              </p:nvSpPr>
              <p:spPr>
                <a:xfrm>
                  <a:off x="4184541" y="198294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5" name="Hình tự do: Hình 104">
                  <a:extLst>
                    <a:ext uri="{FF2B5EF4-FFF2-40B4-BE49-F238E27FC236}">
                      <a16:creationId xmlns:a16="http://schemas.microsoft.com/office/drawing/2014/main" id="{45D4E996-127C-C9F5-AEFA-04FC587B6BD1}"/>
                    </a:ext>
                  </a:extLst>
                </p:cNvPr>
                <p:cNvSpPr/>
                <p:nvPr/>
              </p:nvSpPr>
              <p:spPr>
                <a:xfrm>
                  <a:off x="4184541" y="3207297"/>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6" name="Hình tự do: Hình 105">
                  <a:extLst>
                    <a:ext uri="{FF2B5EF4-FFF2-40B4-BE49-F238E27FC236}">
                      <a16:creationId xmlns:a16="http://schemas.microsoft.com/office/drawing/2014/main" id="{3CB7D231-CE45-41CD-4428-24216CAC99AC}"/>
                    </a:ext>
                  </a:extLst>
                </p:cNvPr>
                <p:cNvSpPr/>
                <p:nvPr/>
              </p:nvSpPr>
              <p:spPr>
                <a:xfrm>
                  <a:off x="4184541" y="443165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7" name="Hình tự do: Hình 106">
                  <a:extLst>
                    <a:ext uri="{FF2B5EF4-FFF2-40B4-BE49-F238E27FC236}">
                      <a16:creationId xmlns:a16="http://schemas.microsoft.com/office/drawing/2014/main" id="{E2D0D765-FAD2-DF7E-41B3-5409FF2116DD}"/>
                    </a:ext>
                  </a:extLst>
                </p:cNvPr>
                <p:cNvSpPr/>
                <p:nvPr/>
              </p:nvSpPr>
              <p:spPr>
                <a:xfrm>
                  <a:off x="4184541" y="50438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8" name="Hình tự do: Hình 107">
                  <a:extLst>
                    <a:ext uri="{FF2B5EF4-FFF2-40B4-BE49-F238E27FC236}">
                      <a16:creationId xmlns:a16="http://schemas.microsoft.com/office/drawing/2014/main" id="{B6A832FD-93EF-AB2E-7485-4DB80B9A57CC}"/>
                    </a:ext>
                  </a:extLst>
                </p:cNvPr>
                <p:cNvSpPr/>
                <p:nvPr/>
              </p:nvSpPr>
              <p:spPr>
                <a:xfrm>
                  <a:off x="4184541" y="563363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cxnSp>
              <p:nvCxnSpPr>
                <p:cNvPr id="109" name="Đường nối Thẳng 108">
                  <a:extLst>
                    <a:ext uri="{FF2B5EF4-FFF2-40B4-BE49-F238E27FC236}">
                      <a16:creationId xmlns:a16="http://schemas.microsoft.com/office/drawing/2014/main" id="{8D313DC5-CAD7-5BFA-C91F-66D3B81A10A4}"/>
                    </a:ext>
                  </a:extLst>
                </p:cNvPr>
                <p:cNvCxnSpPr>
                  <a:cxnSpLocks/>
                </p:cNvCxnSpPr>
                <p:nvPr/>
              </p:nvCxnSpPr>
              <p:spPr>
                <a:xfrm>
                  <a:off x="4703618" y="381940"/>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Đường nối Thẳng 109">
                  <a:extLst>
                    <a:ext uri="{FF2B5EF4-FFF2-40B4-BE49-F238E27FC236}">
                      <a16:creationId xmlns:a16="http://schemas.microsoft.com/office/drawing/2014/main" id="{766071AD-9873-4340-C6A0-37C130DF079B}"/>
                    </a:ext>
                  </a:extLst>
                </p:cNvPr>
                <p:cNvCxnSpPr>
                  <a:cxnSpLocks/>
                </p:cNvCxnSpPr>
                <p:nvPr/>
              </p:nvCxnSpPr>
              <p:spPr>
                <a:xfrm>
                  <a:off x="5361708" y="215686"/>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Đường nối Thẳng 110">
                  <a:extLst>
                    <a:ext uri="{FF2B5EF4-FFF2-40B4-BE49-F238E27FC236}">
                      <a16:creationId xmlns:a16="http://schemas.microsoft.com/office/drawing/2014/main" id="{7B4FD545-CA3B-B897-62D7-92A42CD48C32}"/>
                    </a:ext>
                  </a:extLst>
                </p:cNvPr>
                <p:cNvCxnSpPr>
                  <a:cxnSpLocks/>
                </p:cNvCxnSpPr>
                <p:nvPr/>
              </p:nvCxnSpPr>
              <p:spPr>
                <a:xfrm>
                  <a:off x="5992089" y="118704"/>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Đường nối Thẳng 111">
                  <a:extLst>
                    <a:ext uri="{FF2B5EF4-FFF2-40B4-BE49-F238E27FC236}">
                      <a16:creationId xmlns:a16="http://schemas.microsoft.com/office/drawing/2014/main" id="{2BCE503E-C4A3-A9DB-25D3-76B1D523F61A}"/>
                    </a:ext>
                  </a:extLst>
                </p:cNvPr>
                <p:cNvCxnSpPr>
                  <a:cxnSpLocks/>
                </p:cNvCxnSpPr>
                <p:nvPr/>
              </p:nvCxnSpPr>
              <p:spPr>
                <a:xfrm>
                  <a:off x="6650179" y="146413"/>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Đường nối Thẳng 112">
                  <a:extLst>
                    <a:ext uri="{FF2B5EF4-FFF2-40B4-BE49-F238E27FC236}">
                      <a16:creationId xmlns:a16="http://schemas.microsoft.com/office/drawing/2014/main" id="{8209A686-DDB6-EC0E-5820-C5002B408EB3}"/>
                    </a:ext>
                  </a:extLst>
                </p:cNvPr>
                <p:cNvCxnSpPr>
                  <a:cxnSpLocks/>
                </p:cNvCxnSpPr>
                <p:nvPr/>
              </p:nvCxnSpPr>
              <p:spPr>
                <a:xfrm>
                  <a:off x="7301343" y="174122"/>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Đường nối Thẳng 113">
                  <a:extLst>
                    <a:ext uri="{FF2B5EF4-FFF2-40B4-BE49-F238E27FC236}">
                      <a16:creationId xmlns:a16="http://schemas.microsoft.com/office/drawing/2014/main" id="{C41887E6-C58D-C3FC-E373-5A7D6664AFCA}"/>
                    </a:ext>
                  </a:extLst>
                </p:cNvPr>
                <p:cNvCxnSpPr>
                  <a:cxnSpLocks/>
                </p:cNvCxnSpPr>
                <p:nvPr/>
              </p:nvCxnSpPr>
              <p:spPr>
                <a:xfrm>
                  <a:off x="7904015" y="291885"/>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Đường nối Thẳng 114">
                  <a:extLst>
                    <a:ext uri="{FF2B5EF4-FFF2-40B4-BE49-F238E27FC236}">
                      <a16:creationId xmlns:a16="http://schemas.microsoft.com/office/drawing/2014/main" id="{76A766FF-DFC0-06B8-049C-11FF1BB3903F}"/>
                    </a:ext>
                  </a:extLst>
                </p:cNvPr>
                <p:cNvCxnSpPr>
                  <a:cxnSpLocks/>
                </p:cNvCxnSpPr>
                <p:nvPr/>
              </p:nvCxnSpPr>
              <p:spPr>
                <a:xfrm>
                  <a:off x="8534397" y="381940"/>
                  <a:ext cx="0" cy="6121779"/>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6" name="Hình chữ nhật 115">
                <a:extLst>
                  <a:ext uri="{FF2B5EF4-FFF2-40B4-BE49-F238E27FC236}">
                    <a16:creationId xmlns:a16="http://schemas.microsoft.com/office/drawing/2014/main" id="{7270FEEB-E3E5-F418-6BF2-D46EE9596AA2}"/>
                  </a:ext>
                </a:extLst>
              </p:cNvPr>
              <p:cNvSpPr/>
              <p:nvPr/>
            </p:nvSpPr>
            <p:spPr>
              <a:xfrm>
                <a:off x="4169182" y="735909"/>
                <a:ext cx="45719" cy="569726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pSp>
          <p:nvGrpSpPr>
            <p:cNvPr id="3" name="Nhóm 2">
              <a:extLst>
                <a:ext uri="{FF2B5EF4-FFF2-40B4-BE49-F238E27FC236}">
                  <a16:creationId xmlns:a16="http://schemas.microsoft.com/office/drawing/2014/main" id="{ED269237-C844-1AD8-5D41-9239CD59CF98}"/>
                </a:ext>
              </a:extLst>
            </p:cNvPr>
            <p:cNvGrpSpPr/>
            <p:nvPr/>
          </p:nvGrpSpPr>
          <p:grpSpPr>
            <a:xfrm>
              <a:off x="1225358" y="549609"/>
              <a:ext cx="8175308" cy="5773240"/>
              <a:chOff x="1225358" y="549609"/>
              <a:chExt cx="8175308" cy="5773240"/>
            </a:xfrm>
          </p:grpSpPr>
          <p:sp>
            <p:nvSpPr>
              <p:cNvPr id="120" name="Hộp Văn bản 119">
                <a:extLst>
                  <a:ext uri="{FF2B5EF4-FFF2-40B4-BE49-F238E27FC236}">
                    <a16:creationId xmlns:a16="http://schemas.microsoft.com/office/drawing/2014/main" id="{3E918536-E88E-F52D-EB7A-A2FAF925448C}"/>
                  </a:ext>
                </a:extLst>
              </p:cNvPr>
              <p:cNvSpPr txBox="1"/>
              <p:nvPr/>
            </p:nvSpPr>
            <p:spPr>
              <a:xfrm>
                <a:off x="6693199" y="5952639"/>
                <a:ext cx="2065543" cy="369460"/>
              </a:xfrm>
              <a:prstGeom prst="rect">
                <a:avLst/>
              </a:prstGeom>
              <a:noFill/>
            </p:spPr>
            <p:txBody>
              <a:bodyPr wrap="square" rtlCol="0">
                <a:spAutoFit/>
              </a:bodyPr>
              <a:lstStyle/>
              <a:p>
                <a:r>
                  <a:rPr lang="en-US" sz="1801">
                    <a:latin typeface="#9Slide07 IcielBaliho Script" pitchFamily="2" charset="0"/>
                  </a:rPr>
                  <a:t>Trang 2</a:t>
                </a:r>
              </a:p>
            </p:txBody>
          </p:sp>
          <p:sp>
            <p:nvSpPr>
              <p:cNvPr id="119" name="Hộp Văn bản 118">
                <a:extLst>
                  <a:ext uri="{FF2B5EF4-FFF2-40B4-BE49-F238E27FC236}">
                    <a16:creationId xmlns:a16="http://schemas.microsoft.com/office/drawing/2014/main" id="{176270FD-3300-74BD-8AD2-E9CA3D9A4AAF}"/>
                  </a:ext>
                </a:extLst>
              </p:cNvPr>
              <p:cNvSpPr txBox="1"/>
              <p:nvPr/>
            </p:nvSpPr>
            <p:spPr>
              <a:xfrm>
                <a:off x="3057893" y="5943801"/>
                <a:ext cx="2065543" cy="369460"/>
              </a:xfrm>
              <a:prstGeom prst="rect">
                <a:avLst/>
              </a:prstGeom>
              <a:noFill/>
            </p:spPr>
            <p:txBody>
              <a:bodyPr wrap="square" rtlCol="0">
                <a:spAutoFit/>
              </a:bodyPr>
              <a:lstStyle/>
              <a:p>
                <a:r>
                  <a:rPr lang="en-US" sz="1801">
                    <a:latin typeface="#9Slide07 IcielBaliho Script" pitchFamily="2" charset="0"/>
                  </a:rPr>
                  <a:t>Trang 1</a:t>
                </a:r>
              </a:p>
            </p:txBody>
          </p:sp>
          <p:grpSp>
            <p:nvGrpSpPr>
              <p:cNvPr id="130" name="Nhóm 129">
                <a:extLst>
                  <a:ext uri="{FF2B5EF4-FFF2-40B4-BE49-F238E27FC236}">
                    <a16:creationId xmlns:a16="http://schemas.microsoft.com/office/drawing/2014/main" id="{B80457A7-37AD-5ADD-08AE-E5F206C7E0EF}"/>
                  </a:ext>
                </a:extLst>
              </p:cNvPr>
              <p:cNvGrpSpPr/>
              <p:nvPr/>
            </p:nvGrpSpPr>
            <p:grpSpPr>
              <a:xfrm>
                <a:off x="1305701" y="549609"/>
                <a:ext cx="4199742" cy="926690"/>
                <a:chOff x="162701" y="196691"/>
                <a:chExt cx="4199742" cy="978535"/>
              </a:xfrm>
            </p:grpSpPr>
            <p:sp>
              <p:nvSpPr>
                <p:cNvPr id="122" name="Hộp Văn bản 121">
                  <a:extLst>
                    <a:ext uri="{FF2B5EF4-FFF2-40B4-BE49-F238E27FC236}">
                      <a16:creationId xmlns:a16="http://schemas.microsoft.com/office/drawing/2014/main" id="{1DF2EFB6-CD5D-670A-417C-641ED6CB9133}"/>
                    </a:ext>
                  </a:extLst>
                </p:cNvPr>
                <p:cNvSpPr txBox="1"/>
                <p:nvPr/>
              </p:nvSpPr>
              <p:spPr>
                <a:xfrm>
                  <a:off x="563214" y="372068"/>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3" name="Hộp Văn bản 122">
                  <a:extLst>
                    <a:ext uri="{FF2B5EF4-FFF2-40B4-BE49-F238E27FC236}">
                      <a16:creationId xmlns:a16="http://schemas.microsoft.com/office/drawing/2014/main" id="{66000ED2-B51B-2020-7F49-5E76363995D9}"/>
                    </a:ext>
                  </a:extLst>
                </p:cNvPr>
                <p:cNvSpPr txBox="1"/>
                <p:nvPr/>
              </p:nvSpPr>
              <p:spPr>
                <a:xfrm>
                  <a:off x="1049319" y="244467"/>
                  <a:ext cx="831584" cy="617491"/>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124" name="Hộp Văn bản 123">
                  <a:extLst>
                    <a:ext uri="{FF2B5EF4-FFF2-40B4-BE49-F238E27FC236}">
                      <a16:creationId xmlns:a16="http://schemas.microsoft.com/office/drawing/2014/main" id="{9855587E-7BCC-30CE-D192-2E3043F6F68C}"/>
                    </a:ext>
                  </a:extLst>
                </p:cNvPr>
                <p:cNvSpPr txBox="1"/>
                <p:nvPr/>
              </p:nvSpPr>
              <p:spPr>
                <a:xfrm>
                  <a:off x="162701" y="557735"/>
                  <a:ext cx="831584" cy="617491"/>
                </a:xfrm>
                <a:prstGeom prst="rect">
                  <a:avLst/>
                </a:prstGeom>
                <a:noFill/>
              </p:spPr>
              <p:txBody>
                <a:bodyPr wrap="square" rtlCol="0">
                  <a:spAutoFit/>
                </a:bodyPr>
                <a:lstStyle/>
                <a:p>
                  <a:r>
                    <a:rPr lang="en-US" sz="3200" b="1">
                      <a:latin typeface="#9Slide07 IcielCadena" panose="02000503000000020004" pitchFamily="2" charset="0"/>
                    </a:rPr>
                    <a:t>L</a:t>
                  </a:r>
                </a:p>
              </p:txBody>
            </p:sp>
            <p:sp>
              <p:nvSpPr>
                <p:cNvPr id="125" name="Hộp Văn bản 124">
                  <a:extLst>
                    <a:ext uri="{FF2B5EF4-FFF2-40B4-BE49-F238E27FC236}">
                      <a16:creationId xmlns:a16="http://schemas.microsoft.com/office/drawing/2014/main" id="{785706AA-6E7E-8B8F-AC6C-F828E274D27D}"/>
                    </a:ext>
                  </a:extLst>
                </p:cNvPr>
                <p:cNvSpPr txBox="1"/>
                <p:nvPr/>
              </p:nvSpPr>
              <p:spPr>
                <a:xfrm>
                  <a:off x="1569589" y="202912"/>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6" name="Hộp Văn bản 125">
                  <a:extLst>
                    <a:ext uri="{FF2B5EF4-FFF2-40B4-BE49-F238E27FC236}">
                      <a16:creationId xmlns:a16="http://schemas.microsoft.com/office/drawing/2014/main" id="{374200F2-54D5-B3FB-3BEC-54CE4A78B6A3}"/>
                    </a:ext>
                  </a:extLst>
                </p:cNvPr>
                <p:cNvSpPr txBox="1"/>
                <p:nvPr/>
              </p:nvSpPr>
              <p:spPr>
                <a:xfrm>
                  <a:off x="2055477" y="196691"/>
                  <a:ext cx="831584" cy="617491"/>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127" name="Hộp Văn bản 126">
                  <a:extLst>
                    <a:ext uri="{FF2B5EF4-FFF2-40B4-BE49-F238E27FC236}">
                      <a16:creationId xmlns:a16="http://schemas.microsoft.com/office/drawing/2014/main" id="{1193A06F-FD02-DD97-37CB-F8D290132CBB}"/>
                    </a:ext>
                  </a:extLst>
                </p:cNvPr>
                <p:cNvSpPr txBox="1"/>
                <p:nvPr/>
              </p:nvSpPr>
              <p:spPr>
                <a:xfrm>
                  <a:off x="2541363" y="258911"/>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8" name="Hộp Văn bản 127">
                  <a:extLst>
                    <a:ext uri="{FF2B5EF4-FFF2-40B4-BE49-F238E27FC236}">
                      <a16:creationId xmlns:a16="http://schemas.microsoft.com/office/drawing/2014/main" id="{5401F84A-7E42-24FB-5860-F302E1FECE34}"/>
                    </a:ext>
                  </a:extLst>
                </p:cNvPr>
                <p:cNvSpPr txBox="1"/>
                <p:nvPr/>
              </p:nvSpPr>
              <p:spPr>
                <a:xfrm>
                  <a:off x="3027250" y="321129"/>
                  <a:ext cx="831584" cy="617491"/>
                </a:xfrm>
                <a:prstGeom prst="rect">
                  <a:avLst/>
                </a:prstGeom>
                <a:noFill/>
              </p:spPr>
              <p:txBody>
                <a:bodyPr wrap="square" rtlCol="0">
                  <a:spAutoFit/>
                </a:bodyPr>
                <a:lstStyle/>
                <a:p>
                  <a:r>
                    <a:rPr lang="en-US" sz="3200" b="1">
                      <a:latin typeface="#9Slide07 IcielCadena" panose="02000503000000020004" pitchFamily="2" charset="0"/>
                    </a:rPr>
                    <a:t>K</a:t>
                  </a:r>
                </a:p>
              </p:txBody>
            </p:sp>
            <p:sp>
              <p:nvSpPr>
                <p:cNvPr id="129" name="Hộp Văn bản 128">
                  <a:extLst>
                    <a:ext uri="{FF2B5EF4-FFF2-40B4-BE49-F238E27FC236}">
                      <a16:creationId xmlns:a16="http://schemas.microsoft.com/office/drawing/2014/main" id="{CE31F3A4-1805-49DC-978C-FE5981DD8BEE}"/>
                    </a:ext>
                  </a:extLst>
                </p:cNvPr>
                <p:cNvSpPr txBox="1"/>
                <p:nvPr/>
              </p:nvSpPr>
              <p:spPr>
                <a:xfrm>
                  <a:off x="3530859" y="524358"/>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31" name="Nhóm 130">
                <a:extLst>
                  <a:ext uri="{FF2B5EF4-FFF2-40B4-BE49-F238E27FC236}">
                    <a16:creationId xmlns:a16="http://schemas.microsoft.com/office/drawing/2014/main" id="{310EF424-EE24-3C8B-1EB2-5AC1545D3E3F}"/>
                  </a:ext>
                </a:extLst>
              </p:cNvPr>
              <p:cNvGrpSpPr/>
              <p:nvPr/>
            </p:nvGrpSpPr>
            <p:grpSpPr>
              <a:xfrm>
                <a:off x="1251547" y="1094145"/>
                <a:ext cx="4280087" cy="895692"/>
                <a:chOff x="82356" y="196691"/>
                <a:chExt cx="4280087" cy="945802"/>
              </a:xfrm>
            </p:grpSpPr>
            <p:sp>
              <p:nvSpPr>
                <p:cNvPr id="132" name="Hộp Văn bản 131">
                  <a:extLst>
                    <a:ext uri="{FF2B5EF4-FFF2-40B4-BE49-F238E27FC236}">
                      <a16:creationId xmlns:a16="http://schemas.microsoft.com/office/drawing/2014/main" id="{FEF30370-7E55-AF90-F4E1-711974B745AD}"/>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3" name="Hộp Văn bản 132">
                  <a:extLst>
                    <a:ext uri="{FF2B5EF4-FFF2-40B4-BE49-F238E27FC236}">
                      <a16:creationId xmlns:a16="http://schemas.microsoft.com/office/drawing/2014/main" id="{87F44ACC-FE8B-25AB-E352-D6454A231041}"/>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4" name="Hộp Văn bản 133">
                  <a:extLst>
                    <a:ext uri="{FF2B5EF4-FFF2-40B4-BE49-F238E27FC236}">
                      <a16:creationId xmlns:a16="http://schemas.microsoft.com/office/drawing/2014/main" id="{DDB1CB78-48B2-96F2-3A0C-155465DAA8E5}"/>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U</a:t>
                  </a:r>
                </a:p>
              </p:txBody>
            </p:sp>
            <p:sp>
              <p:nvSpPr>
                <p:cNvPr id="135" name="Hộp Văn bản 134">
                  <a:extLst>
                    <a:ext uri="{FF2B5EF4-FFF2-40B4-BE49-F238E27FC236}">
                      <a16:creationId xmlns:a16="http://schemas.microsoft.com/office/drawing/2014/main" id="{0BFC0C01-7166-4622-5BB6-B402C4660EEF}"/>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P</a:t>
                  </a:r>
                </a:p>
              </p:txBody>
            </p:sp>
            <p:sp>
              <p:nvSpPr>
                <p:cNvPr id="136" name="Hộp Văn bản 135">
                  <a:extLst>
                    <a:ext uri="{FF2B5EF4-FFF2-40B4-BE49-F238E27FC236}">
                      <a16:creationId xmlns:a16="http://schemas.microsoft.com/office/drawing/2014/main" id="{09E56464-9AC8-293B-7550-834F85544B54}"/>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7" name="Hộp Văn bản 136">
                  <a:extLst>
                    <a:ext uri="{FF2B5EF4-FFF2-40B4-BE49-F238E27FC236}">
                      <a16:creationId xmlns:a16="http://schemas.microsoft.com/office/drawing/2014/main" id="{858599C1-547C-DD4C-3C81-2B23F51924A0}"/>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I</a:t>
                  </a:r>
                </a:p>
              </p:txBody>
            </p:sp>
            <p:sp>
              <p:nvSpPr>
                <p:cNvPr id="138" name="Hộp Văn bản 137">
                  <a:extLst>
                    <a:ext uri="{FF2B5EF4-FFF2-40B4-BE49-F238E27FC236}">
                      <a16:creationId xmlns:a16="http://schemas.microsoft.com/office/drawing/2014/main" id="{237247F6-E5D8-D861-0743-26D803661886}"/>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9" name="Hộp Văn bản 138">
                  <a:extLst>
                    <a:ext uri="{FF2B5EF4-FFF2-40B4-BE49-F238E27FC236}">
                      <a16:creationId xmlns:a16="http://schemas.microsoft.com/office/drawing/2014/main" id="{A82B2E9F-AC87-3146-EF23-00860B9F57A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40" name="Nhóm 139">
                <a:extLst>
                  <a:ext uri="{FF2B5EF4-FFF2-40B4-BE49-F238E27FC236}">
                    <a16:creationId xmlns:a16="http://schemas.microsoft.com/office/drawing/2014/main" id="{EB4A8713-BA6A-BA42-494A-0394170949A2}"/>
                  </a:ext>
                </a:extLst>
              </p:cNvPr>
              <p:cNvGrpSpPr/>
              <p:nvPr/>
            </p:nvGrpSpPr>
            <p:grpSpPr>
              <a:xfrm>
                <a:off x="1246160" y="1654196"/>
                <a:ext cx="4280087" cy="895692"/>
                <a:chOff x="82356" y="196691"/>
                <a:chExt cx="4280087" cy="945802"/>
              </a:xfrm>
            </p:grpSpPr>
            <p:sp>
              <p:nvSpPr>
                <p:cNvPr id="141" name="Hộp Văn bản 140">
                  <a:extLst>
                    <a:ext uri="{FF2B5EF4-FFF2-40B4-BE49-F238E27FC236}">
                      <a16:creationId xmlns:a16="http://schemas.microsoft.com/office/drawing/2014/main" id="{151B76BC-9F78-7706-6051-D8EA735129B3}"/>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42" name="Hộp Văn bản 141">
                  <a:extLst>
                    <a:ext uri="{FF2B5EF4-FFF2-40B4-BE49-F238E27FC236}">
                      <a16:creationId xmlns:a16="http://schemas.microsoft.com/office/drawing/2014/main" id="{F9053950-1F4A-5502-1DE6-C22DB3159FC6}"/>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143" name="Hộp Văn bản 142">
                  <a:extLst>
                    <a:ext uri="{FF2B5EF4-FFF2-40B4-BE49-F238E27FC236}">
                      <a16:creationId xmlns:a16="http://schemas.microsoft.com/office/drawing/2014/main" id="{7D02FB9C-3A19-757C-6A51-E18F008D4E06}"/>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Ỹ</a:t>
                  </a:r>
                </a:p>
              </p:txBody>
            </p:sp>
            <p:sp>
              <p:nvSpPr>
                <p:cNvPr id="144" name="Hộp Văn bản 143">
                  <a:extLst>
                    <a:ext uri="{FF2B5EF4-FFF2-40B4-BE49-F238E27FC236}">
                      <a16:creationId xmlns:a16="http://schemas.microsoft.com/office/drawing/2014/main" id="{A0B807B3-031C-30D4-410B-5F67770907CC}"/>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145" name="Hộp Văn bản 144">
                  <a:extLst>
                    <a:ext uri="{FF2B5EF4-FFF2-40B4-BE49-F238E27FC236}">
                      <a16:creationId xmlns:a16="http://schemas.microsoft.com/office/drawing/2014/main" id="{B0D1B244-5902-85ED-23DA-C0D76DDCA06D}"/>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Ừ</a:t>
                  </a:r>
                </a:p>
              </p:txBody>
            </p:sp>
            <p:sp>
              <p:nvSpPr>
                <p:cNvPr id="146" name="Hộp Văn bản 145">
                  <a:extLst>
                    <a:ext uri="{FF2B5EF4-FFF2-40B4-BE49-F238E27FC236}">
                      <a16:creationId xmlns:a16="http://schemas.microsoft.com/office/drawing/2014/main" id="{ED66455A-02BF-AADC-374C-B72206588D35}"/>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47" name="Hộp Văn bản 146">
                  <a:extLst>
                    <a:ext uri="{FF2B5EF4-FFF2-40B4-BE49-F238E27FC236}">
                      <a16:creationId xmlns:a16="http://schemas.microsoft.com/office/drawing/2014/main" id="{E576DA35-35C9-93C7-9F88-9B925530C4DB}"/>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S</a:t>
                  </a:r>
                </a:p>
              </p:txBody>
            </p:sp>
            <p:sp>
              <p:nvSpPr>
                <p:cNvPr id="148" name="Hộp Văn bản 147">
                  <a:extLst>
                    <a:ext uri="{FF2B5EF4-FFF2-40B4-BE49-F238E27FC236}">
                      <a16:creationId xmlns:a16="http://schemas.microsoft.com/office/drawing/2014/main" id="{C1412DEF-0F87-2AB0-7843-5E38D15098E6}"/>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Ố</a:t>
                  </a:r>
                </a:p>
              </p:txBody>
            </p:sp>
          </p:grpSp>
          <p:grpSp>
            <p:nvGrpSpPr>
              <p:cNvPr id="149" name="Nhóm 148">
                <a:extLst>
                  <a:ext uri="{FF2B5EF4-FFF2-40B4-BE49-F238E27FC236}">
                    <a16:creationId xmlns:a16="http://schemas.microsoft.com/office/drawing/2014/main" id="{5FEE38D3-F57D-D402-DF25-F9AFD7705D5F}"/>
                  </a:ext>
                </a:extLst>
              </p:cNvPr>
              <p:cNvGrpSpPr/>
              <p:nvPr/>
            </p:nvGrpSpPr>
            <p:grpSpPr>
              <a:xfrm>
                <a:off x="1246160" y="2170986"/>
                <a:ext cx="4280087" cy="895693"/>
                <a:chOff x="82356" y="196691"/>
                <a:chExt cx="4280087" cy="945802"/>
              </a:xfrm>
            </p:grpSpPr>
            <p:sp>
              <p:nvSpPr>
                <p:cNvPr id="150" name="Hộp Văn bản 149">
                  <a:extLst>
                    <a:ext uri="{FF2B5EF4-FFF2-40B4-BE49-F238E27FC236}">
                      <a16:creationId xmlns:a16="http://schemas.microsoft.com/office/drawing/2014/main" id="{1B0CED3F-90CB-E0B9-37A4-7E757A748CAD}"/>
                    </a:ext>
                  </a:extLst>
                </p:cNvPr>
                <p:cNvSpPr txBox="1"/>
                <p:nvPr/>
              </p:nvSpPr>
              <p:spPr>
                <a:xfrm>
                  <a:off x="563214" y="3720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1" name="Hộp Văn bản 150">
                  <a:extLst>
                    <a:ext uri="{FF2B5EF4-FFF2-40B4-BE49-F238E27FC236}">
                      <a16:creationId xmlns:a16="http://schemas.microsoft.com/office/drawing/2014/main" id="{88808BD7-CD2D-E79A-F215-0E4BC94A7190}"/>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2" name="Hộp Văn bản 151">
                  <a:extLst>
                    <a:ext uri="{FF2B5EF4-FFF2-40B4-BE49-F238E27FC236}">
                      <a16:creationId xmlns:a16="http://schemas.microsoft.com/office/drawing/2014/main" id="{C9254280-EDAC-56C1-F8B5-A5266FE0CFC5}"/>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153" name="Hộp Văn bản 152">
                  <a:extLst>
                    <a:ext uri="{FF2B5EF4-FFF2-40B4-BE49-F238E27FC236}">
                      <a16:creationId xmlns:a16="http://schemas.microsoft.com/office/drawing/2014/main" id="{650AC752-6035-A9CA-87A5-FE50D31009AC}"/>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Â</a:t>
                  </a:r>
                </a:p>
              </p:txBody>
            </p:sp>
            <p:sp>
              <p:nvSpPr>
                <p:cNvPr id="154" name="Hộp Văn bản 153">
                  <a:extLst>
                    <a:ext uri="{FF2B5EF4-FFF2-40B4-BE49-F238E27FC236}">
                      <a16:creationId xmlns:a16="http://schemas.microsoft.com/office/drawing/2014/main" id="{104D279F-1569-C7F8-1009-236D9B3B261D}"/>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5" name="Hộp Văn bản 154">
                  <a:extLst>
                    <a:ext uri="{FF2B5EF4-FFF2-40B4-BE49-F238E27FC236}">
                      <a16:creationId xmlns:a16="http://schemas.microsoft.com/office/drawing/2014/main" id="{9BE280EE-C741-8497-5D96-B1275E2D1EF0}"/>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NA</a:t>
                  </a:r>
                </a:p>
              </p:txBody>
            </p:sp>
            <p:sp>
              <p:nvSpPr>
                <p:cNvPr id="156" name="Hộp Văn bản 155">
                  <a:extLst>
                    <a:ext uri="{FF2B5EF4-FFF2-40B4-BE49-F238E27FC236}">
                      <a16:creationId xmlns:a16="http://schemas.microsoft.com/office/drawing/2014/main" id="{1573C258-BE2C-DD76-6C4C-74FEC3D4871B}"/>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7" name="Hộp Văn bản 156">
                  <a:extLst>
                    <a:ext uri="{FF2B5EF4-FFF2-40B4-BE49-F238E27FC236}">
                      <a16:creationId xmlns:a16="http://schemas.microsoft.com/office/drawing/2014/main" id="{EF80DBCF-2E84-9C00-0AD1-D2131E9202D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58" name="Nhóm 157">
                <a:extLst>
                  <a:ext uri="{FF2B5EF4-FFF2-40B4-BE49-F238E27FC236}">
                    <a16:creationId xmlns:a16="http://schemas.microsoft.com/office/drawing/2014/main" id="{49F5124A-BD9F-E116-D48D-A5ECC9EE7CC8}"/>
                  </a:ext>
                </a:extLst>
              </p:cNvPr>
              <p:cNvGrpSpPr/>
              <p:nvPr/>
            </p:nvGrpSpPr>
            <p:grpSpPr>
              <a:xfrm>
                <a:off x="1240771" y="3247826"/>
                <a:ext cx="4280087" cy="895692"/>
                <a:chOff x="82356" y="196691"/>
                <a:chExt cx="4280087" cy="945802"/>
              </a:xfrm>
            </p:grpSpPr>
            <p:sp>
              <p:nvSpPr>
                <p:cNvPr id="159" name="Hộp Văn bản 158">
                  <a:extLst>
                    <a:ext uri="{FF2B5EF4-FFF2-40B4-BE49-F238E27FC236}">
                      <a16:creationId xmlns:a16="http://schemas.microsoft.com/office/drawing/2014/main" id="{5500D735-DD76-B30A-8462-0B065A88D088}"/>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0" name="Hộp Văn bản 159">
                  <a:extLst>
                    <a:ext uri="{FF2B5EF4-FFF2-40B4-BE49-F238E27FC236}">
                      <a16:creationId xmlns:a16="http://schemas.microsoft.com/office/drawing/2014/main" id="{DF06131E-376C-B678-9CA5-727644E0AD9E}"/>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1" name="Hộp Văn bản 160">
                  <a:extLst>
                    <a:ext uri="{FF2B5EF4-FFF2-40B4-BE49-F238E27FC236}">
                      <a16:creationId xmlns:a16="http://schemas.microsoft.com/office/drawing/2014/main" id="{E58D61F5-E8BF-A97A-9D59-21F0AD17BAE1}"/>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Ừ</a:t>
                  </a:r>
                </a:p>
              </p:txBody>
            </p:sp>
            <p:sp>
              <p:nvSpPr>
                <p:cNvPr id="162" name="Hộp Văn bản 161">
                  <a:extLst>
                    <a:ext uri="{FF2B5EF4-FFF2-40B4-BE49-F238E27FC236}">
                      <a16:creationId xmlns:a16="http://schemas.microsoft.com/office/drawing/2014/main" id="{3E9E1FFC-0077-8DC3-746F-68D63A4480AC}"/>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163" name="Hộp Văn bản 162">
                  <a:extLst>
                    <a:ext uri="{FF2B5EF4-FFF2-40B4-BE49-F238E27FC236}">
                      <a16:creationId xmlns:a16="http://schemas.microsoft.com/office/drawing/2014/main" id="{00708F7E-38F0-4413-2083-AA408DB66608}"/>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4" name="Hộp Văn bản 163">
                  <a:extLst>
                    <a:ext uri="{FF2B5EF4-FFF2-40B4-BE49-F238E27FC236}">
                      <a16:creationId xmlns:a16="http://schemas.microsoft.com/office/drawing/2014/main" id="{52D7C801-5E97-431A-05AB-3AAC1F511129}"/>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5" name="Hộp Văn bản 164">
                  <a:extLst>
                    <a:ext uri="{FF2B5EF4-FFF2-40B4-BE49-F238E27FC236}">
                      <a16:creationId xmlns:a16="http://schemas.microsoft.com/office/drawing/2014/main" id="{9451997D-6F46-5B34-89CF-7B8FEFE19447}"/>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6" name="Hộp Văn bản 165">
                  <a:extLst>
                    <a:ext uri="{FF2B5EF4-FFF2-40B4-BE49-F238E27FC236}">
                      <a16:creationId xmlns:a16="http://schemas.microsoft.com/office/drawing/2014/main" id="{3AD1A45A-A30D-06F4-6962-AB249AAC7440}"/>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67" name="Nhóm 166">
                <a:extLst>
                  <a:ext uri="{FF2B5EF4-FFF2-40B4-BE49-F238E27FC236}">
                    <a16:creationId xmlns:a16="http://schemas.microsoft.com/office/drawing/2014/main" id="{D36346E9-BFD0-669A-C922-363873211699}"/>
                  </a:ext>
                </a:extLst>
              </p:cNvPr>
              <p:cNvGrpSpPr/>
              <p:nvPr/>
            </p:nvGrpSpPr>
            <p:grpSpPr>
              <a:xfrm>
                <a:off x="1235383" y="4324667"/>
                <a:ext cx="4280087" cy="895692"/>
                <a:chOff x="82356" y="196691"/>
                <a:chExt cx="4280087" cy="945802"/>
              </a:xfrm>
            </p:grpSpPr>
            <p:sp>
              <p:nvSpPr>
                <p:cNvPr id="168" name="Hộp Văn bản 167">
                  <a:extLst>
                    <a:ext uri="{FF2B5EF4-FFF2-40B4-BE49-F238E27FC236}">
                      <a16:creationId xmlns:a16="http://schemas.microsoft.com/office/drawing/2014/main" id="{BA70BA32-CB59-8B4D-396B-D13B86AB97DC}"/>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9" name="Hộp Văn bản 168">
                  <a:extLst>
                    <a:ext uri="{FF2B5EF4-FFF2-40B4-BE49-F238E27FC236}">
                      <a16:creationId xmlns:a16="http://schemas.microsoft.com/office/drawing/2014/main" id="{E193D542-CBEA-8487-37F2-E5400011CD16}"/>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0" name="Hộp Văn bản 169">
                  <a:extLst>
                    <a:ext uri="{FF2B5EF4-FFF2-40B4-BE49-F238E27FC236}">
                      <a16:creationId xmlns:a16="http://schemas.microsoft.com/office/drawing/2014/main" id="{4731CD90-DDF6-1297-6B02-1A2F78C92FD0}"/>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1" name="Hộp Văn bản 170">
                  <a:extLst>
                    <a:ext uri="{FF2B5EF4-FFF2-40B4-BE49-F238E27FC236}">
                      <a16:creationId xmlns:a16="http://schemas.microsoft.com/office/drawing/2014/main" id="{77BF6C9C-9DD1-60AF-7D72-5CBA6AC3165A}"/>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172" name="Hộp Văn bản 171">
                  <a:extLst>
                    <a:ext uri="{FF2B5EF4-FFF2-40B4-BE49-F238E27FC236}">
                      <a16:creationId xmlns:a16="http://schemas.microsoft.com/office/drawing/2014/main" id="{7F651CB0-7CD1-272F-CD14-896ABA493259}"/>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3" name="Hộp Văn bản 172">
                  <a:extLst>
                    <a:ext uri="{FF2B5EF4-FFF2-40B4-BE49-F238E27FC236}">
                      <a16:creationId xmlns:a16="http://schemas.microsoft.com/office/drawing/2014/main" id="{7FEED1DF-9BAD-D756-9476-61B785AF1C52}"/>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174" name="Hộp Văn bản 173">
                  <a:extLst>
                    <a:ext uri="{FF2B5EF4-FFF2-40B4-BE49-F238E27FC236}">
                      <a16:creationId xmlns:a16="http://schemas.microsoft.com/office/drawing/2014/main" id="{2281CC00-FADF-A8D8-F3E2-B7196090BDD8}"/>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5" name="Hộp Văn bản 174">
                  <a:extLst>
                    <a:ext uri="{FF2B5EF4-FFF2-40B4-BE49-F238E27FC236}">
                      <a16:creationId xmlns:a16="http://schemas.microsoft.com/office/drawing/2014/main" id="{F41CA5C5-E7ED-255F-EE8A-1EAA066BE904}"/>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76" name="Nhóm 175">
                <a:extLst>
                  <a:ext uri="{FF2B5EF4-FFF2-40B4-BE49-F238E27FC236}">
                    <a16:creationId xmlns:a16="http://schemas.microsoft.com/office/drawing/2014/main" id="{81796BA5-5E4E-5336-38CE-2AB9AA864913}"/>
                  </a:ext>
                </a:extLst>
              </p:cNvPr>
              <p:cNvGrpSpPr/>
              <p:nvPr/>
            </p:nvGrpSpPr>
            <p:grpSpPr>
              <a:xfrm>
                <a:off x="1261399" y="5398439"/>
                <a:ext cx="4246073" cy="924410"/>
                <a:chOff x="113763" y="193450"/>
                <a:chExt cx="4246072" cy="976125"/>
              </a:xfrm>
            </p:grpSpPr>
            <p:sp>
              <p:nvSpPr>
                <p:cNvPr id="177" name="Hộp Văn bản 176">
                  <a:extLst>
                    <a:ext uri="{FF2B5EF4-FFF2-40B4-BE49-F238E27FC236}">
                      <a16:creationId xmlns:a16="http://schemas.microsoft.com/office/drawing/2014/main" id="{1CD39E21-8C39-2646-B52D-588364911BFD}"/>
                    </a:ext>
                  </a:extLst>
                </p:cNvPr>
                <p:cNvSpPr txBox="1"/>
                <p:nvPr/>
              </p:nvSpPr>
              <p:spPr>
                <a:xfrm>
                  <a:off x="113763" y="552086"/>
                  <a:ext cx="831584" cy="617489"/>
                </a:xfrm>
                <a:prstGeom prst="rect">
                  <a:avLst/>
                </a:prstGeom>
                <a:noFill/>
              </p:spPr>
              <p:txBody>
                <a:bodyPr wrap="square" rtlCol="0">
                  <a:spAutoFit/>
                </a:bodyPr>
                <a:lstStyle/>
                <a:p>
                  <a:r>
                    <a:rPr lang="en-US" sz="3200" b="1">
                      <a:latin typeface="#9Slide07 IcielCadena" panose="02000503000000020004" pitchFamily="2" charset="0"/>
                    </a:rPr>
                    <a:t>Ư</a:t>
                  </a:r>
                </a:p>
              </p:txBody>
            </p:sp>
            <p:sp>
              <p:nvSpPr>
                <p:cNvPr id="178" name="Hộp Văn bản 177">
                  <a:extLst>
                    <a:ext uri="{FF2B5EF4-FFF2-40B4-BE49-F238E27FC236}">
                      <a16:creationId xmlns:a16="http://schemas.microsoft.com/office/drawing/2014/main" id="{22BCF3E4-5E75-2703-4FB9-33652561588E}"/>
                    </a:ext>
                  </a:extLst>
                </p:cNvPr>
                <p:cNvSpPr txBox="1"/>
                <p:nvPr/>
              </p:nvSpPr>
              <p:spPr>
                <a:xfrm>
                  <a:off x="553373" y="408122"/>
                  <a:ext cx="831584" cy="617490"/>
                </a:xfrm>
                <a:prstGeom prst="rect">
                  <a:avLst/>
                </a:prstGeom>
                <a:noFill/>
              </p:spPr>
              <p:txBody>
                <a:bodyPr wrap="square" rtlCol="0">
                  <a:spAutoFit/>
                </a:bodyPr>
                <a:lstStyle/>
                <a:p>
                  <a:r>
                    <a:rPr lang="en-US" sz="3200" b="1">
                      <a:latin typeface="#9Slide07 IcielCadena" panose="02000503000000020004" pitchFamily="2" charset="0"/>
                    </a:rPr>
                    <a:t>Ớ</a:t>
                  </a:r>
                </a:p>
              </p:txBody>
            </p:sp>
            <p:sp>
              <p:nvSpPr>
                <p:cNvPr id="180" name="Hộp Văn bản 179">
                  <a:extLst>
                    <a:ext uri="{FF2B5EF4-FFF2-40B4-BE49-F238E27FC236}">
                      <a16:creationId xmlns:a16="http://schemas.microsoft.com/office/drawing/2014/main" id="{DB7FDCF9-C160-DAEF-713C-800D0B4C789E}"/>
                    </a:ext>
                  </a:extLst>
                </p:cNvPr>
                <p:cNvSpPr txBox="1"/>
                <p:nvPr/>
              </p:nvSpPr>
              <p:spPr>
                <a:xfrm>
                  <a:off x="1058146" y="265087"/>
                  <a:ext cx="831584" cy="617490"/>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181" name="Hộp Văn bản 180">
                  <a:extLst>
                    <a:ext uri="{FF2B5EF4-FFF2-40B4-BE49-F238E27FC236}">
                      <a16:creationId xmlns:a16="http://schemas.microsoft.com/office/drawing/2014/main" id="{0190411C-639A-C158-277C-64DDEA5939C8}"/>
                    </a:ext>
                  </a:extLst>
                </p:cNvPr>
                <p:cNvSpPr txBox="1"/>
                <p:nvPr/>
              </p:nvSpPr>
              <p:spPr>
                <a:xfrm>
                  <a:off x="1590526" y="199623"/>
                  <a:ext cx="831584" cy="617490"/>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182" name="Hộp Văn bản 181">
                  <a:extLst>
                    <a:ext uri="{FF2B5EF4-FFF2-40B4-BE49-F238E27FC236}">
                      <a16:creationId xmlns:a16="http://schemas.microsoft.com/office/drawing/2014/main" id="{4067B4A6-5D04-A51E-CA58-36F78E07A567}"/>
                    </a:ext>
                  </a:extLst>
                </p:cNvPr>
                <p:cNvSpPr txBox="1"/>
                <p:nvPr/>
              </p:nvSpPr>
              <p:spPr>
                <a:xfrm>
                  <a:off x="2056064" y="193450"/>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183" name="Hộp Văn bản 182">
                  <a:extLst>
                    <a:ext uri="{FF2B5EF4-FFF2-40B4-BE49-F238E27FC236}">
                      <a16:creationId xmlns:a16="http://schemas.microsoft.com/office/drawing/2014/main" id="{08564381-1A53-FF4E-59E4-F3DF86D1DB80}"/>
                    </a:ext>
                  </a:extLst>
                </p:cNvPr>
                <p:cNvSpPr txBox="1"/>
                <p:nvPr/>
              </p:nvSpPr>
              <p:spPr>
                <a:xfrm>
                  <a:off x="2585740" y="265083"/>
                  <a:ext cx="831584" cy="617490"/>
                </a:xfrm>
                <a:prstGeom prst="rect">
                  <a:avLst/>
                </a:prstGeom>
                <a:noFill/>
              </p:spPr>
              <p:txBody>
                <a:bodyPr wrap="square" rtlCol="0">
                  <a:spAutoFit/>
                </a:bodyPr>
                <a:lstStyle/>
                <a:p>
                  <a:r>
                    <a:rPr lang="en-US" sz="3200" b="1">
                      <a:latin typeface="#9Slide07 IcielCadena" panose="02000503000000020004" pitchFamily="2" charset="0"/>
                    </a:rPr>
                    <a:t>U</a:t>
                  </a:r>
                </a:p>
              </p:txBody>
            </p:sp>
            <p:sp>
              <p:nvSpPr>
                <p:cNvPr id="184" name="Hộp Văn bản 183">
                  <a:extLst>
                    <a:ext uri="{FF2B5EF4-FFF2-40B4-BE49-F238E27FC236}">
                      <a16:creationId xmlns:a16="http://schemas.microsoft.com/office/drawing/2014/main" id="{DA13AD8B-3E0D-7933-92F9-F4834F5636EA}"/>
                    </a:ext>
                  </a:extLst>
                </p:cNvPr>
                <p:cNvSpPr txBox="1"/>
                <p:nvPr/>
              </p:nvSpPr>
              <p:spPr>
                <a:xfrm>
                  <a:off x="3049703" y="344340"/>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418" name="Hộp Văn bản 417">
                  <a:extLst>
                    <a:ext uri="{FF2B5EF4-FFF2-40B4-BE49-F238E27FC236}">
                      <a16:creationId xmlns:a16="http://schemas.microsoft.com/office/drawing/2014/main" id="{3129495C-4B6A-1ECC-4A3B-AE20026F38B8}"/>
                    </a:ext>
                  </a:extLst>
                </p:cNvPr>
                <p:cNvSpPr txBox="1"/>
                <p:nvPr/>
              </p:nvSpPr>
              <p:spPr>
                <a:xfrm>
                  <a:off x="3528251" y="521631"/>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grpSp>
          <p:grpSp>
            <p:nvGrpSpPr>
              <p:cNvPr id="185" name="Nhóm 184">
                <a:extLst>
                  <a:ext uri="{FF2B5EF4-FFF2-40B4-BE49-F238E27FC236}">
                    <a16:creationId xmlns:a16="http://schemas.microsoft.com/office/drawing/2014/main" id="{F6BBA182-AF6A-4049-1E92-42B7E32F55CA}"/>
                  </a:ext>
                </a:extLst>
              </p:cNvPr>
              <p:cNvGrpSpPr/>
              <p:nvPr/>
            </p:nvGrpSpPr>
            <p:grpSpPr>
              <a:xfrm>
                <a:off x="1225358" y="2698164"/>
                <a:ext cx="4280087" cy="895692"/>
                <a:chOff x="82356" y="196691"/>
                <a:chExt cx="4280087" cy="945802"/>
              </a:xfrm>
            </p:grpSpPr>
            <p:sp>
              <p:nvSpPr>
                <p:cNvPr id="186" name="Hộp Văn bản 185">
                  <a:extLst>
                    <a:ext uri="{FF2B5EF4-FFF2-40B4-BE49-F238E27FC236}">
                      <a16:creationId xmlns:a16="http://schemas.microsoft.com/office/drawing/2014/main" id="{C485C2EC-C371-65FE-38C1-48DA6CBEB9B5}"/>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187" name="Hộp Văn bản 186">
                  <a:extLst>
                    <a:ext uri="{FF2B5EF4-FFF2-40B4-BE49-F238E27FC236}">
                      <a16:creationId xmlns:a16="http://schemas.microsoft.com/office/drawing/2014/main" id="{5976578C-84D4-F3D9-A29D-212F92EE90B0}"/>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88" name="Hộp Văn bản 187">
                  <a:extLst>
                    <a:ext uri="{FF2B5EF4-FFF2-40B4-BE49-F238E27FC236}">
                      <a16:creationId xmlns:a16="http://schemas.microsoft.com/office/drawing/2014/main" id="{23252EDB-6474-7678-E12C-5CF41BBA50CF}"/>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189" name="Hộp Văn bản 188">
                  <a:extLst>
                    <a:ext uri="{FF2B5EF4-FFF2-40B4-BE49-F238E27FC236}">
                      <a16:creationId xmlns:a16="http://schemas.microsoft.com/office/drawing/2014/main" id="{1E1AC4B0-5D76-627E-D172-705FB120EC88}"/>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190" name="Hộp Văn bản 189">
                  <a:extLst>
                    <a:ext uri="{FF2B5EF4-FFF2-40B4-BE49-F238E27FC236}">
                      <a16:creationId xmlns:a16="http://schemas.microsoft.com/office/drawing/2014/main" id="{7FAC7DF2-C6E6-6978-BDD1-BC2EF0852AB1}"/>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1" name="Hộp Văn bản 190">
                  <a:extLst>
                    <a:ext uri="{FF2B5EF4-FFF2-40B4-BE49-F238E27FC236}">
                      <a16:creationId xmlns:a16="http://schemas.microsoft.com/office/drawing/2014/main" id="{450D97B0-1F2F-B7C7-A408-5610F1BCC13B}"/>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2" name="Hộp Văn bản 191">
                  <a:extLst>
                    <a:ext uri="{FF2B5EF4-FFF2-40B4-BE49-F238E27FC236}">
                      <a16:creationId xmlns:a16="http://schemas.microsoft.com/office/drawing/2014/main" id="{AF026356-756E-D811-0C7A-9E429E2A22A2}"/>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3" name="Hộp Văn bản 192">
                  <a:extLst>
                    <a:ext uri="{FF2B5EF4-FFF2-40B4-BE49-F238E27FC236}">
                      <a16:creationId xmlns:a16="http://schemas.microsoft.com/office/drawing/2014/main" id="{C8DAAE55-1363-BC24-D4AD-1D05F41895F3}"/>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94" name="Nhóm 193">
                <a:extLst>
                  <a:ext uri="{FF2B5EF4-FFF2-40B4-BE49-F238E27FC236}">
                    <a16:creationId xmlns:a16="http://schemas.microsoft.com/office/drawing/2014/main" id="{66396DA5-7BAA-1836-C3F8-8B5AB1E229BE}"/>
                  </a:ext>
                </a:extLst>
              </p:cNvPr>
              <p:cNvGrpSpPr/>
              <p:nvPr/>
            </p:nvGrpSpPr>
            <p:grpSpPr>
              <a:xfrm>
                <a:off x="1256184" y="3791932"/>
                <a:ext cx="4280087" cy="895692"/>
                <a:chOff x="82356" y="196691"/>
                <a:chExt cx="4280087" cy="945802"/>
              </a:xfrm>
            </p:grpSpPr>
            <p:sp>
              <p:nvSpPr>
                <p:cNvPr id="195" name="Hộp Văn bản 194">
                  <a:extLst>
                    <a:ext uri="{FF2B5EF4-FFF2-40B4-BE49-F238E27FC236}">
                      <a16:creationId xmlns:a16="http://schemas.microsoft.com/office/drawing/2014/main" id="{94AB9396-C4FF-FD3B-5A8F-F2AF4F90EEA7}"/>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6" name="Hộp Văn bản 195">
                  <a:extLst>
                    <a:ext uri="{FF2B5EF4-FFF2-40B4-BE49-F238E27FC236}">
                      <a16:creationId xmlns:a16="http://schemas.microsoft.com/office/drawing/2014/main" id="{6AC7958C-5372-E4B0-36F0-13C7B79C3825}"/>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7" name="Hộp Văn bản 196">
                  <a:extLst>
                    <a:ext uri="{FF2B5EF4-FFF2-40B4-BE49-F238E27FC236}">
                      <a16:creationId xmlns:a16="http://schemas.microsoft.com/office/drawing/2014/main" id="{5E2696EC-1E95-63A8-34F0-8BD6C4CC142E}"/>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8" name="Hộp Văn bản 197">
                  <a:extLst>
                    <a:ext uri="{FF2B5EF4-FFF2-40B4-BE49-F238E27FC236}">
                      <a16:creationId xmlns:a16="http://schemas.microsoft.com/office/drawing/2014/main" id="{BC893AC1-2ACA-185D-662B-AAB21F11D901}"/>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Í</a:t>
                  </a:r>
                </a:p>
              </p:txBody>
            </p:sp>
            <p:sp>
              <p:nvSpPr>
                <p:cNvPr id="199" name="Hộp Văn bản 198">
                  <a:extLst>
                    <a:ext uri="{FF2B5EF4-FFF2-40B4-BE49-F238E27FC236}">
                      <a16:creationId xmlns:a16="http://schemas.microsoft.com/office/drawing/2014/main" id="{58B49B62-3289-9CDF-31DF-3007B5B56743}"/>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0" name="Hộp Văn bản 199">
                  <a:extLst>
                    <a:ext uri="{FF2B5EF4-FFF2-40B4-BE49-F238E27FC236}">
                      <a16:creationId xmlns:a16="http://schemas.microsoft.com/office/drawing/2014/main" id="{63B7A97E-EBF4-B613-83A3-FDB4E716316D}"/>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1" name="Hộp Văn bản 200">
                  <a:extLst>
                    <a:ext uri="{FF2B5EF4-FFF2-40B4-BE49-F238E27FC236}">
                      <a16:creationId xmlns:a16="http://schemas.microsoft.com/office/drawing/2014/main" id="{4E755967-BBA0-A7C2-9F81-158AA53C3775}"/>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2" name="Hộp Văn bản 201">
                  <a:extLst>
                    <a:ext uri="{FF2B5EF4-FFF2-40B4-BE49-F238E27FC236}">
                      <a16:creationId xmlns:a16="http://schemas.microsoft.com/office/drawing/2014/main" id="{053C9E34-D595-9B1C-D919-3DD09808E8B0}"/>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03" name="Nhóm 202">
                <a:extLst>
                  <a:ext uri="{FF2B5EF4-FFF2-40B4-BE49-F238E27FC236}">
                    <a16:creationId xmlns:a16="http://schemas.microsoft.com/office/drawing/2014/main" id="{79D64A30-CD53-F176-EA59-C9FE22669112}"/>
                  </a:ext>
                </a:extLst>
              </p:cNvPr>
              <p:cNvGrpSpPr/>
              <p:nvPr/>
            </p:nvGrpSpPr>
            <p:grpSpPr>
              <a:xfrm>
                <a:off x="1251840" y="4885700"/>
                <a:ext cx="4280087" cy="895692"/>
                <a:chOff x="82356" y="196691"/>
                <a:chExt cx="4280087" cy="945802"/>
              </a:xfrm>
            </p:grpSpPr>
            <p:sp>
              <p:nvSpPr>
                <p:cNvPr id="204" name="Hộp Văn bản 203">
                  <a:extLst>
                    <a:ext uri="{FF2B5EF4-FFF2-40B4-BE49-F238E27FC236}">
                      <a16:creationId xmlns:a16="http://schemas.microsoft.com/office/drawing/2014/main" id="{F58A2C3C-57B3-9D0E-C27B-0AC8A1A06156}"/>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5" name="Hộp Văn bản 204">
                  <a:extLst>
                    <a:ext uri="{FF2B5EF4-FFF2-40B4-BE49-F238E27FC236}">
                      <a16:creationId xmlns:a16="http://schemas.microsoft.com/office/drawing/2014/main" id="{1B26458A-A226-3AC9-9E4C-14ADEC013F25}"/>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6" name="Hộp Văn bản 205">
                  <a:extLst>
                    <a:ext uri="{FF2B5EF4-FFF2-40B4-BE49-F238E27FC236}">
                      <a16:creationId xmlns:a16="http://schemas.microsoft.com/office/drawing/2014/main" id="{0049DDEC-2EA7-918F-8CC0-B60626E0892D}"/>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7" name="Hộp Văn bản 206">
                  <a:extLst>
                    <a:ext uri="{FF2B5EF4-FFF2-40B4-BE49-F238E27FC236}">
                      <a16:creationId xmlns:a16="http://schemas.microsoft.com/office/drawing/2014/main" id="{DF912E90-D700-29DB-15B1-C4810A5042CD}"/>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208" name="Hộp Văn bản 207">
                  <a:extLst>
                    <a:ext uri="{FF2B5EF4-FFF2-40B4-BE49-F238E27FC236}">
                      <a16:creationId xmlns:a16="http://schemas.microsoft.com/office/drawing/2014/main" id="{3882E186-ADDE-300E-37BC-0067CA4650B9}"/>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9" name="Hộp Văn bản 208">
                  <a:extLst>
                    <a:ext uri="{FF2B5EF4-FFF2-40B4-BE49-F238E27FC236}">
                      <a16:creationId xmlns:a16="http://schemas.microsoft.com/office/drawing/2014/main" id="{9472D5CD-8B4B-2374-14DA-BE84DED16FB9}"/>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10" name="Hộp Văn bản 209">
                  <a:extLst>
                    <a:ext uri="{FF2B5EF4-FFF2-40B4-BE49-F238E27FC236}">
                      <a16:creationId xmlns:a16="http://schemas.microsoft.com/office/drawing/2014/main" id="{A9A22D52-B993-FB18-52AB-2CE53FE29C8C}"/>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11" name="Hộp Văn bản 210">
                  <a:extLst>
                    <a:ext uri="{FF2B5EF4-FFF2-40B4-BE49-F238E27FC236}">
                      <a16:creationId xmlns:a16="http://schemas.microsoft.com/office/drawing/2014/main" id="{7FA060EC-33E5-95FE-7B49-B6DE5C1C2B11}"/>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3" name="Nhóm 212">
                <a:extLst>
                  <a:ext uri="{FF2B5EF4-FFF2-40B4-BE49-F238E27FC236}">
                    <a16:creationId xmlns:a16="http://schemas.microsoft.com/office/drawing/2014/main" id="{DBBFA432-32A2-B200-D070-8D3118AE25E3}"/>
                  </a:ext>
                </a:extLst>
              </p:cNvPr>
              <p:cNvGrpSpPr/>
              <p:nvPr/>
            </p:nvGrpSpPr>
            <p:grpSpPr>
              <a:xfrm>
                <a:off x="5089753" y="549609"/>
                <a:ext cx="4310913" cy="5746984"/>
                <a:chOff x="82356" y="196691"/>
                <a:chExt cx="4310913" cy="6068493"/>
              </a:xfrm>
            </p:grpSpPr>
            <p:grpSp>
              <p:nvGrpSpPr>
                <p:cNvPr id="216" name="Nhóm 215">
                  <a:extLst>
                    <a:ext uri="{FF2B5EF4-FFF2-40B4-BE49-F238E27FC236}">
                      <a16:creationId xmlns:a16="http://schemas.microsoft.com/office/drawing/2014/main" id="{5C944D17-C1A8-FFD5-15A7-FAA3A941A4D7}"/>
                    </a:ext>
                  </a:extLst>
                </p:cNvPr>
                <p:cNvGrpSpPr/>
                <p:nvPr/>
              </p:nvGrpSpPr>
              <p:grpSpPr>
                <a:xfrm>
                  <a:off x="82356" y="196691"/>
                  <a:ext cx="4280087" cy="945802"/>
                  <a:chOff x="82356" y="196691"/>
                  <a:chExt cx="4280087" cy="945802"/>
                </a:xfrm>
              </p:grpSpPr>
              <p:sp>
                <p:nvSpPr>
                  <p:cNvPr id="298" name="Hộp Văn bản 297">
                    <a:extLst>
                      <a:ext uri="{FF2B5EF4-FFF2-40B4-BE49-F238E27FC236}">
                        <a16:creationId xmlns:a16="http://schemas.microsoft.com/office/drawing/2014/main" id="{30A4F5EF-F016-1BF7-ED8E-E3FEBC70C1C9}"/>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9" name="Hộp Văn bản 298">
                    <a:extLst>
                      <a:ext uri="{FF2B5EF4-FFF2-40B4-BE49-F238E27FC236}">
                        <a16:creationId xmlns:a16="http://schemas.microsoft.com/office/drawing/2014/main" id="{7CE1CF2D-851A-BDCE-0176-03CCC77845F8}"/>
                      </a:ext>
                    </a:extLst>
                  </p:cNvPr>
                  <p:cNvSpPr txBox="1"/>
                  <p:nvPr/>
                </p:nvSpPr>
                <p:spPr>
                  <a:xfrm>
                    <a:off x="1113966" y="266676"/>
                    <a:ext cx="831584" cy="617490"/>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300" name="Hộp Văn bản 299">
                    <a:extLst>
                      <a:ext uri="{FF2B5EF4-FFF2-40B4-BE49-F238E27FC236}">
                        <a16:creationId xmlns:a16="http://schemas.microsoft.com/office/drawing/2014/main" id="{5BFEE9CA-4CD7-6A66-F1B4-CEE4B3506EA8}"/>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B</a:t>
                    </a:r>
                  </a:p>
                </p:txBody>
              </p:sp>
              <p:sp>
                <p:nvSpPr>
                  <p:cNvPr id="301" name="Hộp Văn bản 300">
                    <a:extLst>
                      <a:ext uri="{FF2B5EF4-FFF2-40B4-BE49-F238E27FC236}">
                        <a16:creationId xmlns:a16="http://schemas.microsoft.com/office/drawing/2014/main" id="{D4F68D5C-7D37-3700-84D7-DCB3F4FAEA7A}"/>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302" name="Hộp Văn bản 301">
                    <a:extLst>
                      <a:ext uri="{FF2B5EF4-FFF2-40B4-BE49-F238E27FC236}">
                        <a16:creationId xmlns:a16="http://schemas.microsoft.com/office/drawing/2014/main" id="{D0D72D69-4E2E-094B-A66F-5C06E72AD820}"/>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Y</a:t>
                    </a:r>
                  </a:p>
                </p:txBody>
              </p:sp>
              <p:sp>
                <p:nvSpPr>
                  <p:cNvPr id="303" name="Hộp Văn bản 302">
                    <a:extLst>
                      <a:ext uri="{FF2B5EF4-FFF2-40B4-BE49-F238E27FC236}">
                        <a16:creationId xmlns:a16="http://schemas.microsoft.com/office/drawing/2014/main" id="{2288729F-FD21-0434-60A9-4611DFCE18E3}"/>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304" name="Hộp Văn bản 303">
                    <a:extLst>
                      <a:ext uri="{FF2B5EF4-FFF2-40B4-BE49-F238E27FC236}">
                        <a16:creationId xmlns:a16="http://schemas.microsoft.com/office/drawing/2014/main" id="{2D584A5C-5B0E-B041-F62B-9A7EA9B1C3A6}"/>
                      </a:ext>
                    </a:extLst>
                  </p:cNvPr>
                  <p:cNvSpPr txBox="1"/>
                  <p:nvPr/>
                </p:nvSpPr>
                <p:spPr>
                  <a:xfrm>
                    <a:off x="3089243" y="304764"/>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305" name="Hộp Văn bản 304">
                    <a:extLst>
                      <a:ext uri="{FF2B5EF4-FFF2-40B4-BE49-F238E27FC236}">
                        <a16:creationId xmlns:a16="http://schemas.microsoft.com/office/drawing/2014/main" id="{35AE4DC8-08AE-89A8-AE79-54C15384EF59}"/>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7" name="Nhóm 216">
                  <a:extLst>
                    <a:ext uri="{FF2B5EF4-FFF2-40B4-BE49-F238E27FC236}">
                      <a16:creationId xmlns:a16="http://schemas.microsoft.com/office/drawing/2014/main" id="{A2B3E021-AACC-029E-426D-D43AC3D6B119}"/>
                    </a:ext>
                  </a:extLst>
                </p:cNvPr>
                <p:cNvGrpSpPr/>
                <p:nvPr/>
              </p:nvGrpSpPr>
              <p:grpSpPr>
                <a:xfrm>
                  <a:off x="108545" y="771691"/>
                  <a:ext cx="4280087" cy="945802"/>
                  <a:chOff x="82356" y="196691"/>
                  <a:chExt cx="4280087" cy="945802"/>
                </a:xfrm>
              </p:grpSpPr>
              <p:sp>
                <p:nvSpPr>
                  <p:cNvPr id="290" name="Hộp Văn bản 289">
                    <a:extLst>
                      <a:ext uri="{FF2B5EF4-FFF2-40B4-BE49-F238E27FC236}">
                        <a16:creationId xmlns:a16="http://schemas.microsoft.com/office/drawing/2014/main" id="{C2852004-D508-FBE1-E5EA-B98FB5601701}"/>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1" name="Hộp Văn bản 290">
                    <a:extLst>
                      <a:ext uri="{FF2B5EF4-FFF2-40B4-BE49-F238E27FC236}">
                        <a16:creationId xmlns:a16="http://schemas.microsoft.com/office/drawing/2014/main" id="{0D1F91A4-1645-C65D-2737-287C4F819FC3}"/>
                      </a:ext>
                    </a:extLst>
                  </p:cNvPr>
                  <p:cNvSpPr txBox="1"/>
                  <p:nvPr/>
                </p:nvSpPr>
                <p:spPr>
                  <a:xfrm>
                    <a:off x="1117530" y="245787"/>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292" name="Hộp Văn bản 291">
                    <a:extLst>
                      <a:ext uri="{FF2B5EF4-FFF2-40B4-BE49-F238E27FC236}">
                        <a16:creationId xmlns:a16="http://schemas.microsoft.com/office/drawing/2014/main" id="{6FCBA20B-4037-21CC-E79C-801FF076292B}"/>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3" name="Hộp Văn bản 292">
                    <a:extLst>
                      <a:ext uri="{FF2B5EF4-FFF2-40B4-BE49-F238E27FC236}">
                        <a16:creationId xmlns:a16="http://schemas.microsoft.com/office/drawing/2014/main" id="{F514B71B-8DE4-2492-135C-134BA8681D84}"/>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4" name="Hộp Văn bản 293">
                    <a:extLst>
                      <a:ext uri="{FF2B5EF4-FFF2-40B4-BE49-F238E27FC236}">
                        <a16:creationId xmlns:a16="http://schemas.microsoft.com/office/drawing/2014/main" id="{D9ED8F14-FFB4-0F9D-DE67-C1E62A8CAFFA}"/>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5" name="Hộp Văn bản 294">
                    <a:extLst>
                      <a:ext uri="{FF2B5EF4-FFF2-40B4-BE49-F238E27FC236}">
                        <a16:creationId xmlns:a16="http://schemas.microsoft.com/office/drawing/2014/main" id="{D815E90F-F637-6010-604C-CFA6F3E61089}"/>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6" name="Hộp Văn bản 295">
                    <a:extLst>
                      <a:ext uri="{FF2B5EF4-FFF2-40B4-BE49-F238E27FC236}">
                        <a16:creationId xmlns:a16="http://schemas.microsoft.com/office/drawing/2014/main" id="{3BD617BF-64A6-62F0-B995-0815682BF942}"/>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7" name="Hộp Văn bản 296">
                    <a:extLst>
                      <a:ext uri="{FF2B5EF4-FFF2-40B4-BE49-F238E27FC236}">
                        <a16:creationId xmlns:a16="http://schemas.microsoft.com/office/drawing/2014/main" id="{B731247F-CD43-073D-8536-721CF4AE686E}"/>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8" name="Nhóm 217">
                  <a:extLst>
                    <a:ext uri="{FF2B5EF4-FFF2-40B4-BE49-F238E27FC236}">
                      <a16:creationId xmlns:a16="http://schemas.microsoft.com/office/drawing/2014/main" id="{DA78B95C-4F01-2740-3272-47C96F28C439}"/>
                    </a:ext>
                  </a:extLst>
                </p:cNvPr>
                <p:cNvGrpSpPr/>
                <p:nvPr/>
              </p:nvGrpSpPr>
              <p:grpSpPr>
                <a:xfrm>
                  <a:off x="103157" y="1363074"/>
                  <a:ext cx="4280087" cy="945802"/>
                  <a:chOff x="82356" y="196691"/>
                  <a:chExt cx="4280087" cy="945802"/>
                </a:xfrm>
              </p:grpSpPr>
              <p:sp>
                <p:nvSpPr>
                  <p:cNvPr id="282" name="Hộp Văn bản 281">
                    <a:extLst>
                      <a:ext uri="{FF2B5EF4-FFF2-40B4-BE49-F238E27FC236}">
                        <a16:creationId xmlns:a16="http://schemas.microsoft.com/office/drawing/2014/main" id="{7B13C81C-182F-A5C1-721F-078910405FC7}"/>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283" name="Hộp Văn bản 282">
                    <a:extLst>
                      <a:ext uri="{FF2B5EF4-FFF2-40B4-BE49-F238E27FC236}">
                        <a16:creationId xmlns:a16="http://schemas.microsoft.com/office/drawing/2014/main" id="{3EB5D91F-A466-947D-4C95-A95A8D5B31EE}"/>
                      </a:ext>
                    </a:extLst>
                  </p:cNvPr>
                  <p:cNvSpPr txBox="1"/>
                  <p:nvPr/>
                </p:nvSpPr>
                <p:spPr>
                  <a:xfrm>
                    <a:off x="1109375" y="276756"/>
                    <a:ext cx="831584" cy="617490"/>
                  </a:xfrm>
                  <a:prstGeom prst="rect">
                    <a:avLst/>
                  </a:prstGeom>
                  <a:noFill/>
                </p:spPr>
                <p:txBody>
                  <a:bodyPr wrap="square" rtlCol="0">
                    <a:spAutoFit/>
                  </a:bodyPr>
                  <a:lstStyle/>
                  <a:p>
                    <a:r>
                      <a:rPr lang="en-US" sz="3200" b="1">
                        <a:latin typeface="#9Slide07 IcielCadena" panose="02000503000000020004" pitchFamily="2" charset="0"/>
                      </a:rPr>
                      <a:t>U</a:t>
                    </a:r>
                  </a:p>
                </p:txBody>
              </p:sp>
              <p:sp>
                <p:nvSpPr>
                  <p:cNvPr id="284" name="Hộp Văn bản 283">
                    <a:extLst>
                      <a:ext uri="{FF2B5EF4-FFF2-40B4-BE49-F238E27FC236}">
                        <a16:creationId xmlns:a16="http://schemas.microsoft.com/office/drawing/2014/main" id="{E652B725-8431-30E8-D777-3465DEC96CB7}"/>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85" name="Hộp Văn bản 284">
                    <a:extLst>
                      <a:ext uri="{FF2B5EF4-FFF2-40B4-BE49-F238E27FC236}">
                        <a16:creationId xmlns:a16="http://schemas.microsoft.com/office/drawing/2014/main" id="{128AB416-FDB7-C99D-C0CC-E4E8B976C2D8}"/>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Y</a:t>
                    </a:r>
                  </a:p>
                </p:txBody>
              </p:sp>
              <p:sp>
                <p:nvSpPr>
                  <p:cNvPr id="286" name="Hộp Văn bản 285">
                    <a:extLst>
                      <a:ext uri="{FF2B5EF4-FFF2-40B4-BE49-F238E27FC236}">
                        <a16:creationId xmlns:a16="http://schemas.microsoft.com/office/drawing/2014/main" id="{1B30FFB7-9258-0F55-6A3D-12EA11E49AFF}"/>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Ê</a:t>
                    </a:r>
                  </a:p>
                </p:txBody>
              </p:sp>
              <p:sp>
                <p:nvSpPr>
                  <p:cNvPr id="287" name="Hộp Văn bản 286">
                    <a:extLst>
                      <a:ext uri="{FF2B5EF4-FFF2-40B4-BE49-F238E27FC236}">
                        <a16:creationId xmlns:a16="http://schemas.microsoft.com/office/drawing/2014/main" id="{1ABC1EA3-CDF7-65C5-2551-13ACCE391018}"/>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88" name="Hộp Văn bản 287">
                    <a:extLst>
                      <a:ext uri="{FF2B5EF4-FFF2-40B4-BE49-F238E27FC236}">
                        <a16:creationId xmlns:a16="http://schemas.microsoft.com/office/drawing/2014/main" id="{E1BFB42C-A6AB-0656-68BA-41874863A57D}"/>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289" name="Hộp Văn bản 288">
                    <a:extLst>
                      <a:ext uri="{FF2B5EF4-FFF2-40B4-BE49-F238E27FC236}">
                        <a16:creationId xmlns:a16="http://schemas.microsoft.com/office/drawing/2014/main" id="{3ACC727B-DF8D-3B18-1A01-4993ABC0579A}"/>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Ố</a:t>
                    </a:r>
                  </a:p>
                </p:txBody>
              </p:sp>
            </p:grpSp>
            <p:grpSp>
              <p:nvGrpSpPr>
                <p:cNvPr id="219" name="Nhóm 218">
                  <a:extLst>
                    <a:ext uri="{FF2B5EF4-FFF2-40B4-BE49-F238E27FC236}">
                      <a16:creationId xmlns:a16="http://schemas.microsoft.com/office/drawing/2014/main" id="{C51AD82F-1475-91D9-10CA-463174956216}"/>
                    </a:ext>
                  </a:extLst>
                </p:cNvPr>
                <p:cNvGrpSpPr/>
                <p:nvPr/>
              </p:nvGrpSpPr>
              <p:grpSpPr>
                <a:xfrm>
                  <a:off x="103157" y="1908775"/>
                  <a:ext cx="4280087" cy="945802"/>
                  <a:chOff x="82356" y="196691"/>
                  <a:chExt cx="4280087" cy="945802"/>
                </a:xfrm>
              </p:grpSpPr>
              <p:sp>
                <p:nvSpPr>
                  <p:cNvPr id="274" name="Hộp Văn bản 273">
                    <a:extLst>
                      <a:ext uri="{FF2B5EF4-FFF2-40B4-BE49-F238E27FC236}">
                        <a16:creationId xmlns:a16="http://schemas.microsoft.com/office/drawing/2014/main" id="{FA67B064-75F8-08DC-066C-AE19E91D5747}"/>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5" name="Hộp Văn bản 274">
                    <a:extLst>
                      <a:ext uri="{FF2B5EF4-FFF2-40B4-BE49-F238E27FC236}">
                        <a16:creationId xmlns:a16="http://schemas.microsoft.com/office/drawing/2014/main" id="{3D38D212-FC86-E896-E030-5C7F426C7D04}"/>
                      </a:ext>
                    </a:extLst>
                  </p:cNvPr>
                  <p:cNvSpPr txBox="1"/>
                  <p:nvPr/>
                </p:nvSpPr>
                <p:spPr>
                  <a:xfrm>
                    <a:off x="1109375" y="196820"/>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76" name="Hộp Văn bản 275">
                    <a:extLst>
                      <a:ext uri="{FF2B5EF4-FFF2-40B4-BE49-F238E27FC236}">
                        <a16:creationId xmlns:a16="http://schemas.microsoft.com/office/drawing/2014/main" id="{06D85319-4F8F-1512-21E8-28567AF05866}"/>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7" name="Hộp Văn bản 276">
                    <a:extLst>
                      <a:ext uri="{FF2B5EF4-FFF2-40B4-BE49-F238E27FC236}">
                        <a16:creationId xmlns:a16="http://schemas.microsoft.com/office/drawing/2014/main" id="{26DB4BAD-9D7E-39D9-FB3C-06EF82557B0D}"/>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8" name="Hộp Văn bản 277">
                    <a:extLst>
                      <a:ext uri="{FF2B5EF4-FFF2-40B4-BE49-F238E27FC236}">
                        <a16:creationId xmlns:a16="http://schemas.microsoft.com/office/drawing/2014/main" id="{B3648474-1C13-4DCB-DE48-7FFF43121B47}"/>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9" name="Hộp Văn bản 278">
                    <a:extLst>
                      <a:ext uri="{FF2B5EF4-FFF2-40B4-BE49-F238E27FC236}">
                        <a16:creationId xmlns:a16="http://schemas.microsoft.com/office/drawing/2014/main" id="{5D936AAE-983F-CA4E-69D0-99A8B3B71A72}"/>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80" name="Hộp Văn bản 279">
                    <a:extLst>
                      <a:ext uri="{FF2B5EF4-FFF2-40B4-BE49-F238E27FC236}">
                        <a16:creationId xmlns:a16="http://schemas.microsoft.com/office/drawing/2014/main" id="{2DD777D3-20EC-2DB8-93DE-27C3C022AD35}"/>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81" name="Hộp Văn bản 280">
                    <a:extLst>
                      <a:ext uri="{FF2B5EF4-FFF2-40B4-BE49-F238E27FC236}">
                        <a16:creationId xmlns:a16="http://schemas.microsoft.com/office/drawing/2014/main" id="{C2C3B258-FDAA-037F-9085-16A64A4AD78E}"/>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0" name="Nhóm 219">
                  <a:extLst>
                    <a:ext uri="{FF2B5EF4-FFF2-40B4-BE49-F238E27FC236}">
                      <a16:creationId xmlns:a16="http://schemas.microsoft.com/office/drawing/2014/main" id="{B280A502-B012-9237-CC34-CD844EF21295}"/>
                    </a:ext>
                  </a:extLst>
                </p:cNvPr>
                <p:cNvGrpSpPr/>
                <p:nvPr/>
              </p:nvGrpSpPr>
              <p:grpSpPr>
                <a:xfrm>
                  <a:off x="97769" y="3045859"/>
                  <a:ext cx="4280087" cy="945802"/>
                  <a:chOff x="82356" y="196691"/>
                  <a:chExt cx="4280087" cy="945802"/>
                </a:xfrm>
              </p:grpSpPr>
              <p:sp>
                <p:nvSpPr>
                  <p:cNvPr id="266" name="Hộp Văn bản 265">
                    <a:extLst>
                      <a:ext uri="{FF2B5EF4-FFF2-40B4-BE49-F238E27FC236}">
                        <a16:creationId xmlns:a16="http://schemas.microsoft.com/office/drawing/2014/main" id="{5EF3009D-2D86-D0BB-9558-F71F1535FC65}"/>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7" name="Hộp Văn bản 266">
                    <a:extLst>
                      <a:ext uri="{FF2B5EF4-FFF2-40B4-BE49-F238E27FC236}">
                        <a16:creationId xmlns:a16="http://schemas.microsoft.com/office/drawing/2014/main" id="{C9AFDEBA-7373-56CF-AC4A-D924C8F7925C}"/>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8" name="Hộp Văn bản 267">
                    <a:extLst>
                      <a:ext uri="{FF2B5EF4-FFF2-40B4-BE49-F238E27FC236}">
                        <a16:creationId xmlns:a16="http://schemas.microsoft.com/office/drawing/2014/main" id="{C0CB9DE2-EEDA-C613-09DE-C30E7421A03F}"/>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9" name="Hộp Văn bản 268">
                    <a:extLst>
                      <a:ext uri="{FF2B5EF4-FFF2-40B4-BE49-F238E27FC236}">
                        <a16:creationId xmlns:a16="http://schemas.microsoft.com/office/drawing/2014/main" id="{10637A86-0781-F543-1343-C943B4C0DAD1}"/>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0" name="Hộp Văn bản 269">
                    <a:extLst>
                      <a:ext uri="{FF2B5EF4-FFF2-40B4-BE49-F238E27FC236}">
                        <a16:creationId xmlns:a16="http://schemas.microsoft.com/office/drawing/2014/main" id="{A62F49F7-1724-E100-3CE9-D9C5B2B89EDA}"/>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1" name="Hộp Văn bản 270">
                    <a:extLst>
                      <a:ext uri="{FF2B5EF4-FFF2-40B4-BE49-F238E27FC236}">
                        <a16:creationId xmlns:a16="http://schemas.microsoft.com/office/drawing/2014/main" id="{CAE5DE71-FAE8-BA40-EAC5-E8B499D4DE0D}"/>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2" name="Hộp Văn bản 271">
                    <a:extLst>
                      <a:ext uri="{FF2B5EF4-FFF2-40B4-BE49-F238E27FC236}">
                        <a16:creationId xmlns:a16="http://schemas.microsoft.com/office/drawing/2014/main" id="{221BC0E4-B2C0-0E7A-EC2D-59AD698CFD04}"/>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Ỏ</a:t>
                    </a:r>
                  </a:p>
                </p:txBody>
              </p:sp>
              <p:sp>
                <p:nvSpPr>
                  <p:cNvPr id="273" name="Hộp Văn bản 272">
                    <a:extLst>
                      <a:ext uri="{FF2B5EF4-FFF2-40B4-BE49-F238E27FC236}">
                        <a16:creationId xmlns:a16="http://schemas.microsoft.com/office/drawing/2014/main" id="{DF4191EE-54E3-F133-E5B4-98497F0F836D}"/>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1" name="Nhóm 220">
                  <a:extLst>
                    <a:ext uri="{FF2B5EF4-FFF2-40B4-BE49-F238E27FC236}">
                      <a16:creationId xmlns:a16="http://schemas.microsoft.com/office/drawing/2014/main" id="{B4C7E855-8672-566A-ED79-48D3E7E01F7D}"/>
                    </a:ext>
                  </a:extLst>
                </p:cNvPr>
                <p:cNvGrpSpPr/>
                <p:nvPr/>
              </p:nvGrpSpPr>
              <p:grpSpPr>
                <a:xfrm>
                  <a:off x="92381" y="4189164"/>
                  <a:ext cx="4280087" cy="939581"/>
                  <a:chOff x="82356" y="202912"/>
                  <a:chExt cx="4280087" cy="939581"/>
                </a:xfrm>
              </p:grpSpPr>
              <p:sp>
                <p:nvSpPr>
                  <p:cNvPr id="258" name="Hộp Văn bản 257">
                    <a:extLst>
                      <a:ext uri="{FF2B5EF4-FFF2-40B4-BE49-F238E27FC236}">
                        <a16:creationId xmlns:a16="http://schemas.microsoft.com/office/drawing/2014/main" id="{689F1BE2-D5F8-740A-AAFA-48C8AEDD1D98}"/>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59" name="Hộp Văn bản 258">
                    <a:extLst>
                      <a:ext uri="{FF2B5EF4-FFF2-40B4-BE49-F238E27FC236}">
                        <a16:creationId xmlns:a16="http://schemas.microsoft.com/office/drawing/2014/main" id="{C40CDFC2-BF4F-A616-0A12-B9983F9D83AB}"/>
                      </a:ext>
                    </a:extLst>
                  </p:cNvPr>
                  <p:cNvSpPr txBox="1"/>
                  <p:nvPr/>
                </p:nvSpPr>
                <p:spPr>
                  <a:xfrm>
                    <a:off x="1049320" y="2444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0" name="Hộp Văn bản 259">
                    <a:extLst>
                      <a:ext uri="{FF2B5EF4-FFF2-40B4-BE49-F238E27FC236}">
                        <a16:creationId xmlns:a16="http://schemas.microsoft.com/office/drawing/2014/main" id="{34F9CBAC-01FE-B86E-1E33-027836C2FAFF}"/>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1" name="Hộp Văn bản 260">
                    <a:extLst>
                      <a:ext uri="{FF2B5EF4-FFF2-40B4-BE49-F238E27FC236}">
                        <a16:creationId xmlns:a16="http://schemas.microsoft.com/office/drawing/2014/main" id="{00719905-7005-E3E2-72E9-1E4C5065EE7E}"/>
                      </a:ext>
                    </a:extLst>
                  </p:cNvPr>
                  <p:cNvSpPr txBox="1"/>
                  <p:nvPr/>
                </p:nvSpPr>
                <p:spPr>
                  <a:xfrm>
                    <a:off x="1569589" y="202912"/>
                    <a:ext cx="831584" cy="617489"/>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2" name="Hộp Văn bản 261">
                    <a:extLst>
                      <a:ext uri="{FF2B5EF4-FFF2-40B4-BE49-F238E27FC236}">
                        <a16:creationId xmlns:a16="http://schemas.microsoft.com/office/drawing/2014/main" id="{5AF45EB9-9113-A7ED-0F31-457AE577C886}"/>
                      </a:ext>
                    </a:extLst>
                  </p:cNvPr>
                  <p:cNvSpPr txBox="1"/>
                  <p:nvPr/>
                </p:nvSpPr>
                <p:spPr>
                  <a:xfrm>
                    <a:off x="2101971" y="259446"/>
                    <a:ext cx="831584" cy="617489"/>
                  </a:xfrm>
                  <a:prstGeom prst="rect">
                    <a:avLst/>
                  </a:prstGeom>
                  <a:noFill/>
                </p:spPr>
                <p:txBody>
                  <a:bodyPr wrap="square" rtlCol="0">
                    <a:spAutoFit/>
                  </a:bodyPr>
                  <a:lstStyle/>
                  <a:p>
                    <a:r>
                      <a:rPr lang="en-US" sz="3200" b="1">
                        <a:latin typeface="#9Slide07 IcielCadena" panose="02000503000000020004" pitchFamily="2" charset="0"/>
                      </a:rPr>
                      <a:t>Í</a:t>
                    </a:r>
                  </a:p>
                </p:txBody>
              </p:sp>
              <p:sp>
                <p:nvSpPr>
                  <p:cNvPr id="263" name="Hộp Văn bản 262">
                    <a:extLst>
                      <a:ext uri="{FF2B5EF4-FFF2-40B4-BE49-F238E27FC236}">
                        <a16:creationId xmlns:a16="http://schemas.microsoft.com/office/drawing/2014/main" id="{320CFDDC-5644-AB32-F831-032954DBF770}"/>
                      </a:ext>
                    </a:extLst>
                  </p:cNvPr>
                  <p:cNvSpPr txBox="1"/>
                  <p:nvPr/>
                </p:nvSpPr>
                <p:spPr>
                  <a:xfrm>
                    <a:off x="2541363" y="258910"/>
                    <a:ext cx="831584" cy="617489"/>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4" name="Hộp Văn bản 263">
                    <a:extLst>
                      <a:ext uri="{FF2B5EF4-FFF2-40B4-BE49-F238E27FC236}">
                        <a16:creationId xmlns:a16="http://schemas.microsoft.com/office/drawing/2014/main" id="{FB5688B2-EB0B-6583-E4DD-9C9F54300B0E}"/>
                      </a:ext>
                    </a:extLst>
                  </p:cNvPr>
                  <p:cNvSpPr txBox="1"/>
                  <p:nvPr/>
                </p:nvSpPr>
                <p:spPr>
                  <a:xfrm>
                    <a:off x="3027251" y="321130"/>
                    <a:ext cx="831584" cy="617489"/>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265" name="Hộp Văn bản 264">
                    <a:extLst>
                      <a:ext uri="{FF2B5EF4-FFF2-40B4-BE49-F238E27FC236}">
                        <a16:creationId xmlns:a16="http://schemas.microsoft.com/office/drawing/2014/main" id="{EA5BA76E-F135-2B15-E345-B64D47A8373E}"/>
                      </a:ext>
                    </a:extLst>
                  </p:cNvPr>
                  <p:cNvSpPr txBox="1"/>
                  <p:nvPr/>
                </p:nvSpPr>
                <p:spPr>
                  <a:xfrm>
                    <a:off x="3530859" y="524358"/>
                    <a:ext cx="831584" cy="617489"/>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2" name="Nhóm 221">
                  <a:extLst>
                    <a:ext uri="{FF2B5EF4-FFF2-40B4-BE49-F238E27FC236}">
                      <a16:creationId xmlns:a16="http://schemas.microsoft.com/office/drawing/2014/main" id="{1FFF15CC-6E50-4A27-7570-E9D424EA3D48}"/>
                    </a:ext>
                  </a:extLst>
                </p:cNvPr>
                <p:cNvGrpSpPr/>
                <p:nvPr/>
              </p:nvGrpSpPr>
              <p:grpSpPr>
                <a:xfrm>
                  <a:off x="153647" y="5320027"/>
                  <a:ext cx="4213433" cy="945157"/>
                  <a:chOff x="149010" y="196691"/>
                  <a:chExt cx="4213433" cy="945157"/>
                </a:xfrm>
              </p:grpSpPr>
              <p:sp>
                <p:nvSpPr>
                  <p:cNvPr id="250" name="Hộp Văn bản 249">
                    <a:extLst>
                      <a:ext uri="{FF2B5EF4-FFF2-40B4-BE49-F238E27FC236}">
                        <a16:creationId xmlns:a16="http://schemas.microsoft.com/office/drawing/2014/main" id="{8A06E328-AB94-A58D-C2F4-D2534976AF40}"/>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Ớ</a:t>
                    </a:r>
                  </a:p>
                </p:txBody>
              </p:sp>
              <p:sp>
                <p:nvSpPr>
                  <p:cNvPr id="251" name="Hộp Văn bản 250">
                    <a:extLst>
                      <a:ext uri="{FF2B5EF4-FFF2-40B4-BE49-F238E27FC236}">
                        <a16:creationId xmlns:a16="http://schemas.microsoft.com/office/drawing/2014/main" id="{FC95FB2A-E9B6-182F-3133-261058957A2E}"/>
                      </a:ext>
                    </a:extLst>
                  </p:cNvPr>
                  <p:cNvSpPr txBox="1"/>
                  <p:nvPr/>
                </p:nvSpPr>
                <p:spPr>
                  <a:xfrm>
                    <a:off x="1049319" y="244466"/>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52" name="Hộp Văn bản 251">
                    <a:extLst>
                      <a:ext uri="{FF2B5EF4-FFF2-40B4-BE49-F238E27FC236}">
                        <a16:creationId xmlns:a16="http://schemas.microsoft.com/office/drawing/2014/main" id="{69D177D6-B96A-737E-45C5-8F40A4C61131}"/>
                      </a:ext>
                    </a:extLst>
                  </p:cNvPr>
                  <p:cNvSpPr txBox="1"/>
                  <p:nvPr/>
                </p:nvSpPr>
                <p:spPr>
                  <a:xfrm>
                    <a:off x="149010" y="508638"/>
                    <a:ext cx="831584" cy="617490"/>
                  </a:xfrm>
                  <a:prstGeom prst="rect">
                    <a:avLst/>
                  </a:prstGeom>
                  <a:noFill/>
                </p:spPr>
                <p:txBody>
                  <a:bodyPr wrap="square" rtlCol="0">
                    <a:spAutoFit/>
                  </a:bodyPr>
                  <a:lstStyle/>
                  <a:p>
                    <a:r>
                      <a:rPr lang="en-US" sz="3200" b="1">
                        <a:latin typeface="#9Slide07 IcielCadena" panose="02000503000000020004" pitchFamily="2" charset="0"/>
                      </a:rPr>
                      <a:t>L</a:t>
                    </a:r>
                  </a:p>
                </p:txBody>
              </p:sp>
              <p:sp>
                <p:nvSpPr>
                  <p:cNvPr id="253" name="Hộp Văn bản 252">
                    <a:extLst>
                      <a:ext uri="{FF2B5EF4-FFF2-40B4-BE49-F238E27FC236}">
                        <a16:creationId xmlns:a16="http://schemas.microsoft.com/office/drawing/2014/main" id="{9C67383F-99D5-27DF-6012-3E08A261F85A}"/>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54" name="Hộp Văn bản 253">
                    <a:extLst>
                      <a:ext uri="{FF2B5EF4-FFF2-40B4-BE49-F238E27FC236}">
                        <a16:creationId xmlns:a16="http://schemas.microsoft.com/office/drawing/2014/main" id="{B474B32B-1F20-D67F-BE61-6B0B6AAD6929}"/>
                      </a:ext>
                    </a:extLst>
                  </p:cNvPr>
                  <p:cNvSpPr txBox="1"/>
                  <p:nvPr/>
                </p:nvSpPr>
                <p:spPr>
                  <a:xfrm>
                    <a:off x="2055475" y="196691"/>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255" name="Hộp Văn bản 254">
                    <a:extLst>
                      <a:ext uri="{FF2B5EF4-FFF2-40B4-BE49-F238E27FC236}">
                        <a16:creationId xmlns:a16="http://schemas.microsoft.com/office/drawing/2014/main" id="{CAFADB37-D0CF-411D-FDFF-7A36C157D2E4}"/>
                      </a:ext>
                    </a:extLst>
                  </p:cNvPr>
                  <p:cNvSpPr txBox="1"/>
                  <p:nvPr/>
                </p:nvSpPr>
                <p:spPr>
                  <a:xfrm>
                    <a:off x="2541363" y="258910"/>
                    <a:ext cx="831584" cy="617490"/>
                  </a:xfrm>
                  <a:prstGeom prst="rect">
                    <a:avLst/>
                  </a:prstGeom>
                  <a:noFill/>
                </p:spPr>
                <p:txBody>
                  <a:bodyPr wrap="square" rtlCol="0">
                    <a:spAutoFit/>
                  </a:bodyPr>
                  <a:lstStyle/>
                  <a:p>
                    <a:r>
                      <a:rPr lang="en-US" sz="3200" b="1">
                        <a:latin typeface="#9Slide07 IcielCadena" panose="02000503000000020004" pitchFamily="2" charset="0"/>
                      </a:rPr>
                      <a:t>Ấ</a:t>
                    </a:r>
                  </a:p>
                </p:txBody>
              </p:sp>
              <p:sp>
                <p:nvSpPr>
                  <p:cNvPr id="256" name="Hộp Văn bản 255">
                    <a:extLst>
                      <a:ext uri="{FF2B5EF4-FFF2-40B4-BE49-F238E27FC236}">
                        <a16:creationId xmlns:a16="http://schemas.microsoft.com/office/drawing/2014/main" id="{538BCFE7-550A-9035-7612-9C00D7235BCD}"/>
                      </a:ext>
                    </a:extLst>
                  </p:cNvPr>
                  <p:cNvSpPr txBox="1"/>
                  <p:nvPr/>
                </p:nvSpPr>
                <p:spPr>
                  <a:xfrm>
                    <a:off x="3027250" y="321129"/>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257" name="Hộp Văn bản 256">
                    <a:extLst>
                      <a:ext uri="{FF2B5EF4-FFF2-40B4-BE49-F238E27FC236}">
                        <a16:creationId xmlns:a16="http://schemas.microsoft.com/office/drawing/2014/main" id="{30D6AAD3-71E6-2FA6-153A-070D202ABD02}"/>
                      </a:ext>
                    </a:extLst>
                  </p:cNvPr>
                  <p:cNvSpPr txBox="1"/>
                  <p:nvPr/>
                </p:nvSpPr>
                <p:spPr>
                  <a:xfrm>
                    <a:off x="3530859" y="52435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3" name="Nhóm 222">
                  <a:extLst>
                    <a:ext uri="{FF2B5EF4-FFF2-40B4-BE49-F238E27FC236}">
                      <a16:creationId xmlns:a16="http://schemas.microsoft.com/office/drawing/2014/main" id="{E1863A41-B46E-1591-2726-C99EC7D823CE}"/>
                    </a:ext>
                  </a:extLst>
                </p:cNvPr>
                <p:cNvGrpSpPr/>
                <p:nvPr/>
              </p:nvGrpSpPr>
              <p:grpSpPr>
                <a:xfrm>
                  <a:off x="82356" y="2465446"/>
                  <a:ext cx="4280087" cy="945802"/>
                  <a:chOff x="82356" y="196691"/>
                  <a:chExt cx="4280087" cy="945802"/>
                </a:xfrm>
              </p:grpSpPr>
              <p:sp>
                <p:nvSpPr>
                  <p:cNvPr id="242" name="Hộp Văn bản 241">
                    <a:extLst>
                      <a:ext uri="{FF2B5EF4-FFF2-40B4-BE49-F238E27FC236}">
                        <a16:creationId xmlns:a16="http://schemas.microsoft.com/office/drawing/2014/main" id="{23F320AA-60D5-387A-3480-20DB3B910B12}"/>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3" name="Hộp Văn bản 242">
                    <a:extLst>
                      <a:ext uri="{FF2B5EF4-FFF2-40B4-BE49-F238E27FC236}">
                        <a16:creationId xmlns:a16="http://schemas.microsoft.com/office/drawing/2014/main" id="{18E6175C-BDDB-9A88-3866-EECA160E24E3}"/>
                      </a:ext>
                    </a:extLst>
                  </p:cNvPr>
                  <p:cNvSpPr txBox="1"/>
                  <p:nvPr/>
                </p:nvSpPr>
                <p:spPr>
                  <a:xfrm>
                    <a:off x="1173717" y="278619"/>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244" name="Hộp Văn bản 243">
                    <a:extLst>
                      <a:ext uri="{FF2B5EF4-FFF2-40B4-BE49-F238E27FC236}">
                        <a16:creationId xmlns:a16="http://schemas.microsoft.com/office/drawing/2014/main" id="{BF0ADD4C-119E-E104-5103-C14E9AC1A2F8}"/>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5" name="Hộp Văn bản 244">
                    <a:extLst>
                      <a:ext uri="{FF2B5EF4-FFF2-40B4-BE49-F238E27FC236}">
                        <a16:creationId xmlns:a16="http://schemas.microsoft.com/office/drawing/2014/main" id="{2289D944-5E8E-4E1D-47C6-C52D03135563}"/>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6" name="Hộp Văn bản 245">
                    <a:extLst>
                      <a:ext uri="{FF2B5EF4-FFF2-40B4-BE49-F238E27FC236}">
                        <a16:creationId xmlns:a16="http://schemas.microsoft.com/office/drawing/2014/main" id="{E9308962-F757-9D5A-0806-3F08B62C6DAE}"/>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7" name="Hộp Văn bản 246">
                    <a:extLst>
                      <a:ext uri="{FF2B5EF4-FFF2-40B4-BE49-F238E27FC236}">
                        <a16:creationId xmlns:a16="http://schemas.microsoft.com/office/drawing/2014/main" id="{9B64163C-BA14-6CC1-97E6-3DC177D3EF91}"/>
                      </a:ext>
                    </a:extLst>
                  </p:cNvPr>
                  <p:cNvSpPr txBox="1"/>
                  <p:nvPr/>
                </p:nvSpPr>
                <p:spPr>
                  <a:xfrm>
                    <a:off x="2541363" y="258910"/>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8" name="Hộp Văn bản 247">
                    <a:extLst>
                      <a:ext uri="{FF2B5EF4-FFF2-40B4-BE49-F238E27FC236}">
                        <a16:creationId xmlns:a16="http://schemas.microsoft.com/office/drawing/2014/main" id="{7FE486F2-4802-13A6-BE84-C0A5648E62AD}"/>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H</a:t>
                    </a:r>
                  </a:p>
                </p:txBody>
              </p:sp>
              <p:sp>
                <p:nvSpPr>
                  <p:cNvPr id="249" name="Hộp Văn bản 248">
                    <a:extLst>
                      <a:ext uri="{FF2B5EF4-FFF2-40B4-BE49-F238E27FC236}">
                        <a16:creationId xmlns:a16="http://schemas.microsoft.com/office/drawing/2014/main" id="{17C86A39-BD3C-F8D1-4A09-548730EEA2E5}"/>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4" name="Nhóm 223">
                  <a:extLst>
                    <a:ext uri="{FF2B5EF4-FFF2-40B4-BE49-F238E27FC236}">
                      <a16:creationId xmlns:a16="http://schemas.microsoft.com/office/drawing/2014/main" id="{B6147530-F7C6-36F9-6782-71B47718DB90}"/>
                    </a:ext>
                  </a:extLst>
                </p:cNvPr>
                <p:cNvGrpSpPr/>
                <p:nvPr/>
              </p:nvGrpSpPr>
              <p:grpSpPr>
                <a:xfrm>
                  <a:off x="113182" y="3620404"/>
                  <a:ext cx="4280087" cy="945802"/>
                  <a:chOff x="82356" y="196691"/>
                  <a:chExt cx="4280087" cy="945802"/>
                </a:xfrm>
              </p:grpSpPr>
              <p:sp>
                <p:nvSpPr>
                  <p:cNvPr id="234" name="Hộp Văn bản 233">
                    <a:extLst>
                      <a:ext uri="{FF2B5EF4-FFF2-40B4-BE49-F238E27FC236}">
                        <a16:creationId xmlns:a16="http://schemas.microsoft.com/office/drawing/2014/main" id="{56E18BE2-5E52-84C3-3DCD-E45B7C501430}"/>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5" name="Hộp Văn bản 234">
                    <a:extLst>
                      <a:ext uri="{FF2B5EF4-FFF2-40B4-BE49-F238E27FC236}">
                        <a16:creationId xmlns:a16="http://schemas.microsoft.com/office/drawing/2014/main" id="{A710A3C7-CFDC-4890-348D-08CE51DCB296}"/>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236" name="Hộp Văn bản 235">
                    <a:extLst>
                      <a:ext uri="{FF2B5EF4-FFF2-40B4-BE49-F238E27FC236}">
                        <a16:creationId xmlns:a16="http://schemas.microsoft.com/office/drawing/2014/main" id="{E17DFB5F-510D-56AC-404C-408171E0F453}"/>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K</a:t>
                    </a:r>
                  </a:p>
                </p:txBody>
              </p:sp>
              <p:sp>
                <p:nvSpPr>
                  <p:cNvPr id="237" name="Hộp Văn bản 236">
                    <a:extLst>
                      <a:ext uri="{FF2B5EF4-FFF2-40B4-BE49-F238E27FC236}">
                        <a16:creationId xmlns:a16="http://schemas.microsoft.com/office/drawing/2014/main" id="{F4D12767-6253-8AFD-3319-BE6A264B32D0}"/>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8" name="Hộp Văn bản 237">
                    <a:extLst>
                      <a:ext uri="{FF2B5EF4-FFF2-40B4-BE49-F238E27FC236}">
                        <a16:creationId xmlns:a16="http://schemas.microsoft.com/office/drawing/2014/main" id="{BAD52B2F-779C-ABB4-938E-0D2F592BAE46}"/>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239" name="Hộp Văn bản 238">
                    <a:extLst>
                      <a:ext uri="{FF2B5EF4-FFF2-40B4-BE49-F238E27FC236}">
                        <a16:creationId xmlns:a16="http://schemas.microsoft.com/office/drawing/2014/main" id="{AAE832E4-3840-DBEE-4139-26090ABD813C}"/>
                      </a:ext>
                    </a:extLst>
                  </p:cNvPr>
                  <p:cNvSpPr txBox="1"/>
                  <p:nvPr/>
                </p:nvSpPr>
                <p:spPr>
                  <a:xfrm>
                    <a:off x="2541363" y="258910"/>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0" name="Hộp Văn bản 239">
                    <a:extLst>
                      <a:ext uri="{FF2B5EF4-FFF2-40B4-BE49-F238E27FC236}">
                        <a16:creationId xmlns:a16="http://schemas.microsoft.com/office/drawing/2014/main" id="{800DEC04-1DA4-55D8-6B4B-45AE8A7AA325}"/>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N</a:t>
                    </a:r>
                  </a:p>
                </p:txBody>
              </p:sp>
              <p:sp>
                <p:nvSpPr>
                  <p:cNvPr id="241" name="Hộp Văn bản 240">
                    <a:extLst>
                      <a:ext uri="{FF2B5EF4-FFF2-40B4-BE49-F238E27FC236}">
                        <a16:creationId xmlns:a16="http://schemas.microsoft.com/office/drawing/2014/main" id="{6FBBA1CB-FBB0-1F6B-37E0-B7DC68DFFCD4}"/>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5" name="Nhóm 224">
                  <a:extLst>
                    <a:ext uri="{FF2B5EF4-FFF2-40B4-BE49-F238E27FC236}">
                      <a16:creationId xmlns:a16="http://schemas.microsoft.com/office/drawing/2014/main" id="{9DBAC3A0-EB2B-FD99-733E-66622808D483}"/>
                    </a:ext>
                  </a:extLst>
                </p:cNvPr>
                <p:cNvGrpSpPr/>
                <p:nvPr/>
              </p:nvGrpSpPr>
              <p:grpSpPr>
                <a:xfrm>
                  <a:off x="108838" y="4775362"/>
                  <a:ext cx="4280087" cy="945802"/>
                  <a:chOff x="82356" y="196691"/>
                  <a:chExt cx="4280087" cy="945802"/>
                </a:xfrm>
              </p:grpSpPr>
              <p:sp>
                <p:nvSpPr>
                  <p:cNvPr id="226" name="Hộp Văn bản 225">
                    <a:extLst>
                      <a:ext uri="{FF2B5EF4-FFF2-40B4-BE49-F238E27FC236}">
                        <a16:creationId xmlns:a16="http://schemas.microsoft.com/office/drawing/2014/main" id="{238815B5-00BB-D984-F33A-016FD4BCAA46}"/>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7" name="Hộp Văn bản 226">
                    <a:extLst>
                      <a:ext uri="{FF2B5EF4-FFF2-40B4-BE49-F238E27FC236}">
                        <a16:creationId xmlns:a16="http://schemas.microsoft.com/office/drawing/2014/main" id="{642BF6E5-7026-8053-CAFC-C0C16A69C1C8}"/>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8" name="Hộp Văn bản 227">
                    <a:extLst>
                      <a:ext uri="{FF2B5EF4-FFF2-40B4-BE49-F238E27FC236}">
                        <a16:creationId xmlns:a16="http://schemas.microsoft.com/office/drawing/2014/main" id="{C450F76B-4BD2-8336-BFD9-767D58A411D8}"/>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9" name="Hộp Văn bản 228">
                    <a:extLst>
                      <a:ext uri="{FF2B5EF4-FFF2-40B4-BE49-F238E27FC236}">
                        <a16:creationId xmlns:a16="http://schemas.microsoft.com/office/drawing/2014/main" id="{070A4C64-F847-02EB-3317-05F1E61FCA9E}"/>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0" name="Hộp Văn bản 229">
                    <a:extLst>
                      <a:ext uri="{FF2B5EF4-FFF2-40B4-BE49-F238E27FC236}">
                        <a16:creationId xmlns:a16="http://schemas.microsoft.com/office/drawing/2014/main" id="{913B1DDE-22F6-F5EA-1DAE-9F128A0D34D6}"/>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231" name="Hộp Văn bản 230">
                    <a:extLst>
                      <a:ext uri="{FF2B5EF4-FFF2-40B4-BE49-F238E27FC236}">
                        <a16:creationId xmlns:a16="http://schemas.microsoft.com/office/drawing/2014/main" id="{250190B1-0A2B-59C3-AA5D-A6E8A20B9A66}"/>
                      </a:ext>
                    </a:extLst>
                  </p:cNvPr>
                  <p:cNvSpPr txBox="1"/>
                  <p:nvPr/>
                </p:nvSpPr>
                <p:spPr>
                  <a:xfrm>
                    <a:off x="2541363" y="258910"/>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2" name="Hộp Văn bản 231">
                    <a:extLst>
                      <a:ext uri="{FF2B5EF4-FFF2-40B4-BE49-F238E27FC236}">
                        <a16:creationId xmlns:a16="http://schemas.microsoft.com/office/drawing/2014/main" id="{232FC5B0-C8A1-DFEA-898F-8EE839F57078}"/>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Ấ</a:t>
                    </a:r>
                  </a:p>
                </p:txBody>
              </p:sp>
              <p:sp>
                <p:nvSpPr>
                  <p:cNvPr id="233" name="Hộp Văn bản 232">
                    <a:extLst>
                      <a:ext uri="{FF2B5EF4-FFF2-40B4-BE49-F238E27FC236}">
                        <a16:creationId xmlns:a16="http://schemas.microsoft.com/office/drawing/2014/main" id="{9C2BDD34-1175-C7B5-2DE1-3627F5B2AD4B}"/>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sp>
            <p:nvSpPr>
              <p:cNvPr id="306" name="Tim 305">
                <a:extLst>
                  <a:ext uri="{FF2B5EF4-FFF2-40B4-BE49-F238E27FC236}">
                    <a16:creationId xmlns:a16="http://schemas.microsoft.com/office/drawing/2014/main" id="{AC04B85E-40E5-7A75-F69D-279116E0100F}"/>
                  </a:ext>
                </a:extLst>
              </p:cNvPr>
              <p:cNvSpPr/>
              <p:nvPr/>
            </p:nvSpPr>
            <p:spPr>
              <a:xfrm>
                <a:off x="3932068" y="2246132"/>
                <a:ext cx="2337486" cy="2141758"/>
              </a:xfrm>
              <a:prstGeom prst="hear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5" name="Đường nối Thẳng 4">
                <a:extLst>
                  <a:ext uri="{FF2B5EF4-FFF2-40B4-BE49-F238E27FC236}">
                    <a16:creationId xmlns:a16="http://schemas.microsoft.com/office/drawing/2014/main" id="{0323AE6E-416D-4574-A98C-F870BA6651CC}"/>
                  </a:ext>
                </a:extLst>
              </p:cNvPr>
              <p:cNvCxnSpPr>
                <a:cxnSpLocks/>
              </p:cNvCxnSpPr>
              <p:nvPr/>
            </p:nvCxnSpPr>
            <p:spPr>
              <a:xfrm>
                <a:off x="4101001" y="2429444"/>
                <a:ext cx="0" cy="975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Đường nối Thẳng 5">
                <a:extLst>
                  <a:ext uri="{FF2B5EF4-FFF2-40B4-BE49-F238E27FC236}">
                    <a16:creationId xmlns:a16="http://schemas.microsoft.com/office/drawing/2014/main" id="{2AEF0A64-C445-91BA-1DCC-611D7E032AC4}"/>
                  </a:ext>
                </a:extLst>
              </p:cNvPr>
              <p:cNvCxnSpPr>
                <a:cxnSpLocks/>
              </p:cNvCxnSpPr>
              <p:nvPr/>
            </p:nvCxnSpPr>
            <p:spPr>
              <a:xfrm>
                <a:off x="4255654" y="2338263"/>
                <a:ext cx="0" cy="13174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Đường nối Thẳng 6">
                <a:extLst>
                  <a:ext uri="{FF2B5EF4-FFF2-40B4-BE49-F238E27FC236}">
                    <a16:creationId xmlns:a16="http://schemas.microsoft.com/office/drawing/2014/main" id="{F8D8D857-B301-0080-B9D9-BE709877B66E}"/>
                  </a:ext>
                </a:extLst>
              </p:cNvPr>
              <p:cNvCxnSpPr>
                <a:cxnSpLocks/>
              </p:cNvCxnSpPr>
              <p:nvPr/>
            </p:nvCxnSpPr>
            <p:spPr>
              <a:xfrm>
                <a:off x="4410308" y="2282795"/>
                <a:ext cx="0" cy="1535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Đường nối Thẳng 7">
                <a:extLst>
                  <a:ext uri="{FF2B5EF4-FFF2-40B4-BE49-F238E27FC236}">
                    <a16:creationId xmlns:a16="http://schemas.microsoft.com/office/drawing/2014/main" id="{3AFE39DE-3DB5-664B-6F49-A51C93C54146}"/>
                  </a:ext>
                </a:extLst>
              </p:cNvPr>
              <p:cNvCxnSpPr>
                <a:cxnSpLocks/>
              </p:cNvCxnSpPr>
              <p:nvPr/>
            </p:nvCxnSpPr>
            <p:spPr>
              <a:xfrm>
                <a:off x="4564962" y="2282117"/>
                <a:ext cx="0" cy="165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Đường nối Thẳng 8">
                <a:extLst>
                  <a:ext uri="{FF2B5EF4-FFF2-40B4-BE49-F238E27FC236}">
                    <a16:creationId xmlns:a16="http://schemas.microsoft.com/office/drawing/2014/main" id="{A1DD0ADD-7517-0E86-FCFC-F0C2D76E8068}"/>
                  </a:ext>
                </a:extLst>
              </p:cNvPr>
              <p:cNvCxnSpPr>
                <a:cxnSpLocks/>
              </p:cNvCxnSpPr>
              <p:nvPr/>
            </p:nvCxnSpPr>
            <p:spPr>
              <a:xfrm>
                <a:off x="4719616" y="2317287"/>
                <a:ext cx="0" cy="1799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Đường nối Thẳng 9">
                <a:extLst>
                  <a:ext uri="{FF2B5EF4-FFF2-40B4-BE49-F238E27FC236}">
                    <a16:creationId xmlns:a16="http://schemas.microsoft.com/office/drawing/2014/main" id="{1F52BB41-8537-81DE-3CDF-7D3794F83AD3}"/>
                  </a:ext>
                </a:extLst>
              </p:cNvPr>
              <p:cNvCxnSpPr>
                <a:cxnSpLocks/>
              </p:cNvCxnSpPr>
              <p:nvPr/>
            </p:nvCxnSpPr>
            <p:spPr>
              <a:xfrm>
                <a:off x="4874270" y="2421983"/>
                <a:ext cx="0" cy="18021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Đường nối Thẳng 10">
                <a:extLst>
                  <a:ext uri="{FF2B5EF4-FFF2-40B4-BE49-F238E27FC236}">
                    <a16:creationId xmlns:a16="http://schemas.microsoft.com/office/drawing/2014/main" id="{F9ACA3ED-6AA5-BC65-64F7-0B685E16C15C}"/>
                  </a:ext>
                </a:extLst>
              </p:cNvPr>
              <p:cNvCxnSpPr>
                <a:cxnSpLocks/>
              </p:cNvCxnSpPr>
              <p:nvPr/>
            </p:nvCxnSpPr>
            <p:spPr>
              <a:xfrm>
                <a:off x="5028924" y="2591457"/>
                <a:ext cx="0" cy="1713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Đường nối Thẳng 11">
                <a:extLst>
                  <a:ext uri="{FF2B5EF4-FFF2-40B4-BE49-F238E27FC236}">
                    <a16:creationId xmlns:a16="http://schemas.microsoft.com/office/drawing/2014/main" id="{7B539847-5A36-B83A-C38C-F9EFEB33F78D}"/>
                  </a:ext>
                </a:extLst>
              </p:cNvPr>
              <p:cNvCxnSpPr>
                <a:cxnSpLocks/>
              </p:cNvCxnSpPr>
              <p:nvPr/>
            </p:nvCxnSpPr>
            <p:spPr>
              <a:xfrm>
                <a:off x="5338233" y="2462465"/>
                <a:ext cx="0" cy="175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Đường nối Thẳng 12">
                <a:extLst>
                  <a:ext uri="{FF2B5EF4-FFF2-40B4-BE49-F238E27FC236}">
                    <a16:creationId xmlns:a16="http://schemas.microsoft.com/office/drawing/2014/main" id="{25C7909B-E4C6-9288-6695-CD76C5AAD678}"/>
                  </a:ext>
                </a:extLst>
              </p:cNvPr>
              <p:cNvCxnSpPr>
                <a:cxnSpLocks/>
              </p:cNvCxnSpPr>
              <p:nvPr/>
            </p:nvCxnSpPr>
            <p:spPr>
              <a:xfrm>
                <a:off x="5956848" y="2322937"/>
                <a:ext cx="0" cy="1294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Đường nối Thẳng 13">
                <a:extLst>
                  <a:ext uri="{FF2B5EF4-FFF2-40B4-BE49-F238E27FC236}">
                    <a16:creationId xmlns:a16="http://schemas.microsoft.com/office/drawing/2014/main" id="{AFABB6FD-0955-A368-68EA-6D5FCBC03CA9}"/>
                  </a:ext>
                </a:extLst>
              </p:cNvPr>
              <p:cNvCxnSpPr>
                <a:cxnSpLocks/>
              </p:cNvCxnSpPr>
              <p:nvPr/>
            </p:nvCxnSpPr>
            <p:spPr>
              <a:xfrm>
                <a:off x="5183578" y="2623454"/>
                <a:ext cx="0" cy="1681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44153C2C-8856-7DA3-ADB2-8DB63DD5C28D}"/>
                  </a:ext>
                </a:extLst>
              </p:cNvPr>
              <p:cNvCxnSpPr>
                <a:cxnSpLocks/>
              </p:cNvCxnSpPr>
              <p:nvPr/>
            </p:nvCxnSpPr>
            <p:spPr>
              <a:xfrm>
                <a:off x="5492886" y="2317287"/>
                <a:ext cx="0" cy="1799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Đường nối Thẳng 15">
                <a:extLst>
                  <a:ext uri="{FF2B5EF4-FFF2-40B4-BE49-F238E27FC236}">
                    <a16:creationId xmlns:a16="http://schemas.microsoft.com/office/drawing/2014/main" id="{F4D563B7-2D96-2588-6F46-6D36860D87D2}"/>
                  </a:ext>
                </a:extLst>
              </p:cNvPr>
              <p:cNvCxnSpPr>
                <a:cxnSpLocks/>
              </p:cNvCxnSpPr>
              <p:nvPr/>
            </p:nvCxnSpPr>
            <p:spPr>
              <a:xfrm>
                <a:off x="5647540" y="2282117"/>
                <a:ext cx="0" cy="165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Đường nối Thẳng 16">
                <a:extLst>
                  <a:ext uri="{FF2B5EF4-FFF2-40B4-BE49-F238E27FC236}">
                    <a16:creationId xmlns:a16="http://schemas.microsoft.com/office/drawing/2014/main" id="{0E3E95E8-0717-38D7-E190-455BEE9020E1}"/>
                  </a:ext>
                </a:extLst>
              </p:cNvPr>
              <p:cNvCxnSpPr>
                <a:cxnSpLocks/>
              </p:cNvCxnSpPr>
              <p:nvPr/>
            </p:nvCxnSpPr>
            <p:spPr>
              <a:xfrm>
                <a:off x="5805074" y="2282117"/>
                <a:ext cx="0" cy="1519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Đường nối Thẳng 17">
                <a:extLst>
                  <a:ext uri="{FF2B5EF4-FFF2-40B4-BE49-F238E27FC236}">
                    <a16:creationId xmlns:a16="http://schemas.microsoft.com/office/drawing/2014/main" id="{884C31F9-935E-94A3-A51E-8CF8AC1E6059}"/>
                  </a:ext>
                </a:extLst>
              </p:cNvPr>
              <p:cNvCxnSpPr>
                <a:cxnSpLocks/>
              </p:cNvCxnSpPr>
              <p:nvPr/>
            </p:nvCxnSpPr>
            <p:spPr>
              <a:xfrm>
                <a:off x="6111508" y="2459336"/>
                <a:ext cx="0" cy="910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Đường nối Thẳng 46">
                <a:extLst>
                  <a:ext uri="{FF2B5EF4-FFF2-40B4-BE49-F238E27FC236}">
                    <a16:creationId xmlns:a16="http://schemas.microsoft.com/office/drawing/2014/main" id="{12E75E78-CB30-DF02-44E2-5B4EEB853D24}"/>
                  </a:ext>
                </a:extLst>
              </p:cNvPr>
              <p:cNvCxnSpPr>
                <a:cxnSpLocks/>
              </p:cNvCxnSpPr>
              <p:nvPr/>
            </p:nvCxnSpPr>
            <p:spPr>
              <a:xfrm>
                <a:off x="5322055" y="2474078"/>
                <a:ext cx="8155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Đường nối Thẳng 47">
                <a:extLst>
                  <a:ext uri="{FF2B5EF4-FFF2-40B4-BE49-F238E27FC236}">
                    <a16:creationId xmlns:a16="http://schemas.microsoft.com/office/drawing/2014/main" id="{E4217BDE-8C45-2CD4-4106-581DCAD802A4}"/>
                  </a:ext>
                </a:extLst>
              </p:cNvPr>
              <p:cNvCxnSpPr>
                <a:cxnSpLocks/>
              </p:cNvCxnSpPr>
              <p:nvPr/>
            </p:nvCxnSpPr>
            <p:spPr>
              <a:xfrm>
                <a:off x="5145696" y="2623453"/>
                <a:ext cx="10800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Đường nối Thẳng 48">
                <a:extLst>
                  <a:ext uri="{FF2B5EF4-FFF2-40B4-BE49-F238E27FC236}">
                    <a16:creationId xmlns:a16="http://schemas.microsoft.com/office/drawing/2014/main" id="{D53BD072-434E-0700-A243-89CD9AE37D63}"/>
                  </a:ext>
                </a:extLst>
              </p:cNvPr>
              <p:cNvCxnSpPr>
                <a:cxnSpLocks/>
              </p:cNvCxnSpPr>
              <p:nvPr/>
            </p:nvCxnSpPr>
            <p:spPr>
              <a:xfrm>
                <a:off x="3932068" y="2772828"/>
                <a:ext cx="23374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Đường nối Thẳng 49">
                <a:extLst>
                  <a:ext uri="{FF2B5EF4-FFF2-40B4-BE49-F238E27FC236}">
                    <a16:creationId xmlns:a16="http://schemas.microsoft.com/office/drawing/2014/main" id="{48EAFF04-D76A-244B-261F-A20E645F9DA9}"/>
                  </a:ext>
                </a:extLst>
              </p:cNvPr>
              <p:cNvCxnSpPr>
                <a:cxnSpLocks/>
              </p:cNvCxnSpPr>
              <p:nvPr/>
            </p:nvCxnSpPr>
            <p:spPr>
              <a:xfrm>
                <a:off x="3939850" y="2922202"/>
                <a:ext cx="23297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Đường nối Thẳng 50">
                <a:extLst>
                  <a:ext uri="{FF2B5EF4-FFF2-40B4-BE49-F238E27FC236}">
                    <a16:creationId xmlns:a16="http://schemas.microsoft.com/office/drawing/2014/main" id="{6AF01D46-B8BF-E90F-72AD-D2D2FCD5B78E}"/>
                  </a:ext>
                </a:extLst>
              </p:cNvPr>
              <p:cNvCxnSpPr>
                <a:cxnSpLocks/>
              </p:cNvCxnSpPr>
              <p:nvPr/>
            </p:nvCxnSpPr>
            <p:spPr>
              <a:xfrm>
                <a:off x="3939850" y="3071578"/>
                <a:ext cx="23297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Đường nối Thẳng 51">
                <a:extLst>
                  <a:ext uri="{FF2B5EF4-FFF2-40B4-BE49-F238E27FC236}">
                    <a16:creationId xmlns:a16="http://schemas.microsoft.com/office/drawing/2014/main" id="{ADF4ABBC-283D-9399-7552-A71D310ACDBE}"/>
                  </a:ext>
                </a:extLst>
              </p:cNvPr>
              <p:cNvCxnSpPr>
                <a:cxnSpLocks/>
              </p:cNvCxnSpPr>
              <p:nvPr/>
            </p:nvCxnSpPr>
            <p:spPr>
              <a:xfrm>
                <a:off x="3988793" y="3220953"/>
                <a:ext cx="222356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Đường nối Thẳng 52">
                <a:extLst>
                  <a:ext uri="{FF2B5EF4-FFF2-40B4-BE49-F238E27FC236}">
                    <a16:creationId xmlns:a16="http://schemas.microsoft.com/office/drawing/2014/main" id="{9D8D6026-34AB-4BFB-4A3F-4868F97042F2}"/>
                  </a:ext>
                </a:extLst>
              </p:cNvPr>
              <p:cNvCxnSpPr>
                <a:cxnSpLocks/>
              </p:cNvCxnSpPr>
              <p:nvPr/>
            </p:nvCxnSpPr>
            <p:spPr>
              <a:xfrm>
                <a:off x="4078582" y="3370328"/>
                <a:ext cx="20465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Đường nối Thẳng 53">
                <a:extLst>
                  <a:ext uri="{FF2B5EF4-FFF2-40B4-BE49-F238E27FC236}">
                    <a16:creationId xmlns:a16="http://schemas.microsoft.com/office/drawing/2014/main" id="{11E20027-9347-A41C-7885-2DD0C210B8F7}"/>
                  </a:ext>
                </a:extLst>
              </p:cNvPr>
              <p:cNvCxnSpPr>
                <a:cxnSpLocks/>
              </p:cNvCxnSpPr>
              <p:nvPr/>
            </p:nvCxnSpPr>
            <p:spPr>
              <a:xfrm>
                <a:off x="4166151" y="3519703"/>
                <a:ext cx="18785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Đường nối Thẳng 55">
                <a:extLst>
                  <a:ext uri="{FF2B5EF4-FFF2-40B4-BE49-F238E27FC236}">
                    <a16:creationId xmlns:a16="http://schemas.microsoft.com/office/drawing/2014/main" id="{E000B321-962A-29CC-7A04-F0F925AE9628}"/>
                  </a:ext>
                </a:extLst>
              </p:cNvPr>
              <p:cNvCxnSpPr>
                <a:cxnSpLocks/>
              </p:cNvCxnSpPr>
              <p:nvPr/>
            </p:nvCxnSpPr>
            <p:spPr>
              <a:xfrm>
                <a:off x="4255655" y="3669078"/>
                <a:ext cx="16645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Đường nối Thẳng 56">
                <a:extLst>
                  <a:ext uri="{FF2B5EF4-FFF2-40B4-BE49-F238E27FC236}">
                    <a16:creationId xmlns:a16="http://schemas.microsoft.com/office/drawing/2014/main" id="{AF9E1D89-2C02-9643-DF3C-3328F3259C7A}"/>
                  </a:ext>
                </a:extLst>
              </p:cNvPr>
              <p:cNvCxnSpPr>
                <a:cxnSpLocks/>
              </p:cNvCxnSpPr>
              <p:nvPr/>
            </p:nvCxnSpPr>
            <p:spPr>
              <a:xfrm>
                <a:off x="4410310" y="3818454"/>
                <a:ext cx="13947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Đường nối Thẳng 57">
                <a:extLst>
                  <a:ext uri="{FF2B5EF4-FFF2-40B4-BE49-F238E27FC236}">
                    <a16:creationId xmlns:a16="http://schemas.microsoft.com/office/drawing/2014/main" id="{C5D3DC6F-C1E0-4C58-2248-70A16266C270}"/>
                  </a:ext>
                </a:extLst>
              </p:cNvPr>
              <p:cNvCxnSpPr>
                <a:cxnSpLocks/>
              </p:cNvCxnSpPr>
              <p:nvPr/>
            </p:nvCxnSpPr>
            <p:spPr>
              <a:xfrm>
                <a:off x="4564962" y="3967828"/>
                <a:ext cx="11001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Đường nối Thẳng 58">
                <a:extLst>
                  <a:ext uri="{FF2B5EF4-FFF2-40B4-BE49-F238E27FC236}">
                    <a16:creationId xmlns:a16="http://schemas.microsoft.com/office/drawing/2014/main" id="{E6C0445C-0D3A-CCB0-3669-B23B9A1F756A}"/>
                  </a:ext>
                </a:extLst>
              </p:cNvPr>
              <p:cNvCxnSpPr>
                <a:cxnSpLocks/>
              </p:cNvCxnSpPr>
              <p:nvPr/>
            </p:nvCxnSpPr>
            <p:spPr>
              <a:xfrm>
                <a:off x="4743150" y="4117203"/>
                <a:ext cx="7241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Đường nối Thẳng 59">
                <a:extLst>
                  <a:ext uri="{FF2B5EF4-FFF2-40B4-BE49-F238E27FC236}">
                    <a16:creationId xmlns:a16="http://schemas.microsoft.com/office/drawing/2014/main" id="{42932957-077E-9A6F-1628-A742728D44E6}"/>
                  </a:ext>
                </a:extLst>
              </p:cNvPr>
              <p:cNvCxnSpPr>
                <a:cxnSpLocks/>
              </p:cNvCxnSpPr>
              <p:nvPr/>
            </p:nvCxnSpPr>
            <p:spPr>
              <a:xfrm>
                <a:off x="4924061" y="4266578"/>
                <a:ext cx="3359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3" name="Đường nối Thẳng 382">
                <a:extLst>
                  <a:ext uri="{FF2B5EF4-FFF2-40B4-BE49-F238E27FC236}">
                    <a16:creationId xmlns:a16="http://schemas.microsoft.com/office/drawing/2014/main" id="{26195854-094B-4B81-6E60-107BA35AFF3D}"/>
                  </a:ext>
                </a:extLst>
              </p:cNvPr>
              <p:cNvCxnSpPr>
                <a:cxnSpLocks/>
              </p:cNvCxnSpPr>
              <p:nvPr/>
            </p:nvCxnSpPr>
            <p:spPr>
              <a:xfrm>
                <a:off x="4055638" y="2468604"/>
                <a:ext cx="86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4" name="Đường nối Thẳng 383">
                <a:extLst>
                  <a:ext uri="{FF2B5EF4-FFF2-40B4-BE49-F238E27FC236}">
                    <a16:creationId xmlns:a16="http://schemas.microsoft.com/office/drawing/2014/main" id="{A98BEC40-8899-6E8F-00FD-F9044BA8BE1C}"/>
                  </a:ext>
                </a:extLst>
              </p:cNvPr>
              <p:cNvCxnSpPr>
                <a:cxnSpLocks/>
              </p:cNvCxnSpPr>
              <p:nvPr/>
            </p:nvCxnSpPr>
            <p:spPr>
              <a:xfrm>
                <a:off x="3962148" y="2640074"/>
                <a:ext cx="1069504" cy="0"/>
              </a:xfrm>
              <a:prstGeom prst="line">
                <a:avLst/>
              </a:prstGeom>
            </p:spPr>
            <p:style>
              <a:lnRef idx="2">
                <a:schemeClr val="accent1"/>
              </a:lnRef>
              <a:fillRef idx="0">
                <a:schemeClr val="accent1"/>
              </a:fillRef>
              <a:effectRef idx="1">
                <a:schemeClr val="accent1"/>
              </a:effectRef>
              <a:fontRef idx="minor">
                <a:schemeClr val="tx1"/>
              </a:fontRef>
            </p:style>
          </p:cxnSp>
          <p:sp>
            <p:nvSpPr>
              <p:cNvPr id="424" name="Hộp Văn bản 423">
                <a:extLst>
                  <a:ext uri="{FF2B5EF4-FFF2-40B4-BE49-F238E27FC236}">
                    <a16:creationId xmlns:a16="http://schemas.microsoft.com/office/drawing/2014/main" id="{5A667A09-6D7D-FC70-2921-8DE4396A1FD7}"/>
                  </a:ext>
                </a:extLst>
              </p:cNvPr>
              <p:cNvSpPr txBox="1"/>
              <p:nvPr/>
            </p:nvSpPr>
            <p:spPr>
              <a:xfrm>
                <a:off x="4225799" y="2766562"/>
                <a:ext cx="258549" cy="200055"/>
              </a:xfrm>
              <a:prstGeom prst="rect">
                <a:avLst/>
              </a:prstGeom>
              <a:noFill/>
            </p:spPr>
            <p:txBody>
              <a:bodyPr wrap="square" rtlCol="0">
                <a:spAutoFit/>
              </a:bodyPr>
              <a:lstStyle/>
              <a:p>
                <a:r>
                  <a:rPr lang="en-US" sz="700"/>
                  <a:t>1</a:t>
                </a:r>
              </a:p>
            </p:txBody>
          </p:sp>
          <p:sp>
            <p:nvSpPr>
              <p:cNvPr id="425" name="Hộp Văn bản 424">
                <a:extLst>
                  <a:ext uri="{FF2B5EF4-FFF2-40B4-BE49-F238E27FC236}">
                    <a16:creationId xmlns:a16="http://schemas.microsoft.com/office/drawing/2014/main" id="{5EEAFD38-25DB-A499-D40D-58F86F2E202C}"/>
                  </a:ext>
                </a:extLst>
              </p:cNvPr>
              <p:cNvSpPr txBox="1"/>
              <p:nvPr/>
            </p:nvSpPr>
            <p:spPr>
              <a:xfrm>
                <a:off x="4380179" y="2762883"/>
                <a:ext cx="258549" cy="200055"/>
              </a:xfrm>
              <a:prstGeom prst="rect">
                <a:avLst/>
              </a:prstGeom>
              <a:noFill/>
            </p:spPr>
            <p:txBody>
              <a:bodyPr wrap="square" rtlCol="0">
                <a:spAutoFit/>
              </a:bodyPr>
              <a:lstStyle/>
              <a:p>
                <a:r>
                  <a:rPr lang="en-US" sz="700"/>
                  <a:t>1</a:t>
                </a:r>
              </a:p>
            </p:txBody>
          </p:sp>
          <p:sp>
            <p:nvSpPr>
              <p:cNvPr id="426" name="Hộp Văn bản 425">
                <a:extLst>
                  <a:ext uri="{FF2B5EF4-FFF2-40B4-BE49-F238E27FC236}">
                    <a16:creationId xmlns:a16="http://schemas.microsoft.com/office/drawing/2014/main" id="{25982195-ABAA-C386-1147-AA693974CDC0}"/>
                  </a:ext>
                </a:extLst>
              </p:cNvPr>
              <p:cNvSpPr txBox="1"/>
              <p:nvPr/>
            </p:nvSpPr>
            <p:spPr>
              <a:xfrm>
                <a:off x="4534559" y="2759205"/>
                <a:ext cx="258549" cy="200055"/>
              </a:xfrm>
              <a:prstGeom prst="rect">
                <a:avLst/>
              </a:prstGeom>
              <a:noFill/>
            </p:spPr>
            <p:txBody>
              <a:bodyPr wrap="square" rtlCol="0">
                <a:spAutoFit/>
              </a:bodyPr>
              <a:lstStyle/>
              <a:p>
                <a:r>
                  <a:rPr lang="en-US" sz="700"/>
                  <a:t>1</a:t>
                </a:r>
              </a:p>
            </p:txBody>
          </p:sp>
          <p:sp>
            <p:nvSpPr>
              <p:cNvPr id="427" name="Hộp Văn bản 426">
                <a:extLst>
                  <a:ext uri="{FF2B5EF4-FFF2-40B4-BE49-F238E27FC236}">
                    <a16:creationId xmlns:a16="http://schemas.microsoft.com/office/drawing/2014/main" id="{25DDE9F1-EDCC-ED9A-B256-48D94686CF62}"/>
                  </a:ext>
                </a:extLst>
              </p:cNvPr>
              <p:cNvSpPr txBox="1"/>
              <p:nvPr/>
            </p:nvSpPr>
            <p:spPr>
              <a:xfrm>
                <a:off x="4209607" y="3350298"/>
                <a:ext cx="258549" cy="200055"/>
              </a:xfrm>
              <a:prstGeom prst="rect">
                <a:avLst/>
              </a:prstGeom>
              <a:noFill/>
            </p:spPr>
            <p:txBody>
              <a:bodyPr wrap="square" rtlCol="0">
                <a:spAutoFit/>
              </a:bodyPr>
              <a:lstStyle/>
              <a:p>
                <a:r>
                  <a:rPr lang="en-US" sz="700"/>
                  <a:t>1</a:t>
                </a:r>
              </a:p>
            </p:txBody>
          </p:sp>
          <p:sp>
            <p:nvSpPr>
              <p:cNvPr id="428" name="Hộp Văn bản 427">
                <a:extLst>
                  <a:ext uri="{FF2B5EF4-FFF2-40B4-BE49-F238E27FC236}">
                    <a16:creationId xmlns:a16="http://schemas.microsoft.com/office/drawing/2014/main" id="{0CFDFB97-5325-4678-7342-940CE72D5B7C}"/>
                  </a:ext>
                </a:extLst>
              </p:cNvPr>
              <p:cNvSpPr txBox="1"/>
              <p:nvPr/>
            </p:nvSpPr>
            <p:spPr>
              <a:xfrm>
                <a:off x="4363987" y="3346619"/>
                <a:ext cx="258549" cy="200055"/>
              </a:xfrm>
              <a:prstGeom prst="rect">
                <a:avLst/>
              </a:prstGeom>
              <a:noFill/>
            </p:spPr>
            <p:txBody>
              <a:bodyPr wrap="square" rtlCol="0">
                <a:spAutoFit/>
              </a:bodyPr>
              <a:lstStyle/>
              <a:p>
                <a:r>
                  <a:rPr lang="en-US" sz="700"/>
                  <a:t>1</a:t>
                </a:r>
              </a:p>
            </p:txBody>
          </p:sp>
          <p:sp>
            <p:nvSpPr>
              <p:cNvPr id="429" name="Hộp Văn bản 428">
                <a:extLst>
                  <a:ext uri="{FF2B5EF4-FFF2-40B4-BE49-F238E27FC236}">
                    <a16:creationId xmlns:a16="http://schemas.microsoft.com/office/drawing/2014/main" id="{4DC1B363-A0F7-AEF7-57E4-A12F248AF277}"/>
                  </a:ext>
                </a:extLst>
              </p:cNvPr>
              <p:cNvSpPr txBox="1"/>
              <p:nvPr/>
            </p:nvSpPr>
            <p:spPr>
              <a:xfrm>
                <a:off x="4518367" y="3342940"/>
                <a:ext cx="258549" cy="200055"/>
              </a:xfrm>
              <a:prstGeom prst="rect">
                <a:avLst/>
              </a:prstGeom>
              <a:noFill/>
            </p:spPr>
            <p:txBody>
              <a:bodyPr wrap="square" rtlCol="0">
                <a:spAutoFit/>
              </a:bodyPr>
              <a:lstStyle/>
              <a:p>
                <a:r>
                  <a:rPr lang="en-US" sz="700"/>
                  <a:t>1</a:t>
                </a:r>
              </a:p>
            </p:txBody>
          </p:sp>
          <p:sp>
            <p:nvSpPr>
              <p:cNvPr id="430" name="Hộp Văn bản 429">
                <a:extLst>
                  <a:ext uri="{FF2B5EF4-FFF2-40B4-BE49-F238E27FC236}">
                    <a16:creationId xmlns:a16="http://schemas.microsoft.com/office/drawing/2014/main" id="{04DC0E1C-DBE7-F62C-C98B-BE76631F2F1F}"/>
                  </a:ext>
                </a:extLst>
              </p:cNvPr>
              <p:cNvSpPr txBox="1"/>
              <p:nvPr/>
            </p:nvSpPr>
            <p:spPr>
              <a:xfrm>
                <a:off x="4224410" y="3038472"/>
                <a:ext cx="258549" cy="200055"/>
              </a:xfrm>
              <a:prstGeom prst="rect">
                <a:avLst/>
              </a:prstGeom>
              <a:noFill/>
            </p:spPr>
            <p:txBody>
              <a:bodyPr wrap="square" rtlCol="0">
                <a:spAutoFit/>
              </a:bodyPr>
              <a:lstStyle/>
              <a:p>
                <a:r>
                  <a:rPr lang="en-US" sz="700"/>
                  <a:t>1</a:t>
                </a:r>
              </a:p>
            </p:txBody>
          </p:sp>
          <p:sp>
            <p:nvSpPr>
              <p:cNvPr id="431" name="Hộp Văn bản 430">
                <a:extLst>
                  <a:ext uri="{FF2B5EF4-FFF2-40B4-BE49-F238E27FC236}">
                    <a16:creationId xmlns:a16="http://schemas.microsoft.com/office/drawing/2014/main" id="{E92B2676-08A0-30B2-1178-57DDE6D8F564}"/>
                  </a:ext>
                </a:extLst>
              </p:cNvPr>
              <p:cNvSpPr txBox="1"/>
              <p:nvPr/>
            </p:nvSpPr>
            <p:spPr>
              <a:xfrm>
                <a:off x="4378791" y="3034794"/>
                <a:ext cx="258549" cy="200055"/>
              </a:xfrm>
              <a:prstGeom prst="rect">
                <a:avLst/>
              </a:prstGeom>
              <a:noFill/>
            </p:spPr>
            <p:txBody>
              <a:bodyPr wrap="square" rtlCol="0">
                <a:spAutoFit/>
              </a:bodyPr>
              <a:lstStyle/>
              <a:p>
                <a:r>
                  <a:rPr lang="en-US" sz="700"/>
                  <a:t>1</a:t>
                </a:r>
              </a:p>
            </p:txBody>
          </p:sp>
          <p:sp>
            <p:nvSpPr>
              <p:cNvPr id="432" name="Hộp Văn bản 431">
                <a:extLst>
                  <a:ext uri="{FF2B5EF4-FFF2-40B4-BE49-F238E27FC236}">
                    <a16:creationId xmlns:a16="http://schemas.microsoft.com/office/drawing/2014/main" id="{256D7056-6FFB-D4DF-098B-D6B53B555452}"/>
                  </a:ext>
                </a:extLst>
              </p:cNvPr>
              <p:cNvSpPr txBox="1"/>
              <p:nvPr/>
            </p:nvSpPr>
            <p:spPr>
              <a:xfrm>
                <a:off x="4533170" y="3031115"/>
                <a:ext cx="258549" cy="200055"/>
              </a:xfrm>
              <a:prstGeom prst="rect">
                <a:avLst/>
              </a:prstGeom>
              <a:noFill/>
            </p:spPr>
            <p:txBody>
              <a:bodyPr wrap="square" rtlCol="0">
                <a:spAutoFit/>
              </a:bodyPr>
              <a:lstStyle/>
              <a:p>
                <a:r>
                  <a:rPr lang="en-US" sz="700"/>
                  <a:t>1</a:t>
                </a:r>
              </a:p>
            </p:txBody>
          </p:sp>
          <p:sp>
            <p:nvSpPr>
              <p:cNvPr id="433" name="Hộp Văn bản 432">
                <a:extLst>
                  <a:ext uri="{FF2B5EF4-FFF2-40B4-BE49-F238E27FC236}">
                    <a16:creationId xmlns:a16="http://schemas.microsoft.com/office/drawing/2014/main" id="{926F28D5-4404-C082-64B7-9DABB973E849}"/>
                  </a:ext>
                </a:extLst>
              </p:cNvPr>
              <p:cNvSpPr txBox="1"/>
              <p:nvPr/>
            </p:nvSpPr>
            <p:spPr>
              <a:xfrm>
                <a:off x="4215649" y="2889098"/>
                <a:ext cx="258549" cy="200055"/>
              </a:xfrm>
              <a:prstGeom prst="rect">
                <a:avLst/>
              </a:prstGeom>
              <a:noFill/>
            </p:spPr>
            <p:txBody>
              <a:bodyPr wrap="square" rtlCol="0">
                <a:spAutoFit/>
              </a:bodyPr>
              <a:lstStyle/>
              <a:p>
                <a:r>
                  <a:rPr lang="en-US" sz="700"/>
                  <a:t>1</a:t>
                </a:r>
              </a:p>
            </p:txBody>
          </p:sp>
          <p:sp>
            <p:nvSpPr>
              <p:cNvPr id="434" name="Hộp Văn bản 433">
                <a:extLst>
                  <a:ext uri="{FF2B5EF4-FFF2-40B4-BE49-F238E27FC236}">
                    <a16:creationId xmlns:a16="http://schemas.microsoft.com/office/drawing/2014/main" id="{7D16B840-DA50-FCF3-3396-148CB1BF0152}"/>
                  </a:ext>
                </a:extLst>
              </p:cNvPr>
              <p:cNvSpPr txBox="1"/>
              <p:nvPr/>
            </p:nvSpPr>
            <p:spPr>
              <a:xfrm>
                <a:off x="4215649" y="3201757"/>
                <a:ext cx="258549" cy="200055"/>
              </a:xfrm>
              <a:prstGeom prst="rect">
                <a:avLst/>
              </a:prstGeom>
              <a:noFill/>
            </p:spPr>
            <p:txBody>
              <a:bodyPr wrap="square" rtlCol="0">
                <a:spAutoFit/>
              </a:bodyPr>
              <a:lstStyle/>
              <a:p>
                <a:r>
                  <a:rPr lang="en-US" sz="700"/>
                  <a:t>1</a:t>
                </a:r>
              </a:p>
            </p:txBody>
          </p:sp>
          <p:sp>
            <p:nvSpPr>
              <p:cNvPr id="435" name="Hộp Văn bản 434">
                <a:extLst>
                  <a:ext uri="{FF2B5EF4-FFF2-40B4-BE49-F238E27FC236}">
                    <a16:creationId xmlns:a16="http://schemas.microsoft.com/office/drawing/2014/main" id="{5892A872-B90F-8B0A-13D3-40882537C458}"/>
                  </a:ext>
                </a:extLst>
              </p:cNvPr>
              <p:cNvSpPr txBox="1"/>
              <p:nvPr/>
            </p:nvSpPr>
            <p:spPr>
              <a:xfrm>
                <a:off x="4524026" y="3201756"/>
                <a:ext cx="258549" cy="200055"/>
              </a:xfrm>
              <a:prstGeom prst="rect">
                <a:avLst/>
              </a:prstGeom>
              <a:noFill/>
            </p:spPr>
            <p:txBody>
              <a:bodyPr wrap="square" rtlCol="0">
                <a:spAutoFit/>
              </a:bodyPr>
              <a:lstStyle/>
              <a:p>
                <a:r>
                  <a:rPr lang="en-US" sz="700"/>
                  <a:t>1</a:t>
                </a:r>
              </a:p>
            </p:txBody>
          </p:sp>
          <p:sp>
            <p:nvSpPr>
              <p:cNvPr id="437" name="Hộp Văn bản 436">
                <a:extLst>
                  <a:ext uri="{FF2B5EF4-FFF2-40B4-BE49-F238E27FC236}">
                    <a16:creationId xmlns:a16="http://schemas.microsoft.com/office/drawing/2014/main" id="{57BF17DD-BBB6-C2E3-6021-023A6D38DABA}"/>
                  </a:ext>
                </a:extLst>
              </p:cNvPr>
              <p:cNvSpPr txBox="1"/>
              <p:nvPr/>
            </p:nvSpPr>
            <p:spPr>
              <a:xfrm>
                <a:off x="4829876" y="2895276"/>
                <a:ext cx="258549" cy="200055"/>
              </a:xfrm>
              <a:prstGeom prst="rect">
                <a:avLst/>
              </a:prstGeom>
              <a:noFill/>
            </p:spPr>
            <p:txBody>
              <a:bodyPr wrap="square" rtlCol="0">
                <a:spAutoFit/>
              </a:bodyPr>
              <a:lstStyle/>
              <a:p>
                <a:r>
                  <a:rPr lang="en-US" sz="700"/>
                  <a:t>1</a:t>
                </a:r>
              </a:p>
            </p:txBody>
          </p:sp>
          <p:sp>
            <p:nvSpPr>
              <p:cNvPr id="438" name="Hộp Văn bản 437">
                <a:extLst>
                  <a:ext uri="{FF2B5EF4-FFF2-40B4-BE49-F238E27FC236}">
                    <a16:creationId xmlns:a16="http://schemas.microsoft.com/office/drawing/2014/main" id="{3F07D0DC-279A-761A-684A-6A262445625A}"/>
                  </a:ext>
                </a:extLst>
              </p:cNvPr>
              <p:cNvSpPr txBox="1"/>
              <p:nvPr/>
            </p:nvSpPr>
            <p:spPr>
              <a:xfrm>
                <a:off x="4979879" y="2762882"/>
                <a:ext cx="258549" cy="200055"/>
              </a:xfrm>
              <a:prstGeom prst="rect">
                <a:avLst/>
              </a:prstGeom>
              <a:noFill/>
            </p:spPr>
            <p:txBody>
              <a:bodyPr wrap="square" rtlCol="0">
                <a:spAutoFit/>
              </a:bodyPr>
              <a:lstStyle/>
              <a:p>
                <a:r>
                  <a:rPr lang="en-US" sz="700"/>
                  <a:t>1</a:t>
                </a:r>
              </a:p>
            </p:txBody>
          </p:sp>
          <p:sp>
            <p:nvSpPr>
              <p:cNvPr id="439" name="Hộp Văn bản 438">
                <a:extLst>
                  <a:ext uri="{FF2B5EF4-FFF2-40B4-BE49-F238E27FC236}">
                    <a16:creationId xmlns:a16="http://schemas.microsoft.com/office/drawing/2014/main" id="{3C94D9EC-8243-8555-4140-450C7DA499FA}"/>
                  </a:ext>
                </a:extLst>
              </p:cNvPr>
              <p:cNvSpPr txBox="1"/>
              <p:nvPr/>
            </p:nvSpPr>
            <p:spPr>
              <a:xfrm>
                <a:off x="4829594" y="3053266"/>
                <a:ext cx="258549" cy="200055"/>
              </a:xfrm>
              <a:prstGeom prst="rect">
                <a:avLst/>
              </a:prstGeom>
              <a:noFill/>
            </p:spPr>
            <p:txBody>
              <a:bodyPr wrap="square" rtlCol="0">
                <a:spAutoFit/>
              </a:bodyPr>
              <a:lstStyle/>
              <a:p>
                <a:r>
                  <a:rPr lang="en-US" sz="700"/>
                  <a:t>1</a:t>
                </a:r>
              </a:p>
            </p:txBody>
          </p:sp>
          <p:sp>
            <p:nvSpPr>
              <p:cNvPr id="440" name="Hộp Văn bản 439">
                <a:extLst>
                  <a:ext uri="{FF2B5EF4-FFF2-40B4-BE49-F238E27FC236}">
                    <a16:creationId xmlns:a16="http://schemas.microsoft.com/office/drawing/2014/main" id="{B88C6408-6AB9-7835-F403-1D5F2D848E10}"/>
                  </a:ext>
                </a:extLst>
              </p:cNvPr>
              <p:cNvSpPr txBox="1"/>
              <p:nvPr/>
            </p:nvSpPr>
            <p:spPr>
              <a:xfrm>
                <a:off x="4829313" y="3211256"/>
                <a:ext cx="258549" cy="200055"/>
              </a:xfrm>
              <a:prstGeom prst="rect">
                <a:avLst/>
              </a:prstGeom>
              <a:noFill/>
            </p:spPr>
            <p:txBody>
              <a:bodyPr wrap="square" rtlCol="0">
                <a:spAutoFit/>
              </a:bodyPr>
              <a:lstStyle/>
              <a:p>
                <a:r>
                  <a:rPr lang="en-US" sz="700"/>
                  <a:t>1</a:t>
                </a:r>
              </a:p>
            </p:txBody>
          </p:sp>
          <p:sp>
            <p:nvSpPr>
              <p:cNvPr id="441" name="Hộp Văn bản 440">
                <a:extLst>
                  <a:ext uri="{FF2B5EF4-FFF2-40B4-BE49-F238E27FC236}">
                    <a16:creationId xmlns:a16="http://schemas.microsoft.com/office/drawing/2014/main" id="{3F3CA72A-31EF-AD8B-3771-E59DD13D6413}"/>
                  </a:ext>
                </a:extLst>
              </p:cNvPr>
              <p:cNvSpPr txBox="1"/>
              <p:nvPr/>
            </p:nvSpPr>
            <p:spPr>
              <a:xfrm>
                <a:off x="4833133" y="3352568"/>
                <a:ext cx="258549" cy="200055"/>
              </a:xfrm>
              <a:prstGeom prst="rect">
                <a:avLst/>
              </a:prstGeom>
              <a:noFill/>
            </p:spPr>
            <p:txBody>
              <a:bodyPr wrap="square" rtlCol="0">
                <a:spAutoFit/>
              </a:bodyPr>
              <a:lstStyle/>
              <a:p>
                <a:r>
                  <a:rPr lang="en-US" sz="700"/>
                  <a:t>1</a:t>
                </a:r>
              </a:p>
            </p:txBody>
          </p:sp>
          <p:sp>
            <p:nvSpPr>
              <p:cNvPr id="442" name="Hộp Văn bản 441">
                <a:extLst>
                  <a:ext uri="{FF2B5EF4-FFF2-40B4-BE49-F238E27FC236}">
                    <a16:creationId xmlns:a16="http://schemas.microsoft.com/office/drawing/2014/main" id="{79632854-65CB-7628-3498-275DB51AB1C9}"/>
                  </a:ext>
                </a:extLst>
              </p:cNvPr>
              <p:cNvSpPr txBox="1"/>
              <p:nvPr/>
            </p:nvSpPr>
            <p:spPr>
              <a:xfrm>
                <a:off x="5151649" y="2912257"/>
                <a:ext cx="258549" cy="200055"/>
              </a:xfrm>
              <a:prstGeom prst="rect">
                <a:avLst/>
              </a:prstGeom>
              <a:noFill/>
            </p:spPr>
            <p:txBody>
              <a:bodyPr wrap="square" rtlCol="0">
                <a:spAutoFit/>
              </a:bodyPr>
              <a:lstStyle/>
              <a:p>
                <a:r>
                  <a:rPr lang="en-US" sz="700"/>
                  <a:t>1</a:t>
                </a:r>
              </a:p>
            </p:txBody>
          </p:sp>
          <p:sp>
            <p:nvSpPr>
              <p:cNvPr id="443" name="Hộp Văn bản 442">
                <a:extLst>
                  <a:ext uri="{FF2B5EF4-FFF2-40B4-BE49-F238E27FC236}">
                    <a16:creationId xmlns:a16="http://schemas.microsoft.com/office/drawing/2014/main" id="{DCAA02F0-2A9D-8858-71C1-A26A1B3E83F0}"/>
                  </a:ext>
                </a:extLst>
              </p:cNvPr>
              <p:cNvSpPr txBox="1"/>
              <p:nvPr/>
            </p:nvSpPr>
            <p:spPr>
              <a:xfrm>
                <a:off x="5147267" y="3047597"/>
                <a:ext cx="258549" cy="200055"/>
              </a:xfrm>
              <a:prstGeom prst="rect">
                <a:avLst/>
              </a:prstGeom>
              <a:noFill/>
            </p:spPr>
            <p:txBody>
              <a:bodyPr wrap="square" rtlCol="0">
                <a:spAutoFit/>
              </a:bodyPr>
              <a:lstStyle/>
              <a:p>
                <a:r>
                  <a:rPr lang="en-US" sz="700"/>
                  <a:t>1</a:t>
                </a:r>
              </a:p>
            </p:txBody>
          </p:sp>
          <p:sp>
            <p:nvSpPr>
              <p:cNvPr id="444" name="Hộp Văn bản 443">
                <a:extLst>
                  <a:ext uri="{FF2B5EF4-FFF2-40B4-BE49-F238E27FC236}">
                    <a16:creationId xmlns:a16="http://schemas.microsoft.com/office/drawing/2014/main" id="{BAB604FC-E92E-5819-DDCA-D3268DBF683E}"/>
                  </a:ext>
                </a:extLst>
              </p:cNvPr>
              <p:cNvSpPr txBox="1"/>
              <p:nvPr/>
            </p:nvSpPr>
            <p:spPr>
              <a:xfrm>
                <a:off x="5151367" y="3210738"/>
                <a:ext cx="258549" cy="200055"/>
              </a:xfrm>
              <a:prstGeom prst="rect">
                <a:avLst/>
              </a:prstGeom>
              <a:noFill/>
            </p:spPr>
            <p:txBody>
              <a:bodyPr wrap="square" rtlCol="0">
                <a:spAutoFit/>
              </a:bodyPr>
              <a:lstStyle/>
              <a:p>
                <a:r>
                  <a:rPr lang="en-US" sz="700"/>
                  <a:t>1</a:t>
                </a:r>
              </a:p>
            </p:txBody>
          </p:sp>
          <p:sp>
            <p:nvSpPr>
              <p:cNvPr id="445" name="Hộp Văn bản 444">
                <a:extLst>
                  <a:ext uri="{FF2B5EF4-FFF2-40B4-BE49-F238E27FC236}">
                    <a16:creationId xmlns:a16="http://schemas.microsoft.com/office/drawing/2014/main" id="{E879F2F7-F30C-96FD-9990-CA5AC4AC879C}"/>
                  </a:ext>
                </a:extLst>
              </p:cNvPr>
              <p:cNvSpPr txBox="1"/>
              <p:nvPr/>
            </p:nvSpPr>
            <p:spPr>
              <a:xfrm>
                <a:off x="5152641" y="3363263"/>
                <a:ext cx="258549" cy="200055"/>
              </a:xfrm>
              <a:prstGeom prst="rect">
                <a:avLst/>
              </a:prstGeom>
              <a:noFill/>
            </p:spPr>
            <p:txBody>
              <a:bodyPr wrap="square" rtlCol="0">
                <a:spAutoFit/>
              </a:bodyPr>
              <a:lstStyle/>
              <a:p>
                <a:r>
                  <a:rPr lang="en-US" sz="700"/>
                  <a:t>1</a:t>
                </a:r>
              </a:p>
            </p:txBody>
          </p:sp>
          <p:sp>
            <p:nvSpPr>
              <p:cNvPr id="446" name="Hộp Văn bản 445">
                <a:extLst>
                  <a:ext uri="{FF2B5EF4-FFF2-40B4-BE49-F238E27FC236}">
                    <a16:creationId xmlns:a16="http://schemas.microsoft.com/office/drawing/2014/main" id="{AB7C72F2-A26D-FD07-9FB6-CCFE313DAA7E}"/>
                  </a:ext>
                </a:extLst>
              </p:cNvPr>
              <p:cNvSpPr txBox="1"/>
              <p:nvPr/>
            </p:nvSpPr>
            <p:spPr>
              <a:xfrm>
                <a:off x="4991014" y="3068589"/>
                <a:ext cx="258549" cy="200055"/>
              </a:xfrm>
              <a:prstGeom prst="rect">
                <a:avLst/>
              </a:prstGeom>
              <a:noFill/>
            </p:spPr>
            <p:txBody>
              <a:bodyPr wrap="square" rtlCol="0">
                <a:spAutoFit/>
              </a:bodyPr>
              <a:lstStyle/>
              <a:p>
                <a:r>
                  <a:rPr lang="en-US" sz="700"/>
                  <a:t>1</a:t>
                </a:r>
              </a:p>
            </p:txBody>
          </p:sp>
          <p:sp>
            <p:nvSpPr>
              <p:cNvPr id="448" name="Hộp Văn bản 447">
                <a:extLst>
                  <a:ext uri="{FF2B5EF4-FFF2-40B4-BE49-F238E27FC236}">
                    <a16:creationId xmlns:a16="http://schemas.microsoft.com/office/drawing/2014/main" id="{BAEFFCC4-B15A-C82A-3772-933A55E559C9}"/>
                  </a:ext>
                </a:extLst>
              </p:cNvPr>
              <p:cNvSpPr txBox="1"/>
              <p:nvPr/>
            </p:nvSpPr>
            <p:spPr>
              <a:xfrm>
                <a:off x="5749335" y="2761462"/>
                <a:ext cx="258549" cy="200055"/>
              </a:xfrm>
              <a:prstGeom prst="rect">
                <a:avLst/>
              </a:prstGeom>
              <a:noFill/>
            </p:spPr>
            <p:txBody>
              <a:bodyPr wrap="square" rtlCol="0">
                <a:spAutoFit/>
              </a:bodyPr>
              <a:lstStyle/>
              <a:p>
                <a:r>
                  <a:rPr lang="en-US" sz="700"/>
                  <a:t>1</a:t>
                </a:r>
              </a:p>
            </p:txBody>
          </p:sp>
          <p:sp>
            <p:nvSpPr>
              <p:cNvPr id="449" name="Hộp Văn bản 448">
                <a:extLst>
                  <a:ext uri="{FF2B5EF4-FFF2-40B4-BE49-F238E27FC236}">
                    <a16:creationId xmlns:a16="http://schemas.microsoft.com/office/drawing/2014/main" id="{3352DBE6-2F83-DEE4-9433-7FA7D9C14099}"/>
                  </a:ext>
                </a:extLst>
              </p:cNvPr>
              <p:cNvSpPr txBox="1"/>
              <p:nvPr/>
            </p:nvSpPr>
            <p:spPr>
              <a:xfrm>
                <a:off x="5907519" y="2896952"/>
                <a:ext cx="258549" cy="200055"/>
              </a:xfrm>
              <a:prstGeom prst="rect">
                <a:avLst/>
              </a:prstGeom>
              <a:noFill/>
            </p:spPr>
            <p:txBody>
              <a:bodyPr wrap="square" rtlCol="0">
                <a:spAutoFit/>
              </a:bodyPr>
              <a:lstStyle/>
              <a:p>
                <a:r>
                  <a:rPr lang="en-US" sz="700"/>
                  <a:t>1</a:t>
                </a:r>
              </a:p>
            </p:txBody>
          </p:sp>
          <p:sp>
            <p:nvSpPr>
              <p:cNvPr id="450" name="Hộp Văn bản 449">
                <a:extLst>
                  <a:ext uri="{FF2B5EF4-FFF2-40B4-BE49-F238E27FC236}">
                    <a16:creationId xmlns:a16="http://schemas.microsoft.com/office/drawing/2014/main" id="{F7606297-C2E1-3741-0E2B-7E0AFFA94493}"/>
                  </a:ext>
                </a:extLst>
              </p:cNvPr>
              <p:cNvSpPr txBox="1"/>
              <p:nvPr/>
            </p:nvSpPr>
            <p:spPr>
              <a:xfrm>
                <a:off x="5749335" y="3057851"/>
                <a:ext cx="258549" cy="200055"/>
              </a:xfrm>
              <a:prstGeom prst="rect">
                <a:avLst/>
              </a:prstGeom>
              <a:noFill/>
            </p:spPr>
            <p:txBody>
              <a:bodyPr wrap="square" rtlCol="0">
                <a:spAutoFit/>
              </a:bodyPr>
              <a:lstStyle/>
              <a:p>
                <a:r>
                  <a:rPr lang="en-US" sz="700"/>
                  <a:t>1</a:t>
                </a:r>
              </a:p>
            </p:txBody>
          </p:sp>
          <p:sp>
            <p:nvSpPr>
              <p:cNvPr id="451" name="Hộp Văn bản 450">
                <a:extLst>
                  <a:ext uri="{FF2B5EF4-FFF2-40B4-BE49-F238E27FC236}">
                    <a16:creationId xmlns:a16="http://schemas.microsoft.com/office/drawing/2014/main" id="{EE995B78-3A20-66B6-B995-FA32127CC501}"/>
                  </a:ext>
                </a:extLst>
              </p:cNvPr>
              <p:cNvSpPr txBox="1"/>
              <p:nvPr/>
            </p:nvSpPr>
            <p:spPr>
              <a:xfrm>
                <a:off x="5610408" y="3184159"/>
                <a:ext cx="258549" cy="200055"/>
              </a:xfrm>
              <a:prstGeom prst="rect">
                <a:avLst/>
              </a:prstGeom>
              <a:noFill/>
            </p:spPr>
            <p:txBody>
              <a:bodyPr wrap="square" rtlCol="0">
                <a:spAutoFit/>
              </a:bodyPr>
              <a:lstStyle/>
              <a:p>
                <a:r>
                  <a:rPr lang="en-US" sz="700"/>
                  <a:t>1</a:t>
                </a:r>
              </a:p>
            </p:txBody>
          </p:sp>
          <p:sp>
            <p:nvSpPr>
              <p:cNvPr id="452" name="Hộp Văn bản 451">
                <a:extLst>
                  <a:ext uri="{FF2B5EF4-FFF2-40B4-BE49-F238E27FC236}">
                    <a16:creationId xmlns:a16="http://schemas.microsoft.com/office/drawing/2014/main" id="{BFCDE2C1-1E3A-0D86-792E-05F1680E0F50}"/>
                  </a:ext>
                </a:extLst>
              </p:cNvPr>
              <p:cNvSpPr txBox="1"/>
              <p:nvPr/>
            </p:nvSpPr>
            <p:spPr>
              <a:xfrm>
                <a:off x="5596515" y="2754797"/>
                <a:ext cx="258549" cy="200055"/>
              </a:xfrm>
              <a:prstGeom prst="rect">
                <a:avLst/>
              </a:prstGeom>
              <a:noFill/>
            </p:spPr>
            <p:txBody>
              <a:bodyPr wrap="square" rtlCol="0">
                <a:spAutoFit/>
              </a:bodyPr>
              <a:lstStyle/>
              <a:p>
                <a:r>
                  <a:rPr lang="en-US" sz="700"/>
                  <a:t>1</a:t>
                </a:r>
              </a:p>
            </p:txBody>
          </p:sp>
          <p:sp>
            <p:nvSpPr>
              <p:cNvPr id="453" name="Hộp Văn bản 452">
                <a:extLst>
                  <a:ext uri="{FF2B5EF4-FFF2-40B4-BE49-F238E27FC236}">
                    <a16:creationId xmlns:a16="http://schemas.microsoft.com/office/drawing/2014/main" id="{68D071CE-1472-BDAB-D045-C8058110D0DA}"/>
                  </a:ext>
                </a:extLst>
              </p:cNvPr>
              <p:cNvSpPr txBox="1"/>
              <p:nvPr/>
            </p:nvSpPr>
            <p:spPr>
              <a:xfrm>
                <a:off x="5447562" y="3349992"/>
                <a:ext cx="258549" cy="200055"/>
              </a:xfrm>
              <a:prstGeom prst="rect">
                <a:avLst/>
              </a:prstGeom>
              <a:noFill/>
            </p:spPr>
            <p:txBody>
              <a:bodyPr wrap="square" rtlCol="0">
                <a:spAutoFit/>
              </a:bodyPr>
              <a:lstStyle/>
              <a:p>
                <a:r>
                  <a:rPr lang="en-US" sz="700"/>
                  <a:t>1</a:t>
                </a:r>
              </a:p>
            </p:txBody>
          </p:sp>
          <p:sp>
            <p:nvSpPr>
              <p:cNvPr id="454" name="Hộp Văn bản 453">
                <a:extLst>
                  <a:ext uri="{FF2B5EF4-FFF2-40B4-BE49-F238E27FC236}">
                    <a16:creationId xmlns:a16="http://schemas.microsoft.com/office/drawing/2014/main" id="{456D333C-8F08-92EB-571C-384FAAAE2717}"/>
                  </a:ext>
                </a:extLst>
              </p:cNvPr>
              <p:cNvSpPr txBox="1"/>
              <p:nvPr/>
            </p:nvSpPr>
            <p:spPr>
              <a:xfrm>
                <a:off x="5608012" y="3339589"/>
                <a:ext cx="258549" cy="200055"/>
              </a:xfrm>
              <a:prstGeom prst="rect">
                <a:avLst/>
              </a:prstGeom>
              <a:noFill/>
            </p:spPr>
            <p:txBody>
              <a:bodyPr wrap="square" rtlCol="0">
                <a:spAutoFit/>
              </a:bodyPr>
              <a:lstStyle/>
              <a:p>
                <a:r>
                  <a:rPr lang="en-US" sz="700"/>
                  <a:t>1</a:t>
                </a:r>
              </a:p>
            </p:txBody>
          </p:sp>
          <p:sp>
            <p:nvSpPr>
              <p:cNvPr id="455" name="Hộp Văn bản 454">
                <a:extLst>
                  <a:ext uri="{FF2B5EF4-FFF2-40B4-BE49-F238E27FC236}">
                    <a16:creationId xmlns:a16="http://schemas.microsoft.com/office/drawing/2014/main" id="{1CC5531E-09F6-8AF8-1434-ACDFB7C9D9B5}"/>
                  </a:ext>
                </a:extLst>
              </p:cNvPr>
              <p:cNvSpPr txBox="1"/>
              <p:nvPr/>
            </p:nvSpPr>
            <p:spPr>
              <a:xfrm>
                <a:off x="5768705" y="3342248"/>
                <a:ext cx="258549" cy="200055"/>
              </a:xfrm>
              <a:prstGeom prst="rect">
                <a:avLst/>
              </a:prstGeom>
              <a:noFill/>
            </p:spPr>
            <p:txBody>
              <a:bodyPr wrap="square" rtlCol="0">
                <a:spAutoFit/>
              </a:bodyPr>
              <a:lstStyle/>
              <a:p>
                <a:r>
                  <a:rPr lang="en-US" sz="700"/>
                  <a:t>1</a:t>
                </a:r>
              </a:p>
            </p:txBody>
          </p:sp>
          <p:sp>
            <p:nvSpPr>
              <p:cNvPr id="456" name="Hộp Văn bản 455">
                <a:extLst>
                  <a:ext uri="{FF2B5EF4-FFF2-40B4-BE49-F238E27FC236}">
                    <a16:creationId xmlns:a16="http://schemas.microsoft.com/office/drawing/2014/main" id="{02DDD0DE-FEB6-272C-FC80-F55434C062BF}"/>
                  </a:ext>
                </a:extLst>
              </p:cNvPr>
              <p:cNvSpPr txBox="1"/>
              <p:nvPr/>
            </p:nvSpPr>
            <p:spPr>
              <a:xfrm>
                <a:off x="5453907" y="2893957"/>
                <a:ext cx="258549" cy="200055"/>
              </a:xfrm>
              <a:prstGeom prst="rect">
                <a:avLst/>
              </a:prstGeom>
              <a:noFill/>
            </p:spPr>
            <p:txBody>
              <a:bodyPr wrap="square" rtlCol="0">
                <a:spAutoFit/>
              </a:bodyPr>
              <a:lstStyle/>
              <a:p>
                <a:r>
                  <a:rPr lang="en-US" sz="700"/>
                  <a:t>1</a:t>
                </a:r>
              </a:p>
            </p:txBody>
          </p:sp>
          <p:sp>
            <p:nvSpPr>
              <p:cNvPr id="458" name="Hộp Văn bản 457">
                <a:extLst>
                  <a:ext uri="{FF2B5EF4-FFF2-40B4-BE49-F238E27FC236}">
                    <a16:creationId xmlns:a16="http://schemas.microsoft.com/office/drawing/2014/main" id="{1454FECF-5F29-4018-31D9-D6027255D34B}"/>
                  </a:ext>
                </a:extLst>
              </p:cNvPr>
              <p:cNvSpPr txBox="1"/>
              <p:nvPr/>
            </p:nvSpPr>
            <p:spPr>
              <a:xfrm>
                <a:off x="5892567" y="3346618"/>
                <a:ext cx="258549" cy="200055"/>
              </a:xfrm>
              <a:prstGeom prst="rect">
                <a:avLst/>
              </a:prstGeom>
              <a:noFill/>
            </p:spPr>
            <p:txBody>
              <a:bodyPr wrap="square" rtlCol="0">
                <a:spAutoFit/>
              </a:bodyPr>
              <a:lstStyle/>
              <a:p>
                <a:r>
                  <a:rPr lang="en-US" sz="700"/>
                  <a:t>1</a:t>
                </a:r>
              </a:p>
            </p:txBody>
          </p:sp>
          <p:sp>
            <p:nvSpPr>
              <p:cNvPr id="459" name="Hộp Văn bản 458">
                <a:extLst>
                  <a:ext uri="{FF2B5EF4-FFF2-40B4-BE49-F238E27FC236}">
                    <a16:creationId xmlns:a16="http://schemas.microsoft.com/office/drawing/2014/main" id="{1974F337-22D5-FCCA-E50B-1E3ED0A42812}"/>
                  </a:ext>
                </a:extLst>
              </p:cNvPr>
              <p:cNvSpPr txBox="1"/>
              <p:nvPr/>
            </p:nvSpPr>
            <p:spPr>
              <a:xfrm>
                <a:off x="4994162" y="4090834"/>
                <a:ext cx="258549" cy="200055"/>
              </a:xfrm>
              <a:prstGeom prst="rect">
                <a:avLst/>
              </a:prstGeom>
              <a:noFill/>
            </p:spPr>
            <p:txBody>
              <a:bodyPr wrap="square" rtlCol="0">
                <a:spAutoFit/>
              </a:bodyPr>
              <a:lstStyle/>
              <a:p>
                <a:r>
                  <a:rPr lang="en-US" sz="700"/>
                  <a:t>0</a:t>
                </a:r>
              </a:p>
            </p:txBody>
          </p:sp>
          <p:sp>
            <p:nvSpPr>
              <p:cNvPr id="460" name="Hộp Văn bản 459">
                <a:extLst>
                  <a:ext uri="{FF2B5EF4-FFF2-40B4-BE49-F238E27FC236}">
                    <a16:creationId xmlns:a16="http://schemas.microsoft.com/office/drawing/2014/main" id="{AF135C67-6938-5E39-A653-1010B2805696}"/>
                  </a:ext>
                </a:extLst>
              </p:cNvPr>
              <p:cNvSpPr txBox="1"/>
              <p:nvPr/>
            </p:nvSpPr>
            <p:spPr>
              <a:xfrm>
                <a:off x="4824401" y="3946208"/>
                <a:ext cx="258549" cy="200055"/>
              </a:xfrm>
              <a:prstGeom prst="rect">
                <a:avLst/>
              </a:prstGeom>
              <a:noFill/>
            </p:spPr>
            <p:txBody>
              <a:bodyPr wrap="square" rtlCol="0">
                <a:spAutoFit/>
              </a:bodyPr>
              <a:lstStyle/>
              <a:p>
                <a:r>
                  <a:rPr lang="en-US" sz="700"/>
                  <a:t>0</a:t>
                </a:r>
              </a:p>
            </p:txBody>
          </p:sp>
          <p:sp>
            <p:nvSpPr>
              <p:cNvPr id="461" name="Hộp Văn bản 460">
                <a:extLst>
                  <a:ext uri="{FF2B5EF4-FFF2-40B4-BE49-F238E27FC236}">
                    <a16:creationId xmlns:a16="http://schemas.microsoft.com/office/drawing/2014/main" id="{BE74F032-2238-CB5A-B5F4-8536AE566FE2}"/>
                  </a:ext>
                </a:extLst>
              </p:cNvPr>
              <p:cNvSpPr txBox="1"/>
              <p:nvPr/>
            </p:nvSpPr>
            <p:spPr>
              <a:xfrm>
                <a:off x="4673607" y="3811266"/>
                <a:ext cx="258549" cy="200055"/>
              </a:xfrm>
              <a:prstGeom prst="rect">
                <a:avLst/>
              </a:prstGeom>
              <a:noFill/>
            </p:spPr>
            <p:txBody>
              <a:bodyPr wrap="square" rtlCol="0">
                <a:spAutoFit/>
              </a:bodyPr>
              <a:lstStyle/>
              <a:p>
                <a:r>
                  <a:rPr lang="en-US" sz="700"/>
                  <a:t>0</a:t>
                </a:r>
              </a:p>
            </p:txBody>
          </p:sp>
          <p:sp>
            <p:nvSpPr>
              <p:cNvPr id="462" name="Hộp Văn bản 461">
                <a:extLst>
                  <a:ext uri="{FF2B5EF4-FFF2-40B4-BE49-F238E27FC236}">
                    <a16:creationId xmlns:a16="http://schemas.microsoft.com/office/drawing/2014/main" id="{6131332D-39DE-F56D-7925-5385F46C5FD1}"/>
                  </a:ext>
                </a:extLst>
              </p:cNvPr>
              <p:cNvSpPr txBox="1"/>
              <p:nvPr/>
            </p:nvSpPr>
            <p:spPr>
              <a:xfrm>
                <a:off x="5161255" y="3957585"/>
                <a:ext cx="258549" cy="200055"/>
              </a:xfrm>
              <a:prstGeom prst="rect">
                <a:avLst/>
              </a:prstGeom>
              <a:noFill/>
            </p:spPr>
            <p:txBody>
              <a:bodyPr wrap="square" rtlCol="0">
                <a:spAutoFit/>
              </a:bodyPr>
              <a:lstStyle/>
              <a:p>
                <a:r>
                  <a:rPr lang="en-US" sz="700"/>
                  <a:t>0</a:t>
                </a:r>
              </a:p>
            </p:txBody>
          </p:sp>
          <p:sp>
            <p:nvSpPr>
              <p:cNvPr id="463" name="Hộp Văn bản 462">
                <a:extLst>
                  <a:ext uri="{FF2B5EF4-FFF2-40B4-BE49-F238E27FC236}">
                    <a16:creationId xmlns:a16="http://schemas.microsoft.com/office/drawing/2014/main" id="{6816F4F3-501F-0A91-FDBC-303B08411F32}"/>
                  </a:ext>
                </a:extLst>
              </p:cNvPr>
              <p:cNvSpPr txBox="1"/>
              <p:nvPr/>
            </p:nvSpPr>
            <p:spPr>
              <a:xfrm>
                <a:off x="5300569" y="3804524"/>
                <a:ext cx="258549" cy="200055"/>
              </a:xfrm>
              <a:prstGeom prst="rect">
                <a:avLst/>
              </a:prstGeom>
              <a:noFill/>
            </p:spPr>
            <p:txBody>
              <a:bodyPr wrap="square" rtlCol="0">
                <a:spAutoFit/>
              </a:bodyPr>
              <a:lstStyle/>
              <a:p>
                <a:r>
                  <a:rPr lang="en-US" sz="700"/>
                  <a:t>0</a:t>
                </a:r>
              </a:p>
            </p:txBody>
          </p:sp>
          <p:sp>
            <p:nvSpPr>
              <p:cNvPr id="464" name="Hộp Văn bản 463">
                <a:extLst>
                  <a:ext uri="{FF2B5EF4-FFF2-40B4-BE49-F238E27FC236}">
                    <a16:creationId xmlns:a16="http://schemas.microsoft.com/office/drawing/2014/main" id="{A1623CBA-6D6B-AD2D-43C9-012310EB2C33}"/>
                  </a:ext>
                </a:extLst>
              </p:cNvPr>
              <p:cNvSpPr txBox="1"/>
              <p:nvPr/>
            </p:nvSpPr>
            <p:spPr>
              <a:xfrm>
                <a:off x="5153415" y="3667126"/>
                <a:ext cx="258549" cy="200055"/>
              </a:xfrm>
              <a:prstGeom prst="rect">
                <a:avLst/>
              </a:prstGeom>
              <a:noFill/>
            </p:spPr>
            <p:txBody>
              <a:bodyPr wrap="square" rtlCol="0">
                <a:spAutoFit/>
              </a:bodyPr>
              <a:lstStyle/>
              <a:p>
                <a:r>
                  <a:rPr lang="en-US" sz="700"/>
                  <a:t>0</a:t>
                </a:r>
              </a:p>
            </p:txBody>
          </p:sp>
          <p:sp>
            <p:nvSpPr>
              <p:cNvPr id="465" name="Hộp Văn bản 464">
                <a:extLst>
                  <a:ext uri="{FF2B5EF4-FFF2-40B4-BE49-F238E27FC236}">
                    <a16:creationId xmlns:a16="http://schemas.microsoft.com/office/drawing/2014/main" id="{E5157B77-5527-E85E-0121-0148B3CF4CD9}"/>
                  </a:ext>
                </a:extLst>
              </p:cNvPr>
              <p:cNvSpPr txBox="1"/>
              <p:nvPr/>
            </p:nvSpPr>
            <p:spPr>
              <a:xfrm>
                <a:off x="4828762" y="3666053"/>
                <a:ext cx="258549" cy="200055"/>
              </a:xfrm>
              <a:prstGeom prst="rect">
                <a:avLst/>
              </a:prstGeom>
              <a:noFill/>
            </p:spPr>
            <p:txBody>
              <a:bodyPr wrap="square" rtlCol="0">
                <a:spAutoFit/>
              </a:bodyPr>
              <a:lstStyle/>
              <a:p>
                <a:r>
                  <a:rPr lang="en-US" sz="700"/>
                  <a:t>0</a:t>
                </a:r>
              </a:p>
            </p:txBody>
          </p:sp>
          <p:sp>
            <p:nvSpPr>
              <p:cNvPr id="466" name="Hộp Văn bản 465">
                <a:extLst>
                  <a:ext uri="{FF2B5EF4-FFF2-40B4-BE49-F238E27FC236}">
                    <a16:creationId xmlns:a16="http://schemas.microsoft.com/office/drawing/2014/main" id="{2946F95C-B0D5-F367-833D-06EDE834AE46}"/>
                  </a:ext>
                </a:extLst>
              </p:cNvPr>
              <p:cNvSpPr txBox="1"/>
              <p:nvPr/>
            </p:nvSpPr>
            <p:spPr>
              <a:xfrm>
                <a:off x="4994162" y="3786022"/>
                <a:ext cx="258549" cy="200055"/>
              </a:xfrm>
              <a:prstGeom prst="rect">
                <a:avLst/>
              </a:prstGeom>
              <a:noFill/>
            </p:spPr>
            <p:txBody>
              <a:bodyPr wrap="square" rtlCol="0">
                <a:spAutoFit/>
              </a:bodyPr>
              <a:lstStyle/>
              <a:p>
                <a:r>
                  <a:rPr lang="en-US" sz="700"/>
                  <a:t>0</a:t>
                </a:r>
              </a:p>
            </p:txBody>
          </p:sp>
          <p:sp>
            <p:nvSpPr>
              <p:cNvPr id="467" name="Hộp Văn bản 466">
                <a:extLst>
                  <a:ext uri="{FF2B5EF4-FFF2-40B4-BE49-F238E27FC236}">
                    <a16:creationId xmlns:a16="http://schemas.microsoft.com/office/drawing/2014/main" id="{E85177DB-AC86-3428-1745-8DF6918E7E70}"/>
                  </a:ext>
                </a:extLst>
              </p:cNvPr>
              <p:cNvSpPr txBox="1"/>
              <p:nvPr/>
            </p:nvSpPr>
            <p:spPr>
              <a:xfrm>
                <a:off x="4829594" y="3792138"/>
                <a:ext cx="258549" cy="200055"/>
              </a:xfrm>
              <a:prstGeom prst="rect">
                <a:avLst/>
              </a:prstGeom>
              <a:noFill/>
            </p:spPr>
            <p:txBody>
              <a:bodyPr wrap="square" rtlCol="0">
                <a:spAutoFit/>
              </a:bodyPr>
              <a:lstStyle/>
              <a:p>
                <a:r>
                  <a:rPr lang="en-US" sz="700"/>
                  <a:t>0</a:t>
                </a:r>
              </a:p>
            </p:txBody>
          </p:sp>
          <p:sp>
            <p:nvSpPr>
              <p:cNvPr id="468" name="Hộp Văn bản 467">
                <a:extLst>
                  <a:ext uri="{FF2B5EF4-FFF2-40B4-BE49-F238E27FC236}">
                    <a16:creationId xmlns:a16="http://schemas.microsoft.com/office/drawing/2014/main" id="{20486101-533C-FFFF-39AA-1EFEED3DDC9B}"/>
                  </a:ext>
                </a:extLst>
              </p:cNvPr>
              <p:cNvSpPr txBox="1"/>
              <p:nvPr/>
            </p:nvSpPr>
            <p:spPr>
              <a:xfrm>
                <a:off x="5155892" y="3793778"/>
                <a:ext cx="258549" cy="200055"/>
              </a:xfrm>
              <a:prstGeom prst="rect">
                <a:avLst/>
              </a:prstGeom>
              <a:noFill/>
            </p:spPr>
            <p:txBody>
              <a:bodyPr wrap="square" rtlCol="0">
                <a:spAutoFit/>
              </a:bodyPr>
              <a:lstStyle/>
              <a:p>
                <a:r>
                  <a:rPr lang="en-US" sz="700"/>
                  <a:t>0</a:t>
                </a:r>
              </a:p>
            </p:txBody>
          </p:sp>
          <p:sp>
            <p:nvSpPr>
              <p:cNvPr id="469" name="Hộp Văn bản 468">
                <a:extLst>
                  <a:ext uri="{FF2B5EF4-FFF2-40B4-BE49-F238E27FC236}">
                    <a16:creationId xmlns:a16="http://schemas.microsoft.com/office/drawing/2014/main" id="{FA5082ED-A112-37EF-395E-B32589523E96}"/>
                  </a:ext>
                </a:extLst>
              </p:cNvPr>
              <p:cNvSpPr txBox="1"/>
              <p:nvPr/>
            </p:nvSpPr>
            <p:spPr>
              <a:xfrm>
                <a:off x="4991014" y="3946352"/>
                <a:ext cx="258549" cy="200055"/>
              </a:xfrm>
              <a:prstGeom prst="rect">
                <a:avLst/>
              </a:prstGeom>
              <a:noFill/>
            </p:spPr>
            <p:txBody>
              <a:bodyPr wrap="square" rtlCol="0">
                <a:spAutoFit/>
              </a:bodyPr>
              <a:lstStyle/>
              <a:p>
                <a:r>
                  <a:rPr lang="en-US" sz="700"/>
                  <a:t>0</a:t>
                </a:r>
              </a:p>
            </p:txBody>
          </p:sp>
          <p:sp>
            <p:nvSpPr>
              <p:cNvPr id="473" name="Hộp Văn bản 472">
                <a:extLst>
                  <a:ext uri="{FF2B5EF4-FFF2-40B4-BE49-F238E27FC236}">
                    <a16:creationId xmlns:a16="http://schemas.microsoft.com/office/drawing/2014/main" id="{EB61B607-B1BE-2CCE-3668-942BE71991C3}"/>
                  </a:ext>
                </a:extLst>
              </p:cNvPr>
              <p:cNvSpPr txBox="1"/>
              <p:nvPr/>
            </p:nvSpPr>
            <p:spPr>
              <a:xfrm>
                <a:off x="4209607" y="2298456"/>
                <a:ext cx="258549" cy="200055"/>
              </a:xfrm>
              <a:prstGeom prst="rect">
                <a:avLst/>
              </a:prstGeom>
              <a:noFill/>
            </p:spPr>
            <p:txBody>
              <a:bodyPr wrap="square" rtlCol="0">
                <a:spAutoFit/>
              </a:bodyPr>
              <a:lstStyle/>
              <a:p>
                <a:r>
                  <a:rPr lang="en-US" sz="700"/>
                  <a:t>2</a:t>
                </a:r>
              </a:p>
            </p:txBody>
          </p:sp>
          <p:sp>
            <p:nvSpPr>
              <p:cNvPr id="474" name="Hộp Văn bản 473">
                <a:extLst>
                  <a:ext uri="{FF2B5EF4-FFF2-40B4-BE49-F238E27FC236}">
                    <a16:creationId xmlns:a16="http://schemas.microsoft.com/office/drawing/2014/main" id="{6F970E93-A748-C764-5086-9FF2ADEE652A}"/>
                  </a:ext>
                </a:extLst>
              </p:cNvPr>
              <p:cNvSpPr txBox="1"/>
              <p:nvPr/>
            </p:nvSpPr>
            <p:spPr>
              <a:xfrm>
                <a:off x="4362007" y="2450856"/>
                <a:ext cx="258549" cy="200055"/>
              </a:xfrm>
              <a:prstGeom prst="rect">
                <a:avLst/>
              </a:prstGeom>
              <a:noFill/>
            </p:spPr>
            <p:txBody>
              <a:bodyPr wrap="square" rtlCol="0">
                <a:spAutoFit/>
              </a:bodyPr>
              <a:lstStyle/>
              <a:p>
                <a:r>
                  <a:rPr lang="en-US" sz="700"/>
                  <a:t>2</a:t>
                </a:r>
              </a:p>
            </p:txBody>
          </p:sp>
          <p:sp>
            <p:nvSpPr>
              <p:cNvPr id="475" name="Hộp Văn bản 474">
                <a:extLst>
                  <a:ext uri="{FF2B5EF4-FFF2-40B4-BE49-F238E27FC236}">
                    <a16:creationId xmlns:a16="http://schemas.microsoft.com/office/drawing/2014/main" id="{E928D90C-2BF2-24F7-AFB9-7A482A91AF12}"/>
                  </a:ext>
                </a:extLst>
              </p:cNvPr>
              <p:cNvSpPr txBox="1"/>
              <p:nvPr/>
            </p:nvSpPr>
            <p:spPr>
              <a:xfrm>
                <a:off x="4514407" y="2603256"/>
                <a:ext cx="258549" cy="200055"/>
              </a:xfrm>
              <a:prstGeom prst="rect">
                <a:avLst/>
              </a:prstGeom>
              <a:noFill/>
            </p:spPr>
            <p:txBody>
              <a:bodyPr wrap="square" rtlCol="0">
                <a:spAutoFit/>
              </a:bodyPr>
              <a:lstStyle/>
              <a:p>
                <a:r>
                  <a:rPr lang="en-US" sz="700"/>
                  <a:t>2</a:t>
                </a:r>
              </a:p>
            </p:txBody>
          </p:sp>
          <p:sp>
            <p:nvSpPr>
              <p:cNvPr id="476" name="Hộp Văn bản 475">
                <a:extLst>
                  <a:ext uri="{FF2B5EF4-FFF2-40B4-BE49-F238E27FC236}">
                    <a16:creationId xmlns:a16="http://schemas.microsoft.com/office/drawing/2014/main" id="{F506233E-77B1-F439-B121-0140397E3E97}"/>
                  </a:ext>
                </a:extLst>
              </p:cNvPr>
              <p:cNvSpPr txBox="1"/>
              <p:nvPr/>
            </p:nvSpPr>
            <p:spPr>
              <a:xfrm>
                <a:off x="4666807" y="2755656"/>
                <a:ext cx="258549" cy="200055"/>
              </a:xfrm>
              <a:prstGeom prst="rect">
                <a:avLst/>
              </a:prstGeom>
              <a:noFill/>
            </p:spPr>
            <p:txBody>
              <a:bodyPr wrap="square" rtlCol="0">
                <a:spAutoFit/>
              </a:bodyPr>
              <a:lstStyle/>
              <a:p>
                <a:r>
                  <a:rPr lang="en-US" sz="700"/>
                  <a:t>2</a:t>
                </a:r>
              </a:p>
            </p:txBody>
          </p:sp>
          <p:sp>
            <p:nvSpPr>
              <p:cNvPr id="477" name="Hộp Văn bản 476">
                <a:extLst>
                  <a:ext uri="{FF2B5EF4-FFF2-40B4-BE49-F238E27FC236}">
                    <a16:creationId xmlns:a16="http://schemas.microsoft.com/office/drawing/2014/main" id="{948E8E3E-637B-2006-9DBB-183B8D0A6894}"/>
                  </a:ext>
                </a:extLst>
              </p:cNvPr>
              <p:cNvSpPr txBox="1"/>
              <p:nvPr/>
            </p:nvSpPr>
            <p:spPr>
              <a:xfrm>
                <a:off x="4828681" y="2756459"/>
                <a:ext cx="258549" cy="200055"/>
              </a:xfrm>
              <a:prstGeom prst="rect">
                <a:avLst/>
              </a:prstGeom>
              <a:noFill/>
            </p:spPr>
            <p:txBody>
              <a:bodyPr wrap="square" rtlCol="0">
                <a:spAutoFit/>
              </a:bodyPr>
              <a:lstStyle/>
              <a:p>
                <a:r>
                  <a:rPr lang="en-US" sz="700"/>
                  <a:t>2</a:t>
                </a:r>
              </a:p>
            </p:txBody>
          </p:sp>
          <p:sp>
            <p:nvSpPr>
              <p:cNvPr id="478" name="Hộp Văn bản 477">
                <a:extLst>
                  <a:ext uri="{FF2B5EF4-FFF2-40B4-BE49-F238E27FC236}">
                    <a16:creationId xmlns:a16="http://schemas.microsoft.com/office/drawing/2014/main" id="{252C5C46-B6D3-6646-30B5-60F5732D058E}"/>
                  </a:ext>
                </a:extLst>
              </p:cNvPr>
              <p:cNvSpPr txBox="1"/>
              <p:nvPr/>
            </p:nvSpPr>
            <p:spPr>
              <a:xfrm>
                <a:off x="4372430" y="2904429"/>
                <a:ext cx="258549" cy="200055"/>
              </a:xfrm>
              <a:prstGeom prst="rect">
                <a:avLst/>
              </a:prstGeom>
              <a:noFill/>
            </p:spPr>
            <p:txBody>
              <a:bodyPr wrap="square" rtlCol="0">
                <a:spAutoFit/>
              </a:bodyPr>
              <a:lstStyle/>
              <a:p>
                <a:r>
                  <a:rPr lang="en-US" sz="700"/>
                  <a:t>2</a:t>
                </a:r>
              </a:p>
            </p:txBody>
          </p:sp>
          <p:sp>
            <p:nvSpPr>
              <p:cNvPr id="479" name="Hộp Văn bản 478">
                <a:extLst>
                  <a:ext uri="{FF2B5EF4-FFF2-40B4-BE49-F238E27FC236}">
                    <a16:creationId xmlns:a16="http://schemas.microsoft.com/office/drawing/2014/main" id="{F9FB00C4-4E57-BBDC-E899-2634A62A5C3E}"/>
                  </a:ext>
                </a:extLst>
              </p:cNvPr>
              <p:cNvSpPr txBox="1"/>
              <p:nvPr/>
            </p:nvSpPr>
            <p:spPr>
              <a:xfrm>
                <a:off x="5305811" y="3349110"/>
                <a:ext cx="258549" cy="200055"/>
              </a:xfrm>
              <a:prstGeom prst="rect">
                <a:avLst/>
              </a:prstGeom>
              <a:noFill/>
            </p:spPr>
            <p:txBody>
              <a:bodyPr wrap="square" rtlCol="0">
                <a:spAutoFit/>
              </a:bodyPr>
              <a:lstStyle/>
              <a:p>
                <a:r>
                  <a:rPr lang="en-US" sz="700"/>
                  <a:t>2</a:t>
                </a:r>
              </a:p>
            </p:txBody>
          </p:sp>
          <p:sp>
            <p:nvSpPr>
              <p:cNvPr id="480" name="Hộp Văn bản 479">
                <a:extLst>
                  <a:ext uri="{FF2B5EF4-FFF2-40B4-BE49-F238E27FC236}">
                    <a16:creationId xmlns:a16="http://schemas.microsoft.com/office/drawing/2014/main" id="{5AA74E4E-2EF4-734F-2F37-BC5DCA2B56AB}"/>
                  </a:ext>
                </a:extLst>
              </p:cNvPr>
              <p:cNvSpPr txBox="1"/>
              <p:nvPr/>
            </p:nvSpPr>
            <p:spPr>
              <a:xfrm>
                <a:off x="5907518" y="2764632"/>
                <a:ext cx="258549" cy="200055"/>
              </a:xfrm>
              <a:prstGeom prst="rect">
                <a:avLst/>
              </a:prstGeom>
              <a:noFill/>
            </p:spPr>
            <p:txBody>
              <a:bodyPr wrap="square" rtlCol="0">
                <a:spAutoFit/>
              </a:bodyPr>
              <a:lstStyle/>
              <a:p>
                <a:r>
                  <a:rPr lang="en-US" sz="700"/>
                  <a:t>2</a:t>
                </a:r>
              </a:p>
            </p:txBody>
          </p:sp>
          <p:sp>
            <p:nvSpPr>
              <p:cNvPr id="481" name="Hộp Văn bản 480">
                <a:extLst>
                  <a:ext uri="{FF2B5EF4-FFF2-40B4-BE49-F238E27FC236}">
                    <a16:creationId xmlns:a16="http://schemas.microsoft.com/office/drawing/2014/main" id="{E4179818-3C0E-883E-05D3-8CC7A2C58D75}"/>
                  </a:ext>
                </a:extLst>
              </p:cNvPr>
              <p:cNvSpPr txBox="1"/>
              <p:nvPr/>
            </p:nvSpPr>
            <p:spPr>
              <a:xfrm>
                <a:off x="5451932" y="2600824"/>
                <a:ext cx="258549" cy="200055"/>
              </a:xfrm>
              <a:prstGeom prst="rect">
                <a:avLst/>
              </a:prstGeom>
              <a:noFill/>
            </p:spPr>
            <p:txBody>
              <a:bodyPr wrap="square" rtlCol="0">
                <a:spAutoFit/>
              </a:bodyPr>
              <a:lstStyle/>
              <a:p>
                <a:r>
                  <a:rPr lang="en-US" sz="700"/>
                  <a:t>2</a:t>
                </a:r>
              </a:p>
            </p:txBody>
          </p:sp>
          <p:sp>
            <p:nvSpPr>
              <p:cNvPr id="482" name="Hộp Văn bản 481">
                <a:extLst>
                  <a:ext uri="{FF2B5EF4-FFF2-40B4-BE49-F238E27FC236}">
                    <a16:creationId xmlns:a16="http://schemas.microsoft.com/office/drawing/2014/main" id="{7E1AAE53-9333-EC98-506C-2161B3E5633A}"/>
                  </a:ext>
                </a:extLst>
              </p:cNvPr>
              <p:cNvSpPr txBox="1"/>
              <p:nvPr/>
            </p:nvSpPr>
            <p:spPr>
              <a:xfrm>
                <a:off x="5286552" y="2604482"/>
                <a:ext cx="258549" cy="200055"/>
              </a:xfrm>
              <a:prstGeom prst="rect">
                <a:avLst/>
              </a:prstGeom>
              <a:noFill/>
            </p:spPr>
            <p:txBody>
              <a:bodyPr wrap="square" rtlCol="0">
                <a:spAutoFit/>
              </a:bodyPr>
              <a:lstStyle/>
              <a:p>
                <a:r>
                  <a:rPr lang="en-US" sz="700"/>
                  <a:t>2</a:t>
                </a:r>
              </a:p>
            </p:txBody>
          </p:sp>
          <p:sp>
            <p:nvSpPr>
              <p:cNvPr id="483" name="Hộp Văn bản 482">
                <a:extLst>
                  <a:ext uri="{FF2B5EF4-FFF2-40B4-BE49-F238E27FC236}">
                    <a16:creationId xmlns:a16="http://schemas.microsoft.com/office/drawing/2014/main" id="{67AE6339-652F-1D6E-997D-E0765BE0043F}"/>
                  </a:ext>
                </a:extLst>
              </p:cNvPr>
              <p:cNvSpPr txBox="1"/>
              <p:nvPr/>
            </p:nvSpPr>
            <p:spPr>
              <a:xfrm>
                <a:off x="5286745" y="2751191"/>
                <a:ext cx="258549" cy="200055"/>
              </a:xfrm>
              <a:prstGeom prst="rect">
                <a:avLst/>
              </a:prstGeom>
              <a:noFill/>
            </p:spPr>
            <p:txBody>
              <a:bodyPr wrap="square" rtlCol="0">
                <a:spAutoFit/>
              </a:bodyPr>
              <a:lstStyle/>
              <a:p>
                <a:r>
                  <a:rPr lang="en-US" sz="700"/>
                  <a:t>3</a:t>
                </a:r>
              </a:p>
            </p:txBody>
          </p:sp>
          <p:sp>
            <p:nvSpPr>
              <p:cNvPr id="485" name="Hộp Văn bản 484">
                <a:extLst>
                  <a:ext uri="{FF2B5EF4-FFF2-40B4-BE49-F238E27FC236}">
                    <a16:creationId xmlns:a16="http://schemas.microsoft.com/office/drawing/2014/main" id="{EBB9F766-9B8F-AFD5-B0A3-6CCFCC30C046}"/>
                  </a:ext>
                </a:extLst>
              </p:cNvPr>
              <p:cNvSpPr txBox="1"/>
              <p:nvPr/>
            </p:nvSpPr>
            <p:spPr>
              <a:xfrm>
                <a:off x="5598503" y="2605146"/>
                <a:ext cx="258549" cy="200055"/>
              </a:xfrm>
              <a:prstGeom prst="rect">
                <a:avLst/>
              </a:prstGeom>
              <a:noFill/>
            </p:spPr>
            <p:txBody>
              <a:bodyPr wrap="square" rtlCol="0">
                <a:spAutoFit/>
              </a:bodyPr>
              <a:lstStyle/>
              <a:p>
                <a:r>
                  <a:rPr lang="en-US" sz="700"/>
                  <a:t>3</a:t>
                </a:r>
              </a:p>
            </p:txBody>
          </p:sp>
          <p:sp>
            <p:nvSpPr>
              <p:cNvPr id="486" name="Hộp Văn bản 485">
                <a:extLst>
                  <a:ext uri="{FF2B5EF4-FFF2-40B4-BE49-F238E27FC236}">
                    <a16:creationId xmlns:a16="http://schemas.microsoft.com/office/drawing/2014/main" id="{F1D897DB-1DE1-5A44-321F-23FD265B19DF}"/>
                  </a:ext>
                </a:extLst>
              </p:cNvPr>
              <p:cNvSpPr txBox="1"/>
              <p:nvPr/>
            </p:nvSpPr>
            <p:spPr>
              <a:xfrm>
                <a:off x="5753972" y="2450856"/>
                <a:ext cx="258549" cy="200055"/>
              </a:xfrm>
              <a:prstGeom prst="rect">
                <a:avLst/>
              </a:prstGeom>
              <a:noFill/>
            </p:spPr>
            <p:txBody>
              <a:bodyPr wrap="square" rtlCol="0">
                <a:spAutoFit/>
              </a:bodyPr>
              <a:lstStyle/>
              <a:p>
                <a:r>
                  <a:rPr lang="en-US" sz="700"/>
                  <a:t>4</a:t>
                </a:r>
              </a:p>
            </p:txBody>
          </p:sp>
          <p:sp>
            <p:nvSpPr>
              <p:cNvPr id="487" name="Hộp Văn bản 486">
                <a:extLst>
                  <a:ext uri="{FF2B5EF4-FFF2-40B4-BE49-F238E27FC236}">
                    <a16:creationId xmlns:a16="http://schemas.microsoft.com/office/drawing/2014/main" id="{C1839F61-B64A-BD40-1F5D-38E4CC69DB1C}"/>
                  </a:ext>
                </a:extLst>
              </p:cNvPr>
              <p:cNvSpPr txBox="1"/>
              <p:nvPr/>
            </p:nvSpPr>
            <p:spPr>
              <a:xfrm>
                <a:off x="5752119" y="2607634"/>
                <a:ext cx="258549" cy="200055"/>
              </a:xfrm>
              <a:prstGeom prst="rect">
                <a:avLst/>
              </a:prstGeom>
              <a:noFill/>
            </p:spPr>
            <p:txBody>
              <a:bodyPr wrap="square" rtlCol="0">
                <a:spAutoFit/>
              </a:bodyPr>
              <a:lstStyle/>
              <a:p>
                <a:r>
                  <a:rPr lang="en-US" sz="700"/>
                  <a:t>3</a:t>
                </a:r>
              </a:p>
            </p:txBody>
          </p:sp>
          <p:sp>
            <p:nvSpPr>
              <p:cNvPr id="488" name="Hộp Văn bản 487">
                <a:extLst>
                  <a:ext uri="{FF2B5EF4-FFF2-40B4-BE49-F238E27FC236}">
                    <a16:creationId xmlns:a16="http://schemas.microsoft.com/office/drawing/2014/main" id="{523A748D-0419-6AB6-4F0F-226813C9E543}"/>
                  </a:ext>
                </a:extLst>
              </p:cNvPr>
              <p:cNvSpPr txBox="1"/>
              <p:nvPr/>
            </p:nvSpPr>
            <p:spPr>
              <a:xfrm>
                <a:off x="5901037" y="2602000"/>
                <a:ext cx="258549" cy="200055"/>
              </a:xfrm>
              <a:prstGeom prst="rect">
                <a:avLst/>
              </a:prstGeom>
              <a:noFill/>
            </p:spPr>
            <p:txBody>
              <a:bodyPr wrap="square" rtlCol="0">
                <a:spAutoFit/>
              </a:bodyPr>
              <a:lstStyle/>
              <a:p>
                <a:r>
                  <a:rPr lang="en-US" sz="700"/>
                  <a:t>3</a:t>
                </a:r>
              </a:p>
            </p:txBody>
          </p:sp>
          <p:sp>
            <p:nvSpPr>
              <p:cNvPr id="489" name="Hộp Văn bản 488">
                <a:extLst>
                  <a:ext uri="{FF2B5EF4-FFF2-40B4-BE49-F238E27FC236}">
                    <a16:creationId xmlns:a16="http://schemas.microsoft.com/office/drawing/2014/main" id="{F17A05AE-F699-99F4-7B9D-4D1FB4BB8451}"/>
                  </a:ext>
                </a:extLst>
              </p:cNvPr>
              <p:cNvSpPr txBox="1"/>
              <p:nvPr/>
            </p:nvSpPr>
            <p:spPr>
              <a:xfrm>
                <a:off x="6063625" y="2600699"/>
                <a:ext cx="258549" cy="200055"/>
              </a:xfrm>
              <a:prstGeom prst="rect">
                <a:avLst/>
              </a:prstGeom>
              <a:noFill/>
            </p:spPr>
            <p:txBody>
              <a:bodyPr wrap="square" rtlCol="0">
                <a:spAutoFit/>
              </a:bodyPr>
              <a:lstStyle/>
              <a:p>
                <a:r>
                  <a:rPr lang="en-US" sz="700"/>
                  <a:t>3</a:t>
                </a:r>
              </a:p>
            </p:txBody>
          </p:sp>
          <p:sp>
            <p:nvSpPr>
              <p:cNvPr id="490" name="Hộp Văn bản 489">
                <a:extLst>
                  <a:ext uri="{FF2B5EF4-FFF2-40B4-BE49-F238E27FC236}">
                    <a16:creationId xmlns:a16="http://schemas.microsoft.com/office/drawing/2014/main" id="{1D5F0485-B7A7-C07B-63C8-C51325616AE8}"/>
                  </a:ext>
                </a:extLst>
              </p:cNvPr>
              <p:cNvSpPr txBox="1"/>
              <p:nvPr/>
            </p:nvSpPr>
            <p:spPr>
              <a:xfrm>
                <a:off x="6074227" y="2750248"/>
                <a:ext cx="258549" cy="200055"/>
              </a:xfrm>
              <a:prstGeom prst="rect">
                <a:avLst/>
              </a:prstGeom>
              <a:noFill/>
            </p:spPr>
            <p:txBody>
              <a:bodyPr wrap="square" rtlCol="0">
                <a:spAutoFit/>
              </a:bodyPr>
              <a:lstStyle/>
              <a:p>
                <a:r>
                  <a:rPr lang="en-US" sz="700"/>
                  <a:t>3</a:t>
                </a:r>
              </a:p>
            </p:txBody>
          </p:sp>
          <p:sp>
            <p:nvSpPr>
              <p:cNvPr id="491" name="Hộp Văn bản 490">
                <a:extLst>
                  <a:ext uri="{FF2B5EF4-FFF2-40B4-BE49-F238E27FC236}">
                    <a16:creationId xmlns:a16="http://schemas.microsoft.com/office/drawing/2014/main" id="{0FB95809-85B5-47D5-5A24-42B3A6BA49EE}"/>
                  </a:ext>
                </a:extLst>
              </p:cNvPr>
              <p:cNvSpPr txBox="1"/>
              <p:nvPr/>
            </p:nvSpPr>
            <p:spPr>
              <a:xfrm>
                <a:off x="5603686" y="2451813"/>
                <a:ext cx="258549" cy="200055"/>
              </a:xfrm>
              <a:prstGeom prst="rect">
                <a:avLst/>
              </a:prstGeom>
              <a:noFill/>
            </p:spPr>
            <p:txBody>
              <a:bodyPr wrap="square" rtlCol="0">
                <a:spAutoFit/>
              </a:bodyPr>
              <a:lstStyle/>
              <a:p>
                <a:r>
                  <a:rPr lang="en-US" sz="700"/>
                  <a:t>4</a:t>
                </a:r>
              </a:p>
            </p:txBody>
          </p:sp>
          <p:sp>
            <p:nvSpPr>
              <p:cNvPr id="492" name="Hộp Văn bản 491">
                <a:extLst>
                  <a:ext uri="{FF2B5EF4-FFF2-40B4-BE49-F238E27FC236}">
                    <a16:creationId xmlns:a16="http://schemas.microsoft.com/office/drawing/2014/main" id="{FD0CA8CF-5ABB-4662-7CC4-815BBE98314A}"/>
                  </a:ext>
                </a:extLst>
              </p:cNvPr>
              <p:cNvSpPr txBox="1"/>
              <p:nvPr/>
            </p:nvSpPr>
            <p:spPr>
              <a:xfrm>
                <a:off x="5301505" y="2898395"/>
                <a:ext cx="258549" cy="200055"/>
              </a:xfrm>
              <a:prstGeom prst="rect">
                <a:avLst/>
              </a:prstGeom>
              <a:noFill/>
            </p:spPr>
            <p:txBody>
              <a:bodyPr wrap="square" rtlCol="0">
                <a:spAutoFit/>
              </a:bodyPr>
              <a:lstStyle/>
              <a:p>
                <a:r>
                  <a:rPr lang="en-US" sz="700"/>
                  <a:t>4</a:t>
                </a:r>
              </a:p>
            </p:txBody>
          </p:sp>
          <p:sp>
            <p:nvSpPr>
              <p:cNvPr id="493" name="Hộp Văn bản 492">
                <a:extLst>
                  <a:ext uri="{FF2B5EF4-FFF2-40B4-BE49-F238E27FC236}">
                    <a16:creationId xmlns:a16="http://schemas.microsoft.com/office/drawing/2014/main" id="{AD784AE1-F0D0-562A-8D17-04251BD74DB8}"/>
                  </a:ext>
                </a:extLst>
              </p:cNvPr>
              <p:cNvSpPr txBox="1"/>
              <p:nvPr/>
            </p:nvSpPr>
            <p:spPr>
              <a:xfrm>
                <a:off x="5143042" y="2759203"/>
                <a:ext cx="258549" cy="200055"/>
              </a:xfrm>
              <a:prstGeom prst="rect">
                <a:avLst/>
              </a:prstGeom>
              <a:noFill/>
            </p:spPr>
            <p:txBody>
              <a:bodyPr wrap="square" rtlCol="0">
                <a:spAutoFit/>
              </a:bodyPr>
              <a:lstStyle/>
              <a:p>
                <a:r>
                  <a:rPr lang="en-US" sz="700"/>
                  <a:t>4</a:t>
                </a:r>
              </a:p>
            </p:txBody>
          </p:sp>
          <p:sp>
            <p:nvSpPr>
              <p:cNvPr id="494" name="Hộp Văn bản 493">
                <a:extLst>
                  <a:ext uri="{FF2B5EF4-FFF2-40B4-BE49-F238E27FC236}">
                    <a16:creationId xmlns:a16="http://schemas.microsoft.com/office/drawing/2014/main" id="{ECD4B43A-202D-3694-03A0-D33BBD480FDE}"/>
                  </a:ext>
                </a:extLst>
              </p:cNvPr>
              <p:cNvSpPr txBox="1"/>
              <p:nvPr/>
            </p:nvSpPr>
            <p:spPr>
              <a:xfrm>
                <a:off x="5285041" y="3210683"/>
                <a:ext cx="258549" cy="200055"/>
              </a:xfrm>
              <a:prstGeom prst="rect">
                <a:avLst/>
              </a:prstGeom>
              <a:noFill/>
            </p:spPr>
            <p:txBody>
              <a:bodyPr wrap="square" rtlCol="0">
                <a:spAutoFit/>
              </a:bodyPr>
              <a:lstStyle/>
              <a:p>
                <a:r>
                  <a:rPr lang="en-US" sz="700"/>
                  <a:t>4</a:t>
                </a:r>
              </a:p>
            </p:txBody>
          </p:sp>
          <p:sp>
            <p:nvSpPr>
              <p:cNvPr id="495" name="Hộp Văn bản 494">
                <a:extLst>
                  <a:ext uri="{FF2B5EF4-FFF2-40B4-BE49-F238E27FC236}">
                    <a16:creationId xmlns:a16="http://schemas.microsoft.com/office/drawing/2014/main" id="{F9CC549A-29D2-EF47-1080-7E660E395D5D}"/>
                  </a:ext>
                </a:extLst>
              </p:cNvPr>
              <p:cNvSpPr txBox="1"/>
              <p:nvPr/>
            </p:nvSpPr>
            <p:spPr>
              <a:xfrm>
                <a:off x="5440801" y="3054610"/>
                <a:ext cx="258549" cy="200055"/>
              </a:xfrm>
              <a:prstGeom prst="rect">
                <a:avLst/>
              </a:prstGeom>
              <a:noFill/>
            </p:spPr>
            <p:txBody>
              <a:bodyPr wrap="square" rtlCol="0">
                <a:spAutoFit/>
              </a:bodyPr>
              <a:lstStyle/>
              <a:p>
                <a:r>
                  <a:rPr lang="en-US" sz="700"/>
                  <a:t>4</a:t>
                </a:r>
              </a:p>
            </p:txBody>
          </p:sp>
          <p:sp>
            <p:nvSpPr>
              <p:cNvPr id="496" name="Hộp Văn bản 495">
                <a:extLst>
                  <a:ext uri="{FF2B5EF4-FFF2-40B4-BE49-F238E27FC236}">
                    <a16:creationId xmlns:a16="http://schemas.microsoft.com/office/drawing/2014/main" id="{0C47AB8B-45A6-59B4-7382-45E5B7FF3010}"/>
                  </a:ext>
                </a:extLst>
              </p:cNvPr>
              <p:cNvSpPr txBox="1"/>
              <p:nvPr/>
            </p:nvSpPr>
            <p:spPr>
              <a:xfrm>
                <a:off x="5445165" y="3206332"/>
                <a:ext cx="258549" cy="200055"/>
              </a:xfrm>
              <a:prstGeom prst="rect">
                <a:avLst/>
              </a:prstGeom>
              <a:noFill/>
            </p:spPr>
            <p:txBody>
              <a:bodyPr wrap="square" rtlCol="0">
                <a:spAutoFit/>
              </a:bodyPr>
              <a:lstStyle/>
              <a:p>
                <a:r>
                  <a:rPr lang="en-US" sz="700"/>
                  <a:t>5</a:t>
                </a:r>
              </a:p>
            </p:txBody>
          </p:sp>
          <p:sp>
            <p:nvSpPr>
              <p:cNvPr id="497" name="Hộp Văn bản 496">
                <a:extLst>
                  <a:ext uri="{FF2B5EF4-FFF2-40B4-BE49-F238E27FC236}">
                    <a16:creationId xmlns:a16="http://schemas.microsoft.com/office/drawing/2014/main" id="{990B37CE-2939-DC4F-8160-C03F0ABBD368}"/>
                  </a:ext>
                </a:extLst>
              </p:cNvPr>
              <p:cNvSpPr txBox="1"/>
              <p:nvPr/>
            </p:nvSpPr>
            <p:spPr>
              <a:xfrm>
                <a:off x="5762215" y="3206806"/>
                <a:ext cx="258549" cy="200055"/>
              </a:xfrm>
              <a:prstGeom prst="rect">
                <a:avLst/>
              </a:prstGeom>
              <a:noFill/>
            </p:spPr>
            <p:txBody>
              <a:bodyPr wrap="square" rtlCol="0">
                <a:spAutoFit/>
              </a:bodyPr>
              <a:lstStyle/>
              <a:p>
                <a:r>
                  <a:rPr lang="en-US" sz="700"/>
                  <a:t>5</a:t>
                </a:r>
              </a:p>
            </p:txBody>
          </p:sp>
          <p:sp>
            <p:nvSpPr>
              <p:cNvPr id="498" name="Hộp Văn bản 497">
                <a:extLst>
                  <a:ext uri="{FF2B5EF4-FFF2-40B4-BE49-F238E27FC236}">
                    <a16:creationId xmlns:a16="http://schemas.microsoft.com/office/drawing/2014/main" id="{F08E4762-57F9-F780-82F1-377950E4C736}"/>
                  </a:ext>
                </a:extLst>
              </p:cNvPr>
              <p:cNvSpPr txBox="1"/>
              <p:nvPr/>
            </p:nvSpPr>
            <p:spPr>
              <a:xfrm>
                <a:off x="5914334" y="3055571"/>
                <a:ext cx="258549" cy="200055"/>
              </a:xfrm>
              <a:prstGeom prst="rect">
                <a:avLst/>
              </a:prstGeom>
              <a:noFill/>
            </p:spPr>
            <p:txBody>
              <a:bodyPr wrap="square" rtlCol="0">
                <a:spAutoFit/>
              </a:bodyPr>
              <a:lstStyle/>
              <a:p>
                <a:r>
                  <a:rPr lang="en-US" sz="700"/>
                  <a:t>5</a:t>
                </a:r>
              </a:p>
            </p:txBody>
          </p:sp>
          <p:sp>
            <p:nvSpPr>
              <p:cNvPr id="499" name="Hộp Văn bản 498">
                <a:extLst>
                  <a:ext uri="{FF2B5EF4-FFF2-40B4-BE49-F238E27FC236}">
                    <a16:creationId xmlns:a16="http://schemas.microsoft.com/office/drawing/2014/main" id="{2D5D1979-5ECE-8041-017A-70175FFA11E3}"/>
                  </a:ext>
                </a:extLst>
              </p:cNvPr>
              <p:cNvSpPr txBox="1"/>
              <p:nvPr/>
            </p:nvSpPr>
            <p:spPr>
              <a:xfrm>
                <a:off x="5904611" y="3201756"/>
                <a:ext cx="258549" cy="200055"/>
              </a:xfrm>
              <a:prstGeom prst="rect">
                <a:avLst/>
              </a:prstGeom>
              <a:noFill/>
            </p:spPr>
            <p:txBody>
              <a:bodyPr wrap="square" rtlCol="0">
                <a:spAutoFit/>
              </a:bodyPr>
              <a:lstStyle/>
              <a:p>
                <a:r>
                  <a:rPr lang="en-US" sz="700"/>
                  <a:t>5</a:t>
                </a:r>
              </a:p>
            </p:txBody>
          </p:sp>
          <p:sp>
            <p:nvSpPr>
              <p:cNvPr id="500" name="Hộp Văn bản 499">
                <a:extLst>
                  <a:ext uri="{FF2B5EF4-FFF2-40B4-BE49-F238E27FC236}">
                    <a16:creationId xmlns:a16="http://schemas.microsoft.com/office/drawing/2014/main" id="{98C7C089-9B8A-6BB6-B487-440ED412238A}"/>
                  </a:ext>
                </a:extLst>
              </p:cNvPr>
              <p:cNvSpPr txBox="1"/>
              <p:nvPr/>
            </p:nvSpPr>
            <p:spPr>
              <a:xfrm>
                <a:off x="5764282" y="2902060"/>
                <a:ext cx="258549" cy="200055"/>
              </a:xfrm>
              <a:prstGeom prst="rect">
                <a:avLst/>
              </a:prstGeom>
              <a:noFill/>
            </p:spPr>
            <p:txBody>
              <a:bodyPr wrap="square" rtlCol="0">
                <a:spAutoFit/>
              </a:bodyPr>
              <a:lstStyle/>
              <a:p>
                <a:r>
                  <a:rPr lang="en-US" sz="700"/>
                  <a:t>6</a:t>
                </a:r>
              </a:p>
            </p:txBody>
          </p:sp>
          <p:sp>
            <p:nvSpPr>
              <p:cNvPr id="501" name="Hộp Văn bản 500">
                <a:extLst>
                  <a:ext uri="{FF2B5EF4-FFF2-40B4-BE49-F238E27FC236}">
                    <a16:creationId xmlns:a16="http://schemas.microsoft.com/office/drawing/2014/main" id="{09DB96E9-BC31-C534-818D-0D1941D4D70E}"/>
                  </a:ext>
                </a:extLst>
              </p:cNvPr>
              <p:cNvSpPr txBox="1"/>
              <p:nvPr/>
            </p:nvSpPr>
            <p:spPr>
              <a:xfrm>
                <a:off x="5609409" y="2901691"/>
                <a:ext cx="258549" cy="200055"/>
              </a:xfrm>
              <a:prstGeom prst="rect">
                <a:avLst/>
              </a:prstGeom>
              <a:noFill/>
            </p:spPr>
            <p:txBody>
              <a:bodyPr wrap="square" rtlCol="0">
                <a:spAutoFit/>
              </a:bodyPr>
              <a:lstStyle/>
              <a:p>
                <a:r>
                  <a:rPr lang="en-US" sz="700"/>
                  <a:t>6</a:t>
                </a:r>
              </a:p>
            </p:txBody>
          </p:sp>
          <p:sp>
            <p:nvSpPr>
              <p:cNvPr id="502" name="Hộp Văn bản 501">
                <a:extLst>
                  <a:ext uri="{FF2B5EF4-FFF2-40B4-BE49-F238E27FC236}">
                    <a16:creationId xmlns:a16="http://schemas.microsoft.com/office/drawing/2014/main" id="{9A1834E1-FB49-887B-7629-151E92E3E24C}"/>
                  </a:ext>
                </a:extLst>
              </p:cNvPr>
              <p:cNvSpPr txBox="1"/>
              <p:nvPr/>
            </p:nvSpPr>
            <p:spPr>
              <a:xfrm>
                <a:off x="5604648" y="3043200"/>
                <a:ext cx="258549" cy="200055"/>
              </a:xfrm>
              <a:prstGeom prst="rect">
                <a:avLst/>
              </a:prstGeom>
              <a:noFill/>
            </p:spPr>
            <p:txBody>
              <a:bodyPr wrap="square" rtlCol="0">
                <a:spAutoFit/>
              </a:bodyPr>
              <a:lstStyle/>
              <a:p>
                <a:r>
                  <a:rPr lang="en-US" sz="700"/>
                  <a:t>6</a:t>
                </a:r>
              </a:p>
            </p:txBody>
          </p:sp>
          <p:sp>
            <p:nvSpPr>
              <p:cNvPr id="503" name="Hộp Văn bản 502">
                <a:extLst>
                  <a:ext uri="{FF2B5EF4-FFF2-40B4-BE49-F238E27FC236}">
                    <a16:creationId xmlns:a16="http://schemas.microsoft.com/office/drawing/2014/main" id="{47976204-8437-4CF6-AFB9-33AC9F463900}"/>
                  </a:ext>
                </a:extLst>
              </p:cNvPr>
              <p:cNvSpPr txBox="1"/>
              <p:nvPr/>
            </p:nvSpPr>
            <p:spPr>
              <a:xfrm>
                <a:off x="6063625" y="2898493"/>
                <a:ext cx="258549" cy="200055"/>
              </a:xfrm>
              <a:prstGeom prst="rect">
                <a:avLst/>
              </a:prstGeom>
              <a:noFill/>
            </p:spPr>
            <p:txBody>
              <a:bodyPr wrap="square" rtlCol="0">
                <a:spAutoFit/>
              </a:bodyPr>
              <a:lstStyle/>
              <a:p>
                <a:r>
                  <a:rPr lang="en-US" sz="700"/>
                  <a:t>6</a:t>
                </a:r>
              </a:p>
            </p:txBody>
          </p:sp>
          <p:sp>
            <p:nvSpPr>
              <p:cNvPr id="504" name="Hộp Văn bản 503">
                <a:extLst>
                  <a:ext uri="{FF2B5EF4-FFF2-40B4-BE49-F238E27FC236}">
                    <a16:creationId xmlns:a16="http://schemas.microsoft.com/office/drawing/2014/main" id="{F841A58D-B161-B99E-BEBB-34492682262D}"/>
                  </a:ext>
                </a:extLst>
              </p:cNvPr>
              <p:cNvSpPr txBox="1"/>
              <p:nvPr/>
            </p:nvSpPr>
            <p:spPr>
              <a:xfrm>
                <a:off x="6054714" y="3037655"/>
                <a:ext cx="258549" cy="200055"/>
              </a:xfrm>
              <a:prstGeom prst="rect">
                <a:avLst/>
              </a:prstGeom>
              <a:noFill/>
            </p:spPr>
            <p:txBody>
              <a:bodyPr wrap="square" rtlCol="0">
                <a:spAutoFit/>
              </a:bodyPr>
              <a:lstStyle/>
              <a:p>
                <a:r>
                  <a:rPr lang="en-US" sz="700"/>
                  <a:t>6</a:t>
                </a:r>
              </a:p>
            </p:txBody>
          </p:sp>
          <p:sp>
            <p:nvSpPr>
              <p:cNvPr id="505" name="Hộp Văn bản 504">
                <a:extLst>
                  <a:ext uri="{FF2B5EF4-FFF2-40B4-BE49-F238E27FC236}">
                    <a16:creationId xmlns:a16="http://schemas.microsoft.com/office/drawing/2014/main" id="{2F797671-F5B7-5075-DC21-2B34F993E6E7}"/>
                  </a:ext>
                </a:extLst>
              </p:cNvPr>
              <p:cNvSpPr txBox="1"/>
              <p:nvPr/>
            </p:nvSpPr>
            <p:spPr>
              <a:xfrm>
                <a:off x="4671044" y="2905846"/>
                <a:ext cx="258549" cy="200055"/>
              </a:xfrm>
              <a:prstGeom prst="rect">
                <a:avLst/>
              </a:prstGeom>
              <a:noFill/>
            </p:spPr>
            <p:txBody>
              <a:bodyPr wrap="square" rtlCol="0">
                <a:spAutoFit/>
              </a:bodyPr>
              <a:lstStyle/>
              <a:p>
                <a:r>
                  <a:rPr lang="en-US" sz="700"/>
                  <a:t>6</a:t>
                </a:r>
              </a:p>
            </p:txBody>
          </p:sp>
          <p:sp>
            <p:nvSpPr>
              <p:cNvPr id="506" name="Hộp Văn bản 505">
                <a:extLst>
                  <a:ext uri="{FF2B5EF4-FFF2-40B4-BE49-F238E27FC236}">
                    <a16:creationId xmlns:a16="http://schemas.microsoft.com/office/drawing/2014/main" id="{D9E43802-EDE9-3B57-1E7A-D1CE07ACD2BB}"/>
                  </a:ext>
                </a:extLst>
              </p:cNvPr>
              <p:cNvSpPr txBox="1"/>
              <p:nvPr/>
            </p:nvSpPr>
            <p:spPr>
              <a:xfrm>
                <a:off x="4679207" y="3051147"/>
                <a:ext cx="258549" cy="200055"/>
              </a:xfrm>
              <a:prstGeom prst="rect">
                <a:avLst/>
              </a:prstGeom>
              <a:noFill/>
            </p:spPr>
            <p:txBody>
              <a:bodyPr wrap="square" rtlCol="0">
                <a:spAutoFit/>
              </a:bodyPr>
              <a:lstStyle/>
              <a:p>
                <a:r>
                  <a:rPr lang="en-US" sz="700"/>
                  <a:t>6</a:t>
                </a:r>
              </a:p>
            </p:txBody>
          </p:sp>
          <p:sp>
            <p:nvSpPr>
              <p:cNvPr id="507" name="Hộp Văn bản 506">
                <a:extLst>
                  <a:ext uri="{FF2B5EF4-FFF2-40B4-BE49-F238E27FC236}">
                    <a16:creationId xmlns:a16="http://schemas.microsoft.com/office/drawing/2014/main" id="{0482BF5C-09CB-6E54-B2AF-F97652D5C575}"/>
                  </a:ext>
                </a:extLst>
              </p:cNvPr>
              <p:cNvSpPr txBox="1"/>
              <p:nvPr/>
            </p:nvSpPr>
            <p:spPr>
              <a:xfrm>
                <a:off x="4687370" y="3196448"/>
                <a:ext cx="258549" cy="200055"/>
              </a:xfrm>
              <a:prstGeom prst="rect">
                <a:avLst/>
              </a:prstGeom>
              <a:noFill/>
            </p:spPr>
            <p:txBody>
              <a:bodyPr wrap="square" rtlCol="0">
                <a:spAutoFit/>
              </a:bodyPr>
              <a:lstStyle/>
              <a:p>
                <a:r>
                  <a:rPr lang="en-US" sz="700"/>
                  <a:t>6</a:t>
                </a:r>
              </a:p>
            </p:txBody>
          </p:sp>
          <p:sp>
            <p:nvSpPr>
              <p:cNvPr id="508" name="Hộp Văn bản 507">
                <a:extLst>
                  <a:ext uri="{FF2B5EF4-FFF2-40B4-BE49-F238E27FC236}">
                    <a16:creationId xmlns:a16="http://schemas.microsoft.com/office/drawing/2014/main" id="{25547D3C-5F6D-E20A-A4F9-26814FE9C63F}"/>
                  </a:ext>
                </a:extLst>
              </p:cNvPr>
              <p:cNvSpPr txBox="1"/>
              <p:nvPr/>
            </p:nvSpPr>
            <p:spPr>
              <a:xfrm>
                <a:off x="4695533" y="3341749"/>
                <a:ext cx="258549" cy="200055"/>
              </a:xfrm>
              <a:prstGeom prst="rect">
                <a:avLst/>
              </a:prstGeom>
              <a:noFill/>
            </p:spPr>
            <p:txBody>
              <a:bodyPr wrap="square" rtlCol="0">
                <a:spAutoFit/>
              </a:bodyPr>
              <a:lstStyle/>
              <a:p>
                <a:r>
                  <a:rPr lang="en-US" sz="700"/>
                  <a:t>7</a:t>
                </a:r>
              </a:p>
            </p:txBody>
          </p:sp>
          <p:sp>
            <p:nvSpPr>
              <p:cNvPr id="509" name="Hộp Văn bản 508">
                <a:extLst>
                  <a:ext uri="{FF2B5EF4-FFF2-40B4-BE49-F238E27FC236}">
                    <a16:creationId xmlns:a16="http://schemas.microsoft.com/office/drawing/2014/main" id="{7E7C1DD3-87D0-5EA9-A1BE-6E7F34DD710A}"/>
                  </a:ext>
                </a:extLst>
              </p:cNvPr>
              <p:cNvSpPr txBox="1"/>
              <p:nvPr/>
            </p:nvSpPr>
            <p:spPr>
              <a:xfrm>
                <a:off x="4975405" y="3207165"/>
                <a:ext cx="258549" cy="200055"/>
              </a:xfrm>
              <a:prstGeom prst="rect">
                <a:avLst/>
              </a:prstGeom>
              <a:noFill/>
            </p:spPr>
            <p:txBody>
              <a:bodyPr wrap="square" rtlCol="0">
                <a:spAutoFit/>
              </a:bodyPr>
              <a:lstStyle/>
              <a:p>
                <a:r>
                  <a:rPr lang="en-US" sz="700"/>
                  <a:t>7</a:t>
                </a:r>
              </a:p>
            </p:txBody>
          </p:sp>
          <p:sp>
            <p:nvSpPr>
              <p:cNvPr id="510" name="Hộp Văn bản 509">
                <a:extLst>
                  <a:ext uri="{FF2B5EF4-FFF2-40B4-BE49-F238E27FC236}">
                    <a16:creationId xmlns:a16="http://schemas.microsoft.com/office/drawing/2014/main" id="{F7027F8C-69CF-5E2B-8BC2-D9FA36FAE4A9}"/>
                  </a:ext>
                </a:extLst>
              </p:cNvPr>
              <p:cNvSpPr txBox="1"/>
              <p:nvPr/>
            </p:nvSpPr>
            <p:spPr>
              <a:xfrm>
                <a:off x="4982850" y="3348321"/>
                <a:ext cx="258549" cy="200055"/>
              </a:xfrm>
              <a:prstGeom prst="rect">
                <a:avLst/>
              </a:prstGeom>
              <a:noFill/>
            </p:spPr>
            <p:txBody>
              <a:bodyPr wrap="square" rtlCol="0">
                <a:spAutoFit/>
              </a:bodyPr>
              <a:lstStyle/>
              <a:p>
                <a:r>
                  <a:rPr lang="en-US" sz="700"/>
                  <a:t>7</a:t>
                </a:r>
              </a:p>
            </p:txBody>
          </p:sp>
          <p:sp>
            <p:nvSpPr>
              <p:cNvPr id="511" name="Hộp Văn bản 510">
                <a:extLst>
                  <a:ext uri="{FF2B5EF4-FFF2-40B4-BE49-F238E27FC236}">
                    <a16:creationId xmlns:a16="http://schemas.microsoft.com/office/drawing/2014/main" id="{ADBD4F9A-4E1A-641A-918D-84FDE31ED292}"/>
                  </a:ext>
                </a:extLst>
              </p:cNvPr>
              <p:cNvSpPr txBox="1"/>
              <p:nvPr/>
            </p:nvSpPr>
            <p:spPr>
              <a:xfrm>
                <a:off x="4830959" y="3503539"/>
                <a:ext cx="258549" cy="200055"/>
              </a:xfrm>
              <a:prstGeom prst="rect">
                <a:avLst/>
              </a:prstGeom>
              <a:noFill/>
            </p:spPr>
            <p:txBody>
              <a:bodyPr wrap="square" rtlCol="0">
                <a:spAutoFit/>
              </a:bodyPr>
              <a:lstStyle/>
              <a:p>
                <a:r>
                  <a:rPr lang="en-US" sz="700"/>
                  <a:t>7</a:t>
                </a:r>
              </a:p>
            </p:txBody>
          </p:sp>
          <p:sp>
            <p:nvSpPr>
              <p:cNvPr id="512" name="Hộp Văn bản 511">
                <a:extLst>
                  <a:ext uri="{FF2B5EF4-FFF2-40B4-BE49-F238E27FC236}">
                    <a16:creationId xmlns:a16="http://schemas.microsoft.com/office/drawing/2014/main" id="{EFF915ED-1D9D-3F76-EE2B-0E84DFBB74FF}"/>
                  </a:ext>
                </a:extLst>
              </p:cNvPr>
              <p:cNvSpPr txBox="1"/>
              <p:nvPr/>
            </p:nvSpPr>
            <p:spPr>
              <a:xfrm>
                <a:off x="4684775" y="3497509"/>
                <a:ext cx="258549" cy="200055"/>
              </a:xfrm>
              <a:prstGeom prst="rect">
                <a:avLst/>
              </a:prstGeom>
              <a:noFill/>
            </p:spPr>
            <p:txBody>
              <a:bodyPr wrap="square" rtlCol="0">
                <a:spAutoFit/>
              </a:bodyPr>
              <a:lstStyle/>
              <a:p>
                <a:r>
                  <a:rPr lang="en-US" sz="700"/>
                  <a:t>7</a:t>
                </a:r>
              </a:p>
            </p:txBody>
          </p:sp>
          <p:sp>
            <p:nvSpPr>
              <p:cNvPr id="513" name="Hộp Văn bản 512">
                <a:extLst>
                  <a:ext uri="{FF2B5EF4-FFF2-40B4-BE49-F238E27FC236}">
                    <a16:creationId xmlns:a16="http://schemas.microsoft.com/office/drawing/2014/main" id="{1F2C27C5-5928-9C37-585C-5A167587BB46}"/>
                  </a:ext>
                </a:extLst>
              </p:cNvPr>
              <p:cNvSpPr txBox="1"/>
              <p:nvPr/>
            </p:nvSpPr>
            <p:spPr>
              <a:xfrm>
                <a:off x="4538591" y="3491478"/>
                <a:ext cx="258549" cy="200055"/>
              </a:xfrm>
              <a:prstGeom prst="rect">
                <a:avLst/>
              </a:prstGeom>
              <a:noFill/>
            </p:spPr>
            <p:txBody>
              <a:bodyPr wrap="square" rtlCol="0">
                <a:spAutoFit/>
              </a:bodyPr>
              <a:lstStyle/>
              <a:p>
                <a:r>
                  <a:rPr lang="en-US" sz="700"/>
                  <a:t>7</a:t>
                </a:r>
              </a:p>
            </p:txBody>
          </p:sp>
          <p:sp>
            <p:nvSpPr>
              <p:cNvPr id="514" name="Hộp Văn bản 513">
                <a:extLst>
                  <a:ext uri="{FF2B5EF4-FFF2-40B4-BE49-F238E27FC236}">
                    <a16:creationId xmlns:a16="http://schemas.microsoft.com/office/drawing/2014/main" id="{11593DFB-A096-DAB2-B81D-EA54D78CEEEB}"/>
                  </a:ext>
                </a:extLst>
              </p:cNvPr>
              <p:cNvSpPr txBox="1"/>
              <p:nvPr/>
            </p:nvSpPr>
            <p:spPr>
              <a:xfrm>
                <a:off x="4370737" y="3501472"/>
                <a:ext cx="258549" cy="200055"/>
              </a:xfrm>
              <a:prstGeom prst="rect">
                <a:avLst/>
              </a:prstGeom>
              <a:noFill/>
            </p:spPr>
            <p:txBody>
              <a:bodyPr wrap="square" rtlCol="0">
                <a:spAutoFit/>
              </a:bodyPr>
              <a:lstStyle/>
              <a:p>
                <a:r>
                  <a:rPr lang="en-US" sz="700"/>
                  <a:t>8</a:t>
                </a:r>
              </a:p>
            </p:txBody>
          </p:sp>
          <p:sp>
            <p:nvSpPr>
              <p:cNvPr id="515" name="Hộp Văn bản 514">
                <a:extLst>
                  <a:ext uri="{FF2B5EF4-FFF2-40B4-BE49-F238E27FC236}">
                    <a16:creationId xmlns:a16="http://schemas.microsoft.com/office/drawing/2014/main" id="{7B9A6135-51A3-0016-AC92-9B17C061D833}"/>
                  </a:ext>
                </a:extLst>
              </p:cNvPr>
              <p:cNvSpPr txBox="1"/>
              <p:nvPr/>
            </p:nvSpPr>
            <p:spPr>
              <a:xfrm>
                <a:off x="4072441" y="3343362"/>
                <a:ext cx="258549" cy="200055"/>
              </a:xfrm>
              <a:prstGeom prst="rect">
                <a:avLst/>
              </a:prstGeom>
              <a:noFill/>
            </p:spPr>
            <p:txBody>
              <a:bodyPr wrap="square" rtlCol="0">
                <a:spAutoFit/>
              </a:bodyPr>
              <a:lstStyle/>
              <a:p>
                <a:r>
                  <a:rPr lang="en-US" sz="700"/>
                  <a:t>8</a:t>
                </a:r>
              </a:p>
            </p:txBody>
          </p:sp>
          <p:sp>
            <p:nvSpPr>
              <p:cNvPr id="516" name="Hộp Văn bản 515">
                <a:extLst>
                  <a:ext uri="{FF2B5EF4-FFF2-40B4-BE49-F238E27FC236}">
                    <a16:creationId xmlns:a16="http://schemas.microsoft.com/office/drawing/2014/main" id="{3921B1F0-CCD6-A8D1-7767-47EE8F40B76A}"/>
                  </a:ext>
                </a:extLst>
              </p:cNvPr>
              <p:cNvSpPr txBox="1"/>
              <p:nvPr/>
            </p:nvSpPr>
            <p:spPr>
              <a:xfrm>
                <a:off x="4059127" y="3201473"/>
                <a:ext cx="258549" cy="200055"/>
              </a:xfrm>
              <a:prstGeom prst="rect">
                <a:avLst/>
              </a:prstGeom>
              <a:noFill/>
            </p:spPr>
            <p:txBody>
              <a:bodyPr wrap="square" rtlCol="0">
                <a:spAutoFit/>
              </a:bodyPr>
              <a:lstStyle/>
              <a:p>
                <a:r>
                  <a:rPr lang="en-US" sz="700"/>
                  <a:t>8</a:t>
                </a:r>
              </a:p>
            </p:txBody>
          </p:sp>
          <p:sp>
            <p:nvSpPr>
              <p:cNvPr id="517" name="Hộp Văn bản 516">
                <a:extLst>
                  <a:ext uri="{FF2B5EF4-FFF2-40B4-BE49-F238E27FC236}">
                    <a16:creationId xmlns:a16="http://schemas.microsoft.com/office/drawing/2014/main" id="{73166706-0991-65BE-10DE-10F8039A468A}"/>
                  </a:ext>
                </a:extLst>
              </p:cNvPr>
              <p:cNvSpPr txBox="1"/>
              <p:nvPr/>
            </p:nvSpPr>
            <p:spPr>
              <a:xfrm>
                <a:off x="4068788" y="3054877"/>
                <a:ext cx="258549" cy="200055"/>
              </a:xfrm>
              <a:prstGeom prst="rect">
                <a:avLst/>
              </a:prstGeom>
              <a:noFill/>
            </p:spPr>
            <p:txBody>
              <a:bodyPr wrap="square" rtlCol="0">
                <a:spAutoFit/>
              </a:bodyPr>
              <a:lstStyle/>
              <a:p>
                <a:r>
                  <a:rPr lang="en-US" sz="700"/>
                  <a:t>9</a:t>
                </a:r>
              </a:p>
            </p:txBody>
          </p:sp>
          <p:sp>
            <p:nvSpPr>
              <p:cNvPr id="518" name="Hộp Văn bản 517">
                <a:extLst>
                  <a:ext uri="{FF2B5EF4-FFF2-40B4-BE49-F238E27FC236}">
                    <a16:creationId xmlns:a16="http://schemas.microsoft.com/office/drawing/2014/main" id="{08E84A73-5F57-7DAB-17C2-D63EBEA8D500}"/>
                  </a:ext>
                </a:extLst>
              </p:cNvPr>
              <p:cNvSpPr txBox="1"/>
              <p:nvPr/>
            </p:nvSpPr>
            <p:spPr>
              <a:xfrm>
                <a:off x="4059740" y="2902960"/>
                <a:ext cx="258549" cy="200055"/>
              </a:xfrm>
              <a:prstGeom prst="rect">
                <a:avLst/>
              </a:prstGeom>
              <a:noFill/>
            </p:spPr>
            <p:txBody>
              <a:bodyPr wrap="square" rtlCol="0">
                <a:spAutoFit/>
              </a:bodyPr>
              <a:lstStyle/>
              <a:p>
                <a:r>
                  <a:rPr lang="en-US" sz="700"/>
                  <a:t>9</a:t>
                </a:r>
              </a:p>
            </p:txBody>
          </p:sp>
          <p:sp>
            <p:nvSpPr>
              <p:cNvPr id="519" name="Hộp Văn bản 518">
                <a:extLst>
                  <a:ext uri="{FF2B5EF4-FFF2-40B4-BE49-F238E27FC236}">
                    <a16:creationId xmlns:a16="http://schemas.microsoft.com/office/drawing/2014/main" id="{03426A54-149E-3D89-F8B4-7A8B4DA76008}"/>
                  </a:ext>
                </a:extLst>
              </p:cNvPr>
              <p:cNvSpPr txBox="1"/>
              <p:nvPr/>
            </p:nvSpPr>
            <p:spPr>
              <a:xfrm>
                <a:off x="4050692" y="2751042"/>
                <a:ext cx="258549" cy="200055"/>
              </a:xfrm>
              <a:prstGeom prst="rect">
                <a:avLst/>
              </a:prstGeom>
              <a:noFill/>
            </p:spPr>
            <p:txBody>
              <a:bodyPr wrap="square" rtlCol="0">
                <a:spAutoFit/>
              </a:bodyPr>
              <a:lstStyle/>
              <a:p>
                <a:r>
                  <a:rPr lang="en-US" sz="700"/>
                  <a:t>9</a:t>
                </a:r>
              </a:p>
            </p:txBody>
          </p:sp>
          <p:sp>
            <p:nvSpPr>
              <p:cNvPr id="520" name="Hộp Văn bản 519">
                <a:extLst>
                  <a:ext uri="{FF2B5EF4-FFF2-40B4-BE49-F238E27FC236}">
                    <a16:creationId xmlns:a16="http://schemas.microsoft.com/office/drawing/2014/main" id="{D3E869F3-8240-5B7E-068F-A774B4819C68}"/>
                  </a:ext>
                </a:extLst>
              </p:cNvPr>
              <p:cNvSpPr txBox="1"/>
              <p:nvPr/>
            </p:nvSpPr>
            <p:spPr>
              <a:xfrm>
                <a:off x="5139895" y="2602000"/>
                <a:ext cx="258549" cy="200055"/>
              </a:xfrm>
              <a:prstGeom prst="rect">
                <a:avLst/>
              </a:prstGeom>
              <a:noFill/>
            </p:spPr>
            <p:txBody>
              <a:bodyPr wrap="square" rtlCol="0">
                <a:spAutoFit/>
              </a:bodyPr>
              <a:lstStyle/>
              <a:p>
                <a:r>
                  <a:rPr lang="en-US" sz="700"/>
                  <a:t>9</a:t>
                </a:r>
              </a:p>
            </p:txBody>
          </p:sp>
          <p:sp>
            <p:nvSpPr>
              <p:cNvPr id="521" name="Hộp Văn bản 520">
                <a:extLst>
                  <a:ext uri="{FF2B5EF4-FFF2-40B4-BE49-F238E27FC236}">
                    <a16:creationId xmlns:a16="http://schemas.microsoft.com/office/drawing/2014/main" id="{5A13AD83-2161-38F9-5AD2-E69B28B35933}"/>
                  </a:ext>
                </a:extLst>
              </p:cNvPr>
              <p:cNvSpPr txBox="1"/>
              <p:nvPr/>
            </p:nvSpPr>
            <p:spPr>
              <a:xfrm>
                <a:off x="5898071" y="2452363"/>
                <a:ext cx="258549" cy="200055"/>
              </a:xfrm>
              <a:prstGeom prst="rect">
                <a:avLst/>
              </a:prstGeom>
              <a:noFill/>
            </p:spPr>
            <p:txBody>
              <a:bodyPr wrap="square" rtlCol="0">
                <a:spAutoFit/>
              </a:bodyPr>
              <a:lstStyle/>
              <a:p>
                <a:r>
                  <a:rPr lang="en-US" sz="700"/>
                  <a:t>9</a:t>
                </a:r>
              </a:p>
            </p:txBody>
          </p:sp>
          <p:sp>
            <p:nvSpPr>
              <p:cNvPr id="522" name="Hộp Văn bản 521">
                <a:extLst>
                  <a:ext uri="{FF2B5EF4-FFF2-40B4-BE49-F238E27FC236}">
                    <a16:creationId xmlns:a16="http://schemas.microsoft.com/office/drawing/2014/main" id="{3EBD50F2-C6AD-4ABA-64FD-D9159937EC20}"/>
                  </a:ext>
                </a:extLst>
              </p:cNvPr>
              <p:cNvSpPr txBox="1"/>
              <p:nvPr/>
            </p:nvSpPr>
            <p:spPr>
              <a:xfrm>
                <a:off x="5301017" y="3497570"/>
                <a:ext cx="258549" cy="200055"/>
              </a:xfrm>
              <a:prstGeom prst="rect">
                <a:avLst/>
              </a:prstGeom>
              <a:noFill/>
            </p:spPr>
            <p:txBody>
              <a:bodyPr wrap="square" rtlCol="0">
                <a:spAutoFit/>
              </a:bodyPr>
              <a:lstStyle/>
              <a:p>
                <a:r>
                  <a:rPr lang="en-US" sz="700"/>
                  <a:t>9</a:t>
                </a:r>
              </a:p>
            </p:txBody>
          </p:sp>
          <p:sp>
            <p:nvSpPr>
              <p:cNvPr id="523" name="Hộp Văn bản 522">
                <a:extLst>
                  <a:ext uri="{FF2B5EF4-FFF2-40B4-BE49-F238E27FC236}">
                    <a16:creationId xmlns:a16="http://schemas.microsoft.com/office/drawing/2014/main" id="{7338A333-E2E5-2383-6263-27F5A1005389}"/>
                  </a:ext>
                </a:extLst>
              </p:cNvPr>
              <p:cNvSpPr txBox="1"/>
              <p:nvPr/>
            </p:nvSpPr>
            <p:spPr>
              <a:xfrm>
                <a:off x="4828345" y="4087880"/>
                <a:ext cx="258549" cy="200055"/>
              </a:xfrm>
              <a:prstGeom prst="rect">
                <a:avLst/>
              </a:prstGeom>
              <a:noFill/>
            </p:spPr>
            <p:txBody>
              <a:bodyPr wrap="square" rtlCol="0">
                <a:spAutoFit/>
              </a:bodyPr>
              <a:lstStyle/>
              <a:p>
                <a:r>
                  <a:rPr lang="en-US" sz="700"/>
                  <a:t>9</a:t>
                </a:r>
              </a:p>
            </p:txBody>
          </p:sp>
          <p:sp>
            <p:nvSpPr>
              <p:cNvPr id="525" name="Hộp Văn bản 524">
                <a:extLst>
                  <a:ext uri="{FF2B5EF4-FFF2-40B4-BE49-F238E27FC236}">
                    <a16:creationId xmlns:a16="http://schemas.microsoft.com/office/drawing/2014/main" id="{4C426A8C-CDEC-4E3D-2858-8E169815E176}"/>
                  </a:ext>
                </a:extLst>
              </p:cNvPr>
              <p:cNvSpPr txBox="1"/>
              <p:nvPr/>
            </p:nvSpPr>
            <p:spPr>
              <a:xfrm>
                <a:off x="5145644" y="4092829"/>
                <a:ext cx="258549" cy="200055"/>
              </a:xfrm>
              <a:prstGeom prst="rect">
                <a:avLst/>
              </a:prstGeom>
              <a:noFill/>
            </p:spPr>
            <p:txBody>
              <a:bodyPr wrap="square" rtlCol="0">
                <a:spAutoFit/>
              </a:bodyPr>
              <a:lstStyle/>
              <a:p>
                <a:r>
                  <a:rPr lang="en-US" sz="700"/>
                  <a:t>9</a:t>
                </a:r>
              </a:p>
            </p:txBody>
          </p:sp>
          <p:sp>
            <p:nvSpPr>
              <p:cNvPr id="526" name="Hộp Văn bản 525">
                <a:extLst>
                  <a:ext uri="{FF2B5EF4-FFF2-40B4-BE49-F238E27FC236}">
                    <a16:creationId xmlns:a16="http://schemas.microsoft.com/office/drawing/2014/main" id="{4F3DA032-CB0F-CB9A-4042-91A0B82A108D}"/>
                  </a:ext>
                </a:extLst>
              </p:cNvPr>
              <p:cNvSpPr txBox="1"/>
              <p:nvPr/>
            </p:nvSpPr>
            <p:spPr>
              <a:xfrm>
                <a:off x="5298225" y="3950120"/>
                <a:ext cx="258549" cy="200055"/>
              </a:xfrm>
              <a:prstGeom prst="rect">
                <a:avLst/>
              </a:prstGeom>
              <a:noFill/>
            </p:spPr>
            <p:txBody>
              <a:bodyPr wrap="square" rtlCol="0">
                <a:spAutoFit/>
              </a:bodyPr>
              <a:lstStyle/>
              <a:p>
                <a:r>
                  <a:rPr lang="en-US" sz="700"/>
                  <a:t>9</a:t>
                </a:r>
              </a:p>
            </p:txBody>
          </p:sp>
          <p:sp>
            <p:nvSpPr>
              <p:cNvPr id="527" name="Hộp Văn bản 526">
                <a:extLst>
                  <a:ext uri="{FF2B5EF4-FFF2-40B4-BE49-F238E27FC236}">
                    <a16:creationId xmlns:a16="http://schemas.microsoft.com/office/drawing/2014/main" id="{1F92B92F-67AE-C8C6-DB45-4E2E266D1063}"/>
                  </a:ext>
                </a:extLst>
              </p:cNvPr>
              <p:cNvSpPr txBox="1"/>
              <p:nvPr/>
            </p:nvSpPr>
            <p:spPr>
              <a:xfrm>
                <a:off x="5450807" y="3807410"/>
                <a:ext cx="258549" cy="200055"/>
              </a:xfrm>
              <a:prstGeom prst="rect">
                <a:avLst/>
              </a:prstGeom>
              <a:noFill/>
            </p:spPr>
            <p:txBody>
              <a:bodyPr wrap="square" rtlCol="0">
                <a:spAutoFit/>
              </a:bodyPr>
              <a:lstStyle/>
              <a:p>
                <a:r>
                  <a:rPr lang="en-US" sz="700"/>
                  <a:t>9</a:t>
                </a:r>
              </a:p>
            </p:txBody>
          </p:sp>
          <p:sp>
            <p:nvSpPr>
              <p:cNvPr id="528" name="Hộp Văn bản 527">
                <a:extLst>
                  <a:ext uri="{FF2B5EF4-FFF2-40B4-BE49-F238E27FC236}">
                    <a16:creationId xmlns:a16="http://schemas.microsoft.com/office/drawing/2014/main" id="{E80EE1EC-8C5E-EEDA-9BB6-D9331326DDF0}"/>
                  </a:ext>
                </a:extLst>
              </p:cNvPr>
              <p:cNvSpPr txBox="1"/>
              <p:nvPr/>
            </p:nvSpPr>
            <p:spPr>
              <a:xfrm>
                <a:off x="4544807" y="3637847"/>
                <a:ext cx="258549" cy="200055"/>
              </a:xfrm>
              <a:prstGeom prst="rect">
                <a:avLst/>
              </a:prstGeom>
              <a:noFill/>
            </p:spPr>
            <p:txBody>
              <a:bodyPr wrap="square" rtlCol="0">
                <a:spAutoFit/>
              </a:bodyPr>
              <a:lstStyle/>
              <a:p>
                <a:r>
                  <a:rPr lang="en-US" sz="700"/>
                  <a:t>8</a:t>
                </a:r>
              </a:p>
            </p:txBody>
          </p:sp>
          <p:sp>
            <p:nvSpPr>
              <p:cNvPr id="529" name="Hộp Văn bản 528">
                <a:extLst>
                  <a:ext uri="{FF2B5EF4-FFF2-40B4-BE49-F238E27FC236}">
                    <a16:creationId xmlns:a16="http://schemas.microsoft.com/office/drawing/2014/main" id="{06A3B4AC-6A21-C6F7-BD35-DE1E1EFD6D1B}"/>
                  </a:ext>
                </a:extLst>
              </p:cNvPr>
              <p:cNvSpPr txBox="1"/>
              <p:nvPr/>
            </p:nvSpPr>
            <p:spPr>
              <a:xfrm>
                <a:off x="4372110" y="3637807"/>
                <a:ext cx="258549" cy="200055"/>
              </a:xfrm>
              <a:prstGeom prst="rect">
                <a:avLst/>
              </a:prstGeom>
              <a:noFill/>
            </p:spPr>
            <p:txBody>
              <a:bodyPr wrap="square" rtlCol="0">
                <a:spAutoFit/>
              </a:bodyPr>
              <a:lstStyle/>
              <a:p>
                <a:r>
                  <a:rPr lang="en-US" sz="700"/>
                  <a:t>8</a:t>
                </a:r>
              </a:p>
            </p:txBody>
          </p:sp>
          <p:sp>
            <p:nvSpPr>
              <p:cNvPr id="530" name="Hộp Văn bản 529">
                <a:extLst>
                  <a:ext uri="{FF2B5EF4-FFF2-40B4-BE49-F238E27FC236}">
                    <a16:creationId xmlns:a16="http://schemas.microsoft.com/office/drawing/2014/main" id="{F356E531-7DC4-7136-6F86-569F8FBA461D}"/>
                  </a:ext>
                </a:extLst>
              </p:cNvPr>
              <p:cNvSpPr txBox="1"/>
              <p:nvPr/>
            </p:nvSpPr>
            <p:spPr>
              <a:xfrm>
                <a:off x="4523633" y="3805208"/>
                <a:ext cx="258549" cy="200055"/>
              </a:xfrm>
              <a:prstGeom prst="rect">
                <a:avLst/>
              </a:prstGeom>
              <a:noFill/>
            </p:spPr>
            <p:txBody>
              <a:bodyPr wrap="square" rtlCol="0">
                <a:spAutoFit/>
              </a:bodyPr>
              <a:lstStyle/>
              <a:p>
                <a:r>
                  <a:rPr lang="en-US" sz="700"/>
                  <a:t>8</a:t>
                </a:r>
              </a:p>
            </p:txBody>
          </p:sp>
          <p:sp>
            <p:nvSpPr>
              <p:cNvPr id="531" name="Hộp Văn bản 530">
                <a:extLst>
                  <a:ext uri="{FF2B5EF4-FFF2-40B4-BE49-F238E27FC236}">
                    <a16:creationId xmlns:a16="http://schemas.microsoft.com/office/drawing/2014/main" id="{765A463A-DFF1-6002-84A1-0C66031B15FF}"/>
                  </a:ext>
                </a:extLst>
              </p:cNvPr>
              <p:cNvSpPr txBox="1"/>
              <p:nvPr/>
            </p:nvSpPr>
            <p:spPr>
              <a:xfrm>
                <a:off x="4992844" y="3496722"/>
                <a:ext cx="258549" cy="200055"/>
              </a:xfrm>
              <a:prstGeom prst="rect">
                <a:avLst/>
              </a:prstGeom>
              <a:noFill/>
            </p:spPr>
            <p:txBody>
              <a:bodyPr wrap="square" rtlCol="0">
                <a:spAutoFit/>
              </a:bodyPr>
              <a:lstStyle/>
              <a:p>
                <a:r>
                  <a:rPr lang="en-US" sz="700"/>
                  <a:t>8</a:t>
                </a:r>
              </a:p>
            </p:txBody>
          </p:sp>
          <p:sp>
            <p:nvSpPr>
              <p:cNvPr id="532" name="Hộp Văn bản 531">
                <a:extLst>
                  <a:ext uri="{FF2B5EF4-FFF2-40B4-BE49-F238E27FC236}">
                    <a16:creationId xmlns:a16="http://schemas.microsoft.com/office/drawing/2014/main" id="{3D398AD1-2988-D853-C98B-8A0B2D486B44}"/>
                  </a:ext>
                </a:extLst>
              </p:cNvPr>
              <p:cNvSpPr txBox="1"/>
              <p:nvPr/>
            </p:nvSpPr>
            <p:spPr>
              <a:xfrm>
                <a:off x="5155119" y="3496722"/>
                <a:ext cx="258549" cy="200055"/>
              </a:xfrm>
              <a:prstGeom prst="rect">
                <a:avLst/>
              </a:prstGeom>
              <a:noFill/>
            </p:spPr>
            <p:txBody>
              <a:bodyPr wrap="square" rtlCol="0">
                <a:spAutoFit/>
              </a:bodyPr>
              <a:lstStyle/>
              <a:p>
                <a:r>
                  <a:rPr lang="en-US" sz="700"/>
                  <a:t>8</a:t>
                </a:r>
              </a:p>
            </p:txBody>
          </p:sp>
          <p:sp>
            <p:nvSpPr>
              <p:cNvPr id="533" name="Hộp Văn bản 532">
                <a:extLst>
                  <a:ext uri="{FF2B5EF4-FFF2-40B4-BE49-F238E27FC236}">
                    <a16:creationId xmlns:a16="http://schemas.microsoft.com/office/drawing/2014/main" id="{14D3796A-2DFB-17BF-BB64-77DF4E5553B6}"/>
                  </a:ext>
                </a:extLst>
              </p:cNvPr>
              <p:cNvSpPr txBox="1"/>
              <p:nvPr/>
            </p:nvSpPr>
            <p:spPr>
              <a:xfrm>
                <a:off x="5442535" y="3491842"/>
                <a:ext cx="258549" cy="200055"/>
              </a:xfrm>
              <a:prstGeom prst="rect">
                <a:avLst/>
              </a:prstGeom>
              <a:noFill/>
            </p:spPr>
            <p:txBody>
              <a:bodyPr wrap="square" rtlCol="0">
                <a:spAutoFit/>
              </a:bodyPr>
              <a:lstStyle/>
              <a:p>
                <a:r>
                  <a:rPr lang="en-US" sz="700"/>
                  <a:t>8</a:t>
                </a:r>
              </a:p>
            </p:txBody>
          </p:sp>
          <p:sp>
            <p:nvSpPr>
              <p:cNvPr id="534" name="Hộp Văn bản 533">
                <a:extLst>
                  <a:ext uri="{FF2B5EF4-FFF2-40B4-BE49-F238E27FC236}">
                    <a16:creationId xmlns:a16="http://schemas.microsoft.com/office/drawing/2014/main" id="{F36D6B1B-E580-C0E1-88D2-6DFECF266783}"/>
                  </a:ext>
                </a:extLst>
              </p:cNvPr>
              <p:cNvSpPr txBox="1"/>
              <p:nvPr/>
            </p:nvSpPr>
            <p:spPr>
              <a:xfrm>
                <a:off x="5729951" y="3486962"/>
                <a:ext cx="258549" cy="200055"/>
              </a:xfrm>
              <a:prstGeom prst="rect">
                <a:avLst/>
              </a:prstGeom>
              <a:noFill/>
            </p:spPr>
            <p:txBody>
              <a:bodyPr wrap="square" rtlCol="0">
                <a:spAutoFit/>
              </a:bodyPr>
              <a:lstStyle/>
              <a:p>
                <a:r>
                  <a:rPr lang="en-US" sz="700"/>
                  <a:t>8</a:t>
                </a:r>
              </a:p>
            </p:txBody>
          </p:sp>
          <p:sp>
            <p:nvSpPr>
              <p:cNvPr id="535" name="Hộp Văn bản 534">
                <a:extLst>
                  <a:ext uri="{FF2B5EF4-FFF2-40B4-BE49-F238E27FC236}">
                    <a16:creationId xmlns:a16="http://schemas.microsoft.com/office/drawing/2014/main" id="{F3346026-2058-E6D8-491F-D9A2E435CED5}"/>
                  </a:ext>
                </a:extLst>
              </p:cNvPr>
              <p:cNvSpPr txBox="1"/>
              <p:nvPr/>
            </p:nvSpPr>
            <p:spPr>
              <a:xfrm>
                <a:off x="5606806" y="3495928"/>
                <a:ext cx="258549" cy="200055"/>
              </a:xfrm>
              <a:prstGeom prst="rect">
                <a:avLst/>
              </a:prstGeom>
              <a:noFill/>
            </p:spPr>
            <p:txBody>
              <a:bodyPr wrap="square" rtlCol="0">
                <a:spAutoFit/>
              </a:bodyPr>
              <a:lstStyle/>
              <a:p>
                <a:r>
                  <a:rPr lang="en-US" sz="700"/>
                  <a:t>8</a:t>
                </a:r>
              </a:p>
            </p:txBody>
          </p:sp>
          <p:sp>
            <p:nvSpPr>
              <p:cNvPr id="536" name="Hộp Văn bản 535">
                <a:extLst>
                  <a:ext uri="{FF2B5EF4-FFF2-40B4-BE49-F238E27FC236}">
                    <a16:creationId xmlns:a16="http://schemas.microsoft.com/office/drawing/2014/main" id="{DED7E762-FC24-790A-E4CF-24816B45741F}"/>
                  </a:ext>
                </a:extLst>
              </p:cNvPr>
              <p:cNvSpPr txBox="1"/>
              <p:nvPr/>
            </p:nvSpPr>
            <p:spPr>
              <a:xfrm>
                <a:off x="5447562" y="3647568"/>
                <a:ext cx="258549" cy="200055"/>
              </a:xfrm>
              <a:prstGeom prst="rect">
                <a:avLst/>
              </a:prstGeom>
              <a:noFill/>
            </p:spPr>
            <p:txBody>
              <a:bodyPr wrap="square" rtlCol="0">
                <a:spAutoFit/>
              </a:bodyPr>
              <a:lstStyle/>
              <a:p>
                <a:r>
                  <a:rPr lang="en-US" sz="700"/>
                  <a:t>8</a:t>
                </a:r>
              </a:p>
            </p:txBody>
          </p:sp>
          <p:sp>
            <p:nvSpPr>
              <p:cNvPr id="537" name="Hộp Văn bản 536">
                <a:extLst>
                  <a:ext uri="{FF2B5EF4-FFF2-40B4-BE49-F238E27FC236}">
                    <a16:creationId xmlns:a16="http://schemas.microsoft.com/office/drawing/2014/main" id="{15E79F5F-AB1E-AA39-9534-BF72D024814A}"/>
                  </a:ext>
                </a:extLst>
              </p:cNvPr>
              <p:cNvSpPr txBox="1"/>
              <p:nvPr/>
            </p:nvSpPr>
            <p:spPr>
              <a:xfrm>
                <a:off x="5298121" y="3648184"/>
                <a:ext cx="258549" cy="200055"/>
              </a:xfrm>
              <a:prstGeom prst="rect">
                <a:avLst/>
              </a:prstGeom>
              <a:noFill/>
            </p:spPr>
            <p:txBody>
              <a:bodyPr wrap="square" rtlCol="0">
                <a:spAutoFit/>
              </a:bodyPr>
              <a:lstStyle/>
              <a:p>
                <a:r>
                  <a:rPr lang="en-US" sz="700"/>
                  <a:t>8</a:t>
                </a:r>
              </a:p>
            </p:txBody>
          </p:sp>
          <p:sp>
            <p:nvSpPr>
              <p:cNvPr id="538" name="Hộp Văn bản 537">
                <a:extLst>
                  <a:ext uri="{FF2B5EF4-FFF2-40B4-BE49-F238E27FC236}">
                    <a16:creationId xmlns:a16="http://schemas.microsoft.com/office/drawing/2014/main" id="{26310CF7-DC24-F910-BC3F-E3D34F637395}"/>
                  </a:ext>
                </a:extLst>
              </p:cNvPr>
              <p:cNvSpPr txBox="1"/>
              <p:nvPr/>
            </p:nvSpPr>
            <p:spPr>
              <a:xfrm>
                <a:off x="4979748" y="3652635"/>
                <a:ext cx="258549" cy="200055"/>
              </a:xfrm>
              <a:prstGeom prst="rect">
                <a:avLst/>
              </a:prstGeom>
              <a:noFill/>
            </p:spPr>
            <p:txBody>
              <a:bodyPr wrap="square" rtlCol="0">
                <a:spAutoFit/>
              </a:bodyPr>
              <a:lstStyle/>
              <a:p>
                <a:r>
                  <a:rPr lang="en-US" sz="700"/>
                  <a:t>8</a:t>
                </a:r>
              </a:p>
            </p:txBody>
          </p:sp>
          <p:sp>
            <p:nvSpPr>
              <p:cNvPr id="539" name="Hộp Văn bản 538">
                <a:extLst>
                  <a:ext uri="{FF2B5EF4-FFF2-40B4-BE49-F238E27FC236}">
                    <a16:creationId xmlns:a16="http://schemas.microsoft.com/office/drawing/2014/main" id="{F2287100-4EBA-D6E5-5584-38184F151CB1}"/>
                  </a:ext>
                </a:extLst>
              </p:cNvPr>
              <p:cNvSpPr txBox="1"/>
              <p:nvPr/>
            </p:nvSpPr>
            <p:spPr>
              <a:xfrm>
                <a:off x="4688346" y="3647511"/>
                <a:ext cx="258549" cy="200055"/>
              </a:xfrm>
              <a:prstGeom prst="rect">
                <a:avLst/>
              </a:prstGeom>
              <a:noFill/>
            </p:spPr>
            <p:txBody>
              <a:bodyPr wrap="square" rtlCol="0">
                <a:spAutoFit/>
              </a:bodyPr>
              <a:lstStyle/>
              <a:p>
                <a:r>
                  <a:rPr lang="en-US" sz="700"/>
                  <a:t>6</a:t>
                </a:r>
              </a:p>
            </p:txBody>
          </p:sp>
          <p:sp>
            <p:nvSpPr>
              <p:cNvPr id="540" name="Hộp Văn bản 539">
                <a:extLst>
                  <a:ext uri="{FF2B5EF4-FFF2-40B4-BE49-F238E27FC236}">
                    <a16:creationId xmlns:a16="http://schemas.microsoft.com/office/drawing/2014/main" id="{E4F76594-9110-FAC1-E266-049C69C92B79}"/>
                  </a:ext>
                </a:extLst>
              </p:cNvPr>
              <p:cNvSpPr txBox="1"/>
              <p:nvPr/>
            </p:nvSpPr>
            <p:spPr>
              <a:xfrm>
                <a:off x="4678514" y="3935121"/>
                <a:ext cx="258549" cy="200055"/>
              </a:xfrm>
              <a:prstGeom prst="rect">
                <a:avLst/>
              </a:prstGeom>
              <a:noFill/>
            </p:spPr>
            <p:txBody>
              <a:bodyPr wrap="square" rtlCol="0">
                <a:spAutoFit/>
              </a:bodyPr>
              <a:lstStyle/>
              <a:p>
                <a:r>
                  <a:rPr lang="en-US" sz="700"/>
                  <a:t>6</a:t>
                </a:r>
              </a:p>
            </p:txBody>
          </p:sp>
          <p:sp>
            <p:nvSpPr>
              <p:cNvPr id="541" name="Hộp Văn bản 540">
                <a:extLst>
                  <a:ext uri="{FF2B5EF4-FFF2-40B4-BE49-F238E27FC236}">
                    <a16:creationId xmlns:a16="http://schemas.microsoft.com/office/drawing/2014/main" id="{2BD949A3-8CE7-49E8-F156-1F0DE029B044}"/>
                  </a:ext>
                </a:extLst>
              </p:cNvPr>
              <p:cNvSpPr txBox="1"/>
              <p:nvPr/>
            </p:nvSpPr>
            <p:spPr>
              <a:xfrm>
                <a:off x="5619073" y="3650751"/>
                <a:ext cx="258549" cy="200055"/>
              </a:xfrm>
              <a:prstGeom prst="rect">
                <a:avLst/>
              </a:prstGeom>
              <a:noFill/>
            </p:spPr>
            <p:txBody>
              <a:bodyPr wrap="square" rtlCol="0">
                <a:spAutoFit/>
              </a:bodyPr>
              <a:lstStyle/>
              <a:p>
                <a:r>
                  <a:rPr lang="en-US" sz="700"/>
                  <a:t>6</a:t>
                </a:r>
              </a:p>
            </p:txBody>
          </p:sp>
          <p:sp>
            <p:nvSpPr>
              <p:cNvPr id="542" name="Hộp Văn bản 541">
                <a:extLst>
                  <a:ext uri="{FF2B5EF4-FFF2-40B4-BE49-F238E27FC236}">
                    <a16:creationId xmlns:a16="http://schemas.microsoft.com/office/drawing/2014/main" id="{0E0E92E2-2F9F-2B8F-EC52-6380FFF115D8}"/>
                  </a:ext>
                </a:extLst>
              </p:cNvPr>
              <p:cNvSpPr txBox="1"/>
              <p:nvPr/>
            </p:nvSpPr>
            <p:spPr>
              <a:xfrm>
                <a:off x="4219213" y="3495992"/>
                <a:ext cx="258549" cy="200055"/>
              </a:xfrm>
              <a:prstGeom prst="rect">
                <a:avLst/>
              </a:prstGeom>
              <a:noFill/>
            </p:spPr>
            <p:txBody>
              <a:bodyPr wrap="square" rtlCol="0">
                <a:spAutoFit/>
              </a:bodyPr>
              <a:lstStyle/>
              <a:p>
                <a:r>
                  <a:rPr lang="en-US" sz="700"/>
                  <a:t>6</a:t>
                </a:r>
              </a:p>
            </p:txBody>
          </p:sp>
          <p:sp>
            <p:nvSpPr>
              <p:cNvPr id="543" name="Hộp Văn bản 542">
                <a:extLst>
                  <a:ext uri="{FF2B5EF4-FFF2-40B4-BE49-F238E27FC236}">
                    <a16:creationId xmlns:a16="http://schemas.microsoft.com/office/drawing/2014/main" id="{15375756-A528-591F-7452-EB323FFCD80A}"/>
                  </a:ext>
                </a:extLst>
              </p:cNvPr>
              <p:cNvSpPr txBox="1"/>
              <p:nvPr/>
            </p:nvSpPr>
            <p:spPr>
              <a:xfrm>
                <a:off x="4366238" y="3210738"/>
                <a:ext cx="258549" cy="200055"/>
              </a:xfrm>
              <a:prstGeom prst="rect">
                <a:avLst/>
              </a:prstGeom>
              <a:noFill/>
            </p:spPr>
            <p:txBody>
              <a:bodyPr wrap="square" rtlCol="0">
                <a:spAutoFit/>
              </a:bodyPr>
              <a:lstStyle/>
              <a:p>
                <a:r>
                  <a:rPr lang="en-US" sz="700"/>
                  <a:t>6</a:t>
                </a:r>
              </a:p>
            </p:txBody>
          </p:sp>
          <p:sp>
            <p:nvSpPr>
              <p:cNvPr id="544" name="Hộp Văn bản 543">
                <a:extLst>
                  <a:ext uri="{FF2B5EF4-FFF2-40B4-BE49-F238E27FC236}">
                    <a16:creationId xmlns:a16="http://schemas.microsoft.com/office/drawing/2014/main" id="{9253F5BE-773C-8C01-0BFF-877EF39F3B12}"/>
                  </a:ext>
                </a:extLst>
              </p:cNvPr>
              <p:cNvSpPr txBox="1"/>
              <p:nvPr/>
            </p:nvSpPr>
            <p:spPr>
              <a:xfrm>
                <a:off x="4985613" y="2899455"/>
                <a:ext cx="258549" cy="200055"/>
              </a:xfrm>
              <a:prstGeom prst="rect">
                <a:avLst/>
              </a:prstGeom>
              <a:noFill/>
            </p:spPr>
            <p:txBody>
              <a:bodyPr wrap="square" rtlCol="0">
                <a:spAutoFit/>
              </a:bodyPr>
              <a:lstStyle/>
              <a:p>
                <a:r>
                  <a:rPr lang="en-US" sz="700"/>
                  <a:t>5</a:t>
                </a:r>
              </a:p>
            </p:txBody>
          </p:sp>
          <p:sp>
            <p:nvSpPr>
              <p:cNvPr id="545" name="Hộp Văn bản 544">
                <a:extLst>
                  <a:ext uri="{FF2B5EF4-FFF2-40B4-BE49-F238E27FC236}">
                    <a16:creationId xmlns:a16="http://schemas.microsoft.com/office/drawing/2014/main" id="{7EE37F46-4E8E-C557-A883-34B377544150}"/>
                  </a:ext>
                </a:extLst>
              </p:cNvPr>
              <p:cNvSpPr txBox="1"/>
              <p:nvPr/>
            </p:nvSpPr>
            <p:spPr>
              <a:xfrm>
                <a:off x="4527052" y="2891505"/>
                <a:ext cx="258549" cy="200055"/>
              </a:xfrm>
              <a:prstGeom prst="rect">
                <a:avLst/>
              </a:prstGeom>
              <a:noFill/>
            </p:spPr>
            <p:txBody>
              <a:bodyPr wrap="square" rtlCol="0">
                <a:spAutoFit/>
              </a:bodyPr>
              <a:lstStyle/>
              <a:p>
                <a:r>
                  <a:rPr lang="en-US" sz="700"/>
                  <a:t>5</a:t>
                </a:r>
              </a:p>
            </p:txBody>
          </p:sp>
          <p:sp>
            <p:nvSpPr>
              <p:cNvPr id="546" name="Hộp Văn bản 545">
                <a:extLst>
                  <a:ext uri="{FF2B5EF4-FFF2-40B4-BE49-F238E27FC236}">
                    <a16:creationId xmlns:a16="http://schemas.microsoft.com/office/drawing/2014/main" id="{2139A374-7F6F-4BFB-8161-FCF26AC9578F}"/>
                  </a:ext>
                </a:extLst>
              </p:cNvPr>
              <p:cNvSpPr txBox="1"/>
              <p:nvPr/>
            </p:nvSpPr>
            <p:spPr>
              <a:xfrm>
                <a:off x="5302017" y="3047324"/>
                <a:ext cx="258549" cy="200055"/>
              </a:xfrm>
              <a:prstGeom prst="rect">
                <a:avLst/>
              </a:prstGeom>
              <a:noFill/>
            </p:spPr>
            <p:txBody>
              <a:bodyPr wrap="square" rtlCol="0">
                <a:spAutoFit/>
              </a:bodyPr>
              <a:lstStyle/>
              <a:p>
                <a:r>
                  <a:rPr lang="en-US" sz="700"/>
                  <a:t>5</a:t>
                </a:r>
              </a:p>
            </p:txBody>
          </p:sp>
          <p:sp>
            <p:nvSpPr>
              <p:cNvPr id="547" name="Hộp Văn bản 546">
                <a:extLst>
                  <a:ext uri="{FF2B5EF4-FFF2-40B4-BE49-F238E27FC236}">
                    <a16:creationId xmlns:a16="http://schemas.microsoft.com/office/drawing/2014/main" id="{F11B44E8-7367-088D-43F2-457938F07303}"/>
                  </a:ext>
                </a:extLst>
              </p:cNvPr>
              <p:cNvSpPr txBox="1"/>
              <p:nvPr/>
            </p:nvSpPr>
            <p:spPr>
              <a:xfrm>
                <a:off x="5453907" y="2745863"/>
                <a:ext cx="258549" cy="200055"/>
              </a:xfrm>
              <a:prstGeom prst="rect">
                <a:avLst/>
              </a:prstGeom>
              <a:noFill/>
            </p:spPr>
            <p:txBody>
              <a:bodyPr wrap="square" rtlCol="0">
                <a:spAutoFit/>
              </a:bodyPr>
              <a:lstStyle/>
              <a:p>
                <a:r>
                  <a:rPr lang="en-US" sz="700"/>
                  <a:t>5</a:t>
                </a:r>
              </a:p>
            </p:txBody>
          </p:sp>
          <p:sp>
            <p:nvSpPr>
              <p:cNvPr id="548" name="Hộp Văn bản 547">
                <a:extLst>
                  <a:ext uri="{FF2B5EF4-FFF2-40B4-BE49-F238E27FC236}">
                    <a16:creationId xmlns:a16="http://schemas.microsoft.com/office/drawing/2014/main" id="{75E55149-0904-DDF8-E0F1-F3926A33FDED}"/>
                  </a:ext>
                </a:extLst>
              </p:cNvPr>
              <p:cNvSpPr txBox="1"/>
              <p:nvPr/>
            </p:nvSpPr>
            <p:spPr>
              <a:xfrm>
                <a:off x="3898126" y="2895507"/>
                <a:ext cx="258549" cy="200055"/>
              </a:xfrm>
              <a:prstGeom prst="rect">
                <a:avLst/>
              </a:prstGeom>
              <a:noFill/>
            </p:spPr>
            <p:txBody>
              <a:bodyPr wrap="square" rtlCol="0">
                <a:spAutoFit/>
              </a:bodyPr>
              <a:lstStyle/>
              <a:p>
                <a:r>
                  <a:rPr lang="en-US" sz="700"/>
                  <a:t>5</a:t>
                </a:r>
              </a:p>
            </p:txBody>
          </p:sp>
          <p:sp>
            <p:nvSpPr>
              <p:cNvPr id="549" name="Hộp Văn bản 548">
                <a:extLst>
                  <a:ext uri="{FF2B5EF4-FFF2-40B4-BE49-F238E27FC236}">
                    <a16:creationId xmlns:a16="http://schemas.microsoft.com/office/drawing/2014/main" id="{08692C80-1E6C-D951-C942-832E45BE4F6F}"/>
                  </a:ext>
                </a:extLst>
              </p:cNvPr>
              <p:cNvSpPr txBox="1"/>
              <p:nvPr/>
            </p:nvSpPr>
            <p:spPr>
              <a:xfrm>
                <a:off x="3906445" y="3053266"/>
                <a:ext cx="258549" cy="200055"/>
              </a:xfrm>
              <a:prstGeom prst="rect">
                <a:avLst/>
              </a:prstGeom>
              <a:noFill/>
            </p:spPr>
            <p:txBody>
              <a:bodyPr wrap="square" rtlCol="0">
                <a:spAutoFit/>
              </a:bodyPr>
              <a:lstStyle/>
              <a:p>
                <a:r>
                  <a:rPr lang="en-US" sz="700"/>
                  <a:t>5</a:t>
                </a:r>
              </a:p>
            </p:txBody>
          </p:sp>
          <p:sp>
            <p:nvSpPr>
              <p:cNvPr id="550" name="Hộp Văn bản 549">
                <a:extLst>
                  <a:ext uri="{FF2B5EF4-FFF2-40B4-BE49-F238E27FC236}">
                    <a16:creationId xmlns:a16="http://schemas.microsoft.com/office/drawing/2014/main" id="{BB003A6D-9FEE-D937-54FB-1B4269C6553B}"/>
                  </a:ext>
                </a:extLst>
              </p:cNvPr>
              <p:cNvSpPr txBox="1"/>
              <p:nvPr/>
            </p:nvSpPr>
            <p:spPr>
              <a:xfrm>
                <a:off x="4676775" y="2609373"/>
                <a:ext cx="258549" cy="200055"/>
              </a:xfrm>
              <a:prstGeom prst="rect">
                <a:avLst/>
              </a:prstGeom>
              <a:noFill/>
            </p:spPr>
            <p:txBody>
              <a:bodyPr wrap="square" rtlCol="0">
                <a:spAutoFit/>
              </a:bodyPr>
              <a:lstStyle/>
              <a:p>
                <a:r>
                  <a:rPr lang="en-US" sz="700"/>
                  <a:t>4</a:t>
                </a:r>
              </a:p>
            </p:txBody>
          </p:sp>
          <p:sp>
            <p:nvSpPr>
              <p:cNvPr id="551" name="Hộp Văn bản 550">
                <a:extLst>
                  <a:ext uri="{FF2B5EF4-FFF2-40B4-BE49-F238E27FC236}">
                    <a16:creationId xmlns:a16="http://schemas.microsoft.com/office/drawing/2014/main" id="{16AAD4FD-333B-84FE-2EBD-5AB0A242D766}"/>
                  </a:ext>
                </a:extLst>
              </p:cNvPr>
              <p:cNvSpPr txBox="1"/>
              <p:nvPr/>
            </p:nvSpPr>
            <p:spPr>
              <a:xfrm>
                <a:off x="3892728" y="2748721"/>
                <a:ext cx="258549" cy="200055"/>
              </a:xfrm>
              <a:prstGeom prst="rect">
                <a:avLst/>
              </a:prstGeom>
              <a:noFill/>
            </p:spPr>
            <p:txBody>
              <a:bodyPr wrap="square" rtlCol="0">
                <a:spAutoFit/>
              </a:bodyPr>
              <a:lstStyle/>
              <a:p>
                <a:r>
                  <a:rPr lang="en-US" sz="700"/>
                  <a:t>4</a:t>
                </a:r>
              </a:p>
            </p:txBody>
          </p:sp>
          <p:sp>
            <p:nvSpPr>
              <p:cNvPr id="552" name="Hộp Văn bản 551">
                <a:extLst>
                  <a:ext uri="{FF2B5EF4-FFF2-40B4-BE49-F238E27FC236}">
                    <a16:creationId xmlns:a16="http://schemas.microsoft.com/office/drawing/2014/main" id="{791168CB-41E2-3C99-7DD8-30046CC6F68D}"/>
                  </a:ext>
                </a:extLst>
              </p:cNvPr>
              <p:cNvSpPr txBox="1"/>
              <p:nvPr/>
            </p:nvSpPr>
            <p:spPr>
              <a:xfrm>
                <a:off x="5288151" y="2469526"/>
                <a:ext cx="258549" cy="200055"/>
              </a:xfrm>
              <a:prstGeom prst="rect">
                <a:avLst/>
              </a:prstGeom>
              <a:noFill/>
            </p:spPr>
            <p:txBody>
              <a:bodyPr wrap="square" rtlCol="0">
                <a:spAutoFit/>
              </a:bodyPr>
              <a:lstStyle/>
              <a:p>
                <a:r>
                  <a:rPr lang="en-US" sz="700"/>
                  <a:t>4</a:t>
                </a:r>
              </a:p>
            </p:txBody>
          </p:sp>
          <p:sp>
            <p:nvSpPr>
              <p:cNvPr id="553" name="Hộp Văn bản 552">
                <a:extLst>
                  <a:ext uri="{FF2B5EF4-FFF2-40B4-BE49-F238E27FC236}">
                    <a16:creationId xmlns:a16="http://schemas.microsoft.com/office/drawing/2014/main" id="{E7E19E47-3CB3-1E83-4D50-01D301E9D191}"/>
                  </a:ext>
                </a:extLst>
              </p:cNvPr>
              <p:cNvSpPr txBox="1"/>
              <p:nvPr/>
            </p:nvSpPr>
            <p:spPr>
              <a:xfrm>
                <a:off x="4360575" y="2287533"/>
                <a:ext cx="258549" cy="200055"/>
              </a:xfrm>
              <a:prstGeom prst="rect">
                <a:avLst/>
              </a:prstGeom>
              <a:noFill/>
            </p:spPr>
            <p:txBody>
              <a:bodyPr wrap="square" rtlCol="0">
                <a:spAutoFit/>
              </a:bodyPr>
              <a:lstStyle/>
              <a:p>
                <a:r>
                  <a:rPr lang="en-US" sz="700"/>
                  <a:t>4</a:t>
                </a:r>
              </a:p>
            </p:txBody>
          </p:sp>
          <p:sp>
            <p:nvSpPr>
              <p:cNvPr id="554" name="Hộp Văn bản 553">
                <a:extLst>
                  <a:ext uri="{FF2B5EF4-FFF2-40B4-BE49-F238E27FC236}">
                    <a16:creationId xmlns:a16="http://schemas.microsoft.com/office/drawing/2014/main" id="{A51CB11B-0811-D632-33C7-8B0DDF438342}"/>
                  </a:ext>
                </a:extLst>
              </p:cNvPr>
              <p:cNvSpPr txBox="1"/>
              <p:nvPr/>
            </p:nvSpPr>
            <p:spPr>
              <a:xfrm>
                <a:off x="4047383" y="2462732"/>
                <a:ext cx="258549" cy="200055"/>
              </a:xfrm>
              <a:prstGeom prst="rect">
                <a:avLst/>
              </a:prstGeom>
              <a:noFill/>
            </p:spPr>
            <p:txBody>
              <a:bodyPr wrap="square" rtlCol="0">
                <a:spAutoFit/>
              </a:bodyPr>
              <a:lstStyle/>
              <a:p>
                <a:r>
                  <a:rPr lang="en-US" sz="700"/>
                  <a:t>4</a:t>
                </a:r>
              </a:p>
            </p:txBody>
          </p:sp>
          <p:sp>
            <p:nvSpPr>
              <p:cNvPr id="555" name="Hộp Văn bản 554">
                <a:extLst>
                  <a:ext uri="{FF2B5EF4-FFF2-40B4-BE49-F238E27FC236}">
                    <a16:creationId xmlns:a16="http://schemas.microsoft.com/office/drawing/2014/main" id="{5ECE52FC-9CCF-A314-808A-F042120B0181}"/>
                  </a:ext>
                </a:extLst>
              </p:cNvPr>
              <p:cNvSpPr txBox="1"/>
              <p:nvPr/>
            </p:nvSpPr>
            <p:spPr>
              <a:xfrm>
                <a:off x="4360529" y="2618197"/>
                <a:ext cx="258549" cy="200055"/>
              </a:xfrm>
              <a:prstGeom prst="rect">
                <a:avLst/>
              </a:prstGeom>
              <a:noFill/>
            </p:spPr>
            <p:txBody>
              <a:bodyPr wrap="square" rtlCol="0">
                <a:spAutoFit/>
              </a:bodyPr>
              <a:lstStyle/>
              <a:p>
                <a:r>
                  <a:rPr lang="en-US" sz="700"/>
                  <a:t>4</a:t>
                </a:r>
              </a:p>
            </p:txBody>
          </p:sp>
          <p:sp>
            <p:nvSpPr>
              <p:cNvPr id="556" name="Hộp Văn bản 555">
                <a:extLst>
                  <a:ext uri="{FF2B5EF4-FFF2-40B4-BE49-F238E27FC236}">
                    <a16:creationId xmlns:a16="http://schemas.microsoft.com/office/drawing/2014/main" id="{5603EC9F-A9A5-9E6D-1D69-A6F7ED18E88B}"/>
                  </a:ext>
                </a:extLst>
              </p:cNvPr>
              <p:cNvSpPr txBox="1"/>
              <p:nvPr/>
            </p:nvSpPr>
            <p:spPr>
              <a:xfrm>
                <a:off x="5452538" y="2317093"/>
                <a:ext cx="258549" cy="200055"/>
              </a:xfrm>
              <a:prstGeom prst="rect">
                <a:avLst/>
              </a:prstGeom>
              <a:noFill/>
            </p:spPr>
            <p:txBody>
              <a:bodyPr wrap="square" rtlCol="0">
                <a:spAutoFit/>
              </a:bodyPr>
              <a:lstStyle/>
              <a:p>
                <a:r>
                  <a:rPr lang="en-US" sz="700"/>
                  <a:t>4</a:t>
                </a:r>
              </a:p>
            </p:txBody>
          </p:sp>
          <p:sp>
            <p:nvSpPr>
              <p:cNvPr id="557" name="Hộp Văn bản 556">
                <a:extLst>
                  <a:ext uri="{FF2B5EF4-FFF2-40B4-BE49-F238E27FC236}">
                    <a16:creationId xmlns:a16="http://schemas.microsoft.com/office/drawing/2014/main" id="{BEEFE84D-59A8-2FA8-FE08-093FCA5579EA}"/>
                  </a:ext>
                </a:extLst>
              </p:cNvPr>
              <p:cNvSpPr txBox="1"/>
              <p:nvPr/>
            </p:nvSpPr>
            <p:spPr>
              <a:xfrm>
                <a:off x="3892396" y="2613765"/>
                <a:ext cx="258549" cy="200055"/>
              </a:xfrm>
              <a:prstGeom prst="rect">
                <a:avLst/>
              </a:prstGeom>
              <a:noFill/>
            </p:spPr>
            <p:txBody>
              <a:bodyPr wrap="square" rtlCol="0">
                <a:spAutoFit/>
              </a:bodyPr>
              <a:lstStyle/>
              <a:p>
                <a:r>
                  <a:rPr lang="en-US" sz="700"/>
                  <a:t>4</a:t>
                </a:r>
              </a:p>
            </p:txBody>
          </p:sp>
          <p:sp>
            <p:nvSpPr>
              <p:cNvPr id="558" name="Hộp Văn bản 557">
                <a:extLst>
                  <a:ext uri="{FF2B5EF4-FFF2-40B4-BE49-F238E27FC236}">
                    <a16:creationId xmlns:a16="http://schemas.microsoft.com/office/drawing/2014/main" id="{7F15D26F-6064-834C-76A9-C241414C0301}"/>
                  </a:ext>
                </a:extLst>
              </p:cNvPr>
              <p:cNvSpPr txBox="1"/>
              <p:nvPr/>
            </p:nvSpPr>
            <p:spPr>
              <a:xfrm>
                <a:off x="5604230" y="2300955"/>
                <a:ext cx="258549" cy="200055"/>
              </a:xfrm>
              <a:prstGeom prst="rect">
                <a:avLst/>
              </a:prstGeom>
              <a:noFill/>
            </p:spPr>
            <p:txBody>
              <a:bodyPr wrap="square" rtlCol="0">
                <a:spAutoFit/>
              </a:bodyPr>
              <a:lstStyle/>
              <a:p>
                <a:r>
                  <a:rPr lang="en-US" sz="700"/>
                  <a:t>4</a:t>
                </a:r>
              </a:p>
            </p:txBody>
          </p:sp>
          <p:sp>
            <p:nvSpPr>
              <p:cNvPr id="559" name="Hộp Văn bản 558">
                <a:extLst>
                  <a:ext uri="{FF2B5EF4-FFF2-40B4-BE49-F238E27FC236}">
                    <a16:creationId xmlns:a16="http://schemas.microsoft.com/office/drawing/2014/main" id="{592BD6DB-66D0-467E-DB68-ED885EA6C51F}"/>
                  </a:ext>
                </a:extLst>
              </p:cNvPr>
              <p:cNvSpPr txBox="1"/>
              <p:nvPr/>
            </p:nvSpPr>
            <p:spPr>
              <a:xfrm>
                <a:off x="4667937" y="2472582"/>
                <a:ext cx="258549" cy="200055"/>
              </a:xfrm>
              <a:prstGeom prst="rect">
                <a:avLst/>
              </a:prstGeom>
              <a:noFill/>
            </p:spPr>
            <p:txBody>
              <a:bodyPr wrap="square" rtlCol="0">
                <a:spAutoFit/>
              </a:bodyPr>
              <a:lstStyle/>
              <a:p>
                <a:r>
                  <a:rPr lang="en-US" sz="700"/>
                  <a:t>7</a:t>
                </a:r>
              </a:p>
            </p:txBody>
          </p:sp>
          <p:sp>
            <p:nvSpPr>
              <p:cNvPr id="560" name="Hộp Văn bản 559">
                <a:extLst>
                  <a:ext uri="{FF2B5EF4-FFF2-40B4-BE49-F238E27FC236}">
                    <a16:creationId xmlns:a16="http://schemas.microsoft.com/office/drawing/2014/main" id="{E944DF6A-7064-96A4-B3CB-E1A4426D93E0}"/>
                  </a:ext>
                </a:extLst>
              </p:cNvPr>
              <p:cNvSpPr txBox="1"/>
              <p:nvPr/>
            </p:nvSpPr>
            <p:spPr>
              <a:xfrm>
                <a:off x="4504312" y="2297888"/>
                <a:ext cx="258549" cy="200055"/>
              </a:xfrm>
              <a:prstGeom prst="rect">
                <a:avLst/>
              </a:prstGeom>
              <a:noFill/>
            </p:spPr>
            <p:txBody>
              <a:bodyPr wrap="square" rtlCol="0">
                <a:spAutoFit/>
              </a:bodyPr>
              <a:lstStyle/>
              <a:p>
                <a:r>
                  <a:rPr lang="en-US" sz="700"/>
                  <a:t>7</a:t>
                </a:r>
              </a:p>
            </p:txBody>
          </p:sp>
          <p:sp>
            <p:nvSpPr>
              <p:cNvPr id="561" name="Hộp Văn bản 560">
                <a:extLst>
                  <a:ext uri="{FF2B5EF4-FFF2-40B4-BE49-F238E27FC236}">
                    <a16:creationId xmlns:a16="http://schemas.microsoft.com/office/drawing/2014/main" id="{F48C3206-A439-0CE1-1671-C58F52F7F417}"/>
                  </a:ext>
                </a:extLst>
              </p:cNvPr>
              <p:cNvSpPr txBox="1"/>
              <p:nvPr/>
            </p:nvSpPr>
            <p:spPr>
              <a:xfrm>
                <a:off x="4218129" y="2619244"/>
                <a:ext cx="258549" cy="200055"/>
              </a:xfrm>
              <a:prstGeom prst="rect">
                <a:avLst/>
              </a:prstGeom>
              <a:noFill/>
            </p:spPr>
            <p:txBody>
              <a:bodyPr wrap="square" rtlCol="0">
                <a:spAutoFit/>
              </a:bodyPr>
              <a:lstStyle/>
              <a:p>
                <a:r>
                  <a:rPr lang="en-US" sz="700"/>
                  <a:t>7</a:t>
                </a:r>
              </a:p>
            </p:txBody>
          </p:sp>
          <p:sp>
            <p:nvSpPr>
              <p:cNvPr id="562" name="Hộp Văn bản 561">
                <a:extLst>
                  <a:ext uri="{FF2B5EF4-FFF2-40B4-BE49-F238E27FC236}">
                    <a16:creationId xmlns:a16="http://schemas.microsoft.com/office/drawing/2014/main" id="{1F5EA8C3-8AE4-280A-4A92-87DCF92ED8A3}"/>
                  </a:ext>
                </a:extLst>
              </p:cNvPr>
              <p:cNvSpPr txBox="1"/>
              <p:nvPr/>
            </p:nvSpPr>
            <p:spPr>
              <a:xfrm>
                <a:off x="5452456" y="2449096"/>
                <a:ext cx="258549" cy="200055"/>
              </a:xfrm>
              <a:prstGeom prst="rect">
                <a:avLst/>
              </a:prstGeom>
              <a:noFill/>
            </p:spPr>
            <p:txBody>
              <a:bodyPr wrap="square" rtlCol="0">
                <a:spAutoFit/>
              </a:bodyPr>
              <a:lstStyle/>
              <a:p>
                <a:r>
                  <a:rPr lang="en-US" sz="700"/>
                  <a:t>7</a:t>
                </a:r>
              </a:p>
            </p:txBody>
          </p:sp>
          <p:sp>
            <p:nvSpPr>
              <p:cNvPr id="563" name="Hộp Văn bản 562">
                <a:extLst>
                  <a:ext uri="{FF2B5EF4-FFF2-40B4-BE49-F238E27FC236}">
                    <a16:creationId xmlns:a16="http://schemas.microsoft.com/office/drawing/2014/main" id="{E67DAE9A-C89C-7F86-7A85-09389E187D7E}"/>
                  </a:ext>
                </a:extLst>
              </p:cNvPr>
              <p:cNvSpPr txBox="1"/>
              <p:nvPr/>
            </p:nvSpPr>
            <p:spPr>
              <a:xfrm>
                <a:off x="5748090" y="2302829"/>
                <a:ext cx="258549" cy="200055"/>
              </a:xfrm>
              <a:prstGeom prst="rect">
                <a:avLst/>
              </a:prstGeom>
              <a:noFill/>
            </p:spPr>
            <p:txBody>
              <a:bodyPr wrap="square" rtlCol="0">
                <a:spAutoFit/>
              </a:bodyPr>
              <a:lstStyle/>
              <a:p>
                <a:r>
                  <a:rPr lang="en-US" sz="700"/>
                  <a:t>7</a:t>
                </a:r>
              </a:p>
            </p:txBody>
          </p:sp>
          <p:sp>
            <p:nvSpPr>
              <p:cNvPr id="564" name="Hộp Văn bản 563">
                <a:extLst>
                  <a:ext uri="{FF2B5EF4-FFF2-40B4-BE49-F238E27FC236}">
                    <a16:creationId xmlns:a16="http://schemas.microsoft.com/office/drawing/2014/main" id="{7D279AB3-AF9E-8092-3CA7-903FC8AC6E17}"/>
                  </a:ext>
                </a:extLst>
              </p:cNvPr>
              <p:cNvSpPr txBox="1"/>
              <p:nvPr/>
            </p:nvSpPr>
            <p:spPr>
              <a:xfrm>
                <a:off x="5892567" y="2311915"/>
                <a:ext cx="258549" cy="200055"/>
              </a:xfrm>
              <a:prstGeom prst="rect">
                <a:avLst/>
              </a:prstGeom>
              <a:noFill/>
            </p:spPr>
            <p:txBody>
              <a:bodyPr wrap="square" rtlCol="0">
                <a:spAutoFit/>
              </a:bodyPr>
              <a:lstStyle/>
              <a:p>
                <a:r>
                  <a:rPr lang="en-US" sz="700"/>
                  <a:t>7</a:t>
                </a:r>
              </a:p>
            </p:txBody>
          </p:sp>
          <p:sp>
            <p:nvSpPr>
              <p:cNvPr id="565" name="Hộp Văn bản 564">
                <a:extLst>
                  <a:ext uri="{FF2B5EF4-FFF2-40B4-BE49-F238E27FC236}">
                    <a16:creationId xmlns:a16="http://schemas.microsoft.com/office/drawing/2014/main" id="{A60F6206-C4C6-3630-675C-22012E17BC94}"/>
                  </a:ext>
                </a:extLst>
              </p:cNvPr>
              <p:cNvSpPr txBox="1"/>
              <p:nvPr/>
            </p:nvSpPr>
            <p:spPr>
              <a:xfrm>
                <a:off x="4212340" y="2467814"/>
                <a:ext cx="258549" cy="200055"/>
              </a:xfrm>
              <a:prstGeom prst="rect">
                <a:avLst/>
              </a:prstGeom>
              <a:noFill/>
            </p:spPr>
            <p:txBody>
              <a:bodyPr wrap="square" rtlCol="0">
                <a:spAutoFit/>
              </a:bodyPr>
              <a:lstStyle/>
              <a:p>
                <a:r>
                  <a:rPr lang="en-US" sz="700"/>
                  <a:t>8</a:t>
                </a:r>
              </a:p>
            </p:txBody>
          </p:sp>
          <p:sp>
            <p:nvSpPr>
              <p:cNvPr id="567" name="Hộp Văn bản 566">
                <a:extLst>
                  <a:ext uri="{FF2B5EF4-FFF2-40B4-BE49-F238E27FC236}">
                    <a16:creationId xmlns:a16="http://schemas.microsoft.com/office/drawing/2014/main" id="{43FF6D7D-2B2C-B76A-F5E9-B9C91643B137}"/>
                  </a:ext>
                </a:extLst>
              </p:cNvPr>
              <p:cNvSpPr txBox="1"/>
              <p:nvPr/>
            </p:nvSpPr>
            <p:spPr>
              <a:xfrm>
                <a:off x="4824444" y="2611005"/>
                <a:ext cx="258549" cy="200055"/>
              </a:xfrm>
              <a:prstGeom prst="rect">
                <a:avLst/>
              </a:prstGeom>
              <a:noFill/>
            </p:spPr>
            <p:txBody>
              <a:bodyPr wrap="square" rtlCol="0">
                <a:spAutoFit/>
              </a:bodyPr>
              <a:lstStyle/>
              <a:p>
                <a:r>
                  <a:rPr lang="en-US" sz="700"/>
                  <a:t>8</a:t>
                </a:r>
              </a:p>
            </p:txBody>
          </p:sp>
          <p:sp>
            <p:nvSpPr>
              <p:cNvPr id="568" name="Hộp Văn bản 567">
                <a:extLst>
                  <a:ext uri="{FF2B5EF4-FFF2-40B4-BE49-F238E27FC236}">
                    <a16:creationId xmlns:a16="http://schemas.microsoft.com/office/drawing/2014/main" id="{4E23645D-8325-7297-8CC7-0ED8BCD07578}"/>
                  </a:ext>
                </a:extLst>
              </p:cNvPr>
              <p:cNvSpPr txBox="1"/>
              <p:nvPr/>
            </p:nvSpPr>
            <p:spPr>
              <a:xfrm>
                <a:off x="4061194" y="2617544"/>
                <a:ext cx="258549" cy="200055"/>
              </a:xfrm>
              <a:prstGeom prst="rect">
                <a:avLst/>
              </a:prstGeom>
              <a:noFill/>
            </p:spPr>
            <p:txBody>
              <a:bodyPr wrap="square" rtlCol="0">
                <a:spAutoFit/>
              </a:bodyPr>
              <a:lstStyle/>
              <a:p>
                <a:r>
                  <a:rPr lang="en-US" sz="700"/>
                  <a:t>8</a:t>
                </a:r>
              </a:p>
            </p:txBody>
          </p:sp>
          <p:sp>
            <p:nvSpPr>
              <p:cNvPr id="569" name="Hộp Văn bản 568">
                <a:extLst>
                  <a:ext uri="{FF2B5EF4-FFF2-40B4-BE49-F238E27FC236}">
                    <a16:creationId xmlns:a16="http://schemas.microsoft.com/office/drawing/2014/main" id="{5F0C77DC-D0CE-7E56-2434-500E59217F4F}"/>
                  </a:ext>
                </a:extLst>
              </p:cNvPr>
              <p:cNvSpPr txBox="1"/>
              <p:nvPr/>
            </p:nvSpPr>
            <p:spPr>
              <a:xfrm>
                <a:off x="4512401" y="2448536"/>
                <a:ext cx="258549" cy="200055"/>
              </a:xfrm>
              <a:prstGeom prst="rect">
                <a:avLst/>
              </a:prstGeom>
              <a:noFill/>
            </p:spPr>
            <p:txBody>
              <a:bodyPr wrap="square" rtlCol="0">
                <a:spAutoFit/>
              </a:bodyPr>
              <a:lstStyle/>
              <a:p>
                <a:r>
                  <a:rPr lang="en-US" sz="700"/>
                  <a:t>8</a:t>
                </a:r>
              </a:p>
            </p:txBody>
          </p:sp>
          <p:sp>
            <p:nvSpPr>
              <p:cNvPr id="570" name="Hộp Văn bản 569">
                <a:extLst>
                  <a:ext uri="{FF2B5EF4-FFF2-40B4-BE49-F238E27FC236}">
                    <a16:creationId xmlns:a16="http://schemas.microsoft.com/office/drawing/2014/main" id="{E9232F16-2D6F-B772-E7A6-09B7C69D5F76}"/>
                  </a:ext>
                </a:extLst>
              </p:cNvPr>
              <p:cNvSpPr txBox="1"/>
              <p:nvPr/>
            </p:nvSpPr>
            <p:spPr>
              <a:xfrm>
                <a:off x="4816745" y="2480898"/>
                <a:ext cx="258549" cy="200055"/>
              </a:xfrm>
              <a:prstGeom prst="rect">
                <a:avLst/>
              </a:prstGeom>
              <a:noFill/>
            </p:spPr>
            <p:txBody>
              <a:bodyPr wrap="square" rtlCol="0">
                <a:spAutoFit/>
              </a:bodyPr>
              <a:lstStyle/>
              <a:p>
                <a:r>
                  <a:rPr lang="en-US" sz="700"/>
                  <a:t>8</a:t>
                </a:r>
              </a:p>
            </p:txBody>
          </p:sp>
          <p:sp>
            <p:nvSpPr>
              <p:cNvPr id="571" name="Hộp Văn bản 570">
                <a:extLst>
                  <a:ext uri="{FF2B5EF4-FFF2-40B4-BE49-F238E27FC236}">
                    <a16:creationId xmlns:a16="http://schemas.microsoft.com/office/drawing/2014/main" id="{4A49B0D2-2652-25D7-53F6-853D1D21764C}"/>
                  </a:ext>
                </a:extLst>
              </p:cNvPr>
              <p:cNvSpPr txBox="1"/>
              <p:nvPr/>
            </p:nvSpPr>
            <p:spPr>
              <a:xfrm>
                <a:off x="3928067" y="2471597"/>
                <a:ext cx="258549" cy="200055"/>
              </a:xfrm>
              <a:prstGeom prst="rect">
                <a:avLst/>
              </a:prstGeom>
              <a:noFill/>
            </p:spPr>
            <p:txBody>
              <a:bodyPr wrap="square" rtlCol="0">
                <a:spAutoFit/>
              </a:bodyPr>
              <a:lstStyle/>
              <a:p>
                <a:r>
                  <a:rPr lang="en-US" sz="700"/>
                  <a:t>8</a:t>
                </a:r>
              </a:p>
            </p:txBody>
          </p:sp>
          <p:sp>
            <p:nvSpPr>
              <p:cNvPr id="572" name="Hộp Văn bản 571">
                <a:extLst>
                  <a:ext uri="{FF2B5EF4-FFF2-40B4-BE49-F238E27FC236}">
                    <a16:creationId xmlns:a16="http://schemas.microsoft.com/office/drawing/2014/main" id="{AF80E2B7-711B-F8D5-2204-A930B8DA5936}"/>
                  </a:ext>
                </a:extLst>
              </p:cNvPr>
              <p:cNvSpPr txBox="1"/>
              <p:nvPr/>
            </p:nvSpPr>
            <p:spPr>
              <a:xfrm>
                <a:off x="4074119" y="2312504"/>
                <a:ext cx="258549" cy="200055"/>
              </a:xfrm>
              <a:prstGeom prst="rect">
                <a:avLst/>
              </a:prstGeom>
              <a:noFill/>
            </p:spPr>
            <p:txBody>
              <a:bodyPr wrap="square" rtlCol="0">
                <a:spAutoFit/>
              </a:bodyPr>
              <a:lstStyle/>
              <a:p>
                <a:r>
                  <a:rPr lang="en-US" sz="700"/>
                  <a:t>8</a:t>
                </a:r>
              </a:p>
            </p:txBody>
          </p:sp>
          <p:sp>
            <p:nvSpPr>
              <p:cNvPr id="573" name="Hộp Văn bản 572">
                <a:extLst>
                  <a:ext uri="{FF2B5EF4-FFF2-40B4-BE49-F238E27FC236}">
                    <a16:creationId xmlns:a16="http://schemas.microsoft.com/office/drawing/2014/main" id="{9D104ECF-6B56-3BF4-6337-6064D9FF5F4E}"/>
                  </a:ext>
                </a:extLst>
              </p:cNvPr>
              <p:cNvSpPr txBox="1"/>
              <p:nvPr/>
            </p:nvSpPr>
            <p:spPr>
              <a:xfrm>
                <a:off x="4653300" y="2320895"/>
                <a:ext cx="258549" cy="200055"/>
              </a:xfrm>
              <a:prstGeom prst="rect">
                <a:avLst/>
              </a:prstGeom>
              <a:noFill/>
            </p:spPr>
            <p:txBody>
              <a:bodyPr wrap="square" rtlCol="0">
                <a:spAutoFit/>
              </a:bodyPr>
              <a:lstStyle/>
              <a:p>
                <a:r>
                  <a:rPr lang="en-US" sz="700"/>
                  <a:t>8</a:t>
                </a:r>
              </a:p>
            </p:txBody>
          </p:sp>
          <p:sp>
            <p:nvSpPr>
              <p:cNvPr id="574" name="Hộp Văn bản 573">
                <a:extLst>
                  <a:ext uri="{FF2B5EF4-FFF2-40B4-BE49-F238E27FC236}">
                    <a16:creationId xmlns:a16="http://schemas.microsoft.com/office/drawing/2014/main" id="{782CA09A-98DE-06D5-FB99-F03A86355B72}"/>
                  </a:ext>
                </a:extLst>
              </p:cNvPr>
              <p:cNvSpPr txBox="1"/>
              <p:nvPr/>
            </p:nvSpPr>
            <p:spPr>
              <a:xfrm>
                <a:off x="5302727" y="2329416"/>
                <a:ext cx="258549" cy="200055"/>
              </a:xfrm>
              <a:prstGeom prst="rect">
                <a:avLst/>
              </a:prstGeom>
              <a:noFill/>
            </p:spPr>
            <p:txBody>
              <a:bodyPr wrap="square" rtlCol="0">
                <a:spAutoFit/>
              </a:bodyPr>
              <a:lstStyle/>
              <a:p>
                <a:r>
                  <a:rPr lang="en-US" sz="700"/>
                  <a:t>8</a:t>
                </a:r>
              </a:p>
            </p:txBody>
          </p:sp>
          <p:sp>
            <p:nvSpPr>
              <p:cNvPr id="575" name="Hộp Văn bản 574">
                <a:extLst>
                  <a:ext uri="{FF2B5EF4-FFF2-40B4-BE49-F238E27FC236}">
                    <a16:creationId xmlns:a16="http://schemas.microsoft.com/office/drawing/2014/main" id="{02975168-F75F-4CA5-D5DF-98FCD7BFB271}"/>
                  </a:ext>
                </a:extLst>
              </p:cNvPr>
              <p:cNvSpPr txBox="1"/>
              <p:nvPr/>
            </p:nvSpPr>
            <p:spPr>
              <a:xfrm>
                <a:off x="5173468" y="2468605"/>
                <a:ext cx="258549" cy="200055"/>
              </a:xfrm>
              <a:prstGeom prst="rect">
                <a:avLst/>
              </a:prstGeom>
              <a:noFill/>
            </p:spPr>
            <p:txBody>
              <a:bodyPr wrap="square" rtlCol="0">
                <a:spAutoFit/>
              </a:bodyPr>
              <a:lstStyle/>
              <a:p>
                <a:r>
                  <a:rPr lang="en-US" sz="700"/>
                  <a:t>8</a:t>
                </a:r>
              </a:p>
            </p:txBody>
          </p:sp>
          <p:sp>
            <p:nvSpPr>
              <p:cNvPr id="576" name="Hộp Văn bản 575">
                <a:extLst>
                  <a:ext uri="{FF2B5EF4-FFF2-40B4-BE49-F238E27FC236}">
                    <a16:creationId xmlns:a16="http://schemas.microsoft.com/office/drawing/2014/main" id="{DEF8DB95-77F2-EDD7-6FB8-9ADC2AF8EA2B}"/>
                  </a:ext>
                </a:extLst>
              </p:cNvPr>
              <p:cNvSpPr txBox="1"/>
              <p:nvPr/>
            </p:nvSpPr>
            <p:spPr>
              <a:xfrm>
                <a:off x="6036818" y="2459767"/>
                <a:ext cx="258549" cy="200055"/>
              </a:xfrm>
              <a:prstGeom prst="rect">
                <a:avLst/>
              </a:prstGeom>
              <a:noFill/>
            </p:spPr>
            <p:txBody>
              <a:bodyPr wrap="square" rtlCol="0">
                <a:spAutoFit/>
              </a:bodyPr>
              <a:lstStyle/>
              <a:p>
                <a:r>
                  <a:rPr lang="en-US" sz="700"/>
                  <a:t>8</a:t>
                </a:r>
              </a:p>
            </p:txBody>
          </p:sp>
          <p:sp>
            <p:nvSpPr>
              <p:cNvPr id="577" name="Hộp Văn bản 576">
                <a:extLst>
                  <a:ext uri="{FF2B5EF4-FFF2-40B4-BE49-F238E27FC236}">
                    <a16:creationId xmlns:a16="http://schemas.microsoft.com/office/drawing/2014/main" id="{AE394390-FE8E-1BAA-758C-4E0B2303230C}"/>
                  </a:ext>
                </a:extLst>
              </p:cNvPr>
              <p:cNvSpPr txBox="1"/>
              <p:nvPr/>
            </p:nvSpPr>
            <p:spPr>
              <a:xfrm>
                <a:off x="4386797" y="3766080"/>
                <a:ext cx="258549" cy="200055"/>
              </a:xfrm>
              <a:prstGeom prst="rect">
                <a:avLst/>
              </a:prstGeom>
              <a:noFill/>
            </p:spPr>
            <p:txBody>
              <a:bodyPr wrap="square" rtlCol="0">
                <a:spAutoFit/>
              </a:bodyPr>
              <a:lstStyle/>
              <a:p>
                <a:r>
                  <a:rPr lang="en-US" sz="700"/>
                  <a:t>8</a:t>
                </a:r>
              </a:p>
            </p:txBody>
          </p:sp>
          <p:sp>
            <p:nvSpPr>
              <p:cNvPr id="578" name="Hộp Văn bản 577">
                <a:extLst>
                  <a:ext uri="{FF2B5EF4-FFF2-40B4-BE49-F238E27FC236}">
                    <a16:creationId xmlns:a16="http://schemas.microsoft.com/office/drawing/2014/main" id="{F4C38B89-5052-1C74-FFB6-176307A19B49}"/>
                  </a:ext>
                </a:extLst>
              </p:cNvPr>
              <p:cNvSpPr txBox="1"/>
              <p:nvPr/>
            </p:nvSpPr>
            <p:spPr>
              <a:xfrm>
                <a:off x="3945373" y="3178081"/>
                <a:ext cx="258549" cy="200055"/>
              </a:xfrm>
              <a:prstGeom prst="rect">
                <a:avLst/>
              </a:prstGeom>
              <a:noFill/>
            </p:spPr>
            <p:txBody>
              <a:bodyPr wrap="square" rtlCol="0">
                <a:spAutoFit/>
              </a:bodyPr>
              <a:lstStyle/>
              <a:p>
                <a:r>
                  <a:rPr lang="en-US" sz="700"/>
                  <a:t>8</a:t>
                </a:r>
              </a:p>
            </p:txBody>
          </p:sp>
          <p:sp>
            <p:nvSpPr>
              <p:cNvPr id="579" name="Hộp Văn bản 578">
                <a:extLst>
                  <a:ext uri="{FF2B5EF4-FFF2-40B4-BE49-F238E27FC236}">
                    <a16:creationId xmlns:a16="http://schemas.microsoft.com/office/drawing/2014/main" id="{26996818-D1D3-A894-5DDD-C3E52725643A}"/>
                  </a:ext>
                </a:extLst>
              </p:cNvPr>
              <p:cNvSpPr txBox="1"/>
              <p:nvPr/>
            </p:nvSpPr>
            <p:spPr>
              <a:xfrm>
                <a:off x="4980260" y="4228423"/>
                <a:ext cx="258549" cy="200055"/>
              </a:xfrm>
              <a:prstGeom prst="rect">
                <a:avLst/>
              </a:prstGeom>
              <a:noFill/>
            </p:spPr>
            <p:txBody>
              <a:bodyPr wrap="square" rtlCol="0">
                <a:spAutoFit/>
              </a:bodyPr>
              <a:lstStyle/>
              <a:p>
                <a:r>
                  <a:rPr lang="en-US" sz="700"/>
                  <a:t>6</a:t>
                </a:r>
              </a:p>
            </p:txBody>
          </p:sp>
          <p:sp>
            <p:nvSpPr>
              <p:cNvPr id="580" name="Hộp Văn bản 579">
                <a:extLst>
                  <a:ext uri="{FF2B5EF4-FFF2-40B4-BE49-F238E27FC236}">
                    <a16:creationId xmlns:a16="http://schemas.microsoft.com/office/drawing/2014/main" id="{E15D7E52-EA18-1D6F-32BB-AE05E2CF7B39}"/>
                  </a:ext>
                </a:extLst>
              </p:cNvPr>
              <p:cNvSpPr txBox="1"/>
              <p:nvPr/>
            </p:nvSpPr>
            <p:spPr>
              <a:xfrm>
                <a:off x="4549284" y="3911293"/>
                <a:ext cx="258549" cy="200055"/>
              </a:xfrm>
              <a:prstGeom prst="rect">
                <a:avLst/>
              </a:prstGeom>
              <a:noFill/>
            </p:spPr>
            <p:txBody>
              <a:bodyPr wrap="square" rtlCol="0">
                <a:spAutoFit/>
              </a:bodyPr>
              <a:lstStyle/>
              <a:p>
                <a:r>
                  <a:rPr lang="en-US" sz="700"/>
                  <a:t>6</a:t>
                </a:r>
              </a:p>
            </p:txBody>
          </p:sp>
          <p:sp>
            <p:nvSpPr>
              <p:cNvPr id="581" name="Hộp Văn bản 580">
                <a:extLst>
                  <a:ext uri="{FF2B5EF4-FFF2-40B4-BE49-F238E27FC236}">
                    <a16:creationId xmlns:a16="http://schemas.microsoft.com/office/drawing/2014/main" id="{87D4D370-1261-85A1-91BE-6CA63BE6B5D3}"/>
                  </a:ext>
                </a:extLst>
              </p:cNvPr>
              <p:cNvSpPr txBox="1"/>
              <p:nvPr/>
            </p:nvSpPr>
            <p:spPr>
              <a:xfrm>
                <a:off x="5419334" y="3924907"/>
                <a:ext cx="258549" cy="200055"/>
              </a:xfrm>
              <a:prstGeom prst="rect">
                <a:avLst/>
              </a:prstGeom>
              <a:noFill/>
            </p:spPr>
            <p:txBody>
              <a:bodyPr wrap="square" rtlCol="0">
                <a:spAutoFit/>
              </a:bodyPr>
              <a:lstStyle/>
              <a:p>
                <a:r>
                  <a:rPr lang="en-US" sz="700"/>
                  <a:t>6</a:t>
                </a:r>
              </a:p>
            </p:txBody>
          </p:sp>
        </p:grpSp>
      </p:grpSp>
      <p:sp>
        <p:nvSpPr>
          <p:cNvPr id="19" name="Hộp Văn bản 18">
            <a:extLst>
              <a:ext uri="{FF2B5EF4-FFF2-40B4-BE49-F238E27FC236}">
                <a16:creationId xmlns:a16="http://schemas.microsoft.com/office/drawing/2014/main" id="{9B975C86-5B45-26F8-B2DE-4F30E21A1921}"/>
              </a:ext>
            </a:extLst>
          </p:cNvPr>
          <p:cNvSpPr txBox="1"/>
          <p:nvPr/>
        </p:nvSpPr>
        <p:spPr>
          <a:xfrm>
            <a:off x="1545956" y="-111220"/>
            <a:ext cx="7314725" cy="707886"/>
          </a:xfrm>
          <a:prstGeom prst="rect">
            <a:avLst/>
          </a:prstGeom>
          <a:noFill/>
        </p:spPr>
        <p:txBody>
          <a:bodyPr wrap="square" rtlCol="0">
            <a:spAutoFit/>
          </a:bodyPr>
          <a:lstStyle/>
          <a:p>
            <a:pPr algn="ctr"/>
            <a:r>
              <a:rPr lang="en-US" sz="4000" dirty="0">
                <a:solidFill>
                  <a:schemeClr val="accent4"/>
                </a:solidFill>
                <a:latin typeface="#9Slide07 IcielStormtrooper" panose="020B0500000000000000" pitchFamily="34" charset="0"/>
              </a:rPr>
              <a:t>TRANG SÁCH TRI THỨC</a:t>
            </a:r>
          </a:p>
        </p:txBody>
      </p:sp>
    </p:spTree>
    <p:extLst>
      <p:ext uri="{BB962C8B-B14F-4D97-AF65-F5344CB8AC3E}">
        <p14:creationId xmlns:p14="http://schemas.microsoft.com/office/powerpoint/2010/main" val="2124021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circle(in)">
                                      <p:cBhvr>
                                        <p:cTn id="7"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788F697-AC80-9498-EE24-4C73E5CF8128}"/>
              </a:ext>
            </a:extLst>
          </p:cNvPr>
          <p:cNvSpPr/>
          <p:nvPr/>
        </p:nvSpPr>
        <p:spPr>
          <a:xfrm>
            <a:off x="0" y="2"/>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p>
        </p:txBody>
      </p:sp>
      <p:sp>
        <p:nvSpPr>
          <p:cNvPr id="5" name="Hình chữ nhật 4">
            <a:extLst>
              <a:ext uri="{FF2B5EF4-FFF2-40B4-BE49-F238E27FC236}">
                <a16:creationId xmlns:a16="http://schemas.microsoft.com/office/drawing/2014/main" id="{24259BE2-D889-6828-3B0E-5A97B56B8F77}"/>
              </a:ext>
            </a:extLst>
          </p:cNvPr>
          <p:cNvSpPr/>
          <p:nvPr/>
        </p:nvSpPr>
        <p:spPr>
          <a:xfrm>
            <a:off x="0" y="6649518"/>
            <a:ext cx="12192000" cy="2084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a:effectLst>
                  <a:outerShdw blurRad="38100" dist="38100" dir="2700000" algn="tl">
                    <a:srgbClr val="000000">
                      <a:alpha val="43137"/>
                    </a:srgbClr>
                  </a:outerShdw>
                </a:effectLst>
                <a:latin typeface="#9Slide03 Bebas Neue Bold" panose="020B0606020202050201" pitchFamily="34" charset="0"/>
              </a:rPr>
              <a:t>TRƯỜNG 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grpSp>
        <p:nvGrpSpPr>
          <p:cNvPr id="17" name="Nhóm 16">
            <a:extLst>
              <a:ext uri="{FF2B5EF4-FFF2-40B4-BE49-F238E27FC236}">
                <a16:creationId xmlns:a16="http://schemas.microsoft.com/office/drawing/2014/main" id="{30C3727E-4CF6-45F6-B270-341248A46BF1}"/>
              </a:ext>
            </a:extLst>
          </p:cNvPr>
          <p:cNvGrpSpPr/>
          <p:nvPr/>
        </p:nvGrpSpPr>
        <p:grpSpPr>
          <a:xfrm>
            <a:off x="89664" y="911924"/>
            <a:ext cx="11890765" cy="5576616"/>
            <a:chOff x="89664" y="608155"/>
            <a:chExt cx="11890765" cy="5880385"/>
          </a:xfrm>
        </p:grpSpPr>
        <p:sp>
          <p:nvSpPr>
            <p:cNvPr id="6" name="Hình chữ nhật: Góc Tròn 5">
              <a:extLst>
                <a:ext uri="{FF2B5EF4-FFF2-40B4-BE49-F238E27FC236}">
                  <a16:creationId xmlns:a16="http://schemas.microsoft.com/office/drawing/2014/main" id="{488445B7-1544-4D7A-56AF-1F1848C0B4D0}"/>
                </a:ext>
              </a:extLst>
            </p:cNvPr>
            <p:cNvSpPr/>
            <p:nvPr/>
          </p:nvSpPr>
          <p:spPr>
            <a:xfrm>
              <a:off x="117047" y="850788"/>
              <a:ext cx="4315468" cy="167898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Hộp Văn bản 6">
              <a:extLst>
                <a:ext uri="{FF2B5EF4-FFF2-40B4-BE49-F238E27FC236}">
                  <a16:creationId xmlns:a16="http://schemas.microsoft.com/office/drawing/2014/main" id="{00BC9F13-B807-E8DF-D534-BC3CABCDD9C4}"/>
                </a:ext>
              </a:extLst>
            </p:cNvPr>
            <p:cNvSpPr txBox="1"/>
            <p:nvPr/>
          </p:nvSpPr>
          <p:spPr>
            <a:xfrm>
              <a:off x="211579" y="953931"/>
              <a:ext cx="4220935" cy="1569659"/>
            </a:xfrm>
            <a:prstGeom prst="rect">
              <a:avLst/>
            </a:prstGeom>
            <a:noFill/>
          </p:spPr>
          <p:txBody>
            <a:bodyPr wrap="square" rtlCol="0">
              <a:spAutoFit/>
            </a:bodyPr>
            <a:lstStyle/>
            <a:p>
              <a:pPr algn="just"/>
              <a:r>
                <a:rPr lang="en-US" sz="2400" dirty="0" err="1">
                  <a:latin typeface="#9Slide07 IcielBaliho Script" pitchFamily="2" charset="0"/>
                </a:rPr>
                <a:t>Hãy</a:t>
              </a:r>
              <a:r>
                <a:rPr lang="en-US" sz="2400" dirty="0">
                  <a:latin typeface="#9Slide07 IcielBaliho Script" pitchFamily="2" charset="0"/>
                </a:rPr>
                <a:t> </a:t>
              </a:r>
              <a:r>
                <a:rPr lang="en-US" sz="2400" dirty="0" err="1">
                  <a:latin typeface="#9Slide07 IcielBaliho Script" pitchFamily="2" charset="0"/>
                </a:rPr>
                <a:t>giải</a:t>
              </a:r>
              <a:r>
                <a:rPr lang="en-US" sz="2400" dirty="0">
                  <a:latin typeface="#9Slide07 IcielBaliho Script" pitchFamily="2" charset="0"/>
                </a:rPr>
                <a:t> </a:t>
              </a:r>
              <a:r>
                <a:rPr lang="en-US" sz="2400" dirty="0" err="1">
                  <a:latin typeface="#9Slide07 IcielBaliho Script" pitchFamily="2" charset="0"/>
                </a:rPr>
                <a:t>câu</a:t>
              </a:r>
              <a:r>
                <a:rPr lang="en-US" sz="2400" dirty="0">
                  <a:latin typeface="#9Slide07 IcielBaliho Script" pitchFamily="2" charset="0"/>
                </a:rPr>
                <a:t> </a:t>
              </a:r>
              <a:r>
                <a:rPr lang="en-US" sz="2400" dirty="0" err="1">
                  <a:latin typeface="#9Slide07 IcielBaliho Script" pitchFamily="2" charset="0"/>
                </a:rPr>
                <a:t>đố</a:t>
              </a:r>
              <a:r>
                <a:rPr lang="en-US" sz="2400" dirty="0">
                  <a:latin typeface="#9Slide07 IcielBaliho Script" pitchFamily="2" charset="0"/>
                </a:rPr>
                <a:t> </a:t>
              </a:r>
              <a:r>
                <a:rPr lang="en-US" sz="2400" dirty="0" err="1">
                  <a:latin typeface="#9Slide07 IcielBaliho Script" pitchFamily="2" charset="0"/>
                </a:rPr>
                <a:t>sau</a:t>
              </a:r>
              <a:r>
                <a:rPr lang="en-US" sz="2400" dirty="0">
                  <a:latin typeface="#9Slide07 IcielBaliho Script" pitchFamily="2" charset="0"/>
                </a:rPr>
                <a:t>:</a:t>
              </a:r>
            </a:p>
            <a:p>
              <a:pPr algn="just"/>
              <a:r>
                <a:rPr lang="en-US" sz="2400" dirty="0">
                  <a:solidFill>
                    <a:schemeClr val="accent6"/>
                  </a:solidFill>
                  <a:latin typeface="#9Slide07 IcielBaliho Script" pitchFamily="2" charset="0"/>
                </a:rPr>
                <a:t>“</a:t>
              </a:r>
              <a:r>
                <a:rPr lang="en-US" sz="2400" dirty="0" err="1">
                  <a:solidFill>
                    <a:schemeClr val="accent6"/>
                  </a:solidFill>
                  <a:latin typeface="#9Slide07 IcielBaliho Script" pitchFamily="2" charset="0"/>
                </a:rPr>
                <a:t>Cái</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gậy</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cạnh</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quả</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trứng</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gà</a:t>
              </a:r>
              <a:endParaRPr lang="en-US" sz="2400" dirty="0">
                <a:solidFill>
                  <a:schemeClr val="accent6"/>
                </a:solidFill>
                <a:latin typeface="#9Slide07 IcielBaliho Script" pitchFamily="2" charset="0"/>
              </a:endParaRPr>
            </a:p>
            <a:p>
              <a:pPr algn="just"/>
              <a:r>
                <a:rPr lang="en-US" sz="2400" dirty="0" err="1">
                  <a:solidFill>
                    <a:schemeClr val="accent6"/>
                  </a:solidFill>
                  <a:latin typeface="#9Slide07 IcielBaliho Script" pitchFamily="2" charset="0"/>
                </a:rPr>
                <a:t>Đem</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về</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khoe</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mẹ</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cả</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nhà</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cùng</a:t>
              </a:r>
              <a:r>
                <a:rPr lang="en-US" sz="2400" dirty="0">
                  <a:solidFill>
                    <a:schemeClr val="accent6"/>
                  </a:solidFill>
                  <a:latin typeface="#9Slide07 IcielBaliho Script" pitchFamily="2" charset="0"/>
                </a:rPr>
                <a:t> </a:t>
              </a:r>
              <a:r>
                <a:rPr lang="en-US" sz="2400" dirty="0" err="1">
                  <a:solidFill>
                    <a:schemeClr val="accent6"/>
                  </a:solidFill>
                  <a:latin typeface="#9Slide07 IcielBaliho Script" pitchFamily="2" charset="0"/>
                </a:rPr>
                <a:t>vui</a:t>
              </a:r>
              <a:r>
                <a:rPr lang="en-US" sz="2400" dirty="0">
                  <a:solidFill>
                    <a:schemeClr val="accent6"/>
                  </a:solidFill>
                  <a:latin typeface="#9Slide07 IcielBaliho Script" pitchFamily="2" charset="0"/>
                </a:rPr>
                <a:t>”</a:t>
              </a:r>
            </a:p>
            <a:p>
              <a:pPr algn="just"/>
              <a:r>
                <a:rPr lang="en-US" sz="2400" dirty="0" err="1">
                  <a:latin typeface="#9Slide07 IcielBaliho Script" pitchFamily="2" charset="0"/>
                </a:rPr>
                <a:t>Là</a:t>
              </a:r>
              <a:r>
                <a:rPr lang="en-US" sz="2400" dirty="0">
                  <a:latin typeface="#9Slide07 IcielBaliho Script" pitchFamily="2" charset="0"/>
                </a:rPr>
                <a:t> </a:t>
              </a:r>
              <a:r>
                <a:rPr lang="en-US" sz="2400" dirty="0" err="1">
                  <a:latin typeface="#9Slide07 IcielBaliho Script" pitchFamily="2" charset="0"/>
                </a:rPr>
                <a:t>số</a:t>
              </a:r>
              <a:r>
                <a:rPr lang="en-US" sz="2400" dirty="0">
                  <a:latin typeface="#9Slide07 IcielBaliho Script" pitchFamily="2" charset="0"/>
                </a:rPr>
                <a:t> </a:t>
              </a:r>
              <a:r>
                <a:rPr lang="en-US" sz="2400" dirty="0" err="1">
                  <a:latin typeface="#9Slide07 IcielBaliho Script" pitchFamily="2" charset="0"/>
                </a:rPr>
                <a:t>mấy</a:t>
              </a:r>
              <a:r>
                <a:rPr lang="en-US" sz="2400" dirty="0">
                  <a:latin typeface="#9Slide07 IcielBaliho Script" pitchFamily="2" charset="0"/>
                </a:rPr>
                <a:t>?</a:t>
              </a:r>
            </a:p>
          </p:txBody>
        </p:sp>
        <p:sp>
          <p:nvSpPr>
            <p:cNvPr id="8" name="Hình chữ nhật: Góc Tròn 7">
              <a:extLst>
                <a:ext uri="{FF2B5EF4-FFF2-40B4-BE49-F238E27FC236}">
                  <a16:creationId xmlns:a16="http://schemas.microsoft.com/office/drawing/2014/main" id="{9CCF4804-9ED9-02A8-6F2C-55EB55C308AD}"/>
                </a:ext>
              </a:extLst>
            </p:cNvPr>
            <p:cNvSpPr/>
            <p:nvPr/>
          </p:nvSpPr>
          <p:spPr>
            <a:xfrm>
              <a:off x="89664" y="2741573"/>
              <a:ext cx="4220935" cy="16598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Hình chữ nhật: Góc Tròn 8">
              <a:extLst>
                <a:ext uri="{FF2B5EF4-FFF2-40B4-BE49-F238E27FC236}">
                  <a16:creationId xmlns:a16="http://schemas.microsoft.com/office/drawing/2014/main" id="{E56CEF68-2509-C137-76EF-61F256A89496}"/>
                </a:ext>
              </a:extLst>
            </p:cNvPr>
            <p:cNvSpPr/>
            <p:nvPr/>
          </p:nvSpPr>
          <p:spPr>
            <a:xfrm>
              <a:off x="89665" y="4681380"/>
              <a:ext cx="4220934" cy="180716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Hộp Văn bản 9">
              <a:extLst>
                <a:ext uri="{FF2B5EF4-FFF2-40B4-BE49-F238E27FC236}">
                  <a16:creationId xmlns:a16="http://schemas.microsoft.com/office/drawing/2014/main" id="{EF292043-6A3A-5E45-8AC5-B3E3CF60C0D3}"/>
                </a:ext>
              </a:extLst>
            </p:cNvPr>
            <p:cNvSpPr txBox="1"/>
            <p:nvPr/>
          </p:nvSpPr>
          <p:spPr>
            <a:xfrm>
              <a:off x="184195" y="2932886"/>
              <a:ext cx="3938354" cy="1200329"/>
            </a:xfrm>
            <a:prstGeom prst="rect">
              <a:avLst/>
            </a:prstGeom>
            <a:noFill/>
          </p:spPr>
          <p:txBody>
            <a:bodyPr wrap="square" rtlCol="0">
              <a:spAutoFit/>
            </a:bodyPr>
            <a:lstStyle/>
            <a:p>
              <a:pPr algn="just"/>
              <a:r>
                <a:rPr lang="en-US" sz="2400" dirty="0" err="1">
                  <a:latin typeface="#9Slide07 IcielBaliho Script" pitchFamily="2" charset="0"/>
                </a:rPr>
                <a:t>Dùng</a:t>
              </a:r>
              <a:r>
                <a:rPr lang="en-US" sz="2400" dirty="0">
                  <a:latin typeface="#9Slide07 IcielBaliho Script" pitchFamily="2" charset="0"/>
                </a:rPr>
                <a:t> </a:t>
              </a:r>
              <a:r>
                <a:rPr lang="en-US" sz="2400" dirty="0" err="1">
                  <a:latin typeface="#9Slide07 IcielBaliho Script" pitchFamily="2" charset="0"/>
                </a:rPr>
                <a:t>bút</a:t>
              </a:r>
              <a:r>
                <a:rPr lang="en-US" sz="2400" dirty="0">
                  <a:latin typeface="#9Slide07 IcielBaliho Script" pitchFamily="2" charset="0"/>
                </a:rPr>
                <a:t> </a:t>
              </a:r>
              <a:r>
                <a:rPr lang="en-US" sz="2400" dirty="0" err="1">
                  <a:latin typeface="#9Slide07 IcielBaliho Script" pitchFamily="2" charset="0"/>
                </a:rPr>
                <a:t>màu</a:t>
              </a:r>
              <a:r>
                <a:rPr lang="en-US" sz="2400" dirty="0">
                  <a:latin typeface="#9Slide07 IcielBaliho Script" pitchFamily="2" charset="0"/>
                </a:rPr>
                <a:t> </a:t>
              </a:r>
              <a:r>
                <a:rPr lang="en-US" sz="2400" dirty="0" err="1">
                  <a:latin typeface="#9Slide07 IcielBaliho Script" pitchFamily="2" charset="0"/>
                </a:rPr>
                <a:t>hãy</a:t>
              </a:r>
              <a:r>
                <a:rPr lang="en-US" sz="2400" dirty="0">
                  <a:latin typeface="#9Slide07 IcielBaliho Script" pitchFamily="2" charset="0"/>
                </a:rPr>
                <a:t> </a:t>
              </a:r>
              <a:r>
                <a:rPr lang="en-US" sz="2400" dirty="0" err="1">
                  <a:latin typeface="#9Slide07 IcielBaliho Script" pitchFamily="2" charset="0"/>
                </a:rPr>
                <a:t>tô</a:t>
              </a:r>
              <a:r>
                <a:rPr lang="en-US" sz="2400" dirty="0">
                  <a:latin typeface="#9Slide07 IcielBaliho Script" pitchFamily="2" charset="0"/>
                </a:rPr>
                <a:t> </a:t>
              </a:r>
              <a:r>
                <a:rPr lang="en-US" sz="2400" dirty="0" err="1">
                  <a:solidFill>
                    <a:srgbClr val="FF0000"/>
                  </a:solidFill>
                  <a:latin typeface="#9Slide07 IcielBaliho Script" pitchFamily="2" charset="0"/>
                </a:rPr>
                <a:t>tất</a:t>
              </a:r>
              <a:r>
                <a:rPr lang="en-US" sz="2400" dirty="0">
                  <a:solidFill>
                    <a:srgbClr val="FF0000"/>
                  </a:solidFill>
                  <a:latin typeface="#9Slide07 IcielBaliho Script" pitchFamily="2" charset="0"/>
                </a:rPr>
                <a:t> </a:t>
              </a:r>
              <a:r>
                <a:rPr lang="en-US" sz="2400" dirty="0" err="1">
                  <a:solidFill>
                    <a:srgbClr val="FF0000"/>
                  </a:solidFill>
                  <a:latin typeface="#9Slide07 IcielBaliho Script" pitchFamily="2" charset="0"/>
                </a:rPr>
                <a:t>cả</a:t>
              </a:r>
              <a:r>
                <a:rPr lang="en-US" sz="2400" dirty="0">
                  <a:solidFill>
                    <a:srgbClr val="FF0000"/>
                  </a:solidFill>
                  <a:latin typeface="#9Slide07 IcielBaliho Script" pitchFamily="2" charset="0"/>
                </a:rPr>
                <a:t> </a:t>
              </a:r>
              <a:r>
                <a:rPr lang="en-US" sz="2400" dirty="0" err="1">
                  <a:solidFill>
                    <a:srgbClr val="FF0000"/>
                  </a:solidFill>
                  <a:latin typeface="#9Slide07 IcielBaliho Script" pitchFamily="2" charset="0"/>
                </a:rPr>
                <a:t>những</a:t>
              </a:r>
              <a:r>
                <a:rPr lang="en-US" sz="2400" dirty="0">
                  <a:solidFill>
                    <a:srgbClr val="FF0000"/>
                  </a:solidFill>
                  <a:latin typeface="#9Slide07 IcielBaliho Script" pitchFamily="2" charset="0"/>
                </a:rPr>
                <a:t> </a:t>
              </a:r>
              <a:r>
                <a:rPr lang="en-US" sz="2400" dirty="0" err="1">
                  <a:solidFill>
                    <a:srgbClr val="FF0000"/>
                  </a:solidFill>
                  <a:latin typeface="#9Slide07 IcielBaliho Script" pitchFamily="2" charset="0"/>
                </a:rPr>
                <a:t>số</a:t>
              </a:r>
              <a:r>
                <a:rPr lang="en-US" sz="2400" dirty="0">
                  <a:latin typeface="#9Slide07 IcielBaliho Script" pitchFamily="2" charset="0"/>
                </a:rPr>
                <a:t> </a:t>
              </a:r>
              <a:r>
                <a:rPr lang="en-US" sz="2400" err="1">
                  <a:latin typeface="#9Slide07 IcielBaliho Script" pitchFamily="2" charset="0"/>
                </a:rPr>
                <a:t>đã</a:t>
              </a:r>
              <a:r>
                <a:rPr lang="en-US" sz="2400">
                  <a:latin typeface="#9Slide07 IcielBaliho Script" pitchFamily="2" charset="0"/>
                </a:rPr>
                <a:t> giải ra </a:t>
              </a:r>
              <a:r>
                <a:rPr lang="en-US" sz="2400" dirty="0">
                  <a:latin typeface="#9Slide07 IcielBaliho Script" pitchFamily="2" charset="0"/>
                </a:rPr>
                <a:t>ở </a:t>
              </a:r>
              <a:r>
                <a:rPr lang="en-US" sz="2400" dirty="0" err="1">
                  <a:latin typeface="#9Slide07 IcielBaliho Script" pitchFamily="2" charset="0"/>
                </a:rPr>
                <a:t>nhiệm</a:t>
              </a:r>
              <a:r>
                <a:rPr lang="en-US" sz="2400" dirty="0">
                  <a:latin typeface="#9Slide07 IcielBaliho Script" pitchFamily="2" charset="0"/>
                </a:rPr>
                <a:t> </a:t>
              </a:r>
              <a:r>
                <a:rPr lang="en-US" sz="2400" dirty="0" err="1">
                  <a:latin typeface="#9Slide07 IcielBaliho Script" pitchFamily="2" charset="0"/>
                </a:rPr>
                <a:t>vụ</a:t>
              </a:r>
              <a:r>
                <a:rPr lang="en-US" sz="2400" dirty="0">
                  <a:latin typeface="#9Slide07 IcielBaliho Script" pitchFamily="2" charset="0"/>
                </a:rPr>
                <a:t> 1 </a:t>
              </a:r>
              <a:r>
                <a:rPr lang="en-US" sz="2400" err="1">
                  <a:latin typeface="#9Slide07 IcielBaliho Script" pitchFamily="2" charset="0"/>
                </a:rPr>
                <a:t>trong</a:t>
              </a:r>
              <a:r>
                <a:rPr lang="en-US" sz="2400">
                  <a:latin typeface="#9Slide07 IcielBaliho Script" pitchFamily="2" charset="0"/>
                </a:rPr>
                <a:t> hình </a:t>
              </a:r>
              <a:r>
                <a:rPr lang="en-US" sz="2400">
                  <a:solidFill>
                    <a:srgbClr val="FF0000"/>
                  </a:solidFill>
                  <a:latin typeface="#9Slide07 IcielBaliho Script" pitchFamily="2" charset="0"/>
                </a:rPr>
                <a:t>trái </a:t>
              </a:r>
              <a:r>
                <a:rPr lang="en-US" sz="2400" err="1">
                  <a:solidFill>
                    <a:srgbClr val="FF0000"/>
                  </a:solidFill>
                  <a:latin typeface="#9Slide07 IcielBaliho Script" pitchFamily="2" charset="0"/>
                </a:rPr>
                <a:t>tim</a:t>
              </a:r>
              <a:r>
                <a:rPr lang="en-US" sz="2400">
                  <a:latin typeface="#9Slide07 IcielBaliho Script" pitchFamily="2" charset="0"/>
                </a:rPr>
                <a:t>. </a:t>
              </a:r>
              <a:endParaRPr lang="en-US" sz="2400" dirty="0">
                <a:latin typeface="#9Slide07 IcielBaliho Script" pitchFamily="2" charset="0"/>
              </a:endParaRPr>
            </a:p>
          </p:txBody>
        </p:sp>
        <p:sp>
          <p:nvSpPr>
            <p:cNvPr id="11" name="Hộp Văn bản 10">
              <a:extLst>
                <a:ext uri="{FF2B5EF4-FFF2-40B4-BE49-F238E27FC236}">
                  <a16:creationId xmlns:a16="http://schemas.microsoft.com/office/drawing/2014/main" id="{68DAC7BB-D84C-4536-DC79-207347EAEB1A}"/>
                </a:ext>
              </a:extLst>
            </p:cNvPr>
            <p:cNvSpPr txBox="1"/>
            <p:nvPr/>
          </p:nvSpPr>
          <p:spPr>
            <a:xfrm>
              <a:off x="192055" y="4992778"/>
              <a:ext cx="3367244" cy="1200329"/>
            </a:xfrm>
            <a:prstGeom prst="rect">
              <a:avLst/>
            </a:prstGeom>
            <a:noFill/>
          </p:spPr>
          <p:txBody>
            <a:bodyPr wrap="square" rtlCol="0">
              <a:spAutoFit/>
            </a:bodyPr>
            <a:lstStyle/>
            <a:p>
              <a:pPr algn="just"/>
              <a:r>
                <a:rPr lang="en-US" sz="2400">
                  <a:latin typeface="#9Slide07 IcielBaliho Script" pitchFamily="2" charset="0"/>
                </a:rPr>
                <a:t>Hãy dùng bút màu để </a:t>
              </a:r>
              <a:r>
                <a:rPr lang="en-US" sz="2400">
                  <a:solidFill>
                    <a:schemeClr val="accent4"/>
                  </a:solidFill>
                  <a:latin typeface="#9Slide07 IcielBaliho Script" pitchFamily="2" charset="0"/>
                </a:rPr>
                <a:t>tô</a:t>
              </a:r>
              <a:r>
                <a:rPr lang="en-US" sz="2400">
                  <a:latin typeface="#9Slide07 IcielBaliho Script" pitchFamily="2" charset="0"/>
                </a:rPr>
                <a:t> vào các từ khóa đó được gợi ý ở bảng bên cạnh.</a:t>
              </a:r>
              <a:endParaRPr lang="en-US" sz="2400" dirty="0">
                <a:latin typeface="#9Slide07 IcielBaliho Script" pitchFamily="2" charset="0"/>
              </a:endParaRPr>
            </a:p>
          </p:txBody>
        </p:sp>
        <p:sp>
          <p:nvSpPr>
            <p:cNvPr id="12" name="Hình chữ nhật: Góc Tròn 11">
              <a:extLst>
                <a:ext uri="{FF2B5EF4-FFF2-40B4-BE49-F238E27FC236}">
                  <a16:creationId xmlns:a16="http://schemas.microsoft.com/office/drawing/2014/main" id="{FAE564A7-2B6B-8BFA-7585-7B56D6569D1D}"/>
                </a:ext>
              </a:extLst>
            </p:cNvPr>
            <p:cNvSpPr/>
            <p:nvPr/>
          </p:nvSpPr>
          <p:spPr>
            <a:xfrm>
              <a:off x="4811138" y="1145259"/>
              <a:ext cx="7169291" cy="43603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Hộp Văn bản 24">
              <a:extLst>
                <a:ext uri="{FF2B5EF4-FFF2-40B4-BE49-F238E27FC236}">
                  <a16:creationId xmlns:a16="http://schemas.microsoft.com/office/drawing/2014/main" id="{594D8EB6-44B1-5529-B934-A9DD4FA6981C}"/>
                </a:ext>
              </a:extLst>
            </p:cNvPr>
            <p:cNvSpPr txBox="1"/>
            <p:nvPr/>
          </p:nvSpPr>
          <p:spPr>
            <a:xfrm>
              <a:off x="5145437" y="1318613"/>
              <a:ext cx="6652670" cy="1200329"/>
            </a:xfrm>
            <a:prstGeom prst="rect">
              <a:avLst/>
            </a:prstGeom>
            <a:noFill/>
          </p:spPr>
          <p:txBody>
            <a:bodyPr wrap="square" rtlCol="0">
              <a:spAutoFit/>
            </a:bodyPr>
            <a:lstStyle/>
            <a:p>
              <a:pPr algn="just"/>
              <a:r>
                <a:rPr lang="en-US" sz="2400" dirty="0" err="1">
                  <a:latin typeface="#9Slide07 IcielBaliho Script" pitchFamily="2" charset="0"/>
                </a:rPr>
                <a:t>Hãy</a:t>
              </a:r>
              <a:r>
                <a:rPr lang="en-US" sz="2400" dirty="0">
                  <a:latin typeface="#9Slide07 IcielBaliho Script" pitchFamily="2" charset="0"/>
                </a:rPr>
                <a:t> </a:t>
              </a:r>
              <a:r>
                <a:rPr lang="en-US" sz="2400" dirty="0" err="1">
                  <a:latin typeface="#9Slide07 IcielBaliho Script" pitchFamily="2" charset="0"/>
                </a:rPr>
                <a:t>chọn</a:t>
              </a:r>
              <a:r>
                <a:rPr lang="en-US" sz="2400" dirty="0">
                  <a:latin typeface="#9Slide07 IcielBaliho Script" pitchFamily="2" charset="0"/>
                </a:rPr>
                <a:t> </a:t>
              </a:r>
              <a:r>
                <a:rPr lang="en-US" sz="2400" dirty="0" err="1">
                  <a:latin typeface="#9Slide07 IcielBaliho Script" pitchFamily="2" charset="0"/>
                </a:rPr>
                <a:t>các</a:t>
              </a:r>
              <a:r>
                <a:rPr lang="en-US" sz="2400" dirty="0">
                  <a:latin typeface="#9Slide07 IcielBaliho Script" pitchFamily="2" charset="0"/>
                </a:rPr>
                <a:t> </a:t>
              </a:r>
              <a:r>
                <a:rPr lang="en-US" sz="2400" dirty="0" err="1">
                  <a:solidFill>
                    <a:schemeClr val="accent5"/>
                  </a:solidFill>
                  <a:latin typeface="#9Slide07 IcielBaliho Script" pitchFamily="2" charset="0"/>
                </a:rPr>
                <a:t>từ</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khóa</a:t>
              </a:r>
              <a:r>
                <a:rPr lang="en-US" sz="2400" dirty="0">
                  <a:solidFill>
                    <a:schemeClr val="accent5"/>
                  </a:solidFill>
                  <a:latin typeface="#9Slide07 IcielBaliho Script" pitchFamily="2" charset="0"/>
                </a:rPr>
                <a:t> ở </a:t>
              </a:r>
              <a:r>
                <a:rPr lang="en-US" sz="2400" dirty="0" err="1">
                  <a:solidFill>
                    <a:schemeClr val="accent5"/>
                  </a:solidFill>
                  <a:latin typeface="#9Slide07 IcielBaliho Script" pitchFamily="2" charset="0"/>
                </a:rPr>
                <a:t>trang</a:t>
              </a:r>
              <a:r>
                <a:rPr lang="en-US" sz="2400" dirty="0">
                  <a:solidFill>
                    <a:schemeClr val="accent5"/>
                  </a:solidFill>
                  <a:latin typeface="#9Slide07 IcielBaliho Script" pitchFamily="2" charset="0"/>
                </a:rPr>
                <a:t> 2 </a:t>
              </a:r>
              <a:r>
                <a:rPr lang="en-US" sz="2400" dirty="0" err="1">
                  <a:solidFill>
                    <a:schemeClr val="accent5"/>
                  </a:solidFill>
                  <a:latin typeface="#9Slide07 IcielBaliho Script" pitchFamily="2" charset="0"/>
                </a:rPr>
                <a:t>trang</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sách</a:t>
              </a:r>
              <a:r>
                <a:rPr lang="en-US" sz="2400" dirty="0">
                  <a:latin typeface="#9Slide07 IcielBaliho Script" pitchFamily="2" charset="0"/>
                </a:rPr>
                <a:t>, </a:t>
              </a:r>
              <a:r>
                <a:rPr lang="en-US" sz="2400" dirty="0" err="1">
                  <a:latin typeface="#9Slide07 IcielBaliho Script" pitchFamily="2" charset="0"/>
                </a:rPr>
                <a:t>nêu</a:t>
              </a:r>
              <a:r>
                <a:rPr lang="en-US" sz="2400" dirty="0">
                  <a:latin typeface="#9Slide07 IcielBaliho Script" pitchFamily="2" charset="0"/>
                </a:rPr>
                <a:t> </a:t>
              </a:r>
              <a:r>
                <a:rPr lang="en-US" sz="2400" dirty="0" err="1">
                  <a:solidFill>
                    <a:schemeClr val="accent5"/>
                  </a:solidFill>
                  <a:latin typeface="#9Slide07 IcielBaliho Script" pitchFamily="2" charset="0"/>
                </a:rPr>
                <a:t>các</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bước</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tìm</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ước</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chung</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lớn</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nhất</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bằng</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cách</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phân</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tích</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các</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số</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ra</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thừa</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số</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nguyên</a:t>
              </a:r>
              <a:r>
                <a:rPr lang="en-US" sz="2400" dirty="0">
                  <a:solidFill>
                    <a:schemeClr val="accent5"/>
                  </a:solidFill>
                  <a:latin typeface="#9Slide07 IcielBaliho Script" pitchFamily="2" charset="0"/>
                </a:rPr>
                <a:t> </a:t>
              </a:r>
              <a:r>
                <a:rPr lang="en-US" sz="2400" dirty="0" err="1">
                  <a:solidFill>
                    <a:schemeClr val="accent5"/>
                  </a:solidFill>
                  <a:latin typeface="#9Slide07 IcielBaliho Script" pitchFamily="2" charset="0"/>
                </a:rPr>
                <a:t>tố</a:t>
              </a:r>
              <a:r>
                <a:rPr lang="en-US" sz="2200" dirty="0">
                  <a:solidFill>
                    <a:schemeClr val="accent5"/>
                  </a:solidFill>
                  <a:latin typeface="#9Slide07 IcielBaliho Script" pitchFamily="2" charset="0"/>
                </a:rPr>
                <a:t>:</a:t>
              </a:r>
              <a:endParaRPr lang="en-US" sz="2200" dirty="0">
                <a:latin typeface="#9Slide07 IcielBaliho Script" pitchFamily="2" charset="0"/>
              </a:endParaRPr>
            </a:p>
          </p:txBody>
        </p:sp>
        <p:grpSp>
          <p:nvGrpSpPr>
            <p:cNvPr id="46" name="Nhóm 45">
              <a:extLst>
                <a:ext uri="{FF2B5EF4-FFF2-40B4-BE49-F238E27FC236}">
                  <a16:creationId xmlns:a16="http://schemas.microsoft.com/office/drawing/2014/main" id="{AE80FA0D-B70E-D66F-FD09-80911AC93E10}"/>
                </a:ext>
              </a:extLst>
            </p:cNvPr>
            <p:cNvGrpSpPr/>
            <p:nvPr/>
          </p:nvGrpSpPr>
          <p:grpSpPr>
            <a:xfrm>
              <a:off x="1077387" y="608155"/>
              <a:ext cx="1560582" cy="461665"/>
              <a:chOff x="1205783" y="818273"/>
              <a:chExt cx="1267973" cy="461666"/>
            </a:xfrm>
          </p:grpSpPr>
          <p:sp>
            <p:nvSpPr>
              <p:cNvPr id="47" name="Hình chữ nhật: Góc Tròn 46">
                <a:extLst>
                  <a:ext uri="{FF2B5EF4-FFF2-40B4-BE49-F238E27FC236}">
                    <a16:creationId xmlns:a16="http://schemas.microsoft.com/office/drawing/2014/main" id="{B48BF12C-E0AC-1B5C-BBF9-32FB157F2E82}"/>
                  </a:ext>
                </a:extLst>
              </p:cNvPr>
              <p:cNvSpPr/>
              <p:nvPr/>
            </p:nvSpPr>
            <p:spPr>
              <a:xfrm>
                <a:off x="1266748" y="880276"/>
                <a:ext cx="1207008" cy="37403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8" name="Hộp Văn bản 47">
                <a:extLst>
                  <a:ext uri="{FF2B5EF4-FFF2-40B4-BE49-F238E27FC236}">
                    <a16:creationId xmlns:a16="http://schemas.microsoft.com/office/drawing/2014/main" id="{1D45DE5B-DBE9-C25E-34D4-CA3FFC7A8888}"/>
                  </a:ext>
                </a:extLst>
              </p:cNvPr>
              <p:cNvSpPr txBox="1"/>
              <p:nvPr/>
            </p:nvSpPr>
            <p:spPr>
              <a:xfrm>
                <a:off x="1205783" y="818273"/>
                <a:ext cx="1267973" cy="461666"/>
              </a:xfrm>
              <a:prstGeom prst="rect">
                <a:avLst/>
              </a:prstGeom>
              <a:noFill/>
            </p:spPr>
            <p:txBody>
              <a:bodyPr wrap="square" rtlCol="0">
                <a:spAutoFit/>
              </a:bodyPr>
              <a:lstStyle/>
              <a:p>
                <a:pPr algn="ctr"/>
                <a:r>
                  <a:rPr lang="en-US" sz="2400" dirty="0">
                    <a:latin typeface="#9Slide07 IcielBaliho Script" pitchFamily="2" charset="0"/>
                  </a:rPr>
                  <a:t>NHIỆM VỤ 1</a:t>
                </a:r>
              </a:p>
            </p:txBody>
          </p:sp>
        </p:grpSp>
        <p:grpSp>
          <p:nvGrpSpPr>
            <p:cNvPr id="49" name="Nhóm 48">
              <a:extLst>
                <a:ext uri="{FF2B5EF4-FFF2-40B4-BE49-F238E27FC236}">
                  <a16:creationId xmlns:a16="http://schemas.microsoft.com/office/drawing/2014/main" id="{6888B429-2BE6-A921-D80E-5C85DDCF33EA}"/>
                </a:ext>
              </a:extLst>
            </p:cNvPr>
            <p:cNvGrpSpPr/>
            <p:nvPr/>
          </p:nvGrpSpPr>
          <p:grpSpPr>
            <a:xfrm>
              <a:off x="1013497" y="2458148"/>
              <a:ext cx="1724360" cy="461665"/>
              <a:chOff x="1191971" y="803125"/>
              <a:chExt cx="1401043" cy="461666"/>
            </a:xfrm>
          </p:grpSpPr>
          <p:sp>
            <p:nvSpPr>
              <p:cNvPr id="50" name="Hình chữ nhật: Góc Tròn 49">
                <a:extLst>
                  <a:ext uri="{FF2B5EF4-FFF2-40B4-BE49-F238E27FC236}">
                    <a16:creationId xmlns:a16="http://schemas.microsoft.com/office/drawing/2014/main" id="{9995A4BA-4154-72FD-3037-D6AE55D5699A}"/>
                  </a:ext>
                </a:extLst>
              </p:cNvPr>
              <p:cNvSpPr/>
              <p:nvPr/>
            </p:nvSpPr>
            <p:spPr>
              <a:xfrm>
                <a:off x="1266748" y="880276"/>
                <a:ext cx="1207008" cy="37403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1" name="Hộp Văn bản 50">
                <a:extLst>
                  <a:ext uri="{FF2B5EF4-FFF2-40B4-BE49-F238E27FC236}">
                    <a16:creationId xmlns:a16="http://schemas.microsoft.com/office/drawing/2014/main" id="{7CE2DC6D-3835-FD2F-519A-55B45F0C71C7}"/>
                  </a:ext>
                </a:extLst>
              </p:cNvPr>
              <p:cNvSpPr txBox="1"/>
              <p:nvPr/>
            </p:nvSpPr>
            <p:spPr>
              <a:xfrm>
                <a:off x="1191971" y="803125"/>
                <a:ext cx="1401043" cy="461666"/>
              </a:xfrm>
              <a:prstGeom prst="rect">
                <a:avLst/>
              </a:prstGeom>
              <a:noFill/>
            </p:spPr>
            <p:txBody>
              <a:bodyPr wrap="square" rtlCol="0">
                <a:spAutoFit/>
              </a:bodyPr>
              <a:lstStyle/>
              <a:p>
                <a:pPr algn="ctr"/>
                <a:r>
                  <a:rPr lang="en-US" sz="2400" dirty="0">
                    <a:latin typeface="#9Slide07 IcielBaliho Script" pitchFamily="2" charset="0"/>
                  </a:rPr>
                  <a:t>NHIỆM VỤ 2</a:t>
                </a:r>
              </a:p>
            </p:txBody>
          </p:sp>
        </p:grpSp>
        <p:grpSp>
          <p:nvGrpSpPr>
            <p:cNvPr id="52" name="Nhóm 51">
              <a:extLst>
                <a:ext uri="{FF2B5EF4-FFF2-40B4-BE49-F238E27FC236}">
                  <a16:creationId xmlns:a16="http://schemas.microsoft.com/office/drawing/2014/main" id="{3601A390-240A-D44B-5645-9A0EA00E8C21}"/>
                </a:ext>
              </a:extLst>
            </p:cNvPr>
            <p:cNvGrpSpPr/>
            <p:nvPr/>
          </p:nvGrpSpPr>
          <p:grpSpPr>
            <a:xfrm>
              <a:off x="1132910" y="4535076"/>
              <a:ext cx="1550080" cy="461665"/>
              <a:chOff x="1266748" y="880111"/>
              <a:chExt cx="1259440" cy="461665"/>
            </a:xfrm>
          </p:grpSpPr>
          <p:sp>
            <p:nvSpPr>
              <p:cNvPr id="53" name="Hình chữ nhật: Góc Tròn 52">
                <a:extLst>
                  <a:ext uri="{FF2B5EF4-FFF2-40B4-BE49-F238E27FC236}">
                    <a16:creationId xmlns:a16="http://schemas.microsoft.com/office/drawing/2014/main" id="{D168460D-7218-24D7-117C-EB403142F141}"/>
                  </a:ext>
                </a:extLst>
              </p:cNvPr>
              <p:cNvSpPr/>
              <p:nvPr/>
            </p:nvSpPr>
            <p:spPr>
              <a:xfrm>
                <a:off x="1266748" y="880276"/>
                <a:ext cx="1207008" cy="37403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4" name="Hộp Văn bản 53">
                <a:extLst>
                  <a:ext uri="{FF2B5EF4-FFF2-40B4-BE49-F238E27FC236}">
                    <a16:creationId xmlns:a16="http://schemas.microsoft.com/office/drawing/2014/main" id="{29FF4464-1069-FC1D-575A-268E70ED95E3}"/>
                  </a:ext>
                </a:extLst>
              </p:cNvPr>
              <p:cNvSpPr txBox="1"/>
              <p:nvPr/>
            </p:nvSpPr>
            <p:spPr>
              <a:xfrm>
                <a:off x="1282591" y="880111"/>
                <a:ext cx="1243597" cy="461665"/>
              </a:xfrm>
              <a:prstGeom prst="rect">
                <a:avLst/>
              </a:prstGeom>
              <a:noFill/>
            </p:spPr>
            <p:txBody>
              <a:bodyPr wrap="square" rtlCol="0">
                <a:spAutoFit/>
              </a:bodyPr>
              <a:lstStyle/>
              <a:p>
                <a:pPr algn="ctr"/>
                <a:r>
                  <a:rPr lang="en-US" sz="2400" dirty="0">
                    <a:latin typeface="#9Slide07 IcielBaliho Script" pitchFamily="2" charset="0"/>
                  </a:rPr>
                  <a:t>NHIỆM VỤ 3</a:t>
                </a:r>
              </a:p>
            </p:txBody>
          </p:sp>
        </p:grpSp>
        <p:grpSp>
          <p:nvGrpSpPr>
            <p:cNvPr id="55" name="Nhóm 54">
              <a:extLst>
                <a:ext uri="{FF2B5EF4-FFF2-40B4-BE49-F238E27FC236}">
                  <a16:creationId xmlns:a16="http://schemas.microsoft.com/office/drawing/2014/main" id="{6F07FA15-8FE6-A75A-520C-F611792C0715}"/>
                </a:ext>
              </a:extLst>
            </p:cNvPr>
            <p:cNvGrpSpPr/>
            <p:nvPr/>
          </p:nvGrpSpPr>
          <p:grpSpPr>
            <a:xfrm>
              <a:off x="7182753" y="936473"/>
              <a:ext cx="1645031" cy="461665"/>
              <a:chOff x="1201958" y="836457"/>
              <a:chExt cx="1336588" cy="461666"/>
            </a:xfrm>
          </p:grpSpPr>
          <p:sp>
            <p:nvSpPr>
              <p:cNvPr id="56" name="Hình chữ nhật: Góc Tròn 55">
                <a:extLst>
                  <a:ext uri="{FF2B5EF4-FFF2-40B4-BE49-F238E27FC236}">
                    <a16:creationId xmlns:a16="http://schemas.microsoft.com/office/drawing/2014/main" id="{20995C8A-8666-493E-9A75-EB7E321BB0FA}"/>
                  </a:ext>
                </a:extLst>
              </p:cNvPr>
              <p:cNvSpPr/>
              <p:nvPr/>
            </p:nvSpPr>
            <p:spPr>
              <a:xfrm>
                <a:off x="1266748" y="880276"/>
                <a:ext cx="1207008" cy="37403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Hộp Văn bản 56">
                <a:extLst>
                  <a:ext uri="{FF2B5EF4-FFF2-40B4-BE49-F238E27FC236}">
                    <a16:creationId xmlns:a16="http://schemas.microsoft.com/office/drawing/2014/main" id="{EA33F37F-2E7A-95F8-6293-0024ACDABA5F}"/>
                  </a:ext>
                </a:extLst>
              </p:cNvPr>
              <p:cNvSpPr txBox="1"/>
              <p:nvPr/>
            </p:nvSpPr>
            <p:spPr>
              <a:xfrm>
                <a:off x="1201958" y="836457"/>
                <a:ext cx="1336588" cy="461666"/>
              </a:xfrm>
              <a:prstGeom prst="rect">
                <a:avLst/>
              </a:prstGeom>
              <a:noFill/>
            </p:spPr>
            <p:txBody>
              <a:bodyPr wrap="square" rtlCol="0">
                <a:spAutoFit/>
              </a:bodyPr>
              <a:lstStyle/>
              <a:p>
                <a:pPr algn="ctr"/>
                <a:r>
                  <a:rPr lang="en-US" sz="2400" dirty="0">
                    <a:latin typeface="#9Slide07 IcielBaliho Script" pitchFamily="2" charset="0"/>
                  </a:rPr>
                  <a:t>NHIỆM VỤ 4</a:t>
                </a:r>
              </a:p>
            </p:txBody>
          </p:sp>
        </p:grpSp>
        <p:sp>
          <p:nvSpPr>
            <p:cNvPr id="2" name="Hộp Văn bản 1">
              <a:extLst>
                <a:ext uri="{FF2B5EF4-FFF2-40B4-BE49-F238E27FC236}">
                  <a16:creationId xmlns:a16="http://schemas.microsoft.com/office/drawing/2014/main" id="{71CCC945-69B6-802A-D0A4-C388542D67D6}"/>
                </a:ext>
              </a:extLst>
            </p:cNvPr>
            <p:cNvSpPr txBox="1"/>
            <p:nvPr/>
          </p:nvSpPr>
          <p:spPr>
            <a:xfrm>
              <a:off x="5118803" y="2468465"/>
              <a:ext cx="6652670" cy="461665"/>
            </a:xfrm>
            <a:prstGeom prst="rect">
              <a:avLst/>
            </a:prstGeom>
            <a:noFill/>
          </p:spPr>
          <p:txBody>
            <a:bodyPr wrap="square" rtlCol="0">
              <a:spAutoFit/>
            </a:bodyPr>
            <a:lstStyle/>
            <a:p>
              <a:pPr algn="just">
                <a:tabLst>
                  <a:tab pos="5594489" algn="l"/>
                </a:tabLst>
              </a:pPr>
              <a:r>
                <a:rPr lang="en-US" sz="2400">
                  <a:latin typeface="#9Slide07 IcielBaliho Script" pitchFamily="2" charset="0"/>
                </a:rPr>
                <a:t>Bước 1:  </a:t>
              </a:r>
              <a:endParaRPr lang="en-US" sz="2400" dirty="0">
                <a:latin typeface="#9Slide07 IcielBaliho Script" pitchFamily="2" charset="0"/>
              </a:endParaRPr>
            </a:p>
          </p:txBody>
        </p:sp>
        <p:sp>
          <p:nvSpPr>
            <p:cNvPr id="3" name="Hộp Văn bản 2">
              <a:extLst>
                <a:ext uri="{FF2B5EF4-FFF2-40B4-BE49-F238E27FC236}">
                  <a16:creationId xmlns:a16="http://schemas.microsoft.com/office/drawing/2014/main" id="{04A6415D-6432-66BB-DF45-3DA12D45D8E1}"/>
                </a:ext>
              </a:extLst>
            </p:cNvPr>
            <p:cNvSpPr txBox="1"/>
            <p:nvPr/>
          </p:nvSpPr>
          <p:spPr>
            <a:xfrm>
              <a:off x="5069448" y="3069352"/>
              <a:ext cx="6652670" cy="461665"/>
            </a:xfrm>
            <a:prstGeom prst="rect">
              <a:avLst/>
            </a:prstGeom>
            <a:noFill/>
          </p:spPr>
          <p:txBody>
            <a:bodyPr wrap="square" rtlCol="0">
              <a:spAutoFit/>
            </a:bodyPr>
            <a:lstStyle/>
            <a:p>
              <a:pPr algn="just"/>
              <a:r>
                <a:rPr lang="en-US" sz="2400">
                  <a:latin typeface="#9Slide07 IcielBaliho Script" pitchFamily="2" charset="0"/>
                </a:rPr>
                <a:t>Bước 2: </a:t>
              </a:r>
              <a:endParaRPr lang="en-US" sz="2400" dirty="0">
                <a:latin typeface="#9Slide07 IcielBaliho Script" pitchFamily="2" charset="0"/>
              </a:endParaRPr>
            </a:p>
          </p:txBody>
        </p:sp>
        <p:sp>
          <p:nvSpPr>
            <p:cNvPr id="61" name="Hộp Văn bản 60">
              <a:extLst>
                <a:ext uri="{FF2B5EF4-FFF2-40B4-BE49-F238E27FC236}">
                  <a16:creationId xmlns:a16="http://schemas.microsoft.com/office/drawing/2014/main" id="{6B267251-B088-BBEC-CFFA-C35E2FC61FFB}"/>
                </a:ext>
              </a:extLst>
            </p:cNvPr>
            <p:cNvSpPr txBox="1"/>
            <p:nvPr/>
          </p:nvSpPr>
          <p:spPr>
            <a:xfrm>
              <a:off x="5069448" y="3825528"/>
              <a:ext cx="6652670" cy="461665"/>
            </a:xfrm>
            <a:prstGeom prst="rect">
              <a:avLst/>
            </a:prstGeom>
            <a:noFill/>
          </p:spPr>
          <p:txBody>
            <a:bodyPr wrap="square" rtlCol="0">
              <a:spAutoFit/>
            </a:bodyPr>
            <a:lstStyle/>
            <a:p>
              <a:pPr algn="just"/>
              <a:r>
                <a:rPr lang="en-US" sz="2400">
                  <a:latin typeface="#9Slide07 IcielBaliho Script" pitchFamily="2" charset="0"/>
                </a:rPr>
                <a:t>Bước 3: </a:t>
              </a:r>
              <a:endParaRPr lang="en-US" sz="2400" dirty="0">
                <a:latin typeface="#9Slide07 IcielBaliho Script" pitchFamily="2" charset="0"/>
              </a:endParaRPr>
            </a:p>
          </p:txBody>
        </p:sp>
        <p:sp>
          <p:nvSpPr>
            <p:cNvPr id="62" name="Hộp Văn bản 61">
              <a:extLst>
                <a:ext uri="{FF2B5EF4-FFF2-40B4-BE49-F238E27FC236}">
                  <a16:creationId xmlns:a16="http://schemas.microsoft.com/office/drawing/2014/main" id="{E75211E5-82C0-684D-6BB7-7875A96FE394}"/>
                </a:ext>
              </a:extLst>
            </p:cNvPr>
            <p:cNvSpPr txBox="1"/>
            <p:nvPr/>
          </p:nvSpPr>
          <p:spPr>
            <a:xfrm>
              <a:off x="5069448" y="4515128"/>
              <a:ext cx="6652670" cy="461665"/>
            </a:xfrm>
            <a:prstGeom prst="rect">
              <a:avLst/>
            </a:prstGeom>
            <a:noFill/>
          </p:spPr>
          <p:txBody>
            <a:bodyPr wrap="square" rtlCol="0">
              <a:spAutoFit/>
            </a:bodyPr>
            <a:lstStyle/>
            <a:p>
              <a:pPr algn="just"/>
              <a:r>
                <a:rPr lang="en-US" sz="2400">
                  <a:latin typeface="#9Slide07 IcielBaliho Script" pitchFamily="2" charset="0"/>
                </a:rPr>
                <a:t>Bước 4: </a:t>
              </a:r>
              <a:endParaRPr lang="en-US" sz="2400" dirty="0">
                <a:latin typeface="#9Slide07 IcielBaliho Script" pitchFamily="2" charset="0"/>
              </a:endParaRPr>
            </a:p>
          </p:txBody>
        </p:sp>
      </p:grpSp>
      <p:sp>
        <p:nvSpPr>
          <p:cNvPr id="15" name="Hộp Văn bản 14">
            <a:extLst>
              <a:ext uri="{FF2B5EF4-FFF2-40B4-BE49-F238E27FC236}">
                <a16:creationId xmlns:a16="http://schemas.microsoft.com/office/drawing/2014/main" id="{D0EA4E1F-EE16-9E67-BC4E-60F4FDC8C722}"/>
              </a:ext>
            </a:extLst>
          </p:cNvPr>
          <p:cNvSpPr txBox="1"/>
          <p:nvPr/>
        </p:nvSpPr>
        <p:spPr>
          <a:xfrm>
            <a:off x="-41328" y="6582889"/>
            <a:ext cx="6137328" cy="369460"/>
          </a:xfrm>
          <a:prstGeom prst="rect">
            <a:avLst/>
          </a:prstGeom>
          <a:noFill/>
        </p:spPr>
        <p:txBody>
          <a:bodyPr wrap="square">
            <a:spAutoFit/>
          </a:bodyPr>
          <a:lstStyle/>
          <a:p>
            <a:r>
              <a:rPr lang="en-US" sz="1801">
                <a:solidFill>
                  <a:schemeClr val="bg1"/>
                </a:solidFill>
                <a:effectLst>
                  <a:outerShdw blurRad="38100" dist="38100" dir="2700000" algn="tl">
                    <a:srgbClr val="000000">
                      <a:alpha val="43137"/>
                    </a:srgbClr>
                  </a:outerShdw>
                </a:effectLst>
                <a:latin typeface="#9Slide03 Bebas Neue Bold" panose="020B0606020202050201" pitchFamily="34" charset="0"/>
              </a:rPr>
              <a:t>GV: ĐỖ THỊ THANH THÚY </a:t>
            </a:r>
            <a:endParaRPr lang="en-US">
              <a:solidFill>
                <a:schemeClr val="bg1"/>
              </a:solidFill>
            </a:endParaRPr>
          </a:p>
        </p:txBody>
      </p:sp>
      <p:sp>
        <p:nvSpPr>
          <p:cNvPr id="16" name="Hộp Văn bản 15">
            <a:extLst>
              <a:ext uri="{FF2B5EF4-FFF2-40B4-BE49-F238E27FC236}">
                <a16:creationId xmlns:a16="http://schemas.microsoft.com/office/drawing/2014/main" id="{027CAE16-5895-4036-08AD-28B131B791D2}"/>
              </a:ext>
            </a:extLst>
          </p:cNvPr>
          <p:cNvSpPr txBox="1"/>
          <p:nvPr/>
        </p:nvSpPr>
        <p:spPr>
          <a:xfrm>
            <a:off x="4432514" y="449910"/>
            <a:ext cx="3446212"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9Slide07 IcielCadena" panose="02000503000000020004" pitchFamily="2" charset="0"/>
              </a:rPr>
              <a:t>PHIẾU HỌC TẬP</a:t>
            </a:r>
            <a:endParaRPr lang="en-US" sz="3200" dirty="0">
              <a:latin typeface="#9Slide07 IcielBaliho Script" pitchFamily="2" charset="0"/>
            </a:endParaRPr>
          </a:p>
        </p:txBody>
      </p:sp>
    </p:spTree>
    <p:extLst>
      <p:ext uri="{BB962C8B-B14F-4D97-AF65-F5344CB8AC3E}">
        <p14:creationId xmlns:p14="http://schemas.microsoft.com/office/powerpoint/2010/main" val="2375111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FA5E-538F-9979-1C73-4B46A55E8A49}"/>
            </a:ext>
          </a:extLst>
        </p:cNvPr>
        <p:cNvGrpSpPr/>
        <p:nvPr/>
      </p:nvGrpSpPr>
      <p:grpSpPr>
        <a:xfrm>
          <a:off x="0" y="0"/>
          <a:ext cx="0" cy="0"/>
          <a:chOff x="0" y="0"/>
          <a:chExt cx="0" cy="0"/>
        </a:xfrm>
      </p:grpSpPr>
      <p:graphicFrame>
        <p:nvGraphicFramePr>
          <p:cNvPr id="117" name="Bảng 116">
            <a:extLst>
              <a:ext uri="{FF2B5EF4-FFF2-40B4-BE49-F238E27FC236}">
                <a16:creationId xmlns:a16="http://schemas.microsoft.com/office/drawing/2014/main" id="{B41B7293-D9C6-F3C9-4081-D69F76E136AE}"/>
              </a:ext>
            </a:extLst>
          </p:cNvPr>
          <p:cNvGraphicFramePr>
            <a:graphicFrameLocks noGrp="1"/>
          </p:cNvGraphicFramePr>
          <p:nvPr>
            <p:extLst>
              <p:ext uri="{D42A27DB-BD31-4B8C-83A1-F6EECF244321}">
                <p14:modId xmlns:p14="http://schemas.microsoft.com/office/powerpoint/2010/main" val="2098083333"/>
              </p:ext>
            </p:extLst>
          </p:nvPr>
        </p:nvGraphicFramePr>
        <p:xfrm>
          <a:off x="9903501" y="783932"/>
          <a:ext cx="1850702" cy="5031246"/>
        </p:xfrm>
        <a:graphic>
          <a:graphicData uri="http://schemas.openxmlformats.org/drawingml/2006/table">
            <a:tbl>
              <a:tblPr firstRow="1" bandRow="1">
                <a:tableStyleId>{5940675A-B579-460E-94D1-54222C63F5DA}</a:tableStyleId>
              </a:tblPr>
              <a:tblGrid>
                <a:gridCol w="471180">
                  <a:extLst>
                    <a:ext uri="{9D8B030D-6E8A-4147-A177-3AD203B41FA5}">
                      <a16:colId xmlns:a16="http://schemas.microsoft.com/office/drawing/2014/main" val="3787750820"/>
                    </a:ext>
                  </a:extLst>
                </a:gridCol>
                <a:gridCol w="1379522">
                  <a:extLst>
                    <a:ext uri="{9D8B030D-6E8A-4147-A177-3AD203B41FA5}">
                      <a16:colId xmlns:a16="http://schemas.microsoft.com/office/drawing/2014/main" val="2719421041"/>
                    </a:ext>
                  </a:extLst>
                </a:gridCol>
              </a:tblGrid>
              <a:tr h="457386">
                <a:tc gridSpan="2">
                  <a:txBody>
                    <a:bodyPr/>
                    <a:lstStyle/>
                    <a:p>
                      <a:pPr algn="ctr"/>
                      <a:r>
                        <a:rPr lang="en-US" sz="1800" b="1">
                          <a:solidFill>
                            <a:srgbClr val="FF0000"/>
                          </a:solidFill>
                        </a:rPr>
                        <a:t>TỪ KHÓA T1</a:t>
                      </a:r>
                    </a:p>
                  </a:txBody>
                  <a:tcPr marT="45721" marB="45721"/>
                </a:tc>
                <a:tc hMerge="1">
                  <a:txBody>
                    <a:bodyPr/>
                    <a:lstStyle/>
                    <a:p>
                      <a:endParaRPr lang="en-US"/>
                    </a:p>
                  </a:txBody>
                  <a:tcPr/>
                </a:tc>
                <a:extLst>
                  <a:ext uri="{0D108BD9-81ED-4DB2-BD59-A6C34878D82A}">
                    <a16:rowId xmlns:a16="http://schemas.microsoft.com/office/drawing/2014/main" val="4201640913"/>
                  </a:ext>
                </a:extLst>
              </a:tr>
              <a:tr h="457386">
                <a:tc>
                  <a:txBody>
                    <a:bodyPr/>
                    <a:lstStyle/>
                    <a:p>
                      <a:r>
                        <a:rPr lang="en-US" sz="1800"/>
                        <a:t>1</a:t>
                      </a:r>
                    </a:p>
                  </a:txBody>
                  <a:tcPr marT="45721" marB="45721"/>
                </a:tc>
                <a:tc>
                  <a:txBody>
                    <a:bodyPr/>
                    <a:lstStyle/>
                    <a:p>
                      <a:r>
                        <a:rPr lang="en-US" sz="1800"/>
                        <a:t>Phân tích</a:t>
                      </a:r>
                    </a:p>
                  </a:txBody>
                  <a:tcPr marT="45721" marB="45721"/>
                </a:tc>
                <a:extLst>
                  <a:ext uri="{0D108BD9-81ED-4DB2-BD59-A6C34878D82A}">
                    <a16:rowId xmlns:a16="http://schemas.microsoft.com/office/drawing/2014/main" val="327956896"/>
                  </a:ext>
                </a:extLst>
              </a:tr>
              <a:tr h="457386">
                <a:tc>
                  <a:txBody>
                    <a:bodyPr/>
                    <a:lstStyle/>
                    <a:p>
                      <a:r>
                        <a:rPr lang="en-US" sz="1800"/>
                        <a:t>2</a:t>
                      </a:r>
                    </a:p>
                  </a:txBody>
                  <a:tcPr marT="45721" marB="45721"/>
                </a:tc>
                <a:tc>
                  <a:txBody>
                    <a:bodyPr/>
                    <a:lstStyle/>
                    <a:p>
                      <a:r>
                        <a:rPr lang="en-US" sz="1800"/>
                        <a:t>Thừa số</a:t>
                      </a:r>
                    </a:p>
                  </a:txBody>
                  <a:tcPr marT="45721" marB="45721"/>
                </a:tc>
                <a:extLst>
                  <a:ext uri="{0D108BD9-81ED-4DB2-BD59-A6C34878D82A}">
                    <a16:rowId xmlns:a16="http://schemas.microsoft.com/office/drawing/2014/main" val="1406545357"/>
                  </a:ext>
                </a:extLst>
              </a:tr>
              <a:tr h="457386">
                <a:tc>
                  <a:txBody>
                    <a:bodyPr/>
                    <a:lstStyle/>
                    <a:p>
                      <a:r>
                        <a:rPr lang="en-US" sz="1800"/>
                        <a:t>3</a:t>
                      </a:r>
                    </a:p>
                  </a:txBody>
                  <a:tcPr marT="45721" marB="45721"/>
                </a:tc>
                <a:tc>
                  <a:txBody>
                    <a:bodyPr/>
                    <a:lstStyle/>
                    <a:p>
                      <a:r>
                        <a:rPr lang="en-US" sz="1800"/>
                        <a:t>Ước chung</a:t>
                      </a:r>
                    </a:p>
                  </a:txBody>
                  <a:tcPr marT="45721" marB="45721"/>
                </a:tc>
                <a:extLst>
                  <a:ext uri="{0D108BD9-81ED-4DB2-BD59-A6C34878D82A}">
                    <a16:rowId xmlns:a16="http://schemas.microsoft.com/office/drawing/2014/main" val="1171174220"/>
                  </a:ext>
                </a:extLst>
              </a:tr>
              <a:tr h="457386">
                <a:tc>
                  <a:txBody>
                    <a:bodyPr/>
                    <a:lstStyle/>
                    <a:p>
                      <a:r>
                        <a:rPr lang="en-US" sz="1800"/>
                        <a:t>4</a:t>
                      </a:r>
                    </a:p>
                  </a:txBody>
                  <a:tcPr marT="45721" marB="45721"/>
                </a:tc>
                <a:tc>
                  <a:txBody>
                    <a:bodyPr/>
                    <a:lstStyle/>
                    <a:p>
                      <a:r>
                        <a:rPr lang="en-US" sz="1800"/>
                        <a:t>Lũy thừa</a:t>
                      </a:r>
                    </a:p>
                  </a:txBody>
                  <a:tcPr marT="45721" marB="45721"/>
                </a:tc>
                <a:extLst>
                  <a:ext uri="{0D108BD9-81ED-4DB2-BD59-A6C34878D82A}">
                    <a16:rowId xmlns:a16="http://schemas.microsoft.com/office/drawing/2014/main" val="672369921"/>
                  </a:ext>
                </a:extLst>
              </a:tr>
              <a:tr h="457386">
                <a:tc gridSpan="2">
                  <a:txBody>
                    <a:bodyPr/>
                    <a:lstStyle/>
                    <a:p>
                      <a:pPr algn="ctr"/>
                      <a:r>
                        <a:rPr lang="en-US" sz="1800" b="1">
                          <a:solidFill>
                            <a:srgbClr val="FF0000"/>
                          </a:solidFill>
                        </a:rPr>
                        <a:t>TỪ KHÓA T2</a:t>
                      </a:r>
                    </a:p>
                  </a:txBody>
                  <a:tcPr marT="45721" marB="45721"/>
                </a:tc>
                <a:tc hMerge="1">
                  <a:txBody>
                    <a:bodyPr/>
                    <a:lstStyle/>
                    <a:p>
                      <a:endParaRPr lang="en-US"/>
                    </a:p>
                  </a:txBody>
                  <a:tcPr/>
                </a:tc>
                <a:extLst>
                  <a:ext uri="{0D108BD9-81ED-4DB2-BD59-A6C34878D82A}">
                    <a16:rowId xmlns:a16="http://schemas.microsoft.com/office/drawing/2014/main" val="2075163613"/>
                  </a:ext>
                </a:extLst>
              </a:tr>
              <a:tr h="457386">
                <a:tc>
                  <a:txBody>
                    <a:bodyPr/>
                    <a:lstStyle/>
                    <a:p>
                      <a:r>
                        <a:rPr lang="en-US" sz="1800"/>
                        <a:t>1</a:t>
                      </a:r>
                    </a:p>
                  </a:txBody>
                  <a:tcPr marT="45721" marB="45721"/>
                </a:tc>
                <a:tc>
                  <a:txBody>
                    <a:bodyPr/>
                    <a:lstStyle/>
                    <a:p>
                      <a:r>
                        <a:rPr lang="en-US" sz="1800"/>
                        <a:t>Nguyên tố</a:t>
                      </a:r>
                    </a:p>
                  </a:txBody>
                  <a:tcPr marT="45721" marB="45721"/>
                </a:tc>
                <a:extLst>
                  <a:ext uri="{0D108BD9-81ED-4DB2-BD59-A6C34878D82A}">
                    <a16:rowId xmlns:a16="http://schemas.microsoft.com/office/drawing/2014/main" val="895062205"/>
                  </a:ext>
                </a:extLst>
              </a:tr>
              <a:tr h="457386">
                <a:tc>
                  <a:txBody>
                    <a:bodyPr/>
                    <a:lstStyle/>
                    <a:p>
                      <a:r>
                        <a:rPr lang="en-US" sz="1800"/>
                        <a:t>2</a:t>
                      </a:r>
                    </a:p>
                  </a:txBody>
                  <a:tcPr marT="45721" marB="45721"/>
                </a:tc>
                <a:tc>
                  <a:txBody>
                    <a:bodyPr/>
                    <a:lstStyle/>
                    <a:p>
                      <a:r>
                        <a:rPr lang="en-US" sz="1800"/>
                        <a:t>Lớn nhất</a:t>
                      </a:r>
                    </a:p>
                  </a:txBody>
                  <a:tcPr marT="45721" marB="45721"/>
                </a:tc>
                <a:extLst>
                  <a:ext uri="{0D108BD9-81ED-4DB2-BD59-A6C34878D82A}">
                    <a16:rowId xmlns:a16="http://schemas.microsoft.com/office/drawing/2014/main" val="3273759576"/>
                  </a:ext>
                </a:extLst>
              </a:tr>
              <a:tr h="457386">
                <a:tc>
                  <a:txBody>
                    <a:bodyPr/>
                    <a:lstStyle/>
                    <a:p>
                      <a:r>
                        <a:rPr lang="en-US" sz="1800"/>
                        <a:t>3</a:t>
                      </a:r>
                    </a:p>
                  </a:txBody>
                  <a:tcPr marT="45721" marB="45721"/>
                </a:tc>
                <a:tc>
                  <a:txBody>
                    <a:bodyPr/>
                    <a:lstStyle/>
                    <a:p>
                      <a:r>
                        <a:rPr lang="en-US" sz="1800"/>
                        <a:t>Chung</a:t>
                      </a:r>
                    </a:p>
                  </a:txBody>
                  <a:tcPr marT="45721" marB="45721"/>
                </a:tc>
                <a:extLst>
                  <a:ext uri="{0D108BD9-81ED-4DB2-BD59-A6C34878D82A}">
                    <a16:rowId xmlns:a16="http://schemas.microsoft.com/office/drawing/2014/main" val="102223134"/>
                  </a:ext>
                </a:extLst>
              </a:tr>
              <a:tr h="457386">
                <a:tc>
                  <a:txBody>
                    <a:bodyPr/>
                    <a:lstStyle/>
                    <a:p>
                      <a:r>
                        <a:rPr lang="en-US" sz="1800"/>
                        <a:t>4</a:t>
                      </a:r>
                    </a:p>
                  </a:txBody>
                  <a:tcPr marT="45721" marB="45721"/>
                </a:tc>
                <a:tc>
                  <a:txBody>
                    <a:bodyPr/>
                    <a:lstStyle/>
                    <a:p>
                      <a:r>
                        <a:rPr lang="en-US" sz="1800"/>
                        <a:t>Nhỏ nhất</a:t>
                      </a:r>
                    </a:p>
                  </a:txBody>
                  <a:tcPr marT="45721" marB="45721"/>
                </a:tc>
                <a:extLst>
                  <a:ext uri="{0D108BD9-81ED-4DB2-BD59-A6C34878D82A}">
                    <a16:rowId xmlns:a16="http://schemas.microsoft.com/office/drawing/2014/main" val="4015205302"/>
                  </a:ext>
                </a:extLst>
              </a:tr>
              <a:tr h="457386">
                <a:tc>
                  <a:txBody>
                    <a:bodyPr/>
                    <a:lstStyle/>
                    <a:p>
                      <a:r>
                        <a:rPr lang="en-US" sz="1800"/>
                        <a:t>5</a:t>
                      </a:r>
                    </a:p>
                  </a:txBody>
                  <a:tcPr marT="45721" marB="45721"/>
                </a:tc>
                <a:tc>
                  <a:txBody>
                    <a:bodyPr/>
                    <a:lstStyle/>
                    <a:p>
                      <a:r>
                        <a:rPr lang="en-US" sz="1800"/>
                        <a:t>Tích</a:t>
                      </a:r>
                    </a:p>
                  </a:txBody>
                  <a:tcPr marT="45721" marB="45721"/>
                </a:tc>
                <a:extLst>
                  <a:ext uri="{0D108BD9-81ED-4DB2-BD59-A6C34878D82A}">
                    <a16:rowId xmlns:a16="http://schemas.microsoft.com/office/drawing/2014/main" val="1974574363"/>
                  </a:ext>
                </a:extLst>
              </a:tr>
            </a:tbl>
          </a:graphicData>
        </a:graphic>
      </p:graphicFrame>
      <p:grpSp>
        <p:nvGrpSpPr>
          <p:cNvPr id="812" name="Nhóm 811">
            <a:extLst>
              <a:ext uri="{FF2B5EF4-FFF2-40B4-BE49-F238E27FC236}">
                <a16:creationId xmlns:a16="http://schemas.microsoft.com/office/drawing/2014/main" id="{4C7B36BD-7139-79D3-6480-A29C001F286A}"/>
              </a:ext>
            </a:extLst>
          </p:cNvPr>
          <p:cNvGrpSpPr/>
          <p:nvPr/>
        </p:nvGrpSpPr>
        <p:grpSpPr>
          <a:xfrm>
            <a:off x="437797" y="0"/>
            <a:ext cx="9465704" cy="6803756"/>
            <a:chOff x="1225358" y="2"/>
            <a:chExt cx="8175308" cy="6769387"/>
          </a:xfrm>
        </p:grpSpPr>
        <p:grpSp>
          <p:nvGrpSpPr>
            <p:cNvPr id="118" name="Nhóm 117">
              <a:extLst>
                <a:ext uri="{FF2B5EF4-FFF2-40B4-BE49-F238E27FC236}">
                  <a16:creationId xmlns:a16="http://schemas.microsoft.com/office/drawing/2014/main" id="{298F2C7F-2955-4124-A88A-59D63FB8546A}"/>
                </a:ext>
              </a:extLst>
            </p:cNvPr>
            <p:cNvGrpSpPr/>
            <p:nvPr/>
          </p:nvGrpSpPr>
          <p:grpSpPr>
            <a:xfrm>
              <a:off x="1266093" y="527540"/>
              <a:ext cx="7684478" cy="5978105"/>
              <a:chOff x="123092" y="173387"/>
              <a:chExt cx="8131500" cy="6312545"/>
            </a:xfrm>
          </p:grpSpPr>
          <p:grpSp>
            <p:nvGrpSpPr>
              <p:cNvPr id="97" name="Nhóm 96">
                <a:extLst>
                  <a:ext uri="{FF2B5EF4-FFF2-40B4-BE49-F238E27FC236}">
                    <a16:creationId xmlns:a16="http://schemas.microsoft.com/office/drawing/2014/main" id="{503134C7-3589-6410-C307-B35BDE3F3F4A}"/>
                  </a:ext>
                </a:extLst>
              </p:cNvPr>
              <p:cNvGrpSpPr/>
              <p:nvPr/>
            </p:nvGrpSpPr>
            <p:grpSpPr>
              <a:xfrm>
                <a:off x="4208502" y="173387"/>
                <a:ext cx="4046090" cy="6294960"/>
                <a:chOff x="4184541" y="118704"/>
                <a:chExt cx="4904041" cy="6739296"/>
              </a:xfrm>
            </p:grpSpPr>
            <p:sp>
              <p:nvSpPr>
                <p:cNvPr id="31" name="Hình tự do: Hình 30">
                  <a:extLst>
                    <a:ext uri="{FF2B5EF4-FFF2-40B4-BE49-F238E27FC236}">
                      <a16:creationId xmlns:a16="http://schemas.microsoft.com/office/drawing/2014/main" id="{239940F6-3FF6-3E40-4F05-C3D353B689C4}"/>
                    </a:ext>
                  </a:extLst>
                </p:cNvPr>
                <p:cNvSpPr/>
                <p:nvPr/>
              </p:nvSpPr>
              <p:spPr>
                <a:xfrm>
                  <a:off x="4184541" y="14641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0" name="Hình tự do: Hình 29">
                  <a:extLst>
                    <a:ext uri="{FF2B5EF4-FFF2-40B4-BE49-F238E27FC236}">
                      <a16:creationId xmlns:a16="http://schemas.microsoft.com/office/drawing/2014/main" id="{B1022F3F-0623-FDE2-4CE8-84D6D4B6CB76}"/>
                    </a:ext>
                  </a:extLst>
                </p:cNvPr>
                <p:cNvSpPr/>
                <p:nvPr/>
              </p:nvSpPr>
              <p:spPr>
                <a:xfrm>
                  <a:off x="4184541" y="1370769"/>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9" name="Hình tự do: Hình 28">
                  <a:extLst>
                    <a:ext uri="{FF2B5EF4-FFF2-40B4-BE49-F238E27FC236}">
                      <a16:creationId xmlns:a16="http://schemas.microsoft.com/office/drawing/2014/main" id="{0891397C-7F1B-2DED-96F2-BE4B52C3244B}"/>
                    </a:ext>
                  </a:extLst>
                </p:cNvPr>
                <p:cNvSpPr/>
                <p:nvPr/>
              </p:nvSpPr>
              <p:spPr>
                <a:xfrm>
                  <a:off x="4184541" y="25951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8" name="Hình tự do: Hình 27">
                  <a:extLst>
                    <a:ext uri="{FF2B5EF4-FFF2-40B4-BE49-F238E27FC236}">
                      <a16:creationId xmlns:a16="http://schemas.microsoft.com/office/drawing/2014/main" id="{6EF0CD06-9772-7889-D098-58526F561518}"/>
                    </a:ext>
                  </a:extLst>
                </p:cNvPr>
                <p:cNvSpPr/>
                <p:nvPr/>
              </p:nvSpPr>
              <p:spPr>
                <a:xfrm>
                  <a:off x="4184541" y="381948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4" name="Hình tự do: Hình 23">
                  <a:extLst>
                    <a:ext uri="{FF2B5EF4-FFF2-40B4-BE49-F238E27FC236}">
                      <a16:creationId xmlns:a16="http://schemas.microsoft.com/office/drawing/2014/main" id="{061D0D70-63E0-AA7D-7F07-768319698564}"/>
                    </a:ext>
                  </a:extLst>
                </p:cNvPr>
                <p:cNvSpPr/>
                <p:nvPr/>
              </p:nvSpPr>
              <p:spPr>
                <a:xfrm>
                  <a:off x="4184541" y="75858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3" name="Hình tự do: Hình 22">
                  <a:extLst>
                    <a:ext uri="{FF2B5EF4-FFF2-40B4-BE49-F238E27FC236}">
                      <a16:creationId xmlns:a16="http://schemas.microsoft.com/office/drawing/2014/main" id="{7911F938-5464-ADD5-C194-56807E1AB0E3}"/>
                    </a:ext>
                  </a:extLst>
                </p:cNvPr>
                <p:cNvSpPr/>
                <p:nvPr/>
              </p:nvSpPr>
              <p:spPr>
                <a:xfrm>
                  <a:off x="4184541" y="198294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2" name="Hình tự do: Hình 21">
                  <a:extLst>
                    <a:ext uri="{FF2B5EF4-FFF2-40B4-BE49-F238E27FC236}">
                      <a16:creationId xmlns:a16="http://schemas.microsoft.com/office/drawing/2014/main" id="{2E4EA61A-F043-927E-503A-D62EB0E36550}"/>
                    </a:ext>
                  </a:extLst>
                </p:cNvPr>
                <p:cNvSpPr/>
                <p:nvPr/>
              </p:nvSpPr>
              <p:spPr>
                <a:xfrm>
                  <a:off x="4184541" y="3207297"/>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1" name="Hình tự do: Hình 20">
                  <a:extLst>
                    <a:ext uri="{FF2B5EF4-FFF2-40B4-BE49-F238E27FC236}">
                      <a16:creationId xmlns:a16="http://schemas.microsoft.com/office/drawing/2014/main" id="{6D8CCDD7-4AD5-1B53-5058-DCD8FD1CB6D6}"/>
                    </a:ext>
                  </a:extLst>
                </p:cNvPr>
                <p:cNvSpPr/>
                <p:nvPr/>
              </p:nvSpPr>
              <p:spPr>
                <a:xfrm>
                  <a:off x="4184541" y="443165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2" name="Hình tự do: Hình 31">
                  <a:extLst>
                    <a:ext uri="{FF2B5EF4-FFF2-40B4-BE49-F238E27FC236}">
                      <a16:creationId xmlns:a16="http://schemas.microsoft.com/office/drawing/2014/main" id="{09F6F1A1-275D-D631-C92A-3B406A4F2001}"/>
                    </a:ext>
                  </a:extLst>
                </p:cNvPr>
                <p:cNvSpPr/>
                <p:nvPr/>
              </p:nvSpPr>
              <p:spPr>
                <a:xfrm>
                  <a:off x="4184541" y="50438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3" name="Hình tự do: Hình 32">
                  <a:extLst>
                    <a:ext uri="{FF2B5EF4-FFF2-40B4-BE49-F238E27FC236}">
                      <a16:creationId xmlns:a16="http://schemas.microsoft.com/office/drawing/2014/main" id="{F187C627-DC0B-C2DD-0EDC-B5DD54264FA3}"/>
                    </a:ext>
                  </a:extLst>
                </p:cNvPr>
                <p:cNvSpPr/>
                <p:nvPr/>
              </p:nvSpPr>
              <p:spPr>
                <a:xfrm>
                  <a:off x="4184541" y="563363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cxnSp>
              <p:nvCxnSpPr>
                <p:cNvPr id="55" name="Đường nối Thẳng 54">
                  <a:extLst>
                    <a:ext uri="{FF2B5EF4-FFF2-40B4-BE49-F238E27FC236}">
                      <a16:creationId xmlns:a16="http://schemas.microsoft.com/office/drawing/2014/main" id="{2CA946C4-84CB-0590-9292-1B2F8BB830DF}"/>
                    </a:ext>
                  </a:extLst>
                </p:cNvPr>
                <p:cNvCxnSpPr>
                  <a:cxnSpLocks/>
                </p:cNvCxnSpPr>
                <p:nvPr/>
              </p:nvCxnSpPr>
              <p:spPr>
                <a:xfrm>
                  <a:off x="4703618" y="381940"/>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Đường nối Thẳng 61">
                  <a:extLst>
                    <a:ext uri="{FF2B5EF4-FFF2-40B4-BE49-F238E27FC236}">
                      <a16:creationId xmlns:a16="http://schemas.microsoft.com/office/drawing/2014/main" id="{FF6F3168-ABAC-D461-8953-D5EFF6E26FDB}"/>
                    </a:ext>
                  </a:extLst>
                </p:cNvPr>
                <p:cNvCxnSpPr>
                  <a:cxnSpLocks/>
                </p:cNvCxnSpPr>
                <p:nvPr/>
              </p:nvCxnSpPr>
              <p:spPr>
                <a:xfrm>
                  <a:off x="5361708" y="215686"/>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Đường nối Thẳng 62">
                  <a:extLst>
                    <a:ext uri="{FF2B5EF4-FFF2-40B4-BE49-F238E27FC236}">
                      <a16:creationId xmlns:a16="http://schemas.microsoft.com/office/drawing/2014/main" id="{3D83D984-8A5D-2F10-704D-8DEC700E1828}"/>
                    </a:ext>
                  </a:extLst>
                </p:cNvPr>
                <p:cNvCxnSpPr>
                  <a:cxnSpLocks/>
                </p:cNvCxnSpPr>
                <p:nvPr/>
              </p:nvCxnSpPr>
              <p:spPr>
                <a:xfrm>
                  <a:off x="5992089" y="118704"/>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Đường nối Thẳng 63">
                  <a:extLst>
                    <a:ext uri="{FF2B5EF4-FFF2-40B4-BE49-F238E27FC236}">
                      <a16:creationId xmlns:a16="http://schemas.microsoft.com/office/drawing/2014/main" id="{663EBD22-A07C-0C12-3321-BBAEE229F934}"/>
                    </a:ext>
                  </a:extLst>
                </p:cNvPr>
                <p:cNvCxnSpPr>
                  <a:cxnSpLocks/>
                </p:cNvCxnSpPr>
                <p:nvPr/>
              </p:nvCxnSpPr>
              <p:spPr>
                <a:xfrm>
                  <a:off x="6650179" y="146413"/>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Đường nối Thẳng 64">
                  <a:extLst>
                    <a:ext uri="{FF2B5EF4-FFF2-40B4-BE49-F238E27FC236}">
                      <a16:creationId xmlns:a16="http://schemas.microsoft.com/office/drawing/2014/main" id="{C16D9030-7790-7416-D81F-3263CF634485}"/>
                    </a:ext>
                  </a:extLst>
                </p:cNvPr>
                <p:cNvCxnSpPr>
                  <a:cxnSpLocks/>
                </p:cNvCxnSpPr>
                <p:nvPr/>
              </p:nvCxnSpPr>
              <p:spPr>
                <a:xfrm>
                  <a:off x="7301343" y="174122"/>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Đường nối Thẳng 65">
                  <a:extLst>
                    <a:ext uri="{FF2B5EF4-FFF2-40B4-BE49-F238E27FC236}">
                      <a16:creationId xmlns:a16="http://schemas.microsoft.com/office/drawing/2014/main" id="{53CBCC74-C728-22E1-904C-764C9E91AA2E}"/>
                    </a:ext>
                  </a:extLst>
                </p:cNvPr>
                <p:cNvCxnSpPr>
                  <a:cxnSpLocks/>
                </p:cNvCxnSpPr>
                <p:nvPr/>
              </p:nvCxnSpPr>
              <p:spPr>
                <a:xfrm>
                  <a:off x="7904015" y="291885"/>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Đường nối Thẳng 95">
                  <a:extLst>
                    <a:ext uri="{FF2B5EF4-FFF2-40B4-BE49-F238E27FC236}">
                      <a16:creationId xmlns:a16="http://schemas.microsoft.com/office/drawing/2014/main" id="{88D335AF-1365-EB4A-70FE-7950D4F3DE33}"/>
                    </a:ext>
                  </a:extLst>
                </p:cNvPr>
                <p:cNvCxnSpPr>
                  <a:cxnSpLocks/>
                </p:cNvCxnSpPr>
                <p:nvPr/>
              </p:nvCxnSpPr>
              <p:spPr>
                <a:xfrm>
                  <a:off x="8534397" y="381940"/>
                  <a:ext cx="0" cy="612177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8" name="Nhóm 97">
                <a:extLst>
                  <a:ext uri="{FF2B5EF4-FFF2-40B4-BE49-F238E27FC236}">
                    <a16:creationId xmlns:a16="http://schemas.microsoft.com/office/drawing/2014/main" id="{C42970D3-62FA-BAB5-FD48-F5011B30332F}"/>
                  </a:ext>
                </a:extLst>
              </p:cNvPr>
              <p:cNvGrpSpPr/>
              <p:nvPr/>
            </p:nvGrpSpPr>
            <p:grpSpPr>
              <a:xfrm>
                <a:off x="123092" y="190972"/>
                <a:ext cx="4046090" cy="6294960"/>
                <a:chOff x="4184541" y="118704"/>
                <a:chExt cx="4904041" cy="6739296"/>
              </a:xfrm>
            </p:grpSpPr>
            <p:sp>
              <p:nvSpPr>
                <p:cNvPr id="99" name="Hình tự do: Hình 98">
                  <a:extLst>
                    <a:ext uri="{FF2B5EF4-FFF2-40B4-BE49-F238E27FC236}">
                      <a16:creationId xmlns:a16="http://schemas.microsoft.com/office/drawing/2014/main" id="{99695C64-6140-42C9-D0D3-28EAE81BAEAB}"/>
                    </a:ext>
                  </a:extLst>
                </p:cNvPr>
                <p:cNvSpPr/>
                <p:nvPr/>
              </p:nvSpPr>
              <p:spPr>
                <a:xfrm>
                  <a:off x="4184541" y="14641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0" name="Hình tự do: Hình 99">
                  <a:extLst>
                    <a:ext uri="{FF2B5EF4-FFF2-40B4-BE49-F238E27FC236}">
                      <a16:creationId xmlns:a16="http://schemas.microsoft.com/office/drawing/2014/main" id="{ADD37AB2-44E0-FF99-8472-75163D13FB69}"/>
                    </a:ext>
                  </a:extLst>
                </p:cNvPr>
                <p:cNvSpPr/>
                <p:nvPr/>
              </p:nvSpPr>
              <p:spPr>
                <a:xfrm>
                  <a:off x="4184541" y="1370769"/>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1" name="Hình tự do: Hình 100">
                  <a:extLst>
                    <a:ext uri="{FF2B5EF4-FFF2-40B4-BE49-F238E27FC236}">
                      <a16:creationId xmlns:a16="http://schemas.microsoft.com/office/drawing/2014/main" id="{5F80A274-27BE-29FF-03FD-54056C1EEE93}"/>
                    </a:ext>
                  </a:extLst>
                </p:cNvPr>
                <p:cNvSpPr/>
                <p:nvPr/>
              </p:nvSpPr>
              <p:spPr>
                <a:xfrm>
                  <a:off x="4184541" y="25951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2" name="Hình tự do: Hình 101">
                  <a:extLst>
                    <a:ext uri="{FF2B5EF4-FFF2-40B4-BE49-F238E27FC236}">
                      <a16:creationId xmlns:a16="http://schemas.microsoft.com/office/drawing/2014/main" id="{4885FCAA-8C57-DE2F-596E-E64B0FD9F690}"/>
                    </a:ext>
                  </a:extLst>
                </p:cNvPr>
                <p:cNvSpPr/>
                <p:nvPr/>
              </p:nvSpPr>
              <p:spPr>
                <a:xfrm>
                  <a:off x="4184541" y="381948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3" name="Hình tự do: Hình 102">
                  <a:extLst>
                    <a:ext uri="{FF2B5EF4-FFF2-40B4-BE49-F238E27FC236}">
                      <a16:creationId xmlns:a16="http://schemas.microsoft.com/office/drawing/2014/main" id="{B5C03552-20D2-E954-B12B-EC63CD4B2C4E}"/>
                    </a:ext>
                  </a:extLst>
                </p:cNvPr>
                <p:cNvSpPr/>
                <p:nvPr/>
              </p:nvSpPr>
              <p:spPr>
                <a:xfrm>
                  <a:off x="4184541" y="75858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4" name="Hình tự do: Hình 103">
                  <a:extLst>
                    <a:ext uri="{FF2B5EF4-FFF2-40B4-BE49-F238E27FC236}">
                      <a16:creationId xmlns:a16="http://schemas.microsoft.com/office/drawing/2014/main" id="{40B74423-B5DF-1F02-AC9C-1B86E1590ABE}"/>
                    </a:ext>
                  </a:extLst>
                </p:cNvPr>
                <p:cNvSpPr/>
                <p:nvPr/>
              </p:nvSpPr>
              <p:spPr>
                <a:xfrm>
                  <a:off x="4184541" y="1982941"/>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5" name="Hình tự do: Hình 104">
                  <a:extLst>
                    <a:ext uri="{FF2B5EF4-FFF2-40B4-BE49-F238E27FC236}">
                      <a16:creationId xmlns:a16="http://schemas.microsoft.com/office/drawing/2014/main" id="{4041E283-0E31-BB21-5268-15FBF5153489}"/>
                    </a:ext>
                  </a:extLst>
                </p:cNvPr>
                <p:cNvSpPr/>
                <p:nvPr/>
              </p:nvSpPr>
              <p:spPr>
                <a:xfrm>
                  <a:off x="4184541" y="3207297"/>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6" name="Hình tự do: Hình 105">
                  <a:extLst>
                    <a:ext uri="{FF2B5EF4-FFF2-40B4-BE49-F238E27FC236}">
                      <a16:creationId xmlns:a16="http://schemas.microsoft.com/office/drawing/2014/main" id="{ED8898E0-E9ED-3F4B-E9D9-FBB4DAE98741}"/>
                    </a:ext>
                  </a:extLst>
                </p:cNvPr>
                <p:cNvSpPr/>
                <p:nvPr/>
              </p:nvSpPr>
              <p:spPr>
                <a:xfrm>
                  <a:off x="4184541" y="443165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7" name="Hình tự do: Hình 106">
                  <a:extLst>
                    <a:ext uri="{FF2B5EF4-FFF2-40B4-BE49-F238E27FC236}">
                      <a16:creationId xmlns:a16="http://schemas.microsoft.com/office/drawing/2014/main" id="{DFF3498C-944F-1562-FECD-664464B0DDF5}"/>
                    </a:ext>
                  </a:extLst>
                </p:cNvPr>
                <p:cNvSpPr/>
                <p:nvPr/>
              </p:nvSpPr>
              <p:spPr>
                <a:xfrm>
                  <a:off x="4184541" y="5043825"/>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108" name="Hình tự do: Hình 107">
                  <a:extLst>
                    <a:ext uri="{FF2B5EF4-FFF2-40B4-BE49-F238E27FC236}">
                      <a16:creationId xmlns:a16="http://schemas.microsoft.com/office/drawing/2014/main" id="{828373AD-1581-E87A-E984-FB2CC290BE01}"/>
                    </a:ext>
                  </a:extLst>
                </p:cNvPr>
                <p:cNvSpPr/>
                <p:nvPr/>
              </p:nvSpPr>
              <p:spPr>
                <a:xfrm>
                  <a:off x="4184541" y="5633633"/>
                  <a:ext cx="4904041" cy="1224367"/>
                </a:xfrm>
                <a:custGeom>
                  <a:avLst/>
                  <a:gdLst>
                    <a:gd name="connsiteX0" fmla="*/ 1976034 w 3952068"/>
                    <a:gd name="connsiteY0" fmla="*/ 0 h 1224367"/>
                    <a:gd name="connsiteX1" fmla="*/ 3952068 w 3952068"/>
                    <a:gd name="connsiteY1" fmla="*/ 612183 h 1224367"/>
                    <a:gd name="connsiteX2" fmla="*/ 3952068 w 3952068"/>
                    <a:gd name="connsiteY2" fmla="*/ 1224361 h 1224367"/>
                    <a:gd name="connsiteX3" fmla="*/ 1976034 w 3952068"/>
                    <a:gd name="connsiteY3" fmla="*/ 612178 h 1224367"/>
                    <a:gd name="connsiteX4" fmla="*/ 1 w 3952068"/>
                    <a:gd name="connsiteY4" fmla="*/ 1224361 h 1224367"/>
                    <a:gd name="connsiteX5" fmla="*/ 0 w 3952068"/>
                    <a:gd name="connsiteY5" fmla="*/ 1224367 h 1224367"/>
                    <a:gd name="connsiteX6" fmla="*/ 0 w 3952068"/>
                    <a:gd name="connsiteY6" fmla="*/ 612189 h 1224367"/>
                    <a:gd name="connsiteX7" fmla="*/ 1 w 3952068"/>
                    <a:gd name="connsiteY7" fmla="*/ 612183 h 1224367"/>
                    <a:gd name="connsiteX8" fmla="*/ 1976034 w 3952068"/>
                    <a:gd name="connsiteY8" fmla="*/ 0 h 1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068" h="1224367">
                      <a:moveTo>
                        <a:pt x="1976034" y="0"/>
                      </a:moveTo>
                      <a:cubicBezTo>
                        <a:pt x="3067596" y="0"/>
                        <a:pt x="3952068" y="274258"/>
                        <a:pt x="3952068" y="612183"/>
                      </a:cubicBezTo>
                      <a:lnTo>
                        <a:pt x="3952068" y="1224361"/>
                      </a:lnTo>
                      <a:cubicBezTo>
                        <a:pt x="3952068" y="886436"/>
                        <a:pt x="3067596" y="612178"/>
                        <a:pt x="1976034" y="612178"/>
                      </a:cubicBezTo>
                      <a:cubicBezTo>
                        <a:pt x="884473" y="612178"/>
                        <a:pt x="1" y="886436"/>
                        <a:pt x="1" y="1224361"/>
                      </a:cubicBezTo>
                      <a:lnTo>
                        <a:pt x="0" y="1224367"/>
                      </a:lnTo>
                      <a:lnTo>
                        <a:pt x="0" y="612189"/>
                      </a:lnTo>
                      <a:lnTo>
                        <a:pt x="1" y="612183"/>
                      </a:lnTo>
                      <a:cubicBezTo>
                        <a:pt x="1" y="274258"/>
                        <a:pt x="884473" y="0"/>
                        <a:pt x="197603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cxnSp>
              <p:nvCxnSpPr>
                <p:cNvPr id="109" name="Đường nối Thẳng 108">
                  <a:extLst>
                    <a:ext uri="{FF2B5EF4-FFF2-40B4-BE49-F238E27FC236}">
                      <a16:creationId xmlns:a16="http://schemas.microsoft.com/office/drawing/2014/main" id="{9BB82067-963B-553D-8522-D36B8DCEE824}"/>
                    </a:ext>
                  </a:extLst>
                </p:cNvPr>
                <p:cNvCxnSpPr>
                  <a:cxnSpLocks/>
                </p:cNvCxnSpPr>
                <p:nvPr/>
              </p:nvCxnSpPr>
              <p:spPr>
                <a:xfrm>
                  <a:off x="4703618" y="381940"/>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Đường nối Thẳng 109">
                  <a:extLst>
                    <a:ext uri="{FF2B5EF4-FFF2-40B4-BE49-F238E27FC236}">
                      <a16:creationId xmlns:a16="http://schemas.microsoft.com/office/drawing/2014/main" id="{D2BA1C07-12A2-B446-ACF1-322A22FBCC57}"/>
                    </a:ext>
                  </a:extLst>
                </p:cNvPr>
                <p:cNvCxnSpPr>
                  <a:cxnSpLocks/>
                </p:cNvCxnSpPr>
                <p:nvPr/>
              </p:nvCxnSpPr>
              <p:spPr>
                <a:xfrm>
                  <a:off x="5361708" y="215686"/>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Đường nối Thẳng 110">
                  <a:extLst>
                    <a:ext uri="{FF2B5EF4-FFF2-40B4-BE49-F238E27FC236}">
                      <a16:creationId xmlns:a16="http://schemas.microsoft.com/office/drawing/2014/main" id="{9CF9AF91-0855-AB7F-1C05-8C6BF186BFEC}"/>
                    </a:ext>
                  </a:extLst>
                </p:cNvPr>
                <p:cNvCxnSpPr>
                  <a:cxnSpLocks/>
                </p:cNvCxnSpPr>
                <p:nvPr/>
              </p:nvCxnSpPr>
              <p:spPr>
                <a:xfrm>
                  <a:off x="5992089" y="118704"/>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Đường nối Thẳng 111">
                  <a:extLst>
                    <a:ext uri="{FF2B5EF4-FFF2-40B4-BE49-F238E27FC236}">
                      <a16:creationId xmlns:a16="http://schemas.microsoft.com/office/drawing/2014/main" id="{0AA50614-4E38-0799-FBB2-4914EA995F28}"/>
                    </a:ext>
                  </a:extLst>
                </p:cNvPr>
                <p:cNvCxnSpPr>
                  <a:cxnSpLocks/>
                </p:cNvCxnSpPr>
                <p:nvPr/>
              </p:nvCxnSpPr>
              <p:spPr>
                <a:xfrm>
                  <a:off x="6650179" y="146413"/>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Đường nối Thẳng 112">
                  <a:extLst>
                    <a:ext uri="{FF2B5EF4-FFF2-40B4-BE49-F238E27FC236}">
                      <a16:creationId xmlns:a16="http://schemas.microsoft.com/office/drawing/2014/main" id="{F03F8AB4-6F6C-54DA-A005-8D601C02013B}"/>
                    </a:ext>
                  </a:extLst>
                </p:cNvPr>
                <p:cNvCxnSpPr>
                  <a:cxnSpLocks/>
                </p:cNvCxnSpPr>
                <p:nvPr/>
              </p:nvCxnSpPr>
              <p:spPr>
                <a:xfrm>
                  <a:off x="7301343" y="174122"/>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Đường nối Thẳng 113">
                  <a:extLst>
                    <a:ext uri="{FF2B5EF4-FFF2-40B4-BE49-F238E27FC236}">
                      <a16:creationId xmlns:a16="http://schemas.microsoft.com/office/drawing/2014/main" id="{F190E320-1EDB-8A87-181E-64F09CE73293}"/>
                    </a:ext>
                  </a:extLst>
                </p:cNvPr>
                <p:cNvCxnSpPr>
                  <a:cxnSpLocks/>
                </p:cNvCxnSpPr>
                <p:nvPr/>
              </p:nvCxnSpPr>
              <p:spPr>
                <a:xfrm>
                  <a:off x="7904015" y="291885"/>
                  <a:ext cx="0" cy="6121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Đường nối Thẳng 114">
                  <a:extLst>
                    <a:ext uri="{FF2B5EF4-FFF2-40B4-BE49-F238E27FC236}">
                      <a16:creationId xmlns:a16="http://schemas.microsoft.com/office/drawing/2014/main" id="{EC3431D7-DC59-032F-FB0A-CB63AB8E30E5}"/>
                    </a:ext>
                  </a:extLst>
                </p:cNvPr>
                <p:cNvCxnSpPr>
                  <a:cxnSpLocks/>
                </p:cNvCxnSpPr>
                <p:nvPr/>
              </p:nvCxnSpPr>
              <p:spPr>
                <a:xfrm>
                  <a:off x="8534397" y="381940"/>
                  <a:ext cx="0" cy="6121779"/>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6" name="Hình chữ nhật 115">
                <a:extLst>
                  <a:ext uri="{FF2B5EF4-FFF2-40B4-BE49-F238E27FC236}">
                    <a16:creationId xmlns:a16="http://schemas.microsoft.com/office/drawing/2014/main" id="{47B607FD-BC74-4A74-8BB0-C68BECE01391}"/>
                  </a:ext>
                </a:extLst>
              </p:cNvPr>
              <p:cNvSpPr/>
              <p:nvPr/>
            </p:nvSpPr>
            <p:spPr>
              <a:xfrm>
                <a:off x="4169182" y="735909"/>
                <a:ext cx="45719" cy="569726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20" name="Hộp Văn bản 119">
              <a:extLst>
                <a:ext uri="{FF2B5EF4-FFF2-40B4-BE49-F238E27FC236}">
                  <a16:creationId xmlns:a16="http://schemas.microsoft.com/office/drawing/2014/main" id="{B0EF4824-186D-2686-9F56-D5BEC41F71C5}"/>
                </a:ext>
              </a:extLst>
            </p:cNvPr>
            <p:cNvSpPr txBox="1"/>
            <p:nvPr/>
          </p:nvSpPr>
          <p:spPr>
            <a:xfrm>
              <a:off x="6693199" y="5952639"/>
              <a:ext cx="2065543" cy="369460"/>
            </a:xfrm>
            <a:prstGeom prst="rect">
              <a:avLst/>
            </a:prstGeom>
            <a:noFill/>
          </p:spPr>
          <p:txBody>
            <a:bodyPr wrap="square" rtlCol="0">
              <a:spAutoFit/>
            </a:bodyPr>
            <a:lstStyle/>
            <a:p>
              <a:r>
                <a:rPr lang="en-US" sz="1801">
                  <a:latin typeface="#9Slide07 IcielBaliho Script" pitchFamily="2" charset="0"/>
                </a:rPr>
                <a:t>Trang 2</a:t>
              </a:r>
            </a:p>
          </p:txBody>
        </p:sp>
        <p:sp>
          <p:nvSpPr>
            <p:cNvPr id="119" name="Hộp Văn bản 118">
              <a:extLst>
                <a:ext uri="{FF2B5EF4-FFF2-40B4-BE49-F238E27FC236}">
                  <a16:creationId xmlns:a16="http://schemas.microsoft.com/office/drawing/2014/main" id="{6DC3A96B-9910-B4F3-EF31-A72E47202D46}"/>
                </a:ext>
              </a:extLst>
            </p:cNvPr>
            <p:cNvSpPr txBox="1"/>
            <p:nvPr/>
          </p:nvSpPr>
          <p:spPr>
            <a:xfrm>
              <a:off x="3057893" y="5943801"/>
              <a:ext cx="2065543" cy="369460"/>
            </a:xfrm>
            <a:prstGeom prst="rect">
              <a:avLst/>
            </a:prstGeom>
            <a:noFill/>
          </p:spPr>
          <p:txBody>
            <a:bodyPr wrap="square" rtlCol="0">
              <a:spAutoFit/>
            </a:bodyPr>
            <a:lstStyle/>
            <a:p>
              <a:r>
                <a:rPr lang="en-US" sz="1801">
                  <a:latin typeface="#9Slide07 IcielBaliho Script" pitchFamily="2" charset="0"/>
                </a:rPr>
                <a:t>Trang 1</a:t>
              </a:r>
            </a:p>
          </p:txBody>
        </p:sp>
        <p:sp>
          <p:nvSpPr>
            <p:cNvPr id="121" name="Hộp Văn bản 120">
              <a:extLst>
                <a:ext uri="{FF2B5EF4-FFF2-40B4-BE49-F238E27FC236}">
                  <a16:creationId xmlns:a16="http://schemas.microsoft.com/office/drawing/2014/main" id="{45985AD4-7D19-4E73-B119-A9734A1B36D7}"/>
                </a:ext>
              </a:extLst>
            </p:cNvPr>
            <p:cNvSpPr txBox="1"/>
            <p:nvPr/>
          </p:nvSpPr>
          <p:spPr>
            <a:xfrm>
              <a:off x="1627048" y="6245912"/>
              <a:ext cx="7303426" cy="523477"/>
            </a:xfrm>
            <a:prstGeom prst="rect">
              <a:avLst/>
            </a:prstGeom>
            <a:noFill/>
          </p:spPr>
          <p:txBody>
            <a:bodyPr wrap="square" rtlCol="0">
              <a:spAutoFit/>
            </a:bodyPr>
            <a:lstStyle/>
            <a:p>
              <a:r>
                <a:rPr lang="en-US" sz="1401">
                  <a:latin typeface="#9Slide07 IcielBaliho Script" pitchFamily="2" charset="0"/>
                </a:rPr>
                <a:t>Nhóm:         , Lớp:   </a:t>
              </a:r>
            </a:p>
            <a:p>
              <a:r>
                <a:rPr lang="en-US" sz="1401">
                  <a:latin typeface="#9Slide07 IcielBaliho Script" pitchFamily="2" charset="0"/>
                </a:rPr>
                <a:t>Tên thành viên</a:t>
              </a:r>
              <a:r>
                <a:rPr lang="en-US" sz="1401">
                  <a:latin typeface="Times New Roman" panose="02020603050405020304" pitchFamily="18" charset="0"/>
                  <a:cs typeface="Times New Roman" panose="02020603050405020304" pitchFamily="18" charset="0"/>
                </a:rPr>
                <a:t>:  …………………………………………………………</a:t>
              </a:r>
            </a:p>
          </p:txBody>
        </p:sp>
        <p:grpSp>
          <p:nvGrpSpPr>
            <p:cNvPr id="130" name="Nhóm 129">
              <a:extLst>
                <a:ext uri="{FF2B5EF4-FFF2-40B4-BE49-F238E27FC236}">
                  <a16:creationId xmlns:a16="http://schemas.microsoft.com/office/drawing/2014/main" id="{852F3FD0-DAC5-7E51-53EC-FB6E781CFE80}"/>
                </a:ext>
              </a:extLst>
            </p:cNvPr>
            <p:cNvGrpSpPr/>
            <p:nvPr/>
          </p:nvGrpSpPr>
          <p:grpSpPr>
            <a:xfrm>
              <a:off x="1305701" y="549609"/>
              <a:ext cx="4199742" cy="926690"/>
              <a:chOff x="162701" y="196691"/>
              <a:chExt cx="4199742" cy="978535"/>
            </a:xfrm>
          </p:grpSpPr>
          <p:sp>
            <p:nvSpPr>
              <p:cNvPr id="122" name="Hộp Văn bản 121">
                <a:extLst>
                  <a:ext uri="{FF2B5EF4-FFF2-40B4-BE49-F238E27FC236}">
                    <a16:creationId xmlns:a16="http://schemas.microsoft.com/office/drawing/2014/main" id="{FA7046FF-0018-3121-D509-B6A8300D68B5}"/>
                  </a:ext>
                </a:extLst>
              </p:cNvPr>
              <p:cNvSpPr txBox="1"/>
              <p:nvPr/>
            </p:nvSpPr>
            <p:spPr>
              <a:xfrm>
                <a:off x="563214" y="372068"/>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3" name="Hộp Văn bản 122">
                <a:extLst>
                  <a:ext uri="{FF2B5EF4-FFF2-40B4-BE49-F238E27FC236}">
                    <a16:creationId xmlns:a16="http://schemas.microsoft.com/office/drawing/2014/main" id="{ADE93FEE-3912-BE7A-67C5-F8E13FEFD5F7}"/>
                  </a:ext>
                </a:extLst>
              </p:cNvPr>
              <p:cNvSpPr txBox="1"/>
              <p:nvPr/>
            </p:nvSpPr>
            <p:spPr>
              <a:xfrm>
                <a:off x="1049319" y="244467"/>
                <a:ext cx="831584" cy="617491"/>
              </a:xfrm>
              <a:prstGeom prst="rect">
                <a:avLst/>
              </a:prstGeom>
              <a:noFill/>
            </p:spPr>
            <p:txBody>
              <a:bodyPr wrap="square" rtlCol="0">
                <a:spAutoFit/>
              </a:bodyPr>
              <a:lstStyle/>
              <a:p>
                <a:r>
                  <a:rPr lang="en-US" sz="3200" b="1">
                    <a:latin typeface="#9Slide07 IcielCadena" panose="02000503000000020004" pitchFamily="2" charset="0"/>
                  </a:rPr>
                  <a:t>C</a:t>
                </a:r>
              </a:p>
            </p:txBody>
          </p:sp>
          <p:sp>
            <p:nvSpPr>
              <p:cNvPr id="124" name="Hộp Văn bản 123">
                <a:extLst>
                  <a:ext uri="{FF2B5EF4-FFF2-40B4-BE49-F238E27FC236}">
                    <a16:creationId xmlns:a16="http://schemas.microsoft.com/office/drawing/2014/main" id="{8892040A-A826-3879-B6BF-9BF311BEFC3E}"/>
                  </a:ext>
                </a:extLst>
              </p:cNvPr>
              <p:cNvSpPr txBox="1"/>
              <p:nvPr/>
            </p:nvSpPr>
            <p:spPr>
              <a:xfrm>
                <a:off x="162701" y="557735"/>
                <a:ext cx="831584" cy="617491"/>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L</a:t>
                </a:r>
              </a:p>
            </p:txBody>
          </p:sp>
          <p:sp>
            <p:nvSpPr>
              <p:cNvPr id="125" name="Hộp Văn bản 124">
                <a:extLst>
                  <a:ext uri="{FF2B5EF4-FFF2-40B4-BE49-F238E27FC236}">
                    <a16:creationId xmlns:a16="http://schemas.microsoft.com/office/drawing/2014/main" id="{FD5E1BD1-5F0B-A087-E177-A9EBAE1CDBAE}"/>
                  </a:ext>
                </a:extLst>
              </p:cNvPr>
              <p:cNvSpPr txBox="1"/>
              <p:nvPr/>
            </p:nvSpPr>
            <p:spPr>
              <a:xfrm>
                <a:off x="1569589" y="202912"/>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6" name="Hộp Văn bản 125">
                <a:extLst>
                  <a:ext uri="{FF2B5EF4-FFF2-40B4-BE49-F238E27FC236}">
                    <a16:creationId xmlns:a16="http://schemas.microsoft.com/office/drawing/2014/main" id="{23CF3360-EC1B-A606-2C71-4D04FF9FAD64}"/>
                  </a:ext>
                </a:extLst>
              </p:cNvPr>
              <p:cNvSpPr txBox="1"/>
              <p:nvPr/>
            </p:nvSpPr>
            <p:spPr>
              <a:xfrm>
                <a:off x="2055477" y="196691"/>
                <a:ext cx="831584" cy="617491"/>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127" name="Hộp Văn bản 126">
                <a:extLst>
                  <a:ext uri="{FF2B5EF4-FFF2-40B4-BE49-F238E27FC236}">
                    <a16:creationId xmlns:a16="http://schemas.microsoft.com/office/drawing/2014/main" id="{19ACDA45-683A-618D-1DC7-F6794E755F9B}"/>
                  </a:ext>
                </a:extLst>
              </p:cNvPr>
              <p:cNvSpPr txBox="1"/>
              <p:nvPr/>
            </p:nvSpPr>
            <p:spPr>
              <a:xfrm>
                <a:off x="2541363" y="258911"/>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28" name="Hộp Văn bản 127">
                <a:extLst>
                  <a:ext uri="{FF2B5EF4-FFF2-40B4-BE49-F238E27FC236}">
                    <a16:creationId xmlns:a16="http://schemas.microsoft.com/office/drawing/2014/main" id="{1990C508-482C-4BD0-8768-E6E3A0FEEAD2}"/>
                  </a:ext>
                </a:extLst>
              </p:cNvPr>
              <p:cNvSpPr txBox="1"/>
              <p:nvPr/>
            </p:nvSpPr>
            <p:spPr>
              <a:xfrm>
                <a:off x="3027250" y="321129"/>
                <a:ext cx="831584" cy="617491"/>
              </a:xfrm>
              <a:prstGeom prst="rect">
                <a:avLst/>
              </a:prstGeom>
              <a:noFill/>
            </p:spPr>
            <p:txBody>
              <a:bodyPr wrap="square" rtlCol="0">
                <a:spAutoFit/>
              </a:bodyPr>
              <a:lstStyle/>
              <a:p>
                <a:r>
                  <a:rPr lang="en-US" sz="3200" b="1">
                    <a:latin typeface="#9Slide07 IcielCadena" panose="02000503000000020004" pitchFamily="2" charset="0"/>
                  </a:rPr>
                  <a:t>K</a:t>
                </a:r>
              </a:p>
            </p:txBody>
          </p:sp>
          <p:sp>
            <p:nvSpPr>
              <p:cNvPr id="129" name="Hộp Văn bản 128">
                <a:extLst>
                  <a:ext uri="{FF2B5EF4-FFF2-40B4-BE49-F238E27FC236}">
                    <a16:creationId xmlns:a16="http://schemas.microsoft.com/office/drawing/2014/main" id="{3EBB30CF-0CAF-6172-7EB7-500736C87690}"/>
                  </a:ext>
                </a:extLst>
              </p:cNvPr>
              <p:cNvSpPr txBox="1"/>
              <p:nvPr/>
            </p:nvSpPr>
            <p:spPr>
              <a:xfrm>
                <a:off x="3530859" y="524358"/>
                <a:ext cx="831584" cy="617491"/>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31" name="Nhóm 130">
              <a:extLst>
                <a:ext uri="{FF2B5EF4-FFF2-40B4-BE49-F238E27FC236}">
                  <a16:creationId xmlns:a16="http://schemas.microsoft.com/office/drawing/2014/main" id="{A5C7F880-1164-2B24-CA2A-E06CB2C450FE}"/>
                </a:ext>
              </a:extLst>
            </p:cNvPr>
            <p:cNvGrpSpPr/>
            <p:nvPr/>
          </p:nvGrpSpPr>
          <p:grpSpPr>
            <a:xfrm>
              <a:off x="1251547" y="1094145"/>
              <a:ext cx="4280087" cy="895692"/>
              <a:chOff x="82356" y="196691"/>
              <a:chExt cx="4280087" cy="945802"/>
            </a:xfrm>
          </p:grpSpPr>
          <p:sp>
            <p:nvSpPr>
              <p:cNvPr id="132" name="Hộp Văn bản 131">
                <a:extLst>
                  <a:ext uri="{FF2B5EF4-FFF2-40B4-BE49-F238E27FC236}">
                    <a16:creationId xmlns:a16="http://schemas.microsoft.com/office/drawing/2014/main" id="{CFD141F7-914E-A28C-3B9B-BBBE3B317E72}"/>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3" name="Hộp Văn bản 132">
                <a:extLst>
                  <a:ext uri="{FF2B5EF4-FFF2-40B4-BE49-F238E27FC236}">
                    <a16:creationId xmlns:a16="http://schemas.microsoft.com/office/drawing/2014/main" id="{A25D55D2-5EE6-12BF-A891-B85E3F88BB65}"/>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4" name="Hộp Văn bản 133">
                <a:extLst>
                  <a:ext uri="{FF2B5EF4-FFF2-40B4-BE49-F238E27FC236}">
                    <a16:creationId xmlns:a16="http://schemas.microsoft.com/office/drawing/2014/main" id="{14246052-89EB-1E0E-36D9-3CE0A6409E30}"/>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U</a:t>
                </a:r>
              </a:p>
            </p:txBody>
          </p:sp>
          <p:sp>
            <p:nvSpPr>
              <p:cNvPr id="135" name="Hộp Văn bản 134">
                <a:extLst>
                  <a:ext uri="{FF2B5EF4-FFF2-40B4-BE49-F238E27FC236}">
                    <a16:creationId xmlns:a16="http://schemas.microsoft.com/office/drawing/2014/main" id="{8483CBD8-8753-6E53-7773-68C21E40DD02}"/>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P</a:t>
                </a:r>
              </a:p>
            </p:txBody>
          </p:sp>
          <p:sp>
            <p:nvSpPr>
              <p:cNvPr id="136" name="Hộp Văn bản 135">
                <a:extLst>
                  <a:ext uri="{FF2B5EF4-FFF2-40B4-BE49-F238E27FC236}">
                    <a16:creationId xmlns:a16="http://schemas.microsoft.com/office/drawing/2014/main" id="{2B55D222-BAFD-BBBB-F2D2-96C74C2E7E9F}"/>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7" name="Hộp Văn bản 136">
                <a:extLst>
                  <a:ext uri="{FF2B5EF4-FFF2-40B4-BE49-F238E27FC236}">
                    <a16:creationId xmlns:a16="http://schemas.microsoft.com/office/drawing/2014/main" id="{B2F21F5B-A9B7-ECDE-F90C-4954B83373DB}"/>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I</a:t>
                </a:r>
              </a:p>
            </p:txBody>
          </p:sp>
          <p:sp>
            <p:nvSpPr>
              <p:cNvPr id="138" name="Hộp Văn bản 137">
                <a:extLst>
                  <a:ext uri="{FF2B5EF4-FFF2-40B4-BE49-F238E27FC236}">
                    <a16:creationId xmlns:a16="http://schemas.microsoft.com/office/drawing/2014/main" id="{AE20BC1F-9002-4238-B309-88AE704D9908}"/>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39" name="Hộp Văn bản 138">
                <a:extLst>
                  <a:ext uri="{FF2B5EF4-FFF2-40B4-BE49-F238E27FC236}">
                    <a16:creationId xmlns:a16="http://schemas.microsoft.com/office/drawing/2014/main" id="{D85FCA84-2EC8-ED8A-A780-0A556153B529}"/>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40" name="Nhóm 139">
              <a:extLst>
                <a:ext uri="{FF2B5EF4-FFF2-40B4-BE49-F238E27FC236}">
                  <a16:creationId xmlns:a16="http://schemas.microsoft.com/office/drawing/2014/main" id="{0484BD76-1B51-EA11-82C5-75E96D97815F}"/>
                </a:ext>
              </a:extLst>
            </p:cNvPr>
            <p:cNvGrpSpPr/>
            <p:nvPr/>
          </p:nvGrpSpPr>
          <p:grpSpPr>
            <a:xfrm>
              <a:off x="1246160" y="1654196"/>
              <a:ext cx="4280087" cy="895692"/>
              <a:chOff x="82356" y="196691"/>
              <a:chExt cx="4280087" cy="945802"/>
            </a:xfrm>
          </p:grpSpPr>
          <p:sp>
            <p:nvSpPr>
              <p:cNvPr id="141" name="Hộp Văn bản 140">
                <a:extLst>
                  <a:ext uri="{FF2B5EF4-FFF2-40B4-BE49-F238E27FC236}">
                    <a16:creationId xmlns:a16="http://schemas.microsoft.com/office/drawing/2014/main" id="{7B8C95A6-2A95-DA25-0039-3C0576C5604D}"/>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42" name="Hộp Văn bản 141">
                <a:extLst>
                  <a:ext uri="{FF2B5EF4-FFF2-40B4-BE49-F238E27FC236}">
                    <a16:creationId xmlns:a16="http://schemas.microsoft.com/office/drawing/2014/main" id="{1CA5610F-E77A-A32D-92A4-C436863CE75A}"/>
                  </a:ext>
                </a:extLst>
              </p:cNvPr>
              <p:cNvSpPr txBox="1"/>
              <p:nvPr/>
            </p:nvSpPr>
            <p:spPr>
              <a:xfrm>
                <a:off x="1049320" y="244466"/>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T</a:t>
                </a:r>
              </a:p>
            </p:txBody>
          </p:sp>
          <p:sp>
            <p:nvSpPr>
              <p:cNvPr id="143" name="Hộp Văn bản 142">
                <a:extLst>
                  <a:ext uri="{FF2B5EF4-FFF2-40B4-BE49-F238E27FC236}">
                    <a16:creationId xmlns:a16="http://schemas.microsoft.com/office/drawing/2014/main" id="{DD3735B6-673F-6B14-9E16-324B039253F4}"/>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Ỹ</a:t>
                </a:r>
              </a:p>
            </p:txBody>
          </p:sp>
          <p:sp>
            <p:nvSpPr>
              <p:cNvPr id="144" name="Hộp Văn bản 143">
                <a:extLst>
                  <a:ext uri="{FF2B5EF4-FFF2-40B4-BE49-F238E27FC236}">
                    <a16:creationId xmlns:a16="http://schemas.microsoft.com/office/drawing/2014/main" id="{539A921B-5B85-C478-1547-92B133AB98A5}"/>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H</a:t>
                </a:r>
              </a:p>
            </p:txBody>
          </p:sp>
          <p:sp>
            <p:nvSpPr>
              <p:cNvPr id="145" name="Hộp Văn bản 144">
                <a:extLst>
                  <a:ext uri="{FF2B5EF4-FFF2-40B4-BE49-F238E27FC236}">
                    <a16:creationId xmlns:a16="http://schemas.microsoft.com/office/drawing/2014/main" id="{DDDD777A-87E3-1AC6-E435-83B9F9FCC1F4}"/>
                  </a:ext>
                </a:extLst>
              </p:cNvPr>
              <p:cNvSpPr txBox="1"/>
              <p:nvPr/>
            </p:nvSpPr>
            <p:spPr>
              <a:xfrm>
                <a:off x="2055476" y="196691"/>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Ừ</a:t>
                </a:r>
              </a:p>
            </p:txBody>
          </p:sp>
          <p:sp>
            <p:nvSpPr>
              <p:cNvPr id="146" name="Hộp Văn bản 145">
                <a:extLst>
                  <a:ext uri="{FF2B5EF4-FFF2-40B4-BE49-F238E27FC236}">
                    <a16:creationId xmlns:a16="http://schemas.microsoft.com/office/drawing/2014/main" id="{B8E51C98-7B67-1455-2624-7984F8A9A60D}"/>
                  </a:ext>
                </a:extLst>
              </p:cNvPr>
              <p:cNvSpPr txBox="1"/>
              <p:nvPr/>
            </p:nvSpPr>
            <p:spPr>
              <a:xfrm>
                <a:off x="2541363" y="258912"/>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A</a:t>
                </a:r>
              </a:p>
            </p:txBody>
          </p:sp>
          <p:sp>
            <p:nvSpPr>
              <p:cNvPr id="147" name="Hộp Văn bản 146">
                <a:extLst>
                  <a:ext uri="{FF2B5EF4-FFF2-40B4-BE49-F238E27FC236}">
                    <a16:creationId xmlns:a16="http://schemas.microsoft.com/office/drawing/2014/main" id="{A02F44FC-B08D-6278-9B40-59BB254D9CF1}"/>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S</a:t>
                </a:r>
              </a:p>
            </p:txBody>
          </p:sp>
          <p:sp>
            <p:nvSpPr>
              <p:cNvPr id="148" name="Hộp Văn bản 147">
                <a:extLst>
                  <a:ext uri="{FF2B5EF4-FFF2-40B4-BE49-F238E27FC236}">
                    <a16:creationId xmlns:a16="http://schemas.microsoft.com/office/drawing/2014/main" id="{FEF3AF0C-5E94-7268-65C8-919F867B167A}"/>
                  </a:ext>
                </a:extLst>
              </p:cNvPr>
              <p:cNvSpPr txBox="1"/>
              <p:nvPr/>
            </p:nvSpPr>
            <p:spPr>
              <a:xfrm>
                <a:off x="3530859" y="524357"/>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Ố</a:t>
                </a:r>
              </a:p>
            </p:txBody>
          </p:sp>
        </p:grpSp>
        <p:grpSp>
          <p:nvGrpSpPr>
            <p:cNvPr id="149" name="Nhóm 148">
              <a:extLst>
                <a:ext uri="{FF2B5EF4-FFF2-40B4-BE49-F238E27FC236}">
                  <a16:creationId xmlns:a16="http://schemas.microsoft.com/office/drawing/2014/main" id="{B1457F2D-9CEF-CAF8-3E5F-9667CEC132FD}"/>
                </a:ext>
              </a:extLst>
            </p:cNvPr>
            <p:cNvGrpSpPr/>
            <p:nvPr/>
          </p:nvGrpSpPr>
          <p:grpSpPr>
            <a:xfrm>
              <a:off x="1246160" y="2170986"/>
              <a:ext cx="4280087" cy="895693"/>
              <a:chOff x="82356" y="196691"/>
              <a:chExt cx="4280087" cy="945802"/>
            </a:xfrm>
          </p:grpSpPr>
          <p:sp>
            <p:nvSpPr>
              <p:cNvPr id="150" name="Hộp Văn bản 149">
                <a:extLst>
                  <a:ext uri="{FF2B5EF4-FFF2-40B4-BE49-F238E27FC236}">
                    <a16:creationId xmlns:a16="http://schemas.microsoft.com/office/drawing/2014/main" id="{4BA3841B-B84C-7892-A58B-D2D3441DFD8D}"/>
                  </a:ext>
                </a:extLst>
              </p:cNvPr>
              <p:cNvSpPr txBox="1"/>
              <p:nvPr/>
            </p:nvSpPr>
            <p:spPr>
              <a:xfrm>
                <a:off x="563214" y="3720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1" name="Hộp Văn bản 150">
                <a:extLst>
                  <a:ext uri="{FF2B5EF4-FFF2-40B4-BE49-F238E27FC236}">
                    <a16:creationId xmlns:a16="http://schemas.microsoft.com/office/drawing/2014/main" id="{B5546DB0-8778-1AB8-C8C9-DE041D1D9A84}"/>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2" name="Hộp Văn bản 151">
                <a:extLst>
                  <a:ext uri="{FF2B5EF4-FFF2-40B4-BE49-F238E27FC236}">
                    <a16:creationId xmlns:a16="http://schemas.microsoft.com/office/drawing/2014/main" id="{FCE5F056-8CFF-14A5-184B-D82A5E2F5878}"/>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T</a:t>
                </a:r>
              </a:p>
            </p:txBody>
          </p:sp>
          <p:sp>
            <p:nvSpPr>
              <p:cNvPr id="153" name="Hộp Văn bản 152">
                <a:extLst>
                  <a:ext uri="{FF2B5EF4-FFF2-40B4-BE49-F238E27FC236}">
                    <a16:creationId xmlns:a16="http://schemas.microsoft.com/office/drawing/2014/main" id="{44E27C5C-DC51-E431-88DE-9B197B29EA0F}"/>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Â</a:t>
                </a:r>
              </a:p>
            </p:txBody>
          </p:sp>
          <p:sp>
            <p:nvSpPr>
              <p:cNvPr id="154" name="Hộp Văn bản 153">
                <a:extLst>
                  <a:ext uri="{FF2B5EF4-FFF2-40B4-BE49-F238E27FC236}">
                    <a16:creationId xmlns:a16="http://schemas.microsoft.com/office/drawing/2014/main" id="{E8E78D31-19AD-E598-31B9-D66E1D2D4804}"/>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5" name="Hộp Văn bản 154">
                <a:extLst>
                  <a:ext uri="{FF2B5EF4-FFF2-40B4-BE49-F238E27FC236}">
                    <a16:creationId xmlns:a16="http://schemas.microsoft.com/office/drawing/2014/main" id="{8874AF66-8BDC-D428-89B7-CA57F43C097B}"/>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NA</a:t>
                </a:r>
              </a:p>
            </p:txBody>
          </p:sp>
          <p:sp>
            <p:nvSpPr>
              <p:cNvPr id="156" name="Hộp Văn bản 155">
                <a:extLst>
                  <a:ext uri="{FF2B5EF4-FFF2-40B4-BE49-F238E27FC236}">
                    <a16:creationId xmlns:a16="http://schemas.microsoft.com/office/drawing/2014/main" id="{01F96D63-1C3A-3731-6F19-D5DB9562DF64}"/>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57" name="Hộp Văn bản 156">
                <a:extLst>
                  <a:ext uri="{FF2B5EF4-FFF2-40B4-BE49-F238E27FC236}">
                    <a16:creationId xmlns:a16="http://schemas.microsoft.com/office/drawing/2014/main" id="{04AFC4D0-4785-01B3-5AC5-F274D09634F8}"/>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58" name="Nhóm 157">
              <a:extLst>
                <a:ext uri="{FF2B5EF4-FFF2-40B4-BE49-F238E27FC236}">
                  <a16:creationId xmlns:a16="http://schemas.microsoft.com/office/drawing/2014/main" id="{EB549E29-FC8A-EB53-253A-4DDB625F3091}"/>
                </a:ext>
              </a:extLst>
            </p:cNvPr>
            <p:cNvGrpSpPr/>
            <p:nvPr/>
          </p:nvGrpSpPr>
          <p:grpSpPr>
            <a:xfrm>
              <a:off x="1240771" y="3247826"/>
              <a:ext cx="4280087" cy="895692"/>
              <a:chOff x="82356" y="196691"/>
              <a:chExt cx="4280087" cy="945802"/>
            </a:xfrm>
          </p:grpSpPr>
          <p:sp>
            <p:nvSpPr>
              <p:cNvPr id="159" name="Hộp Văn bản 158">
                <a:extLst>
                  <a:ext uri="{FF2B5EF4-FFF2-40B4-BE49-F238E27FC236}">
                    <a16:creationId xmlns:a16="http://schemas.microsoft.com/office/drawing/2014/main" id="{BB744FF9-951A-1CED-3FEE-F5B0FB4C5400}"/>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0" name="Hộp Văn bản 159">
                <a:extLst>
                  <a:ext uri="{FF2B5EF4-FFF2-40B4-BE49-F238E27FC236}">
                    <a16:creationId xmlns:a16="http://schemas.microsoft.com/office/drawing/2014/main" id="{4DCDF330-AB38-328B-6E23-50A8D9DB432B}"/>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1" name="Hộp Văn bản 160">
                <a:extLst>
                  <a:ext uri="{FF2B5EF4-FFF2-40B4-BE49-F238E27FC236}">
                    <a16:creationId xmlns:a16="http://schemas.microsoft.com/office/drawing/2014/main" id="{EE073D9E-2A4D-6308-3169-3573D3D8F9D5}"/>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Ừ</a:t>
                </a:r>
              </a:p>
            </p:txBody>
          </p:sp>
          <p:sp>
            <p:nvSpPr>
              <p:cNvPr id="162" name="Hộp Văn bản 161">
                <a:extLst>
                  <a:ext uri="{FF2B5EF4-FFF2-40B4-BE49-F238E27FC236}">
                    <a16:creationId xmlns:a16="http://schemas.microsoft.com/office/drawing/2014/main" id="{5983B705-79FC-5A64-96ED-98C09E5A7824}"/>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T</a:t>
                </a:r>
              </a:p>
            </p:txBody>
          </p:sp>
          <p:sp>
            <p:nvSpPr>
              <p:cNvPr id="163" name="Hộp Văn bản 162">
                <a:extLst>
                  <a:ext uri="{FF2B5EF4-FFF2-40B4-BE49-F238E27FC236}">
                    <a16:creationId xmlns:a16="http://schemas.microsoft.com/office/drawing/2014/main" id="{B579DFD2-4718-C37C-8267-06791654AF4B}"/>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4" name="Hộp Văn bản 163">
                <a:extLst>
                  <a:ext uri="{FF2B5EF4-FFF2-40B4-BE49-F238E27FC236}">
                    <a16:creationId xmlns:a16="http://schemas.microsoft.com/office/drawing/2014/main" id="{DC055BED-6602-9381-C03F-B96FE068FD02}"/>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5" name="Hộp Văn bản 164">
                <a:extLst>
                  <a:ext uri="{FF2B5EF4-FFF2-40B4-BE49-F238E27FC236}">
                    <a16:creationId xmlns:a16="http://schemas.microsoft.com/office/drawing/2014/main" id="{45C64DF8-5F5C-96E1-9263-2AE63F7B7175}"/>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6" name="Hộp Văn bản 165">
                <a:extLst>
                  <a:ext uri="{FF2B5EF4-FFF2-40B4-BE49-F238E27FC236}">
                    <a16:creationId xmlns:a16="http://schemas.microsoft.com/office/drawing/2014/main" id="{3B0B3A51-B3EB-D199-7289-F16E493E9CE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67" name="Nhóm 166">
              <a:extLst>
                <a:ext uri="{FF2B5EF4-FFF2-40B4-BE49-F238E27FC236}">
                  <a16:creationId xmlns:a16="http://schemas.microsoft.com/office/drawing/2014/main" id="{E5CAC025-96A6-A1D0-6738-AB9C5932D408}"/>
                </a:ext>
              </a:extLst>
            </p:cNvPr>
            <p:cNvGrpSpPr/>
            <p:nvPr/>
          </p:nvGrpSpPr>
          <p:grpSpPr>
            <a:xfrm>
              <a:off x="1235383" y="4324667"/>
              <a:ext cx="4280087" cy="895692"/>
              <a:chOff x="82356" y="196691"/>
              <a:chExt cx="4280087" cy="945802"/>
            </a:xfrm>
          </p:grpSpPr>
          <p:sp>
            <p:nvSpPr>
              <p:cNvPr id="168" name="Hộp Văn bản 167">
                <a:extLst>
                  <a:ext uri="{FF2B5EF4-FFF2-40B4-BE49-F238E27FC236}">
                    <a16:creationId xmlns:a16="http://schemas.microsoft.com/office/drawing/2014/main" id="{A6DDB882-9037-B446-8D80-E1985F969FA1}"/>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69" name="Hộp Văn bản 168">
                <a:extLst>
                  <a:ext uri="{FF2B5EF4-FFF2-40B4-BE49-F238E27FC236}">
                    <a16:creationId xmlns:a16="http://schemas.microsoft.com/office/drawing/2014/main" id="{CFEAC149-AA7A-BE69-F4E2-23F2A612C1D9}"/>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0" name="Hộp Văn bản 169">
                <a:extLst>
                  <a:ext uri="{FF2B5EF4-FFF2-40B4-BE49-F238E27FC236}">
                    <a16:creationId xmlns:a16="http://schemas.microsoft.com/office/drawing/2014/main" id="{19A43D12-5D8C-19E3-A880-ADD44264180C}"/>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1" name="Hộp Văn bản 170">
                <a:extLst>
                  <a:ext uri="{FF2B5EF4-FFF2-40B4-BE49-F238E27FC236}">
                    <a16:creationId xmlns:a16="http://schemas.microsoft.com/office/drawing/2014/main" id="{38F20095-4746-68E2-06F0-0D6917056E76}"/>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C</a:t>
                </a:r>
              </a:p>
            </p:txBody>
          </p:sp>
          <p:sp>
            <p:nvSpPr>
              <p:cNvPr id="172" name="Hộp Văn bản 171">
                <a:extLst>
                  <a:ext uri="{FF2B5EF4-FFF2-40B4-BE49-F238E27FC236}">
                    <a16:creationId xmlns:a16="http://schemas.microsoft.com/office/drawing/2014/main" id="{5F994E82-259E-6D4E-AC6C-AD934BF83EC4}"/>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3" name="Hộp Văn bản 172">
                <a:extLst>
                  <a:ext uri="{FF2B5EF4-FFF2-40B4-BE49-F238E27FC236}">
                    <a16:creationId xmlns:a16="http://schemas.microsoft.com/office/drawing/2014/main" id="{6F987A32-BBA8-9804-9137-19F349AA5419}"/>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174" name="Hộp Văn bản 173">
                <a:extLst>
                  <a:ext uri="{FF2B5EF4-FFF2-40B4-BE49-F238E27FC236}">
                    <a16:creationId xmlns:a16="http://schemas.microsoft.com/office/drawing/2014/main" id="{1C5662C7-B6C0-3BBF-1A52-4ACCD878F0A1}"/>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75" name="Hộp Văn bản 174">
                <a:extLst>
                  <a:ext uri="{FF2B5EF4-FFF2-40B4-BE49-F238E27FC236}">
                    <a16:creationId xmlns:a16="http://schemas.microsoft.com/office/drawing/2014/main" id="{7D611FF4-415F-7F9F-9CD1-F46585F21149}"/>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76" name="Nhóm 175">
              <a:extLst>
                <a:ext uri="{FF2B5EF4-FFF2-40B4-BE49-F238E27FC236}">
                  <a16:creationId xmlns:a16="http://schemas.microsoft.com/office/drawing/2014/main" id="{6B57920C-0E4C-15BB-3DF2-CF5E3759011A}"/>
                </a:ext>
              </a:extLst>
            </p:cNvPr>
            <p:cNvGrpSpPr/>
            <p:nvPr/>
          </p:nvGrpSpPr>
          <p:grpSpPr>
            <a:xfrm>
              <a:off x="1261399" y="5398439"/>
              <a:ext cx="4246073" cy="924410"/>
              <a:chOff x="113763" y="193450"/>
              <a:chExt cx="4246072" cy="976125"/>
            </a:xfrm>
          </p:grpSpPr>
          <p:sp>
            <p:nvSpPr>
              <p:cNvPr id="177" name="Hộp Văn bản 176">
                <a:extLst>
                  <a:ext uri="{FF2B5EF4-FFF2-40B4-BE49-F238E27FC236}">
                    <a16:creationId xmlns:a16="http://schemas.microsoft.com/office/drawing/2014/main" id="{2D994265-554B-A310-7A14-9D514BE1BC03}"/>
                  </a:ext>
                </a:extLst>
              </p:cNvPr>
              <p:cNvSpPr txBox="1"/>
              <p:nvPr/>
            </p:nvSpPr>
            <p:spPr>
              <a:xfrm>
                <a:off x="113763" y="552086"/>
                <a:ext cx="831584" cy="617489"/>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Ư</a:t>
                </a:r>
              </a:p>
            </p:txBody>
          </p:sp>
          <p:sp>
            <p:nvSpPr>
              <p:cNvPr id="178" name="Hộp Văn bản 177">
                <a:extLst>
                  <a:ext uri="{FF2B5EF4-FFF2-40B4-BE49-F238E27FC236}">
                    <a16:creationId xmlns:a16="http://schemas.microsoft.com/office/drawing/2014/main" id="{E32242E9-8D74-AA75-C472-14E72A69EE6D}"/>
                  </a:ext>
                </a:extLst>
              </p:cNvPr>
              <p:cNvSpPr txBox="1"/>
              <p:nvPr/>
            </p:nvSpPr>
            <p:spPr>
              <a:xfrm>
                <a:off x="553373" y="408122"/>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Ớ</a:t>
                </a:r>
              </a:p>
            </p:txBody>
          </p:sp>
          <p:sp>
            <p:nvSpPr>
              <p:cNvPr id="180" name="Hộp Văn bản 179">
                <a:extLst>
                  <a:ext uri="{FF2B5EF4-FFF2-40B4-BE49-F238E27FC236}">
                    <a16:creationId xmlns:a16="http://schemas.microsoft.com/office/drawing/2014/main" id="{AFADC3D6-3240-4534-5976-6483C488A269}"/>
                  </a:ext>
                </a:extLst>
              </p:cNvPr>
              <p:cNvSpPr txBox="1"/>
              <p:nvPr/>
            </p:nvSpPr>
            <p:spPr>
              <a:xfrm>
                <a:off x="1058146" y="265087"/>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C</a:t>
                </a:r>
              </a:p>
            </p:txBody>
          </p:sp>
          <p:sp>
            <p:nvSpPr>
              <p:cNvPr id="181" name="Hộp Văn bản 180">
                <a:extLst>
                  <a:ext uri="{FF2B5EF4-FFF2-40B4-BE49-F238E27FC236}">
                    <a16:creationId xmlns:a16="http://schemas.microsoft.com/office/drawing/2014/main" id="{3FA29B5B-B5FE-3DF8-1DE3-B4D91190734F}"/>
                  </a:ext>
                </a:extLst>
              </p:cNvPr>
              <p:cNvSpPr txBox="1"/>
              <p:nvPr/>
            </p:nvSpPr>
            <p:spPr>
              <a:xfrm>
                <a:off x="1590526" y="199623"/>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C</a:t>
                </a:r>
              </a:p>
            </p:txBody>
          </p:sp>
          <p:sp>
            <p:nvSpPr>
              <p:cNvPr id="182" name="Hộp Văn bản 181">
                <a:extLst>
                  <a:ext uri="{FF2B5EF4-FFF2-40B4-BE49-F238E27FC236}">
                    <a16:creationId xmlns:a16="http://schemas.microsoft.com/office/drawing/2014/main" id="{B58FA984-1D34-B665-1B2B-E59E2E058AF4}"/>
                  </a:ext>
                </a:extLst>
              </p:cNvPr>
              <p:cNvSpPr txBox="1"/>
              <p:nvPr/>
            </p:nvSpPr>
            <p:spPr>
              <a:xfrm>
                <a:off x="2056064" y="193450"/>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H</a:t>
                </a:r>
              </a:p>
            </p:txBody>
          </p:sp>
          <p:sp>
            <p:nvSpPr>
              <p:cNvPr id="183" name="Hộp Văn bản 182">
                <a:extLst>
                  <a:ext uri="{FF2B5EF4-FFF2-40B4-BE49-F238E27FC236}">
                    <a16:creationId xmlns:a16="http://schemas.microsoft.com/office/drawing/2014/main" id="{B021EDA5-6CA1-2C97-E2FB-249F7C84AEF2}"/>
                  </a:ext>
                </a:extLst>
              </p:cNvPr>
              <p:cNvSpPr txBox="1"/>
              <p:nvPr/>
            </p:nvSpPr>
            <p:spPr>
              <a:xfrm>
                <a:off x="2585740" y="265083"/>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U</a:t>
                </a:r>
              </a:p>
            </p:txBody>
          </p:sp>
          <p:sp>
            <p:nvSpPr>
              <p:cNvPr id="184" name="Hộp Văn bản 183">
                <a:extLst>
                  <a:ext uri="{FF2B5EF4-FFF2-40B4-BE49-F238E27FC236}">
                    <a16:creationId xmlns:a16="http://schemas.microsoft.com/office/drawing/2014/main" id="{8E51C52A-1326-41D2-728C-F5C2E26EE998}"/>
                  </a:ext>
                </a:extLst>
              </p:cNvPr>
              <p:cNvSpPr txBox="1"/>
              <p:nvPr/>
            </p:nvSpPr>
            <p:spPr>
              <a:xfrm>
                <a:off x="3049703" y="344340"/>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N</a:t>
                </a:r>
              </a:p>
            </p:txBody>
          </p:sp>
          <p:sp>
            <p:nvSpPr>
              <p:cNvPr id="418" name="Hộp Văn bản 417">
                <a:extLst>
                  <a:ext uri="{FF2B5EF4-FFF2-40B4-BE49-F238E27FC236}">
                    <a16:creationId xmlns:a16="http://schemas.microsoft.com/office/drawing/2014/main" id="{5CDF3707-6235-04C5-A453-12D07B54EF95}"/>
                  </a:ext>
                </a:extLst>
              </p:cNvPr>
              <p:cNvSpPr txBox="1"/>
              <p:nvPr/>
            </p:nvSpPr>
            <p:spPr>
              <a:xfrm>
                <a:off x="3528251" y="521631"/>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G</a:t>
                </a:r>
              </a:p>
            </p:txBody>
          </p:sp>
        </p:grpSp>
        <p:grpSp>
          <p:nvGrpSpPr>
            <p:cNvPr id="185" name="Nhóm 184">
              <a:extLst>
                <a:ext uri="{FF2B5EF4-FFF2-40B4-BE49-F238E27FC236}">
                  <a16:creationId xmlns:a16="http://schemas.microsoft.com/office/drawing/2014/main" id="{61BCF285-7145-FF0A-60E4-A849F0B02C37}"/>
                </a:ext>
              </a:extLst>
            </p:cNvPr>
            <p:cNvGrpSpPr/>
            <p:nvPr/>
          </p:nvGrpSpPr>
          <p:grpSpPr>
            <a:xfrm>
              <a:off x="1225358" y="2698164"/>
              <a:ext cx="4280087" cy="895692"/>
              <a:chOff x="82356" y="196691"/>
              <a:chExt cx="4280087" cy="945802"/>
            </a:xfrm>
          </p:grpSpPr>
          <p:sp>
            <p:nvSpPr>
              <p:cNvPr id="186" name="Hộp Văn bản 185">
                <a:extLst>
                  <a:ext uri="{FF2B5EF4-FFF2-40B4-BE49-F238E27FC236}">
                    <a16:creationId xmlns:a16="http://schemas.microsoft.com/office/drawing/2014/main" id="{D0AF5A08-EEEE-5054-1396-A2760BCCE3F2}"/>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187" name="Hộp Văn bản 186">
                <a:extLst>
                  <a:ext uri="{FF2B5EF4-FFF2-40B4-BE49-F238E27FC236}">
                    <a16:creationId xmlns:a16="http://schemas.microsoft.com/office/drawing/2014/main" id="{54FA6C08-B8D7-F464-CBDD-0A6DD9168396}"/>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88" name="Hộp Văn bản 187">
                <a:extLst>
                  <a:ext uri="{FF2B5EF4-FFF2-40B4-BE49-F238E27FC236}">
                    <a16:creationId xmlns:a16="http://schemas.microsoft.com/office/drawing/2014/main" id="{4FC1D6C6-5FB5-8E42-197C-30FE2468CC2E}"/>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H</a:t>
                </a:r>
              </a:p>
            </p:txBody>
          </p:sp>
          <p:sp>
            <p:nvSpPr>
              <p:cNvPr id="189" name="Hộp Văn bản 188">
                <a:extLst>
                  <a:ext uri="{FF2B5EF4-FFF2-40B4-BE49-F238E27FC236}">
                    <a16:creationId xmlns:a16="http://schemas.microsoft.com/office/drawing/2014/main" id="{40C06B28-A7CA-9359-0B25-3983C0E0B41B}"/>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N</a:t>
                </a:r>
              </a:p>
            </p:txBody>
          </p:sp>
          <p:sp>
            <p:nvSpPr>
              <p:cNvPr id="190" name="Hộp Văn bản 189">
                <a:extLst>
                  <a:ext uri="{FF2B5EF4-FFF2-40B4-BE49-F238E27FC236}">
                    <a16:creationId xmlns:a16="http://schemas.microsoft.com/office/drawing/2014/main" id="{A2A107F5-C1C6-0A3F-B5AF-554BA5EBEF8A}"/>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1" name="Hộp Văn bản 190">
                <a:extLst>
                  <a:ext uri="{FF2B5EF4-FFF2-40B4-BE49-F238E27FC236}">
                    <a16:creationId xmlns:a16="http://schemas.microsoft.com/office/drawing/2014/main" id="{757B23B4-1582-02C2-4677-AA20C732141A}"/>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2" name="Hộp Văn bản 191">
                <a:extLst>
                  <a:ext uri="{FF2B5EF4-FFF2-40B4-BE49-F238E27FC236}">
                    <a16:creationId xmlns:a16="http://schemas.microsoft.com/office/drawing/2014/main" id="{07EC9B3D-A6D8-B300-46F0-C1F4A9441D11}"/>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3" name="Hộp Văn bản 192">
                <a:extLst>
                  <a:ext uri="{FF2B5EF4-FFF2-40B4-BE49-F238E27FC236}">
                    <a16:creationId xmlns:a16="http://schemas.microsoft.com/office/drawing/2014/main" id="{E3C7DF14-0C5A-29AF-13E3-C8846DB9B7BC}"/>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194" name="Nhóm 193">
              <a:extLst>
                <a:ext uri="{FF2B5EF4-FFF2-40B4-BE49-F238E27FC236}">
                  <a16:creationId xmlns:a16="http://schemas.microsoft.com/office/drawing/2014/main" id="{EF7BBB2D-1C2C-75CC-7796-08932635C59B}"/>
                </a:ext>
              </a:extLst>
            </p:cNvPr>
            <p:cNvGrpSpPr/>
            <p:nvPr/>
          </p:nvGrpSpPr>
          <p:grpSpPr>
            <a:xfrm>
              <a:off x="1256184" y="3791932"/>
              <a:ext cx="4280087" cy="895692"/>
              <a:chOff x="82356" y="196691"/>
              <a:chExt cx="4280087" cy="945802"/>
            </a:xfrm>
          </p:grpSpPr>
          <p:sp>
            <p:nvSpPr>
              <p:cNvPr id="195" name="Hộp Văn bản 194">
                <a:extLst>
                  <a:ext uri="{FF2B5EF4-FFF2-40B4-BE49-F238E27FC236}">
                    <a16:creationId xmlns:a16="http://schemas.microsoft.com/office/drawing/2014/main" id="{A4C99953-1EE9-E338-3D2A-6BA8AB102CD5}"/>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6" name="Hộp Văn bản 195">
                <a:extLst>
                  <a:ext uri="{FF2B5EF4-FFF2-40B4-BE49-F238E27FC236}">
                    <a16:creationId xmlns:a16="http://schemas.microsoft.com/office/drawing/2014/main" id="{6CEE3B2F-9DD6-A9AD-3875-9BE1A19AFC42}"/>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197" name="Hộp Văn bản 196">
                <a:extLst>
                  <a:ext uri="{FF2B5EF4-FFF2-40B4-BE49-F238E27FC236}">
                    <a16:creationId xmlns:a16="http://schemas.microsoft.com/office/drawing/2014/main" id="{EC43D933-A9C3-D3C1-BEB1-D7F3A75BB7BD}"/>
                  </a:ext>
                </a:extLst>
              </p:cNvPr>
              <p:cNvSpPr txBox="1"/>
              <p:nvPr/>
            </p:nvSpPr>
            <p:spPr>
              <a:xfrm>
                <a:off x="82356" y="525003"/>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A</a:t>
                </a:r>
              </a:p>
            </p:txBody>
          </p:sp>
          <p:sp>
            <p:nvSpPr>
              <p:cNvPr id="198" name="Hộp Văn bản 197">
                <a:extLst>
                  <a:ext uri="{FF2B5EF4-FFF2-40B4-BE49-F238E27FC236}">
                    <a16:creationId xmlns:a16="http://schemas.microsoft.com/office/drawing/2014/main" id="{64229959-3AC1-E082-9CFE-2C0C292A4228}"/>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Í</a:t>
                </a:r>
              </a:p>
            </p:txBody>
          </p:sp>
          <p:sp>
            <p:nvSpPr>
              <p:cNvPr id="199" name="Hộp Văn bản 198">
                <a:extLst>
                  <a:ext uri="{FF2B5EF4-FFF2-40B4-BE49-F238E27FC236}">
                    <a16:creationId xmlns:a16="http://schemas.microsoft.com/office/drawing/2014/main" id="{15E22BDC-22B4-D6C5-0259-4F4CF4BF3C21}"/>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0" name="Hộp Văn bản 199">
                <a:extLst>
                  <a:ext uri="{FF2B5EF4-FFF2-40B4-BE49-F238E27FC236}">
                    <a16:creationId xmlns:a16="http://schemas.microsoft.com/office/drawing/2014/main" id="{F208E1BF-2841-47F0-C9D7-173B3D8E03D3}"/>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1" name="Hộp Văn bản 200">
                <a:extLst>
                  <a:ext uri="{FF2B5EF4-FFF2-40B4-BE49-F238E27FC236}">
                    <a16:creationId xmlns:a16="http://schemas.microsoft.com/office/drawing/2014/main" id="{C9F850AC-2DA9-1C3D-8651-2FFE0EDD7142}"/>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2" name="Hộp Văn bản 201">
                <a:extLst>
                  <a:ext uri="{FF2B5EF4-FFF2-40B4-BE49-F238E27FC236}">
                    <a16:creationId xmlns:a16="http://schemas.microsoft.com/office/drawing/2014/main" id="{65FE92C0-526F-F0C8-8889-3491A940A786}"/>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03" name="Nhóm 202">
              <a:extLst>
                <a:ext uri="{FF2B5EF4-FFF2-40B4-BE49-F238E27FC236}">
                  <a16:creationId xmlns:a16="http://schemas.microsoft.com/office/drawing/2014/main" id="{933C635F-ED73-54BF-2405-483193E4AA7E}"/>
                </a:ext>
              </a:extLst>
            </p:cNvPr>
            <p:cNvGrpSpPr/>
            <p:nvPr/>
          </p:nvGrpSpPr>
          <p:grpSpPr>
            <a:xfrm>
              <a:off x="1251840" y="4885700"/>
              <a:ext cx="4280087" cy="895692"/>
              <a:chOff x="82356" y="196691"/>
              <a:chExt cx="4280087" cy="945802"/>
            </a:xfrm>
          </p:grpSpPr>
          <p:sp>
            <p:nvSpPr>
              <p:cNvPr id="204" name="Hộp Văn bản 203">
                <a:extLst>
                  <a:ext uri="{FF2B5EF4-FFF2-40B4-BE49-F238E27FC236}">
                    <a16:creationId xmlns:a16="http://schemas.microsoft.com/office/drawing/2014/main" id="{923F3AEA-5B07-5C8C-5037-3281DCFD89D2}"/>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5" name="Hộp Văn bản 204">
                <a:extLst>
                  <a:ext uri="{FF2B5EF4-FFF2-40B4-BE49-F238E27FC236}">
                    <a16:creationId xmlns:a16="http://schemas.microsoft.com/office/drawing/2014/main" id="{FC8D6AE1-7157-09E3-1FE6-20B2D728A80E}"/>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6" name="Hộp Văn bản 205">
                <a:extLst>
                  <a:ext uri="{FF2B5EF4-FFF2-40B4-BE49-F238E27FC236}">
                    <a16:creationId xmlns:a16="http://schemas.microsoft.com/office/drawing/2014/main" id="{0771F9DD-1726-B8EC-E332-25E9EDF02619}"/>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7" name="Hộp Văn bản 206">
                <a:extLst>
                  <a:ext uri="{FF2B5EF4-FFF2-40B4-BE49-F238E27FC236}">
                    <a16:creationId xmlns:a16="http://schemas.microsoft.com/office/drawing/2014/main" id="{3799D450-DFB3-3FD4-3468-2DBA895480FC}"/>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4"/>
                    </a:solidFill>
                    <a:latin typeface="#9Slide07 IcielCadena" panose="02000503000000020004" pitchFamily="2" charset="0"/>
                  </a:rPr>
                  <a:t>H</a:t>
                </a:r>
              </a:p>
            </p:txBody>
          </p:sp>
          <p:sp>
            <p:nvSpPr>
              <p:cNvPr id="208" name="Hộp Văn bản 207">
                <a:extLst>
                  <a:ext uri="{FF2B5EF4-FFF2-40B4-BE49-F238E27FC236}">
                    <a16:creationId xmlns:a16="http://schemas.microsoft.com/office/drawing/2014/main" id="{282F8A0B-DAEA-DE55-ACD2-8467FF46E126}"/>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09" name="Hộp Văn bản 208">
                <a:extLst>
                  <a:ext uri="{FF2B5EF4-FFF2-40B4-BE49-F238E27FC236}">
                    <a16:creationId xmlns:a16="http://schemas.microsoft.com/office/drawing/2014/main" id="{B17B219F-EC66-B28B-B489-D5FD8D41F314}"/>
                  </a:ext>
                </a:extLst>
              </p:cNvPr>
              <p:cNvSpPr txBox="1"/>
              <p:nvPr/>
            </p:nvSpPr>
            <p:spPr>
              <a:xfrm>
                <a:off x="2541363" y="258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10" name="Hộp Văn bản 209">
                <a:extLst>
                  <a:ext uri="{FF2B5EF4-FFF2-40B4-BE49-F238E27FC236}">
                    <a16:creationId xmlns:a16="http://schemas.microsoft.com/office/drawing/2014/main" id="{6776429A-451F-87B8-F55A-64F92EE9AFC4}"/>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11" name="Hộp Văn bản 210">
                <a:extLst>
                  <a:ext uri="{FF2B5EF4-FFF2-40B4-BE49-F238E27FC236}">
                    <a16:creationId xmlns:a16="http://schemas.microsoft.com/office/drawing/2014/main" id="{6F3A2C7F-5006-2D20-C65C-FA039D4485A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3" name="Nhóm 212">
              <a:extLst>
                <a:ext uri="{FF2B5EF4-FFF2-40B4-BE49-F238E27FC236}">
                  <a16:creationId xmlns:a16="http://schemas.microsoft.com/office/drawing/2014/main" id="{04300838-5293-FF8F-60F7-7EA4593D0F1B}"/>
                </a:ext>
              </a:extLst>
            </p:cNvPr>
            <p:cNvGrpSpPr/>
            <p:nvPr/>
          </p:nvGrpSpPr>
          <p:grpSpPr>
            <a:xfrm>
              <a:off x="5089753" y="549608"/>
              <a:ext cx="4310913" cy="5746982"/>
              <a:chOff x="82356" y="196691"/>
              <a:chExt cx="4310913" cy="6068492"/>
            </a:xfrm>
          </p:grpSpPr>
          <p:grpSp>
            <p:nvGrpSpPr>
              <p:cNvPr id="216" name="Nhóm 215">
                <a:extLst>
                  <a:ext uri="{FF2B5EF4-FFF2-40B4-BE49-F238E27FC236}">
                    <a16:creationId xmlns:a16="http://schemas.microsoft.com/office/drawing/2014/main" id="{9F431075-C531-8855-B5CD-D53652AF2773}"/>
                  </a:ext>
                </a:extLst>
              </p:cNvPr>
              <p:cNvGrpSpPr/>
              <p:nvPr/>
            </p:nvGrpSpPr>
            <p:grpSpPr>
              <a:xfrm>
                <a:off x="82356" y="196691"/>
                <a:ext cx="4280087" cy="945802"/>
                <a:chOff x="82356" y="196691"/>
                <a:chExt cx="4280087" cy="945802"/>
              </a:xfrm>
            </p:grpSpPr>
            <p:sp>
              <p:nvSpPr>
                <p:cNvPr id="298" name="Hộp Văn bản 297">
                  <a:extLst>
                    <a:ext uri="{FF2B5EF4-FFF2-40B4-BE49-F238E27FC236}">
                      <a16:creationId xmlns:a16="http://schemas.microsoft.com/office/drawing/2014/main" id="{C222DCE9-AF21-4D21-7F99-4264C5BC0991}"/>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9" name="Hộp Văn bản 298">
                  <a:extLst>
                    <a:ext uri="{FF2B5EF4-FFF2-40B4-BE49-F238E27FC236}">
                      <a16:creationId xmlns:a16="http://schemas.microsoft.com/office/drawing/2014/main" id="{98EA5E78-F0C3-5006-4E5F-3FA62EE1756C}"/>
                    </a:ext>
                  </a:extLst>
                </p:cNvPr>
                <p:cNvSpPr txBox="1"/>
                <p:nvPr/>
              </p:nvSpPr>
              <p:spPr>
                <a:xfrm>
                  <a:off x="1113966" y="266676"/>
                  <a:ext cx="831584" cy="617490"/>
                </a:xfrm>
                <a:prstGeom prst="rect">
                  <a:avLst/>
                </a:prstGeom>
                <a:noFill/>
              </p:spPr>
              <p:txBody>
                <a:bodyPr wrap="square" rtlCol="0">
                  <a:spAutoFit/>
                </a:bodyPr>
                <a:lstStyle/>
                <a:p>
                  <a:r>
                    <a:rPr lang="en-US" sz="3200" b="1">
                      <a:solidFill>
                        <a:srgbClr val="FFC000"/>
                      </a:solidFill>
                      <a:latin typeface="#9Slide07 IcielCadena" panose="02000503000000020004" pitchFamily="2" charset="0"/>
                    </a:rPr>
                    <a:t>C</a:t>
                  </a:r>
                </a:p>
              </p:txBody>
            </p:sp>
            <p:sp>
              <p:nvSpPr>
                <p:cNvPr id="300" name="Hộp Văn bản 299">
                  <a:extLst>
                    <a:ext uri="{FF2B5EF4-FFF2-40B4-BE49-F238E27FC236}">
                      <a16:creationId xmlns:a16="http://schemas.microsoft.com/office/drawing/2014/main" id="{51E04814-92F0-362A-4DB3-ACB0C5E6523E}"/>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B</a:t>
                  </a:r>
                </a:p>
              </p:txBody>
            </p:sp>
            <p:sp>
              <p:nvSpPr>
                <p:cNvPr id="301" name="Hộp Văn bản 300">
                  <a:extLst>
                    <a:ext uri="{FF2B5EF4-FFF2-40B4-BE49-F238E27FC236}">
                      <a16:creationId xmlns:a16="http://schemas.microsoft.com/office/drawing/2014/main" id="{9A1CC172-1E48-69D3-EA2E-E352227F25FC}"/>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302" name="Hộp Văn bản 301">
                  <a:extLst>
                    <a:ext uri="{FF2B5EF4-FFF2-40B4-BE49-F238E27FC236}">
                      <a16:creationId xmlns:a16="http://schemas.microsoft.com/office/drawing/2014/main" id="{C3566E4D-3123-7077-B965-C899CE33789E}"/>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Y</a:t>
                  </a:r>
                </a:p>
              </p:txBody>
            </p:sp>
            <p:sp>
              <p:nvSpPr>
                <p:cNvPr id="303" name="Hộp Văn bản 302">
                  <a:extLst>
                    <a:ext uri="{FF2B5EF4-FFF2-40B4-BE49-F238E27FC236}">
                      <a16:creationId xmlns:a16="http://schemas.microsoft.com/office/drawing/2014/main" id="{670B286F-951E-BB5E-B8E0-B81737FF302E}"/>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304" name="Hộp Văn bản 303">
                  <a:extLst>
                    <a:ext uri="{FF2B5EF4-FFF2-40B4-BE49-F238E27FC236}">
                      <a16:creationId xmlns:a16="http://schemas.microsoft.com/office/drawing/2014/main" id="{D7157EFD-1A58-2909-EC25-0203F842F831}"/>
                    </a:ext>
                  </a:extLst>
                </p:cNvPr>
                <p:cNvSpPr txBox="1"/>
                <p:nvPr/>
              </p:nvSpPr>
              <p:spPr>
                <a:xfrm>
                  <a:off x="3089243" y="304764"/>
                  <a:ext cx="831584" cy="617490"/>
                </a:xfrm>
                <a:prstGeom prst="rect">
                  <a:avLst/>
                </a:prstGeom>
                <a:noFill/>
              </p:spPr>
              <p:txBody>
                <a:bodyPr wrap="square" rtlCol="0">
                  <a:spAutoFit/>
                </a:bodyPr>
                <a:lstStyle/>
                <a:p>
                  <a:r>
                    <a:rPr lang="en-US" sz="3200" b="1">
                      <a:latin typeface="#9Slide07 IcielCadena" panose="02000503000000020004" pitchFamily="2" charset="0"/>
                    </a:rPr>
                    <a:t>T</a:t>
                  </a:r>
                </a:p>
              </p:txBody>
            </p:sp>
            <p:sp>
              <p:nvSpPr>
                <p:cNvPr id="305" name="Hộp Văn bản 304">
                  <a:extLst>
                    <a:ext uri="{FF2B5EF4-FFF2-40B4-BE49-F238E27FC236}">
                      <a16:creationId xmlns:a16="http://schemas.microsoft.com/office/drawing/2014/main" id="{BB666717-14F7-B62A-0536-FB58DDC3BF8F}"/>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7" name="Nhóm 216">
                <a:extLst>
                  <a:ext uri="{FF2B5EF4-FFF2-40B4-BE49-F238E27FC236}">
                    <a16:creationId xmlns:a16="http://schemas.microsoft.com/office/drawing/2014/main" id="{52C7170C-826B-ED80-1071-C17EB71A7959}"/>
                  </a:ext>
                </a:extLst>
              </p:cNvPr>
              <p:cNvGrpSpPr/>
              <p:nvPr/>
            </p:nvGrpSpPr>
            <p:grpSpPr>
              <a:xfrm>
                <a:off x="108545" y="771691"/>
                <a:ext cx="4280087" cy="945802"/>
                <a:chOff x="82356" y="196691"/>
                <a:chExt cx="4280087" cy="945802"/>
              </a:xfrm>
            </p:grpSpPr>
            <p:sp>
              <p:nvSpPr>
                <p:cNvPr id="290" name="Hộp Văn bản 289">
                  <a:extLst>
                    <a:ext uri="{FF2B5EF4-FFF2-40B4-BE49-F238E27FC236}">
                      <a16:creationId xmlns:a16="http://schemas.microsoft.com/office/drawing/2014/main" id="{6DBC07FB-37C7-D988-58A3-0E7B511915E1}"/>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1" name="Hộp Văn bản 290">
                  <a:extLst>
                    <a:ext uri="{FF2B5EF4-FFF2-40B4-BE49-F238E27FC236}">
                      <a16:creationId xmlns:a16="http://schemas.microsoft.com/office/drawing/2014/main" id="{F38BA6B1-E725-2FB2-DB36-AC0745D9993A}"/>
                    </a:ext>
                  </a:extLst>
                </p:cNvPr>
                <p:cNvSpPr txBox="1"/>
                <p:nvPr/>
              </p:nvSpPr>
              <p:spPr>
                <a:xfrm>
                  <a:off x="1117530" y="245787"/>
                  <a:ext cx="831584" cy="617490"/>
                </a:xfrm>
                <a:prstGeom prst="rect">
                  <a:avLst/>
                </a:prstGeom>
                <a:noFill/>
              </p:spPr>
              <p:txBody>
                <a:bodyPr wrap="square" rtlCol="0">
                  <a:spAutoFit/>
                </a:bodyPr>
                <a:lstStyle/>
                <a:p>
                  <a:r>
                    <a:rPr lang="en-US" sz="3200" b="1">
                      <a:solidFill>
                        <a:srgbClr val="FFC000"/>
                      </a:solidFill>
                      <a:latin typeface="#9Slide07 IcielCadena" panose="02000503000000020004" pitchFamily="2" charset="0"/>
                    </a:rPr>
                    <a:t>H</a:t>
                  </a:r>
                </a:p>
              </p:txBody>
            </p:sp>
            <p:sp>
              <p:nvSpPr>
                <p:cNvPr id="292" name="Hộp Văn bản 291">
                  <a:extLst>
                    <a:ext uri="{FF2B5EF4-FFF2-40B4-BE49-F238E27FC236}">
                      <a16:creationId xmlns:a16="http://schemas.microsoft.com/office/drawing/2014/main" id="{13ABCA46-C6D0-1688-B511-0FAA92DC28E7}"/>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3" name="Hộp Văn bản 292">
                  <a:extLst>
                    <a:ext uri="{FF2B5EF4-FFF2-40B4-BE49-F238E27FC236}">
                      <a16:creationId xmlns:a16="http://schemas.microsoft.com/office/drawing/2014/main" id="{503B52D8-E222-1964-EB17-1ABF361867F2}"/>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4" name="Hộp Văn bản 293">
                  <a:extLst>
                    <a:ext uri="{FF2B5EF4-FFF2-40B4-BE49-F238E27FC236}">
                      <a16:creationId xmlns:a16="http://schemas.microsoft.com/office/drawing/2014/main" id="{AE5AF0F4-89D1-69E7-5E3C-A145F439F40F}"/>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5" name="Hộp Văn bản 294">
                  <a:extLst>
                    <a:ext uri="{FF2B5EF4-FFF2-40B4-BE49-F238E27FC236}">
                      <a16:creationId xmlns:a16="http://schemas.microsoft.com/office/drawing/2014/main" id="{71BA16BC-83C9-2643-57F2-37D6FFB17568}"/>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6" name="Hộp Văn bản 295">
                  <a:extLst>
                    <a:ext uri="{FF2B5EF4-FFF2-40B4-BE49-F238E27FC236}">
                      <a16:creationId xmlns:a16="http://schemas.microsoft.com/office/drawing/2014/main" id="{F1AB59A1-26D5-5DE9-ED00-45FE168056CC}"/>
                    </a:ext>
                  </a:extLst>
                </p:cNvPr>
                <p:cNvSpPr txBox="1"/>
                <p:nvPr/>
              </p:nvSpPr>
              <p:spPr>
                <a:xfrm>
                  <a:off x="3027251" y="321129"/>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97" name="Hộp Văn bản 296">
                  <a:extLst>
                    <a:ext uri="{FF2B5EF4-FFF2-40B4-BE49-F238E27FC236}">
                      <a16:creationId xmlns:a16="http://schemas.microsoft.com/office/drawing/2014/main" id="{D806A77C-6EAA-886C-B253-D5FEB623D7E0}"/>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18" name="Nhóm 217">
                <a:extLst>
                  <a:ext uri="{FF2B5EF4-FFF2-40B4-BE49-F238E27FC236}">
                    <a16:creationId xmlns:a16="http://schemas.microsoft.com/office/drawing/2014/main" id="{F5AC3BF2-91EA-741F-56DB-7F89D746ED5A}"/>
                  </a:ext>
                </a:extLst>
              </p:cNvPr>
              <p:cNvGrpSpPr/>
              <p:nvPr/>
            </p:nvGrpSpPr>
            <p:grpSpPr>
              <a:xfrm>
                <a:off x="103157" y="1363074"/>
                <a:ext cx="4280087" cy="945802"/>
                <a:chOff x="82356" y="196691"/>
                <a:chExt cx="4280087" cy="945802"/>
              </a:xfrm>
            </p:grpSpPr>
            <p:sp>
              <p:nvSpPr>
                <p:cNvPr id="282" name="Hộp Văn bản 281">
                  <a:extLst>
                    <a:ext uri="{FF2B5EF4-FFF2-40B4-BE49-F238E27FC236}">
                      <a16:creationId xmlns:a16="http://schemas.microsoft.com/office/drawing/2014/main" id="{2A00D018-7F0E-01A2-241D-72C417AD1316}"/>
                    </a:ext>
                  </a:extLst>
                </p:cNvPr>
                <p:cNvSpPr txBox="1"/>
                <p:nvPr/>
              </p:nvSpPr>
              <p:spPr>
                <a:xfrm>
                  <a:off x="563214" y="372068"/>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G</a:t>
                  </a:r>
                </a:p>
              </p:txBody>
            </p:sp>
            <p:sp>
              <p:nvSpPr>
                <p:cNvPr id="283" name="Hộp Văn bản 282">
                  <a:extLst>
                    <a:ext uri="{FF2B5EF4-FFF2-40B4-BE49-F238E27FC236}">
                      <a16:creationId xmlns:a16="http://schemas.microsoft.com/office/drawing/2014/main" id="{BA109222-AA0E-90CE-1A89-BD68C252EADF}"/>
                    </a:ext>
                  </a:extLst>
                </p:cNvPr>
                <p:cNvSpPr txBox="1"/>
                <p:nvPr/>
              </p:nvSpPr>
              <p:spPr>
                <a:xfrm>
                  <a:off x="1109375" y="276756"/>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U</a:t>
                  </a:r>
                </a:p>
              </p:txBody>
            </p:sp>
            <p:sp>
              <p:nvSpPr>
                <p:cNvPr id="284" name="Hộp Văn bản 283">
                  <a:extLst>
                    <a:ext uri="{FF2B5EF4-FFF2-40B4-BE49-F238E27FC236}">
                      <a16:creationId xmlns:a16="http://schemas.microsoft.com/office/drawing/2014/main" id="{DAEEA01A-7F2A-64CF-EA60-A6F032B30FCF}"/>
                    </a:ext>
                  </a:extLst>
                </p:cNvPr>
                <p:cNvSpPr txBox="1"/>
                <p:nvPr/>
              </p:nvSpPr>
              <p:spPr>
                <a:xfrm>
                  <a:off x="82356" y="525003"/>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N</a:t>
                  </a:r>
                </a:p>
              </p:txBody>
            </p:sp>
            <p:sp>
              <p:nvSpPr>
                <p:cNvPr id="285" name="Hộp Văn bản 284">
                  <a:extLst>
                    <a:ext uri="{FF2B5EF4-FFF2-40B4-BE49-F238E27FC236}">
                      <a16:creationId xmlns:a16="http://schemas.microsoft.com/office/drawing/2014/main" id="{D92F18ED-5605-1198-64F7-9C9BFCF49B07}"/>
                    </a:ext>
                  </a:extLst>
                </p:cNvPr>
                <p:cNvSpPr txBox="1"/>
                <p:nvPr/>
              </p:nvSpPr>
              <p:spPr>
                <a:xfrm>
                  <a:off x="1569589" y="202912"/>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Y</a:t>
                  </a:r>
                </a:p>
              </p:txBody>
            </p:sp>
            <p:sp>
              <p:nvSpPr>
                <p:cNvPr id="286" name="Hộp Văn bản 285">
                  <a:extLst>
                    <a:ext uri="{FF2B5EF4-FFF2-40B4-BE49-F238E27FC236}">
                      <a16:creationId xmlns:a16="http://schemas.microsoft.com/office/drawing/2014/main" id="{61D03993-E42E-D620-F6CF-5388738076C4}"/>
                    </a:ext>
                  </a:extLst>
                </p:cNvPr>
                <p:cNvSpPr txBox="1"/>
                <p:nvPr/>
              </p:nvSpPr>
              <p:spPr>
                <a:xfrm>
                  <a:off x="2055476" y="196691"/>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Ê</a:t>
                  </a:r>
                </a:p>
              </p:txBody>
            </p:sp>
            <p:sp>
              <p:nvSpPr>
                <p:cNvPr id="287" name="Hộp Văn bản 286">
                  <a:extLst>
                    <a:ext uri="{FF2B5EF4-FFF2-40B4-BE49-F238E27FC236}">
                      <a16:creationId xmlns:a16="http://schemas.microsoft.com/office/drawing/2014/main" id="{F1D73AD3-E5C7-8B3D-B155-94CC9B1C8DDD}"/>
                    </a:ext>
                  </a:extLst>
                </p:cNvPr>
                <p:cNvSpPr txBox="1"/>
                <p:nvPr/>
              </p:nvSpPr>
              <p:spPr>
                <a:xfrm>
                  <a:off x="2541363" y="258911"/>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N</a:t>
                  </a:r>
                </a:p>
              </p:txBody>
            </p:sp>
            <p:sp>
              <p:nvSpPr>
                <p:cNvPr id="288" name="Hộp Văn bản 287">
                  <a:extLst>
                    <a:ext uri="{FF2B5EF4-FFF2-40B4-BE49-F238E27FC236}">
                      <a16:creationId xmlns:a16="http://schemas.microsoft.com/office/drawing/2014/main" id="{A0E4040E-D884-1246-AA53-712DD23BAA1A}"/>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T</a:t>
                  </a:r>
                </a:p>
              </p:txBody>
            </p:sp>
            <p:sp>
              <p:nvSpPr>
                <p:cNvPr id="289" name="Hộp Văn bản 288">
                  <a:extLst>
                    <a:ext uri="{FF2B5EF4-FFF2-40B4-BE49-F238E27FC236}">
                      <a16:creationId xmlns:a16="http://schemas.microsoft.com/office/drawing/2014/main" id="{AEA7F9EC-DF48-51EF-7876-C05558269785}"/>
                    </a:ext>
                  </a:extLst>
                </p:cNvPr>
                <p:cNvSpPr txBox="1"/>
                <p:nvPr/>
              </p:nvSpPr>
              <p:spPr>
                <a:xfrm>
                  <a:off x="3530859" y="524357"/>
                  <a:ext cx="831584" cy="617490"/>
                </a:xfrm>
                <a:prstGeom prst="rect">
                  <a:avLst/>
                </a:prstGeom>
                <a:noFill/>
              </p:spPr>
              <p:txBody>
                <a:bodyPr wrap="square" rtlCol="0">
                  <a:spAutoFit/>
                </a:bodyPr>
                <a:lstStyle/>
                <a:p>
                  <a:r>
                    <a:rPr lang="en-US" sz="3200" b="1">
                      <a:solidFill>
                        <a:schemeClr val="accent3">
                          <a:lumMod val="40000"/>
                          <a:lumOff val="60000"/>
                        </a:schemeClr>
                      </a:solidFill>
                      <a:latin typeface="#9Slide07 IcielCadena" panose="02000503000000020004" pitchFamily="2" charset="0"/>
                    </a:rPr>
                    <a:t>Ố</a:t>
                  </a:r>
                </a:p>
              </p:txBody>
            </p:sp>
          </p:grpSp>
          <p:grpSp>
            <p:nvGrpSpPr>
              <p:cNvPr id="219" name="Nhóm 218">
                <a:extLst>
                  <a:ext uri="{FF2B5EF4-FFF2-40B4-BE49-F238E27FC236}">
                    <a16:creationId xmlns:a16="http://schemas.microsoft.com/office/drawing/2014/main" id="{83E8FE33-0225-2738-FCC6-978B5B0053E1}"/>
                  </a:ext>
                </a:extLst>
              </p:cNvPr>
              <p:cNvGrpSpPr/>
              <p:nvPr/>
            </p:nvGrpSpPr>
            <p:grpSpPr>
              <a:xfrm>
                <a:off x="103157" y="1908775"/>
                <a:ext cx="4280087" cy="945802"/>
                <a:chOff x="82356" y="196691"/>
                <a:chExt cx="4280087" cy="945802"/>
              </a:xfrm>
            </p:grpSpPr>
            <p:sp>
              <p:nvSpPr>
                <p:cNvPr id="274" name="Hộp Văn bản 273">
                  <a:extLst>
                    <a:ext uri="{FF2B5EF4-FFF2-40B4-BE49-F238E27FC236}">
                      <a16:creationId xmlns:a16="http://schemas.microsoft.com/office/drawing/2014/main" id="{F2D36E89-812C-8043-3D51-E99861B6B8A2}"/>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5" name="Hộp Văn bản 274">
                  <a:extLst>
                    <a:ext uri="{FF2B5EF4-FFF2-40B4-BE49-F238E27FC236}">
                      <a16:creationId xmlns:a16="http://schemas.microsoft.com/office/drawing/2014/main" id="{3E8BAF9F-6B69-C5CF-4ECD-17A1ED413C90}"/>
                    </a:ext>
                  </a:extLst>
                </p:cNvPr>
                <p:cNvSpPr txBox="1"/>
                <p:nvPr/>
              </p:nvSpPr>
              <p:spPr>
                <a:xfrm>
                  <a:off x="1109375" y="196820"/>
                  <a:ext cx="831584" cy="617490"/>
                </a:xfrm>
                <a:prstGeom prst="rect">
                  <a:avLst/>
                </a:prstGeom>
                <a:noFill/>
              </p:spPr>
              <p:txBody>
                <a:bodyPr wrap="square" rtlCol="0">
                  <a:spAutoFit/>
                </a:bodyPr>
                <a:lstStyle/>
                <a:p>
                  <a:r>
                    <a:rPr lang="en-US" sz="3200" b="1">
                      <a:solidFill>
                        <a:srgbClr val="FFC000"/>
                      </a:solidFill>
                      <a:latin typeface="#9Slide07 IcielCadena" panose="02000503000000020004" pitchFamily="2" charset="0"/>
                    </a:rPr>
                    <a:t>N</a:t>
                  </a:r>
                </a:p>
              </p:txBody>
            </p:sp>
            <p:sp>
              <p:nvSpPr>
                <p:cNvPr id="276" name="Hộp Văn bản 275">
                  <a:extLst>
                    <a:ext uri="{FF2B5EF4-FFF2-40B4-BE49-F238E27FC236}">
                      <a16:creationId xmlns:a16="http://schemas.microsoft.com/office/drawing/2014/main" id="{5C75B5F2-8E85-84F5-2085-D27816B53E9C}"/>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7" name="Hộp Văn bản 276">
                  <a:extLst>
                    <a:ext uri="{FF2B5EF4-FFF2-40B4-BE49-F238E27FC236}">
                      <a16:creationId xmlns:a16="http://schemas.microsoft.com/office/drawing/2014/main" id="{69F035E3-B500-258F-39E2-F71BE3275164}"/>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8" name="Hộp Văn bản 277">
                  <a:extLst>
                    <a:ext uri="{FF2B5EF4-FFF2-40B4-BE49-F238E27FC236}">
                      <a16:creationId xmlns:a16="http://schemas.microsoft.com/office/drawing/2014/main" id="{884A37AD-BB02-E331-73B2-4648277DD1D8}"/>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9" name="Hộp Văn bản 278">
                  <a:extLst>
                    <a:ext uri="{FF2B5EF4-FFF2-40B4-BE49-F238E27FC236}">
                      <a16:creationId xmlns:a16="http://schemas.microsoft.com/office/drawing/2014/main" id="{078E2865-C6C1-9DBF-2C40-3FACE9471498}"/>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80" name="Hộp Văn bản 279">
                  <a:extLst>
                    <a:ext uri="{FF2B5EF4-FFF2-40B4-BE49-F238E27FC236}">
                      <a16:creationId xmlns:a16="http://schemas.microsoft.com/office/drawing/2014/main" id="{D3190863-00EB-A423-4784-196FA736D461}"/>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N</a:t>
                  </a:r>
                </a:p>
              </p:txBody>
            </p:sp>
            <p:sp>
              <p:nvSpPr>
                <p:cNvPr id="281" name="Hộp Văn bản 280">
                  <a:extLst>
                    <a:ext uri="{FF2B5EF4-FFF2-40B4-BE49-F238E27FC236}">
                      <a16:creationId xmlns:a16="http://schemas.microsoft.com/office/drawing/2014/main" id="{A6E235FC-4D03-C632-7D7F-AF7879B2DDC6}"/>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0" name="Nhóm 219">
                <a:extLst>
                  <a:ext uri="{FF2B5EF4-FFF2-40B4-BE49-F238E27FC236}">
                    <a16:creationId xmlns:a16="http://schemas.microsoft.com/office/drawing/2014/main" id="{7D9E5337-A83D-0CA4-1776-6723EEF85193}"/>
                  </a:ext>
                </a:extLst>
              </p:cNvPr>
              <p:cNvGrpSpPr/>
              <p:nvPr/>
            </p:nvGrpSpPr>
            <p:grpSpPr>
              <a:xfrm>
                <a:off x="97769" y="3045859"/>
                <a:ext cx="4280087" cy="945802"/>
                <a:chOff x="82356" y="196691"/>
                <a:chExt cx="4280087" cy="945802"/>
              </a:xfrm>
            </p:grpSpPr>
            <p:sp>
              <p:nvSpPr>
                <p:cNvPr id="266" name="Hộp Văn bản 265">
                  <a:extLst>
                    <a:ext uri="{FF2B5EF4-FFF2-40B4-BE49-F238E27FC236}">
                      <a16:creationId xmlns:a16="http://schemas.microsoft.com/office/drawing/2014/main" id="{D4A334EA-DBCC-26CD-4ED4-EFA50E7509F1}"/>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7" name="Hộp Văn bản 266">
                  <a:extLst>
                    <a:ext uri="{FF2B5EF4-FFF2-40B4-BE49-F238E27FC236}">
                      <a16:creationId xmlns:a16="http://schemas.microsoft.com/office/drawing/2014/main" id="{E3495FD6-72E6-A971-D6BF-2F0E26B4CCCE}"/>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8" name="Hộp Văn bản 267">
                  <a:extLst>
                    <a:ext uri="{FF2B5EF4-FFF2-40B4-BE49-F238E27FC236}">
                      <a16:creationId xmlns:a16="http://schemas.microsoft.com/office/drawing/2014/main" id="{AA0D136C-3743-1A7E-34B8-F61A22CEDD7C}"/>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9" name="Hộp Văn bản 268">
                  <a:extLst>
                    <a:ext uri="{FF2B5EF4-FFF2-40B4-BE49-F238E27FC236}">
                      <a16:creationId xmlns:a16="http://schemas.microsoft.com/office/drawing/2014/main" id="{3CD548D7-4C44-F7CD-7558-C7A7F7257226}"/>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0" name="Hộp Văn bản 269">
                  <a:extLst>
                    <a:ext uri="{FF2B5EF4-FFF2-40B4-BE49-F238E27FC236}">
                      <a16:creationId xmlns:a16="http://schemas.microsoft.com/office/drawing/2014/main" id="{61543012-2B24-EE9D-C56C-48772446E312}"/>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1" name="Hộp Văn bản 270">
                  <a:extLst>
                    <a:ext uri="{FF2B5EF4-FFF2-40B4-BE49-F238E27FC236}">
                      <a16:creationId xmlns:a16="http://schemas.microsoft.com/office/drawing/2014/main" id="{DE8BEAE2-D572-D219-F1E3-973DF5043023}"/>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72" name="Hộp Văn bản 271">
                  <a:extLst>
                    <a:ext uri="{FF2B5EF4-FFF2-40B4-BE49-F238E27FC236}">
                      <a16:creationId xmlns:a16="http://schemas.microsoft.com/office/drawing/2014/main" id="{5EA21042-88E2-633C-FA39-7B4C8CDB5B60}"/>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Ỏ</a:t>
                  </a:r>
                </a:p>
              </p:txBody>
            </p:sp>
            <p:sp>
              <p:nvSpPr>
                <p:cNvPr id="273" name="Hộp Văn bản 272">
                  <a:extLst>
                    <a:ext uri="{FF2B5EF4-FFF2-40B4-BE49-F238E27FC236}">
                      <a16:creationId xmlns:a16="http://schemas.microsoft.com/office/drawing/2014/main" id="{08244E88-7832-19FB-2D9A-971BF46189D9}"/>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1" name="Nhóm 220">
                <a:extLst>
                  <a:ext uri="{FF2B5EF4-FFF2-40B4-BE49-F238E27FC236}">
                    <a16:creationId xmlns:a16="http://schemas.microsoft.com/office/drawing/2014/main" id="{686DE242-67AA-AC4C-6688-399B8EAB4312}"/>
                  </a:ext>
                </a:extLst>
              </p:cNvPr>
              <p:cNvGrpSpPr/>
              <p:nvPr/>
            </p:nvGrpSpPr>
            <p:grpSpPr>
              <a:xfrm>
                <a:off x="92381" y="4189164"/>
                <a:ext cx="4280087" cy="939581"/>
                <a:chOff x="82356" y="202912"/>
                <a:chExt cx="4280087" cy="939581"/>
              </a:xfrm>
            </p:grpSpPr>
            <p:sp>
              <p:nvSpPr>
                <p:cNvPr id="258" name="Hộp Văn bản 257">
                  <a:extLst>
                    <a:ext uri="{FF2B5EF4-FFF2-40B4-BE49-F238E27FC236}">
                      <a16:creationId xmlns:a16="http://schemas.microsoft.com/office/drawing/2014/main" id="{A1AE4872-5C1D-AA79-DA0C-89969699E963}"/>
                    </a:ext>
                  </a:extLst>
                </p:cNvPr>
                <p:cNvSpPr txBox="1"/>
                <p:nvPr/>
              </p:nvSpPr>
              <p:spPr>
                <a:xfrm>
                  <a:off x="563214" y="37206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59" name="Hộp Văn bản 258">
                  <a:extLst>
                    <a:ext uri="{FF2B5EF4-FFF2-40B4-BE49-F238E27FC236}">
                      <a16:creationId xmlns:a16="http://schemas.microsoft.com/office/drawing/2014/main" id="{E05F14D3-15EF-C99D-3E97-9E0B53517982}"/>
                    </a:ext>
                  </a:extLst>
                </p:cNvPr>
                <p:cNvSpPr txBox="1"/>
                <p:nvPr/>
              </p:nvSpPr>
              <p:spPr>
                <a:xfrm>
                  <a:off x="1049320" y="2444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0" name="Hộp Văn bản 259">
                  <a:extLst>
                    <a:ext uri="{FF2B5EF4-FFF2-40B4-BE49-F238E27FC236}">
                      <a16:creationId xmlns:a16="http://schemas.microsoft.com/office/drawing/2014/main" id="{B8676A6B-4A0D-D975-A6E3-0A3C0B9FBFDE}"/>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1" name="Hộp Văn bản 260">
                  <a:extLst>
                    <a:ext uri="{FF2B5EF4-FFF2-40B4-BE49-F238E27FC236}">
                      <a16:creationId xmlns:a16="http://schemas.microsoft.com/office/drawing/2014/main" id="{4B1FE58B-5D5D-FBF4-C47B-BC941CB56C4B}"/>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2" name="Hộp Văn bản 261">
                  <a:extLst>
                    <a:ext uri="{FF2B5EF4-FFF2-40B4-BE49-F238E27FC236}">
                      <a16:creationId xmlns:a16="http://schemas.microsoft.com/office/drawing/2014/main" id="{F67690EF-9DA5-2FB5-C738-B78138ABCD17}"/>
                    </a:ext>
                  </a:extLst>
                </p:cNvPr>
                <p:cNvSpPr txBox="1"/>
                <p:nvPr/>
              </p:nvSpPr>
              <p:spPr>
                <a:xfrm>
                  <a:off x="2101971" y="259446"/>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Í</a:t>
                  </a:r>
                </a:p>
              </p:txBody>
            </p:sp>
            <p:sp>
              <p:nvSpPr>
                <p:cNvPr id="263" name="Hộp Văn bản 262">
                  <a:extLst>
                    <a:ext uri="{FF2B5EF4-FFF2-40B4-BE49-F238E27FC236}">
                      <a16:creationId xmlns:a16="http://schemas.microsoft.com/office/drawing/2014/main" id="{72EF52C7-CC49-9FE5-57AF-649CEA3EC5CA}"/>
                    </a:ext>
                  </a:extLst>
                </p:cNvPr>
                <p:cNvSpPr txBox="1"/>
                <p:nvPr/>
              </p:nvSpPr>
              <p:spPr>
                <a:xfrm>
                  <a:off x="2541363" y="258910"/>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64" name="Hộp Văn bản 263">
                  <a:extLst>
                    <a:ext uri="{FF2B5EF4-FFF2-40B4-BE49-F238E27FC236}">
                      <a16:creationId xmlns:a16="http://schemas.microsoft.com/office/drawing/2014/main" id="{08B94D36-9DCC-845B-9E52-BA400653E9AF}"/>
                    </a:ext>
                  </a:extLst>
                </p:cNvPr>
                <p:cNvSpPr txBox="1"/>
                <p:nvPr/>
              </p:nvSpPr>
              <p:spPr>
                <a:xfrm>
                  <a:off x="3027251" y="321130"/>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H</a:t>
                  </a:r>
                </a:p>
              </p:txBody>
            </p:sp>
            <p:sp>
              <p:nvSpPr>
                <p:cNvPr id="265" name="Hộp Văn bản 264">
                  <a:extLst>
                    <a:ext uri="{FF2B5EF4-FFF2-40B4-BE49-F238E27FC236}">
                      <a16:creationId xmlns:a16="http://schemas.microsoft.com/office/drawing/2014/main" id="{D87BA1BD-FDAD-6B74-D2B8-FF13C46AB250}"/>
                    </a:ext>
                  </a:extLst>
                </p:cNvPr>
                <p:cNvSpPr txBox="1"/>
                <p:nvPr/>
              </p:nvSpPr>
              <p:spPr>
                <a:xfrm>
                  <a:off x="3530859" y="524358"/>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2" name="Nhóm 221">
                <a:extLst>
                  <a:ext uri="{FF2B5EF4-FFF2-40B4-BE49-F238E27FC236}">
                    <a16:creationId xmlns:a16="http://schemas.microsoft.com/office/drawing/2014/main" id="{28757A61-096E-1BF6-9550-CD479BF45AE5}"/>
                  </a:ext>
                </a:extLst>
              </p:cNvPr>
              <p:cNvGrpSpPr/>
              <p:nvPr/>
            </p:nvGrpSpPr>
            <p:grpSpPr>
              <a:xfrm>
                <a:off x="153647" y="5320027"/>
                <a:ext cx="4213433" cy="945156"/>
                <a:chOff x="149010" y="196691"/>
                <a:chExt cx="4213433" cy="945156"/>
              </a:xfrm>
            </p:grpSpPr>
            <p:sp>
              <p:nvSpPr>
                <p:cNvPr id="250" name="Hộp Văn bản 249">
                  <a:extLst>
                    <a:ext uri="{FF2B5EF4-FFF2-40B4-BE49-F238E27FC236}">
                      <a16:creationId xmlns:a16="http://schemas.microsoft.com/office/drawing/2014/main" id="{3F0DEB3A-EAEB-3C0E-3BA9-2FE89EB5A958}"/>
                    </a:ext>
                  </a:extLst>
                </p:cNvPr>
                <p:cNvSpPr txBox="1"/>
                <p:nvPr/>
              </p:nvSpPr>
              <p:spPr>
                <a:xfrm>
                  <a:off x="563214" y="372067"/>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Ớ</a:t>
                  </a:r>
                </a:p>
              </p:txBody>
            </p:sp>
            <p:sp>
              <p:nvSpPr>
                <p:cNvPr id="251" name="Hộp Văn bản 250">
                  <a:extLst>
                    <a:ext uri="{FF2B5EF4-FFF2-40B4-BE49-F238E27FC236}">
                      <a16:creationId xmlns:a16="http://schemas.microsoft.com/office/drawing/2014/main" id="{AEE7A807-6EE7-32F2-A58E-B1BE18138BAC}"/>
                    </a:ext>
                  </a:extLst>
                </p:cNvPr>
                <p:cNvSpPr txBox="1"/>
                <p:nvPr/>
              </p:nvSpPr>
              <p:spPr>
                <a:xfrm>
                  <a:off x="1049319" y="244466"/>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N</a:t>
                  </a:r>
                </a:p>
              </p:txBody>
            </p:sp>
            <p:sp>
              <p:nvSpPr>
                <p:cNvPr id="252" name="Hộp Văn bản 251">
                  <a:extLst>
                    <a:ext uri="{FF2B5EF4-FFF2-40B4-BE49-F238E27FC236}">
                      <a16:creationId xmlns:a16="http://schemas.microsoft.com/office/drawing/2014/main" id="{025A5016-BBD1-D355-A700-A95B90691852}"/>
                    </a:ext>
                  </a:extLst>
                </p:cNvPr>
                <p:cNvSpPr txBox="1"/>
                <p:nvPr/>
              </p:nvSpPr>
              <p:spPr>
                <a:xfrm>
                  <a:off x="149010" y="470844"/>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L</a:t>
                  </a:r>
                </a:p>
              </p:txBody>
            </p:sp>
            <p:sp>
              <p:nvSpPr>
                <p:cNvPr id="253" name="Hộp Văn bản 252">
                  <a:extLst>
                    <a:ext uri="{FF2B5EF4-FFF2-40B4-BE49-F238E27FC236}">
                      <a16:creationId xmlns:a16="http://schemas.microsoft.com/office/drawing/2014/main" id="{82AB0710-B1A5-4527-D538-2E6FDDBDBB0E}"/>
                    </a:ext>
                  </a:extLst>
                </p:cNvPr>
                <p:cNvSpPr txBox="1"/>
                <p:nvPr/>
              </p:nvSpPr>
              <p:spPr>
                <a:xfrm>
                  <a:off x="1569589" y="202912"/>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N</a:t>
                  </a:r>
                </a:p>
              </p:txBody>
            </p:sp>
            <p:sp>
              <p:nvSpPr>
                <p:cNvPr id="254" name="Hộp Văn bản 253">
                  <a:extLst>
                    <a:ext uri="{FF2B5EF4-FFF2-40B4-BE49-F238E27FC236}">
                      <a16:creationId xmlns:a16="http://schemas.microsoft.com/office/drawing/2014/main" id="{BC4BB82E-E756-C376-A3BA-3870487F9507}"/>
                    </a:ext>
                  </a:extLst>
                </p:cNvPr>
                <p:cNvSpPr txBox="1"/>
                <p:nvPr/>
              </p:nvSpPr>
              <p:spPr>
                <a:xfrm>
                  <a:off x="2055475" y="196691"/>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H</a:t>
                  </a:r>
                </a:p>
              </p:txBody>
            </p:sp>
            <p:sp>
              <p:nvSpPr>
                <p:cNvPr id="255" name="Hộp Văn bản 254">
                  <a:extLst>
                    <a:ext uri="{FF2B5EF4-FFF2-40B4-BE49-F238E27FC236}">
                      <a16:creationId xmlns:a16="http://schemas.microsoft.com/office/drawing/2014/main" id="{5BCB2333-BB0A-C655-D711-63B56D418FA8}"/>
                    </a:ext>
                  </a:extLst>
                </p:cNvPr>
                <p:cNvSpPr txBox="1"/>
                <p:nvPr/>
              </p:nvSpPr>
              <p:spPr>
                <a:xfrm>
                  <a:off x="2541363" y="258911"/>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Ấ</a:t>
                  </a:r>
                </a:p>
              </p:txBody>
            </p:sp>
            <p:sp>
              <p:nvSpPr>
                <p:cNvPr id="256" name="Hộp Văn bản 255">
                  <a:extLst>
                    <a:ext uri="{FF2B5EF4-FFF2-40B4-BE49-F238E27FC236}">
                      <a16:creationId xmlns:a16="http://schemas.microsoft.com/office/drawing/2014/main" id="{6A3E23AC-13B4-7F7D-CA8B-00012CEB0246}"/>
                    </a:ext>
                  </a:extLst>
                </p:cNvPr>
                <p:cNvSpPr txBox="1"/>
                <p:nvPr/>
              </p:nvSpPr>
              <p:spPr>
                <a:xfrm>
                  <a:off x="3027250" y="321129"/>
                  <a:ext cx="831584" cy="617490"/>
                </a:xfrm>
                <a:prstGeom prst="rect">
                  <a:avLst/>
                </a:prstGeom>
                <a:noFill/>
              </p:spPr>
              <p:txBody>
                <a:bodyPr wrap="square" rtlCol="0">
                  <a:spAutoFit/>
                </a:bodyPr>
                <a:lstStyle/>
                <a:p>
                  <a:r>
                    <a:rPr lang="en-US" sz="3200" b="1">
                      <a:solidFill>
                        <a:srgbClr val="FFFF00"/>
                      </a:solidFill>
                      <a:latin typeface="#9Slide07 IcielCadena" panose="02000503000000020004" pitchFamily="2" charset="0"/>
                    </a:rPr>
                    <a:t>T</a:t>
                  </a:r>
                </a:p>
              </p:txBody>
            </p:sp>
            <p:sp>
              <p:nvSpPr>
                <p:cNvPr id="257" name="Hộp Văn bản 256">
                  <a:extLst>
                    <a:ext uri="{FF2B5EF4-FFF2-40B4-BE49-F238E27FC236}">
                      <a16:creationId xmlns:a16="http://schemas.microsoft.com/office/drawing/2014/main" id="{AF64DB6F-3F31-FF39-E4FC-1A01A30B7C0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3" name="Nhóm 222">
                <a:extLst>
                  <a:ext uri="{FF2B5EF4-FFF2-40B4-BE49-F238E27FC236}">
                    <a16:creationId xmlns:a16="http://schemas.microsoft.com/office/drawing/2014/main" id="{0700A81D-9CF9-1CFA-2C2D-27D71207A51F}"/>
                  </a:ext>
                </a:extLst>
              </p:cNvPr>
              <p:cNvGrpSpPr/>
              <p:nvPr/>
            </p:nvGrpSpPr>
            <p:grpSpPr>
              <a:xfrm>
                <a:off x="82356" y="2465446"/>
                <a:ext cx="4280087" cy="945802"/>
                <a:chOff x="82356" y="196691"/>
                <a:chExt cx="4280087" cy="945802"/>
              </a:xfrm>
            </p:grpSpPr>
            <p:sp>
              <p:nvSpPr>
                <p:cNvPr id="242" name="Hộp Văn bản 241">
                  <a:extLst>
                    <a:ext uri="{FF2B5EF4-FFF2-40B4-BE49-F238E27FC236}">
                      <a16:creationId xmlns:a16="http://schemas.microsoft.com/office/drawing/2014/main" id="{B9CE0B61-2CCB-3C9F-B747-5364B6B45069}"/>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3" name="Hộp Văn bản 242">
                  <a:extLst>
                    <a:ext uri="{FF2B5EF4-FFF2-40B4-BE49-F238E27FC236}">
                      <a16:creationId xmlns:a16="http://schemas.microsoft.com/office/drawing/2014/main" id="{9A5BAEE4-A849-D93D-8A10-EC68CD409208}"/>
                    </a:ext>
                  </a:extLst>
                </p:cNvPr>
                <p:cNvSpPr txBox="1"/>
                <p:nvPr/>
              </p:nvSpPr>
              <p:spPr>
                <a:xfrm>
                  <a:off x="1173717" y="278619"/>
                  <a:ext cx="831584" cy="617490"/>
                </a:xfrm>
                <a:prstGeom prst="rect">
                  <a:avLst/>
                </a:prstGeom>
                <a:noFill/>
              </p:spPr>
              <p:txBody>
                <a:bodyPr wrap="square" rtlCol="0">
                  <a:spAutoFit/>
                </a:bodyPr>
                <a:lstStyle/>
                <a:p>
                  <a:r>
                    <a:rPr lang="en-US" sz="3200" b="1">
                      <a:solidFill>
                        <a:srgbClr val="FFC000"/>
                      </a:solidFill>
                      <a:latin typeface="#9Slide07 IcielCadena" panose="02000503000000020004" pitchFamily="2" charset="0"/>
                    </a:rPr>
                    <a:t>G</a:t>
                  </a:r>
                </a:p>
              </p:txBody>
            </p:sp>
            <p:sp>
              <p:nvSpPr>
                <p:cNvPr id="244" name="Hộp Văn bản 243">
                  <a:extLst>
                    <a:ext uri="{FF2B5EF4-FFF2-40B4-BE49-F238E27FC236}">
                      <a16:creationId xmlns:a16="http://schemas.microsoft.com/office/drawing/2014/main" id="{9D61167D-1035-791E-4330-07D50254613E}"/>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5" name="Hộp Văn bản 244">
                  <a:extLst>
                    <a:ext uri="{FF2B5EF4-FFF2-40B4-BE49-F238E27FC236}">
                      <a16:creationId xmlns:a16="http://schemas.microsoft.com/office/drawing/2014/main" id="{D8D33E8F-5D59-9D2A-5A15-53C11939E418}"/>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6" name="Hộp Văn bản 245">
                  <a:extLst>
                    <a:ext uri="{FF2B5EF4-FFF2-40B4-BE49-F238E27FC236}">
                      <a16:creationId xmlns:a16="http://schemas.microsoft.com/office/drawing/2014/main" id="{0F52B9A2-1E6D-9E56-5C03-983C462095A7}"/>
                    </a:ext>
                  </a:extLst>
                </p:cNvPr>
                <p:cNvSpPr txBox="1"/>
                <p:nvPr/>
              </p:nvSpPr>
              <p:spPr>
                <a:xfrm>
                  <a:off x="2055476" y="19669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7" name="Hộp Văn bản 246">
                  <a:extLst>
                    <a:ext uri="{FF2B5EF4-FFF2-40B4-BE49-F238E27FC236}">
                      <a16:creationId xmlns:a16="http://schemas.microsoft.com/office/drawing/2014/main" id="{7A878661-8689-9F6C-98D3-CCE99B30F308}"/>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8" name="Hộp Văn bản 247">
                  <a:extLst>
                    <a:ext uri="{FF2B5EF4-FFF2-40B4-BE49-F238E27FC236}">
                      <a16:creationId xmlns:a16="http://schemas.microsoft.com/office/drawing/2014/main" id="{7004ABC5-5BE8-D936-CD04-E6C272DE35F9}"/>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H</a:t>
                  </a:r>
                </a:p>
              </p:txBody>
            </p:sp>
            <p:sp>
              <p:nvSpPr>
                <p:cNvPr id="249" name="Hộp Văn bản 248">
                  <a:extLst>
                    <a:ext uri="{FF2B5EF4-FFF2-40B4-BE49-F238E27FC236}">
                      <a16:creationId xmlns:a16="http://schemas.microsoft.com/office/drawing/2014/main" id="{0FDE6145-6A52-25A7-8517-59E3BA4E8A5A}"/>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4" name="Nhóm 223">
                <a:extLst>
                  <a:ext uri="{FF2B5EF4-FFF2-40B4-BE49-F238E27FC236}">
                    <a16:creationId xmlns:a16="http://schemas.microsoft.com/office/drawing/2014/main" id="{68C421F9-FC0A-137A-2AF4-A3D9618C2634}"/>
                  </a:ext>
                </a:extLst>
              </p:cNvPr>
              <p:cNvGrpSpPr/>
              <p:nvPr/>
            </p:nvGrpSpPr>
            <p:grpSpPr>
              <a:xfrm>
                <a:off x="113182" y="3620404"/>
                <a:ext cx="4280087" cy="945802"/>
                <a:chOff x="82356" y="196691"/>
                <a:chExt cx="4280087" cy="945802"/>
              </a:xfrm>
            </p:grpSpPr>
            <p:sp>
              <p:nvSpPr>
                <p:cNvPr id="234" name="Hộp Văn bản 233">
                  <a:extLst>
                    <a:ext uri="{FF2B5EF4-FFF2-40B4-BE49-F238E27FC236}">
                      <a16:creationId xmlns:a16="http://schemas.microsoft.com/office/drawing/2014/main" id="{6734E634-EC45-CCFA-6540-382973CB4C70}"/>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5" name="Hộp Văn bản 234">
                  <a:extLst>
                    <a:ext uri="{FF2B5EF4-FFF2-40B4-BE49-F238E27FC236}">
                      <a16:creationId xmlns:a16="http://schemas.microsoft.com/office/drawing/2014/main" id="{79263147-B2FF-50AD-1E93-9B980C1E8A53}"/>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G</a:t>
                  </a:r>
                </a:p>
              </p:txBody>
            </p:sp>
            <p:sp>
              <p:nvSpPr>
                <p:cNvPr id="236" name="Hộp Văn bản 235">
                  <a:extLst>
                    <a:ext uri="{FF2B5EF4-FFF2-40B4-BE49-F238E27FC236}">
                      <a16:creationId xmlns:a16="http://schemas.microsoft.com/office/drawing/2014/main" id="{83FBA8D7-A9C5-0AE2-2D27-06D513CACAC6}"/>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K</a:t>
                  </a:r>
                </a:p>
              </p:txBody>
            </p:sp>
            <p:sp>
              <p:nvSpPr>
                <p:cNvPr id="237" name="Hộp Văn bản 236">
                  <a:extLst>
                    <a:ext uri="{FF2B5EF4-FFF2-40B4-BE49-F238E27FC236}">
                      <a16:creationId xmlns:a16="http://schemas.microsoft.com/office/drawing/2014/main" id="{298A66F7-FDD2-26D8-F522-FAFEC95B3B4B}"/>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8" name="Hộp Văn bản 237">
                  <a:extLst>
                    <a:ext uri="{FF2B5EF4-FFF2-40B4-BE49-F238E27FC236}">
                      <a16:creationId xmlns:a16="http://schemas.microsoft.com/office/drawing/2014/main" id="{77847D45-AA66-7528-6C11-98BE0CFA9A10}"/>
                    </a:ext>
                  </a:extLst>
                </p:cNvPr>
                <p:cNvSpPr txBox="1"/>
                <p:nvPr/>
              </p:nvSpPr>
              <p:spPr>
                <a:xfrm>
                  <a:off x="2055476" y="196691"/>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T</a:t>
                  </a:r>
                </a:p>
              </p:txBody>
            </p:sp>
            <p:sp>
              <p:nvSpPr>
                <p:cNvPr id="239" name="Hộp Văn bản 238">
                  <a:extLst>
                    <a:ext uri="{FF2B5EF4-FFF2-40B4-BE49-F238E27FC236}">
                      <a16:creationId xmlns:a16="http://schemas.microsoft.com/office/drawing/2014/main" id="{90921DF2-B64E-AA27-F8AC-A4841E99FA1A}"/>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40" name="Hộp Văn bản 239">
                  <a:extLst>
                    <a:ext uri="{FF2B5EF4-FFF2-40B4-BE49-F238E27FC236}">
                      <a16:creationId xmlns:a16="http://schemas.microsoft.com/office/drawing/2014/main" id="{8DA7D8DF-7327-0A85-496B-560FE44751E0}"/>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N</a:t>
                  </a:r>
                </a:p>
              </p:txBody>
            </p:sp>
            <p:sp>
              <p:nvSpPr>
                <p:cNvPr id="241" name="Hộp Văn bản 240">
                  <a:extLst>
                    <a:ext uri="{FF2B5EF4-FFF2-40B4-BE49-F238E27FC236}">
                      <a16:creationId xmlns:a16="http://schemas.microsoft.com/office/drawing/2014/main" id="{1F12A24A-C515-2855-B6D0-8E3DA8B2FDED}"/>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nvGrpSpPr>
              <p:cNvPr id="225" name="Nhóm 224">
                <a:extLst>
                  <a:ext uri="{FF2B5EF4-FFF2-40B4-BE49-F238E27FC236}">
                    <a16:creationId xmlns:a16="http://schemas.microsoft.com/office/drawing/2014/main" id="{9B7F2446-7AF1-4728-C1C1-2B24EFC3048B}"/>
                  </a:ext>
                </a:extLst>
              </p:cNvPr>
              <p:cNvGrpSpPr/>
              <p:nvPr/>
            </p:nvGrpSpPr>
            <p:grpSpPr>
              <a:xfrm>
                <a:off x="108838" y="4775362"/>
                <a:ext cx="4280087" cy="945802"/>
                <a:chOff x="82356" y="196691"/>
                <a:chExt cx="4280087" cy="945802"/>
              </a:xfrm>
            </p:grpSpPr>
            <p:sp>
              <p:nvSpPr>
                <p:cNvPr id="226" name="Hộp Văn bản 225">
                  <a:extLst>
                    <a:ext uri="{FF2B5EF4-FFF2-40B4-BE49-F238E27FC236}">
                      <a16:creationId xmlns:a16="http://schemas.microsoft.com/office/drawing/2014/main" id="{B9980E69-B9B7-9463-9CCA-905D6DD0A93F}"/>
                    </a:ext>
                  </a:extLst>
                </p:cNvPr>
                <p:cNvSpPr txBox="1"/>
                <p:nvPr/>
              </p:nvSpPr>
              <p:spPr>
                <a:xfrm>
                  <a:off x="563214" y="37206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7" name="Hộp Văn bản 226">
                  <a:extLst>
                    <a:ext uri="{FF2B5EF4-FFF2-40B4-BE49-F238E27FC236}">
                      <a16:creationId xmlns:a16="http://schemas.microsoft.com/office/drawing/2014/main" id="{0388275B-B732-8D49-FF62-D796083D8082}"/>
                    </a:ext>
                  </a:extLst>
                </p:cNvPr>
                <p:cNvSpPr txBox="1"/>
                <p:nvPr/>
              </p:nvSpPr>
              <p:spPr>
                <a:xfrm>
                  <a:off x="1049320" y="244466"/>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8" name="Hộp Văn bản 227">
                  <a:extLst>
                    <a:ext uri="{FF2B5EF4-FFF2-40B4-BE49-F238E27FC236}">
                      <a16:creationId xmlns:a16="http://schemas.microsoft.com/office/drawing/2014/main" id="{6BB6A3FD-0082-DCB5-FE73-1EFD51F2DD3E}"/>
                    </a:ext>
                  </a:extLst>
                </p:cNvPr>
                <p:cNvSpPr txBox="1"/>
                <p:nvPr/>
              </p:nvSpPr>
              <p:spPr>
                <a:xfrm>
                  <a:off x="82356" y="525003"/>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29" name="Hộp Văn bản 228">
                  <a:extLst>
                    <a:ext uri="{FF2B5EF4-FFF2-40B4-BE49-F238E27FC236}">
                      <a16:creationId xmlns:a16="http://schemas.microsoft.com/office/drawing/2014/main" id="{33FD3E09-C092-2C9C-5B4E-D037B06DB096}"/>
                    </a:ext>
                  </a:extLst>
                </p:cNvPr>
                <p:cNvSpPr txBox="1"/>
                <p:nvPr/>
              </p:nvSpPr>
              <p:spPr>
                <a:xfrm>
                  <a:off x="1569589" y="202912"/>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0" name="Hộp Văn bản 229">
                  <a:extLst>
                    <a:ext uri="{FF2B5EF4-FFF2-40B4-BE49-F238E27FC236}">
                      <a16:creationId xmlns:a16="http://schemas.microsoft.com/office/drawing/2014/main" id="{84F7B4D5-B73C-5303-E229-CB301398674D}"/>
                    </a:ext>
                  </a:extLst>
                </p:cNvPr>
                <p:cNvSpPr txBox="1"/>
                <p:nvPr/>
              </p:nvSpPr>
              <p:spPr>
                <a:xfrm>
                  <a:off x="2055476" y="196691"/>
                  <a:ext cx="831584" cy="617490"/>
                </a:xfrm>
                <a:prstGeom prst="rect">
                  <a:avLst/>
                </a:prstGeom>
                <a:noFill/>
              </p:spPr>
              <p:txBody>
                <a:bodyPr wrap="square" rtlCol="0">
                  <a:spAutoFit/>
                </a:bodyPr>
                <a:lstStyle/>
                <a:p>
                  <a:r>
                    <a:rPr lang="en-US" sz="3200" b="1">
                      <a:solidFill>
                        <a:srgbClr val="FF0000"/>
                      </a:solidFill>
                      <a:latin typeface="#9Slide07 IcielCadena" panose="02000503000000020004" pitchFamily="2" charset="0"/>
                    </a:rPr>
                    <a:t>C</a:t>
                  </a:r>
                </a:p>
              </p:txBody>
            </p:sp>
            <p:sp>
              <p:nvSpPr>
                <p:cNvPr id="231" name="Hộp Văn bản 230">
                  <a:extLst>
                    <a:ext uri="{FF2B5EF4-FFF2-40B4-BE49-F238E27FC236}">
                      <a16:creationId xmlns:a16="http://schemas.microsoft.com/office/drawing/2014/main" id="{0A21485A-1FFC-BF5F-D2CD-2072981CD88F}"/>
                    </a:ext>
                  </a:extLst>
                </p:cNvPr>
                <p:cNvSpPr txBox="1"/>
                <p:nvPr/>
              </p:nvSpPr>
              <p:spPr>
                <a:xfrm>
                  <a:off x="2541363" y="258911"/>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sp>
              <p:nvSpPr>
                <p:cNvPr id="232" name="Hộp Văn bản 231">
                  <a:extLst>
                    <a:ext uri="{FF2B5EF4-FFF2-40B4-BE49-F238E27FC236}">
                      <a16:creationId xmlns:a16="http://schemas.microsoft.com/office/drawing/2014/main" id="{9B7A7948-F63C-E3C8-23F0-72E64D59903C}"/>
                    </a:ext>
                  </a:extLst>
                </p:cNvPr>
                <p:cNvSpPr txBox="1"/>
                <p:nvPr/>
              </p:nvSpPr>
              <p:spPr>
                <a:xfrm>
                  <a:off x="3027251" y="321129"/>
                  <a:ext cx="831584" cy="617490"/>
                </a:xfrm>
                <a:prstGeom prst="rect">
                  <a:avLst/>
                </a:prstGeom>
                <a:noFill/>
              </p:spPr>
              <p:txBody>
                <a:bodyPr wrap="square" rtlCol="0">
                  <a:spAutoFit/>
                </a:bodyPr>
                <a:lstStyle/>
                <a:p>
                  <a:r>
                    <a:rPr lang="en-US" sz="3200" b="1">
                      <a:solidFill>
                        <a:schemeClr val="accent1">
                          <a:lumMod val="20000"/>
                          <a:lumOff val="80000"/>
                        </a:schemeClr>
                      </a:solidFill>
                      <a:latin typeface="#9Slide07 IcielCadena" panose="02000503000000020004" pitchFamily="2" charset="0"/>
                    </a:rPr>
                    <a:t>Ấ</a:t>
                  </a:r>
                </a:p>
              </p:txBody>
            </p:sp>
            <p:sp>
              <p:nvSpPr>
                <p:cNvPr id="233" name="Hộp Văn bản 232">
                  <a:extLst>
                    <a:ext uri="{FF2B5EF4-FFF2-40B4-BE49-F238E27FC236}">
                      <a16:creationId xmlns:a16="http://schemas.microsoft.com/office/drawing/2014/main" id="{2C1F1FB1-7D86-F1D6-451D-8A9DF38076D7}"/>
                    </a:ext>
                  </a:extLst>
                </p:cNvPr>
                <p:cNvSpPr txBox="1"/>
                <p:nvPr/>
              </p:nvSpPr>
              <p:spPr>
                <a:xfrm>
                  <a:off x="3530859" y="524357"/>
                  <a:ext cx="831584" cy="617490"/>
                </a:xfrm>
                <a:prstGeom prst="rect">
                  <a:avLst/>
                </a:prstGeom>
                <a:noFill/>
              </p:spPr>
              <p:txBody>
                <a:bodyPr wrap="square" rtlCol="0">
                  <a:spAutoFit/>
                </a:bodyPr>
                <a:lstStyle/>
                <a:p>
                  <a:r>
                    <a:rPr lang="en-US" sz="3200" b="1">
                      <a:latin typeface="#9Slide07 IcielCadena" panose="02000503000000020004" pitchFamily="2" charset="0"/>
                    </a:rPr>
                    <a:t>A</a:t>
                  </a:r>
                </a:p>
              </p:txBody>
            </p:sp>
          </p:grpSp>
        </p:grpSp>
        <p:sp>
          <p:nvSpPr>
            <p:cNvPr id="306" name="Tim 305">
              <a:extLst>
                <a:ext uri="{FF2B5EF4-FFF2-40B4-BE49-F238E27FC236}">
                  <a16:creationId xmlns:a16="http://schemas.microsoft.com/office/drawing/2014/main" id="{40FE12F9-AEFA-4D1E-4E42-1D4DE83DB2D4}"/>
                </a:ext>
              </a:extLst>
            </p:cNvPr>
            <p:cNvSpPr/>
            <p:nvPr/>
          </p:nvSpPr>
          <p:spPr>
            <a:xfrm>
              <a:off x="3932068" y="2246132"/>
              <a:ext cx="2337486" cy="2141758"/>
            </a:xfrm>
            <a:prstGeom prst="hear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5" name="Đường nối Thẳng 4">
              <a:extLst>
                <a:ext uri="{FF2B5EF4-FFF2-40B4-BE49-F238E27FC236}">
                  <a16:creationId xmlns:a16="http://schemas.microsoft.com/office/drawing/2014/main" id="{0787BC71-7D12-B28B-FB5D-A77F669AC4C5}"/>
                </a:ext>
              </a:extLst>
            </p:cNvPr>
            <p:cNvCxnSpPr>
              <a:cxnSpLocks/>
            </p:cNvCxnSpPr>
            <p:nvPr/>
          </p:nvCxnSpPr>
          <p:spPr>
            <a:xfrm>
              <a:off x="4101001" y="2429444"/>
              <a:ext cx="0" cy="975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Đường nối Thẳng 5">
              <a:extLst>
                <a:ext uri="{FF2B5EF4-FFF2-40B4-BE49-F238E27FC236}">
                  <a16:creationId xmlns:a16="http://schemas.microsoft.com/office/drawing/2014/main" id="{34CE2B4C-4F46-16D4-68FF-A9F095CAD67B}"/>
                </a:ext>
              </a:extLst>
            </p:cNvPr>
            <p:cNvCxnSpPr>
              <a:cxnSpLocks/>
            </p:cNvCxnSpPr>
            <p:nvPr/>
          </p:nvCxnSpPr>
          <p:spPr>
            <a:xfrm>
              <a:off x="4255654" y="2338263"/>
              <a:ext cx="0" cy="13174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Đường nối Thẳng 6">
              <a:extLst>
                <a:ext uri="{FF2B5EF4-FFF2-40B4-BE49-F238E27FC236}">
                  <a16:creationId xmlns:a16="http://schemas.microsoft.com/office/drawing/2014/main" id="{C0FDC9ED-431E-258A-2AA1-C378AA78E24E}"/>
                </a:ext>
              </a:extLst>
            </p:cNvPr>
            <p:cNvCxnSpPr>
              <a:cxnSpLocks/>
            </p:cNvCxnSpPr>
            <p:nvPr/>
          </p:nvCxnSpPr>
          <p:spPr>
            <a:xfrm>
              <a:off x="4410308" y="2282795"/>
              <a:ext cx="0" cy="1535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Đường nối Thẳng 7">
              <a:extLst>
                <a:ext uri="{FF2B5EF4-FFF2-40B4-BE49-F238E27FC236}">
                  <a16:creationId xmlns:a16="http://schemas.microsoft.com/office/drawing/2014/main" id="{5BC14D66-7FD6-061C-3823-DD5941446C09}"/>
                </a:ext>
              </a:extLst>
            </p:cNvPr>
            <p:cNvCxnSpPr>
              <a:cxnSpLocks/>
            </p:cNvCxnSpPr>
            <p:nvPr/>
          </p:nvCxnSpPr>
          <p:spPr>
            <a:xfrm>
              <a:off x="4564962" y="2282117"/>
              <a:ext cx="0" cy="165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Đường nối Thẳng 8">
              <a:extLst>
                <a:ext uri="{FF2B5EF4-FFF2-40B4-BE49-F238E27FC236}">
                  <a16:creationId xmlns:a16="http://schemas.microsoft.com/office/drawing/2014/main" id="{7AA57D1D-D83F-40F3-3ED9-571C31A88363}"/>
                </a:ext>
              </a:extLst>
            </p:cNvPr>
            <p:cNvCxnSpPr>
              <a:cxnSpLocks/>
            </p:cNvCxnSpPr>
            <p:nvPr/>
          </p:nvCxnSpPr>
          <p:spPr>
            <a:xfrm>
              <a:off x="4719616" y="2317287"/>
              <a:ext cx="0" cy="1799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Đường nối Thẳng 9">
              <a:extLst>
                <a:ext uri="{FF2B5EF4-FFF2-40B4-BE49-F238E27FC236}">
                  <a16:creationId xmlns:a16="http://schemas.microsoft.com/office/drawing/2014/main" id="{CE7D3917-31C5-13F2-B0BF-3D3B4CD8895A}"/>
                </a:ext>
              </a:extLst>
            </p:cNvPr>
            <p:cNvCxnSpPr>
              <a:cxnSpLocks/>
            </p:cNvCxnSpPr>
            <p:nvPr/>
          </p:nvCxnSpPr>
          <p:spPr>
            <a:xfrm>
              <a:off x="4874270" y="2421983"/>
              <a:ext cx="0" cy="18021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Đường nối Thẳng 10">
              <a:extLst>
                <a:ext uri="{FF2B5EF4-FFF2-40B4-BE49-F238E27FC236}">
                  <a16:creationId xmlns:a16="http://schemas.microsoft.com/office/drawing/2014/main" id="{A3A867B3-27EB-C6D0-1D3E-CA436F10BC1A}"/>
                </a:ext>
              </a:extLst>
            </p:cNvPr>
            <p:cNvCxnSpPr>
              <a:cxnSpLocks/>
            </p:cNvCxnSpPr>
            <p:nvPr/>
          </p:nvCxnSpPr>
          <p:spPr>
            <a:xfrm>
              <a:off x="5028924" y="2591457"/>
              <a:ext cx="0" cy="1713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Đường nối Thẳng 11">
              <a:extLst>
                <a:ext uri="{FF2B5EF4-FFF2-40B4-BE49-F238E27FC236}">
                  <a16:creationId xmlns:a16="http://schemas.microsoft.com/office/drawing/2014/main" id="{388C1D81-A7DB-498C-62AD-B7AAA4E7B5EA}"/>
                </a:ext>
              </a:extLst>
            </p:cNvPr>
            <p:cNvCxnSpPr>
              <a:cxnSpLocks/>
            </p:cNvCxnSpPr>
            <p:nvPr/>
          </p:nvCxnSpPr>
          <p:spPr>
            <a:xfrm>
              <a:off x="5338233" y="2462465"/>
              <a:ext cx="0" cy="175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Đường nối Thẳng 12">
              <a:extLst>
                <a:ext uri="{FF2B5EF4-FFF2-40B4-BE49-F238E27FC236}">
                  <a16:creationId xmlns:a16="http://schemas.microsoft.com/office/drawing/2014/main" id="{91E67F0A-18C9-5BE5-133B-D9DAD0BB41BF}"/>
                </a:ext>
              </a:extLst>
            </p:cNvPr>
            <p:cNvCxnSpPr>
              <a:cxnSpLocks/>
            </p:cNvCxnSpPr>
            <p:nvPr/>
          </p:nvCxnSpPr>
          <p:spPr>
            <a:xfrm>
              <a:off x="5956848" y="2322937"/>
              <a:ext cx="0" cy="1294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Đường nối Thẳng 13">
              <a:extLst>
                <a:ext uri="{FF2B5EF4-FFF2-40B4-BE49-F238E27FC236}">
                  <a16:creationId xmlns:a16="http://schemas.microsoft.com/office/drawing/2014/main" id="{E2A944F3-2BC5-2CBC-00FA-D739436B1819}"/>
                </a:ext>
              </a:extLst>
            </p:cNvPr>
            <p:cNvCxnSpPr>
              <a:cxnSpLocks/>
            </p:cNvCxnSpPr>
            <p:nvPr/>
          </p:nvCxnSpPr>
          <p:spPr>
            <a:xfrm>
              <a:off x="5183578" y="2623454"/>
              <a:ext cx="0" cy="1681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95DBFE2D-06E8-F273-5410-71C5EC4175D9}"/>
                </a:ext>
              </a:extLst>
            </p:cNvPr>
            <p:cNvCxnSpPr>
              <a:cxnSpLocks/>
            </p:cNvCxnSpPr>
            <p:nvPr/>
          </p:nvCxnSpPr>
          <p:spPr>
            <a:xfrm>
              <a:off x="5492886" y="2317287"/>
              <a:ext cx="0" cy="1799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Đường nối Thẳng 15">
              <a:extLst>
                <a:ext uri="{FF2B5EF4-FFF2-40B4-BE49-F238E27FC236}">
                  <a16:creationId xmlns:a16="http://schemas.microsoft.com/office/drawing/2014/main" id="{2295FE76-295D-1DDF-D061-1168728348F4}"/>
                </a:ext>
              </a:extLst>
            </p:cNvPr>
            <p:cNvCxnSpPr>
              <a:cxnSpLocks/>
            </p:cNvCxnSpPr>
            <p:nvPr/>
          </p:nvCxnSpPr>
          <p:spPr>
            <a:xfrm>
              <a:off x="5647540" y="2282117"/>
              <a:ext cx="0" cy="165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Đường nối Thẳng 16">
              <a:extLst>
                <a:ext uri="{FF2B5EF4-FFF2-40B4-BE49-F238E27FC236}">
                  <a16:creationId xmlns:a16="http://schemas.microsoft.com/office/drawing/2014/main" id="{10D4DE1F-1CD5-2580-C33E-727BABDAD95A}"/>
                </a:ext>
              </a:extLst>
            </p:cNvPr>
            <p:cNvCxnSpPr>
              <a:cxnSpLocks/>
            </p:cNvCxnSpPr>
            <p:nvPr/>
          </p:nvCxnSpPr>
          <p:spPr>
            <a:xfrm>
              <a:off x="5805074" y="2282117"/>
              <a:ext cx="0" cy="1519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Đường nối Thẳng 17">
              <a:extLst>
                <a:ext uri="{FF2B5EF4-FFF2-40B4-BE49-F238E27FC236}">
                  <a16:creationId xmlns:a16="http://schemas.microsoft.com/office/drawing/2014/main" id="{A4FF772F-1C3B-DCB5-D5B0-F8EB8557653C}"/>
                </a:ext>
              </a:extLst>
            </p:cNvPr>
            <p:cNvCxnSpPr>
              <a:cxnSpLocks/>
            </p:cNvCxnSpPr>
            <p:nvPr/>
          </p:nvCxnSpPr>
          <p:spPr>
            <a:xfrm>
              <a:off x="6111508" y="2459336"/>
              <a:ext cx="0" cy="910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Đường nối Thẳng 46">
              <a:extLst>
                <a:ext uri="{FF2B5EF4-FFF2-40B4-BE49-F238E27FC236}">
                  <a16:creationId xmlns:a16="http://schemas.microsoft.com/office/drawing/2014/main" id="{1ADA9061-7417-AF57-1A14-3DD84E6FCD2A}"/>
                </a:ext>
              </a:extLst>
            </p:cNvPr>
            <p:cNvCxnSpPr>
              <a:cxnSpLocks/>
            </p:cNvCxnSpPr>
            <p:nvPr/>
          </p:nvCxnSpPr>
          <p:spPr>
            <a:xfrm>
              <a:off x="5322055" y="2474078"/>
              <a:ext cx="8155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Đường nối Thẳng 47">
              <a:extLst>
                <a:ext uri="{FF2B5EF4-FFF2-40B4-BE49-F238E27FC236}">
                  <a16:creationId xmlns:a16="http://schemas.microsoft.com/office/drawing/2014/main" id="{ADF54CD6-143C-82DE-FE68-35DD1F949B09}"/>
                </a:ext>
              </a:extLst>
            </p:cNvPr>
            <p:cNvCxnSpPr>
              <a:cxnSpLocks/>
            </p:cNvCxnSpPr>
            <p:nvPr/>
          </p:nvCxnSpPr>
          <p:spPr>
            <a:xfrm>
              <a:off x="5145696" y="2623453"/>
              <a:ext cx="10800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Đường nối Thẳng 48">
              <a:extLst>
                <a:ext uri="{FF2B5EF4-FFF2-40B4-BE49-F238E27FC236}">
                  <a16:creationId xmlns:a16="http://schemas.microsoft.com/office/drawing/2014/main" id="{1085797C-08ED-565E-CD5C-74074A21344A}"/>
                </a:ext>
              </a:extLst>
            </p:cNvPr>
            <p:cNvCxnSpPr>
              <a:cxnSpLocks/>
            </p:cNvCxnSpPr>
            <p:nvPr/>
          </p:nvCxnSpPr>
          <p:spPr>
            <a:xfrm>
              <a:off x="3932068" y="2772828"/>
              <a:ext cx="23374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Đường nối Thẳng 49">
              <a:extLst>
                <a:ext uri="{FF2B5EF4-FFF2-40B4-BE49-F238E27FC236}">
                  <a16:creationId xmlns:a16="http://schemas.microsoft.com/office/drawing/2014/main" id="{CE7E4C67-7AF4-FB5B-2D93-7278F0C0082A}"/>
                </a:ext>
              </a:extLst>
            </p:cNvPr>
            <p:cNvCxnSpPr>
              <a:cxnSpLocks/>
            </p:cNvCxnSpPr>
            <p:nvPr/>
          </p:nvCxnSpPr>
          <p:spPr>
            <a:xfrm>
              <a:off x="3939850" y="2922202"/>
              <a:ext cx="23297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Đường nối Thẳng 50">
              <a:extLst>
                <a:ext uri="{FF2B5EF4-FFF2-40B4-BE49-F238E27FC236}">
                  <a16:creationId xmlns:a16="http://schemas.microsoft.com/office/drawing/2014/main" id="{1D3EA31D-42A5-CE91-EAEB-50F15D9842D9}"/>
                </a:ext>
              </a:extLst>
            </p:cNvPr>
            <p:cNvCxnSpPr>
              <a:cxnSpLocks/>
            </p:cNvCxnSpPr>
            <p:nvPr/>
          </p:nvCxnSpPr>
          <p:spPr>
            <a:xfrm>
              <a:off x="3939850" y="3071578"/>
              <a:ext cx="23297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Đường nối Thẳng 51">
              <a:extLst>
                <a:ext uri="{FF2B5EF4-FFF2-40B4-BE49-F238E27FC236}">
                  <a16:creationId xmlns:a16="http://schemas.microsoft.com/office/drawing/2014/main" id="{67447DA0-7366-0EDA-E4AF-F91F7743A900}"/>
                </a:ext>
              </a:extLst>
            </p:cNvPr>
            <p:cNvCxnSpPr>
              <a:cxnSpLocks/>
            </p:cNvCxnSpPr>
            <p:nvPr/>
          </p:nvCxnSpPr>
          <p:spPr>
            <a:xfrm>
              <a:off x="3988793" y="3220953"/>
              <a:ext cx="222356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Đường nối Thẳng 52">
              <a:extLst>
                <a:ext uri="{FF2B5EF4-FFF2-40B4-BE49-F238E27FC236}">
                  <a16:creationId xmlns:a16="http://schemas.microsoft.com/office/drawing/2014/main" id="{14925A7D-D94A-1B69-A92C-5011EEBEAEBE}"/>
                </a:ext>
              </a:extLst>
            </p:cNvPr>
            <p:cNvCxnSpPr>
              <a:cxnSpLocks/>
            </p:cNvCxnSpPr>
            <p:nvPr/>
          </p:nvCxnSpPr>
          <p:spPr>
            <a:xfrm>
              <a:off x="4078582" y="3370328"/>
              <a:ext cx="20465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Đường nối Thẳng 53">
              <a:extLst>
                <a:ext uri="{FF2B5EF4-FFF2-40B4-BE49-F238E27FC236}">
                  <a16:creationId xmlns:a16="http://schemas.microsoft.com/office/drawing/2014/main" id="{3AD06A71-65E4-B42C-5266-D3A8461CD2BC}"/>
                </a:ext>
              </a:extLst>
            </p:cNvPr>
            <p:cNvCxnSpPr>
              <a:cxnSpLocks/>
            </p:cNvCxnSpPr>
            <p:nvPr/>
          </p:nvCxnSpPr>
          <p:spPr>
            <a:xfrm>
              <a:off x="4166151" y="3519703"/>
              <a:ext cx="18785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Đường nối Thẳng 55">
              <a:extLst>
                <a:ext uri="{FF2B5EF4-FFF2-40B4-BE49-F238E27FC236}">
                  <a16:creationId xmlns:a16="http://schemas.microsoft.com/office/drawing/2014/main" id="{5CD8B4D1-C42E-27A9-410E-0FF955B6D1B0}"/>
                </a:ext>
              </a:extLst>
            </p:cNvPr>
            <p:cNvCxnSpPr>
              <a:cxnSpLocks/>
            </p:cNvCxnSpPr>
            <p:nvPr/>
          </p:nvCxnSpPr>
          <p:spPr>
            <a:xfrm>
              <a:off x="4255655" y="3669078"/>
              <a:ext cx="16645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Đường nối Thẳng 56">
              <a:extLst>
                <a:ext uri="{FF2B5EF4-FFF2-40B4-BE49-F238E27FC236}">
                  <a16:creationId xmlns:a16="http://schemas.microsoft.com/office/drawing/2014/main" id="{FC67DEF5-B442-FEED-C1FA-718B403B034A}"/>
                </a:ext>
              </a:extLst>
            </p:cNvPr>
            <p:cNvCxnSpPr>
              <a:cxnSpLocks/>
            </p:cNvCxnSpPr>
            <p:nvPr/>
          </p:nvCxnSpPr>
          <p:spPr>
            <a:xfrm>
              <a:off x="4410310" y="3818454"/>
              <a:ext cx="13947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Đường nối Thẳng 57">
              <a:extLst>
                <a:ext uri="{FF2B5EF4-FFF2-40B4-BE49-F238E27FC236}">
                  <a16:creationId xmlns:a16="http://schemas.microsoft.com/office/drawing/2014/main" id="{F4D9BF0B-7321-1FB5-353A-AD5271961598}"/>
                </a:ext>
              </a:extLst>
            </p:cNvPr>
            <p:cNvCxnSpPr>
              <a:cxnSpLocks/>
            </p:cNvCxnSpPr>
            <p:nvPr/>
          </p:nvCxnSpPr>
          <p:spPr>
            <a:xfrm>
              <a:off x="4564962" y="3967828"/>
              <a:ext cx="11001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Đường nối Thẳng 58">
              <a:extLst>
                <a:ext uri="{FF2B5EF4-FFF2-40B4-BE49-F238E27FC236}">
                  <a16:creationId xmlns:a16="http://schemas.microsoft.com/office/drawing/2014/main" id="{9D60384C-7C82-D16A-064E-06C44C10B53F}"/>
                </a:ext>
              </a:extLst>
            </p:cNvPr>
            <p:cNvCxnSpPr>
              <a:cxnSpLocks/>
            </p:cNvCxnSpPr>
            <p:nvPr/>
          </p:nvCxnSpPr>
          <p:spPr>
            <a:xfrm>
              <a:off x="4743150" y="4117203"/>
              <a:ext cx="7241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Đường nối Thẳng 59">
              <a:extLst>
                <a:ext uri="{FF2B5EF4-FFF2-40B4-BE49-F238E27FC236}">
                  <a16:creationId xmlns:a16="http://schemas.microsoft.com/office/drawing/2014/main" id="{6907FCCD-637E-2482-12B8-81E854E78A67}"/>
                </a:ext>
              </a:extLst>
            </p:cNvPr>
            <p:cNvCxnSpPr>
              <a:cxnSpLocks/>
            </p:cNvCxnSpPr>
            <p:nvPr/>
          </p:nvCxnSpPr>
          <p:spPr>
            <a:xfrm>
              <a:off x="4924061" y="4266578"/>
              <a:ext cx="3359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3" name="Đường nối Thẳng 382">
              <a:extLst>
                <a:ext uri="{FF2B5EF4-FFF2-40B4-BE49-F238E27FC236}">
                  <a16:creationId xmlns:a16="http://schemas.microsoft.com/office/drawing/2014/main" id="{58DB196C-43E7-58FC-9103-427D0E4C5487}"/>
                </a:ext>
              </a:extLst>
            </p:cNvPr>
            <p:cNvCxnSpPr>
              <a:cxnSpLocks/>
            </p:cNvCxnSpPr>
            <p:nvPr/>
          </p:nvCxnSpPr>
          <p:spPr>
            <a:xfrm>
              <a:off x="4055638" y="2468604"/>
              <a:ext cx="86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4" name="Đường nối Thẳng 383">
              <a:extLst>
                <a:ext uri="{FF2B5EF4-FFF2-40B4-BE49-F238E27FC236}">
                  <a16:creationId xmlns:a16="http://schemas.microsoft.com/office/drawing/2014/main" id="{3DAA79BE-A61D-45C5-AB90-B0831065EF30}"/>
                </a:ext>
              </a:extLst>
            </p:cNvPr>
            <p:cNvCxnSpPr>
              <a:cxnSpLocks/>
            </p:cNvCxnSpPr>
            <p:nvPr/>
          </p:nvCxnSpPr>
          <p:spPr>
            <a:xfrm>
              <a:off x="3962148" y="2640074"/>
              <a:ext cx="1069504" cy="0"/>
            </a:xfrm>
            <a:prstGeom prst="line">
              <a:avLst/>
            </a:prstGeom>
          </p:spPr>
          <p:style>
            <a:lnRef idx="2">
              <a:schemeClr val="accent1"/>
            </a:lnRef>
            <a:fillRef idx="0">
              <a:schemeClr val="accent1"/>
            </a:fillRef>
            <a:effectRef idx="1">
              <a:schemeClr val="accent1"/>
            </a:effectRef>
            <a:fontRef idx="minor">
              <a:schemeClr val="tx1"/>
            </a:fontRef>
          </p:style>
        </p:cxnSp>
        <p:sp>
          <p:nvSpPr>
            <p:cNvPr id="424" name="Hộp Văn bản 423">
              <a:extLst>
                <a:ext uri="{FF2B5EF4-FFF2-40B4-BE49-F238E27FC236}">
                  <a16:creationId xmlns:a16="http://schemas.microsoft.com/office/drawing/2014/main" id="{D8A30276-7D62-826E-994A-8ACF2E5AEA69}"/>
                </a:ext>
              </a:extLst>
            </p:cNvPr>
            <p:cNvSpPr txBox="1"/>
            <p:nvPr/>
          </p:nvSpPr>
          <p:spPr>
            <a:xfrm>
              <a:off x="4225799" y="2766562"/>
              <a:ext cx="258549" cy="200055"/>
            </a:xfrm>
            <a:prstGeom prst="rect">
              <a:avLst/>
            </a:prstGeom>
            <a:noFill/>
          </p:spPr>
          <p:txBody>
            <a:bodyPr wrap="square" rtlCol="0">
              <a:spAutoFit/>
            </a:bodyPr>
            <a:lstStyle/>
            <a:p>
              <a:r>
                <a:rPr lang="en-US" sz="700"/>
                <a:t>1</a:t>
              </a:r>
            </a:p>
          </p:txBody>
        </p:sp>
        <p:sp>
          <p:nvSpPr>
            <p:cNvPr id="425" name="Hộp Văn bản 424">
              <a:extLst>
                <a:ext uri="{FF2B5EF4-FFF2-40B4-BE49-F238E27FC236}">
                  <a16:creationId xmlns:a16="http://schemas.microsoft.com/office/drawing/2014/main" id="{E573D383-4C53-8B33-6C6E-E273CD960230}"/>
                </a:ext>
              </a:extLst>
            </p:cNvPr>
            <p:cNvSpPr txBox="1"/>
            <p:nvPr/>
          </p:nvSpPr>
          <p:spPr>
            <a:xfrm>
              <a:off x="4380179" y="2762883"/>
              <a:ext cx="258549" cy="200055"/>
            </a:xfrm>
            <a:prstGeom prst="rect">
              <a:avLst/>
            </a:prstGeom>
            <a:noFill/>
          </p:spPr>
          <p:txBody>
            <a:bodyPr wrap="square" rtlCol="0">
              <a:spAutoFit/>
            </a:bodyPr>
            <a:lstStyle/>
            <a:p>
              <a:r>
                <a:rPr lang="en-US" sz="700"/>
                <a:t>1</a:t>
              </a:r>
            </a:p>
          </p:txBody>
        </p:sp>
        <p:sp>
          <p:nvSpPr>
            <p:cNvPr id="426" name="Hộp Văn bản 425">
              <a:extLst>
                <a:ext uri="{FF2B5EF4-FFF2-40B4-BE49-F238E27FC236}">
                  <a16:creationId xmlns:a16="http://schemas.microsoft.com/office/drawing/2014/main" id="{28ED80DA-01FC-4816-D6CF-F2868EB75D1F}"/>
                </a:ext>
              </a:extLst>
            </p:cNvPr>
            <p:cNvSpPr txBox="1"/>
            <p:nvPr/>
          </p:nvSpPr>
          <p:spPr>
            <a:xfrm>
              <a:off x="4534559" y="2759205"/>
              <a:ext cx="258549" cy="200055"/>
            </a:xfrm>
            <a:prstGeom prst="rect">
              <a:avLst/>
            </a:prstGeom>
            <a:noFill/>
          </p:spPr>
          <p:txBody>
            <a:bodyPr wrap="square" rtlCol="0">
              <a:spAutoFit/>
            </a:bodyPr>
            <a:lstStyle/>
            <a:p>
              <a:r>
                <a:rPr lang="en-US" sz="700"/>
                <a:t>1</a:t>
              </a:r>
            </a:p>
          </p:txBody>
        </p:sp>
        <p:sp>
          <p:nvSpPr>
            <p:cNvPr id="427" name="Hộp Văn bản 426">
              <a:extLst>
                <a:ext uri="{FF2B5EF4-FFF2-40B4-BE49-F238E27FC236}">
                  <a16:creationId xmlns:a16="http://schemas.microsoft.com/office/drawing/2014/main" id="{FE9E656C-D144-BC9D-335E-E82480E0E3F1}"/>
                </a:ext>
              </a:extLst>
            </p:cNvPr>
            <p:cNvSpPr txBox="1"/>
            <p:nvPr/>
          </p:nvSpPr>
          <p:spPr>
            <a:xfrm>
              <a:off x="4209607" y="3350298"/>
              <a:ext cx="258549" cy="200055"/>
            </a:xfrm>
            <a:prstGeom prst="rect">
              <a:avLst/>
            </a:prstGeom>
            <a:noFill/>
          </p:spPr>
          <p:txBody>
            <a:bodyPr wrap="square" rtlCol="0">
              <a:spAutoFit/>
            </a:bodyPr>
            <a:lstStyle/>
            <a:p>
              <a:r>
                <a:rPr lang="en-US" sz="700"/>
                <a:t>1</a:t>
              </a:r>
            </a:p>
          </p:txBody>
        </p:sp>
        <p:sp>
          <p:nvSpPr>
            <p:cNvPr id="428" name="Hộp Văn bản 427">
              <a:extLst>
                <a:ext uri="{FF2B5EF4-FFF2-40B4-BE49-F238E27FC236}">
                  <a16:creationId xmlns:a16="http://schemas.microsoft.com/office/drawing/2014/main" id="{B87552D1-671E-6348-9D83-CE631745A1AE}"/>
                </a:ext>
              </a:extLst>
            </p:cNvPr>
            <p:cNvSpPr txBox="1"/>
            <p:nvPr/>
          </p:nvSpPr>
          <p:spPr>
            <a:xfrm>
              <a:off x="4363987" y="3346619"/>
              <a:ext cx="258549" cy="200055"/>
            </a:xfrm>
            <a:prstGeom prst="rect">
              <a:avLst/>
            </a:prstGeom>
            <a:noFill/>
          </p:spPr>
          <p:txBody>
            <a:bodyPr wrap="square" rtlCol="0">
              <a:spAutoFit/>
            </a:bodyPr>
            <a:lstStyle/>
            <a:p>
              <a:r>
                <a:rPr lang="en-US" sz="700"/>
                <a:t>1</a:t>
              </a:r>
            </a:p>
          </p:txBody>
        </p:sp>
        <p:sp>
          <p:nvSpPr>
            <p:cNvPr id="429" name="Hộp Văn bản 428">
              <a:extLst>
                <a:ext uri="{FF2B5EF4-FFF2-40B4-BE49-F238E27FC236}">
                  <a16:creationId xmlns:a16="http://schemas.microsoft.com/office/drawing/2014/main" id="{BBCBC877-FCF0-24D2-C652-BDE3A1A07941}"/>
                </a:ext>
              </a:extLst>
            </p:cNvPr>
            <p:cNvSpPr txBox="1"/>
            <p:nvPr/>
          </p:nvSpPr>
          <p:spPr>
            <a:xfrm>
              <a:off x="4518367" y="3342940"/>
              <a:ext cx="258549" cy="200055"/>
            </a:xfrm>
            <a:prstGeom prst="rect">
              <a:avLst/>
            </a:prstGeom>
            <a:noFill/>
          </p:spPr>
          <p:txBody>
            <a:bodyPr wrap="square" rtlCol="0">
              <a:spAutoFit/>
            </a:bodyPr>
            <a:lstStyle/>
            <a:p>
              <a:r>
                <a:rPr lang="en-US" sz="700"/>
                <a:t>1</a:t>
              </a:r>
            </a:p>
          </p:txBody>
        </p:sp>
        <p:sp>
          <p:nvSpPr>
            <p:cNvPr id="430" name="Hộp Văn bản 429">
              <a:extLst>
                <a:ext uri="{FF2B5EF4-FFF2-40B4-BE49-F238E27FC236}">
                  <a16:creationId xmlns:a16="http://schemas.microsoft.com/office/drawing/2014/main" id="{C1E3A15B-3602-1680-F622-0CA26B8BA8C5}"/>
                </a:ext>
              </a:extLst>
            </p:cNvPr>
            <p:cNvSpPr txBox="1"/>
            <p:nvPr/>
          </p:nvSpPr>
          <p:spPr>
            <a:xfrm>
              <a:off x="4224410" y="3038472"/>
              <a:ext cx="258549" cy="200055"/>
            </a:xfrm>
            <a:prstGeom prst="rect">
              <a:avLst/>
            </a:prstGeom>
            <a:noFill/>
          </p:spPr>
          <p:txBody>
            <a:bodyPr wrap="square" rtlCol="0">
              <a:spAutoFit/>
            </a:bodyPr>
            <a:lstStyle/>
            <a:p>
              <a:r>
                <a:rPr lang="en-US" sz="700"/>
                <a:t>1</a:t>
              </a:r>
            </a:p>
          </p:txBody>
        </p:sp>
        <p:sp>
          <p:nvSpPr>
            <p:cNvPr id="431" name="Hộp Văn bản 430">
              <a:extLst>
                <a:ext uri="{FF2B5EF4-FFF2-40B4-BE49-F238E27FC236}">
                  <a16:creationId xmlns:a16="http://schemas.microsoft.com/office/drawing/2014/main" id="{416B55D5-C54A-025A-50F9-5E23A04224C0}"/>
                </a:ext>
              </a:extLst>
            </p:cNvPr>
            <p:cNvSpPr txBox="1"/>
            <p:nvPr/>
          </p:nvSpPr>
          <p:spPr>
            <a:xfrm>
              <a:off x="4378791" y="3034794"/>
              <a:ext cx="258549" cy="200055"/>
            </a:xfrm>
            <a:prstGeom prst="rect">
              <a:avLst/>
            </a:prstGeom>
            <a:noFill/>
          </p:spPr>
          <p:txBody>
            <a:bodyPr wrap="square" rtlCol="0">
              <a:spAutoFit/>
            </a:bodyPr>
            <a:lstStyle/>
            <a:p>
              <a:r>
                <a:rPr lang="en-US" sz="700"/>
                <a:t>1</a:t>
              </a:r>
            </a:p>
          </p:txBody>
        </p:sp>
        <p:sp>
          <p:nvSpPr>
            <p:cNvPr id="432" name="Hộp Văn bản 431">
              <a:extLst>
                <a:ext uri="{FF2B5EF4-FFF2-40B4-BE49-F238E27FC236}">
                  <a16:creationId xmlns:a16="http://schemas.microsoft.com/office/drawing/2014/main" id="{E0E9DC55-771A-34DB-BE2E-A6C80D595446}"/>
                </a:ext>
              </a:extLst>
            </p:cNvPr>
            <p:cNvSpPr txBox="1"/>
            <p:nvPr/>
          </p:nvSpPr>
          <p:spPr>
            <a:xfrm>
              <a:off x="4533170" y="3031115"/>
              <a:ext cx="258549" cy="200055"/>
            </a:xfrm>
            <a:prstGeom prst="rect">
              <a:avLst/>
            </a:prstGeom>
            <a:noFill/>
          </p:spPr>
          <p:txBody>
            <a:bodyPr wrap="square" rtlCol="0">
              <a:spAutoFit/>
            </a:bodyPr>
            <a:lstStyle/>
            <a:p>
              <a:r>
                <a:rPr lang="en-US" sz="700"/>
                <a:t>1</a:t>
              </a:r>
            </a:p>
          </p:txBody>
        </p:sp>
        <p:sp>
          <p:nvSpPr>
            <p:cNvPr id="433" name="Hộp Văn bản 432">
              <a:extLst>
                <a:ext uri="{FF2B5EF4-FFF2-40B4-BE49-F238E27FC236}">
                  <a16:creationId xmlns:a16="http://schemas.microsoft.com/office/drawing/2014/main" id="{EC022C8A-9184-9623-7D00-79AAE908F8AA}"/>
                </a:ext>
              </a:extLst>
            </p:cNvPr>
            <p:cNvSpPr txBox="1"/>
            <p:nvPr/>
          </p:nvSpPr>
          <p:spPr>
            <a:xfrm>
              <a:off x="4215649" y="2889098"/>
              <a:ext cx="258549" cy="200055"/>
            </a:xfrm>
            <a:prstGeom prst="rect">
              <a:avLst/>
            </a:prstGeom>
            <a:noFill/>
          </p:spPr>
          <p:txBody>
            <a:bodyPr wrap="square" rtlCol="0">
              <a:spAutoFit/>
            </a:bodyPr>
            <a:lstStyle/>
            <a:p>
              <a:r>
                <a:rPr lang="en-US" sz="700"/>
                <a:t>1</a:t>
              </a:r>
            </a:p>
          </p:txBody>
        </p:sp>
        <p:sp>
          <p:nvSpPr>
            <p:cNvPr id="434" name="Hộp Văn bản 433">
              <a:extLst>
                <a:ext uri="{FF2B5EF4-FFF2-40B4-BE49-F238E27FC236}">
                  <a16:creationId xmlns:a16="http://schemas.microsoft.com/office/drawing/2014/main" id="{FC92EACC-CE1F-84CE-9A0C-79DC9C3D55B3}"/>
                </a:ext>
              </a:extLst>
            </p:cNvPr>
            <p:cNvSpPr txBox="1"/>
            <p:nvPr/>
          </p:nvSpPr>
          <p:spPr>
            <a:xfrm>
              <a:off x="4215649" y="3201757"/>
              <a:ext cx="258549" cy="200055"/>
            </a:xfrm>
            <a:prstGeom prst="rect">
              <a:avLst/>
            </a:prstGeom>
            <a:noFill/>
          </p:spPr>
          <p:txBody>
            <a:bodyPr wrap="square" rtlCol="0">
              <a:spAutoFit/>
            </a:bodyPr>
            <a:lstStyle/>
            <a:p>
              <a:r>
                <a:rPr lang="en-US" sz="700"/>
                <a:t>1</a:t>
              </a:r>
            </a:p>
          </p:txBody>
        </p:sp>
        <p:sp>
          <p:nvSpPr>
            <p:cNvPr id="435" name="Hộp Văn bản 434">
              <a:extLst>
                <a:ext uri="{FF2B5EF4-FFF2-40B4-BE49-F238E27FC236}">
                  <a16:creationId xmlns:a16="http://schemas.microsoft.com/office/drawing/2014/main" id="{939D5522-D961-4D0A-8065-C12AF1458C86}"/>
                </a:ext>
              </a:extLst>
            </p:cNvPr>
            <p:cNvSpPr txBox="1"/>
            <p:nvPr/>
          </p:nvSpPr>
          <p:spPr>
            <a:xfrm>
              <a:off x="4524026" y="3201756"/>
              <a:ext cx="258549" cy="200055"/>
            </a:xfrm>
            <a:prstGeom prst="rect">
              <a:avLst/>
            </a:prstGeom>
            <a:noFill/>
          </p:spPr>
          <p:txBody>
            <a:bodyPr wrap="square" rtlCol="0">
              <a:spAutoFit/>
            </a:bodyPr>
            <a:lstStyle/>
            <a:p>
              <a:r>
                <a:rPr lang="en-US" sz="700"/>
                <a:t>1</a:t>
              </a:r>
            </a:p>
          </p:txBody>
        </p:sp>
        <p:sp>
          <p:nvSpPr>
            <p:cNvPr id="437" name="Hộp Văn bản 436">
              <a:extLst>
                <a:ext uri="{FF2B5EF4-FFF2-40B4-BE49-F238E27FC236}">
                  <a16:creationId xmlns:a16="http://schemas.microsoft.com/office/drawing/2014/main" id="{D91F15BF-695B-51D2-DEB4-B9A6BE9D6208}"/>
                </a:ext>
              </a:extLst>
            </p:cNvPr>
            <p:cNvSpPr txBox="1"/>
            <p:nvPr/>
          </p:nvSpPr>
          <p:spPr>
            <a:xfrm>
              <a:off x="4829876" y="2895276"/>
              <a:ext cx="258549" cy="200055"/>
            </a:xfrm>
            <a:prstGeom prst="rect">
              <a:avLst/>
            </a:prstGeom>
            <a:noFill/>
          </p:spPr>
          <p:txBody>
            <a:bodyPr wrap="square" rtlCol="0">
              <a:spAutoFit/>
            </a:bodyPr>
            <a:lstStyle/>
            <a:p>
              <a:r>
                <a:rPr lang="en-US" sz="700"/>
                <a:t>1</a:t>
              </a:r>
            </a:p>
          </p:txBody>
        </p:sp>
        <p:sp>
          <p:nvSpPr>
            <p:cNvPr id="438" name="Hộp Văn bản 437">
              <a:extLst>
                <a:ext uri="{FF2B5EF4-FFF2-40B4-BE49-F238E27FC236}">
                  <a16:creationId xmlns:a16="http://schemas.microsoft.com/office/drawing/2014/main" id="{0B9FE649-721B-7A15-6F0B-AA14F77523BB}"/>
                </a:ext>
              </a:extLst>
            </p:cNvPr>
            <p:cNvSpPr txBox="1"/>
            <p:nvPr/>
          </p:nvSpPr>
          <p:spPr>
            <a:xfrm>
              <a:off x="4979879" y="2762882"/>
              <a:ext cx="258549" cy="200055"/>
            </a:xfrm>
            <a:prstGeom prst="rect">
              <a:avLst/>
            </a:prstGeom>
            <a:noFill/>
          </p:spPr>
          <p:txBody>
            <a:bodyPr wrap="square" rtlCol="0">
              <a:spAutoFit/>
            </a:bodyPr>
            <a:lstStyle/>
            <a:p>
              <a:r>
                <a:rPr lang="en-US" sz="700"/>
                <a:t>1</a:t>
              </a:r>
            </a:p>
          </p:txBody>
        </p:sp>
        <p:sp>
          <p:nvSpPr>
            <p:cNvPr id="439" name="Hộp Văn bản 438">
              <a:extLst>
                <a:ext uri="{FF2B5EF4-FFF2-40B4-BE49-F238E27FC236}">
                  <a16:creationId xmlns:a16="http://schemas.microsoft.com/office/drawing/2014/main" id="{C78E6D04-997A-6A8A-6D18-B5CC0FF73525}"/>
                </a:ext>
              </a:extLst>
            </p:cNvPr>
            <p:cNvSpPr txBox="1"/>
            <p:nvPr/>
          </p:nvSpPr>
          <p:spPr>
            <a:xfrm>
              <a:off x="4829594" y="3053266"/>
              <a:ext cx="258549" cy="200055"/>
            </a:xfrm>
            <a:prstGeom prst="rect">
              <a:avLst/>
            </a:prstGeom>
            <a:noFill/>
          </p:spPr>
          <p:txBody>
            <a:bodyPr wrap="square" rtlCol="0">
              <a:spAutoFit/>
            </a:bodyPr>
            <a:lstStyle/>
            <a:p>
              <a:r>
                <a:rPr lang="en-US" sz="700"/>
                <a:t>1</a:t>
              </a:r>
            </a:p>
          </p:txBody>
        </p:sp>
        <p:sp>
          <p:nvSpPr>
            <p:cNvPr id="440" name="Hộp Văn bản 439">
              <a:extLst>
                <a:ext uri="{FF2B5EF4-FFF2-40B4-BE49-F238E27FC236}">
                  <a16:creationId xmlns:a16="http://schemas.microsoft.com/office/drawing/2014/main" id="{91AB6897-2F02-6D14-6407-1A54CD19474F}"/>
                </a:ext>
              </a:extLst>
            </p:cNvPr>
            <p:cNvSpPr txBox="1"/>
            <p:nvPr/>
          </p:nvSpPr>
          <p:spPr>
            <a:xfrm>
              <a:off x="4829313" y="3211256"/>
              <a:ext cx="258549" cy="200055"/>
            </a:xfrm>
            <a:prstGeom prst="rect">
              <a:avLst/>
            </a:prstGeom>
            <a:noFill/>
          </p:spPr>
          <p:txBody>
            <a:bodyPr wrap="square" rtlCol="0">
              <a:spAutoFit/>
            </a:bodyPr>
            <a:lstStyle/>
            <a:p>
              <a:r>
                <a:rPr lang="en-US" sz="700"/>
                <a:t>1</a:t>
              </a:r>
            </a:p>
          </p:txBody>
        </p:sp>
        <p:sp>
          <p:nvSpPr>
            <p:cNvPr id="441" name="Hộp Văn bản 440">
              <a:extLst>
                <a:ext uri="{FF2B5EF4-FFF2-40B4-BE49-F238E27FC236}">
                  <a16:creationId xmlns:a16="http://schemas.microsoft.com/office/drawing/2014/main" id="{EA7D25D2-4313-DAA3-80DB-457F93F9A9E4}"/>
                </a:ext>
              </a:extLst>
            </p:cNvPr>
            <p:cNvSpPr txBox="1"/>
            <p:nvPr/>
          </p:nvSpPr>
          <p:spPr>
            <a:xfrm>
              <a:off x="4833133" y="3352568"/>
              <a:ext cx="258549" cy="200055"/>
            </a:xfrm>
            <a:prstGeom prst="rect">
              <a:avLst/>
            </a:prstGeom>
            <a:noFill/>
          </p:spPr>
          <p:txBody>
            <a:bodyPr wrap="square" rtlCol="0">
              <a:spAutoFit/>
            </a:bodyPr>
            <a:lstStyle/>
            <a:p>
              <a:r>
                <a:rPr lang="en-US" sz="700"/>
                <a:t>1</a:t>
              </a:r>
            </a:p>
          </p:txBody>
        </p:sp>
        <p:sp>
          <p:nvSpPr>
            <p:cNvPr id="442" name="Hộp Văn bản 441">
              <a:extLst>
                <a:ext uri="{FF2B5EF4-FFF2-40B4-BE49-F238E27FC236}">
                  <a16:creationId xmlns:a16="http://schemas.microsoft.com/office/drawing/2014/main" id="{A3D9C1A3-3FB0-9AD9-E070-79EB45BA1EBC}"/>
                </a:ext>
              </a:extLst>
            </p:cNvPr>
            <p:cNvSpPr txBox="1"/>
            <p:nvPr/>
          </p:nvSpPr>
          <p:spPr>
            <a:xfrm>
              <a:off x="5151649" y="2912257"/>
              <a:ext cx="258549" cy="200055"/>
            </a:xfrm>
            <a:prstGeom prst="rect">
              <a:avLst/>
            </a:prstGeom>
            <a:noFill/>
          </p:spPr>
          <p:txBody>
            <a:bodyPr wrap="square" rtlCol="0">
              <a:spAutoFit/>
            </a:bodyPr>
            <a:lstStyle/>
            <a:p>
              <a:r>
                <a:rPr lang="en-US" sz="700"/>
                <a:t>1</a:t>
              </a:r>
            </a:p>
          </p:txBody>
        </p:sp>
        <p:sp>
          <p:nvSpPr>
            <p:cNvPr id="443" name="Hộp Văn bản 442">
              <a:extLst>
                <a:ext uri="{FF2B5EF4-FFF2-40B4-BE49-F238E27FC236}">
                  <a16:creationId xmlns:a16="http://schemas.microsoft.com/office/drawing/2014/main" id="{8BB3F742-D011-26AB-5088-64082D0E2AEF}"/>
                </a:ext>
              </a:extLst>
            </p:cNvPr>
            <p:cNvSpPr txBox="1"/>
            <p:nvPr/>
          </p:nvSpPr>
          <p:spPr>
            <a:xfrm>
              <a:off x="5147267" y="3047597"/>
              <a:ext cx="258549" cy="200055"/>
            </a:xfrm>
            <a:prstGeom prst="rect">
              <a:avLst/>
            </a:prstGeom>
            <a:noFill/>
          </p:spPr>
          <p:txBody>
            <a:bodyPr wrap="square" rtlCol="0">
              <a:spAutoFit/>
            </a:bodyPr>
            <a:lstStyle/>
            <a:p>
              <a:r>
                <a:rPr lang="en-US" sz="700"/>
                <a:t>1</a:t>
              </a:r>
            </a:p>
          </p:txBody>
        </p:sp>
        <p:sp>
          <p:nvSpPr>
            <p:cNvPr id="444" name="Hộp Văn bản 443">
              <a:extLst>
                <a:ext uri="{FF2B5EF4-FFF2-40B4-BE49-F238E27FC236}">
                  <a16:creationId xmlns:a16="http://schemas.microsoft.com/office/drawing/2014/main" id="{5DBA23C2-FC9F-75C6-29C9-AF88D5813463}"/>
                </a:ext>
              </a:extLst>
            </p:cNvPr>
            <p:cNvSpPr txBox="1"/>
            <p:nvPr/>
          </p:nvSpPr>
          <p:spPr>
            <a:xfrm>
              <a:off x="5151367" y="3210738"/>
              <a:ext cx="258549" cy="200055"/>
            </a:xfrm>
            <a:prstGeom prst="rect">
              <a:avLst/>
            </a:prstGeom>
            <a:noFill/>
          </p:spPr>
          <p:txBody>
            <a:bodyPr wrap="square" rtlCol="0">
              <a:spAutoFit/>
            </a:bodyPr>
            <a:lstStyle/>
            <a:p>
              <a:r>
                <a:rPr lang="en-US" sz="700"/>
                <a:t>1</a:t>
              </a:r>
            </a:p>
          </p:txBody>
        </p:sp>
        <p:sp>
          <p:nvSpPr>
            <p:cNvPr id="445" name="Hộp Văn bản 444">
              <a:extLst>
                <a:ext uri="{FF2B5EF4-FFF2-40B4-BE49-F238E27FC236}">
                  <a16:creationId xmlns:a16="http://schemas.microsoft.com/office/drawing/2014/main" id="{490032AC-091B-8816-2758-3310FC00CD74}"/>
                </a:ext>
              </a:extLst>
            </p:cNvPr>
            <p:cNvSpPr txBox="1"/>
            <p:nvPr/>
          </p:nvSpPr>
          <p:spPr>
            <a:xfrm>
              <a:off x="5152641" y="3363263"/>
              <a:ext cx="258549" cy="200055"/>
            </a:xfrm>
            <a:prstGeom prst="rect">
              <a:avLst/>
            </a:prstGeom>
            <a:noFill/>
          </p:spPr>
          <p:txBody>
            <a:bodyPr wrap="square" rtlCol="0">
              <a:spAutoFit/>
            </a:bodyPr>
            <a:lstStyle/>
            <a:p>
              <a:r>
                <a:rPr lang="en-US" sz="700"/>
                <a:t>1</a:t>
              </a:r>
            </a:p>
          </p:txBody>
        </p:sp>
        <p:sp>
          <p:nvSpPr>
            <p:cNvPr id="446" name="Hộp Văn bản 445">
              <a:extLst>
                <a:ext uri="{FF2B5EF4-FFF2-40B4-BE49-F238E27FC236}">
                  <a16:creationId xmlns:a16="http://schemas.microsoft.com/office/drawing/2014/main" id="{31184F35-36E4-8A1A-301D-7CC22D9E3259}"/>
                </a:ext>
              </a:extLst>
            </p:cNvPr>
            <p:cNvSpPr txBox="1"/>
            <p:nvPr/>
          </p:nvSpPr>
          <p:spPr>
            <a:xfrm>
              <a:off x="4991014" y="3068589"/>
              <a:ext cx="258549" cy="200055"/>
            </a:xfrm>
            <a:prstGeom prst="rect">
              <a:avLst/>
            </a:prstGeom>
            <a:noFill/>
          </p:spPr>
          <p:txBody>
            <a:bodyPr wrap="square" rtlCol="0">
              <a:spAutoFit/>
            </a:bodyPr>
            <a:lstStyle/>
            <a:p>
              <a:r>
                <a:rPr lang="en-US" sz="700"/>
                <a:t>1</a:t>
              </a:r>
            </a:p>
          </p:txBody>
        </p:sp>
        <p:sp>
          <p:nvSpPr>
            <p:cNvPr id="448" name="Hộp Văn bản 447">
              <a:extLst>
                <a:ext uri="{FF2B5EF4-FFF2-40B4-BE49-F238E27FC236}">
                  <a16:creationId xmlns:a16="http://schemas.microsoft.com/office/drawing/2014/main" id="{75CE7059-902E-5CBB-8020-6CC9CEE848AB}"/>
                </a:ext>
              </a:extLst>
            </p:cNvPr>
            <p:cNvSpPr txBox="1"/>
            <p:nvPr/>
          </p:nvSpPr>
          <p:spPr>
            <a:xfrm>
              <a:off x="5749335" y="2761462"/>
              <a:ext cx="258549" cy="200055"/>
            </a:xfrm>
            <a:prstGeom prst="rect">
              <a:avLst/>
            </a:prstGeom>
            <a:noFill/>
          </p:spPr>
          <p:txBody>
            <a:bodyPr wrap="square" rtlCol="0">
              <a:spAutoFit/>
            </a:bodyPr>
            <a:lstStyle/>
            <a:p>
              <a:r>
                <a:rPr lang="en-US" sz="700"/>
                <a:t>1</a:t>
              </a:r>
            </a:p>
          </p:txBody>
        </p:sp>
        <p:sp>
          <p:nvSpPr>
            <p:cNvPr id="449" name="Hộp Văn bản 448">
              <a:extLst>
                <a:ext uri="{FF2B5EF4-FFF2-40B4-BE49-F238E27FC236}">
                  <a16:creationId xmlns:a16="http://schemas.microsoft.com/office/drawing/2014/main" id="{8EABF306-B3AE-6999-F4BC-B2488D6C2BD5}"/>
                </a:ext>
              </a:extLst>
            </p:cNvPr>
            <p:cNvSpPr txBox="1"/>
            <p:nvPr/>
          </p:nvSpPr>
          <p:spPr>
            <a:xfrm>
              <a:off x="5907519" y="2896952"/>
              <a:ext cx="258549" cy="200055"/>
            </a:xfrm>
            <a:prstGeom prst="rect">
              <a:avLst/>
            </a:prstGeom>
            <a:noFill/>
          </p:spPr>
          <p:txBody>
            <a:bodyPr wrap="square" rtlCol="0">
              <a:spAutoFit/>
            </a:bodyPr>
            <a:lstStyle/>
            <a:p>
              <a:r>
                <a:rPr lang="en-US" sz="700"/>
                <a:t>1</a:t>
              </a:r>
            </a:p>
          </p:txBody>
        </p:sp>
        <p:sp>
          <p:nvSpPr>
            <p:cNvPr id="450" name="Hộp Văn bản 449">
              <a:extLst>
                <a:ext uri="{FF2B5EF4-FFF2-40B4-BE49-F238E27FC236}">
                  <a16:creationId xmlns:a16="http://schemas.microsoft.com/office/drawing/2014/main" id="{C6313CF9-FDA0-B54A-E092-83E4E5319C72}"/>
                </a:ext>
              </a:extLst>
            </p:cNvPr>
            <p:cNvSpPr txBox="1"/>
            <p:nvPr/>
          </p:nvSpPr>
          <p:spPr>
            <a:xfrm>
              <a:off x="5749335" y="3057851"/>
              <a:ext cx="258549" cy="200055"/>
            </a:xfrm>
            <a:prstGeom prst="rect">
              <a:avLst/>
            </a:prstGeom>
            <a:noFill/>
          </p:spPr>
          <p:txBody>
            <a:bodyPr wrap="square" rtlCol="0">
              <a:spAutoFit/>
            </a:bodyPr>
            <a:lstStyle/>
            <a:p>
              <a:r>
                <a:rPr lang="en-US" sz="700"/>
                <a:t>1</a:t>
              </a:r>
            </a:p>
          </p:txBody>
        </p:sp>
        <p:sp>
          <p:nvSpPr>
            <p:cNvPr id="451" name="Hộp Văn bản 450">
              <a:extLst>
                <a:ext uri="{FF2B5EF4-FFF2-40B4-BE49-F238E27FC236}">
                  <a16:creationId xmlns:a16="http://schemas.microsoft.com/office/drawing/2014/main" id="{5E25D74B-6E18-F7FB-207C-75DB90FD76FA}"/>
                </a:ext>
              </a:extLst>
            </p:cNvPr>
            <p:cNvSpPr txBox="1"/>
            <p:nvPr/>
          </p:nvSpPr>
          <p:spPr>
            <a:xfrm>
              <a:off x="5610408" y="3184159"/>
              <a:ext cx="258549" cy="200055"/>
            </a:xfrm>
            <a:prstGeom prst="rect">
              <a:avLst/>
            </a:prstGeom>
            <a:noFill/>
          </p:spPr>
          <p:txBody>
            <a:bodyPr wrap="square" rtlCol="0">
              <a:spAutoFit/>
            </a:bodyPr>
            <a:lstStyle/>
            <a:p>
              <a:r>
                <a:rPr lang="en-US" sz="700"/>
                <a:t>1</a:t>
              </a:r>
            </a:p>
          </p:txBody>
        </p:sp>
        <p:sp>
          <p:nvSpPr>
            <p:cNvPr id="452" name="Hộp Văn bản 451">
              <a:extLst>
                <a:ext uri="{FF2B5EF4-FFF2-40B4-BE49-F238E27FC236}">
                  <a16:creationId xmlns:a16="http://schemas.microsoft.com/office/drawing/2014/main" id="{D5054292-E4D0-55F8-ED17-225D635B46C5}"/>
                </a:ext>
              </a:extLst>
            </p:cNvPr>
            <p:cNvSpPr txBox="1"/>
            <p:nvPr/>
          </p:nvSpPr>
          <p:spPr>
            <a:xfrm>
              <a:off x="5596515" y="2754797"/>
              <a:ext cx="258549" cy="200055"/>
            </a:xfrm>
            <a:prstGeom prst="rect">
              <a:avLst/>
            </a:prstGeom>
            <a:noFill/>
          </p:spPr>
          <p:txBody>
            <a:bodyPr wrap="square" rtlCol="0">
              <a:spAutoFit/>
            </a:bodyPr>
            <a:lstStyle/>
            <a:p>
              <a:r>
                <a:rPr lang="en-US" sz="700"/>
                <a:t>1</a:t>
              </a:r>
            </a:p>
          </p:txBody>
        </p:sp>
        <p:sp>
          <p:nvSpPr>
            <p:cNvPr id="453" name="Hộp Văn bản 452">
              <a:extLst>
                <a:ext uri="{FF2B5EF4-FFF2-40B4-BE49-F238E27FC236}">
                  <a16:creationId xmlns:a16="http://schemas.microsoft.com/office/drawing/2014/main" id="{8A9DD950-8F1F-98E8-6767-57B39C79C4E2}"/>
                </a:ext>
              </a:extLst>
            </p:cNvPr>
            <p:cNvSpPr txBox="1"/>
            <p:nvPr/>
          </p:nvSpPr>
          <p:spPr>
            <a:xfrm>
              <a:off x="5447562" y="3349992"/>
              <a:ext cx="258549" cy="200055"/>
            </a:xfrm>
            <a:prstGeom prst="rect">
              <a:avLst/>
            </a:prstGeom>
            <a:noFill/>
          </p:spPr>
          <p:txBody>
            <a:bodyPr wrap="square" rtlCol="0">
              <a:spAutoFit/>
            </a:bodyPr>
            <a:lstStyle/>
            <a:p>
              <a:r>
                <a:rPr lang="en-US" sz="700"/>
                <a:t>1</a:t>
              </a:r>
            </a:p>
          </p:txBody>
        </p:sp>
        <p:sp>
          <p:nvSpPr>
            <p:cNvPr id="454" name="Hộp Văn bản 453">
              <a:extLst>
                <a:ext uri="{FF2B5EF4-FFF2-40B4-BE49-F238E27FC236}">
                  <a16:creationId xmlns:a16="http://schemas.microsoft.com/office/drawing/2014/main" id="{EA2A013B-82BE-6AB3-2BAB-223C01F0AA4C}"/>
                </a:ext>
              </a:extLst>
            </p:cNvPr>
            <p:cNvSpPr txBox="1"/>
            <p:nvPr/>
          </p:nvSpPr>
          <p:spPr>
            <a:xfrm>
              <a:off x="5608012" y="3339589"/>
              <a:ext cx="258549" cy="200055"/>
            </a:xfrm>
            <a:prstGeom prst="rect">
              <a:avLst/>
            </a:prstGeom>
            <a:noFill/>
          </p:spPr>
          <p:txBody>
            <a:bodyPr wrap="square" rtlCol="0">
              <a:spAutoFit/>
            </a:bodyPr>
            <a:lstStyle/>
            <a:p>
              <a:r>
                <a:rPr lang="en-US" sz="700"/>
                <a:t>1</a:t>
              </a:r>
            </a:p>
          </p:txBody>
        </p:sp>
        <p:sp>
          <p:nvSpPr>
            <p:cNvPr id="455" name="Hộp Văn bản 454">
              <a:extLst>
                <a:ext uri="{FF2B5EF4-FFF2-40B4-BE49-F238E27FC236}">
                  <a16:creationId xmlns:a16="http://schemas.microsoft.com/office/drawing/2014/main" id="{B36F2426-9F59-1547-E819-B645ABF08544}"/>
                </a:ext>
              </a:extLst>
            </p:cNvPr>
            <p:cNvSpPr txBox="1"/>
            <p:nvPr/>
          </p:nvSpPr>
          <p:spPr>
            <a:xfrm>
              <a:off x="5768705" y="3342248"/>
              <a:ext cx="258549" cy="200055"/>
            </a:xfrm>
            <a:prstGeom prst="rect">
              <a:avLst/>
            </a:prstGeom>
            <a:noFill/>
          </p:spPr>
          <p:txBody>
            <a:bodyPr wrap="square" rtlCol="0">
              <a:spAutoFit/>
            </a:bodyPr>
            <a:lstStyle/>
            <a:p>
              <a:r>
                <a:rPr lang="en-US" sz="700"/>
                <a:t>1</a:t>
              </a:r>
            </a:p>
          </p:txBody>
        </p:sp>
        <p:sp>
          <p:nvSpPr>
            <p:cNvPr id="456" name="Hộp Văn bản 455">
              <a:extLst>
                <a:ext uri="{FF2B5EF4-FFF2-40B4-BE49-F238E27FC236}">
                  <a16:creationId xmlns:a16="http://schemas.microsoft.com/office/drawing/2014/main" id="{5BC24026-DEAD-121C-E00C-98E72F633D8A}"/>
                </a:ext>
              </a:extLst>
            </p:cNvPr>
            <p:cNvSpPr txBox="1"/>
            <p:nvPr/>
          </p:nvSpPr>
          <p:spPr>
            <a:xfrm>
              <a:off x="5453907" y="2893957"/>
              <a:ext cx="258549" cy="200055"/>
            </a:xfrm>
            <a:prstGeom prst="rect">
              <a:avLst/>
            </a:prstGeom>
            <a:noFill/>
          </p:spPr>
          <p:txBody>
            <a:bodyPr wrap="square" rtlCol="0">
              <a:spAutoFit/>
            </a:bodyPr>
            <a:lstStyle/>
            <a:p>
              <a:r>
                <a:rPr lang="en-US" sz="700"/>
                <a:t>1</a:t>
              </a:r>
            </a:p>
          </p:txBody>
        </p:sp>
        <p:sp>
          <p:nvSpPr>
            <p:cNvPr id="458" name="Hộp Văn bản 457">
              <a:extLst>
                <a:ext uri="{FF2B5EF4-FFF2-40B4-BE49-F238E27FC236}">
                  <a16:creationId xmlns:a16="http://schemas.microsoft.com/office/drawing/2014/main" id="{6CBAC6ED-8E7A-FC1E-0E66-0D6071EF6392}"/>
                </a:ext>
              </a:extLst>
            </p:cNvPr>
            <p:cNvSpPr txBox="1"/>
            <p:nvPr/>
          </p:nvSpPr>
          <p:spPr>
            <a:xfrm>
              <a:off x="5892567" y="3346618"/>
              <a:ext cx="258549" cy="200055"/>
            </a:xfrm>
            <a:prstGeom prst="rect">
              <a:avLst/>
            </a:prstGeom>
            <a:noFill/>
          </p:spPr>
          <p:txBody>
            <a:bodyPr wrap="square" rtlCol="0">
              <a:spAutoFit/>
            </a:bodyPr>
            <a:lstStyle/>
            <a:p>
              <a:r>
                <a:rPr lang="en-US" sz="700"/>
                <a:t>1</a:t>
              </a:r>
            </a:p>
          </p:txBody>
        </p:sp>
        <p:sp>
          <p:nvSpPr>
            <p:cNvPr id="459" name="Hộp Văn bản 458">
              <a:extLst>
                <a:ext uri="{FF2B5EF4-FFF2-40B4-BE49-F238E27FC236}">
                  <a16:creationId xmlns:a16="http://schemas.microsoft.com/office/drawing/2014/main" id="{4CB7E1FE-ECDD-470E-912D-B365B6A57980}"/>
                </a:ext>
              </a:extLst>
            </p:cNvPr>
            <p:cNvSpPr txBox="1"/>
            <p:nvPr/>
          </p:nvSpPr>
          <p:spPr>
            <a:xfrm>
              <a:off x="4994162" y="4090834"/>
              <a:ext cx="258549" cy="200055"/>
            </a:xfrm>
            <a:prstGeom prst="rect">
              <a:avLst/>
            </a:prstGeom>
            <a:noFill/>
          </p:spPr>
          <p:txBody>
            <a:bodyPr wrap="square" rtlCol="0">
              <a:spAutoFit/>
            </a:bodyPr>
            <a:lstStyle/>
            <a:p>
              <a:r>
                <a:rPr lang="en-US" sz="700"/>
                <a:t>0</a:t>
              </a:r>
            </a:p>
          </p:txBody>
        </p:sp>
        <p:sp>
          <p:nvSpPr>
            <p:cNvPr id="460" name="Hộp Văn bản 459">
              <a:extLst>
                <a:ext uri="{FF2B5EF4-FFF2-40B4-BE49-F238E27FC236}">
                  <a16:creationId xmlns:a16="http://schemas.microsoft.com/office/drawing/2014/main" id="{27BE7863-E57A-5527-29B7-06F319212236}"/>
                </a:ext>
              </a:extLst>
            </p:cNvPr>
            <p:cNvSpPr txBox="1"/>
            <p:nvPr/>
          </p:nvSpPr>
          <p:spPr>
            <a:xfrm>
              <a:off x="4824401" y="3946208"/>
              <a:ext cx="258549" cy="200055"/>
            </a:xfrm>
            <a:prstGeom prst="rect">
              <a:avLst/>
            </a:prstGeom>
            <a:noFill/>
          </p:spPr>
          <p:txBody>
            <a:bodyPr wrap="square" rtlCol="0">
              <a:spAutoFit/>
            </a:bodyPr>
            <a:lstStyle/>
            <a:p>
              <a:r>
                <a:rPr lang="en-US" sz="700"/>
                <a:t>0</a:t>
              </a:r>
            </a:p>
          </p:txBody>
        </p:sp>
        <p:sp>
          <p:nvSpPr>
            <p:cNvPr id="461" name="Hộp Văn bản 460">
              <a:extLst>
                <a:ext uri="{FF2B5EF4-FFF2-40B4-BE49-F238E27FC236}">
                  <a16:creationId xmlns:a16="http://schemas.microsoft.com/office/drawing/2014/main" id="{26F7426F-0CC8-C63C-B35E-1B90D037F6B1}"/>
                </a:ext>
              </a:extLst>
            </p:cNvPr>
            <p:cNvSpPr txBox="1"/>
            <p:nvPr/>
          </p:nvSpPr>
          <p:spPr>
            <a:xfrm>
              <a:off x="4673607" y="3811266"/>
              <a:ext cx="258549" cy="200055"/>
            </a:xfrm>
            <a:prstGeom prst="rect">
              <a:avLst/>
            </a:prstGeom>
            <a:noFill/>
          </p:spPr>
          <p:txBody>
            <a:bodyPr wrap="square" rtlCol="0">
              <a:spAutoFit/>
            </a:bodyPr>
            <a:lstStyle/>
            <a:p>
              <a:r>
                <a:rPr lang="en-US" sz="700"/>
                <a:t>0</a:t>
              </a:r>
            </a:p>
          </p:txBody>
        </p:sp>
        <p:sp>
          <p:nvSpPr>
            <p:cNvPr id="462" name="Hộp Văn bản 461">
              <a:extLst>
                <a:ext uri="{FF2B5EF4-FFF2-40B4-BE49-F238E27FC236}">
                  <a16:creationId xmlns:a16="http://schemas.microsoft.com/office/drawing/2014/main" id="{BABF8231-F136-905D-B15F-51B25AA08210}"/>
                </a:ext>
              </a:extLst>
            </p:cNvPr>
            <p:cNvSpPr txBox="1"/>
            <p:nvPr/>
          </p:nvSpPr>
          <p:spPr>
            <a:xfrm>
              <a:off x="5161255" y="3957585"/>
              <a:ext cx="258549" cy="200055"/>
            </a:xfrm>
            <a:prstGeom prst="rect">
              <a:avLst/>
            </a:prstGeom>
            <a:noFill/>
          </p:spPr>
          <p:txBody>
            <a:bodyPr wrap="square" rtlCol="0">
              <a:spAutoFit/>
            </a:bodyPr>
            <a:lstStyle/>
            <a:p>
              <a:r>
                <a:rPr lang="en-US" sz="700"/>
                <a:t>0</a:t>
              </a:r>
            </a:p>
          </p:txBody>
        </p:sp>
        <p:sp>
          <p:nvSpPr>
            <p:cNvPr id="463" name="Hộp Văn bản 462">
              <a:extLst>
                <a:ext uri="{FF2B5EF4-FFF2-40B4-BE49-F238E27FC236}">
                  <a16:creationId xmlns:a16="http://schemas.microsoft.com/office/drawing/2014/main" id="{305D9159-4A91-3FC0-761B-C8E23E8A9D77}"/>
                </a:ext>
              </a:extLst>
            </p:cNvPr>
            <p:cNvSpPr txBox="1"/>
            <p:nvPr/>
          </p:nvSpPr>
          <p:spPr>
            <a:xfrm>
              <a:off x="5300569" y="3804524"/>
              <a:ext cx="258549" cy="200055"/>
            </a:xfrm>
            <a:prstGeom prst="rect">
              <a:avLst/>
            </a:prstGeom>
            <a:noFill/>
          </p:spPr>
          <p:txBody>
            <a:bodyPr wrap="square" rtlCol="0">
              <a:spAutoFit/>
            </a:bodyPr>
            <a:lstStyle/>
            <a:p>
              <a:r>
                <a:rPr lang="en-US" sz="700"/>
                <a:t>0</a:t>
              </a:r>
            </a:p>
          </p:txBody>
        </p:sp>
        <p:sp>
          <p:nvSpPr>
            <p:cNvPr id="464" name="Hộp Văn bản 463">
              <a:extLst>
                <a:ext uri="{FF2B5EF4-FFF2-40B4-BE49-F238E27FC236}">
                  <a16:creationId xmlns:a16="http://schemas.microsoft.com/office/drawing/2014/main" id="{DFFDF6FB-DE75-B192-AA0A-0126653D995C}"/>
                </a:ext>
              </a:extLst>
            </p:cNvPr>
            <p:cNvSpPr txBox="1"/>
            <p:nvPr/>
          </p:nvSpPr>
          <p:spPr>
            <a:xfrm>
              <a:off x="5153415" y="3667126"/>
              <a:ext cx="258549" cy="200055"/>
            </a:xfrm>
            <a:prstGeom prst="rect">
              <a:avLst/>
            </a:prstGeom>
            <a:noFill/>
          </p:spPr>
          <p:txBody>
            <a:bodyPr wrap="square" rtlCol="0">
              <a:spAutoFit/>
            </a:bodyPr>
            <a:lstStyle/>
            <a:p>
              <a:r>
                <a:rPr lang="en-US" sz="700"/>
                <a:t>0</a:t>
              </a:r>
            </a:p>
          </p:txBody>
        </p:sp>
        <p:sp>
          <p:nvSpPr>
            <p:cNvPr id="465" name="Hộp Văn bản 464">
              <a:extLst>
                <a:ext uri="{FF2B5EF4-FFF2-40B4-BE49-F238E27FC236}">
                  <a16:creationId xmlns:a16="http://schemas.microsoft.com/office/drawing/2014/main" id="{407CCAF3-FA35-7D57-4882-ACD24D0901D6}"/>
                </a:ext>
              </a:extLst>
            </p:cNvPr>
            <p:cNvSpPr txBox="1"/>
            <p:nvPr/>
          </p:nvSpPr>
          <p:spPr>
            <a:xfrm>
              <a:off x="4828762" y="3666053"/>
              <a:ext cx="258549" cy="200055"/>
            </a:xfrm>
            <a:prstGeom prst="rect">
              <a:avLst/>
            </a:prstGeom>
            <a:noFill/>
          </p:spPr>
          <p:txBody>
            <a:bodyPr wrap="square" rtlCol="0">
              <a:spAutoFit/>
            </a:bodyPr>
            <a:lstStyle/>
            <a:p>
              <a:r>
                <a:rPr lang="en-US" sz="700"/>
                <a:t>0</a:t>
              </a:r>
            </a:p>
          </p:txBody>
        </p:sp>
        <p:sp>
          <p:nvSpPr>
            <p:cNvPr id="466" name="Hộp Văn bản 465">
              <a:extLst>
                <a:ext uri="{FF2B5EF4-FFF2-40B4-BE49-F238E27FC236}">
                  <a16:creationId xmlns:a16="http://schemas.microsoft.com/office/drawing/2014/main" id="{1108D638-3BF7-4EEF-C4A3-C3A00A83F419}"/>
                </a:ext>
              </a:extLst>
            </p:cNvPr>
            <p:cNvSpPr txBox="1"/>
            <p:nvPr/>
          </p:nvSpPr>
          <p:spPr>
            <a:xfrm>
              <a:off x="4994162" y="3786022"/>
              <a:ext cx="258549" cy="200055"/>
            </a:xfrm>
            <a:prstGeom prst="rect">
              <a:avLst/>
            </a:prstGeom>
            <a:noFill/>
          </p:spPr>
          <p:txBody>
            <a:bodyPr wrap="square" rtlCol="0">
              <a:spAutoFit/>
            </a:bodyPr>
            <a:lstStyle/>
            <a:p>
              <a:r>
                <a:rPr lang="en-US" sz="700"/>
                <a:t>0</a:t>
              </a:r>
            </a:p>
          </p:txBody>
        </p:sp>
        <p:sp>
          <p:nvSpPr>
            <p:cNvPr id="467" name="Hộp Văn bản 466">
              <a:extLst>
                <a:ext uri="{FF2B5EF4-FFF2-40B4-BE49-F238E27FC236}">
                  <a16:creationId xmlns:a16="http://schemas.microsoft.com/office/drawing/2014/main" id="{571901D4-CBE9-0DD7-CF33-21CECB088047}"/>
                </a:ext>
              </a:extLst>
            </p:cNvPr>
            <p:cNvSpPr txBox="1"/>
            <p:nvPr/>
          </p:nvSpPr>
          <p:spPr>
            <a:xfrm>
              <a:off x="4829594" y="3792138"/>
              <a:ext cx="258549" cy="200055"/>
            </a:xfrm>
            <a:prstGeom prst="rect">
              <a:avLst/>
            </a:prstGeom>
            <a:noFill/>
          </p:spPr>
          <p:txBody>
            <a:bodyPr wrap="square" rtlCol="0">
              <a:spAutoFit/>
            </a:bodyPr>
            <a:lstStyle/>
            <a:p>
              <a:r>
                <a:rPr lang="en-US" sz="700"/>
                <a:t>0</a:t>
              </a:r>
            </a:p>
          </p:txBody>
        </p:sp>
        <p:sp>
          <p:nvSpPr>
            <p:cNvPr id="468" name="Hộp Văn bản 467">
              <a:extLst>
                <a:ext uri="{FF2B5EF4-FFF2-40B4-BE49-F238E27FC236}">
                  <a16:creationId xmlns:a16="http://schemas.microsoft.com/office/drawing/2014/main" id="{C9D1EAA6-D6C1-98FD-68EF-A1238CE321F4}"/>
                </a:ext>
              </a:extLst>
            </p:cNvPr>
            <p:cNvSpPr txBox="1"/>
            <p:nvPr/>
          </p:nvSpPr>
          <p:spPr>
            <a:xfrm>
              <a:off x="5155892" y="3793778"/>
              <a:ext cx="258549" cy="200055"/>
            </a:xfrm>
            <a:prstGeom prst="rect">
              <a:avLst/>
            </a:prstGeom>
            <a:noFill/>
          </p:spPr>
          <p:txBody>
            <a:bodyPr wrap="square" rtlCol="0">
              <a:spAutoFit/>
            </a:bodyPr>
            <a:lstStyle/>
            <a:p>
              <a:r>
                <a:rPr lang="en-US" sz="700"/>
                <a:t>0</a:t>
              </a:r>
            </a:p>
          </p:txBody>
        </p:sp>
        <p:sp>
          <p:nvSpPr>
            <p:cNvPr id="469" name="Hộp Văn bản 468">
              <a:extLst>
                <a:ext uri="{FF2B5EF4-FFF2-40B4-BE49-F238E27FC236}">
                  <a16:creationId xmlns:a16="http://schemas.microsoft.com/office/drawing/2014/main" id="{5A0822C5-0141-DF5D-895D-F738C0AB0B4C}"/>
                </a:ext>
              </a:extLst>
            </p:cNvPr>
            <p:cNvSpPr txBox="1"/>
            <p:nvPr/>
          </p:nvSpPr>
          <p:spPr>
            <a:xfrm>
              <a:off x="4991014" y="3946352"/>
              <a:ext cx="258549" cy="200055"/>
            </a:xfrm>
            <a:prstGeom prst="rect">
              <a:avLst/>
            </a:prstGeom>
            <a:noFill/>
          </p:spPr>
          <p:txBody>
            <a:bodyPr wrap="square" rtlCol="0">
              <a:spAutoFit/>
            </a:bodyPr>
            <a:lstStyle/>
            <a:p>
              <a:r>
                <a:rPr lang="en-US" sz="700"/>
                <a:t>0</a:t>
              </a:r>
            </a:p>
          </p:txBody>
        </p:sp>
        <p:sp>
          <p:nvSpPr>
            <p:cNvPr id="473" name="Hộp Văn bản 472">
              <a:extLst>
                <a:ext uri="{FF2B5EF4-FFF2-40B4-BE49-F238E27FC236}">
                  <a16:creationId xmlns:a16="http://schemas.microsoft.com/office/drawing/2014/main" id="{997FBBE0-5859-2155-8E73-018F22650694}"/>
                </a:ext>
              </a:extLst>
            </p:cNvPr>
            <p:cNvSpPr txBox="1"/>
            <p:nvPr/>
          </p:nvSpPr>
          <p:spPr>
            <a:xfrm>
              <a:off x="4209607" y="2298456"/>
              <a:ext cx="258549" cy="200055"/>
            </a:xfrm>
            <a:prstGeom prst="rect">
              <a:avLst/>
            </a:prstGeom>
            <a:noFill/>
          </p:spPr>
          <p:txBody>
            <a:bodyPr wrap="square" rtlCol="0">
              <a:spAutoFit/>
            </a:bodyPr>
            <a:lstStyle/>
            <a:p>
              <a:r>
                <a:rPr lang="en-US" sz="700"/>
                <a:t>2</a:t>
              </a:r>
            </a:p>
          </p:txBody>
        </p:sp>
        <p:sp>
          <p:nvSpPr>
            <p:cNvPr id="474" name="Hộp Văn bản 473">
              <a:extLst>
                <a:ext uri="{FF2B5EF4-FFF2-40B4-BE49-F238E27FC236}">
                  <a16:creationId xmlns:a16="http://schemas.microsoft.com/office/drawing/2014/main" id="{3346CEF8-796B-5B85-5F73-363B44278A41}"/>
                </a:ext>
              </a:extLst>
            </p:cNvPr>
            <p:cNvSpPr txBox="1"/>
            <p:nvPr/>
          </p:nvSpPr>
          <p:spPr>
            <a:xfrm>
              <a:off x="4362007" y="2450856"/>
              <a:ext cx="258549" cy="200055"/>
            </a:xfrm>
            <a:prstGeom prst="rect">
              <a:avLst/>
            </a:prstGeom>
            <a:noFill/>
          </p:spPr>
          <p:txBody>
            <a:bodyPr wrap="square" rtlCol="0">
              <a:spAutoFit/>
            </a:bodyPr>
            <a:lstStyle/>
            <a:p>
              <a:r>
                <a:rPr lang="en-US" sz="700"/>
                <a:t>2</a:t>
              </a:r>
            </a:p>
          </p:txBody>
        </p:sp>
        <p:sp>
          <p:nvSpPr>
            <p:cNvPr id="475" name="Hộp Văn bản 474">
              <a:extLst>
                <a:ext uri="{FF2B5EF4-FFF2-40B4-BE49-F238E27FC236}">
                  <a16:creationId xmlns:a16="http://schemas.microsoft.com/office/drawing/2014/main" id="{8F1FBB14-6725-0E36-F537-4157315CF986}"/>
                </a:ext>
              </a:extLst>
            </p:cNvPr>
            <p:cNvSpPr txBox="1"/>
            <p:nvPr/>
          </p:nvSpPr>
          <p:spPr>
            <a:xfrm>
              <a:off x="4514407" y="2603256"/>
              <a:ext cx="258549" cy="200055"/>
            </a:xfrm>
            <a:prstGeom prst="rect">
              <a:avLst/>
            </a:prstGeom>
            <a:noFill/>
          </p:spPr>
          <p:txBody>
            <a:bodyPr wrap="square" rtlCol="0">
              <a:spAutoFit/>
            </a:bodyPr>
            <a:lstStyle/>
            <a:p>
              <a:r>
                <a:rPr lang="en-US" sz="700"/>
                <a:t>2</a:t>
              </a:r>
            </a:p>
          </p:txBody>
        </p:sp>
        <p:sp>
          <p:nvSpPr>
            <p:cNvPr id="476" name="Hộp Văn bản 475">
              <a:extLst>
                <a:ext uri="{FF2B5EF4-FFF2-40B4-BE49-F238E27FC236}">
                  <a16:creationId xmlns:a16="http://schemas.microsoft.com/office/drawing/2014/main" id="{6F169B36-B4C6-F6D0-050E-1F7A366A2DC9}"/>
                </a:ext>
              </a:extLst>
            </p:cNvPr>
            <p:cNvSpPr txBox="1"/>
            <p:nvPr/>
          </p:nvSpPr>
          <p:spPr>
            <a:xfrm>
              <a:off x="4666807" y="2755656"/>
              <a:ext cx="258549" cy="200055"/>
            </a:xfrm>
            <a:prstGeom prst="rect">
              <a:avLst/>
            </a:prstGeom>
            <a:noFill/>
          </p:spPr>
          <p:txBody>
            <a:bodyPr wrap="square" rtlCol="0">
              <a:spAutoFit/>
            </a:bodyPr>
            <a:lstStyle/>
            <a:p>
              <a:r>
                <a:rPr lang="en-US" sz="700"/>
                <a:t>2</a:t>
              </a:r>
            </a:p>
          </p:txBody>
        </p:sp>
        <p:sp>
          <p:nvSpPr>
            <p:cNvPr id="477" name="Hộp Văn bản 476">
              <a:extLst>
                <a:ext uri="{FF2B5EF4-FFF2-40B4-BE49-F238E27FC236}">
                  <a16:creationId xmlns:a16="http://schemas.microsoft.com/office/drawing/2014/main" id="{A967D79A-4B4B-4945-7AFE-085525857E36}"/>
                </a:ext>
              </a:extLst>
            </p:cNvPr>
            <p:cNvSpPr txBox="1"/>
            <p:nvPr/>
          </p:nvSpPr>
          <p:spPr>
            <a:xfrm>
              <a:off x="4828681" y="2756459"/>
              <a:ext cx="258549" cy="200055"/>
            </a:xfrm>
            <a:prstGeom prst="rect">
              <a:avLst/>
            </a:prstGeom>
            <a:noFill/>
          </p:spPr>
          <p:txBody>
            <a:bodyPr wrap="square" rtlCol="0">
              <a:spAutoFit/>
            </a:bodyPr>
            <a:lstStyle/>
            <a:p>
              <a:r>
                <a:rPr lang="en-US" sz="700"/>
                <a:t>2</a:t>
              </a:r>
            </a:p>
          </p:txBody>
        </p:sp>
        <p:sp>
          <p:nvSpPr>
            <p:cNvPr id="478" name="Hộp Văn bản 477">
              <a:extLst>
                <a:ext uri="{FF2B5EF4-FFF2-40B4-BE49-F238E27FC236}">
                  <a16:creationId xmlns:a16="http://schemas.microsoft.com/office/drawing/2014/main" id="{F939AA25-9096-5AB9-E446-6FB3BB7C4CBA}"/>
                </a:ext>
              </a:extLst>
            </p:cNvPr>
            <p:cNvSpPr txBox="1"/>
            <p:nvPr/>
          </p:nvSpPr>
          <p:spPr>
            <a:xfrm>
              <a:off x="4372430" y="2904429"/>
              <a:ext cx="258549" cy="200055"/>
            </a:xfrm>
            <a:prstGeom prst="rect">
              <a:avLst/>
            </a:prstGeom>
            <a:noFill/>
          </p:spPr>
          <p:txBody>
            <a:bodyPr wrap="square" rtlCol="0">
              <a:spAutoFit/>
            </a:bodyPr>
            <a:lstStyle/>
            <a:p>
              <a:r>
                <a:rPr lang="en-US" sz="700"/>
                <a:t>2</a:t>
              </a:r>
            </a:p>
          </p:txBody>
        </p:sp>
        <p:sp>
          <p:nvSpPr>
            <p:cNvPr id="479" name="Hộp Văn bản 478">
              <a:extLst>
                <a:ext uri="{FF2B5EF4-FFF2-40B4-BE49-F238E27FC236}">
                  <a16:creationId xmlns:a16="http://schemas.microsoft.com/office/drawing/2014/main" id="{7B825B28-25B9-CDA4-8E9C-63BC603B905F}"/>
                </a:ext>
              </a:extLst>
            </p:cNvPr>
            <p:cNvSpPr txBox="1"/>
            <p:nvPr/>
          </p:nvSpPr>
          <p:spPr>
            <a:xfrm>
              <a:off x="5305811" y="3349110"/>
              <a:ext cx="258549" cy="200055"/>
            </a:xfrm>
            <a:prstGeom prst="rect">
              <a:avLst/>
            </a:prstGeom>
            <a:noFill/>
          </p:spPr>
          <p:txBody>
            <a:bodyPr wrap="square" rtlCol="0">
              <a:spAutoFit/>
            </a:bodyPr>
            <a:lstStyle/>
            <a:p>
              <a:r>
                <a:rPr lang="en-US" sz="700"/>
                <a:t>2</a:t>
              </a:r>
            </a:p>
          </p:txBody>
        </p:sp>
        <p:sp>
          <p:nvSpPr>
            <p:cNvPr id="480" name="Hộp Văn bản 479">
              <a:extLst>
                <a:ext uri="{FF2B5EF4-FFF2-40B4-BE49-F238E27FC236}">
                  <a16:creationId xmlns:a16="http://schemas.microsoft.com/office/drawing/2014/main" id="{4BF00C5F-8B2B-B435-FB1F-6740AC6EC29C}"/>
                </a:ext>
              </a:extLst>
            </p:cNvPr>
            <p:cNvSpPr txBox="1"/>
            <p:nvPr/>
          </p:nvSpPr>
          <p:spPr>
            <a:xfrm>
              <a:off x="5907518" y="2764632"/>
              <a:ext cx="258549" cy="200055"/>
            </a:xfrm>
            <a:prstGeom prst="rect">
              <a:avLst/>
            </a:prstGeom>
            <a:noFill/>
          </p:spPr>
          <p:txBody>
            <a:bodyPr wrap="square" rtlCol="0">
              <a:spAutoFit/>
            </a:bodyPr>
            <a:lstStyle/>
            <a:p>
              <a:r>
                <a:rPr lang="en-US" sz="700"/>
                <a:t>2</a:t>
              </a:r>
            </a:p>
          </p:txBody>
        </p:sp>
        <p:sp>
          <p:nvSpPr>
            <p:cNvPr id="481" name="Hộp Văn bản 480">
              <a:extLst>
                <a:ext uri="{FF2B5EF4-FFF2-40B4-BE49-F238E27FC236}">
                  <a16:creationId xmlns:a16="http://schemas.microsoft.com/office/drawing/2014/main" id="{EA033152-335F-EFB4-070F-F9CDBDEBC63A}"/>
                </a:ext>
              </a:extLst>
            </p:cNvPr>
            <p:cNvSpPr txBox="1"/>
            <p:nvPr/>
          </p:nvSpPr>
          <p:spPr>
            <a:xfrm>
              <a:off x="5451932" y="2600824"/>
              <a:ext cx="258549" cy="200055"/>
            </a:xfrm>
            <a:prstGeom prst="rect">
              <a:avLst/>
            </a:prstGeom>
            <a:noFill/>
          </p:spPr>
          <p:txBody>
            <a:bodyPr wrap="square" rtlCol="0">
              <a:spAutoFit/>
            </a:bodyPr>
            <a:lstStyle/>
            <a:p>
              <a:r>
                <a:rPr lang="en-US" sz="700"/>
                <a:t>2</a:t>
              </a:r>
            </a:p>
          </p:txBody>
        </p:sp>
        <p:sp>
          <p:nvSpPr>
            <p:cNvPr id="482" name="Hộp Văn bản 481">
              <a:extLst>
                <a:ext uri="{FF2B5EF4-FFF2-40B4-BE49-F238E27FC236}">
                  <a16:creationId xmlns:a16="http://schemas.microsoft.com/office/drawing/2014/main" id="{D0F7F08F-4F2C-F9DE-D6DE-00081D0CD475}"/>
                </a:ext>
              </a:extLst>
            </p:cNvPr>
            <p:cNvSpPr txBox="1"/>
            <p:nvPr/>
          </p:nvSpPr>
          <p:spPr>
            <a:xfrm>
              <a:off x="5286552" y="2604482"/>
              <a:ext cx="258549" cy="200055"/>
            </a:xfrm>
            <a:prstGeom prst="rect">
              <a:avLst/>
            </a:prstGeom>
            <a:noFill/>
          </p:spPr>
          <p:txBody>
            <a:bodyPr wrap="square" rtlCol="0">
              <a:spAutoFit/>
            </a:bodyPr>
            <a:lstStyle/>
            <a:p>
              <a:r>
                <a:rPr lang="en-US" sz="700"/>
                <a:t>2</a:t>
              </a:r>
            </a:p>
          </p:txBody>
        </p:sp>
        <p:sp>
          <p:nvSpPr>
            <p:cNvPr id="483" name="Hộp Văn bản 482">
              <a:extLst>
                <a:ext uri="{FF2B5EF4-FFF2-40B4-BE49-F238E27FC236}">
                  <a16:creationId xmlns:a16="http://schemas.microsoft.com/office/drawing/2014/main" id="{5D10BD9C-2EE3-F21F-8AEC-A4F793828156}"/>
                </a:ext>
              </a:extLst>
            </p:cNvPr>
            <p:cNvSpPr txBox="1"/>
            <p:nvPr/>
          </p:nvSpPr>
          <p:spPr>
            <a:xfrm>
              <a:off x="5286745" y="2751191"/>
              <a:ext cx="258549" cy="200055"/>
            </a:xfrm>
            <a:prstGeom prst="rect">
              <a:avLst/>
            </a:prstGeom>
            <a:noFill/>
          </p:spPr>
          <p:txBody>
            <a:bodyPr wrap="square" rtlCol="0">
              <a:spAutoFit/>
            </a:bodyPr>
            <a:lstStyle/>
            <a:p>
              <a:r>
                <a:rPr lang="en-US" sz="700"/>
                <a:t>3</a:t>
              </a:r>
            </a:p>
          </p:txBody>
        </p:sp>
        <p:sp>
          <p:nvSpPr>
            <p:cNvPr id="485" name="Hộp Văn bản 484">
              <a:extLst>
                <a:ext uri="{FF2B5EF4-FFF2-40B4-BE49-F238E27FC236}">
                  <a16:creationId xmlns:a16="http://schemas.microsoft.com/office/drawing/2014/main" id="{0D046879-F1B4-CDBB-DB68-B14DB6DB8821}"/>
                </a:ext>
              </a:extLst>
            </p:cNvPr>
            <p:cNvSpPr txBox="1"/>
            <p:nvPr/>
          </p:nvSpPr>
          <p:spPr>
            <a:xfrm>
              <a:off x="5598503" y="2605146"/>
              <a:ext cx="258549" cy="200055"/>
            </a:xfrm>
            <a:prstGeom prst="rect">
              <a:avLst/>
            </a:prstGeom>
            <a:noFill/>
          </p:spPr>
          <p:txBody>
            <a:bodyPr wrap="square" rtlCol="0">
              <a:spAutoFit/>
            </a:bodyPr>
            <a:lstStyle/>
            <a:p>
              <a:r>
                <a:rPr lang="en-US" sz="700"/>
                <a:t>3</a:t>
              </a:r>
            </a:p>
          </p:txBody>
        </p:sp>
        <p:sp>
          <p:nvSpPr>
            <p:cNvPr id="486" name="Hộp Văn bản 485">
              <a:extLst>
                <a:ext uri="{FF2B5EF4-FFF2-40B4-BE49-F238E27FC236}">
                  <a16:creationId xmlns:a16="http://schemas.microsoft.com/office/drawing/2014/main" id="{3114C347-48A5-DD43-8399-38E32D3C78B3}"/>
                </a:ext>
              </a:extLst>
            </p:cNvPr>
            <p:cNvSpPr txBox="1"/>
            <p:nvPr/>
          </p:nvSpPr>
          <p:spPr>
            <a:xfrm>
              <a:off x="5753972" y="2450856"/>
              <a:ext cx="258549" cy="200055"/>
            </a:xfrm>
            <a:prstGeom prst="rect">
              <a:avLst/>
            </a:prstGeom>
            <a:noFill/>
          </p:spPr>
          <p:txBody>
            <a:bodyPr wrap="square" rtlCol="0">
              <a:spAutoFit/>
            </a:bodyPr>
            <a:lstStyle/>
            <a:p>
              <a:r>
                <a:rPr lang="en-US" sz="700"/>
                <a:t>4</a:t>
              </a:r>
            </a:p>
          </p:txBody>
        </p:sp>
        <p:sp>
          <p:nvSpPr>
            <p:cNvPr id="487" name="Hộp Văn bản 486">
              <a:extLst>
                <a:ext uri="{FF2B5EF4-FFF2-40B4-BE49-F238E27FC236}">
                  <a16:creationId xmlns:a16="http://schemas.microsoft.com/office/drawing/2014/main" id="{AF2F2ABE-7742-3A0F-75DC-7A3811243D3A}"/>
                </a:ext>
              </a:extLst>
            </p:cNvPr>
            <p:cNvSpPr txBox="1"/>
            <p:nvPr/>
          </p:nvSpPr>
          <p:spPr>
            <a:xfrm>
              <a:off x="5752119" y="2607634"/>
              <a:ext cx="258549" cy="200055"/>
            </a:xfrm>
            <a:prstGeom prst="rect">
              <a:avLst/>
            </a:prstGeom>
            <a:noFill/>
          </p:spPr>
          <p:txBody>
            <a:bodyPr wrap="square" rtlCol="0">
              <a:spAutoFit/>
            </a:bodyPr>
            <a:lstStyle/>
            <a:p>
              <a:r>
                <a:rPr lang="en-US" sz="700"/>
                <a:t>3</a:t>
              </a:r>
            </a:p>
          </p:txBody>
        </p:sp>
        <p:sp>
          <p:nvSpPr>
            <p:cNvPr id="488" name="Hộp Văn bản 487">
              <a:extLst>
                <a:ext uri="{FF2B5EF4-FFF2-40B4-BE49-F238E27FC236}">
                  <a16:creationId xmlns:a16="http://schemas.microsoft.com/office/drawing/2014/main" id="{1A7E2D37-36F2-97BF-22EF-3220DB8419C2}"/>
                </a:ext>
              </a:extLst>
            </p:cNvPr>
            <p:cNvSpPr txBox="1"/>
            <p:nvPr/>
          </p:nvSpPr>
          <p:spPr>
            <a:xfrm>
              <a:off x="5901037" y="2602000"/>
              <a:ext cx="258549" cy="200055"/>
            </a:xfrm>
            <a:prstGeom prst="rect">
              <a:avLst/>
            </a:prstGeom>
            <a:noFill/>
          </p:spPr>
          <p:txBody>
            <a:bodyPr wrap="square" rtlCol="0">
              <a:spAutoFit/>
            </a:bodyPr>
            <a:lstStyle/>
            <a:p>
              <a:r>
                <a:rPr lang="en-US" sz="700"/>
                <a:t>3</a:t>
              </a:r>
            </a:p>
          </p:txBody>
        </p:sp>
        <p:sp>
          <p:nvSpPr>
            <p:cNvPr id="489" name="Hộp Văn bản 488">
              <a:extLst>
                <a:ext uri="{FF2B5EF4-FFF2-40B4-BE49-F238E27FC236}">
                  <a16:creationId xmlns:a16="http://schemas.microsoft.com/office/drawing/2014/main" id="{DC88537A-999E-033E-E3C2-F078F38D7669}"/>
                </a:ext>
              </a:extLst>
            </p:cNvPr>
            <p:cNvSpPr txBox="1"/>
            <p:nvPr/>
          </p:nvSpPr>
          <p:spPr>
            <a:xfrm>
              <a:off x="6063625" y="2600699"/>
              <a:ext cx="258549" cy="200055"/>
            </a:xfrm>
            <a:prstGeom prst="rect">
              <a:avLst/>
            </a:prstGeom>
            <a:noFill/>
          </p:spPr>
          <p:txBody>
            <a:bodyPr wrap="square" rtlCol="0">
              <a:spAutoFit/>
            </a:bodyPr>
            <a:lstStyle/>
            <a:p>
              <a:r>
                <a:rPr lang="en-US" sz="700"/>
                <a:t>3</a:t>
              </a:r>
            </a:p>
          </p:txBody>
        </p:sp>
        <p:sp>
          <p:nvSpPr>
            <p:cNvPr id="490" name="Hộp Văn bản 489">
              <a:extLst>
                <a:ext uri="{FF2B5EF4-FFF2-40B4-BE49-F238E27FC236}">
                  <a16:creationId xmlns:a16="http://schemas.microsoft.com/office/drawing/2014/main" id="{789BDBC9-3349-DF76-C8C6-B3A5940EF9D7}"/>
                </a:ext>
              </a:extLst>
            </p:cNvPr>
            <p:cNvSpPr txBox="1"/>
            <p:nvPr/>
          </p:nvSpPr>
          <p:spPr>
            <a:xfrm>
              <a:off x="6074227" y="2750248"/>
              <a:ext cx="258549" cy="200055"/>
            </a:xfrm>
            <a:prstGeom prst="rect">
              <a:avLst/>
            </a:prstGeom>
            <a:noFill/>
          </p:spPr>
          <p:txBody>
            <a:bodyPr wrap="square" rtlCol="0">
              <a:spAutoFit/>
            </a:bodyPr>
            <a:lstStyle/>
            <a:p>
              <a:r>
                <a:rPr lang="en-US" sz="700"/>
                <a:t>3</a:t>
              </a:r>
            </a:p>
          </p:txBody>
        </p:sp>
        <p:sp>
          <p:nvSpPr>
            <p:cNvPr id="491" name="Hộp Văn bản 490">
              <a:extLst>
                <a:ext uri="{FF2B5EF4-FFF2-40B4-BE49-F238E27FC236}">
                  <a16:creationId xmlns:a16="http://schemas.microsoft.com/office/drawing/2014/main" id="{9100C6E5-8198-D08C-A330-6097A1C26326}"/>
                </a:ext>
              </a:extLst>
            </p:cNvPr>
            <p:cNvSpPr txBox="1"/>
            <p:nvPr/>
          </p:nvSpPr>
          <p:spPr>
            <a:xfrm>
              <a:off x="5603686" y="2451813"/>
              <a:ext cx="258549" cy="200055"/>
            </a:xfrm>
            <a:prstGeom prst="rect">
              <a:avLst/>
            </a:prstGeom>
            <a:noFill/>
          </p:spPr>
          <p:txBody>
            <a:bodyPr wrap="square" rtlCol="0">
              <a:spAutoFit/>
            </a:bodyPr>
            <a:lstStyle/>
            <a:p>
              <a:r>
                <a:rPr lang="en-US" sz="700"/>
                <a:t>4</a:t>
              </a:r>
            </a:p>
          </p:txBody>
        </p:sp>
        <p:sp>
          <p:nvSpPr>
            <p:cNvPr id="492" name="Hộp Văn bản 491">
              <a:extLst>
                <a:ext uri="{FF2B5EF4-FFF2-40B4-BE49-F238E27FC236}">
                  <a16:creationId xmlns:a16="http://schemas.microsoft.com/office/drawing/2014/main" id="{7ACEF673-8C31-0379-8B49-9EB0FDB1D2A9}"/>
                </a:ext>
              </a:extLst>
            </p:cNvPr>
            <p:cNvSpPr txBox="1"/>
            <p:nvPr/>
          </p:nvSpPr>
          <p:spPr>
            <a:xfrm>
              <a:off x="5301505" y="2898395"/>
              <a:ext cx="258549" cy="200055"/>
            </a:xfrm>
            <a:prstGeom prst="rect">
              <a:avLst/>
            </a:prstGeom>
            <a:noFill/>
          </p:spPr>
          <p:txBody>
            <a:bodyPr wrap="square" rtlCol="0">
              <a:spAutoFit/>
            </a:bodyPr>
            <a:lstStyle/>
            <a:p>
              <a:r>
                <a:rPr lang="en-US" sz="700"/>
                <a:t>4</a:t>
              </a:r>
            </a:p>
          </p:txBody>
        </p:sp>
        <p:sp>
          <p:nvSpPr>
            <p:cNvPr id="493" name="Hộp Văn bản 492">
              <a:extLst>
                <a:ext uri="{FF2B5EF4-FFF2-40B4-BE49-F238E27FC236}">
                  <a16:creationId xmlns:a16="http://schemas.microsoft.com/office/drawing/2014/main" id="{940C9017-8FDF-81A3-D3FF-B33DEA29796A}"/>
                </a:ext>
              </a:extLst>
            </p:cNvPr>
            <p:cNvSpPr txBox="1"/>
            <p:nvPr/>
          </p:nvSpPr>
          <p:spPr>
            <a:xfrm>
              <a:off x="5143042" y="2759203"/>
              <a:ext cx="258549" cy="200055"/>
            </a:xfrm>
            <a:prstGeom prst="rect">
              <a:avLst/>
            </a:prstGeom>
            <a:noFill/>
          </p:spPr>
          <p:txBody>
            <a:bodyPr wrap="square" rtlCol="0">
              <a:spAutoFit/>
            </a:bodyPr>
            <a:lstStyle/>
            <a:p>
              <a:r>
                <a:rPr lang="en-US" sz="700"/>
                <a:t>4</a:t>
              </a:r>
            </a:p>
          </p:txBody>
        </p:sp>
        <p:sp>
          <p:nvSpPr>
            <p:cNvPr id="494" name="Hộp Văn bản 493">
              <a:extLst>
                <a:ext uri="{FF2B5EF4-FFF2-40B4-BE49-F238E27FC236}">
                  <a16:creationId xmlns:a16="http://schemas.microsoft.com/office/drawing/2014/main" id="{DD3F3E14-A175-ACD1-7653-BBDB80ED9A70}"/>
                </a:ext>
              </a:extLst>
            </p:cNvPr>
            <p:cNvSpPr txBox="1"/>
            <p:nvPr/>
          </p:nvSpPr>
          <p:spPr>
            <a:xfrm>
              <a:off x="5285041" y="3210683"/>
              <a:ext cx="258549" cy="200055"/>
            </a:xfrm>
            <a:prstGeom prst="rect">
              <a:avLst/>
            </a:prstGeom>
            <a:noFill/>
          </p:spPr>
          <p:txBody>
            <a:bodyPr wrap="square" rtlCol="0">
              <a:spAutoFit/>
            </a:bodyPr>
            <a:lstStyle/>
            <a:p>
              <a:r>
                <a:rPr lang="en-US" sz="700"/>
                <a:t>4</a:t>
              </a:r>
            </a:p>
          </p:txBody>
        </p:sp>
        <p:sp>
          <p:nvSpPr>
            <p:cNvPr id="495" name="Hộp Văn bản 494">
              <a:extLst>
                <a:ext uri="{FF2B5EF4-FFF2-40B4-BE49-F238E27FC236}">
                  <a16:creationId xmlns:a16="http://schemas.microsoft.com/office/drawing/2014/main" id="{F6061D89-AA1B-4A7D-8A27-398E57F5F99E}"/>
                </a:ext>
              </a:extLst>
            </p:cNvPr>
            <p:cNvSpPr txBox="1"/>
            <p:nvPr/>
          </p:nvSpPr>
          <p:spPr>
            <a:xfrm>
              <a:off x="5440801" y="3054610"/>
              <a:ext cx="258549" cy="200055"/>
            </a:xfrm>
            <a:prstGeom prst="rect">
              <a:avLst/>
            </a:prstGeom>
            <a:noFill/>
          </p:spPr>
          <p:txBody>
            <a:bodyPr wrap="square" rtlCol="0">
              <a:spAutoFit/>
            </a:bodyPr>
            <a:lstStyle/>
            <a:p>
              <a:r>
                <a:rPr lang="en-US" sz="700"/>
                <a:t>4</a:t>
              </a:r>
            </a:p>
          </p:txBody>
        </p:sp>
        <p:sp>
          <p:nvSpPr>
            <p:cNvPr id="496" name="Hộp Văn bản 495">
              <a:extLst>
                <a:ext uri="{FF2B5EF4-FFF2-40B4-BE49-F238E27FC236}">
                  <a16:creationId xmlns:a16="http://schemas.microsoft.com/office/drawing/2014/main" id="{87CF6000-D375-E2F4-BDA5-E1760186B7E2}"/>
                </a:ext>
              </a:extLst>
            </p:cNvPr>
            <p:cNvSpPr txBox="1"/>
            <p:nvPr/>
          </p:nvSpPr>
          <p:spPr>
            <a:xfrm>
              <a:off x="5445165" y="3206332"/>
              <a:ext cx="258549" cy="200055"/>
            </a:xfrm>
            <a:prstGeom prst="rect">
              <a:avLst/>
            </a:prstGeom>
            <a:noFill/>
          </p:spPr>
          <p:txBody>
            <a:bodyPr wrap="square" rtlCol="0">
              <a:spAutoFit/>
            </a:bodyPr>
            <a:lstStyle/>
            <a:p>
              <a:r>
                <a:rPr lang="en-US" sz="700"/>
                <a:t>5</a:t>
              </a:r>
            </a:p>
          </p:txBody>
        </p:sp>
        <p:sp>
          <p:nvSpPr>
            <p:cNvPr id="497" name="Hộp Văn bản 496">
              <a:extLst>
                <a:ext uri="{FF2B5EF4-FFF2-40B4-BE49-F238E27FC236}">
                  <a16:creationId xmlns:a16="http://schemas.microsoft.com/office/drawing/2014/main" id="{3E909279-9AEA-8CAE-E007-96798F2DCA97}"/>
                </a:ext>
              </a:extLst>
            </p:cNvPr>
            <p:cNvSpPr txBox="1"/>
            <p:nvPr/>
          </p:nvSpPr>
          <p:spPr>
            <a:xfrm>
              <a:off x="5762215" y="3206806"/>
              <a:ext cx="258549" cy="200055"/>
            </a:xfrm>
            <a:prstGeom prst="rect">
              <a:avLst/>
            </a:prstGeom>
            <a:noFill/>
          </p:spPr>
          <p:txBody>
            <a:bodyPr wrap="square" rtlCol="0">
              <a:spAutoFit/>
            </a:bodyPr>
            <a:lstStyle/>
            <a:p>
              <a:r>
                <a:rPr lang="en-US" sz="700"/>
                <a:t>5</a:t>
              </a:r>
            </a:p>
          </p:txBody>
        </p:sp>
        <p:sp>
          <p:nvSpPr>
            <p:cNvPr id="498" name="Hộp Văn bản 497">
              <a:extLst>
                <a:ext uri="{FF2B5EF4-FFF2-40B4-BE49-F238E27FC236}">
                  <a16:creationId xmlns:a16="http://schemas.microsoft.com/office/drawing/2014/main" id="{12530D27-CAC1-3AD5-29C2-3B21BA92CAF3}"/>
                </a:ext>
              </a:extLst>
            </p:cNvPr>
            <p:cNvSpPr txBox="1"/>
            <p:nvPr/>
          </p:nvSpPr>
          <p:spPr>
            <a:xfrm>
              <a:off x="5914334" y="3055571"/>
              <a:ext cx="258549" cy="200055"/>
            </a:xfrm>
            <a:prstGeom prst="rect">
              <a:avLst/>
            </a:prstGeom>
            <a:noFill/>
          </p:spPr>
          <p:txBody>
            <a:bodyPr wrap="square" rtlCol="0">
              <a:spAutoFit/>
            </a:bodyPr>
            <a:lstStyle/>
            <a:p>
              <a:r>
                <a:rPr lang="en-US" sz="700"/>
                <a:t>5</a:t>
              </a:r>
            </a:p>
          </p:txBody>
        </p:sp>
        <p:sp>
          <p:nvSpPr>
            <p:cNvPr id="499" name="Hộp Văn bản 498">
              <a:extLst>
                <a:ext uri="{FF2B5EF4-FFF2-40B4-BE49-F238E27FC236}">
                  <a16:creationId xmlns:a16="http://schemas.microsoft.com/office/drawing/2014/main" id="{7C18CB25-6997-87DC-D428-7F24FB682086}"/>
                </a:ext>
              </a:extLst>
            </p:cNvPr>
            <p:cNvSpPr txBox="1"/>
            <p:nvPr/>
          </p:nvSpPr>
          <p:spPr>
            <a:xfrm>
              <a:off x="5904611" y="3201756"/>
              <a:ext cx="258549" cy="200055"/>
            </a:xfrm>
            <a:prstGeom prst="rect">
              <a:avLst/>
            </a:prstGeom>
            <a:noFill/>
          </p:spPr>
          <p:txBody>
            <a:bodyPr wrap="square" rtlCol="0">
              <a:spAutoFit/>
            </a:bodyPr>
            <a:lstStyle/>
            <a:p>
              <a:r>
                <a:rPr lang="en-US" sz="700"/>
                <a:t>5</a:t>
              </a:r>
            </a:p>
          </p:txBody>
        </p:sp>
        <p:sp>
          <p:nvSpPr>
            <p:cNvPr id="500" name="Hộp Văn bản 499">
              <a:extLst>
                <a:ext uri="{FF2B5EF4-FFF2-40B4-BE49-F238E27FC236}">
                  <a16:creationId xmlns:a16="http://schemas.microsoft.com/office/drawing/2014/main" id="{62D7D823-F983-9467-024E-A33E62555559}"/>
                </a:ext>
              </a:extLst>
            </p:cNvPr>
            <p:cNvSpPr txBox="1"/>
            <p:nvPr/>
          </p:nvSpPr>
          <p:spPr>
            <a:xfrm>
              <a:off x="5764282" y="2902060"/>
              <a:ext cx="258549" cy="200055"/>
            </a:xfrm>
            <a:prstGeom prst="rect">
              <a:avLst/>
            </a:prstGeom>
            <a:noFill/>
          </p:spPr>
          <p:txBody>
            <a:bodyPr wrap="square" rtlCol="0">
              <a:spAutoFit/>
            </a:bodyPr>
            <a:lstStyle/>
            <a:p>
              <a:r>
                <a:rPr lang="en-US" sz="700"/>
                <a:t>6</a:t>
              </a:r>
            </a:p>
          </p:txBody>
        </p:sp>
        <p:sp>
          <p:nvSpPr>
            <p:cNvPr id="501" name="Hộp Văn bản 500">
              <a:extLst>
                <a:ext uri="{FF2B5EF4-FFF2-40B4-BE49-F238E27FC236}">
                  <a16:creationId xmlns:a16="http://schemas.microsoft.com/office/drawing/2014/main" id="{9951F2F9-6395-56FC-3A59-6F33871404DA}"/>
                </a:ext>
              </a:extLst>
            </p:cNvPr>
            <p:cNvSpPr txBox="1"/>
            <p:nvPr/>
          </p:nvSpPr>
          <p:spPr>
            <a:xfrm>
              <a:off x="5609409" y="2901691"/>
              <a:ext cx="258549" cy="200055"/>
            </a:xfrm>
            <a:prstGeom prst="rect">
              <a:avLst/>
            </a:prstGeom>
            <a:noFill/>
          </p:spPr>
          <p:txBody>
            <a:bodyPr wrap="square" rtlCol="0">
              <a:spAutoFit/>
            </a:bodyPr>
            <a:lstStyle/>
            <a:p>
              <a:r>
                <a:rPr lang="en-US" sz="700"/>
                <a:t>6</a:t>
              </a:r>
            </a:p>
          </p:txBody>
        </p:sp>
        <p:sp>
          <p:nvSpPr>
            <p:cNvPr id="502" name="Hộp Văn bản 501">
              <a:extLst>
                <a:ext uri="{FF2B5EF4-FFF2-40B4-BE49-F238E27FC236}">
                  <a16:creationId xmlns:a16="http://schemas.microsoft.com/office/drawing/2014/main" id="{71FA9CE8-888E-75E4-51F1-7B0546311500}"/>
                </a:ext>
              </a:extLst>
            </p:cNvPr>
            <p:cNvSpPr txBox="1"/>
            <p:nvPr/>
          </p:nvSpPr>
          <p:spPr>
            <a:xfrm>
              <a:off x="5604648" y="3043200"/>
              <a:ext cx="258549" cy="200055"/>
            </a:xfrm>
            <a:prstGeom prst="rect">
              <a:avLst/>
            </a:prstGeom>
            <a:noFill/>
          </p:spPr>
          <p:txBody>
            <a:bodyPr wrap="square" rtlCol="0">
              <a:spAutoFit/>
            </a:bodyPr>
            <a:lstStyle/>
            <a:p>
              <a:r>
                <a:rPr lang="en-US" sz="700"/>
                <a:t>6</a:t>
              </a:r>
            </a:p>
          </p:txBody>
        </p:sp>
        <p:sp>
          <p:nvSpPr>
            <p:cNvPr id="503" name="Hộp Văn bản 502">
              <a:extLst>
                <a:ext uri="{FF2B5EF4-FFF2-40B4-BE49-F238E27FC236}">
                  <a16:creationId xmlns:a16="http://schemas.microsoft.com/office/drawing/2014/main" id="{EBD1DA37-3B25-1A33-DF7C-1DF3555459A2}"/>
                </a:ext>
              </a:extLst>
            </p:cNvPr>
            <p:cNvSpPr txBox="1"/>
            <p:nvPr/>
          </p:nvSpPr>
          <p:spPr>
            <a:xfrm>
              <a:off x="6063625" y="2898493"/>
              <a:ext cx="258549" cy="200055"/>
            </a:xfrm>
            <a:prstGeom prst="rect">
              <a:avLst/>
            </a:prstGeom>
            <a:noFill/>
          </p:spPr>
          <p:txBody>
            <a:bodyPr wrap="square" rtlCol="0">
              <a:spAutoFit/>
            </a:bodyPr>
            <a:lstStyle/>
            <a:p>
              <a:r>
                <a:rPr lang="en-US" sz="700"/>
                <a:t>6</a:t>
              </a:r>
            </a:p>
          </p:txBody>
        </p:sp>
        <p:sp>
          <p:nvSpPr>
            <p:cNvPr id="504" name="Hộp Văn bản 503">
              <a:extLst>
                <a:ext uri="{FF2B5EF4-FFF2-40B4-BE49-F238E27FC236}">
                  <a16:creationId xmlns:a16="http://schemas.microsoft.com/office/drawing/2014/main" id="{6AD7A47E-8A48-43AE-7870-8D52DBCBA2C2}"/>
                </a:ext>
              </a:extLst>
            </p:cNvPr>
            <p:cNvSpPr txBox="1"/>
            <p:nvPr/>
          </p:nvSpPr>
          <p:spPr>
            <a:xfrm>
              <a:off x="6054714" y="3037655"/>
              <a:ext cx="258549" cy="200055"/>
            </a:xfrm>
            <a:prstGeom prst="rect">
              <a:avLst/>
            </a:prstGeom>
            <a:noFill/>
          </p:spPr>
          <p:txBody>
            <a:bodyPr wrap="square" rtlCol="0">
              <a:spAutoFit/>
            </a:bodyPr>
            <a:lstStyle/>
            <a:p>
              <a:r>
                <a:rPr lang="en-US" sz="700"/>
                <a:t>6</a:t>
              </a:r>
            </a:p>
          </p:txBody>
        </p:sp>
        <p:sp>
          <p:nvSpPr>
            <p:cNvPr id="505" name="Hộp Văn bản 504">
              <a:extLst>
                <a:ext uri="{FF2B5EF4-FFF2-40B4-BE49-F238E27FC236}">
                  <a16:creationId xmlns:a16="http://schemas.microsoft.com/office/drawing/2014/main" id="{500F19E5-FD5B-A274-DD4E-81BB652C9D9D}"/>
                </a:ext>
              </a:extLst>
            </p:cNvPr>
            <p:cNvSpPr txBox="1"/>
            <p:nvPr/>
          </p:nvSpPr>
          <p:spPr>
            <a:xfrm>
              <a:off x="4671044" y="2905846"/>
              <a:ext cx="258549" cy="200055"/>
            </a:xfrm>
            <a:prstGeom prst="rect">
              <a:avLst/>
            </a:prstGeom>
            <a:noFill/>
          </p:spPr>
          <p:txBody>
            <a:bodyPr wrap="square" rtlCol="0">
              <a:spAutoFit/>
            </a:bodyPr>
            <a:lstStyle/>
            <a:p>
              <a:r>
                <a:rPr lang="en-US" sz="700"/>
                <a:t>6</a:t>
              </a:r>
            </a:p>
          </p:txBody>
        </p:sp>
        <p:sp>
          <p:nvSpPr>
            <p:cNvPr id="506" name="Hộp Văn bản 505">
              <a:extLst>
                <a:ext uri="{FF2B5EF4-FFF2-40B4-BE49-F238E27FC236}">
                  <a16:creationId xmlns:a16="http://schemas.microsoft.com/office/drawing/2014/main" id="{9C7F657B-404F-FE26-7BFB-E5F54AFBD9B6}"/>
                </a:ext>
              </a:extLst>
            </p:cNvPr>
            <p:cNvSpPr txBox="1"/>
            <p:nvPr/>
          </p:nvSpPr>
          <p:spPr>
            <a:xfrm>
              <a:off x="4679207" y="3051147"/>
              <a:ext cx="258549" cy="200055"/>
            </a:xfrm>
            <a:prstGeom prst="rect">
              <a:avLst/>
            </a:prstGeom>
            <a:noFill/>
          </p:spPr>
          <p:txBody>
            <a:bodyPr wrap="square" rtlCol="0">
              <a:spAutoFit/>
            </a:bodyPr>
            <a:lstStyle/>
            <a:p>
              <a:r>
                <a:rPr lang="en-US" sz="700"/>
                <a:t>6</a:t>
              </a:r>
            </a:p>
          </p:txBody>
        </p:sp>
        <p:sp>
          <p:nvSpPr>
            <p:cNvPr id="507" name="Hộp Văn bản 506">
              <a:extLst>
                <a:ext uri="{FF2B5EF4-FFF2-40B4-BE49-F238E27FC236}">
                  <a16:creationId xmlns:a16="http://schemas.microsoft.com/office/drawing/2014/main" id="{DACAF29D-1FA9-E0BD-E81E-540EB71C9D92}"/>
                </a:ext>
              </a:extLst>
            </p:cNvPr>
            <p:cNvSpPr txBox="1"/>
            <p:nvPr/>
          </p:nvSpPr>
          <p:spPr>
            <a:xfrm>
              <a:off x="4687370" y="3196448"/>
              <a:ext cx="258549" cy="200055"/>
            </a:xfrm>
            <a:prstGeom prst="rect">
              <a:avLst/>
            </a:prstGeom>
            <a:noFill/>
          </p:spPr>
          <p:txBody>
            <a:bodyPr wrap="square" rtlCol="0">
              <a:spAutoFit/>
            </a:bodyPr>
            <a:lstStyle/>
            <a:p>
              <a:r>
                <a:rPr lang="en-US" sz="700"/>
                <a:t>6</a:t>
              </a:r>
            </a:p>
          </p:txBody>
        </p:sp>
        <p:sp>
          <p:nvSpPr>
            <p:cNvPr id="508" name="Hộp Văn bản 507">
              <a:extLst>
                <a:ext uri="{FF2B5EF4-FFF2-40B4-BE49-F238E27FC236}">
                  <a16:creationId xmlns:a16="http://schemas.microsoft.com/office/drawing/2014/main" id="{C90D66B2-4527-B9F9-7890-8AC3089DF35D}"/>
                </a:ext>
              </a:extLst>
            </p:cNvPr>
            <p:cNvSpPr txBox="1"/>
            <p:nvPr/>
          </p:nvSpPr>
          <p:spPr>
            <a:xfrm>
              <a:off x="4695533" y="3341749"/>
              <a:ext cx="258549" cy="200055"/>
            </a:xfrm>
            <a:prstGeom prst="rect">
              <a:avLst/>
            </a:prstGeom>
            <a:noFill/>
          </p:spPr>
          <p:txBody>
            <a:bodyPr wrap="square" rtlCol="0">
              <a:spAutoFit/>
            </a:bodyPr>
            <a:lstStyle/>
            <a:p>
              <a:r>
                <a:rPr lang="en-US" sz="700"/>
                <a:t>7</a:t>
              </a:r>
            </a:p>
          </p:txBody>
        </p:sp>
        <p:sp>
          <p:nvSpPr>
            <p:cNvPr id="509" name="Hộp Văn bản 508">
              <a:extLst>
                <a:ext uri="{FF2B5EF4-FFF2-40B4-BE49-F238E27FC236}">
                  <a16:creationId xmlns:a16="http://schemas.microsoft.com/office/drawing/2014/main" id="{D002BEFE-986A-3E9D-D013-02DBAC50DE5A}"/>
                </a:ext>
              </a:extLst>
            </p:cNvPr>
            <p:cNvSpPr txBox="1"/>
            <p:nvPr/>
          </p:nvSpPr>
          <p:spPr>
            <a:xfrm>
              <a:off x="4975405" y="3207165"/>
              <a:ext cx="258549" cy="200055"/>
            </a:xfrm>
            <a:prstGeom prst="rect">
              <a:avLst/>
            </a:prstGeom>
            <a:noFill/>
          </p:spPr>
          <p:txBody>
            <a:bodyPr wrap="square" rtlCol="0">
              <a:spAutoFit/>
            </a:bodyPr>
            <a:lstStyle/>
            <a:p>
              <a:r>
                <a:rPr lang="en-US" sz="700"/>
                <a:t>7</a:t>
              </a:r>
            </a:p>
          </p:txBody>
        </p:sp>
        <p:sp>
          <p:nvSpPr>
            <p:cNvPr id="510" name="Hộp Văn bản 509">
              <a:extLst>
                <a:ext uri="{FF2B5EF4-FFF2-40B4-BE49-F238E27FC236}">
                  <a16:creationId xmlns:a16="http://schemas.microsoft.com/office/drawing/2014/main" id="{86B41622-ACE2-483C-1328-F32BF60E954C}"/>
                </a:ext>
              </a:extLst>
            </p:cNvPr>
            <p:cNvSpPr txBox="1"/>
            <p:nvPr/>
          </p:nvSpPr>
          <p:spPr>
            <a:xfrm>
              <a:off x="4982850" y="3348321"/>
              <a:ext cx="258549" cy="200055"/>
            </a:xfrm>
            <a:prstGeom prst="rect">
              <a:avLst/>
            </a:prstGeom>
            <a:noFill/>
          </p:spPr>
          <p:txBody>
            <a:bodyPr wrap="square" rtlCol="0">
              <a:spAutoFit/>
            </a:bodyPr>
            <a:lstStyle/>
            <a:p>
              <a:r>
                <a:rPr lang="en-US" sz="700"/>
                <a:t>7</a:t>
              </a:r>
            </a:p>
          </p:txBody>
        </p:sp>
        <p:sp>
          <p:nvSpPr>
            <p:cNvPr id="511" name="Hộp Văn bản 510">
              <a:extLst>
                <a:ext uri="{FF2B5EF4-FFF2-40B4-BE49-F238E27FC236}">
                  <a16:creationId xmlns:a16="http://schemas.microsoft.com/office/drawing/2014/main" id="{12C7B22B-40EE-E714-6AA0-0C213B5835DF}"/>
                </a:ext>
              </a:extLst>
            </p:cNvPr>
            <p:cNvSpPr txBox="1"/>
            <p:nvPr/>
          </p:nvSpPr>
          <p:spPr>
            <a:xfrm>
              <a:off x="4830959" y="3503539"/>
              <a:ext cx="258549" cy="200055"/>
            </a:xfrm>
            <a:prstGeom prst="rect">
              <a:avLst/>
            </a:prstGeom>
            <a:noFill/>
          </p:spPr>
          <p:txBody>
            <a:bodyPr wrap="square" rtlCol="0">
              <a:spAutoFit/>
            </a:bodyPr>
            <a:lstStyle/>
            <a:p>
              <a:r>
                <a:rPr lang="en-US" sz="700"/>
                <a:t>7</a:t>
              </a:r>
            </a:p>
          </p:txBody>
        </p:sp>
        <p:sp>
          <p:nvSpPr>
            <p:cNvPr id="512" name="Hộp Văn bản 511">
              <a:extLst>
                <a:ext uri="{FF2B5EF4-FFF2-40B4-BE49-F238E27FC236}">
                  <a16:creationId xmlns:a16="http://schemas.microsoft.com/office/drawing/2014/main" id="{CCF38FF2-E460-B8AE-303E-9722EE4A2BA0}"/>
                </a:ext>
              </a:extLst>
            </p:cNvPr>
            <p:cNvSpPr txBox="1"/>
            <p:nvPr/>
          </p:nvSpPr>
          <p:spPr>
            <a:xfrm>
              <a:off x="4684775" y="3497509"/>
              <a:ext cx="258549" cy="200055"/>
            </a:xfrm>
            <a:prstGeom prst="rect">
              <a:avLst/>
            </a:prstGeom>
            <a:noFill/>
          </p:spPr>
          <p:txBody>
            <a:bodyPr wrap="square" rtlCol="0">
              <a:spAutoFit/>
            </a:bodyPr>
            <a:lstStyle/>
            <a:p>
              <a:r>
                <a:rPr lang="en-US" sz="700"/>
                <a:t>7</a:t>
              </a:r>
            </a:p>
          </p:txBody>
        </p:sp>
        <p:sp>
          <p:nvSpPr>
            <p:cNvPr id="513" name="Hộp Văn bản 512">
              <a:extLst>
                <a:ext uri="{FF2B5EF4-FFF2-40B4-BE49-F238E27FC236}">
                  <a16:creationId xmlns:a16="http://schemas.microsoft.com/office/drawing/2014/main" id="{EA94D455-4C8D-8064-5C91-5D7A4AFA8451}"/>
                </a:ext>
              </a:extLst>
            </p:cNvPr>
            <p:cNvSpPr txBox="1"/>
            <p:nvPr/>
          </p:nvSpPr>
          <p:spPr>
            <a:xfrm>
              <a:off x="4538591" y="3491478"/>
              <a:ext cx="258549" cy="200055"/>
            </a:xfrm>
            <a:prstGeom prst="rect">
              <a:avLst/>
            </a:prstGeom>
            <a:noFill/>
          </p:spPr>
          <p:txBody>
            <a:bodyPr wrap="square" rtlCol="0">
              <a:spAutoFit/>
            </a:bodyPr>
            <a:lstStyle/>
            <a:p>
              <a:r>
                <a:rPr lang="en-US" sz="700"/>
                <a:t>7</a:t>
              </a:r>
            </a:p>
          </p:txBody>
        </p:sp>
        <p:sp>
          <p:nvSpPr>
            <p:cNvPr id="514" name="Hộp Văn bản 513">
              <a:extLst>
                <a:ext uri="{FF2B5EF4-FFF2-40B4-BE49-F238E27FC236}">
                  <a16:creationId xmlns:a16="http://schemas.microsoft.com/office/drawing/2014/main" id="{CF8D838A-2BFF-4BC7-79A5-ABD2C0DA6D86}"/>
                </a:ext>
              </a:extLst>
            </p:cNvPr>
            <p:cNvSpPr txBox="1"/>
            <p:nvPr/>
          </p:nvSpPr>
          <p:spPr>
            <a:xfrm>
              <a:off x="4370737" y="3501472"/>
              <a:ext cx="258549" cy="200055"/>
            </a:xfrm>
            <a:prstGeom prst="rect">
              <a:avLst/>
            </a:prstGeom>
            <a:noFill/>
          </p:spPr>
          <p:txBody>
            <a:bodyPr wrap="square" rtlCol="0">
              <a:spAutoFit/>
            </a:bodyPr>
            <a:lstStyle/>
            <a:p>
              <a:r>
                <a:rPr lang="en-US" sz="700"/>
                <a:t>8</a:t>
              </a:r>
            </a:p>
          </p:txBody>
        </p:sp>
        <p:sp>
          <p:nvSpPr>
            <p:cNvPr id="515" name="Hộp Văn bản 514">
              <a:extLst>
                <a:ext uri="{FF2B5EF4-FFF2-40B4-BE49-F238E27FC236}">
                  <a16:creationId xmlns:a16="http://schemas.microsoft.com/office/drawing/2014/main" id="{1D79949D-56E3-9BAC-CD2F-B9684C8B44F6}"/>
                </a:ext>
              </a:extLst>
            </p:cNvPr>
            <p:cNvSpPr txBox="1"/>
            <p:nvPr/>
          </p:nvSpPr>
          <p:spPr>
            <a:xfrm>
              <a:off x="4072441" y="3343362"/>
              <a:ext cx="258549" cy="200055"/>
            </a:xfrm>
            <a:prstGeom prst="rect">
              <a:avLst/>
            </a:prstGeom>
            <a:noFill/>
          </p:spPr>
          <p:txBody>
            <a:bodyPr wrap="square" rtlCol="0">
              <a:spAutoFit/>
            </a:bodyPr>
            <a:lstStyle/>
            <a:p>
              <a:r>
                <a:rPr lang="en-US" sz="700"/>
                <a:t>8</a:t>
              </a:r>
            </a:p>
          </p:txBody>
        </p:sp>
        <p:sp>
          <p:nvSpPr>
            <p:cNvPr id="516" name="Hộp Văn bản 515">
              <a:extLst>
                <a:ext uri="{FF2B5EF4-FFF2-40B4-BE49-F238E27FC236}">
                  <a16:creationId xmlns:a16="http://schemas.microsoft.com/office/drawing/2014/main" id="{797B47E7-242B-809F-CFB4-B73836D77C20}"/>
                </a:ext>
              </a:extLst>
            </p:cNvPr>
            <p:cNvSpPr txBox="1"/>
            <p:nvPr/>
          </p:nvSpPr>
          <p:spPr>
            <a:xfrm>
              <a:off x="4059127" y="3201473"/>
              <a:ext cx="258549" cy="200055"/>
            </a:xfrm>
            <a:prstGeom prst="rect">
              <a:avLst/>
            </a:prstGeom>
            <a:noFill/>
          </p:spPr>
          <p:txBody>
            <a:bodyPr wrap="square" rtlCol="0">
              <a:spAutoFit/>
            </a:bodyPr>
            <a:lstStyle/>
            <a:p>
              <a:r>
                <a:rPr lang="en-US" sz="700"/>
                <a:t>8</a:t>
              </a:r>
            </a:p>
          </p:txBody>
        </p:sp>
        <p:sp>
          <p:nvSpPr>
            <p:cNvPr id="517" name="Hộp Văn bản 516">
              <a:extLst>
                <a:ext uri="{FF2B5EF4-FFF2-40B4-BE49-F238E27FC236}">
                  <a16:creationId xmlns:a16="http://schemas.microsoft.com/office/drawing/2014/main" id="{65CE91BC-6314-306F-DA0E-78F7F22F0224}"/>
                </a:ext>
              </a:extLst>
            </p:cNvPr>
            <p:cNvSpPr txBox="1"/>
            <p:nvPr/>
          </p:nvSpPr>
          <p:spPr>
            <a:xfrm>
              <a:off x="4068788" y="3054877"/>
              <a:ext cx="258549" cy="200055"/>
            </a:xfrm>
            <a:prstGeom prst="rect">
              <a:avLst/>
            </a:prstGeom>
            <a:noFill/>
          </p:spPr>
          <p:txBody>
            <a:bodyPr wrap="square" rtlCol="0">
              <a:spAutoFit/>
            </a:bodyPr>
            <a:lstStyle/>
            <a:p>
              <a:r>
                <a:rPr lang="en-US" sz="700"/>
                <a:t>9</a:t>
              </a:r>
            </a:p>
          </p:txBody>
        </p:sp>
        <p:sp>
          <p:nvSpPr>
            <p:cNvPr id="518" name="Hộp Văn bản 517">
              <a:extLst>
                <a:ext uri="{FF2B5EF4-FFF2-40B4-BE49-F238E27FC236}">
                  <a16:creationId xmlns:a16="http://schemas.microsoft.com/office/drawing/2014/main" id="{5FB3261D-8160-2AEE-C1AA-14AAC11F1DA7}"/>
                </a:ext>
              </a:extLst>
            </p:cNvPr>
            <p:cNvSpPr txBox="1"/>
            <p:nvPr/>
          </p:nvSpPr>
          <p:spPr>
            <a:xfrm>
              <a:off x="4059740" y="2902960"/>
              <a:ext cx="258549" cy="200055"/>
            </a:xfrm>
            <a:prstGeom prst="rect">
              <a:avLst/>
            </a:prstGeom>
            <a:noFill/>
          </p:spPr>
          <p:txBody>
            <a:bodyPr wrap="square" rtlCol="0">
              <a:spAutoFit/>
            </a:bodyPr>
            <a:lstStyle/>
            <a:p>
              <a:r>
                <a:rPr lang="en-US" sz="700"/>
                <a:t>9</a:t>
              </a:r>
            </a:p>
          </p:txBody>
        </p:sp>
        <p:sp>
          <p:nvSpPr>
            <p:cNvPr id="519" name="Hộp Văn bản 518">
              <a:extLst>
                <a:ext uri="{FF2B5EF4-FFF2-40B4-BE49-F238E27FC236}">
                  <a16:creationId xmlns:a16="http://schemas.microsoft.com/office/drawing/2014/main" id="{0232D8C3-54C4-9852-00F2-81F99416FF83}"/>
                </a:ext>
              </a:extLst>
            </p:cNvPr>
            <p:cNvSpPr txBox="1"/>
            <p:nvPr/>
          </p:nvSpPr>
          <p:spPr>
            <a:xfrm>
              <a:off x="4050692" y="2751042"/>
              <a:ext cx="258549" cy="200055"/>
            </a:xfrm>
            <a:prstGeom prst="rect">
              <a:avLst/>
            </a:prstGeom>
            <a:noFill/>
          </p:spPr>
          <p:txBody>
            <a:bodyPr wrap="square" rtlCol="0">
              <a:spAutoFit/>
            </a:bodyPr>
            <a:lstStyle/>
            <a:p>
              <a:r>
                <a:rPr lang="en-US" sz="700"/>
                <a:t>9</a:t>
              </a:r>
            </a:p>
          </p:txBody>
        </p:sp>
        <p:sp>
          <p:nvSpPr>
            <p:cNvPr id="520" name="Hộp Văn bản 519">
              <a:extLst>
                <a:ext uri="{FF2B5EF4-FFF2-40B4-BE49-F238E27FC236}">
                  <a16:creationId xmlns:a16="http://schemas.microsoft.com/office/drawing/2014/main" id="{BD4B95E6-2C44-4744-CDBA-2D17851CEC52}"/>
                </a:ext>
              </a:extLst>
            </p:cNvPr>
            <p:cNvSpPr txBox="1"/>
            <p:nvPr/>
          </p:nvSpPr>
          <p:spPr>
            <a:xfrm>
              <a:off x="5139895" y="2602000"/>
              <a:ext cx="258549" cy="200055"/>
            </a:xfrm>
            <a:prstGeom prst="rect">
              <a:avLst/>
            </a:prstGeom>
            <a:noFill/>
          </p:spPr>
          <p:txBody>
            <a:bodyPr wrap="square" rtlCol="0">
              <a:spAutoFit/>
            </a:bodyPr>
            <a:lstStyle/>
            <a:p>
              <a:r>
                <a:rPr lang="en-US" sz="700"/>
                <a:t>9</a:t>
              </a:r>
            </a:p>
          </p:txBody>
        </p:sp>
        <p:sp>
          <p:nvSpPr>
            <p:cNvPr id="521" name="Hộp Văn bản 520">
              <a:extLst>
                <a:ext uri="{FF2B5EF4-FFF2-40B4-BE49-F238E27FC236}">
                  <a16:creationId xmlns:a16="http://schemas.microsoft.com/office/drawing/2014/main" id="{46DCFD21-7B1C-F10C-0E0E-FAA221A586F8}"/>
                </a:ext>
              </a:extLst>
            </p:cNvPr>
            <p:cNvSpPr txBox="1"/>
            <p:nvPr/>
          </p:nvSpPr>
          <p:spPr>
            <a:xfrm>
              <a:off x="5898071" y="2452363"/>
              <a:ext cx="258549" cy="200055"/>
            </a:xfrm>
            <a:prstGeom prst="rect">
              <a:avLst/>
            </a:prstGeom>
            <a:noFill/>
          </p:spPr>
          <p:txBody>
            <a:bodyPr wrap="square" rtlCol="0">
              <a:spAutoFit/>
            </a:bodyPr>
            <a:lstStyle/>
            <a:p>
              <a:r>
                <a:rPr lang="en-US" sz="700"/>
                <a:t>9</a:t>
              </a:r>
            </a:p>
          </p:txBody>
        </p:sp>
        <p:sp>
          <p:nvSpPr>
            <p:cNvPr id="522" name="Hộp Văn bản 521">
              <a:extLst>
                <a:ext uri="{FF2B5EF4-FFF2-40B4-BE49-F238E27FC236}">
                  <a16:creationId xmlns:a16="http://schemas.microsoft.com/office/drawing/2014/main" id="{8291542E-55EF-A86B-8EB1-5FD7C0C66282}"/>
                </a:ext>
              </a:extLst>
            </p:cNvPr>
            <p:cNvSpPr txBox="1"/>
            <p:nvPr/>
          </p:nvSpPr>
          <p:spPr>
            <a:xfrm>
              <a:off x="5301017" y="3497570"/>
              <a:ext cx="258549" cy="200055"/>
            </a:xfrm>
            <a:prstGeom prst="rect">
              <a:avLst/>
            </a:prstGeom>
            <a:noFill/>
          </p:spPr>
          <p:txBody>
            <a:bodyPr wrap="square" rtlCol="0">
              <a:spAutoFit/>
            </a:bodyPr>
            <a:lstStyle/>
            <a:p>
              <a:r>
                <a:rPr lang="en-US" sz="700"/>
                <a:t>9</a:t>
              </a:r>
            </a:p>
          </p:txBody>
        </p:sp>
        <p:sp>
          <p:nvSpPr>
            <p:cNvPr id="523" name="Hộp Văn bản 522">
              <a:extLst>
                <a:ext uri="{FF2B5EF4-FFF2-40B4-BE49-F238E27FC236}">
                  <a16:creationId xmlns:a16="http://schemas.microsoft.com/office/drawing/2014/main" id="{47938DFB-EA7B-E505-E37D-86D2A5DEE322}"/>
                </a:ext>
              </a:extLst>
            </p:cNvPr>
            <p:cNvSpPr txBox="1"/>
            <p:nvPr/>
          </p:nvSpPr>
          <p:spPr>
            <a:xfrm>
              <a:off x="4828345" y="4087880"/>
              <a:ext cx="258549" cy="200055"/>
            </a:xfrm>
            <a:prstGeom prst="rect">
              <a:avLst/>
            </a:prstGeom>
            <a:noFill/>
          </p:spPr>
          <p:txBody>
            <a:bodyPr wrap="square" rtlCol="0">
              <a:spAutoFit/>
            </a:bodyPr>
            <a:lstStyle/>
            <a:p>
              <a:r>
                <a:rPr lang="en-US" sz="700"/>
                <a:t>9</a:t>
              </a:r>
            </a:p>
          </p:txBody>
        </p:sp>
        <p:sp>
          <p:nvSpPr>
            <p:cNvPr id="525" name="Hộp Văn bản 524">
              <a:extLst>
                <a:ext uri="{FF2B5EF4-FFF2-40B4-BE49-F238E27FC236}">
                  <a16:creationId xmlns:a16="http://schemas.microsoft.com/office/drawing/2014/main" id="{450EE7D9-EC5A-5A77-57FA-8421B132B1C6}"/>
                </a:ext>
              </a:extLst>
            </p:cNvPr>
            <p:cNvSpPr txBox="1"/>
            <p:nvPr/>
          </p:nvSpPr>
          <p:spPr>
            <a:xfrm>
              <a:off x="5145644" y="4092829"/>
              <a:ext cx="258549" cy="200055"/>
            </a:xfrm>
            <a:prstGeom prst="rect">
              <a:avLst/>
            </a:prstGeom>
            <a:noFill/>
          </p:spPr>
          <p:txBody>
            <a:bodyPr wrap="square" rtlCol="0">
              <a:spAutoFit/>
            </a:bodyPr>
            <a:lstStyle/>
            <a:p>
              <a:r>
                <a:rPr lang="en-US" sz="700"/>
                <a:t>9</a:t>
              </a:r>
            </a:p>
          </p:txBody>
        </p:sp>
        <p:sp>
          <p:nvSpPr>
            <p:cNvPr id="526" name="Hộp Văn bản 525">
              <a:extLst>
                <a:ext uri="{FF2B5EF4-FFF2-40B4-BE49-F238E27FC236}">
                  <a16:creationId xmlns:a16="http://schemas.microsoft.com/office/drawing/2014/main" id="{0A11B459-456E-DB5B-C536-03CAEEDA3559}"/>
                </a:ext>
              </a:extLst>
            </p:cNvPr>
            <p:cNvSpPr txBox="1"/>
            <p:nvPr/>
          </p:nvSpPr>
          <p:spPr>
            <a:xfrm>
              <a:off x="5298225" y="3950120"/>
              <a:ext cx="258549" cy="200055"/>
            </a:xfrm>
            <a:prstGeom prst="rect">
              <a:avLst/>
            </a:prstGeom>
            <a:noFill/>
          </p:spPr>
          <p:txBody>
            <a:bodyPr wrap="square" rtlCol="0">
              <a:spAutoFit/>
            </a:bodyPr>
            <a:lstStyle/>
            <a:p>
              <a:r>
                <a:rPr lang="en-US" sz="700"/>
                <a:t>9</a:t>
              </a:r>
            </a:p>
          </p:txBody>
        </p:sp>
        <p:sp>
          <p:nvSpPr>
            <p:cNvPr id="527" name="Hộp Văn bản 526">
              <a:extLst>
                <a:ext uri="{FF2B5EF4-FFF2-40B4-BE49-F238E27FC236}">
                  <a16:creationId xmlns:a16="http://schemas.microsoft.com/office/drawing/2014/main" id="{3EB480F6-5063-060A-4383-125F61593F8F}"/>
                </a:ext>
              </a:extLst>
            </p:cNvPr>
            <p:cNvSpPr txBox="1"/>
            <p:nvPr/>
          </p:nvSpPr>
          <p:spPr>
            <a:xfrm>
              <a:off x="5450807" y="3807410"/>
              <a:ext cx="258549" cy="200055"/>
            </a:xfrm>
            <a:prstGeom prst="rect">
              <a:avLst/>
            </a:prstGeom>
            <a:noFill/>
          </p:spPr>
          <p:txBody>
            <a:bodyPr wrap="square" rtlCol="0">
              <a:spAutoFit/>
            </a:bodyPr>
            <a:lstStyle/>
            <a:p>
              <a:r>
                <a:rPr lang="en-US" sz="700"/>
                <a:t>9</a:t>
              </a:r>
            </a:p>
          </p:txBody>
        </p:sp>
        <p:sp>
          <p:nvSpPr>
            <p:cNvPr id="528" name="Hộp Văn bản 527">
              <a:extLst>
                <a:ext uri="{FF2B5EF4-FFF2-40B4-BE49-F238E27FC236}">
                  <a16:creationId xmlns:a16="http://schemas.microsoft.com/office/drawing/2014/main" id="{F32E2EE0-77C0-F962-F9FA-F1DC501862D3}"/>
                </a:ext>
              </a:extLst>
            </p:cNvPr>
            <p:cNvSpPr txBox="1"/>
            <p:nvPr/>
          </p:nvSpPr>
          <p:spPr>
            <a:xfrm>
              <a:off x="4544807" y="3637847"/>
              <a:ext cx="258549" cy="200055"/>
            </a:xfrm>
            <a:prstGeom prst="rect">
              <a:avLst/>
            </a:prstGeom>
            <a:noFill/>
          </p:spPr>
          <p:txBody>
            <a:bodyPr wrap="square" rtlCol="0">
              <a:spAutoFit/>
            </a:bodyPr>
            <a:lstStyle/>
            <a:p>
              <a:r>
                <a:rPr lang="en-US" sz="700"/>
                <a:t>8</a:t>
              </a:r>
            </a:p>
          </p:txBody>
        </p:sp>
        <p:sp>
          <p:nvSpPr>
            <p:cNvPr id="529" name="Hộp Văn bản 528">
              <a:extLst>
                <a:ext uri="{FF2B5EF4-FFF2-40B4-BE49-F238E27FC236}">
                  <a16:creationId xmlns:a16="http://schemas.microsoft.com/office/drawing/2014/main" id="{AAAE5A1E-E2C9-1728-ABD9-AA3523B89F66}"/>
                </a:ext>
              </a:extLst>
            </p:cNvPr>
            <p:cNvSpPr txBox="1"/>
            <p:nvPr/>
          </p:nvSpPr>
          <p:spPr>
            <a:xfrm>
              <a:off x="4372110" y="3637807"/>
              <a:ext cx="258549" cy="200055"/>
            </a:xfrm>
            <a:prstGeom prst="rect">
              <a:avLst/>
            </a:prstGeom>
            <a:noFill/>
          </p:spPr>
          <p:txBody>
            <a:bodyPr wrap="square" rtlCol="0">
              <a:spAutoFit/>
            </a:bodyPr>
            <a:lstStyle/>
            <a:p>
              <a:r>
                <a:rPr lang="en-US" sz="700"/>
                <a:t>8</a:t>
              </a:r>
            </a:p>
          </p:txBody>
        </p:sp>
        <p:sp>
          <p:nvSpPr>
            <p:cNvPr id="530" name="Hộp Văn bản 529">
              <a:extLst>
                <a:ext uri="{FF2B5EF4-FFF2-40B4-BE49-F238E27FC236}">
                  <a16:creationId xmlns:a16="http://schemas.microsoft.com/office/drawing/2014/main" id="{9378DC0C-D930-65DF-633A-E0EF377EBE54}"/>
                </a:ext>
              </a:extLst>
            </p:cNvPr>
            <p:cNvSpPr txBox="1"/>
            <p:nvPr/>
          </p:nvSpPr>
          <p:spPr>
            <a:xfrm>
              <a:off x="4523633" y="3805208"/>
              <a:ext cx="258549" cy="200055"/>
            </a:xfrm>
            <a:prstGeom prst="rect">
              <a:avLst/>
            </a:prstGeom>
            <a:noFill/>
          </p:spPr>
          <p:txBody>
            <a:bodyPr wrap="square" rtlCol="0">
              <a:spAutoFit/>
            </a:bodyPr>
            <a:lstStyle/>
            <a:p>
              <a:r>
                <a:rPr lang="en-US" sz="700"/>
                <a:t>8</a:t>
              </a:r>
            </a:p>
          </p:txBody>
        </p:sp>
        <p:sp>
          <p:nvSpPr>
            <p:cNvPr id="531" name="Hộp Văn bản 530">
              <a:extLst>
                <a:ext uri="{FF2B5EF4-FFF2-40B4-BE49-F238E27FC236}">
                  <a16:creationId xmlns:a16="http://schemas.microsoft.com/office/drawing/2014/main" id="{466DB860-DC13-B63F-40DE-8EB907C02E0F}"/>
                </a:ext>
              </a:extLst>
            </p:cNvPr>
            <p:cNvSpPr txBox="1"/>
            <p:nvPr/>
          </p:nvSpPr>
          <p:spPr>
            <a:xfrm>
              <a:off x="4992844" y="3496722"/>
              <a:ext cx="258549" cy="200055"/>
            </a:xfrm>
            <a:prstGeom prst="rect">
              <a:avLst/>
            </a:prstGeom>
            <a:noFill/>
          </p:spPr>
          <p:txBody>
            <a:bodyPr wrap="square" rtlCol="0">
              <a:spAutoFit/>
            </a:bodyPr>
            <a:lstStyle/>
            <a:p>
              <a:r>
                <a:rPr lang="en-US" sz="700"/>
                <a:t>8</a:t>
              </a:r>
            </a:p>
          </p:txBody>
        </p:sp>
        <p:sp>
          <p:nvSpPr>
            <p:cNvPr id="532" name="Hộp Văn bản 531">
              <a:extLst>
                <a:ext uri="{FF2B5EF4-FFF2-40B4-BE49-F238E27FC236}">
                  <a16:creationId xmlns:a16="http://schemas.microsoft.com/office/drawing/2014/main" id="{B9281B5F-330C-F5F7-464E-7F91E56DB862}"/>
                </a:ext>
              </a:extLst>
            </p:cNvPr>
            <p:cNvSpPr txBox="1"/>
            <p:nvPr/>
          </p:nvSpPr>
          <p:spPr>
            <a:xfrm>
              <a:off x="5155119" y="3496722"/>
              <a:ext cx="258549" cy="200055"/>
            </a:xfrm>
            <a:prstGeom prst="rect">
              <a:avLst/>
            </a:prstGeom>
            <a:noFill/>
          </p:spPr>
          <p:txBody>
            <a:bodyPr wrap="square" rtlCol="0">
              <a:spAutoFit/>
            </a:bodyPr>
            <a:lstStyle/>
            <a:p>
              <a:r>
                <a:rPr lang="en-US" sz="700"/>
                <a:t>8</a:t>
              </a:r>
            </a:p>
          </p:txBody>
        </p:sp>
        <p:sp>
          <p:nvSpPr>
            <p:cNvPr id="533" name="Hộp Văn bản 532">
              <a:extLst>
                <a:ext uri="{FF2B5EF4-FFF2-40B4-BE49-F238E27FC236}">
                  <a16:creationId xmlns:a16="http://schemas.microsoft.com/office/drawing/2014/main" id="{9F2DE468-4DF8-AC0F-971F-1FF6129A3C6B}"/>
                </a:ext>
              </a:extLst>
            </p:cNvPr>
            <p:cNvSpPr txBox="1"/>
            <p:nvPr/>
          </p:nvSpPr>
          <p:spPr>
            <a:xfrm>
              <a:off x="5442535" y="3491842"/>
              <a:ext cx="258549" cy="200055"/>
            </a:xfrm>
            <a:prstGeom prst="rect">
              <a:avLst/>
            </a:prstGeom>
            <a:noFill/>
          </p:spPr>
          <p:txBody>
            <a:bodyPr wrap="square" rtlCol="0">
              <a:spAutoFit/>
            </a:bodyPr>
            <a:lstStyle/>
            <a:p>
              <a:r>
                <a:rPr lang="en-US" sz="700"/>
                <a:t>8</a:t>
              </a:r>
            </a:p>
          </p:txBody>
        </p:sp>
        <p:sp>
          <p:nvSpPr>
            <p:cNvPr id="534" name="Hộp Văn bản 533">
              <a:extLst>
                <a:ext uri="{FF2B5EF4-FFF2-40B4-BE49-F238E27FC236}">
                  <a16:creationId xmlns:a16="http://schemas.microsoft.com/office/drawing/2014/main" id="{597DFE9A-8E99-4C69-7A65-91E67621EF8A}"/>
                </a:ext>
              </a:extLst>
            </p:cNvPr>
            <p:cNvSpPr txBox="1"/>
            <p:nvPr/>
          </p:nvSpPr>
          <p:spPr>
            <a:xfrm>
              <a:off x="5729951" y="3486962"/>
              <a:ext cx="258549" cy="200055"/>
            </a:xfrm>
            <a:prstGeom prst="rect">
              <a:avLst/>
            </a:prstGeom>
            <a:noFill/>
          </p:spPr>
          <p:txBody>
            <a:bodyPr wrap="square" rtlCol="0">
              <a:spAutoFit/>
            </a:bodyPr>
            <a:lstStyle/>
            <a:p>
              <a:r>
                <a:rPr lang="en-US" sz="700"/>
                <a:t>8</a:t>
              </a:r>
            </a:p>
          </p:txBody>
        </p:sp>
        <p:sp>
          <p:nvSpPr>
            <p:cNvPr id="535" name="Hộp Văn bản 534">
              <a:extLst>
                <a:ext uri="{FF2B5EF4-FFF2-40B4-BE49-F238E27FC236}">
                  <a16:creationId xmlns:a16="http://schemas.microsoft.com/office/drawing/2014/main" id="{BC5AF075-7382-2ECB-0ADE-66B76086BE85}"/>
                </a:ext>
              </a:extLst>
            </p:cNvPr>
            <p:cNvSpPr txBox="1"/>
            <p:nvPr/>
          </p:nvSpPr>
          <p:spPr>
            <a:xfrm>
              <a:off x="5606806" y="3495928"/>
              <a:ext cx="258549" cy="200055"/>
            </a:xfrm>
            <a:prstGeom prst="rect">
              <a:avLst/>
            </a:prstGeom>
            <a:noFill/>
          </p:spPr>
          <p:txBody>
            <a:bodyPr wrap="square" rtlCol="0">
              <a:spAutoFit/>
            </a:bodyPr>
            <a:lstStyle/>
            <a:p>
              <a:r>
                <a:rPr lang="en-US" sz="700"/>
                <a:t>8</a:t>
              </a:r>
            </a:p>
          </p:txBody>
        </p:sp>
        <p:sp>
          <p:nvSpPr>
            <p:cNvPr id="536" name="Hộp Văn bản 535">
              <a:extLst>
                <a:ext uri="{FF2B5EF4-FFF2-40B4-BE49-F238E27FC236}">
                  <a16:creationId xmlns:a16="http://schemas.microsoft.com/office/drawing/2014/main" id="{A33914F0-5674-08B7-85AF-38A0C178524D}"/>
                </a:ext>
              </a:extLst>
            </p:cNvPr>
            <p:cNvSpPr txBox="1"/>
            <p:nvPr/>
          </p:nvSpPr>
          <p:spPr>
            <a:xfrm>
              <a:off x="5447562" y="3647568"/>
              <a:ext cx="258549" cy="200055"/>
            </a:xfrm>
            <a:prstGeom prst="rect">
              <a:avLst/>
            </a:prstGeom>
            <a:noFill/>
          </p:spPr>
          <p:txBody>
            <a:bodyPr wrap="square" rtlCol="0">
              <a:spAutoFit/>
            </a:bodyPr>
            <a:lstStyle/>
            <a:p>
              <a:r>
                <a:rPr lang="en-US" sz="700"/>
                <a:t>8</a:t>
              </a:r>
            </a:p>
          </p:txBody>
        </p:sp>
        <p:sp>
          <p:nvSpPr>
            <p:cNvPr id="537" name="Hộp Văn bản 536">
              <a:extLst>
                <a:ext uri="{FF2B5EF4-FFF2-40B4-BE49-F238E27FC236}">
                  <a16:creationId xmlns:a16="http://schemas.microsoft.com/office/drawing/2014/main" id="{C8553695-619C-7F9E-311D-B8BEBBACF95D}"/>
                </a:ext>
              </a:extLst>
            </p:cNvPr>
            <p:cNvSpPr txBox="1"/>
            <p:nvPr/>
          </p:nvSpPr>
          <p:spPr>
            <a:xfrm>
              <a:off x="5298121" y="3648184"/>
              <a:ext cx="258549" cy="200055"/>
            </a:xfrm>
            <a:prstGeom prst="rect">
              <a:avLst/>
            </a:prstGeom>
            <a:noFill/>
          </p:spPr>
          <p:txBody>
            <a:bodyPr wrap="square" rtlCol="0">
              <a:spAutoFit/>
            </a:bodyPr>
            <a:lstStyle/>
            <a:p>
              <a:r>
                <a:rPr lang="en-US" sz="700"/>
                <a:t>8</a:t>
              </a:r>
            </a:p>
          </p:txBody>
        </p:sp>
        <p:sp>
          <p:nvSpPr>
            <p:cNvPr id="538" name="Hộp Văn bản 537">
              <a:extLst>
                <a:ext uri="{FF2B5EF4-FFF2-40B4-BE49-F238E27FC236}">
                  <a16:creationId xmlns:a16="http://schemas.microsoft.com/office/drawing/2014/main" id="{E9413ED5-7C84-FC0B-B25D-C71D3F6A2AC4}"/>
                </a:ext>
              </a:extLst>
            </p:cNvPr>
            <p:cNvSpPr txBox="1"/>
            <p:nvPr/>
          </p:nvSpPr>
          <p:spPr>
            <a:xfrm>
              <a:off x="4979748" y="3652635"/>
              <a:ext cx="258549" cy="200055"/>
            </a:xfrm>
            <a:prstGeom prst="rect">
              <a:avLst/>
            </a:prstGeom>
            <a:noFill/>
          </p:spPr>
          <p:txBody>
            <a:bodyPr wrap="square" rtlCol="0">
              <a:spAutoFit/>
            </a:bodyPr>
            <a:lstStyle/>
            <a:p>
              <a:r>
                <a:rPr lang="en-US" sz="700"/>
                <a:t>8</a:t>
              </a:r>
            </a:p>
          </p:txBody>
        </p:sp>
        <p:sp>
          <p:nvSpPr>
            <p:cNvPr id="539" name="Hộp Văn bản 538">
              <a:extLst>
                <a:ext uri="{FF2B5EF4-FFF2-40B4-BE49-F238E27FC236}">
                  <a16:creationId xmlns:a16="http://schemas.microsoft.com/office/drawing/2014/main" id="{41136FF2-D84E-55DD-34F0-282C2EF325C8}"/>
                </a:ext>
              </a:extLst>
            </p:cNvPr>
            <p:cNvSpPr txBox="1"/>
            <p:nvPr/>
          </p:nvSpPr>
          <p:spPr>
            <a:xfrm>
              <a:off x="4688346" y="3647511"/>
              <a:ext cx="258549" cy="200055"/>
            </a:xfrm>
            <a:prstGeom prst="rect">
              <a:avLst/>
            </a:prstGeom>
            <a:noFill/>
          </p:spPr>
          <p:txBody>
            <a:bodyPr wrap="square" rtlCol="0">
              <a:spAutoFit/>
            </a:bodyPr>
            <a:lstStyle/>
            <a:p>
              <a:r>
                <a:rPr lang="en-US" sz="700"/>
                <a:t>6</a:t>
              </a:r>
            </a:p>
          </p:txBody>
        </p:sp>
        <p:sp>
          <p:nvSpPr>
            <p:cNvPr id="540" name="Hộp Văn bản 539">
              <a:extLst>
                <a:ext uri="{FF2B5EF4-FFF2-40B4-BE49-F238E27FC236}">
                  <a16:creationId xmlns:a16="http://schemas.microsoft.com/office/drawing/2014/main" id="{8F5CA757-F917-2A2D-8B82-D121B595BBAA}"/>
                </a:ext>
              </a:extLst>
            </p:cNvPr>
            <p:cNvSpPr txBox="1"/>
            <p:nvPr/>
          </p:nvSpPr>
          <p:spPr>
            <a:xfrm>
              <a:off x="4678514" y="3935121"/>
              <a:ext cx="258549" cy="200055"/>
            </a:xfrm>
            <a:prstGeom prst="rect">
              <a:avLst/>
            </a:prstGeom>
            <a:noFill/>
          </p:spPr>
          <p:txBody>
            <a:bodyPr wrap="square" rtlCol="0">
              <a:spAutoFit/>
            </a:bodyPr>
            <a:lstStyle/>
            <a:p>
              <a:r>
                <a:rPr lang="en-US" sz="700"/>
                <a:t>6</a:t>
              </a:r>
            </a:p>
          </p:txBody>
        </p:sp>
        <p:sp>
          <p:nvSpPr>
            <p:cNvPr id="541" name="Hộp Văn bản 540">
              <a:extLst>
                <a:ext uri="{FF2B5EF4-FFF2-40B4-BE49-F238E27FC236}">
                  <a16:creationId xmlns:a16="http://schemas.microsoft.com/office/drawing/2014/main" id="{EC68CCC0-1B21-9A91-A07D-C866EE09545E}"/>
                </a:ext>
              </a:extLst>
            </p:cNvPr>
            <p:cNvSpPr txBox="1"/>
            <p:nvPr/>
          </p:nvSpPr>
          <p:spPr>
            <a:xfrm>
              <a:off x="5619073" y="3650751"/>
              <a:ext cx="258549" cy="200055"/>
            </a:xfrm>
            <a:prstGeom prst="rect">
              <a:avLst/>
            </a:prstGeom>
            <a:noFill/>
          </p:spPr>
          <p:txBody>
            <a:bodyPr wrap="square" rtlCol="0">
              <a:spAutoFit/>
            </a:bodyPr>
            <a:lstStyle/>
            <a:p>
              <a:r>
                <a:rPr lang="en-US" sz="700"/>
                <a:t>6</a:t>
              </a:r>
            </a:p>
          </p:txBody>
        </p:sp>
        <p:sp>
          <p:nvSpPr>
            <p:cNvPr id="542" name="Hộp Văn bản 541">
              <a:extLst>
                <a:ext uri="{FF2B5EF4-FFF2-40B4-BE49-F238E27FC236}">
                  <a16:creationId xmlns:a16="http://schemas.microsoft.com/office/drawing/2014/main" id="{5846F9F2-508F-F120-6551-B09C065A9806}"/>
                </a:ext>
              </a:extLst>
            </p:cNvPr>
            <p:cNvSpPr txBox="1"/>
            <p:nvPr/>
          </p:nvSpPr>
          <p:spPr>
            <a:xfrm>
              <a:off x="4219213" y="3495992"/>
              <a:ext cx="258549" cy="200055"/>
            </a:xfrm>
            <a:prstGeom prst="rect">
              <a:avLst/>
            </a:prstGeom>
            <a:noFill/>
          </p:spPr>
          <p:txBody>
            <a:bodyPr wrap="square" rtlCol="0">
              <a:spAutoFit/>
            </a:bodyPr>
            <a:lstStyle/>
            <a:p>
              <a:r>
                <a:rPr lang="en-US" sz="700"/>
                <a:t>6</a:t>
              </a:r>
            </a:p>
          </p:txBody>
        </p:sp>
        <p:sp>
          <p:nvSpPr>
            <p:cNvPr id="543" name="Hộp Văn bản 542">
              <a:extLst>
                <a:ext uri="{FF2B5EF4-FFF2-40B4-BE49-F238E27FC236}">
                  <a16:creationId xmlns:a16="http://schemas.microsoft.com/office/drawing/2014/main" id="{E819E861-5D09-1859-1AED-9CA445A80DA5}"/>
                </a:ext>
              </a:extLst>
            </p:cNvPr>
            <p:cNvSpPr txBox="1"/>
            <p:nvPr/>
          </p:nvSpPr>
          <p:spPr>
            <a:xfrm>
              <a:off x="4366238" y="3210738"/>
              <a:ext cx="258549" cy="200055"/>
            </a:xfrm>
            <a:prstGeom prst="rect">
              <a:avLst/>
            </a:prstGeom>
            <a:noFill/>
          </p:spPr>
          <p:txBody>
            <a:bodyPr wrap="square" rtlCol="0">
              <a:spAutoFit/>
            </a:bodyPr>
            <a:lstStyle/>
            <a:p>
              <a:r>
                <a:rPr lang="en-US" sz="700"/>
                <a:t>6</a:t>
              </a:r>
            </a:p>
          </p:txBody>
        </p:sp>
        <p:sp>
          <p:nvSpPr>
            <p:cNvPr id="544" name="Hộp Văn bản 543">
              <a:extLst>
                <a:ext uri="{FF2B5EF4-FFF2-40B4-BE49-F238E27FC236}">
                  <a16:creationId xmlns:a16="http://schemas.microsoft.com/office/drawing/2014/main" id="{1ADFFC35-E857-4BDE-691F-66DA799DDD79}"/>
                </a:ext>
              </a:extLst>
            </p:cNvPr>
            <p:cNvSpPr txBox="1"/>
            <p:nvPr/>
          </p:nvSpPr>
          <p:spPr>
            <a:xfrm>
              <a:off x="4985613" y="2899455"/>
              <a:ext cx="258549" cy="200055"/>
            </a:xfrm>
            <a:prstGeom prst="rect">
              <a:avLst/>
            </a:prstGeom>
            <a:noFill/>
          </p:spPr>
          <p:txBody>
            <a:bodyPr wrap="square" rtlCol="0">
              <a:spAutoFit/>
            </a:bodyPr>
            <a:lstStyle/>
            <a:p>
              <a:r>
                <a:rPr lang="en-US" sz="700"/>
                <a:t>5</a:t>
              </a:r>
            </a:p>
          </p:txBody>
        </p:sp>
        <p:sp>
          <p:nvSpPr>
            <p:cNvPr id="545" name="Hộp Văn bản 544">
              <a:extLst>
                <a:ext uri="{FF2B5EF4-FFF2-40B4-BE49-F238E27FC236}">
                  <a16:creationId xmlns:a16="http://schemas.microsoft.com/office/drawing/2014/main" id="{3D290D3C-96D1-2706-0B2D-E10CB4EBEAD8}"/>
                </a:ext>
              </a:extLst>
            </p:cNvPr>
            <p:cNvSpPr txBox="1"/>
            <p:nvPr/>
          </p:nvSpPr>
          <p:spPr>
            <a:xfrm>
              <a:off x="4527052" y="2891505"/>
              <a:ext cx="258549" cy="200055"/>
            </a:xfrm>
            <a:prstGeom prst="rect">
              <a:avLst/>
            </a:prstGeom>
            <a:noFill/>
          </p:spPr>
          <p:txBody>
            <a:bodyPr wrap="square" rtlCol="0">
              <a:spAutoFit/>
            </a:bodyPr>
            <a:lstStyle/>
            <a:p>
              <a:r>
                <a:rPr lang="en-US" sz="700"/>
                <a:t>5</a:t>
              </a:r>
            </a:p>
          </p:txBody>
        </p:sp>
        <p:sp>
          <p:nvSpPr>
            <p:cNvPr id="546" name="Hộp Văn bản 545">
              <a:extLst>
                <a:ext uri="{FF2B5EF4-FFF2-40B4-BE49-F238E27FC236}">
                  <a16:creationId xmlns:a16="http://schemas.microsoft.com/office/drawing/2014/main" id="{6EE7BBEE-D530-D16A-CBE8-C00AD479C4EA}"/>
                </a:ext>
              </a:extLst>
            </p:cNvPr>
            <p:cNvSpPr txBox="1"/>
            <p:nvPr/>
          </p:nvSpPr>
          <p:spPr>
            <a:xfrm>
              <a:off x="5302017" y="3047324"/>
              <a:ext cx="258549" cy="200055"/>
            </a:xfrm>
            <a:prstGeom prst="rect">
              <a:avLst/>
            </a:prstGeom>
            <a:noFill/>
          </p:spPr>
          <p:txBody>
            <a:bodyPr wrap="square" rtlCol="0">
              <a:spAutoFit/>
            </a:bodyPr>
            <a:lstStyle/>
            <a:p>
              <a:r>
                <a:rPr lang="en-US" sz="700"/>
                <a:t>5</a:t>
              </a:r>
            </a:p>
          </p:txBody>
        </p:sp>
        <p:sp>
          <p:nvSpPr>
            <p:cNvPr id="547" name="Hộp Văn bản 546">
              <a:extLst>
                <a:ext uri="{FF2B5EF4-FFF2-40B4-BE49-F238E27FC236}">
                  <a16:creationId xmlns:a16="http://schemas.microsoft.com/office/drawing/2014/main" id="{55380301-0A8F-6CE9-B908-0802C238328C}"/>
                </a:ext>
              </a:extLst>
            </p:cNvPr>
            <p:cNvSpPr txBox="1"/>
            <p:nvPr/>
          </p:nvSpPr>
          <p:spPr>
            <a:xfrm>
              <a:off x="5453907" y="2745863"/>
              <a:ext cx="258549" cy="200055"/>
            </a:xfrm>
            <a:prstGeom prst="rect">
              <a:avLst/>
            </a:prstGeom>
            <a:noFill/>
          </p:spPr>
          <p:txBody>
            <a:bodyPr wrap="square" rtlCol="0">
              <a:spAutoFit/>
            </a:bodyPr>
            <a:lstStyle/>
            <a:p>
              <a:r>
                <a:rPr lang="en-US" sz="700"/>
                <a:t>5</a:t>
              </a:r>
            </a:p>
          </p:txBody>
        </p:sp>
        <p:sp>
          <p:nvSpPr>
            <p:cNvPr id="548" name="Hộp Văn bản 547">
              <a:extLst>
                <a:ext uri="{FF2B5EF4-FFF2-40B4-BE49-F238E27FC236}">
                  <a16:creationId xmlns:a16="http://schemas.microsoft.com/office/drawing/2014/main" id="{3CA693AD-E77D-5A9C-00CC-97BA58352353}"/>
                </a:ext>
              </a:extLst>
            </p:cNvPr>
            <p:cNvSpPr txBox="1"/>
            <p:nvPr/>
          </p:nvSpPr>
          <p:spPr>
            <a:xfrm>
              <a:off x="3898126" y="2895507"/>
              <a:ext cx="258549" cy="200055"/>
            </a:xfrm>
            <a:prstGeom prst="rect">
              <a:avLst/>
            </a:prstGeom>
            <a:noFill/>
          </p:spPr>
          <p:txBody>
            <a:bodyPr wrap="square" rtlCol="0">
              <a:spAutoFit/>
            </a:bodyPr>
            <a:lstStyle/>
            <a:p>
              <a:r>
                <a:rPr lang="en-US" sz="700"/>
                <a:t>5</a:t>
              </a:r>
            </a:p>
          </p:txBody>
        </p:sp>
        <p:sp>
          <p:nvSpPr>
            <p:cNvPr id="549" name="Hộp Văn bản 548">
              <a:extLst>
                <a:ext uri="{FF2B5EF4-FFF2-40B4-BE49-F238E27FC236}">
                  <a16:creationId xmlns:a16="http://schemas.microsoft.com/office/drawing/2014/main" id="{6C46B108-1ED2-3DBA-88A6-A51F9F32DB6E}"/>
                </a:ext>
              </a:extLst>
            </p:cNvPr>
            <p:cNvSpPr txBox="1"/>
            <p:nvPr/>
          </p:nvSpPr>
          <p:spPr>
            <a:xfrm>
              <a:off x="3906445" y="3053266"/>
              <a:ext cx="258549" cy="200055"/>
            </a:xfrm>
            <a:prstGeom prst="rect">
              <a:avLst/>
            </a:prstGeom>
            <a:noFill/>
          </p:spPr>
          <p:txBody>
            <a:bodyPr wrap="square" rtlCol="0">
              <a:spAutoFit/>
            </a:bodyPr>
            <a:lstStyle/>
            <a:p>
              <a:r>
                <a:rPr lang="en-US" sz="700"/>
                <a:t>5</a:t>
              </a:r>
            </a:p>
          </p:txBody>
        </p:sp>
        <p:sp>
          <p:nvSpPr>
            <p:cNvPr id="550" name="Hộp Văn bản 549">
              <a:extLst>
                <a:ext uri="{FF2B5EF4-FFF2-40B4-BE49-F238E27FC236}">
                  <a16:creationId xmlns:a16="http://schemas.microsoft.com/office/drawing/2014/main" id="{EF3F4FA4-09AD-678A-ED46-56240598F60E}"/>
                </a:ext>
              </a:extLst>
            </p:cNvPr>
            <p:cNvSpPr txBox="1"/>
            <p:nvPr/>
          </p:nvSpPr>
          <p:spPr>
            <a:xfrm>
              <a:off x="4676775" y="2609373"/>
              <a:ext cx="258549" cy="200055"/>
            </a:xfrm>
            <a:prstGeom prst="rect">
              <a:avLst/>
            </a:prstGeom>
            <a:noFill/>
          </p:spPr>
          <p:txBody>
            <a:bodyPr wrap="square" rtlCol="0">
              <a:spAutoFit/>
            </a:bodyPr>
            <a:lstStyle/>
            <a:p>
              <a:r>
                <a:rPr lang="en-US" sz="700"/>
                <a:t>4</a:t>
              </a:r>
            </a:p>
          </p:txBody>
        </p:sp>
        <p:sp>
          <p:nvSpPr>
            <p:cNvPr id="551" name="Hộp Văn bản 550">
              <a:extLst>
                <a:ext uri="{FF2B5EF4-FFF2-40B4-BE49-F238E27FC236}">
                  <a16:creationId xmlns:a16="http://schemas.microsoft.com/office/drawing/2014/main" id="{D06D9D6F-6421-7739-5333-20CE59B1895A}"/>
                </a:ext>
              </a:extLst>
            </p:cNvPr>
            <p:cNvSpPr txBox="1"/>
            <p:nvPr/>
          </p:nvSpPr>
          <p:spPr>
            <a:xfrm>
              <a:off x="3892728" y="2748721"/>
              <a:ext cx="258549" cy="200055"/>
            </a:xfrm>
            <a:prstGeom prst="rect">
              <a:avLst/>
            </a:prstGeom>
            <a:noFill/>
          </p:spPr>
          <p:txBody>
            <a:bodyPr wrap="square" rtlCol="0">
              <a:spAutoFit/>
            </a:bodyPr>
            <a:lstStyle/>
            <a:p>
              <a:r>
                <a:rPr lang="en-US" sz="700"/>
                <a:t>4</a:t>
              </a:r>
            </a:p>
          </p:txBody>
        </p:sp>
        <p:sp>
          <p:nvSpPr>
            <p:cNvPr id="552" name="Hộp Văn bản 551">
              <a:extLst>
                <a:ext uri="{FF2B5EF4-FFF2-40B4-BE49-F238E27FC236}">
                  <a16:creationId xmlns:a16="http://schemas.microsoft.com/office/drawing/2014/main" id="{6582A34A-9156-FAB7-820B-53D1597F35D2}"/>
                </a:ext>
              </a:extLst>
            </p:cNvPr>
            <p:cNvSpPr txBox="1"/>
            <p:nvPr/>
          </p:nvSpPr>
          <p:spPr>
            <a:xfrm>
              <a:off x="5288151" y="2469526"/>
              <a:ext cx="258549" cy="200055"/>
            </a:xfrm>
            <a:prstGeom prst="rect">
              <a:avLst/>
            </a:prstGeom>
            <a:noFill/>
          </p:spPr>
          <p:txBody>
            <a:bodyPr wrap="square" rtlCol="0">
              <a:spAutoFit/>
            </a:bodyPr>
            <a:lstStyle/>
            <a:p>
              <a:r>
                <a:rPr lang="en-US" sz="700"/>
                <a:t>4</a:t>
              </a:r>
            </a:p>
          </p:txBody>
        </p:sp>
        <p:sp>
          <p:nvSpPr>
            <p:cNvPr id="553" name="Hộp Văn bản 552">
              <a:extLst>
                <a:ext uri="{FF2B5EF4-FFF2-40B4-BE49-F238E27FC236}">
                  <a16:creationId xmlns:a16="http://schemas.microsoft.com/office/drawing/2014/main" id="{778476A9-CA84-75F4-F6F3-1641E6332666}"/>
                </a:ext>
              </a:extLst>
            </p:cNvPr>
            <p:cNvSpPr txBox="1"/>
            <p:nvPr/>
          </p:nvSpPr>
          <p:spPr>
            <a:xfrm>
              <a:off x="4360575" y="2287533"/>
              <a:ext cx="258549" cy="200055"/>
            </a:xfrm>
            <a:prstGeom prst="rect">
              <a:avLst/>
            </a:prstGeom>
            <a:noFill/>
          </p:spPr>
          <p:txBody>
            <a:bodyPr wrap="square" rtlCol="0">
              <a:spAutoFit/>
            </a:bodyPr>
            <a:lstStyle/>
            <a:p>
              <a:r>
                <a:rPr lang="en-US" sz="700"/>
                <a:t>4</a:t>
              </a:r>
            </a:p>
          </p:txBody>
        </p:sp>
        <p:sp>
          <p:nvSpPr>
            <p:cNvPr id="554" name="Hộp Văn bản 553">
              <a:extLst>
                <a:ext uri="{FF2B5EF4-FFF2-40B4-BE49-F238E27FC236}">
                  <a16:creationId xmlns:a16="http://schemas.microsoft.com/office/drawing/2014/main" id="{03740EBD-2569-F3B3-2C44-7F5569853D25}"/>
                </a:ext>
              </a:extLst>
            </p:cNvPr>
            <p:cNvSpPr txBox="1"/>
            <p:nvPr/>
          </p:nvSpPr>
          <p:spPr>
            <a:xfrm>
              <a:off x="4047383" y="2462732"/>
              <a:ext cx="258549" cy="200055"/>
            </a:xfrm>
            <a:prstGeom prst="rect">
              <a:avLst/>
            </a:prstGeom>
            <a:noFill/>
          </p:spPr>
          <p:txBody>
            <a:bodyPr wrap="square" rtlCol="0">
              <a:spAutoFit/>
            </a:bodyPr>
            <a:lstStyle/>
            <a:p>
              <a:r>
                <a:rPr lang="en-US" sz="700"/>
                <a:t>4</a:t>
              </a:r>
            </a:p>
          </p:txBody>
        </p:sp>
        <p:sp>
          <p:nvSpPr>
            <p:cNvPr id="555" name="Hộp Văn bản 554">
              <a:extLst>
                <a:ext uri="{FF2B5EF4-FFF2-40B4-BE49-F238E27FC236}">
                  <a16:creationId xmlns:a16="http://schemas.microsoft.com/office/drawing/2014/main" id="{CEAD1AA2-C64C-EAE3-A372-F65C9635C63C}"/>
                </a:ext>
              </a:extLst>
            </p:cNvPr>
            <p:cNvSpPr txBox="1"/>
            <p:nvPr/>
          </p:nvSpPr>
          <p:spPr>
            <a:xfrm>
              <a:off x="4360529" y="2618197"/>
              <a:ext cx="258549" cy="200055"/>
            </a:xfrm>
            <a:prstGeom prst="rect">
              <a:avLst/>
            </a:prstGeom>
            <a:noFill/>
          </p:spPr>
          <p:txBody>
            <a:bodyPr wrap="square" rtlCol="0">
              <a:spAutoFit/>
            </a:bodyPr>
            <a:lstStyle/>
            <a:p>
              <a:r>
                <a:rPr lang="en-US" sz="700"/>
                <a:t>4</a:t>
              </a:r>
            </a:p>
          </p:txBody>
        </p:sp>
        <p:sp>
          <p:nvSpPr>
            <p:cNvPr id="556" name="Hộp Văn bản 555">
              <a:extLst>
                <a:ext uri="{FF2B5EF4-FFF2-40B4-BE49-F238E27FC236}">
                  <a16:creationId xmlns:a16="http://schemas.microsoft.com/office/drawing/2014/main" id="{81C16CED-4EF4-9D38-0618-EEC5BD89FD15}"/>
                </a:ext>
              </a:extLst>
            </p:cNvPr>
            <p:cNvSpPr txBox="1"/>
            <p:nvPr/>
          </p:nvSpPr>
          <p:spPr>
            <a:xfrm>
              <a:off x="5452538" y="2317093"/>
              <a:ext cx="258549" cy="200055"/>
            </a:xfrm>
            <a:prstGeom prst="rect">
              <a:avLst/>
            </a:prstGeom>
            <a:noFill/>
          </p:spPr>
          <p:txBody>
            <a:bodyPr wrap="square" rtlCol="0">
              <a:spAutoFit/>
            </a:bodyPr>
            <a:lstStyle/>
            <a:p>
              <a:r>
                <a:rPr lang="en-US" sz="700"/>
                <a:t>4</a:t>
              </a:r>
            </a:p>
          </p:txBody>
        </p:sp>
        <p:sp>
          <p:nvSpPr>
            <p:cNvPr id="557" name="Hộp Văn bản 556">
              <a:extLst>
                <a:ext uri="{FF2B5EF4-FFF2-40B4-BE49-F238E27FC236}">
                  <a16:creationId xmlns:a16="http://schemas.microsoft.com/office/drawing/2014/main" id="{F022663C-76CC-0B09-3C5B-AA452533EDFA}"/>
                </a:ext>
              </a:extLst>
            </p:cNvPr>
            <p:cNvSpPr txBox="1"/>
            <p:nvPr/>
          </p:nvSpPr>
          <p:spPr>
            <a:xfrm>
              <a:off x="3892396" y="2613765"/>
              <a:ext cx="258549" cy="200055"/>
            </a:xfrm>
            <a:prstGeom prst="rect">
              <a:avLst/>
            </a:prstGeom>
            <a:noFill/>
          </p:spPr>
          <p:txBody>
            <a:bodyPr wrap="square" rtlCol="0">
              <a:spAutoFit/>
            </a:bodyPr>
            <a:lstStyle/>
            <a:p>
              <a:r>
                <a:rPr lang="en-US" sz="700"/>
                <a:t>4</a:t>
              </a:r>
            </a:p>
          </p:txBody>
        </p:sp>
        <p:sp>
          <p:nvSpPr>
            <p:cNvPr id="558" name="Hộp Văn bản 557">
              <a:extLst>
                <a:ext uri="{FF2B5EF4-FFF2-40B4-BE49-F238E27FC236}">
                  <a16:creationId xmlns:a16="http://schemas.microsoft.com/office/drawing/2014/main" id="{4EA981FB-978D-78B1-073D-A6400D3F55EA}"/>
                </a:ext>
              </a:extLst>
            </p:cNvPr>
            <p:cNvSpPr txBox="1"/>
            <p:nvPr/>
          </p:nvSpPr>
          <p:spPr>
            <a:xfrm>
              <a:off x="5604230" y="2300955"/>
              <a:ext cx="258549" cy="200055"/>
            </a:xfrm>
            <a:prstGeom prst="rect">
              <a:avLst/>
            </a:prstGeom>
            <a:noFill/>
          </p:spPr>
          <p:txBody>
            <a:bodyPr wrap="square" rtlCol="0">
              <a:spAutoFit/>
            </a:bodyPr>
            <a:lstStyle/>
            <a:p>
              <a:r>
                <a:rPr lang="en-US" sz="700"/>
                <a:t>4</a:t>
              </a:r>
            </a:p>
          </p:txBody>
        </p:sp>
        <p:sp>
          <p:nvSpPr>
            <p:cNvPr id="559" name="Hộp Văn bản 558">
              <a:extLst>
                <a:ext uri="{FF2B5EF4-FFF2-40B4-BE49-F238E27FC236}">
                  <a16:creationId xmlns:a16="http://schemas.microsoft.com/office/drawing/2014/main" id="{26B0C420-C527-4CAA-8FA9-685F187A0308}"/>
                </a:ext>
              </a:extLst>
            </p:cNvPr>
            <p:cNvSpPr txBox="1"/>
            <p:nvPr/>
          </p:nvSpPr>
          <p:spPr>
            <a:xfrm>
              <a:off x="4667937" y="2472582"/>
              <a:ext cx="258549" cy="200055"/>
            </a:xfrm>
            <a:prstGeom prst="rect">
              <a:avLst/>
            </a:prstGeom>
            <a:noFill/>
          </p:spPr>
          <p:txBody>
            <a:bodyPr wrap="square" rtlCol="0">
              <a:spAutoFit/>
            </a:bodyPr>
            <a:lstStyle/>
            <a:p>
              <a:r>
                <a:rPr lang="en-US" sz="700"/>
                <a:t>7</a:t>
              </a:r>
            </a:p>
          </p:txBody>
        </p:sp>
        <p:sp>
          <p:nvSpPr>
            <p:cNvPr id="560" name="Hộp Văn bản 559">
              <a:extLst>
                <a:ext uri="{FF2B5EF4-FFF2-40B4-BE49-F238E27FC236}">
                  <a16:creationId xmlns:a16="http://schemas.microsoft.com/office/drawing/2014/main" id="{2AEB1B43-0980-3F61-34D3-5FBAEC5745B5}"/>
                </a:ext>
              </a:extLst>
            </p:cNvPr>
            <p:cNvSpPr txBox="1"/>
            <p:nvPr/>
          </p:nvSpPr>
          <p:spPr>
            <a:xfrm>
              <a:off x="4504312" y="2297888"/>
              <a:ext cx="258549" cy="200055"/>
            </a:xfrm>
            <a:prstGeom prst="rect">
              <a:avLst/>
            </a:prstGeom>
            <a:noFill/>
          </p:spPr>
          <p:txBody>
            <a:bodyPr wrap="square" rtlCol="0">
              <a:spAutoFit/>
            </a:bodyPr>
            <a:lstStyle/>
            <a:p>
              <a:r>
                <a:rPr lang="en-US" sz="700"/>
                <a:t>7</a:t>
              </a:r>
            </a:p>
          </p:txBody>
        </p:sp>
        <p:sp>
          <p:nvSpPr>
            <p:cNvPr id="561" name="Hộp Văn bản 560">
              <a:extLst>
                <a:ext uri="{FF2B5EF4-FFF2-40B4-BE49-F238E27FC236}">
                  <a16:creationId xmlns:a16="http://schemas.microsoft.com/office/drawing/2014/main" id="{B0D9936B-0FA8-614B-48FE-C9ED838EF515}"/>
                </a:ext>
              </a:extLst>
            </p:cNvPr>
            <p:cNvSpPr txBox="1"/>
            <p:nvPr/>
          </p:nvSpPr>
          <p:spPr>
            <a:xfrm>
              <a:off x="4218129" y="2619244"/>
              <a:ext cx="258549" cy="200055"/>
            </a:xfrm>
            <a:prstGeom prst="rect">
              <a:avLst/>
            </a:prstGeom>
            <a:noFill/>
          </p:spPr>
          <p:txBody>
            <a:bodyPr wrap="square" rtlCol="0">
              <a:spAutoFit/>
            </a:bodyPr>
            <a:lstStyle/>
            <a:p>
              <a:r>
                <a:rPr lang="en-US" sz="700"/>
                <a:t>7</a:t>
              </a:r>
            </a:p>
          </p:txBody>
        </p:sp>
        <p:sp>
          <p:nvSpPr>
            <p:cNvPr id="562" name="Hộp Văn bản 561">
              <a:extLst>
                <a:ext uri="{FF2B5EF4-FFF2-40B4-BE49-F238E27FC236}">
                  <a16:creationId xmlns:a16="http://schemas.microsoft.com/office/drawing/2014/main" id="{308AE6B1-B905-874E-6AC9-3F21BC79AE97}"/>
                </a:ext>
              </a:extLst>
            </p:cNvPr>
            <p:cNvSpPr txBox="1"/>
            <p:nvPr/>
          </p:nvSpPr>
          <p:spPr>
            <a:xfrm>
              <a:off x="5452456" y="2449096"/>
              <a:ext cx="258549" cy="200055"/>
            </a:xfrm>
            <a:prstGeom prst="rect">
              <a:avLst/>
            </a:prstGeom>
            <a:noFill/>
          </p:spPr>
          <p:txBody>
            <a:bodyPr wrap="square" rtlCol="0">
              <a:spAutoFit/>
            </a:bodyPr>
            <a:lstStyle/>
            <a:p>
              <a:r>
                <a:rPr lang="en-US" sz="700"/>
                <a:t>7</a:t>
              </a:r>
            </a:p>
          </p:txBody>
        </p:sp>
        <p:sp>
          <p:nvSpPr>
            <p:cNvPr id="563" name="Hộp Văn bản 562">
              <a:extLst>
                <a:ext uri="{FF2B5EF4-FFF2-40B4-BE49-F238E27FC236}">
                  <a16:creationId xmlns:a16="http://schemas.microsoft.com/office/drawing/2014/main" id="{A5170F32-E4C5-A78E-86A7-50D4FB895A21}"/>
                </a:ext>
              </a:extLst>
            </p:cNvPr>
            <p:cNvSpPr txBox="1"/>
            <p:nvPr/>
          </p:nvSpPr>
          <p:spPr>
            <a:xfrm>
              <a:off x="5748090" y="2302829"/>
              <a:ext cx="258549" cy="200055"/>
            </a:xfrm>
            <a:prstGeom prst="rect">
              <a:avLst/>
            </a:prstGeom>
            <a:noFill/>
          </p:spPr>
          <p:txBody>
            <a:bodyPr wrap="square" rtlCol="0">
              <a:spAutoFit/>
            </a:bodyPr>
            <a:lstStyle/>
            <a:p>
              <a:r>
                <a:rPr lang="en-US" sz="700"/>
                <a:t>7</a:t>
              </a:r>
            </a:p>
          </p:txBody>
        </p:sp>
        <p:sp>
          <p:nvSpPr>
            <p:cNvPr id="564" name="Hộp Văn bản 563">
              <a:extLst>
                <a:ext uri="{FF2B5EF4-FFF2-40B4-BE49-F238E27FC236}">
                  <a16:creationId xmlns:a16="http://schemas.microsoft.com/office/drawing/2014/main" id="{80D028B9-5EB7-95A9-25E0-2CAAC58D10A3}"/>
                </a:ext>
              </a:extLst>
            </p:cNvPr>
            <p:cNvSpPr txBox="1"/>
            <p:nvPr/>
          </p:nvSpPr>
          <p:spPr>
            <a:xfrm>
              <a:off x="5892567" y="2311915"/>
              <a:ext cx="258549" cy="200055"/>
            </a:xfrm>
            <a:prstGeom prst="rect">
              <a:avLst/>
            </a:prstGeom>
            <a:noFill/>
          </p:spPr>
          <p:txBody>
            <a:bodyPr wrap="square" rtlCol="0">
              <a:spAutoFit/>
            </a:bodyPr>
            <a:lstStyle/>
            <a:p>
              <a:r>
                <a:rPr lang="en-US" sz="700"/>
                <a:t>7</a:t>
              </a:r>
            </a:p>
          </p:txBody>
        </p:sp>
        <p:sp>
          <p:nvSpPr>
            <p:cNvPr id="565" name="Hộp Văn bản 564">
              <a:extLst>
                <a:ext uri="{FF2B5EF4-FFF2-40B4-BE49-F238E27FC236}">
                  <a16:creationId xmlns:a16="http://schemas.microsoft.com/office/drawing/2014/main" id="{353817F3-7DD1-A14F-0FB3-3958B6175D01}"/>
                </a:ext>
              </a:extLst>
            </p:cNvPr>
            <p:cNvSpPr txBox="1"/>
            <p:nvPr/>
          </p:nvSpPr>
          <p:spPr>
            <a:xfrm>
              <a:off x="4212340" y="2467814"/>
              <a:ext cx="258549" cy="200055"/>
            </a:xfrm>
            <a:prstGeom prst="rect">
              <a:avLst/>
            </a:prstGeom>
            <a:noFill/>
          </p:spPr>
          <p:txBody>
            <a:bodyPr wrap="square" rtlCol="0">
              <a:spAutoFit/>
            </a:bodyPr>
            <a:lstStyle/>
            <a:p>
              <a:r>
                <a:rPr lang="en-US" sz="700"/>
                <a:t>8</a:t>
              </a:r>
            </a:p>
          </p:txBody>
        </p:sp>
        <p:sp>
          <p:nvSpPr>
            <p:cNvPr id="567" name="Hộp Văn bản 566">
              <a:extLst>
                <a:ext uri="{FF2B5EF4-FFF2-40B4-BE49-F238E27FC236}">
                  <a16:creationId xmlns:a16="http://schemas.microsoft.com/office/drawing/2014/main" id="{73B1E596-B7B9-0FF4-85F7-F3296472D209}"/>
                </a:ext>
              </a:extLst>
            </p:cNvPr>
            <p:cNvSpPr txBox="1"/>
            <p:nvPr/>
          </p:nvSpPr>
          <p:spPr>
            <a:xfrm>
              <a:off x="4824444" y="2611005"/>
              <a:ext cx="258549" cy="200055"/>
            </a:xfrm>
            <a:prstGeom prst="rect">
              <a:avLst/>
            </a:prstGeom>
            <a:noFill/>
          </p:spPr>
          <p:txBody>
            <a:bodyPr wrap="square" rtlCol="0">
              <a:spAutoFit/>
            </a:bodyPr>
            <a:lstStyle/>
            <a:p>
              <a:r>
                <a:rPr lang="en-US" sz="700"/>
                <a:t>8</a:t>
              </a:r>
            </a:p>
          </p:txBody>
        </p:sp>
        <p:sp>
          <p:nvSpPr>
            <p:cNvPr id="568" name="Hộp Văn bản 567">
              <a:extLst>
                <a:ext uri="{FF2B5EF4-FFF2-40B4-BE49-F238E27FC236}">
                  <a16:creationId xmlns:a16="http://schemas.microsoft.com/office/drawing/2014/main" id="{A0897A6A-9FFC-4F9C-77E3-B84D9E14BC59}"/>
                </a:ext>
              </a:extLst>
            </p:cNvPr>
            <p:cNvSpPr txBox="1"/>
            <p:nvPr/>
          </p:nvSpPr>
          <p:spPr>
            <a:xfrm>
              <a:off x="4061194" y="2617544"/>
              <a:ext cx="258549" cy="200055"/>
            </a:xfrm>
            <a:prstGeom prst="rect">
              <a:avLst/>
            </a:prstGeom>
            <a:noFill/>
          </p:spPr>
          <p:txBody>
            <a:bodyPr wrap="square" rtlCol="0">
              <a:spAutoFit/>
            </a:bodyPr>
            <a:lstStyle/>
            <a:p>
              <a:r>
                <a:rPr lang="en-US" sz="700"/>
                <a:t>8</a:t>
              </a:r>
            </a:p>
          </p:txBody>
        </p:sp>
        <p:sp>
          <p:nvSpPr>
            <p:cNvPr id="569" name="Hộp Văn bản 568">
              <a:extLst>
                <a:ext uri="{FF2B5EF4-FFF2-40B4-BE49-F238E27FC236}">
                  <a16:creationId xmlns:a16="http://schemas.microsoft.com/office/drawing/2014/main" id="{6F88C9EA-4D2C-7DCD-3FE6-633AAAE80BBC}"/>
                </a:ext>
              </a:extLst>
            </p:cNvPr>
            <p:cNvSpPr txBox="1"/>
            <p:nvPr/>
          </p:nvSpPr>
          <p:spPr>
            <a:xfrm>
              <a:off x="4512401" y="2448536"/>
              <a:ext cx="258549" cy="200055"/>
            </a:xfrm>
            <a:prstGeom prst="rect">
              <a:avLst/>
            </a:prstGeom>
            <a:noFill/>
          </p:spPr>
          <p:txBody>
            <a:bodyPr wrap="square" rtlCol="0">
              <a:spAutoFit/>
            </a:bodyPr>
            <a:lstStyle/>
            <a:p>
              <a:r>
                <a:rPr lang="en-US" sz="700"/>
                <a:t>8</a:t>
              </a:r>
            </a:p>
          </p:txBody>
        </p:sp>
        <p:sp>
          <p:nvSpPr>
            <p:cNvPr id="570" name="Hộp Văn bản 569">
              <a:extLst>
                <a:ext uri="{FF2B5EF4-FFF2-40B4-BE49-F238E27FC236}">
                  <a16:creationId xmlns:a16="http://schemas.microsoft.com/office/drawing/2014/main" id="{AFC80F42-21B6-9D47-53C0-3D1F57EF1B4A}"/>
                </a:ext>
              </a:extLst>
            </p:cNvPr>
            <p:cNvSpPr txBox="1"/>
            <p:nvPr/>
          </p:nvSpPr>
          <p:spPr>
            <a:xfrm>
              <a:off x="4816745" y="2480898"/>
              <a:ext cx="258549" cy="200055"/>
            </a:xfrm>
            <a:prstGeom prst="rect">
              <a:avLst/>
            </a:prstGeom>
            <a:noFill/>
          </p:spPr>
          <p:txBody>
            <a:bodyPr wrap="square" rtlCol="0">
              <a:spAutoFit/>
            </a:bodyPr>
            <a:lstStyle/>
            <a:p>
              <a:r>
                <a:rPr lang="en-US" sz="700"/>
                <a:t>8</a:t>
              </a:r>
            </a:p>
          </p:txBody>
        </p:sp>
        <p:sp>
          <p:nvSpPr>
            <p:cNvPr id="571" name="Hộp Văn bản 570">
              <a:extLst>
                <a:ext uri="{FF2B5EF4-FFF2-40B4-BE49-F238E27FC236}">
                  <a16:creationId xmlns:a16="http://schemas.microsoft.com/office/drawing/2014/main" id="{A7DB2247-F510-7DC6-DE05-3F4BDC679035}"/>
                </a:ext>
              </a:extLst>
            </p:cNvPr>
            <p:cNvSpPr txBox="1"/>
            <p:nvPr/>
          </p:nvSpPr>
          <p:spPr>
            <a:xfrm>
              <a:off x="3928067" y="2471597"/>
              <a:ext cx="258549" cy="200055"/>
            </a:xfrm>
            <a:prstGeom prst="rect">
              <a:avLst/>
            </a:prstGeom>
            <a:noFill/>
          </p:spPr>
          <p:txBody>
            <a:bodyPr wrap="square" rtlCol="0">
              <a:spAutoFit/>
            </a:bodyPr>
            <a:lstStyle/>
            <a:p>
              <a:r>
                <a:rPr lang="en-US" sz="700"/>
                <a:t>8</a:t>
              </a:r>
            </a:p>
          </p:txBody>
        </p:sp>
        <p:sp>
          <p:nvSpPr>
            <p:cNvPr id="572" name="Hộp Văn bản 571">
              <a:extLst>
                <a:ext uri="{FF2B5EF4-FFF2-40B4-BE49-F238E27FC236}">
                  <a16:creationId xmlns:a16="http://schemas.microsoft.com/office/drawing/2014/main" id="{B8E2A680-B899-E4AC-B181-E9CF60914C9E}"/>
                </a:ext>
              </a:extLst>
            </p:cNvPr>
            <p:cNvSpPr txBox="1"/>
            <p:nvPr/>
          </p:nvSpPr>
          <p:spPr>
            <a:xfrm>
              <a:off x="4074119" y="2312504"/>
              <a:ext cx="258549" cy="200055"/>
            </a:xfrm>
            <a:prstGeom prst="rect">
              <a:avLst/>
            </a:prstGeom>
            <a:noFill/>
          </p:spPr>
          <p:txBody>
            <a:bodyPr wrap="square" rtlCol="0">
              <a:spAutoFit/>
            </a:bodyPr>
            <a:lstStyle/>
            <a:p>
              <a:r>
                <a:rPr lang="en-US" sz="700"/>
                <a:t>8</a:t>
              </a:r>
            </a:p>
          </p:txBody>
        </p:sp>
        <p:sp>
          <p:nvSpPr>
            <p:cNvPr id="573" name="Hộp Văn bản 572">
              <a:extLst>
                <a:ext uri="{FF2B5EF4-FFF2-40B4-BE49-F238E27FC236}">
                  <a16:creationId xmlns:a16="http://schemas.microsoft.com/office/drawing/2014/main" id="{E423843F-2F45-B59A-3543-3CD778D40F40}"/>
                </a:ext>
              </a:extLst>
            </p:cNvPr>
            <p:cNvSpPr txBox="1"/>
            <p:nvPr/>
          </p:nvSpPr>
          <p:spPr>
            <a:xfrm>
              <a:off x="4653300" y="2320895"/>
              <a:ext cx="258549" cy="200055"/>
            </a:xfrm>
            <a:prstGeom prst="rect">
              <a:avLst/>
            </a:prstGeom>
            <a:noFill/>
          </p:spPr>
          <p:txBody>
            <a:bodyPr wrap="square" rtlCol="0">
              <a:spAutoFit/>
            </a:bodyPr>
            <a:lstStyle/>
            <a:p>
              <a:r>
                <a:rPr lang="en-US" sz="700"/>
                <a:t>8</a:t>
              </a:r>
            </a:p>
          </p:txBody>
        </p:sp>
        <p:sp>
          <p:nvSpPr>
            <p:cNvPr id="574" name="Hộp Văn bản 573">
              <a:extLst>
                <a:ext uri="{FF2B5EF4-FFF2-40B4-BE49-F238E27FC236}">
                  <a16:creationId xmlns:a16="http://schemas.microsoft.com/office/drawing/2014/main" id="{E7B4158C-0C2B-D45F-8E4B-36633DA1B438}"/>
                </a:ext>
              </a:extLst>
            </p:cNvPr>
            <p:cNvSpPr txBox="1"/>
            <p:nvPr/>
          </p:nvSpPr>
          <p:spPr>
            <a:xfrm>
              <a:off x="5302727" y="2329416"/>
              <a:ext cx="258549" cy="200055"/>
            </a:xfrm>
            <a:prstGeom prst="rect">
              <a:avLst/>
            </a:prstGeom>
            <a:noFill/>
          </p:spPr>
          <p:txBody>
            <a:bodyPr wrap="square" rtlCol="0">
              <a:spAutoFit/>
            </a:bodyPr>
            <a:lstStyle/>
            <a:p>
              <a:r>
                <a:rPr lang="en-US" sz="700"/>
                <a:t>8</a:t>
              </a:r>
            </a:p>
          </p:txBody>
        </p:sp>
        <p:sp>
          <p:nvSpPr>
            <p:cNvPr id="575" name="Hộp Văn bản 574">
              <a:extLst>
                <a:ext uri="{FF2B5EF4-FFF2-40B4-BE49-F238E27FC236}">
                  <a16:creationId xmlns:a16="http://schemas.microsoft.com/office/drawing/2014/main" id="{6B038AAF-58EB-AB18-9F97-6A89B949E64D}"/>
                </a:ext>
              </a:extLst>
            </p:cNvPr>
            <p:cNvSpPr txBox="1"/>
            <p:nvPr/>
          </p:nvSpPr>
          <p:spPr>
            <a:xfrm>
              <a:off x="5173468" y="2468605"/>
              <a:ext cx="258549" cy="200055"/>
            </a:xfrm>
            <a:prstGeom prst="rect">
              <a:avLst/>
            </a:prstGeom>
            <a:noFill/>
          </p:spPr>
          <p:txBody>
            <a:bodyPr wrap="square" rtlCol="0">
              <a:spAutoFit/>
            </a:bodyPr>
            <a:lstStyle/>
            <a:p>
              <a:r>
                <a:rPr lang="en-US" sz="700"/>
                <a:t>8</a:t>
              </a:r>
            </a:p>
          </p:txBody>
        </p:sp>
        <p:sp>
          <p:nvSpPr>
            <p:cNvPr id="576" name="Hộp Văn bản 575">
              <a:extLst>
                <a:ext uri="{FF2B5EF4-FFF2-40B4-BE49-F238E27FC236}">
                  <a16:creationId xmlns:a16="http://schemas.microsoft.com/office/drawing/2014/main" id="{11340FAD-3B4F-213A-EB75-5EAC9FE0EB88}"/>
                </a:ext>
              </a:extLst>
            </p:cNvPr>
            <p:cNvSpPr txBox="1"/>
            <p:nvPr/>
          </p:nvSpPr>
          <p:spPr>
            <a:xfrm>
              <a:off x="6036818" y="2459767"/>
              <a:ext cx="258549" cy="200055"/>
            </a:xfrm>
            <a:prstGeom prst="rect">
              <a:avLst/>
            </a:prstGeom>
            <a:noFill/>
          </p:spPr>
          <p:txBody>
            <a:bodyPr wrap="square" rtlCol="0">
              <a:spAutoFit/>
            </a:bodyPr>
            <a:lstStyle/>
            <a:p>
              <a:r>
                <a:rPr lang="en-US" sz="700"/>
                <a:t>8</a:t>
              </a:r>
            </a:p>
          </p:txBody>
        </p:sp>
        <p:sp>
          <p:nvSpPr>
            <p:cNvPr id="577" name="Hộp Văn bản 576">
              <a:extLst>
                <a:ext uri="{FF2B5EF4-FFF2-40B4-BE49-F238E27FC236}">
                  <a16:creationId xmlns:a16="http://schemas.microsoft.com/office/drawing/2014/main" id="{0980F99B-B35F-21AC-81C9-CEB1A58182B1}"/>
                </a:ext>
              </a:extLst>
            </p:cNvPr>
            <p:cNvSpPr txBox="1"/>
            <p:nvPr/>
          </p:nvSpPr>
          <p:spPr>
            <a:xfrm>
              <a:off x="4386797" y="3766080"/>
              <a:ext cx="258549" cy="200055"/>
            </a:xfrm>
            <a:prstGeom prst="rect">
              <a:avLst/>
            </a:prstGeom>
            <a:noFill/>
          </p:spPr>
          <p:txBody>
            <a:bodyPr wrap="square" rtlCol="0">
              <a:spAutoFit/>
            </a:bodyPr>
            <a:lstStyle/>
            <a:p>
              <a:r>
                <a:rPr lang="en-US" sz="700"/>
                <a:t>8</a:t>
              </a:r>
            </a:p>
          </p:txBody>
        </p:sp>
        <p:sp>
          <p:nvSpPr>
            <p:cNvPr id="578" name="Hộp Văn bản 577">
              <a:extLst>
                <a:ext uri="{FF2B5EF4-FFF2-40B4-BE49-F238E27FC236}">
                  <a16:creationId xmlns:a16="http://schemas.microsoft.com/office/drawing/2014/main" id="{3519F3D8-9393-A238-DA83-F937FAA4E084}"/>
                </a:ext>
              </a:extLst>
            </p:cNvPr>
            <p:cNvSpPr txBox="1"/>
            <p:nvPr/>
          </p:nvSpPr>
          <p:spPr>
            <a:xfrm>
              <a:off x="3945373" y="3178081"/>
              <a:ext cx="258549" cy="200055"/>
            </a:xfrm>
            <a:prstGeom prst="rect">
              <a:avLst/>
            </a:prstGeom>
            <a:noFill/>
          </p:spPr>
          <p:txBody>
            <a:bodyPr wrap="square" rtlCol="0">
              <a:spAutoFit/>
            </a:bodyPr>
            <a:lstStyle/>
            <a:p>
              <a:r>
                <a:rPr lang="en-US" sz="700"/>
                <a:t>8</a:t>
              </a:r>
            </a:p>
          </p:txBody>
        </p:sp>
        <p:sp>
          <p:nvSpPr>
            <p:cNvPr id="579" name="Hộp Văn bản 578">
              <a:extLst>
                <a:ext uri="{FF2B5EF4-FFF2-40B4-BE49-F238E27FC236}">
                  <a16:creationId xmlns:a16="http://schemas.microsoft.com/office/drawing/2014/main" id="{A90AAC68-6354-0C39-1E76-C49A007131EF}"/>
                </a:ext>
              </a:extLst>
            </p:cNvPr>
            <p:cNvSpPr txBox="1"/>
            <p:nvPr/>
          </p:nvSpPr>
          <p:spPr>
            <a:xfrm>
              <a:off x="4980260" y="4228423"/>
              <a:ext cx="258549" cy="200055"/>
            </a:xfrm>
            <a:prstGeom prst="rect">
              <a:avLst/>
            </a:prstGeom>
            <a:noFill/>
          </p:spPr>
          <p:txBody>
            <a:bodyPr wrap="square" rtlCol="0">
              <a:spAutoFit/>
            </a:bodyPr>
            <a:lstStyle/>
            <a:p>
              <a:r>
                <a:rPr lang="en-US" sz="700"/>
                <a:t>6</a:t>
              </a:r>
            </a:p>
          </p:txBody>
        </p:sp>
        <p:sp>
          <p:nvSpPr>
            <p:cNvPr id="580" name="Hộp Văn bản 579">
              <a:extLst>
                <a:ext uri="{FF2B5EF4-FFF2-40B4-BE49-F238E27FC236}">
                  <a16:creationId xmlns:a16="http://schemas.microsoft.com/office/drawing/2014/main" id="{11596E1D-BE7B-C613-71B6-36F960F506EF}"/>
                </a:ext>
              </a:extLst>
            </p:cNvPr>
            <p:cNvSpPr txBox="1"/>
            <p:nvPr/>
          </p:nvSpPr>
          <p:spPr>
            <a:xfrm>
              <a:off x="4549284" y="3911293"/>
              <a:ext cx="258549" cy="200055"/>
            </a:xfrm>
            <a:prstGeom prst="rect">
              <a:avLst/>
            </a:prstGeom>
            <a:noFill/>
          </p:spPr>
          <p:txBody>
            <a:bodyPr wrap="square" rtlCol="0">
              <a:spAutoFit/>
            </a:bodyPr>
            <a:lstStyle/>
            <a:p>
              <a:r>
                <a:rPr lang="en-US" sz="700"/>
                <a:t>6</a:t>
              </a:r>
            </a:p>
          </p:txBody>
        </p:sp>
        <p:sp>
          <p:nvSpPr>
            <p:cNvPr id="581" name="Hộp Văn bản 580">
              <a:extLst>
                <a:ext uri="{FF2B5EF4-FFF2-40B4-BE49-F238E27FC236}">
                  <a16:creationId xmlns:a16="http://schemas.microsoft.com/office/drawing/2014/main" id="{2C58E621-C3E9-6B83-BB17-B0B52E5CB80A}"/>
                </a:ext>
              </a:extLst>
            </p:cNvPr>
            <p:cNvSpPr txBox="1"/>
            <p:nvPr/>
          </p:nvSpPr>
          <p:spPr>
            <a:xfrm>
              <a:off x="5419334" y="3924907"/>
              <a:ext cx="258549" cy="200055"/>
            </a:xfrm>
            <a:prstGeom prst="rect">
              <a:avLst/>
            </a:prstGeom>
            <a:noFill/>
          </p:spPr>
          <p:txBody>
            <a:bodyPr wrap="square" rtlCol="0">
              <a:spAutoFit/>
            </a:bodyPr>
            <a:lstStyle/>
            <a:p>
              <a:r>
                <a:rPr lang="en-US" sz="700"/>
                <a:t>6</a:t>
              </a:r>
            </a:p>
          </p:txBody>
        </p:sp>
        <p:sp>
          <p:nvSpPr>
            <p:cNvPr id="582" name="Hộp Văn bản 581">
              <a:extLst>
                <a:ext uri="{FF2B5EF4-FFF2-40B4-BE49-F238E27FC236}">
                  <a16:creationId xmlns:a16="http://schemas.microsoft.com/office/drawing/2014/main" id="{DBDCF894-8A5C-31B6-903B-A9C7C3CDB94D}"/>
                </a:ext>
              </a:extLst>
            </p:cNvPr>
            <p:cNvSpPr txBox="1"/>
            <p:nvPr/>
          </p:nvSpPr>
          <p:spPr>
            <a:xfrm>
              <a:off x="3183188" y="2"/>
              <a:ext cx="4445252" cy="584775"/>
            </a:xfrm>
            <a:prstGeom prst="rect">
              <a:avLst/>
            </a:prstGeom>
            <a:noFill/>
          </p:spPr>
          <p:txBody>
            <a:bodyPr wrap="square" rtlCol="0">
              <a:spAutoFit/>
            </a:bodyPr>
            <a:lstStyle/>
            <a:p>
              <a:r>
                <a:rPr lang="en-US" sz="3200">
                  <a:latin typeface="#9Slide07 Crocante" panose="02000000000000000000" pitchFamily="2" charset="0"/>
                </a:rPr>
                <a:t>TRANG SÁCH TRI THỨC</a:t>
              </a:r>
            </a:p>
          </p:txBody>
        </p:sp>
        <p:sp>
          <p:nvSpPr>
            <p:cNvPr id="2" name="Hình tự do: Hình 1">
              <a:extLst>
                <a:ext uri="{FF2B5EF4-FFF2-40B4-BE49-F238E27FC236}">
                  <a16:creationId xmlns:a16="http://schemas.microsoft.com/office/drawing/2014/main" id="{5B826791-27F5-D90C-24B9-16371250F1AB}"/>
                </a:ext>
              </a:extLst>
            </p:cNvPr>
            <p:cNvSpPr/>
            <p:nvPr/>
          </p:nvSpPr>
          <p:spPr>
            <a:xfrm rot="5400000" flipH="1" flipV="1">
              <a:off x="4802249" y="2214607"/>
              <a:ext cx="762667" cy="1855854"/>
            </a:xfrm>
            <a:custGeom>
              <a:avLst/>
              <a:gdLst>
                <a:gd name="connsiteX0" fmla="*/ 157160 w 762667"/>
                <a:gd name="connsiteY0" fmla="*/ 1250646 h 1855854"/>
                <a:gd name="connsiteX1" fmla="*/ 157160 w 762667"/>
                <a:gd name="connsiteY1" fmla="*/ 1855854 h 1855854"/>
                <a:gd name="connsiteX2" fmla="*/ 7963 w 762667"/>
                <a:gd name="connsiteY2" fmla="*/ 1855854 h 1855854"/>
                <a:gd name="connsiteX3" fmla="*/ 7963 w 762667"/>
                <a:gd name="connsiteY3" fmla="*/ 1250646 h 1855854"/>
                <a:gd name="connsiteX4" fmla="*/ 314704 w 762667"/>
                <a:gd name="connsiteY4" fmla="*/ 1394944 h 1855854"/>
                <a:gd name="connsiteX5" fmla="*/ 314704 w 762667"/>
                <a:gd name="connsiteY5" fmla="*/ 1541314 h 1855854"/>
                <a:gd name="connsiteX6" fmla="*/ 165507 w 762667"/>
                <a:gd name="connsiteY6" fmla="*/ 1541314 h 1855854"/>
                <a:gd name="connsiteX7" fmla="*/ 165507 w 762667"/>
                <a:gd name="connsiteY7" fmla="*/ 1394944 h 1855854"/>
                <a:gd name="connsiteX8" fmla="*/ 438416 w 762667"/>
                <a:gd name="connsiteY8" fmla="*/ 781605 h 1855854"/>
                <a:gd name="connsiteX9" fmla="*/ 438416 w 762667"/>
                <a:gd name="connsiteY9" fmla="*/ 927975 h 1855854"/>
                <a:gd name="connsiteX10" fmla="*/ 289219 w 762667"/>
                <a:gd name="connsiteY10" fmla="*/ 927975 h 1855854"/>
                <a:gd name="connsiteX11" fmla="*/ 289219 w 762667"/>
                <a:gd name="connsiteY11" fmla="*/ 781605 h 1855854"/>
                <a:gd name="connsiteX12" fmla="*/ 442233 w 762667"/>
                <a:gd name="connsiteY12" fmla="*/ 159712 h 1855854"/>
                <a:gd name="connsiteX13" fmla="*/ 442233 w 762667"/>
                <a:gd name="connsiteY13" fmla="*/ 306082 h 1855854"/>
                <a:gd name="connsiteX14" fmla="*/ 293036 w 762667"/>
                <a:gd name="connsiteY14" fmla="*/ 306082 h 1855854"/>
                <a:gd name="connsiteX15" fmla="*/ 293036 w 762667"/>
                <a:gd name="connsiteY15" fmla="*/ 159712 h 1855854"/>
                <a:gd name="connsiteX16" fmla="*/ 462912 w 762667"/>
                <a:gd name="connsiteY16" fmla="*/ 1558586 h 1855854"/>
                <a:gd name="connsiteX17" fmla="*/ 462912 w 762667"/>
                <a:gd name="connsiteY17" fmla="*/ 1704956 h 1855854"/>
                <a:gd name="connsiteX18" fmla="*/ 313715 w 762667"/>
                <a:gd name="connsiteY18" fmla="*/ 1704956 h 1855854"/>
                <a:gd name="connsiteX19" fmla="*/ 313715 w 762667"/>
                <a:gd name="connsiteY19" fmla="*/ 1558586 h 1855854"/>
                <a:gd name="connsiteX20" fmla="*/ 598126 w 762667"/>
                <a:gd name="connsiteY20" fmla="*/ 618378 h 1855854"/>
                <a:gd name="connsiteX21" fmla="*/ 598126 w 762667"/>
                <a:gd name="connsiteY21" fmla="*/ 767575 h 1855854"/>
                <a:gd name="connsiteX22" fmla="*/ 0 w 762667"/>
                <a:gd name="connsiteY22" fmla="*/ 767575 h 1855854"/>
                <a:gd name="connsiteX23" fmla="*/ 0 w 762667"/>
                <a:gd name="connsiteY23" fmla="*/ 618378 h 1855854"/>
                <a:gd name="connsiteX24" fmla="*/ 607905 w 762667"/>
                <a:gd name="connsiteY24" fmla="*/ 934071 h 1855854"/>
                <a:gd name="connsiteX25" fmla="*/ 607905 w 762667"/>
                <a:gd name="connsiteY25" fmla="*/ 1083268 h 1855854"/>
                <a:gd name="connsiteX26" fmla="*/ 9779 w 762667"/>
                <a:gd name="connsiteY26" fmla="*/ 1083268 h 1855854"/>
                <a:gd name="connsiteX27" fmla="*/ 9779 w 762667"/>
                <a:gd name="connsiteY27" fmla="*/ 934071 h 1855854"/>
                <a:gd name="connsiteX28" fmla="*/ 610642 w 762667"/>
                <a:gd name="connsiteY28" fmla="*/ 1242440 h 1855854"/>
                <a:gd name="connsiteX29" fmla="*/ 610642 w 762667"/>
                <a:gd name="connsiteY29" fmla="*/ 1388810 h 1855854"/>
                <a:gd name="connsiteX30" fmla="*/ 461445 w 762667"/>
                <a:gd name="connsiteY30" fmla="*/ 1388810 h 1855854"/>
                <a:gd name="connsiteX31" fmla="*/ 461445 w 762667"/>
                <a:gd name="connsiteY31" fmla="*/ 1242440 h 1855854"/>
                <a:gd name="connsiteX32" fmla="*/ 614879 w 762667"/>
                <a:gd name="connsiteY32" fmla="*/ 1708620 h 1855854"/>
                <a:gd name="connsiteX33" fmla="*/ 614879 w 762667"/>
                <a:gd name="connsiteY33" fmla="*/ 1854990 h 1855854"/>
                <a:gd name="connsiteX34" fmla="*/ 465682 w 762667"/>
                <a:gd name="connsiteY34" fmla="*/ 1854990 h 1855854"/>
                <a:gd name="connsiteX35" fmla="*/ 465682 w 762667"/>
                <a:gd name="connsiteY35" fmla="*/ 1708620 h 1855854"/>
                <a:gd name="connsiteX36" fmla="*/ 753279 w 762667"/>
                <a:gd name="connsiteY36" fmla="*/ 1392840 h 1855854"/>
                <a:gd name="connsiteX37" fmla="*/ 753279 w 762667"/>
                <a:gd name="connsiteY37" fmla="*/ 1539210 h 1855854"/>
                <a:gd name="connsiteX38" fmla="*/ 604082 w 762667"/>
                <a:gd name="connsiteY38" fmla="*/ 1539210 h 1855854"/>
                <a:gd name="connsiteX39" fmla="*/ 604082 w 762667"/>
                <a:gd name="connsiteY39" fmla="*/ 1392840 h 1855854"/>
                <a:gd name="connsiteX40" fmla="*/ 753454 w 762667"/>
                <a:gd name="connsiteY40" fmla="*/ 1550624 h 1855854"/>
                <a:gd name="connsiteX41" fmla="*/ 753454 w 762667"/>
                <a:gd name="connsiteY41" fmla="*/ 1696994 h 1855854"/>
                <a:gd name="connsiteX42" fmla="*/ 604257 w 762667"/>
                <a:gd name="connsiteY42" fmla="*/ 1696994 h 1855854"/>
                <a:gd name="connsiteX43" fmla="*/ 604257 w 762667"/>
                <a:gd name="connsiteY43" fmla="*/ 1550624 h 1855854"/>
                <a:gd name="connsiteX44" fmla="*/ 755531 w 762667"/>
                <a:gd name="connsiteY44" fmla="*/ 771922 h 1855854"/>
                <a:gd name="connsiteX45" fmla="*/ 755531 w 762667"/>
                <a:gd name="connsiteY45" fmla="*/ 918292 h 1855854"/>
                <a:gd name="connsiteX46" fmla="*/ 606334 w 762667"/>
                <a:gd name="connsiteY46" fmla="*/ 918292 h 1855854"/>
                <a:gd name="connsiteX47" fmla="*/ 606334 w 762667"/>
                <a:gd name="connsiteY47" fmla="*/ 771922 h 1855854"/>
                <a:gd name="connsiteX48" fmla="*/ 762667 w 762667"/>
                <a:gd name="connsiteY48" fmla="*/ 3902 h 1855854"/>
                <a:gd name="connsiteX49" fmla="*/ 762667 w 762667"/>
                <a:gd name="connsiteY49" fmla="*/ 454332 h 1855854"/>
                <a:gd name="connsiteX50" fmla="*/ 613470 w 762667"/>
                <a:gd name="connsiteY50" fmla="*/ 454332 h 1855854"/>
                <a:gd name="connsiteX51" fmla="*/ 613470 w 762667"/>
                <a:gd name="connsiteY51" fmla="*/ 149198 h 1855854"/>
                <a:gd name="connsiteX52" fmla="*/ 162381 w 762667"/>
                <a:gd name="connsiteY52" fmla="*/ 149198 h 1855854"/>
                <a:gd name="connsiteX53" fmla="*/ 162381 w 762667"/>
                <a:gd name="connsiteY53" fmla="*/ 307796 h 1855854"/>
                <a:gd name="connsiteX54" fmla="*/ 454593 w 762667"/>
                <a:gd name="connsiteY54" fmla="*/ 307796 h 1855854"/>
                <a:gd name="connsiteX55" fmla="*/ 454593 w 762667"/>
                <a:gd name="connsiteY55" fmla="*/ 456993 h 1855854"/>
                <a:gd name="connsiteX56" fmla="*/ 162381 w 762667"/>
                <a:gd name="connsiteY56" fmla="*/ 456993 h 1855854"/>
                <a:gd name="connsiteX57" fmla="*/ 162381 w 762667"/>
                <a:gd name="connsiteY57" fmla="*/ 458502 h 1855854"/>
                <a:gd name="connsiteX58" fmla="*/ 13184 w 762667"/>
                <a:gd name="connsiteY58" fmla="*/ 458502 h 1855854"/>
                <a:gd name="connsiteX59" fmla="*/ 13184 w 762667"/>
                <a:gd name="connsiteY59" fmla="*/ 456993 h 1855854"/>
                <a:gd name="connsiteX60" fmla="*/ 4163 w 762667"/>
                <a:gd name="connsiteY60" fmla="*/ 456993 h 1855854"/>
                <a:gd name="connsiteX61" fmla="*/ 4163 w 762667"/>
                <a:gd name="connsiteY61" fmla="*/ 307796 h 1855854"/>
                <a:gd name="connsiteX62" fmla="*/ 13184 w 762667"/>
                <a:gd name="connsiteY62" fmla="*/ 307796 h 1855854"/>
                <a:gd name="connsiteX63" fmla="*/ 13184 w 762667"/>
                <a:gd name="connsiteY63" fmla="*/ 149198 h 1855854"/>
                <a:gd name="connsiteX64" fmla="*/ 7843 w 762667"/>
                <a:gd name="connsiteY64" fmla="*/ 149198 h 1855854"/>
                <a:gd name="connsiteX65" fmla="*/ 7843 w 762667"/>
                <a:gd name="connsiteY65" fmla="*/ 0 h 1855854"/>
                <a:gd name="connsiteX66" fmla="*/ 751039 w 762667"/>
                <a:gd name="connsiteY66" fmla="*/ 0 h 1855854"/>
                <a:gd name="connsiteX67" fmla="*/ 751039 w 762667"/>
                <a:gd name="connsiteY67" fmla="*/ 3902 h 18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62667" h="1855854">
                  <a:moveTo>
                    <a:pt x="157160" y="1250646"/>
                  </a:moveTo>
                  <a:lnTo>
                    <a:pt x="157160" y="1855854"/>
                  </a:lnTo>
                  <a:lnTo>
                    <a:pt x="7963" y="1855854"/>
                  </a:lnTo>
                  <a:lnTo>
                    <a:pt x="7963" y="1250646"/>
                  </a:lnTo>
                  <a:close/>
                  <a:moveTo>
                    <a:pt x="314704" y="1394944"/>
                  </a:moveTo>
                  <a:lnTo>
                    <a:pt x="314704" y="1541314"/>
                  </a:lnTo>
                  <a:lnTo>
                    <a:pt x="165507" y="1541314"/>
                  </a:lnTo>
                  <a:lnTo>
                    <a:pt x="165507" y="1394944"/>
                  </a:lnTo>
                  <a:close/>
                  <a:moveTo>
                    <a:pt x="438416" y="781605"/>
                  </a:moveTo>
                  <a:lnTo>
                    <a:pt x="438416" y="927975"/>
                  </a:lnTo>
                  <a:lnTo>
                    <a:pt x="289219" y="927975"/>
                  </a:lnTo>
                  <a:lnTo>
                    <a:pt x="289219" y="781605"/>
                  </a:lnTo>
                  <a:close/>
                  <a:moveTo>
                    <a:pt x="442233" y="159712"/>
                  </a:moveTo>
                  <a:lnTo>
                    <a:pt x="442233" y="306082"/>
                  </a:lnTo>
                  <a:lnTo>
                    <a:pt x="293036" y="306082"/>
                  </a:lnTo>
                  <a:lnTo>
                    <a:pt x="293036" y="159712"/>
                  </a:lnTo>
                  <a:close/>
                  <a:moveTo>
                    <a:pt x="462912" y="1558586"/>
                  </a:moveTo>
                  <a:lnTo>
                    <a:pt x="462912" y="1704956"/>
                  </a:lnTo>
                  <a:lnTo>
                    <a:pt x="313715" y="1704956"/>
                  </a:lnTo>
                  <a:lnTo>
                    <a:pt x="313715" y="1558586"/>
                  </a:lnTo>
                  <a:close/>
                  <a:moveTo>
                    <a:pt x="598126" y="618378"/>
                  </a:moveTo>
                  <a:lnTo>
                    <a:pt x="598126" y="767575"/>
                  </a:lnTo>
                  <a:lnTo>
                    <a:pt x="0" y="767575"/>
                  </a:lnTo>
                  <a:lnTo>
                    <a:pt x="0" y="618378"/>
                  </a:lnTo>
                  <a:close/>
                  <a:moveTo>
                    <a:pt x="607905" y="934071"/>
                  </a:moveTo>
                  <a:lnTo>
                    <a:pt x="607905" y="1083268"/>
                  </a:lnTo>
                  <a:lnTo>
                    <a:pt x="9779" y="1083268"/>
                  </a:lnTo>
                  <a:lnTo>
                    <a:pt x="9779" y="934071"/>
                  </a:lnTo>
                  <a:close/>
                  <a:moveTo>
                    <a:pt x="610642" y="1242440"/>
                  </a:moveTo>
                  <a:lnTo>
                    <a:pt x="610642" y="1388810"/>
                  </a:lnTo>
                  <a:lnTo>
                    <a:pt x="461445" y="1388810"/>
                  </a:lnTo>
                  <a:lnTo>
                    <a:pt x="461445" y="1242440"/>
                  </a:lnTo>
                  <a:close/>
                  <a:moveTo>
                    <a:pt x="614879" y="1708620"/>
                  </a:moveTo>
                  <a:lnTo>
                    <a:pt x="614879" y="1854990"/>
                  </a:lnTo>
                  <a:lnTo>
                    <a:pt x="465682" y="1854990"/>
                  </a:lnTo>
                  <a:lnTo>
                    <a:pt x="465682" y="1708620"/>
                  </a:lnTo>
                  <a:close/>
                  <a:moveTo>
                    <a:pt x="753279" y="1392840"/>
                  </a:moveTo>
                  <a:lnTo>
                    <a:pt x="753279" y="1539210"/>
                  </a:lnTo>
                  <a:lnTo>
                    <a:pt x="604082" y="1539210"/>
                  </a:lnTo>
                  <a:lnTo>
                    <a:pt x="604082" y="1392840"/>
                  </a:lnTo>
                  <a:close/>
                  <a:moveTo>
                    <a:pt x="753454" y="1550624"/>
                  </a:moveTo>
                  <a:lnTo>
                    <a:pt x="753454" y="1696994"/>
                  </a:lnTo>
                  <a:lnTo>
                    <a:pt x="604257" y="1696994"/>
                  </a:lnTo>
                  <a:lnTo>
                    <a:pt x="604257" y="1550624"/>
                  </a:lnTo>
                  <a:close/>
                  <a:moveTo>
                    <a:pt x="755531" y="771922"/>
                  </a:moveTo>
                  <a:lnTo>
                    <a:pt x="755531" y="918292"/>
                  </a:lnTo>
                  <a:lnTo>
                    <a:pt x="606334" y="918292"/>
                  </a:lnTo>
                  <a:lnTo>
                    <a:pt x="606334" y="771922"/>
                  </a:lnTo>
                  <a:close/>
                  <a:moveTo>
                    <a:pt x="762667" y="3902"/>
                  </a:moveTo>
                  <a:lnTo>
                    <a:pt x="762667" y="454332"/>
                  </a:lnTo>
                  <a:lnTo>
                    <a:pt x="613470" y="454332"/>
                  </a:lnTo>
                  <a:lnTo>
                    <a:pt x="613470" y="149198"/>
                  </a:lnTo>
                  <a:lnTo>
                    <a:pt x="162381" y="149198"/>
                  </a:lnTo>
                  <a:lnTo>
                    <a:pt x="162381" y="307796"/>
                  </a:lnTo>
                  <a:lnTo>
                    <a:pt x="454593" y="307796"/>
                  </a:lnTo>
                  <a:lnTo>
                    <a:pt x="454593" y="456993"/>
                  </a:lnTo>
                  <a:lnTo>
                    <a:pt x="162381" y="456993"/>
                  </a:lnTo>
                  <a:lnTo>
                    <a:pt x="162381" y="458502"/>
                  </a:lnTo>
                  <a:lnTo>
                    <a:pt x="13184" y="458502"/>
                  </a:lnTo>
                  <a:lnTo>
                    <a:pt x="13184" y="456993"/>
                  </a:lnTo>
                  <a:lnTo>
                    <a:pt x="4163" y="456993"/>
                  </a:lnTo>
                  <a:lnTo>
                    <a:pt x="4163" y="307796"/>
                  </a:lnTo>
                  <a:lnTo>
                    <a:pt x="13184" y="307796"/>
                  </a:lnTo>
                  <a:lnTo>
                    <a:pt x="13184" y="149198"/>
                  </a:lnTo>
                  <a:lnTo>
                    <a:pt x="7843" y="149198"/>
                  </a:lnTo>
                  <a:lnTo>
                    <a:pt x="7843" y="0"/>
                  </a:lnTo>
                  <a:lnTo>
                    <a:pt x="751039" y="0"/>
                  </a:lnTo>
                  <a:lnTo>
                    <a:pt x="751039" y="3902"/>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3" name="Hình tự do: Hình 2">
              <a:extLst>
                <a:ext uri="{FF2B5EF4-FFF2-40B4-BE49-F238E27FC236}">
                  <a16:creationId xmlns:a16="http://schemas.microsoft.com/office/drawing/2014/main" id="{89A36011-5F31-2301-9F12-806E8D61CC83}"/>
                </a:ext>
              </a:extLst>
            </p:cNvPr>
            <p:cNvSpPr/>
            <p:nvPr/>
          </p:nvSpPr>
          <p:spPr>
            <a:xfrm>
              <a:off x="4719880" y="3677962"/>
              <a:ext cx="781100" cy="581033"/>
            </a:xfrm>
            <a:custGeom>
              <a:avLst/>
              <a:gdLst>
                <a:gd name="connsiteX0" fmla="*/ 306133 w 781100"/>
                <a:gd name="connsiteY0" fmla="*/ 440539 h 581032"/>
                <a:gd name="connsiteX1" fmla="*/ 466611 w 781100"/>
                <a:gd name="connsiteY1" fmla="*/ 440539 h 581032"/>
                <a:gd name="connsiteX2" fmla="*/ 466611 w 781100"/>
                <a:gd name="connsiteY2" fmla="*/ 581032 h 581032"/>
                <a:gd name="connsiteX3" fmla="*/ 306133 w 781100"/>
                <a:gd name="connsiteY3" fmla="*/ 581032 h 581032"/>
                <a:gd name="connsiteX4" fmla="*/ 154391 w 781100"/>
                <a:gd name="connsiteY4" fmla="*/ 289865 h 581032"/>
                <a:gd name="connsiteX5" fmla="*/ 602168 w 781100"/>
                <a:gd name="connsiteY5" fmla="*/ 289865 h 581032"/>
                <a:gd name="connsiteX6" fmla="*/ 602168 w 781100"/>
                <a:gd name="connsiteY6" fmla="*/ 430358 h 581032"/>
                <a:gd name="connsiteX7" fmla="*/ 154391 w 781100"/>
                <a:gd name="connsiteY7" fmla="*/ 430358 h 581032"/>
                <a:gd name="connsiteX8" fmla="*/ 146951 w 781100"/>
                <a:gd name="connsiteY8" fmla="*/ 550 h 581032"/>
                <a:gd name="connsiteX9" fmla="*/ 307429 w 781100"/>
                <a:gd name="connsiteY9" fmla="*/ 550 h 581032"/>
                <a:gd name="connsiteX10" fmla="*/ 307429 w 781100"/>
                <a:gd name="connsiteY10" fmla="*/ 140942 h 581032"/>
                <a:gd name="connsiteX11" fmla="*/ 781100 w 781100"/>
                <a:gd name="connsiteY11" fmla="*/ 140942 h 581032"/>
                <a:gd name="connsiteX12" fmla="*/ 781100 w 781100"/>
                <a:gd name="connsiteY12" fmla="*/ 281435 h 581032"/>
                <a:gd name="connsiteX13" fmla="*/ 0 w 781100"/>
                <a:gd name="connsiteY13" fmla="*/ 281435 h 581032"/>
                <a:gd name="connsiteX14" fmla="*/ 0 w 781100"/>
                <a:gd name="connsiteY14" fmla="*/ 140942 h 581032"/>
                <a:gd name="connsiteX15" fmla="*/ 146951 w 781100"/>
                <a:gd name="connsiteY15" fmla="*/ 140942 h 581032"/>
                <a:gd name="connsiteX16" fmla="*/ 455272 w 781100"/>
                <a:gd name="connsiteY16" fmla="*/ 0 h 581032"/>
                <a:gd name="connsiteX17" fmla="*/ 615750 w 781100"/>
                <a:gd name="connsiteY17" fmla="*/ 0 h 581032"/>
                <a:gd name="connsiteX18" fmla="*/ 615750 w 781100"/>
                <a:gd name="connsiteY18" fmla="*/ 140493 h 581032"/>
                <a:gd name="connsiteX19" fmla="*/ 455272 w 781100"/>
                <a:gd name="connsiteY19" fmla="*/ 140493 h 58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1100" h="581032">
                  <a:moveTo>
                    <a:pt x="306133" y="440539"/>
                  </a:moveTo>
                  <a:lnTo>
                    <a:pt x="466611" y="440539"/>
                  </a:lnTo>
                  <a:lnTo>
                    <a:pt x="466611" y="581032"/>
                  </a:lnTo>
                  <a:lnTo>
                    <a:pt x="306133" y="581032"/>
                  </a:lnTo>
                  <a:close/>
                  <a:moveTo>
                    <a:pt x="154391" y="289865"/>
                  </a:moveTo>
                  <a:lnTo>
                    <a:pt x="602168" y="289865"/>
                  </a:lnTo>
                  <a:lnTo>
                    <a:pt x="602168" y="430358"/>
                  </a:lnTo>
                  <a:lnTo>
                    <a:pt x="154391" y="430358"/>
                  </a:lnTo>
                  <a:close/>
                  <a:moveTo>
                    <a:pt x="146951" y="550"/>
                  </a:moveTo>
                  <a:lnTo>
                    <a:pt x="307429" y="550"/>
                  </a:lnTo>
                  <a:lnTo>
                    <a:pt x="307429" y="140942"/>
                  </a:lnTo>
                  <a:lnTo>
                    <a:pt x="781100" y="140942"/>
                  </a:lnTo>
                  <a:lnTo>
                    <a:pt x="781100" y="281435"/>
                  </a:lnTo>
                  <a:lnTo>
                    <a:pt x="0" y="281435"/>
                  </a:lnTo>
                  <a:lnTo>
                    <a:pt x="0" y="140942"/>
                  </a:lnTo>
                  <a:lnTo>
                    <a:pt x="146951" y="140942"/>
                  </a:lnTo>
                  <a:close/>
                  <a:moveTo>
                    <a:pt x="455272" y="0"/>
                  </a:moveTo>
                  <a:lnTo>
                    <a:pt x="615750" y="0"/>
                  </a:lnTo>
                  <a:lnTo>
                    <a:pt x="615750" y="140493"/>
                  </a:lnTo>
                  <a:lnTo>
                    <a:pt x="455272" y="14049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grpSp>
    </p:spTree>
    <p:extLst>
      <p:ext uri="{BB962C8B-B14F-4D97-AF65-F5344CB8AC3E}">
        <p14:creationId xmlns:p14="http://schemas.microsoft.com/office/powerpoint/2010/main" val="2008058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F633-D0EF-8A9A-8D15-CC3AEACAD9DF}"/>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ADDE9C6B-AAC0-02D6-04FE-DA1C3480B3CD}"/>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01DFE001-599A-B78C-648B-2B82C29EF1E0}"/>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1" name="Hình tự do: Hình 40">
            <a:extLst>
              <a:ext uri="{FF2B5EF4-FFF2-40B4-BE49-F238E27FC236}">
                <a16:creationId xmlns:a16="http://schemas.microsoft.com/office/drawing/2014/main" id="{7B218C6E-F872-6B57-6D8A-21AA40A53094}"/>
              </a:ext>
            </a:extLst>
          </p:cNvPr>
          <p:cNvSpPr/>
          <p:nvPr/>
        </p:nvSpPr>
        <p:spPr>
          <a:xfrm>
            <a:off x="4136269" y="1042468"/>
            <a:ext cx="7987986" cy="5528703"/>
          </a:xfrm>
          <a:custGeom>
            <a:avLst/>
            <a:gdLst>
              <a:gd name="connsiteX0" fmla="*/ 0 w 6088018"/>
              <a:gd name="connsiteY0" fmla="*/ 0 h 5554881"/>
              <a:gd name="connsiteX1" fmla="*/ 6088018 w 6088018"/>
              <a:gd name="connsiteY1" fmla="*/ 0 h 5554881"/>
              <a:gd name="connsiteX2" fmla="*/ 6088018 w 6088018"/>
              <a:gd name="connsiteY2" fmla="*/ 5554881 h 5554881"/>
              <a:gd name="connsiteX3" fmla="*/ 0 w 6088018"/>
              <a:gd name="connsiteY3" fmla="*/ 5554881 h 5554881"/>
              <a:gd name="connsiteX4" fmla="*/ 0 w 6088018"/>
              <a:gd name="connsiteY4" fmla="*/ 0 h 555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5554881">
                <a:moveTo>
                  <a:pt x="0" y="0"/>
                </a:moveTo>
                <a:lnTo>
                  <a:pt x="6088018" y="0"/>
                </a:lnTo>
                <a:lnTo>
                  <a:pt x="6088018" y="5554881"/>
                </a:lnTo>
                <a:lnTo>
                  <a:pt x="0" y="555488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1"/>
              <a:t> </a:t>
            </a:r>
            <a:endParaRPr lang="en-US" sz="1801" dirty="0"/>
          </a:p>
        </p:txBody>
      </p:sp>
      <p:grpSp>
        <p:nvGrpSpPr>
          <p:cNvPr id="51" name="Nhóm 50">
            <a:extLst>
              <a:ext uri="{FF2B5EF4-FFF2-40B4-BE49-F238E27FC236}">
                <a16:creationId xmlns:a16="http://schemas.microsoft.com/office/drawing/2014/main" id="{5B539711-4702-ABFB-A567-3A0DE11B3333}"/>
              </a:ext>
            </a:extLst>
          </p:cNvPr>
          <p:cNvGrpSpPr/>
          <p:nvPr/>
        </p:nvGrpSpPr>
        <p:grpSpPr>
          <a:xfrm>
            <a:off x="4157876" y="485955"/>
            <a:ext cx="8000768" cy="523220"/>
            <a:chOff x="4716546" y="485955"/>
            <a:chExt cx="7442098" cy="523220"/>
          </a:xfrm>
        </p:grpSpPr>
        <p:sp>
          <p:nvSpPr>
            <p:cNvPr id="46" name="Hình tự do: Hình 45">
              <a:extLst>
                <a:ext uri="{FF2B5EF4-FFF2-40B4-BE49-F238E27FC236}">
                  <a16:creationId xmlns:a16="http://schemas.microsoft.com/office/drawing/2014/main" id="{D32A0273-14BE-63E7-4CAC-812313CEE869}"/>
                </a:ext>
              </a:extLst>
            </p:cNvPr>
            <p:cNvSpPr/>
            <p:nvPr/>
          </p:nvSpPr>
          <p:spPr>
            <a:xfrm>
              <a:off x="4716546" y="496124"/>
              <a:ext cx="7442098" cy="484867"/>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89" name="Hộp Văn bản 88">
              <a:extLst>
                <a:ext uri="{FF2B5EF4-FFF2-40B4-BE49-F238E27FC236}">
                  <a16:creationId xmlns:a16="http://schemas.microsoft.com/office/drawing/2014/main" id="{3490082D-0CFA-B0F5-5870-1353244A33D6}"/>
                </a:ext>
              </a:extLst>
            </p:cNvPr>
            <p:cNvSpPr txBox="1"/>
            <p:nvPr/>
          </p:nvSpPr>
          <p:spPr>
            <a:xfrm>
              <a:off x="4733946" y="485955"/>
              <a:ext cx="7279847" cy="523220"/>
            </a:xfrm>
            <a:prstGeom prst="rect">
              <a:avLst/>
            </a:prstGeom>
            <a:noFill/>
          </p:spPr>
          <p:txBody>
            <a:bodyPr wrap="square">
              <a:spAutoFit/>
            </a:bodyPr>
            <a:lstStyle/>
            <a:p>
              <a:r>
                <a:rPr lang="en-US" sz="2800" b="1">
                  <a:solidFill>
                    <a:schemeClr val="bg1"/>
                  </a:solidFill>
                  <a:latin typeface="#9Slide03 Bebas Neue Bold" panose="020B0606020202050201" pitchFamily="34" charset="0"/>
                </a:rPr>
                <a:t>II. TÌM ƯCLN BẰNG CÁCH PHÂN TÍCH CÁC SỐ RA THỪA SỐ NGUYÊN TỐ</a:t>
              </a:r>
              <a:endParaRPr lang="en-US" sz="2800" b="1" dirty="0">
                <a:solidFill>
                  <a:schemeClr val="bg1"/>
                </a:solidFill>
                <a:latin typeface="#9Slide03 Bebas Neue Bold" panose="020B0606020202050201" pitchFamily="34" charset="0"/>
              </a:endParaRPr>
            </a:p>
          </p:txBody>
        </p:sp>
      </p:grpSp>
      <p:grpSp>
        <p:nvGrpSpPr>
          <p:cNvPr id="97" name="Nhóm 96">
            <a:extLst>
              <a:ext uri="{FF2B5EF4-FFF2-40B4-BE49-F238E27FC236}">
                <a16:creationId xmlns:a16="http://schemas.microsoft.com/office/drawing/2014/main" id="{DC66DD49-15BE-6581-FD19-57665064613B}"/>
              </a:ext>
            </a:extLst>
          </p:cNvPr>
          <p:cNvGrpSpPr/>
          <p:nvPr/>
        </p:nvGrpSpPr>
        <p:grpSpPr>
          <a:xfrm>
            <a:off x="4401188" y="4519360"/>
            <a:ext cx="7656420" cy="1922727"/>
            <a:chOff x="4924417" y="4519359"/>
            <a:chExt cx="7133190" cy="1922727"/>
          </a:xfrm>
        </p:grpSpPr>
        <p:sp>
          <p:nvSpPr>
            <p:cNvPr id="33" name="Hình chữ nhật 32">
              <a:extLst>
                <a:ext uri="{FF2B5EF4-FFF2-40B4-BE49-F238E27FC236}">
                  <a16:creationId xmlns:a16="http://schemas.microsoft.com/office/drawing/2014/main" id="{093AF382-8D27-148E-F9C5-102696F5DE94}"/>
                </a:ext>
              </a:extLst>
            </p:cNvPr>
            <p:cNvSpPr/>
            <p:nvPr/>
          </p:nvSpPr>
          <p:spPr>
            <a:xfrm>
              <a:off x="4924417" y="4693787"/>
              <a:ext cx="7133190" cy="174829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2" name="Hộp Văn bản 101">
              <a:extLst>
                <a:ext uri="{FF2B5EF4-FFF2-40B4-BE49-F238E27FC236}">
                  <a16:creationId xmlns:a16="http://schemas.microsoft.com/office/drawing/2014/main" id="{56B3D378-2394-41D6-FBE5-8DCF1CB02CE7}"/>
                </a:ext>
              </a:extLst>
            </p:cNvPr>
            <p:cNvSpPr txBox="1"/>
            <p:nvPr/>
          </p:nvSpPr>
          <p:spPr>
            <a:xfrm>
              <a:off x="6648006" y="4519359"/>
              <a:ext cx="3617664" cy="369460"/>
            </a:xfrm>
            <a:prstGeom prst="rect">
              <a:avLst/>
            </a:prstGeom>
            <a:solidFill>
              <a:srgbClr val="E97132"/>
            </a:solidFill>
          </p:spPr>
          <p:txBody>
            <a:bodyPr wrap="square" rtlCol="0">
              <a:spAutoFit/>
            </a:bodyPr>
            <a:lstStyle/>
            <a:p>
              <a:pPr algn="ctr"/>
              <a:r>
                <a:rPr lang="en-US" sz="1801" b="1">
                  <a:solidFill>
                    <a:schemeClr val="bg1"/>
                  </a:solidFill>
                  <a:latin typeface="#9Slide03 Cabin Bold" panose="00000800000000000000" pitchFamily="2" charset="0"/>
                </a:rPr>
                <a:t>Chú ý</a:t>
              </a:r>
              <a:endParaRPr lang="en-US" sz="1801" b="1" dirty="0">
                <a:solidFill>
                  <a:schemeClr val="bg1"/>
                </a:solidFill>
                <a:latin typeface="#9Slide03 Cabin Bold" panose="00000800000000000000" pitchFamily="2" charset="0"/>
              </a:endParaRPr>
            </a:p>
          </p:txBody>
        </p:sp>
      </p:grpSp>
      <p:grpSp>
        <p:nvGrpSpPr>
          <p:cNvPr id="99" name="Nhóm 98">
            <a:extLst>
              <a:ext uri="{FF2B5EF4-FFF2-40B4-BE49-F238E27FC236}">
                <a16:creationId xmlns:a16="http://schemas.microsoft.com/office/drawing/2014/main" id="{C815EF71-05C4-F467-3361-847DD3E65A59}"/>
              </a:ext>
            </a:extLst>
          </p:cNvPr>
          <p:cNvGrpSpPr/>
          <p:nvPr/>
        </p:nvGrpSpPr>
        <p:grpSpPr>
          <a:xfrm>
            <a:off x="4557597" y="4445824"/>
            <a:ext cx="7404356" cy="1913872"/>
            <a:chOff x="5063600" y="4445824"/>
            <a:chExt cx="6898352" cy="1913871"/>
          </a:xfrm>
        </p:grpSpPr>
        <p:sp>
          <p:nvSpPr>
            <p:cNvPr id="34" name="Hình chữ nhật 33">
              <a:extLst>
                <a:ext uri="{FF2B5EF4-FFF2-40B4-BE49-F238E27FC236}">
                  <a16:creationId xmlns:a16="http://schemas.microsoft.com/office/drawing/2014/main" id="{EE293E7D-C53D-27D3-29D7-489DBCEE85DA}"/>
                </a:ext>
              </a:extLst>
            </p:cNvPr>
            <p:cNvSpPr/>
            <p:nvPr/>
          </p:nvSpPr>
          <p:spPr>
            <a:xfrm>
              <a:off x="5079750" y="4830489"/>
              <a:ext cx="6882202" cy="1529206"/>
            </a:xfrm>
            <a:prstGeom prst="rect">
              <a:avLst/>
            </a:pr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98" name="Nhóm 97">
              <a:extLst>
                <a:ext uri="{FF2B5EF4-FFF2-40B4-BE49-F238E27FC236}">
                  <a16:creationId xmlns:a16="http://schemas.microsoft.com/office/drawing/2014/main" id="{8C4B8A29-CF7E-060E-9075-B25D58462689}"/>
                </a:ext>
              </a:extLst>
            </p:cNvPr>
            <p:cNvGrpSpPr/>
            <p:nvPr/>
          </p:nvGrpSpPr>
          <p:grpSpPr>
            <a:xfrm>
              <a:off x="5063600" y="4818346"/>
              <a:ext cx="6889446" cy="780309"/>
              <a:chOff x="5454001" y="3263823"/>
              <a:chExt cx="6889446" cy="780309"/>
            </a:xfrm>
          </p:grpSpPr>
          <p:sp>
            <p:nvSpPr>
              <p:cNvPr id="20" name="Hộp Văn bản 19">
                <a:extLst>
                  <a:ext uri="{FF2B5EF4-FFF2-40B4-BE49-F238E27FC236}">
                    <a16:creationId xmlns:a16="http://schemas.microsoft.com/office/drawing/2014/main" id="{FDE69808-4493-5D0E-99DE-15C809B7D33B}"/>
                  </a:ext>
                </a:extLst>
              </p:cNvPr>
              <p:cNvSpPr txBox="1"/>
              <p:nvPr/>
            </p:nvSpPr>
            <p:spPr>
              <a:xfrm>
                <a:off x="5454001" y="3274435"/>
                <a:ext cx="6889446" cy="769697"/>
              </a:xfrm>
              <a:prstGeom prst="rect">
                <a:avLst/>
              </a:prstGeom>
              <a:noFill/>
            </p:spPr>
            <p:txBody>
              <a:bodyPr wrap="square" rtlCol="0">
                <a:spAutoFit/>
              </a:bodyPr>
              <a:lstStyle/>
              <a:p>
                <a:pPr marL="285757" indent="-285757">
                  <a:buFont typeface="Arial" panose="020B0604020202020204" pitchFamily="34" charset="0"/>
                  <a:buChar char="•"/>
                </a:pPr>
                <a:r>
                  <a:rPr lang="en-US" sz="2201">
                    <a:latin typeface="#9Slide03 Cabin Bold" panose="00000800000000000000" pitchFamily="2" charset="0"/>
                  </a:rPr>
                  <a:t>Nếu             thì ƯCLN (a,b) = b</a:t>
                </a:r>
              </a:p>
              <a:p>
                <a:r>
                  <a:rPr lang="en-US" sz="2201">
                    <a:latin typeface="#9Slide03 Cabin Bold" panose="00000800000000000000" pitchFamily="2" charset="0"/>
                  </a:rPr>
                  <a:t>Ví  dụ:                  nên Ư CLN(48, 16) = 16</a:t>
                </a:r>
              </a:p>
            </p:txBody>
          </p:sp>
          <p:graphicFrame>
            <p:nvGraphicFramePr>
              <p:cNvPr id="3" name="Đối tượng 2">
                <a:extLst>
                  <a:ext uri="{FF2B5EF4-FFF2-40B4-BE49-F238E27FC236}">
                    <a16:creationId xmlns:a16="http://schemas.microsoft.com/office/drawing/2014/main" id="{286DB540-1653-2C11-848A-18C2B888C434}"/>
                  </a:ext>
                </a:extLst>
              </p:cNvPr>
              <p:cNvGraphicFramePr>
                <a:graphicFrameLocks noChangeAspect="1"/>
              </p:cNvGraphicFramePr>
              <p:nvPr>
                <p:extLst>
                  <p:ext uri="{D42A27DB-BD31-4B8C-83A1-F6EECF244321}">
                    <p14:modId xmlns:p14="http://schemas.microsoft.com/office/powerpoint/2010/main" val="2694344860"/>
                  </p:ext>
                </p:extLst>
              </p:nvPr>
            </p:nvGraphicFramePr>
            <p:xfrm>
              <a:off x="6348412" y="3263823"/>
              <a:ext cx="674553" cy="392915"/>
            </p:xfrm>
            <a:graphic>
              <a:graphicData uri="http://schemas.openxmlformats.org/presentationml/2006/ole">
                <mc:AlternateContent xmlns:mc="http://schemas.openxmlformats.org/markup-compatibility/2006">
                  <mc:Choice xmlns:v="urn:schemas-microsoft-com:vml" Requires="v">
                    <p:oleObj name="Equation" r:id="rId2" imgW="266400" imgH="190440" progId="Equation.DSMT4">
                      <p:embed/>
                    </p:oleObj>
                  </mc:Choice>
                  <mc:Fallback>
                    <p:oleObj name="Equation" r:id="rId2" imgW="266400" imgH="190440" progId="Equation.DSMT4">
                      <p:embed/>
                      <p:pic>
                        <p:nvPicPr>
                          <p:cNvPr id="3" name="Đối tượng 2">
                            <a:extLst>
                              <a:ext uri="{FF2B5EF4-FFF2-40B4-BE49-F238E27FC236}">
                                <a16:creationId xmlns:a16="http://schemas.microsoft.com/office/drawing/2014/main" id="{286DB540-1653-2C11-848A-18C2B888C434}"/>
                              </a:ext>
                            </a:extLst>
                          </p:cNvPr>
                          <p:cNvPicPr/>
                          <p:nvPr/>
                        </p:nvPicPr>
                        <p:blipFill>
                          <a:blip r:embed="rId3"/>
                          <a:stretch>
                            <a:fillRect/>
                          </a:stretch>
                        </p:blipFill>
                        <p:spPr>
                          <a:xfrm>
                            <a:off x="6348412" y="3263823"/>
                            <a:ext cx="674553" cy="392915"/>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643B59A6-D319-2E80-843A-A94FBA4AA37F}"/>
                  </a:ext>
                </a:extLst>
              </p:cNvPr>
              <p:cNvGraphicFramePr>
                <a:graphicFrameLocks noChangeAspect="1"/>
              </p:cNvGraphicFramePr>
              <p:nvPr>
                <p:extLst>
                  <p:ext uri="{D42A27DB-BD31-4B8C-83A1-F6EECF244321}">
                    <p14:modId xmlns:p14="http://schemas.microsoft.com/office/powerpoint/2010/main" val="3445399105"/>
                  </p:ext>
                </p:extLst>
              </p:nvPr>
            </p:nvGraphicFramePr>
            <p:xfrm>
              <a:off x="6282334" y="3650452"/>
              <a:ext cx="922425" cy="366629"/>
            </p:xfrm>
            <a:graphic>
              <a:graphicData uri="http://schemas.openxmlformats.org/presentationml/2006/ole">
                <mc:AlternateContent xmlns:mc="http://schemas.openxmlformats.org/markup-compatibility/2006">
                  <mc:Choice xmlns:v="urn:schemas-microsoft-com:vml" Requires="v">
                    <p:oleObj name="Equation" r:id="rId4" imgW="406080" imgH="190440" progId="Equation.DSMT4">
                      <p:embed/>
                    </p:oleObj>
                  </mc:Choice>
                  <mc:Fallback>
                    <p:oleObj name="Equation" r:id="rId4" imgW="406080" imgH="190440" progId="Equation.DSMT4">
                      <p:embed/>
                      <p:pic>
                        <p:nvPicPr>
                          <p:cNvPr id="6" name="Đối tượng 5">
                            <a:extLst>
                              <a:ext uri="{FF2B5EF4-FFF2-40B4-BE49-F238E27FC236}">
                                <a16:creationId xmlns:a16="http://schemas.microsoft.com/office/drawing/2014/main" id="{643B59A6-D319-2E80-843A-A94FBA4AA37F}"/>
                              </a:ext>
                            </a:extLst>
                          </p:cNvPr>
                          <p:cNvPicPr/>
                          <p:nvPr/>
                        </p:nvPicPr>
                        <p:blipFill>
                          <a:blip r:embed="rId5"/>
                          <a:stretch>
                            <a:fillRect/>
                          </a:stretch>
                        </p:blipFill>
                        <p:spPr>
                          <a:xfrm>
                            <a:off x="6282334" y="3650452"/>
                            <a:ext cx="922425" cy="366629"/>
                          </a:xfrm>
                          <a:prstGeom prst="rect">
                            <a:avLst/>
                          </a:prstGeom>
                        </p:spPr>
                      </p:pic>
                    </p:oleObj>
                  </mc:Fallback>
                </mc:AlternateContent>
              </a:graphicData>
            </a:graphic>
          </p:graphicFrame>
        </p:grpSp>
        <p:pic>
          <p:nvPicPr>
            <p:cNvPr id="29" name="Hình ảnh 28" descr="Ảnh có chứa màu vàng&#10;&#10;Mô tả được tạo tự động">
              <a:extLst>
                <a:ext uri="{FF2B5EF4-FFF2-40B4-BE49-F238E27FC236}">
                  <a16:creationId xmlns:a16="http://schemas.microsoft.com/office/drawing/2014/main" id="{8D276C12-E750-DC6C-6CAE-5B138A0DC8A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5079" y="4445824"/>
              <a:ext cx="1200044" cy="906324"/>
            </a:xfrm>
            <a:prstGeom prst="rect">
              <a:avLst/>
            </a:prstGeom>
          </p:spPr>
        </p:pic>
      </p:grpSp>
      <p:grpSp>
        <p:nvGrpSpPr>
          <p:cNvPr id="90" name="Nhóm 89">
            <a:extLst>
              <a:ext uri="{FF2B5EF4-FFF2-40B4-BE49-F238E27FC236}">
                <a16:creationId xmlns:a16="http://schemas.microsoft.com/office/drawing/2014/main" id="{E4BD476C-A8CC-D5BF-C2DA-824700B7D78A}"/>
              </a:ext>
            </a:extLst>
          </p:cNvPr>
          <p:cNvGrpSpPr/>
          <p:nvPr/>
        </p:nvGrpSpPr>
        <p:grpSpPr>
          <a:xfrm>
            <a:off x="4286447" y="1127047"/>
            <a:ext cx="7885900" cy="3346308"/>
            <a:chOff x="4912822" y="1020329"/>
            <a:chExt cx="7346988" cy="3346308"/>
          </a:xfrm>
        </p:grpSpPr>
        <p:sp>
          <p:nvSpPr>
            <p:cNvPr id="91" name="Hình chữ nhật 90">
              <a:extLst>
                <a:ext uri="{FF2B5EF4-FFF2-40B4-BE49-F238E27FC236}">
                  <a16:creationId xmlns:a16="http://schemas.microsoft.com/office/drawing/2014/main" id="{558AB7BC-2A5F-3C3F-9922-0112F1A0215D}"/>
                </a:ext>
              </a:extLst>
            </p:cNvPr>
            <p:cNvSpPr/>
            <p:nvPr/>
          </p:nvSpPr>
          <p:spPr>
            <a:xfrm>
              <a:off x="4931939" y="1030209"/>
              <a:ext cx="7146771" cy="333642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71" name="Nhóm 70">
              <a:extLst>
                <a:ext uri="{FF2B5EF4-FFF2-40B4-BE49-F238E27FC236}">
                  <a16:creationId xmlns:a16="http://schemas.microsoft.com/office/drawing/2014/main" id="{337AFF6C-22E8-C52E-68FD-5EAD555C2A2F}"/>
                </a:ext>
              </a:extLst>
            </p:cNvPr>
            <p:cNvGrpSpPr/>
            <p:nvPr/>
          </p:nvGrpSpPr>
          <p:grpSpPr>
            <a:xfrm>
              <a:off x="4912822" y="1020329"/>
              <a:ext cx="7346988" cy="1986278"/>
              <a:chOff x="4912822" y="1150961"/>
              <a:chExt cx="7346988" cy="1986278"/>
            </a:xfrm>
          </p:grpSpPr>
          <p:sp>
            <p:nvSpPr>
              <p:cNvPr id="93" name="Hình tự do: Hình 92">
                <a:extLst>
                  <a:ext uri="{FF2B5EF4-FFF2-40B4-BE49-F238E27FC236}">
                    <a16:creationId xmlns:a16="http://schemas.microsoft.com/office/drawing/2014/main" id="{7C34B6D0-4E0F-2426-43CE-AADBB3181C4B}"/>
                  </a:ext>
                </a:extLst>
              </p:cNvPr>
              <p:cNvSpPr/>
              <p:nvPr/>
            </p:nvSpPr>
            <p:spPr>
              <a:xfrm>
                <a:off x="5067962" y="1200059"/>
                <a:ext cx="6897676" cy="1937180"/>
              </a:xfrm>
              <a:custGeom>
                <a:avLst/>
                <a:gdLst>
                  <a:gd name="connsiteX0" fmla="*/ 0 w 4600168"/>
                  <a:gd name="connsiteY0" fmla="*/ 0 h 1633851"/>
                  <a:gd name="connsiteX1" fmla="*/ 4600168 w 4600168"/>
                  <a:gd name="connsiteY1" fmla="*/ 0 h 1633851"/>
                  <a:gd name="connsiteX2" fmla="*/ 4600168 w 4600168"/>
                  <a:gd name="connsiteY2" fmla="*/ 1633851 h 1633851"/>
                  <a:gd name="connsiteX3" fmla="*/ 0 w 4600168"/>
                  <a:gd name="connsiteY3" fmla="*/ 1633851 h 1633851"/>
                  <a:gd name="connsiteX4" fmla="*/ 0 w 4600168"/>
                  <a:gd name="connsiteY4" fmla="*/ 0 h 16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1633851">
                    <a:moveTo>
                      <a:pt x="0" y="0"/>
                    </a:moveTo>
                    <a:lnTo>
                      <a:pt x="4600168" y="0"/>
                    </a:lnTo>
                    <a:lnTo>
                      <a:pt x="4600168" y="1633851"/>
                    </a:lnTo>
                    <a:lnTo>
                      <a:pt x="0" y="163385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58" name="Hộp Văn bản 57">
                <a:extLst>
                  <a:ext uri="{FF2B5EF4-FFF2-40B4-BE49-F238E27FC236}">
                    <a16:creationId xmlns:a16="http://schemas.microsoft.com/office/drawing/2014/main" id="{4580E0CA-8D5C-42C2-56C1-0B0093D2F7BC}"/>
                  </a:ext>
                </a:extLst>
              </p:cNvPr>
              <p:cNvSpPr txBox="1"/>
              <p:nvPr/>
            </p:nvSpPr>
            <p:spPr>
              <a:xfrm>
                <a:off x="4912822" y="1150961"/>
                <a:ext cx="7346988" cy="1785745"/>
              </a:xfrm>
              <a:prstGeom prst="rect">
                <a:avLst/>
              </a:prstGeom>
              <a:noFill/>
            </p:spPr>
            <p:txBody>
              <a:bodyPr wrap="square" rtlCol="0">
                <a:spAutoFit/>
              </a:bodyPr>
              <a:lstStyle/>
              <a:p>
                <a:pPr algn="just"/>
                <a:r>
                  <a:rPr lang="en-US" sz="2201" dirty="0" err="1">
                    <a:solidFill>
                      <a:srgbClr val="FF0000"/>
                    </a:solidFill>
                    <a:latin typeface="#9Slide03 Cabin Bold" panose="00000800000000000000" pitchFamily="2" charset="0"/>
                  </a:rPr>
                  <a:t>Bước</a:t>
                </a:r>
                <a:r>
                  <a:rPr lang="en-US" sz="2201" dirty="0">
                    <a:solidFill>
                      <a:srgbClr val="FF0000"/>
                    </a:solidFill>
                    <a:latin typeface="#9Slide03 Cabin Bold" panose="00000800000000000000" pitchFamily="2" charset="0"/>
                  </a:rPr>
                  <a:t> 1</a:t>
                </a:r>
                <a:r>
                  <a:rPr lang="en-US" sz="2201">
                    <a:solidFill>
                      <a:srgbClr val="FF0000"/>
                    </a:solidFill>
                    <a:latin typeface="#9Slide03 Cabin Bold" panose="00000800000000000000" pitchFamily="2" charset="0"/>
                  </a:rPr>
                  <a:t>: </a:t>
                </a:r>
                <a:r>
                  <a:rPr lang="en-US" sz="2201">
                    <a:latin typeface="#9Slide03 Cabin Bold" panose="00000800000000000000" pitchFamily="2" charset="0"/>
                  </a:rPr>
                  <a:t>Phân tích các số ra thừa số nguyên tố.</a:t>
                </a:r>
                <a:endParaRPr lang="en-US" sz="2201" dirty="0">
                  <a:latin typeface="#9Slide03 Cabin Bold" panose="00000800000000000000" pitchFamily="2" charset="0"/>
                </a:endParaRPr>
              </a:p>
              <a:p>
                <a:pPr algn="just"/>
                <a:r>
                  <a:rPr lang="en-US" sz="2201" dirty="0" err="1">
                    <a:solidFill>
                      <a:srgbClr val="FF0000"/>
                    </a:solidFill>
                    <a:latin typeface="#9Slide03 Cabin Bold" panose="00000800000000000000" pitchFamily="2" charset="0"/>
                  </a:rPr>
                  <a:t>Bước</a:t>
                </a:r>
                <a:r>
                  <a:rPr lang="en-US" sz="2201" dirty="0">
                    <a:solidFill>
                      <a:srgbClr val="FF0000"/>
                    </a:solidFill>
                    <a:latin typeface="#9Slide03 Cabin Bold" panose="00000800000000000000" pitchFamily="2" charset="0"/>
                  </a:rPr>
                  <a:t> 2</a:t>
                </a:r>
                <a:r>
                  <a:rPr lang="en-US" sz="2201">
                    <a:solidFill>
                      <a:srgbClr val="FF0000"/>
                    </a:solidFill>
                    <a:latin typeface="#9Slide03 Cabin Bold" panose="00000800000000000000" pitchFamily="2" charset="0"/>
                  </a:rPr>
                  <a:t>: </a:t>
                </a:r>
                <a:r>
                  <a:rPr lang="en-US" sz="2201">
                    <a:latin typeface="#9Slide03 Cabin Bold" panose="00000800000000000000" pitchFamily="2" charset="0"/>
                  </a:rPr>
                  <a:t>Chọn các thừa số nguyên tố chung.</a:t>
                </a:r>
                <a:endParaRPr lang="en-US" sz="2201" dirty="0">
                  <a:latin typeface="#9Slide03 Cabin Bold" panose="00000800000000000000" pitchFamily="2" charset="0"/>
                </a:endParaRPr>
              </a:p>
              <a:p>
                <a:pPr algn="just"/>
                <a:r>
                  <a:rPr lang="en-US" sz="2201" dirty="0" err="1">
                    <a:solidFill>
                      <a:srgbClr val="FF0000"/>
                    </a:solidFill>
                    <a:latin typeface="#9Slide03 Cabin Bold" panose="00000800000000000000" pitchFamily="2" charset="0"/>
                  </a:rPr>
                  <a:t>Bước</a:t>
                </a:r>
                <a:r>
                  <a:rPr lang="en-US" sz="2201" dirty="0">
                    <a:solidFill>
                      <a:srgbClr val="FF0000"/>
                    </a:solidFill>
                    <a:latin typeface="#9Slide03 Cabin Bold" panose="00000800000000000000" pitchFamily="2" charset="0"/>
                  </a:rPr>
                  <a:t> 3</a:t>
                </a:r>
                <a:r>
                  <a:rPr lang="en-US" sz="2201">
                    <a:solidFill>
                      <a:srgbClr val="FF0000"/>
                    </a:solidFill>
                    <a:latin typeface="#9Slide03 Cabin Bold" panose="00000800000000000000" pitchFamily="2" charset="0"/>
                  </a:rPr>
                  <a:t>:</a:t>
                </a:r>
                <a:r>
                  <a:rPr lang="en-US" sz="2201">
                    <a:latin typeface="#9Slide03 Cabin Bold" panose="00000800000000000000" pitchFamily="2" charset="0"/>
                  </a:rPr>
                  <a:t> Với mỗi thừa số nguyên tố chung, ta chọn </a:t>
                </a:r>
              </a:p>
              <a:p>
                <a:pPr algn="just"/>
                <a:r>
                  <a:rPr lang="en-US" sz="2201">
                    <a:latin typeface="#9Slide03 Cabin Bold" panose="00000800000000000000" pitchFamily="2" charset="0"/>
                  </a:rPr>
                  <a:t>lũy thừa với số mũ nhỏ nhất.</a:t>
                </a:r>
              </a:p>
              <a:p>
                <a:pPr algn="just"/>
                <a:r>
                  <a:rPr lang="en-US" sz="2201">
                    <a:solidFill>
                      <a:srgbClr val="FF0000"/>
                    </a:solidFill>
                    <a:latin typeface="#9Slide03 Cabin Bold" panose="00000800000000000000" pitchFamily="2" charset="0"/>
                  </a:rPr>
                  <a:t>Bước 4:</a:t>
                </a:r>
                <a:r>
                  <a:rPr lang="en-US" sz="2201">
                    <a:latin typeface="#9Slide03 Cabin Bold" panose="00000800000000000000" pitchFamily="2" charset="0"/>
                  </a:rPr>
                  <a:t> Lấy tích các lũy thừa đã chọn, ta nhận được ƯCLN.</a:t>
                </a:r>
                <a:endParaRPr lang="en-US" sz="2201" dirty="0">
                  <a:latin typeface="#9Slide03 Cabin Bold" panose="00000800000000000000" pitchFamily="2" charset="0"/>
                </a:endParaRPr>
              </a:p>
            </p:txBody>
          </p:sp>
        </p:grpSp>
      </p:grpSp>
      <p:sp>
        <p:nvSpPr>
          <p:cNvPr id="96" name="Hình tự do: Hình 95">
            <a:extLst>
              <a:ext uri="{FF2B5EF4-FFF2-40B4-BE49-F238E27FC236}">
                <a16:creationId xmlns:a16="http://schemas.microsoft.com/office/drawing/2014/main" id="{E73F07C2-ED78-F402-431B-C769CA464191}"/>
              </a:ext>
            </a:extLst>
          </p:cNvPr>
          <p:cNvSpPr/>
          <p:nvPr/>
        </p:nvSpPr>
        <p:spPr>
          <a:xfrm>
            <a:off x="5149772" y="1451013"/>
            <a:ext cx="7290145" cy="2006889"/>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1" name="Hình tự do: Hình 20">
            <a:extLst>
              <a:ext uri="{FF2B5EF4-FFF2-40B4-BE49-F238E27FC236}">
                <a16:creationId xmlns:a16="http://schemas.microsoft.com/office/drawing/2014/main" id="{3A9DDEF5-1F8C-3EED-DB2B-CC158DBA3D15}"/>
              </a:ext>
            </a:extLst>
          </p:cNvPr>
          <p:cNvSpPr/>
          <p:nvPr/>
        </p:nvSpPr>
        <p:spPr>
          <a:xfrm>
            <a:off x="89628" y="539530"/>
            <a:ext cx="3971985" cy="3525384"/>
          </a:xfrm>
          <a:custGeom>
            <a:avLst/>
            <a:gdLst>
              <a:gd name="connsiteX0" fmla="*/ 0 w 3983679"/>
              <a:gd name="connsiteY0" fmla="*/ 0 h 3025035"/>
              <a:gd name="connsiteX1" fmla="*/ 3983679 w 3983679"/>
              <a:gd name="connsiteY1" fmla="*/ 0 h 3025035"/>
              <a:gd name="connsiteX2" fmla="*/ 3983679 w 3983679"/>
              <a:gd name="connsiteY2" fmla="*/ 3025035 h 3025035"/>
              <a:gd name="connsiteX3" fmla="*/ 0 w 3983679"/>
              <a:gd name="connsiteY3" fmla="*/ 3025035 h 3025035"/>
              <a:gd name="connsiteX4" fmla="*/ 0 w 3983679"/>
              <a:gd name="connsiteY4" fmla="*/ 0 h 302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25035">
                <a:moveTo>
                  <a:pt x="0" y="0"/>
                </a:moveTo>
                <a:lnTo>
                  <a:pt x="3983679" y="0"/>
                </a:lnTo>
                <a:lnTo>
                  <a:pt x="3983679" y="3025035"/>
                </a:lnTo>
                <a:lnTo>
                  <a:pt x="0" y="3025035"/>
                </a:lnTo>
                <a:lnTo>
                  <a:pt x="0" y="0"/>
                </a:ln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4" name="Hình tự do: Hình 23">
            <a:extLst>
              <a:ext uri="{FF2B5EF4-FFF2-40B4-BE49-F238E27FC236}">
                <a16:creationId xmlns:a16="http://schemas.microsoft.com/office/drawing/2014/main" id="{7196A695-69F6-21C3-5E1F-27BC720E6933}"/>
              </a:ext>
            </a:extLst>
          </p:cNvPr>
          <p:cNvSpPr/>
          <p:nvPr/>
        </p:nvSpPr>
        <p:spPr>
          <a:xfrm>
            <a:off x="84124" y="4123064"/>
            <a:ext cx="3971985" cy="2424389"/>
          </a:xfrm>
          <a:custGeom>
            <a:avLst/>
            <a:gdLst>
              <a:gd name="connsiteX0" fmla="*/ 0 w 3983679"/>
              <a:gd name="connsiteY0" fmla="*/ 0 h 3025035"/>
              <a:gd name="connsiteX1" fmla="*/ 3983679 w 3983679"/>
              <a:gd name="connsiteY1" fmla="*/ 0 h 3025035"/>
              <a:gd name="connsiteX2" fmla="*/ 3983679 w 3983679"/>
              <a:gd name="connsiteY2" fmla="*/ 3025035 h 3025035"/>
              <a:gd name="connsiteX3" fmla="*/ 0 w 3983679"/>
              <a:gd name="connsiteY3" fmla="*/ 3025035 h 3025035"/>
              <a:gd name="connsiteX4" fmla="*/ 0 w 3983679"/>
              <a:gd name="connsiteY4" fmla="*/ 0 h 302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25035">
                <a:moveTo>
                  <a:pt x="0" y="0"/>
                </a:moveTo>
                <a:lnTo>
                  <a:pt x="3983679" y="0"/>
                </a:lnTo>
                <a:lnTo>
                  <a:pt x="3983679" y="3025035"/>
                </a:lnTo>
                <a:lnTo>
                  <a:pt x="0" y="3025035"/>
                </a:lnTo>
                <a:lnTo>
                  <a:pt x="0" y="0"/>
                </a:ln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8" name="Hộp Văn bản 27">
            <a:extLst>
              <a:ext uri="{FF2B5EF4-FFF2-40B4-BE49-F238E27FC236}">
                <a16:creationId xmlns:a16="http://schemas.microsoft.com/office/drawing/2014/main" id="{E800C31B-28EF-0373-BEDF-DC3497D773E2}"/>
              </a:ext>
            </a:extLst>
          </p:cNvPr>
          <p:cNvSpPr txBox="1"/>
          <p:nvPr/>
        </p:nvSpPr>
        <p:spPr>
          <a:xfrm>
            <a:off x="404575" y="1390682"/>
            <a:ext cx="3631197" cy="150810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Luyện tập:  Tìm ƯCLN của</a:t>
            </a:r>
          </a:p>
          <a:p>
            <a:pPr>
              <a:spcBef>
                <a:spcPts val="601"/>
              </a:spcBef>
              <a:spcAft>
                <a:spcPts val="601"/>
              </a:spcAft>
            </a:pPr>
            <a:r>
              <a:rPr lang="en-US" sz="2400">
                <a:latin typeface="#9Slide03 Cabin Bold" panose="00000800000000000000" pitchFamily="2" charset="0"/>
              </a:rPr>
              <a:t>a) 16 và 48</a:t>
            </a:r>
          </a:p>
          <a:p>
            <a:pPr>
              <a:spcBef>
                <a:spcPts val="601"/>
              </a:spcBef>
              <a:spcAft>
                <a:spcPts val="601"/>
              </a:spcAft>
            </a:pPr>
            <a:r>
              <a:rPr lang="en-US" sz="2400">
                <a:latin typeface="#9Slide03 Cabin Bold" panose="00000800000000000000" pitchFamily="2" charset="0"/>
              </a:rPr>
              <a:t>b) 8 và 27. </a:t>
            </a:r>
            <a:endParaRPr lang="en-US" sz="2400" dirty="0">
              <a:latin typeface="#9Slide03 Cabin Bold" panose="00000800000000000000" pitchFamily="2" charset="0"/>
            </a:endParaRPr>
          </a:p>
        </p:txBody>
      </p:sp>
      <p:pic>
        <p:nvPicPr>
          <p:cNvPr id="37" name="Hình ảnh 36" descr="Ảnh có chứa phim hoạt hình, hình mẫu&#10;&#10;Mô tả được tạo tự động">
            <a:extLst>
              <a:ext uri="{FF2B5EF4-FFF2-40B4-BE49-F238E27FC236}">
                <a16:creationId xmlns:a16="http://schemas.microsoft.com/office/drawing/2014/main" id="{B5D1D87E-8299-042C-DC4F-F5BDF848AAB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029" y="599259"/>
            <a:ext cx="570183" cy="751908"/>
          </a:xfrm>
          <a:prstGeom prst="rect">
            <a:avLst/>
          </a:prstGeom>
        </p:spPr>
      </p:pic>
      <p:pic>
        <p:nvPicPr>
          <p:cNvPr id="38" name="Hình ảnh 37" descr="Ảnh có chứa hình mẫu&#10;&#10;Mô tả được tạo tự động">
            <a:extLst>
              <a:ext uri="{FF2B5EF4-FFF2-40B4-BE49-F238E27FC236}">
                <a16:creationId xmlns:a16="http://schemas.microsoft.com/office/drawing/2014/main" id="{0753F5BA-FC62-29E7-5031-15C9B31C170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60" y="4045549"/>
            <a:ext cx="621984" cy="800142"/>
          </a:xfrm>
          <a:prstGeom prst="rect">
            <a:avLst/>
          </a:prstGeom>
        </p:spPr>
      </p:pic>
      <p:sp>
        <p:nvSpPr>
          <p:cNvPr id="39" name="Hộp Văn bản 38">
            <a:extLst>
              <a:ext uri="{FF2B5EF4-FFF2-40B4-BE49-F238E27FC236}">
                <a16:creationId xmlns:a16="http://schemas.microsoft.com/office/drawing/2014/main" id="{66E9894D-5410-2E3F-B635-5F8E03A9B40E}"/>
              </a:ext>
            </a:extLst>
          </p:cNvPr>
          <p:cNvSpPr txBox="1"/>
          <p:nvPr/>
        </p:nvSpPr>
        <p:spPr>
          <a:xfrm>
            <a:off x="177643" y="4794123"/>
            <a:ext cx="3961345" cy="830997"/>
          </a:xfrm>
          <a:prstGeom prst="rect">
            <a:avLst/>
          </a:prstGeom>
          <a:noFill/>
        </p:spPr>
        <p:txBody>
          <a:bodyPr wrap="square" rtlCol="0">
            <a:spAutoFit/>
          </a:bodyPr>
          <a:lstStyle/>
          <a:p>
            <a:pPr algn="just"/>
            <a:r>
              <a:rPr lang="en-US" sz="2400" b="1" dirty="0">
                <a:latin typeface="#9Slide03 Cabin Bold" panose="00000800000000000000" pitchFamily="2" charset="0"/>
              </a:rPr>
              <a:t>Em </a:t>
            </a:r>
            <a:r>
              <a:rPr lang="en-US" sz="2400" b="1" dirty="0" err="1">
                <a:latin typeface="#9Slide03 Cabin Bold" panose="00000800000000000000" pitchFamily="2" charset="0"/>
              </a:rPr>
              <a:t>có</a:t>
            </a:r>
            <a:r>
              <a:rPr lang="en-US" sz="2400" b="1" dirty="0">
                <a:latin typeface="#9Slide03 Cabin Bold" panose="00000800000000000000" pitchFamily="2" charset="0"/>
              </a:rPr>
              <a:t> </a:t>
            </a:r>
            <a:r>
              <a:rPr lang="en-US" sz="2400" b="1" dirty="0" err="1">
                <a:latin typeface="#9Slide03 Cabin Bold" panose="00000800000000000000" pitchFamily="2" charset="0"/>
              </a:rPr>
              <a:t>nhận</a:t>
            </a:r>
            <a:r>
              <a:rPr lang="en-US" sz="2400" b="1" dirty="0">
                <a:latin typeface="#9Slide03 Cabin Bold" panose="00000800000000000000" pitchFamily="2" charset="0"/>
              </a:rPr>
              <a:t> </a:t>
            </a:r>
            <a:r>
              <a:rPr lang="en-US" sz="2400" b="1" dirty="0" err="1">
                <a:latin typeface="#9Slide03 Cabin Bold" panose="00000800000000000000" pitchFamily="2" charset="0"/>
              </a:rPr>
              <a:t>xét</a:t>
            </a:r>
            <a:r>
              <a:rPr lang="en-US" sz="2400" b="1" dirty="0">
                <a:latin typeface="#9Slide03 Cabin Bold" panose="00000800000000000000" pitchFamily="2" charset="0"/>
              </a:rPr>
              <a:t> </a:t>
            </a:r>
            <a:r>
              <a:rPr lang="en-US" sz="2400" b="1" dirty="0" err="1">
                <a:latin typeface="#9Slide03 Cabin Bold" panose="00000800000000000000" pitchFamily="2" charset="0"/>
              </a:rPr>
              <a:t>gì</a:t>
            </a:r>
            <a:r>
              <a:rPr lang="en-US" sz="2400" b="1" dirty="0">
                <a:latin typeface="#9Slide03 Cabin Bold" panose="00000800000000000000" pitchFamily="2" charset="0"/>
              </a:rPr>
              <a:t> </a:t>
            </a:r>
            <a:r>
              <a:rPr lang="en-US" sz="2400" b="1" err="1">
                <a:latin typeface="#9Slide03 Cabin Bold" panose="00000800000000000000" pitchFamily="2" charset="0"/>
              </a:rPr>
              <a:t>về</a:t>
            </a:r>
            <a:r>
              <a:rPr lang="en-US" sz="2400" b="1">
                <a:latin typeface="#9Slide03 Cabin Bold" panose="00000800000000000000" pitchFamily="2" charset="0"/>
              </a:rPr>
              <a:t> ƯCLN của 8 và 27</a:t>
            </a:r>
          </a:p>
        </p:txBody>
      </p:sp>
      <p:grpSp>
        <p:nvGrpSpPr>
          <p:cNvPr id="103" name="Nhóm 102">
            <a:extLst>
              <a:ext uri="{FF2B5EF4-FFF2-40B4-BE49-F238E27FC236}">
                <a16:creationId xmlns:a16="http://schemas.microsoft.com/office/drawing/2014/main" id="{ED5DD751-3085-2EFC-BCEA-77A1F545492E}"/>
              </a:ext>
            </a:extLst>
          </p:cNvPr>
          <p:cNvGrpSpPr/>
          <p:nvPr/>
        </p:nvGrpSpPr>
        <p:grpSpPr>
          <a:xfrm>
            <a:off x="6454480" y="2781201"/>
            <a:ext cx="5422638" cy="1631216"/>
            <a:chOff x="6454480" y="2781201"/>
            <a:chExt cx="5422637" cy="1631216"/>
          </a:xfrm>
        </p:grpSpPr>
        <p:sp>
          <p:nvSpPr>
            <p:cNvPr id="95" name="Hình tự do: Hình 94">
              <a:extLst>
                <a:ext uri="{FF2B5EF4-FFF2-40B4-BE49-F238E27FC236}">
                  <a16:creationId xmlns:a16="http://schemas.microsoft.com/office/drawing/2014/main" id="{29EC3022-8A92-1178-5749-968E545B7471}"/>
                </a:ext>
              </a:extLst>
            </p:cNvPr>
            <p:cNvSpPr/>
            <p:nvPr/>
          </p:nvSpPr>
          <p:spPr>
            <a:xfrm>
              <a:off x="6454480" y="2807282"/>
              <a:ext cx="5332944" cy="1541929"/>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solidFill>
              <a:srgbClr val="F6C6A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mc:AlternateContent xmlns:mc="http://schemas.openxmlformats.org/markup-compatibility/2006" xmlns:a14="http://schemas.microsoft.com/office/drawing/2010/main">
          <mc:Choice Requires="a14">
            <p:sp>
              <p:nvSpPr>
                <p:cNvPr id="30" name="Hộp Văn bản 29">
                  <a:extLst>
                    <a:ext uri="{FF2B5EF4-FFF2-40B4-BE49-F238E27FC236}">
                      <a16:creationId xmlns:a16="http://schemas.microsoft.com/office/drawing/2014/main" id="{5556C33D-499C-648B-A654-EB69508B7097}"/>
                    </a:ext>
                  </a:extLst>
                </p:cNvPr>
                <p:cNvSpPr txBox="1"/>
                <p:nvPr/>
              </p:nvSpPr>
              <p:spPr>
                <a:xfrm>
                  <a:off x="6544174" y="2781201"/>
                  <a:ext cx="5332943" cy="1631216"/>
                </a:xfrm>
                <a:prstGeom prst="rect">
                  <a:avLst/>
                </a:prstGeom>
                <a:noFill/>
                <a:ln>
                  <a:noFill/>
                </a:ln>
              </p:spPr>
              <p:txBody>
                <a:bodyPr wrap="square" rtlCol="0">
                  <a:spAutoFit/>
                </a:bodyPr>
                <a:lstStyle/>
                <a:p>
                  <a:pPr algn="just"/>
                  <a:r>
                    <a:rPr lang="en-US" sz="2000">
                      <a:latin typeface="#9Slide03 Cabin Bold" panose="00000800000000000000" pitchFamily="2" charset="0"/>
                    </a:rPr>
                    <a:t>Bước 1: 24 </a:t>
                  </a:r>
                  <a:r>
                    <a:rPr lang="en-US" sz="2000" dirty="0">
                      <a:latin typeface="#9Slide03 Cabin Bold" panose="00000800000000000000" pitchFamily="2" charset="0"/>
                    </a:rPr>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sup>
                      </m:sSup>
                      <m:r>
                        <a:rPr lang="en-US" sz="2000" i="1">
                          <a:latin typeface="Cambria Math" panose="02040503050406030204" pitchFamily="18" charset="0"/>
                        </a:rPr>
                        <m:t>.</m:t>
                      </m:r>
                      <m:r>
                        <a:rPr lang="en-US" sz="2000" i="1">
                          <a:latin typeface="Cambria Math" panose="02040503050406030204" pitchFamily="18" charset="0"/>
                        </a:rPr>
                        <m:t>3</m:t>
                      </m:r>
                    </m:oMath>
                  </a14:m>
                  <a:r>
                    <a:rPr lang="en-US" sz="2000" dirty="0">
                      <a:latin typeface="#9Slide03 Cabin Bold" panose="00000800000000000000" pitchFamily="2" charset="0"/>
                    </a:rPr>
                    <a:t> </a:t>
                  </a:r>
                  <a:r>
                    <a:rPr lang="en-US" sz="2000">
                      <a:latin typeface="#9Slide03 Cabin Bold" panose="00000800000000000000" pitchFamily="2" charset="0"/>
                    </a:rPr>
                    <a:t>; 36 </a:t>
                  </a:r>
                  <a:r>
                    <a:rPr lang="en-US" sz="2000" dirty="0">
                      <a:latin typeface="#9Slide03 Cabin Bold" panose="00000800000000000000" pitchFamily="2" charset="0"/>
                    </a:rPr>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3</m:t>
                          </m:r>
                        </m:e>
                        <m:sup>
                          <m:r>
                            <a:rPr lang="en-US" sz="2000" i="1">
                              <a:latin typeface="Cambria Math" panose="02040503050406030204" pitchFamily="18" charset="0"/>
                            </a:rPr>
                            <m:t>2</m:t>
                          </m:r>
                        </m:sup>
                      </m:sSup>
                    </m:oMath>
                  </a14:m>
                  <a:endParaRPr lang="en-US" sz="2000">
                    <a:latin typeface="#9Slide03 Cabin Bold" panose="00000800000000000000" pitchFamily="2" charset="0"/>
                  </a:endParaRPr>
                </a:p>
                <a:p>
                  <a:pPr algn="just"/>
                  <a:r>
                    <a:rPr lang="en-US" sz="2000">
                      <a:latin typeface="#9Slide03 Cabin Bold" panose="00000800000000000000" pitchFamily="2" charset="0"/>
                    </a:rPr>
                    <a:t>Bước 2: Chọn các thừa số nguyên tố chung: 2; 3</a:t>
                  </a:r>
                </a:p>
                <a:p>
                  <a:pPr algn="just"/>
                  <a:r>
                    <a:rPr lang="en-US" sz="2000">
                      <a:latin typeface="#9Slide03 Cabin Bold" panose="00000800000000000000" pitchFamily="2" charset="0"/>
                    </a:rPr>
                    <a:t>Bước 3: Số mũ nhỏ nhất của 2 là 2; </a:t>
                  </a:r>
                </a:p>
                <a:p>
                  <a:pPr algn="just"/>
                  <a:r>
                    <a:rPr lang="en-US" sz="2000">
                      <a:latin typeface="#9Slide03 Cabin Bold" panose="00000800000000000000" pitchFamily="2" charset="0"/>
                    </a:rPr>
                    <a:t>Số mũ nhỏ nhất của 3 là 1</a:t>
                  </a:r>
                  <a:endParaRPr lang="en-US" sz="2000" dirty="0">
                    <a:latin typeface="#9Slide03 Cabin Bold" panose="00000800000000000000" pitchFamily="2" charset="0"/>
                  </a:endParaRPr>
                </a:p>
                <a:p>
                  <a:pPr algn="just"/>
                  <a:r>
                    <a:rPr lang="en-US" sz="2000">
                      <a:latin typeface="#9Slide03 Cabin Bold" panose="00000800000000000000" pitchFamily="2" charset="0"/>
                    </a:rPr>
                    <a:t>Bước 4: Vậy ƯCLN(24, 36) </a:t>
                  </a:r>
                  <a:r>
                    <a:rPr lang="en-US" sz="2000" dirty="0">
                      <a:latin typeface="#9Slide03 Cabin Bold" panose="00000800000000000000" pitchFamily="2" charset="0"/>
                    </a:rPr>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2</m:t>
                          </m:r>
                        </m:sup>
                      </m:sSup>
                    </m:oMath>
                  </a14:m>
                  <a:r>
                    <a:rPr lang="en-US" sz="2000" dirty="0">
                      <a:latin typeface="#9Slide03 Cabin Bold" panose="00000800000000000000" pitchFamily="2" charset="0"/>
                    </a:rPr>
                    <a:t>. 3 = 12 </a:t>
                  </a:r>
                  <a:endParaRPr lang="en-US" sz="2201" dirty="0">
                    <a:latin typeface="#9Slide03 Cabin Bold" panose="00000800000000000000" pitchFamily="2" charset="0"/>
                  </a:endParaRPr>
                </a:p>
              </p:txBody>
            </p:sp>
          </mc:Choice>
          <mc:Fallback xmlns="">
            <p:sp>
              <p:nvSpPr>
                <p:cNvPr id="30" name="Hộp Văn bản 29">
                  <a:extLst>
                    <a:ext uri="{FF2B5EF4-FFF2-40B4-BE49-F238E27FC236}">
                      <a16:creationId xmlns:a16="http://schemas.microsoft.com/office/drawing/2014/main" id="{5556C33D-499C-648B-A654-EB69508B7097}"/>
                    </a:ext>
                  </a:extLst>
                </p:cNvPr>
                <p:cNvSpPr txBox="1">
                  <a:spLocks noRot="1" noChangeAspect="1" noMove="1" noResize="1" noEditPoints="1" noAdjustHandles="1" noChangeArrowheads="1" noChangeShapeType="1" noTextEdit="1"/>
                </p:cNvSpPr>
                <p:nvPr/>
              </p:nvSpPr>
              <p:spPr>
                <a:xfrm>
                  <a:off x="6544174" y="2781201"/>
                  <a:ext cx="5332943" cy="1631216"/>
                </a:xfrm>
                <a:prstGeom prst="rect">
                  <a:avLst/>
                </a:prstGeom>
                <a:blipFill>
                  <a:blip r:embed="rId9"/>
                  <a:stretch>
                    <a:fillRect l="-1259" t="-1866" r="-229" b="-5597"/>
                  </a:stretch>
                </a:blipFill>
                <a:ln>
                  <a:noFill/>
                </a:ln>
              </p:spPr>
              <p:txBody>
                <a:bodyPr/>
                <a:lstStyle/>
                <a:p>
                  <a:r>
                    <a:rPr lang="en-US">
                      <a:noFill/>
                    </a:rPr>
                    <a:t> </a:t>
                  </a:r>
                </a:p>
              </p:txBody>
            </p:sp>
          </mc:Fallback>
        </mc:AlternateContent>
      </p:grpSp>
      <p:grpSp>
        <p:nvGrpSpPr>
          <p:cNvPr id="104" name="Nhóm 103">
            <a:extLst>
              <a:ext uri="{FF2B5EF4-FFF2-40B4-BE49-F238E27FC236}">
                <a16:creationId xmlns:a16="http://schemas.microsoft.com/office/drawing/2014/main" id="{4367C1FD-084E-7DBA-B607-72BA35D972F3}"/>
              </a:ext>
            </a:extLst>
          </p:cNvPr>
          <p:cNvGrpSpPr/>
          <p:nvPr/>
        </p:nvGrpSpPr>
        <p:grpSpPr>
          <a:xfrm>
            <a:off x="4352310" y="2871364"/>
            <a:ext cx="2461593" cy="1471544"/>
            <a:chOff x="4352310" y="2871363"/>
            <a:chExt cx="2461593" cy="1471544"/>
          </a:xfrm>
        </p:grpSpPr>
        <p:grpSp>
          <p:nvGrpSpPr>
            <p:cNvPr id="54" name="Nhóm 53">
              <a:extLst>
                <a:ext uri="{FF2B5EF4-FFF2-40B4-BE49-F238E27FC236}">
                  <a16:creationId xmlns:a16="http://schemas.microsoft.com/office/drawing/2014/main" id="{222F6730-9E50-DBF8-A8C2-BFE5576C3F04}"/>
                </a:ext>
              </a:extLst>
            </p:cNvPr>
            <p:cNvGrpSpPr/>
            <p:nvPr/>
          </p:nvGrpSpPr>
          <p:grpSpPr>
            <a:xfrm>
              <a:off x="4463874" y="2871363"/>
              <a:ext cx="1935790" cy="1471544"/>
              <a:chOff x="5124347" y="2807282"/>
              <a:chExt cx="1957640" cy="1471544"/>
            </a:xfrm>
          </p:grpSpPr>
          <p:sp>
            <p:nvSpPr>
              <p:cNvPr id="94" name="Hình tự do: Hình 93">
                <a:extLst>
                  <a:ext uri="{FF2B5EF4-FFF2-40B4-BE49-F238E27FC236}">
                    <a16:creationId xmlns:a16="http://schemas.microsoft.com/office/drawing/2014/main" id="{957AA578-37C9-B7E9-4252-8DEB1B8ED9BB}"/>
                  </a:ext>
                </a:extLst>
              </p:cNvPr>
              <p:cNvSpPr/>
              <p:nvPr/>
            </p:nvSpPr>
            <p:spPr>
              <a:xfrm>
                <a:off x="5124347" y="2807282"/>
                <a:ext cx="1957640" cy="1471544"/>
              </a:xfrm>
              <a:custGeom>
                <a:avLst/>
                <a:gdLst>
                  <a:gd name="connsiteX0" fmla="*/ 0 w 984108"/>
                  <a:gd name="connsiteY0" fmla="*/ 0 h 440867"/>
                  <a:gd name="connsiteX1" fmla="*/ 984108 w 984108"/>
                  <a:gd name="connsiteY1" fmla="*/ 0 h 440867"/>
                  <a:gd name="connsiteX2" fmla="*/ 984108 w 984108"/>
                  <a:gd name="connsiteY2" fmla="*/ 440867 h 440867"/>
                  <a:gd name="connsiteX3" fmla="*/ 0 w 984108"/>
                  <a:gd name="connsiteY3" fmla="*/ 440867 h 440867"/>
                  <a:gd name="connsiteX4" fmla="*/ 0 w 98410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108" h="440867">
                    <a:moveTo>
                      <a:pt x="0" y="0"/>
                    </a:moveTo>
                    <a:lnTo>
                      <a:pt x="984108" y="0"/>
                    </a:lnTo>
                    <a:lnTo>
                      <a:pt x="984108" y="440867"/>
                    </a:lnTo>
                    <a:lnTo>
                      <a:pt x="0" y="440867"/>
                    </a:lnTo>
                    <a:lnTo>
                      <a:pt x="0" y="0"/>
                    </a:lnTo>
                    <a:close/>
                  </a:path>
                </a:pathLst>
              </a:cu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92" name="Hộp Văn bản 91">
                <a:extLst>
                  <a:ext uri="{FF2B5EF4-FFF2-40B4-BE49-F238E27FC236}">
                    <a16:creationId xmlns:a16="http://schemas.microsoft.com/office/drawing/2014/main" id="{FA2F2178-89B9-A945-F022-7AC2482B8819}"/>
                  </a:ext>
                </a:extLst>
              </p:cNvPr>
              <p:cNvSpPr txBox="1"/>
              <p:nvPr/>
            </p:nvSpPr>
            <p:spPr>
              <a:xfrm>
                <a:off x="5568259" y="3063889"/>
                <a:ext cx="958630" cy="400110"/>
              </a:xfrm>
              <a:prstGeom prst="rect">
                <a:avLst/>
              </a:prstGeom>
              <a:noFill/>
            </p:spPr>
            <p:txBody>
              <a:bodyPr wrap="square" rtlCol="0">
                <a:spAutoFit/>
              </a:bodyPr>
              <a:lstStyle/>
              <a:p>
                <a:r>
                  <a:rPr lang="en-US" sz="2000" err="1">
                    <a:solidFill>
                      <a:srgbClr val="FF0000"/>
                    </a:solidFill>
                    <a:latin typeface="#9Slide03 Cabin Bold" panose="00000800000000000000" pitchFamily="2" charset="0"/>
                  </a:rPr>
                  <a:t>Ví</a:t>
                </a:r>
                <a:r>
                  <a:rPr lang="en-US" sz="2000">
                    <a:solidFill>
                      <a:srgbClr val="FF0000"/>
                    </a:solidFill>
                    <a:latin typeface="#9Slide03 Cabin Bold" panose="00000800000000000000" pitchFamily="2" charset="0"/>
                  </a:rPr>
                  <a:t> dụ:</a:t>
                </a:r>
                <a:endParaRPr lang="en-US" sz="2000" dirty="0">
                  <a:solidFill>
                    <a:srgbClr val="FF0000"/>
                  </a:solidFill>
                  <a:latin typeface="#9Slide03 Cabin Bold" panose="00000800000000000000" pitchFamily="2" charset="0"/>
                </a:endParaRPr>
              </a:p>
            </p:txBody>
          </p:sp>
        </p:grpSp>
        <p:sp>
          <p:nvSpPr>
            <p:cNvPr id="101" name="Hộp Văn bản 100">
              <a:extLst>
                <a:ext uri="{FF2B5EF4-FFF2-40B4-BE49-F238E27FC236}">
                  <a16:creationId xmlns:a16="http://schemas.microsoft.com/office/drawing/2014/main" id="{AA9300FF-8988-7807-2E09-CE6985CF22CC}"/>
                </a:ext>
              </a:extLst>
            </p:cNvPr>
            <p:cNvSpPr txBox="1"/>
            <p:nvPr/>
          </p:nvSpPr>
          <p:spPr>
            <a:xfrm>
              <a:off x="4352310" y="3615902"/>
              <a:ext cx="2461593" cy="369460"/>
            </a:xfrm>
            <a:prstGeom prst="rect">
              <a:avLst/>
            </a:prstGeom>
            <a:noFill/>
          </p:spPr>
          <p:txBody>
            <a:bodyPr wrap="square">
              <a:spAutoFit/>
            </a:bodyPr>
            <a:lstStyle/>
            <a:p>
              <a:pPr algn="just"/>
              <a:r>
                <a:rPr lang="en-US" sz="1801">
                  <a:solidFill>
                    <a:srgbClr val="FF0000"/>
                  </a:solidFill>
                  <a:latin typeface="#9Slide03 Cabin Bold" panose="00000800000000000000" pitchFamily="2" charset="0"/>
                </a:rPr>
                <a:t>Tìm ƯCLN(24, 36)</a:t>
              </a:r>
              <a:endParaRPr lang="en-US" sz="1801" dirty="0">
                <a:solidFill>
                  <a:srgbClr val="FF0000"/>
                </a:solidFill>
                <a:latin typeface="#9Slide03 Cabin Bold" panose="00000800000000000000" pitchFamily="2" charset="0"/>
              </a:endParaRPr>
            </a:p>
          </p:txBody>
        </p:sp>
      </p:grpSp>
      <p:sp>
        <p:nvSpPr>
          <p:cNvPr id="2" name="Hộp Văn bản 1">
            <a:extLst>
              <a:ext uri="{FF2B5EF4-FFF2-40B4-BE49-F238E27FC236}">
                <a16:creationId xmlns:a16="http://schemas.microsoft.com/office/drawing/2014/main" id="{54490F2D-9A48-58CA-AE51-264115364D2D}"/>
              </a:ext>
            </a:extLst>
          </p:cNvPr>
          <p:cNvSpPr txBox="1"/>
          <p:nvPr/>
        </p:nvSpPr>
        <p:spPr>
          <a:xfrm>
            <a:off x="4526840" y="5623291"/>
            <a:ext cx="7394797" cy="769698"/>
          </a:xfrm>
          <a:prstGeom prst="rect">
            <a:avLst/>
          </a:prstGeom>
          <a:noFill/>
        </p:spPr>
        <p:txBody>
          <a:bodyPr wrap="square" rtlCol="0">
            <a:spAutoFit/>
          </a:bodyPr>
          <a:lstStyle/>
          <a:p>
            <a:pPr marL="285757" indent="-285757">
              <a:buFont typeface="Arial" panose="020B0604020202020204" pitchFamily="34" charset="0"/>
              <a:buChar char="•"/>
            </a:pPr>
            <a:r>
              <a:rPr lang="en-US" sz="2201">
                <a:latin typeface="#9Slide03 Cabin Bold" panose="00000800000000000000" pitchFamily="2" charset="0"/>
              </a:rPr>
              <a:t>Nếu hai số đã cho không có thừa số nguyên tố chung thì ƯCLN của chúng bằng 1.</a:t>
            </a:r>
          </a:p>
        </p:txBody>
      </p:sp>
    </p:spTree>
    <p:extLst>
      <p:ext uri="{BB962C8B-B14F-4D97-AF65-F5344CB8AC3E}">
        <p14:creationId xmlns:p14="http://schemas.microsoft.com/office/powerpoint/2010/main" val="91580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righ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wipe(down)">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wipe(down)">
                                      <p:cBhvr>
                                        <p:cTn id="27" dur="500"/>
                                        <p:tgtEl>
                                          <p:spTgt spid="10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wipe(down)">
                                      <p:cBhvr>
                                        <p:cTn id="54" dur="500"/>
                                        <p:tgtEl>
                                          <p:spTgt spid="9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barn(inVertical)">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24" grpId="0" animBg="1"/>
      <p:bldP spid="28" grpId="0"/>
      <p:bldP spid="3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F843-10A5-4381-CBE9-6747132809A2}"/>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320AB563-D5C3-14E9-3A47-8D04A244A729}"/>
              </a:ext>
            </a:extLst>
          </p:cNvPr>
          <p:cNvSpPr/>
          <p:nvPr/>
        </p:nvSpPr>
        <p:spPr>
          <a:xfrm>
            <a:off x="0" y="0"/>
            <a:ext cx="12192000" cy="4620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38100" dist="38100" dir="2700000" algn="tl">
                    <a:srgbClr val="000000">
                      <a:alpha val="43137"/>
                    </a:srgbClr>
                  </a:outerShdw>
                </a:effectLst>
                <a:latin typeface="#9Slide07 IcielCadena" panose="02000503000000020004" pitchFamily="2" charset="0"/>
              </a:rPr>
              <a:t>BÀI 12: ƯỚC CHUNG VÀ ƯỚC CHUNG LỚN NHẤT</a:t>
            </a:r>
            <a:endParaRPr lang="en-US" sz="2400" dirty="0">
              <a:effectLst>
                <a:outerShdw blurRad="38100" dist="38100" dir="2700000" algn="tl">
                  <a:srgbClr val="000000">
                    <a:alpha val="43137"/>
                  </a:srgbClr>
                </a:outerShdw>
              </a:effectLst>
              <a:latin typeface="#9Slide07 IcielCadena" panose="02000503000000020004" pitchFamily="2" charset="0"/>
            </a:endParaRPr>
          </a:p>
        </p:txBody>
      </p:sp>
      <p:sp>
        <p:nvSpPr>
          <p:cNvPr id="5" name="Hình chữ nhật 4">
            <a:extLst>
              <a:ext uri="{FF2B5EF4-FFF2-40B4-BE49-F238E27FC236}">
                <a16:creationId xmlns:a16="http://schemas.microsoft.com/office/drawing/2014/main" id="{69633C97-4FC9-6D06-9AE7-471B5592E132}"/>
              </a:ext>
            </a:extLst>
          </p:cNvPr>
          <p:cNvSpPr/>
          <p:nvPr/>
        </p:nvSpPr>
        <p:spPr>
          <a:xfrm>
            <a:off x="7984" y="6614409"/>
            <a:ext cx="12191009" cy="2617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1" dirty="0">
                <a:effectLst>
                  <a:outerShdw blurRad="38100" dist="38100" dir="2700000" algn="tl">
                    <a:srgbClr val="000000">
                      <a:alpha val="43137"/>
                    </a:srgbClr>
                  </a:outerShdw>
                </a:effectLst>
                <a:latin typeface="#9Slide03 Bebas Neue Bold" panose="020B0606020202050201" pitchFamily="34" charset="0"/>
              </a:rPr>
              <a:t>GV</a:t>
            </a:r>
            <a:r>
              <a:rPr lang="en-US" sz="1801">
                <a:effectLst>
                  <a:outerShdw blurRad="38100" dist="38100" dir="2700000" algn="tl">
                    <a:srgbClr val="000000">
                      <a:alpha val="43137"/>
                    </a:srgbClr>
                  </a:outerShdw>
                </a:effectLst>
                <a:latin typeface="#9Slide03 Bebas Neue Bold" panose="020B0606020202050201" pitchFamily="34" charset="0"/>
              </a:rPr>
              <a:t>: ĐỖ THỊ THANH THÚY                                                                                                                                                                                                                                                            TRƯỜNGTHCS BÌNH HÒA</a:t>
            </a:r>
            <a:endParaRPr lang="en-US" sz="1801" dirty="0">
              <a:effectLst>
                <a:outerShdw blurRad="38100" dist="38100" dir="2700000" algn="tl">
                  <a:srgbClr val="000000">
                    <a:alpha val="43137"/>
                  </a:srgbClr>
                </a:outerShdw>
              </a:effectLst>
              <a:latin typeface="#9Slide03 Bebas Neue Bold" panose="020B0606020202050201" pitchFamily="34" charset="0"/>
            </a:endParaRPr>
          </a:p>
        </p:txBody>
      </p:sp>
      <p:sp>
        <p:nvSpPr>
          <p:cNvPr id="41" name="Hình tự do: Hình 40">
            <a:extLst>
              <a:ext uri="{FF2B5EF4-FFF2-40B4-BE49-F238E27FC236}">
                <a16:creationId xmlns:a16="http://schemas.microsoft.com/office/drawing/2014/main" id="{E4B9BBDF-7F4F-6392-4442-11344FA0909C}"/>
              </a:ext>
            </a:extLst>
          </p:cNvPr>
          <p:cNvSpPr/>
          <p:nvPr/>
        </p:nvSpPr>
        <p:spPr>
          <a:xfrm>
            <a:off x="6710766" y="1016864"/>
            <a:ext cx="5408833" cy="5528703"/>
          </a:xfrm>
          <a:custGeom>
            <a:avLst/>
            <a:gdLst>
              <a:gd name="connsiteX0" fmla="*/ 0 w 6088018"/>
              <a:gd name="connsiteY0" fmla="*/ 0 h 5554881"/>
              <a:gd name="connsiteX1" fmla="*/ 6088018 w 6088018"/>
              <a:gd name="connsiteY1" fmla="*/ 0 h 5554881"/>
              <a:gd name="connsiteX2" fmla="*/ 6088018 w 6088018"/>
              <a:gd name="connsiteY2" fmla="*/ 5554881 h 5554881"/>
              <a:gd name="connsiteX3" fmla="*/ 0 w 6088018"/>
              <a:gd name="connsiteY3" fmla="*/ 5554881 h 5554881"/>
              <a:gd name="connsiteX4" fmla="*/ 0 w 6088018"/>
              <a:gd name="connsiteY4" fmla="*/ 0 h 555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5554881">
                <a:moveTo>
                  <a:pt x="0" y="0"/>
                </a:moveTo>
                <a:lnTo>
                  <a:pt x="6088018" y="0"/>
                </a:lnTo>
                <a:lnTo>
                  <a:pt x="6088018" y="5554881"/>
                </a:lnTo>
                <a:lnTo>
                  <a:pt x="0" y="5554881"/>
                </a:lnTo>
                <a:lnTo>
                  <a:pt x="0" y="0"/>
                </a:lnTo>
                <a:close/>
              </a:path>
            </a:pathLst>
          </a:cu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1"/>
              <a:t> </a:t>
            </a:r>
            <a:endParaRPr lang="en-US" sz="1801" dirty="0"/>
          </a:p>
        </p:txBody>
      </p:sp>
      <p:grpSp>
        <p:nvGrpSpPr>
          <p:cNvPr id="51" name="Nhóm 50">
            <a:extLst>
              <a:ext uri="{FF2B5EF4-FFF2-40B4-BE49-F238E27FC236}">
                <a16:creationId xmlns:a16="http://schemas.microsoft.com/office/drawing/2014/main" id="{ADAE2A18-6204-6022-2BD8-DF0E761D47CC}"/>
              </a:ext>
            </a:extLst>
          </p:cNvPr>
          <p:cNvGrpSpPr/>
          <p:nvPr/>
        </p:nvGrpSpPr>
        <p:grpSpPr>
          <a:xfrm>
            <a:off x="84124" y="485955"/>
            <a:ext cx="12074519" cy="523220"/>
            <a:chOff x="4716546" y="485955"/>
            <a:chExt cx="7442098" cy="523220"/>
          </a:xfrm>
        </p:grpSpPr>
        <p:sp>
          <p:nvSpPr>
            <p:cNvPr id="46" name="Hình tự do: Hình 45">
              <a:extLst>
                <a:ext uri="{FF2B5EF4-FFF2-40B4-BE49-F238E27FC236}">
                  <a16:creationId xmlns:a16="http://schemas.microsoft.com/office/drawing/2014/main" id="{87D120FE-F08A-B3DF-1F19-913A50E42DD4}"/>
                </a:ext>
              </a:extLst>
            </p:cNvPr>
            <p:cNvSpPr/>
            <p:nvPr/>
          </p:nvSpPr>
          <p:spPr>
            <a:xfrm>
              <a:off x="4716546" y="496124"/>
              <a:ext cx="7442098" cy="484867"/>
            </a:xfrm>
            <a:custGeom>
              <a:avLst/>
              <a:gdLst>
                <a:gd name="connsiteX0" fmla="*/ 0 w 6088018"/>
                <a:gd name="connsiteY0" fmla="*/ 0 h 484867"/>
                <a:gd name="connsiteX1" fmla="*/ 6088018 w 6088018"/>
                <a:gd name="connsiteY1" fmla="*/ 0 h 484867"/>
                <a:gd name="connsiteX2" fmla="*/ 6088018 w 6088018"/>
                <a:gd name="connsiteY2" fmla="*/ 484867 h 484867"/>
                <a:gd name="connsiteX3" fmla="*/ 0 w 6088018"/>
                <a:gd name="connsiteY3" fmla="*/ 484867 h 484867"/>
                <a:gd name="connsiteX4" fmla="*/ 0 w 6088018"/>
                <a:gd name="connsiteY4" fmla="*/ 0 h 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18" h="484867">
                  <a:moveTo>
                    <a:pt x="0" y="0"/>
                  </a:moveTo>
                  <a:lnTo>
                    <a:pt x="6088018" y="0"/>
                  </a:lnTo>
                  <a:lnTo>
                    <a:pt x="6088018" y="484867"/>
                  </a:lnTo>
                  <a:lnTo>
                    <a:pt x="0" y="4848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dirty="0"/>
            </a:p>
          </p:txBody>
        </p:sp>
        <p:sp>
          <p:nvSpPr>
            <p:cNvPr id="89" name="Hộp Văn bản 88">
              <a:extLst>
                <a:ext uri="{FF2B5EF4-FFF2-40B4-BE49-F238E27FC236}">
                  <a16:creationId xmlns:a16="http://schemas.microsoft.com/office/drawing/2014/main" id="{C22AAB26-F912-A05B-BDF5-DA6270D0536F}"/>
                </a:ext>
              </a:extLst>
            </p:cNvPr>
            <p:cNvSpPr txBox="1"/>
            <p:nvPr/>
          </p:nvSpPr>
          <p:spPr>
            <a:xfrm>
              <a:off x="4733946" y="485955"/>
              <a:ext cx="7279847" cy="523220"/>
            </a:xfrm>
            <a:prstGeom prst="rect">
              <a:avLst/>
            </a:prstGeom>
            <a:noFill/>
          </p:spPr>
          <p:txBody>
            <a:bodyPr wrap="square">
              <a:spAutoFit/>
            </a:bodyPr>
            <a:lstStyle/>
            <a:p>
              <a:r>
                <a:rPr lang="en-US" sz="2800" b="1">
                  <a:solidFill>
                    <a:schemeClr val="bg1"/>
                  </a:solidFill>
                  <a:latin typeface="#9Slide03 Bebas Neue Bold" panose="020B0606020202050201" pitchFamily="34" charset="0"/>
                </a:rPr>
                <a:t>II. TÌM ƯCLN BẰNG CÁCH PHÂN TÍCH CÁC SỐ RA THỪA SỐ NGUYÊN TỐ</a:t>
              </a:r>
              <a:endParaRPr lang="en-US" sz="2800" b="1" dirty="0">
                <a:solidFill>
                  <a:schemeClr val="bg1"/>
                </a:solidFill>
                <a:latin typeface="#9Slide03 Bebas Neue Bold" panose="020B0606020202050201" pitchFamily="34" charset="0"/>
              </a:endParaRPr>
            </a:p>
          </p:txBody>
        </p:sp>
      </p:grpSp>
      <p:grpSp>
        <p:nvGrpSpPr>
          <p:cNvPr id="97" name="Nhóm 96">
            <a:extLst>
              <a:ext uri="{FF2B5EF4-FFF2-40B4-BE49-F238E27FC236}">
                <a16:creationId xmlns:a16="http://schemas.microsoft.com/office/drawing/2014/main" id="{AF1F706B-25FA-D352-01FA-2E748BC280F4}"/>
              </a:ext>
            </a:extLst>
          </p:cNvPr>
          <p:cNvGrpSpPr/>
          <p:nvPr/>
        </p:nvGrpSpPr>
        <p:grpSpPr>
          <a:xfrm>
            <a:off x="6867113" y="4131568"/>
            <a:ext cx="5184323" cy="2268447"/>
            <a:chOff x="4924417" y="4519359"/>
            <a:chExt cx="7133190" cy="1922727"/>
          </a:xfrm>
        </p:grpSpPr>
        <p:sp>
          <p:nvSpPr>
            <p:cNvPr id="33" name="Hình chữ nhật 32">
              <a:extLst>
                <a:ext uri="{FF2B5EF4-FFF2-40B4-BE49-F238E27FC236}">
                  <a16:creationId xmlns:a16="http://schemas.microsoft.com/office/drawing/2014/main" id="{DABD50CE-811F-2A4A-B8B0-244E67DDE71C}"/>
                </a:ext>
              </a:extLst>
            </p:cNvPr>
            <p:cNvSpPr/>
            <p:nvPr/>
          </p:nvSpPr>
          <p:spPr>
            <a:xfrm>
              <a:off x="4924417" y="4693787"/>
              <a:ext cx="7133190" cy="174829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2" name="Hộp Văn bản 101">
              <a:extLst>
                <a:ext uri="{FF2B5EF4-FFF2-40B4-BE49-F238E27FC236}">
                  <a16:creationId xmlns:a16="http://schemas.microsoft.com/office/drawing/2014/main" id="{23625458-ADC5-19AA-F8AA-81EA357CAB15}"/>
                </a:ext>
              </a:extLst>
            </p:cNvPr>
            <p:cNvSpPr txBox="1"/>
            <p:nvPr/>
          </p:nvSpPr>
          <p:spPr>
            <a:xfrm>
              <a:off x="6648006" y="4519359"/>
              <a:ext cx="3617664" cy="369460"/>
            </a:xfrm>
            <a:prstGeom prst="rect">
              <a:avLst/>
            </a:prstGeom>
            <a:solidFill>
              <a:srgbClr val="E97132"/>
            </a:solidFill>
          </p:spPr>
          <p:txBody>
            <a:bodyPr wrap="square" rtlCol="0">
              <a:spAutoFit/>
            </a:bodyPr>
            <a:lstStyle/>
            <a:p>
              <a:pPr algn="ctr"/>
              <a:r>
                <a:rPr lang="en-US" sz="1801" b="1">
                  <a:solidFill>
                    <a:schemeClr val="bg1"/>
                  </a:solidFill>
                  <a:latin typeface="#9Slide03 Cabin Bold" panose="00000800000000000000" pitchFamily="2" charset="0"/>
                </a:rPr>
                <a:t>Chú ý</a:t>
              </a:r>
              <a:endParaRPr lang="en-US" sz="1801" b="1" dirty="0">
                <a:solidFill>
                  <a:schemeClr val="bg1"/>
                </a:solidFill>
                <a:latin typeface="#9Slide03 Cabin Bold" panose="00000800000000000000" pitchFamily="2" charset="0"/>
              </a:endParaRPr>
            </a:p>
          </p:txBody>
        </p:sp>
      </p:grpSp>
      <p:grpSp>
        <p:nvGrpSpPr>
          <p:cNvPr id="99" name="Nhóm 98">
            <a:extLst>
              <a:ext uri="{FF2B5EF4-FFF2-40B4-BE49-F238E27FC236}">
                <a16:creationId xmlns:a16="http://schemas.microsoft.com/office/drawing/2014/main" id="{FD6052A9-347B-1644-2FE4-6004A4EB089B}"/>
              </a:ext>
            </a:extLst>
          </p:cNvPr>
          <p:cNvGrpSpPr/>
          <p:nvPr/>
        </p:nvGrpSpPr>
        <p:grpSpPr>
          <a:xfrm>
            <a:off x="6859277" y="4596107"/>
            <a:ext cx="5348506" cy="1536838"/>
            <a:chOff x="4937719" y="4596106"/>
            <a:chExt cx="7359091" cy="1536837"/>
          </a:xfrm>
        </p:grpSpPr>
        <p:sp>
          <p:nvSpPr>
            <p:cNvPr id="34" name="Hình chữ nhật 33">
              <a:extLst>
                <a:ext uri="{FF2B5EF4-FFF2-40B4-BE49-F238E27FC236}">
                  <a16:creationId xmlns:a16="http://schemas.microsoft.com/office/drawing/2014/main" id="{1E27CA4A-B5D5-8947-9B68-3C5D39325A26}"/>
                </a:ext>
              </a:extLst>
            </p:cNvPr>
            <p:cNvSpPr/>
            <p:nvPr/>
          </p:nvSpPr>
          <p:spPr>
            <a:xfrm>
              <a:off x="5023633" y="4596106"/>
              <a:ext cx="6882203" cy="1529206"/>
            </a:xfrm>
            <a:prstGeom prst="rect">
              <a:avLst/>
            </a:prstGeom>
            <a:solidFill>
              <a:srgbClr val="F9D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98" name="Nhóm 97">
              <a:extLst>
                <a:ext uri="{FF2B5EF4-FFF2-40B4-BE49-F238E27FC236}">
                  <a16:creationId xmlns:a16="http://schemas.microsoft.com/office/drawing/2014/main" id="{8E746DFC-4674-1046-974F-8F696148708F}"/>
                </a:ext>
              </a:extLst>
            </p:cNvPr>
            <p:cNvGrpSpPr/>
            <p:nvPr/>
          </p:nvGrpSpPr>
          <p:grpSpPr>
            <a:xfrm>
              <a:off x="4937719" y="4611725"/>
              <a:ext cx="6889446" cy="1447062"/>
              <a:chOff x="5328120" y="3057202"/>
              <a:chExt cx="6889446" cy="1447062"/>
            </a:xfrm>
          </p:grpSpPr>
          <p:sp>
            <p:nvSpPr>
              <p:cNvPr id="20" name="Hộp Văn bản 19">
                <a:extLst>
                  <a:ext uri="{FF2B5EF4-FFF2-40B4-BE49-F238E27FC236}">
                    <a16:creationId xmlns:a16="http://schemas.microsoft.com/office/drawing/2014/main" id="{877C7ED2-A494-E5C4-83E7-634F3694724F}"/>
                  </a:ext>
                </a:extLst>
              </p:cNvPr>
              <p:cNvSpPr txBox="1"/>
              <p:nvPr/>
            </p:nvSpPr>
            <p:spPr>
              <a:xfrm>
                <a:off x="5328120" y="3057202"/>
                <a:ext cx="6889446" cy="1447062"/>
              </a:xfrm>
              <a:prstGeom prst="rect">
                <a:avLst/>
              </a:prstGeom>
              <a:noFill/>
            </p:spPr>
            <p:txBody>
              <a:bodyPr wrap="square" rtlCol="0">
                <a:spAutoFit/>
              </a:bodyPr>
              <a:lstStyle/>
              <a:p>
                <a:pPr marL="285757" indent="-285757">
                  <a:buFont typeface="Arial" panose="020B0604020202020204" pitchFamily="34" charset="0"/>
                  <a:buChar char="•"/>
                </a:pPr>
                <a:r>
                  <a:rPr lang="en-US" sz="2201">
                    <a:latin typeface="#9Slide03 Cabin Bold" panose="00000800000000000000" pitchFamily="2" charset="0"/>
                  </a:rPr>
                  <a:t>Nếu hai số đã cho không có thừa số nguyên tố chung thì ƯCLN của chúng bằng 1.</a:t>
                </a:r>
              </a:p>
              <a:p>
                <a:pPr marL="285757" indent="-285757">
                  <a:buFont typeface="Arial" panose="020B0604020202020204" pitchFamily="34" charset="0"/>
                  <a:buChar char="•"/>
                </a:pPr>
                <a:r>
                  <a:rPr lang="en-US" sz="2201">
                    <a:latin typeface="#9Slide03 Cabin Bold" panose="00000800000000000000" pitchFamily="2" charset="0"/>
                  </a:rPr>
                  <a:t>Nếu             thì ƯCLN (a,b) = b</a:t>
                </a:r>
              </a:p>
            </p:txBody>
          </p:sp>
          <p:graphicFrame>
            <p:nvGraphicFramePr>
              <p:cNvPr id="3" name="Đối tượng 2">
                <a:extLst>
                  <a:ext uri="{FF2B5EF4-FFF2-40B4-BE49-F238E27FC236}">
                    <a16:creationId xmlns:a16="http://schemas.microsoft.com/office/drawing/2014/main" id="{06BB172A-7AA8-6A46-7722-8B059894A4B5}"/>
                  </a:ext>
                </a:extLst>
              </p:cNvPr>
              <p:cNvGraphicFramePr>
                <a:graphicFrameLocks noChangeAspect="1"/>
              </p:cNvGraphicFramePr>
              <p:nvPr/>
            </p:nvGraphicFramePr>
            <p:xfrm>
              <a:off x="6719364" y="4087919"/>
              <a:ext cx="674553" cy="392915"/>
            </p:xfrm>
            <a:graphic>
              <a:graphicData uri="http://schemas.openxmlformats.org/presentationml/2006/ole">
                <mc:AlternateContent xmlns:mc="http://schemas.openxmlformats.org/markup-compatibility/2006">
                  <mc:Choice xmlns:v="urn:schemas-microsoft-com:vml" Requires="v">
                    <p:oleObj name="Equation" r:id="rId2" imgW="266400" imgH="190440" progId="Equation.DSMT4">
                      <p:embed/>
                    </p:oleObj>
                  </mc:Choice>
                  <mc:Fallback>
                    <p:oleObj name="Equation" r:id="rId2" imgW="266400" imgH="190440" progId="Equation.DSMT4">
                      <p:embed/>
                      <p:pic>
                        <p:nvPicPr>
                          <p:cNvPr id="3" name="Đối tượng 2">
                            <a:extLst>
                              <a:ext uri="{FF2B5EF4-FFF2-40B4-BE49-F238E27FC236}">
                                <a16:creationId xmlns:a16="http://schemas.microsoft.com/office/drawing/2014/main" id="{06BB172A-7AA8-6A46-7722-8B059894A4B5}"/>
                              </a:ext>
                            </a:extLst>
                          </p:cNvPr>
                          <p:cNvPicPr/>
                          <p:nvPr/>
                        </p:nvPicPr>
                        <p:blipFill>
                          <a:blip r:embed="rId3"/>
                          <a:stretch>
                            <a:fillRect/>
                          </a:stretch>
                        </p:blipFill>
                        <p:spPr>
                          <a:xfrm>
                            <a:off x="6719364" y="4087919"/>
                            <a:ext cx="674553" cy="392915"/>
                          </a:xfrm>
                          <a:prstGeom prst="rect">
                            <a:avLst/>
                          </a:prstGeom>
                        </p:spPr>
                      </p:pic>
                    </p:oleObj>
                  </mc:Fallback>
                </mc:AlternateContent>
              </a:graphicData>
            </a:graphic>
          </p:graphicFrame>
        </p:grpSp>
        <p:pic>
          <p:nvPicPr>
            <p:cNvPr id="29" name="Hình ảnh 28" descr="Ảnh có chứa màu vàng&#10;&#10;Mô tả được tạo tự động">
              <a:extLst>
                <a:ext uri="{FF2B5EF4-FFF2-40B4-BE49-F238E27FC236}">
                  <a16:creationId xmlns:a16="http://schemas.microsoft.com/office/drawing/2014/main" id="{7BAE9EC9-6389-9990-7797-BD8EE44F8CA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767" y="5226619"/>
              <a:ext cx="1200043" cy="906324"/>
            </a:xfrm>
            <a:prstGeom prst="rect">
              <a:avLst/>
            </a:prstGeom>
          </p:spPr>
        </p:pic>
      </p:grpSp>
      <p:sp>
        <p:nvSpPr>
          <p:cNvPr id="91" name="Hình chữ nhật 90">
            <a:extLst>
              <a:ext uri="{FF2B5EF4-FFF2-40B4-BE49-F238E27FC236}">
                <a16:creationId xmlns:a16="http://schemas.microsoft.com/office/drawing/2014/main" id="{E5B6F591-E4D9-94E0-72FE-1C7C6F8D0115}"/>
              </a:ext>
            </a:extLst>
          </p:cNvPr>
          <p:cNvSpPr/>
          <p:nvPr/>
        </p:nvSpPr>
        <p:spPr>
          <a:xfrm>
            <a:off x="6826053" y="1136927"/>
            <a:ext cx="5194193" cy="284997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Hộp Văn bản 57">
            <a:extLst>
              <a:ext uri="{FF2B5EF4-FFF2-40B4-BE49-F238E27FC236}">
                <a16:creationId xmlns:a16="http://schemas.microsoft.com/office/drawing/2014/main" id="{D813C3D3-3587-591B-FDA3-C0D3A2DD72B2}"/>
              </a:ext>
            </a:extLst>
          </p:cNvPr>
          <p:cNvSpPr txBox="1"/>
          <p:nvPr/>
        </p:nvSpPr>
        <p:spPr>
          <a:xfrm>
            <a:off x="6795277" y="1161530"/>
            <a:ext cx="5224969" cy="2800767"/>
          </a:xfrm>
          <a:prstGeom prst="rect">
            <a:avLst/>
          </a:prstGeom>
          <a:noFill/>
        </p:spPr>
        <p:txBody>
          <a:bodyPr wrap="square" rtlCol="0">
            <a:spAutoFit/>
          </a:bodyPr>
          <a:lstStyle/>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1</a:t>
            </a:r>
            <a:r>
              <a:rPr lang="en-US" sz="2200">
                <a:solidFill>
                  <a:srgbClr val="FF0000"/>
                </a:solidFill>
                <a:latin typeface="#9Slide03 Cabin Bold" panose="00000800000000000000" pitchFamily="2" charset="0"/>
              </a:rPr>
              <a:t>: </a:t>
            </a:r>
            <a:r>
              <a:rPr lang="en-US" sz="2200">
                <a:latin typeface="#9Slide03 Cabin Bold" panose="00000800000000000000" pitchFamily="2" charset="0"/>
              </a:rPr>
              <a:t>Phân tích các số ra thừa số nguyên tố.</a:t>
            </a:r>
            <a:endParaRPr lang="en-US" sz="2200" dirty="0">
              <a:latin typeface="#9Slide03 Cabin Bold" panose="00000800000000000000" pitchFamily="2" charset="0"/>
            </a:endParaRPr>
          </a:p>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2</a:t>
            </a:r>
            <a:r>
              <a:rPr lang="en-US" sz="2200">
                <a:solidFill>
                  <a:srgbClr val="FF0000"/>
                </a:solidFill>
                <a:latin typeface="#9Slide03 Cabin Bold" panose="00000800000000000000" pitchFamily="2" charset="0"/>
              </a:rPr>
              <a:t>: </a:t>
            </a:r>
            <a:r>
              <a:rPr lang="en-US" sz="2200">
                <a:latin typeface="#9Slide03 Cabin Bold" panose="00000800000000000000" pitchFamily="2" charset="0"/>
              </a:rPr>
              <a:t>Chọn các thừa số nguyên tố chung.</a:t>
            </a:r>
            <a:endParaRPr lang="en-US" sz="2200" dirty="0">
              <a:latin typeface="#9Slide03 Cabin Bold" panose="00000800000000000000" pitchFamily="2" charset="0"/>
            </a:endParaRPr>
          </a:p>
          <a:p>
            <a:pPr algn="just"/>
            <a:r>
              <a:rPr lang="en-US" sz="2200" dirty="0" err="1">
                <a:solidFill>
                  <a:srgbClr val="FF0000"/>
                </a:solidFill>
                <a:latin typeface="#9Slide03 Cabin Bold" panose="00000800000000000000" pitchFamily="2" charset="0"/>
              </a:rPr>
              <a:t>Bước</a:t>
            </a:r>
            <a:r>
              <a:rPr lang="en-US" sz="2200" dirty="0">
                <a:solidFill>
                  <a:srgbClr val="FF0000"/>
                </a:solidFill>
                <a:latin typeface="#9Slide03 Cabin Bold" panose="00000800000000000000" pitchFamily="2" charset="0"/>
              </a:rPr>
              <a:t> 3</a:t>
            </a:r>
            <a:r>
              <a:rPr lang="en-US" sz="2200">
                <a:solidFill>
                  <a:srgbClr val="FF0000"/>
                </a:solidFill>
                <a:latin typeface="#9Slide03 Cabin Bold" panose="00000800000000000000" pitchFamily="2" charset="0"/>
              </a:rPr>
              <a:t>:</a:t>
            </a:r>
            <a:r>
              <a:rPr lang="en-US" sz="2200">
                <a:latin typeface="#9Slide03 Cabin Bold" panose="00000800000000000000" pitchFamily="2" charset="0"/>
              </a:rPr>
              <a:t> Với mỗi thừa số nguyên tố chung, ta chọn lũy thừa với số mũ nhỏ nhất.</a:t>
            </a:r>
          </a:p>
          <a:p>
            <a:pPr algn="just"/>
            <a:r>
              <a:rPr lang="en-US" sz="2200">
                <a:solidFill>
                  <a:srgbClr val="FF0000"/>
                </a:solidFill>
                <a:latin typeface="#9Slide03 Cabin Bold" panose="00000800000000000000" pitchFamily="2" charset="0"/>
              </a:rPr>
              <a:t>Bước 4:</a:t>
            </a:r>
            <a:r>
              <a:rPr lang="en-US" sz="2200">
                <a:latin typeface="#9Slide03 Cabin Bold" panose="00000800000000000000" pitchFamily="2" charset="0"/>
              </a:rPr>
              <a:t> Lấy tích các lũy thừa đã chọn, ta nhận được ƯCLN.</a:t>
            </a:r>
            <a:endParaRPr lang="en-US" sz="2200" dirty="0">
              <a:latin typeface="#9Slide03 Cabin Bold" panose="00000800000000000000" pitchFamily="2" charset="0"/>
            </a:endParaRPr>
          </a:p>
        </p:txBody>
      </p:sp>
      <p:sp>
        <p:nvSpPr>
          <p:cNvPr id="96" name="Hình tự do: Hình 95">
            <a:extLst>
              <a:ext uri="{FF2B5EF4-FFF2-40B4-BE49-F238E27FC236}">
                <a16:creationId xmlns:a16="http://schemas.microsoft.com/office/drawing/2014/main" id="{CDB57C6C-20F0-C754-8EAF-90AF5548F45B}"/>
              </a:ext>
            </a:extLst>
          </p:cNvPr>
          <p:cNvSpPr/>
          <p:nvPr/>
        </p:nvSpPr>
        <p:spPr>
          <a:xfrm>
            <a:off x="7503607" y="1451013"/>
            <a:ext cx="4936310" cy="2006889"/>
          </a:xfrm>
          <a:custGeom>
            <a:avLst/>
            <a:gdLst>
              <a:gd name="connsiteX0" fmla="*/ 0 w 4600168"/>
              <a:gd name="connsiteY0" fmla="*/ 0 h 440867"/>
              <a:gd name="connsiteX1" fmla="*/ 4600168 w 4600168"/>
              <a:gd name="connsiteY1" fmla="*/ 0 h 440867"/>
              <a:gd name="connsiteX2" fmla="*/ 4600168 w 4600168"/>
              <a:gd name="connsiteY2" fmla="*/ 440867 h 440867"/>
              <a:gd name="connsiteX3" fmla="*/ 0 w 4600168"/>
              <a:gd name="connsiteY3" fmla="*/ 440867 h 440867"/>
              <a:gd name="connsiteX4" fmla="*/ 0 w 4600168"/>
              <a:gd name="connsiteY4" fmla="*/ 0 h 44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68" h="440867">
                <a:moveTo>
                  <a:pt x="0" y="0"/>
                </a:moveTo>
                <a:lnTo>
                  <a:pt x="4600168" y="0"/>
                </a:lnTo>
                <a:lnTo>
                  <a:pt x="4600168" y="440867"/>
                </a:lnTo>
                <a:lnTo>
                  <a:pt x="0" y="440867"/>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sp>
        <p:nvSpPr>
          <p:cNvPr id="24" name="Hình tự do: Hình 23">
            <a:extLst>
              <a:ext uri="{FF2B5EF4-FFF2-40B4-BE49-F238E27FC236}">
                <a16:creationId xmlns:a16="http://schemas.microsoft.com/office/drawing/2014/main" id="{0933AB21-2E08-4517-1019-57270468D86A}"/>
              </a:ext>
            </a:extLst>
          </p:cNvPr>
          <p:cNvSpPr/>
          <p:nvPr/>
        </p:nvSpPr>
        <p:spPr>
          <a:xfrm>
            <a:off x="84124" y="3097764"/>
            <a:ext cx="6583344" cy="3449690"/>
          </a:xfrm>
          <a:custGeom>
            <a:avLst/>
            <a:gdLst>
              <a:gd name="connsiteX0" fmla="*/ 0 w 3983679"/>
              <a:gd name="connsiteY0" fmla="*/ 0 h 3025035"/>
              <a:gd name="connsiteX1" fmla="*/ 3983679 w 3983679"/>
              <a:gd name="connsiteY1" fmla="*/ 0 h 3025035"/>
              <a:gd name="connsiteX2" fmla="*/ 3983679 w 3983679"/>
              <a:gd name="connsiteY2" fmla="*/ 3025035 h 3025035"/>
              <a:gd name="connsiteX3" fmla="*/ 0 w 3983679"/>
              <a:gd name="connsiteY3" fmla="*/ 3025035 h 3025035"/>
              <a:gd name="connsiteX4" fmla="*/ 0 w 3983679"/>
              <a:gd name="connsiteY4" fmla="*/ 0 h 302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25035">
                <a:moveTo>
                  <a:pt x="0" y="0"/>
                </a:moveTo>
                <a:lnTo>
                  <a:pt x="3983679" y="0"/>
                </a:lnTo>
                <a:lnTo>
                  <a:pt x="3983679" y="3025035"/>
                </a:lnTo>
                <a:lnTo>
                  <a:pt x="0" y="3025035"/>
                </a:lnTo>
                <a:lnTo>
                  <a:pt x="0" y="0"/>
                </a:ln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grpSp>
        <p:nvGrpSpPr>
          <p:cNvPr id="7" name="Nhóm 6">
            <a:extLst>
              <a:ext uri="{FF2B5EF4-FFF2-40B4-BE49-F238E27FC236}">
                <a16:creationId xmlns:a16="http://schemas.microsoft.com/office/drawing/2014/main" id="{2BFD0FF3-24BD-6377-3243-004A65FAC86B}"/>
              </a:ext>
            </a:extLst>
          </p:cNvPr>
          <p:cNvGrpSpPr/>
          <p:nvPr/>
        </p:nvGrpSpPr>
        <p:grpSpPr>
          <a:xfrm>
            <a:off x="-163560" y="876074"/>
            <a:ext cx="6815923" cy="2168898"/>
            <a:chOff x="-163560" y="876074"/>
            <a:chExt cx="6815923" cy="2168898"/>
          </a:xfrm>
        </p:grpSpPr>
        <p:sp>
          <p:nvSpPr>
            <p:cNvPr id="19" name="Hình tự do: Hình 18">
              <a:extLst>
                <a:ext uri="{FF2B5EF4-FFF2-40B4-BE49-F238E27FC236}">
                  <a16:creationId xmlns:a16="http://schemas.microsoft.com/office/drawing/2014/main" id="{0DE21920-2C5D-5F4B-F0F5-F7655535843C}"/>
                </a:ext>
              </a:extLst>
            </p:cNvPr>
            <p:cNvSpPr/>
            <p:nvPr/>
          </p:nvSpPr>
          <p:spPr>
            <a:xfrm>
              <a:off x="82757" y="1069530"/>
              <a:ext cx="6569606" cy="1975442"/>
            </a:xfrm>
            <a:custGeom>
              <a:avLst/>
              <a:gdLst>
                <a:gd name="connsiteX0" fmla="*/ 0 w 3983679"/>
                <a:gd name="connsiteY0" fmla="*/ 0 h 3014713"/>
                <a:gd name="connsiteX1" fmla="*/ 3983679 w 3983679"/>
                <a:gd name="connsiteY1" fmla="*/ 0 h 3014713"/>
                <a:gd name="connsiteX2" fmla="*/ 3983679 w 3983679"/>
                <a:gd name="connsiteY2" fmla="*/ 3014713 h 3014713"/>
                <a:gd name="connsiteX3" fmla="*/ 0 w 3983679"/>
                <a:gd name="connsiteY3" fmla="*/ 3014713 h 3014713"/>
                <a:gd name="connsiteX4" fmla="*/ 0 w 3983679"/>
                <a:gd name="connsiteY4" fmla="*/ 0 h 301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79" h="3014713">
                  <a:moveTo>
                    <a:pt x="0" y="0"/>
                  </a:moveTo>
                  <a:lnTo>
                    <a:pt x="3983679" y="0"/>
                  </a:lnTo>
                  <a:lnTo>
                    <a:pt x="3983679" y="3014713"/>
                  </a:lnTo>
                  <a:lnTo>
                    <a:pt x="0" y="3014713"/>
                  </a:lnTo>
                  <a:lnTo>
                    <a:pt x="0" y="0"/>
                  </a:ln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1"/>
            </a:p>
          </p:txBody>
        </p:sp>
        <p:grpSp>
          <p:nvGrpSpPr>
            <p:cNvPr id="6" name="Nhóm 5">
              <a:extLst>
                <a:ext uri="{FF2B5EF4-FFF2-40B4-BE49-F238E27FC236}">
                  <a16:creationId xmlns:a16="http://schemas.microsoft.com/office/drawing/2014/main" id="{AFCDEE35-2E93-D000-7CA8-BE39DB18A3D0}"/>
                </a:ext>
              </a:extLst>
            </p:cNvPr>
            <p:cNvGrpSpPr/>
            <p:nvPr/>
          </p:nvGrpSpPr>
          <p:grpSpPr>
            <a:xfrm>
              <a:off x="-163560" y="876074"/>
              <a:ext cx="5673232" cy="751908"/>
              <a:chOff x="-163560" y="876074"/>
              <a:chExt cx="5673232" cy="751908"/>
            </a:xfrm>
          </p:grpSpPr>
          <p:sp>
            <p:nvSpPr>
              <p:cNvPr id="27" name="Hộp Văn bản 26">
                <a:extLst>
                  <a:ext uri="{FF2B5EF4-FFF2-40B4-BE49-F238E27FC236}">
                    <a16:creationId xmlns:a16="http://schemas.microsoft.com/office/drawing/2014/main" id="{E33456EC-7E05-79D0-61EA-793A75CC2106}"/>
                  </a:ext>
                </a:extLst>
              </p:cNvPr>
              <p:cNvSpPr txBox="1"/>
              <p:nvPr/>
            </p:nvSpPr>
            <p:spPr>
              <a:xfrm>
                <a:off x="453647" y="1122321"/>
                <a:ext cx="505602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Bài 7 trang 51, SGK:</a:t>
                </a:r>
              </a:p>
            </p:txBody>
          </p:sp>
          <p:pic>
            <p:nvPicPr>
              <p:cNvPr id="37" name="Hình ảnh 36" descr="Ảnh có chứa phim hoạt hình, hình mẫu&#10;&#10;Mô tả được tạo tự động">
                <a:extLst>
                  <a:ext uri="{FF2B5EF4-FFF2-40B4-BE49-F238E27FC236}">
                    <a16:creationId xmlns:a16="http://schemas.microsoft.com/office/drawing/2014/main" id="{438B422C-89D3-2C40-EB93-74A41814B5A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560" y="876074"/>
                <a:ext cx="817681" cy="751908"/>
              </a:xfrm>
              <a:prstGeom prst="rect">
                <a:avLst/>
              </a:prstGeom>
            </p:spPr>
          </p:pic>
        </p:grpSp>
      </p:grpSp>
      <p:sp>
        <p:nvSpPr>
          <p:cNvPr id="2" name="Hộp Văn bản 1">
            <a:extLst>
              <a:ext uri="{FF2B5EF4-FFF2-40B4-BE49-F238E27FC236}">
                <a16:creationId xmlns:a16="http://schemas.microsoft.com/office/drawing/2014/main" id="{BFE22189-6896-CBE2-1186-82B958EDE1F5}"/>
              </a:ext>
            </a:extLst>
          </p:cNvPr>
          <p:cNvSpPr txBox="1"/>
          <p:nvPr/>
        </p:nvSpPr>
        <p:spPr>
          <a:xfrm>
            <a:off x="72401" y="1475311"/>
            <a:ext cx="6821815" cy="1569660"/>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Một nhóm gồm 24 bạn nữ và 30 bạn nam tham gia một số trò chơi. Có thể chia các bạn thành nhiều nhất bao nhiêu đội chơi sao cho số bạn nam cũng như số bạn nữ được chia đều vào các đội?</a:t>
            </a:r>
          </a:p>
        </p:txBody>
      </p:sp>
      <p:cxnSp>
        <p:nvCxnSpPr>
          <p:cNvPr id="8" name="Đường nối Thẳng 7">
            <a:extLst>
              <a:ext uri="{FF2B5EF4-FFF2-40B4-BE49-F238E27FC236}">
                <a16:creationId xmlns:a16="http://schemas.microsoft.com/office/drawing/2014/main" id="{A6E0954A-A8C8-0ACF-ED38-9BC3F49045E3}"/>
              </a:ext>
            </a:extLst>
          </p:cNvPr>
          <p:cNvCxnSpPr/>
          <p:nvPr/>
        </p:nvCxnSpPr>
        <p:spPr>
          <a:xfrm>
            <a:off x="2294836" y="1868355"/>
            <a:ext cx="1317356" cy="0"/>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cxnSp>
        <p:nvCxnSpPr>
          <p:cNvPr id="9" name="Đường nối Thẳng 8">
            <a:extLst>
              <a:ext uri="{FF2B5EF4-FFF2-40B4-BE49-F238E27FC236}">
                <a16:creationId xmlns:a16="http://schemas.microsoft.com/office/drawing/2014/main" id="{21655495-072F-259E-FBDF-D41FC0DAD93A}"/>
              </a:ext>
            </a:extLst>
          </p:cNvPr>
          <p:cNvCxnSpPr/>
          <p:nvPr/>
        </p:nvCxnSpPr>
        <p:spPr>
          <a:xfrm>
            <a:off x="4083531" y="1868355"/>
            <a:ext cx="1317356" cy="0"/>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cxnSp>
        <p:nvCxnSpPr>
          <p:cNvPr id="10" name="Đường nối Thẳng 9">
            <a:extLst>
              <a:ext uri="{FF2B5EF4-FFF2-40B4-BE49-F238E27FC236}">
                <a16:creationId xmlns:a16="http://schemas.microsoft.com/office/drawing/2014/main" id="{E16FE395-53F6-1B77-57F0-FF88970ABDD7}"/>
              </a:ext>
            </a:extLst>
          </p:cNvPr>
          <p:cNvCxnSpPr>
            <a:cxnSpLocks/>
          </p:cNvCxnSpPr>
          <p:nvPr/>
        </p:nvCxnSpPr>
        <p:spPr>
          <a:xfrm>
            <a:off x="3329035" y="2959936"/>
            <a:ext cx="1508992" cy="0"/>
          </a:xfrm>
          <a:prstGeom prst="line">
            <a:avLst/>
          </a:prstGeom>
          <a:ln w="34925">
            <a:solidFill>
              <a:srgbClr val="FFFF00"/>
            </a:solidFill>
          </a:ln>
        </p:spPr>
        <p:style>
          <a:lnRef idx="3">
            <a:schemeClr val="dk1"/>
          </a:lnRef>
          <a:fillRef idx="0">
            <a:schemeClr val="dk1"/>
          </a:fillRef>
          <a:effectRef idx="2">
            <a:schemeClr val="dk1"/>
          </a:effectRef>
          <a:fontRef idx="minor">
            <a:schemeClr val="tx1"/>
          </a:fontRef>
        </p:style>
      </p:cxnSp>
      <p:cxnSp>
        <p:nvCxnSpPr>
          <p:cNvPr id="12" name="Đường nối Thẳng 11">
            <a:extLst>
              <a:ext uri="{FF2B5EF4-FFF2-40B4-BE49-F238E27FC236}">
                <a16:creationId xmlns:a16="http://schemas.microsoft.com/office/drawing/2014/main" id="{87A5E54C-C8FA-212B-3442-FDC2F6484074}"/>
              </a:ext>
            </a:extLst>
          </p:cNvPr>
          <p:cNvCxnSpPr>
            <a:cxnSpLocks/>
          </p:cNvCxnSpPr>
          <p:nvPr/>
        </p:nvCxnSpPr>
        <p:spPr>
          <a:xfrm>
            <a:off x="164891" y="2608951"/>
            <a:ext cx="1423279" cy="0"/>
          </a:xfrm>
          <a:prstGeom prst="line">
            <a:avLst/>
          </a:prstGeom>
          <a:ln w="34925">
            <a:solidFill>
              <a:srgbClr val="FFFF00"/>
            </a:solidFill>
          </a:ln>
        </p:spPr>
        <p:style>
          <a:lnRef idx="3">
            <a:schemeClr val="dk1"/>
          </a:lnRef>
          <a:fillRef idx="0">
            <a:schemeClr val="dk1"/>
          </a:fillRef>
          <a:effectRef idx="2">
            <a:schemeClr val="dk1"/>
          </a:effectRef>
          <a:fontRef idx="minor">
            <a:schemeClr val="tx1"/>
          </a:fontRef>
        </p:style>
      </p:cxnSp>
      <p:sp>
        <p:nvSpPr>
          <p:cNvPr id="15" name="Hộp Văn bản 14">
            <a:extLst>
              <a:ext uri="{FF2B5EF4-FFF2-40B4-BE49-F238E27FC236}">
                <a16:creationId xmlns:a16="http://schemas.microsoft.com/office/drawing/2014/main" id="{DE008A58-DDF9-F331-348B-0BBE897FBAE5}"/>
              </a:ext>
            </a:extLst>
          </p:cNvPr>
          <p:cNvSpPr txBox="1"/>
          <p:nvPr/>
        </p:nvSpPr>
        <p:spPr>
          <a:xfrm>
            <a:off x="17995" y="3186508"/>
            <a:ext cx="6821815" cy="461665"/>
          </a:xfrm>
          <a:prstGeom prst="rect">
            <a:avLst/>
          </a:prstGeom>
          <a:noFill/>
        </p:spPr>
        <p:txBody>
          <a:bodyPr wrap="square" rtlCol="0">
            <a:spAutoFit/>
          </a:bodyPr>
          <a:lstStyle/>
          <a:p>
            <a:pPr>
              <a:spcBef>
                <a:spcPts val="601"/>
              </a:spcBef>
              <a:spcAft>
                <a:spcPts val="601"/>
              </a:spcAft>
            </a:pPr>
            <a:r>
              <a:rPr lang="en-US" sz="2400">
                <a:latin typeface="#9Slide03 Cabin Bold" panose="00000800000000000000" pitchFamily="2" charset="0"/>
              </a:rPr>
              <a:t>Hướng dẫn giải:</a:t>
            </a:r>
          </a:p>
        </p:txBody>
      </p:sp>
      <p:sp>
        <p:nvSpPr>
          <p:cNvPr id="17" name="Hộp Văn bản 16">
            <a:extLst>
              <a:ext uri="{FF2B5EF4-FFF2-40B4-BE49-F238E27FC236}">
                <a16:creationId xmlns:a16="http://schemas.microsoft.com/office/drawing/2014/main" id="{B5C1DC6A-5180-D687-E347-890593FF727B}"/>
              </a:ext>
            </a:extLst>
          </p:cNvPr>
          <p:cNvSpPr txBox="1"/>
          <p:nvPr/>
        </p:nvSpPr>
        <p:spPr>
          <a:xfrm>
            <a:off x="245280" y="3662209"/>
            <a:ext cx="1788483" cy="984885"/>
          </a:xfrm>
          <a:prstGeom prst="rect">
            <a:avLst/>
          </a:prstGeom>
          <a:solidFill>
            <a:schemeClr val="accent2">
              <a:lumMod val="20000"/>
              <a:lumOff val="80000"/>
            </a:schemeClr>
          </a:solidFill>
          <a:ln w="3175">
            <a:solidFill>
              <a:schemeClr val="tx1"/>
            </a:solidFill>
          </a:ln>
        </p:spPr>
        <p:txBody>
          <a:bodyPr wrap="square" rtlCol="0">
            <a:spAutoFit/>
          </a:bodyPr>
          <a:lstStyle/>
          <a:p>
            <a:pPr>
              <a:spcBef>
                <a:spcPts val="601"/>
              </a:spcBef>
              <a:spcAft>
                <a:spcPts val="601"/>
              </a:spcAft>
            </a:pPr>
            <a:r>
              <a:rPr lang="en-US" sz="2400">
                <a:latin typeface="#9Slide03 Cabin Bold" panose="00000800000000000000" pitchFamily="2" charset="0"/>
              </a:rPr>
              <a:t>24 bạn nữ</a:t>
            </a:r>
          </a:p>
          <a:p>
            <a:pPr>
              <a:spcBef>
                <a:spcPts val="601"/>
              </a:spcBef>
              <a:spcAft>
                <a:spcPts val="601"/>
              </a:spcAft>
            </a:pPr>
            <a:r>
              <a:rPr lang="en-US" sz="2400">
                <a:latin typeface="#9Slide03 Cabin Bold" panose="00000800000000000000" pitchFamily="2" charset="0"/>
              </a:rPr>
              <a:t>30 bạn nam</a:t>
            </a:r>
          </a:p>
        </p:txBody>
      </p:sp>
      <p:sp>
        <p:nvSpPr>
          <p:cNvPr id="18" name="Hộp Văn bản 17">
            <a:extLst>
              <a:ext uri="{FF2B5EF4-FFF2-40B4-BE49-F238E27FC236}">
                <a16:creationId xmlns:a16="http://schemas.microsoft.com/office/drawing/2014/main" id="{803445B9-2D22-A7D2-1D5A-8C5FD28742C7}"/>
              </a:ext>
            </a:extLst>
          </p:cNvPr>
          <p:cNvSpPr txBox="1"/>
          <p:nvPr/>
        </p:nvSpPr>
        <p:spPr>
          <a:xfrm>
            <a:off x="2397315" y="3957322"/>
            <a:ext cx="1410890" cy="461665"/>
          </a:xfrm>
          <a:prstGeom prst="rect">
            <a:avLst/>
          </a:prstGeom>
          <a:solidFill>
            <a:schemeClr val="accent2">
              <a:lumMod val="20000"/>
              <a:lumOff val="80000"/>
            </a:schemeClr>
          </a:solidFill>
          <a:ln w="3175">
            <a:solidFill>
              <a:schemeClr val="tx1"/>
            </a:solidFill>
          </a:ln>
        </p:spPr>
        <p:txBody>
          <a:bodyPr wrap="square" rtlCol="0">
            <a:spAutoFit/>
          </a:bodyPr>
          <a:lstStyle/>
          <a:p>
            <a:pPr>
              <a:spcBef>
                <a:spcPts val="601"/>
              </a:spcBef>
              <a:spcAft>
                <a:spcPts val="601"/>
              </a:spcAft>
            </a:pPr>
            <a:r>
              <a:rPr lang="en-US" sz="2400">
                <a:latin typeface="#9Slide03 Cabin Bold" panose="00000800000000000000" pitchFamily="2" charset="0"/>
              </a:rPr>
              <a:t>Chia đều</a:t>
            </a:r>
          </a:p>
        </p:txBody>
      </p:sp>
      <p:sp>
        <p:nvSpPr>
          <p:cNvPr id="22" name="Hộp Văn bản 21">
            <a:extLst>
              <a:ext uri="{FF2B5EF4-FFF2-40B4-BE49-F238E27FC236}">
                <a16:creationId xmlns:a16="http://schemas.microsoft.com/office/drawing/2014/main" id="{CE4895E3-8398-A4FA-F935-CC060A73A90D}"/>
              </a:ext>
            </a:extLst>
          </p:cNvPr>
          <p:cNvSpPr txBox="1"/>
          <p:nvPr/>
        </p:nvSpPr>
        <p:spPr>
          <a:xfrm>
            <a:off x="4090589" y="3923820"/>
            <a:ext cx="1733494" cy="461665"/>
          </a:xfrm>
          <a:prstGeom prst="rect">
            <a:avLst/>
          </a:prstGeom>
          <a:solidFill>
            <a:schemeClr val="accent2">
              <a:lumMod val="20000"/>
              <a:lumOff val="80000"/>
            </a:schemeClr>
          </a:solidFill>
          <a:ln w="3175">
            <a:solidFill>
              <a:schemeClr val="tx1"/>
            </a:solidFill>
          </a:ln>
        </p:spPr>
        <p:txBody>
          <a:bodyPr wrap="square" rtlCol="0">
            <a:spAutoFit/>
          </a:bodyPr>
          <a:lstStyle/>
          <a:p>
            <a:pPr>
              <a:spcBef>
                <a:spcPts val="601"/>
              </a:spcBef>
              <a:spcAft>
                <a:spcPts val="601"/>
              </a:spcAft>
            </a:pPr>
            <a:r>
              <a:rPr lang="en-US" sz="2400">
                <a:latin typeface="#9Slide03 Cabin Bold" panose="00000800000000000000" pitchFamily="2" charset="0"/>
              </a:rPr>
              <a:t>Nhiều nhất</a:t>
            </a:r>
          </a:p>
        </p:txBody>
      </p:sp>
      <p:grpSp>
        <p:nvGrpSpPr>
          <p:cNvPr id="11" name="Nhóm 10">
            <a:extLst>
              <a:ext uri="{FF2B5EF4-FFF2-40B4-BE49-F238E27FC236}">
                <a16:creationId xmlns:a16="http://schemas.microsoft.com/office/drawing/2014/main" id="{086437F6-B491-5EFF-20C9-38AC1AE9BEDA}"/>
              </a:ext>
            </a:extLst>
          </p:cNvPr>
          <p:cNvGrpSpPr/>
          <p:nvPr/>
        </p:nvGrpSpPr>
        <p:grpSpPr>
          <a:xfrm>
            <a:off x="1139522" y="4417569"/>
            <a:ext cx="3934312" cy="810101"/>
            <a:chOff x="1139522" y="4417569"/>
            <a:chExt cx="3934312" cy="810101"/>
          </a:xfrm>
        </p:grpSpPr>
        <p:cxnSp>
          <p:nvCxnSpPr>
            <p:cNvPr id="25" name="Đường kết nối Mũi tên Thẳng 24">
              <a:extLst>
                <a:ext uri="{FF2B5EF4-FFF2-40B4-BE49-F238E27FC236}">
                  <a16:creationId xmlns:a16="http://schemas.microsoft.com/office/drawing/2014/main" id="{E3B82BE2-9DF2-2929-89E7-FB788F184985}"/>
                </a:ext>
              </a:extLst>
            </p:cNvPr>
            <p:cNvCxnSpPr>
              <a:cxnSpLocks/>
            </p:cNvCxnSpPr>
            <p:nvPr/>
          </p:nvCxnSpPr>
          <p:spPr>
            <a:xfrm>
              <a:off x="1139522" y="4679178"/>
              <a:ext cx="1963238" cy="541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EB55D172-CE5C-4CED-678F-B34444BF9986}"/>
                </a:ext>
              </a:extLst>
            </p:cNvPr>
            <p:cNvCxnSpPr>
              <a:cxnSpLocks/>
            </p:cNvCxnSpPr>
            <p:nvPr/>
          </p:nvCxnSpPr>
          <p:spPr>
            <a:xfrm flipH="1">
              <a:off x="3110596" y="4685903"/>
              <a:ext cx="1963238" cy="541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Đường kết nối Mũi tên Thẳng 34">
              <a:extLst>
                <a:ext uri="{FF2B5EF4-FFF2-40B4-BE49-F238E27FC236}">
                  <a16:creationId xmlns:a16="http://schemas.microsoft.com/office/drawing/2014/main" id="{006D560B-4EE4-D4B7-8DA4-B0D367AC1C8D}"/>
                </a:ext>
              </a:extLst>
            </p:cNvPr>
            <p:cNvCxnSpPr/>
            <p:nvPr/>
          </p:nvCxnSpPr>
          <p:spPr>
            <a:xfrm>
              <a:off x="3102760" y="4417569"/>
              <a:ext cx="0" cy="803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6" name="Hộp Văn bản 35">
            <a:extLst>
              <a:ext uri="{FF2B5EF4-FFF2-40B4-BE49-F238E27FC236}">
                <a16:creationId xmlns:a16="http://schemas.microsoft.com/office/drawing/2014/main" id="{346315B0-6628-8671-A8B6-2A77934FB066}"/>
              </a:ext>
            </a:extLst>
          </p:cNvPr>
          <p:cNvSpPr txBox="1"/>
          <p:nvPr/>
        </p:nvSpPr>
        <p:spPr>
          <a:xfrm>
            <a:off x="1139521" y="5389309"/>
            <a:ext cx="3943874" cy="461665"/>
          </a:xfrm>
          <a:prstGeom prst="rect">
            <a:avLst/>
          </a:prstGeom>
          <a:solidFill>
            <a:schemeClr val="accent2">
              <a:lumMod val="20000"/>
              <a:lumOff val="80000"/>
            </a:schemeClr>
          </a:solidFill>
          <a:ln w="3175">
            <a:solidFill>
              <a:schemeClr val="tx1"/>
            </a:solidFill>
          </a:ln>
        </p:spPr>
        <p:txBody>
          <a:bodyPr wrap="square" rtlCol="0">
            <a:spAutoFit/>
          </a:bodyPr>
          <a:lstStyle/>
          <a:p>
            <a:pPr>
              <a:spcBef>
                <a:spcPts val="601"/>
              </a:spcBef>
              <a:spcAft>
                <a:spcPts val="601"/>
              </a:spcAft>
            </a:pPr>
            <a:r>
              <a:rPr lang="en-US" sz="2400">
                <a:latin typeface="#9Slide03 Cabin Bold" panose="00000800000000000000" pitchFamily="2" charset="0"/>
              </a:rPr>
              <a:t>Số đội chơi là ƯCLN (24, 30)</a:t>
            </a:r>
          </a:p>
        </p:txBody>
      </p:sp>
    </p:spTree>
    <p:extLst>
      <p:ext uri="{BB962C8B-B14F-4D97-AF65-F5344CB8AC3E}">
        <p14:creationId xmlns:p14="http://schemas.microsoft.com/office/powerpoint/2010/main" val="1927561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up)">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4" grpId="0" animBg="1"/>
      <p:bldP spid="2" grpId="0"/>
      <p:bldP spid="15" grpId="0"/>
      <p:bldP spid="17" grpId="0" animBg="1"/>
      <p:bldP spid="18" grpId="0" animBg="1"/>
      <p:bldP spid="22" grpId="0" animBg="1"/>
      <p:bldP spid="3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5106</TotalTime>
  <Words>3356</Words>
  <Application>Microsoft Office PowerPoint</Application>
  <PresentationFormat>Màn hình rộng</PresentationFormat>
  <Paragraphs>1039</Paragraphs>
  <Slides>18</Slides>
  <Notes>0</Notes>
  <HiddenSlides>0</HiddenSlides>
  <MMClips>1</MMClips>
  <ScaleCrop>false</ScaleCrop>
  <HeadingPairs>
    <vt:vector size="8" baseType="variant">
      <vt:variant>
        <vt:lpstr>Phông được Dùng</vt:lpstr>
      </vt:variant>
      <vt:variant>
        <vt:i4>12</vt:i4>
      </vt:variant>
      <vt:variant>
        <vt:lpstr>Chủ đề</vt:lpstr>
      </vt:variant>
      <vt:variant>
        <vt:i4>1</vt:i4>
      </vt:variant>
      <vt:variant>
        <vt:lpstr>Máy chủ nhúng OLE</vt:lpstr>
      </vt:variant>
      <vt:variant>
        <vt:i4>1</vt:i4>
      </vt:variant>
      <vt:variant>
        <vt:lpstr>Tiêu đề Bản chiếu</vt:lpstr>
      </vt:variant>
      <vt:variant>
        <vt:i4>18</vt:i4>
      </vt:variant>
    </vt:vector>
  </HeadingPairs>
  <TitlesOfParts>
    <vt:vector size="32" baseType="lpstr">
      <vt:lpstr>#9Slide03 Bebas Neue Bold</vt:lpstr>
      <vt:lpstr>#9Slide03 Cabin Bold</vt:lpstr>
      <vt:lpstr>#9Slide04 Chonburi</vt:lpstr>
      <vt:lpstr>#9Slide07 Crocante</vt:lpstr>
      <vt:lpstr>#9Slide07 IcielBaliho Script</vt:lpstr>
      <vt:lpstr>#9Slide07 IcielCadena</vt:lpstr>
      <vt:lpstr>#9Slide07 IcielStormtrooper</vt:lpstr>
      <vt:lpstr>Aptos</vt:lpstr>
      <vt:lpstr>Aptos Display</vt:lpstr>
      <vt:lpstr>Arial</vt:lpstr>
      <vt:lpstr>Cambria Math</vt:lpstr>
      <vt:lpstr>Times New Roman</vt:lpstr>
      <vt:lpstr>Chủ đề Office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thanh thuy</dc:creator>
  <cp:lastModifiedBy>thanh thuy</cp:lastModifiedBy>
  <cp:revision>1</cp:revision>
  <cp:lastPrinted>2024-11-07T22:43:53Z</cp:lastPrinted>
  <dcterms:created xsi:type="dcterms:W3CDTF">2024-11-01T23:23:28Z</dcterms:created>
  <dcterms:modified xsi:type="dcterms:W3CDTF">2025-02-16T07:02:04Z</dcterms:modified>
</cp:coreProperties>
</file>