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6" r:id="rId2"/>
    <p:sldId id="270" r:id="rId3"/>
    <p:sldId id="271" r:id="rId4"/>
    <p:sldId id="387" r:id="rId5"/>
    <p:sldId id="273" r:id="rId6"/>
    <p:sldId id="407" r:id="rId7"/>
    <p:sldId id="405" r:id="rId8"/>
    <p:sldId id="444" r:id="rId9"/>
    <p:sldId id="443" r:id="rId10"/>
    <p:sldId id="406" r:id="rId11"/>
    <p:sldId id="393" r:id="rId12"/>
    <p:sldId id="412" r:id="rId13"/>
    <p:sldId id="408" r:id="rId14"/>
    <p:sldId id="448" r:id="rId15"/>
    <p:sldId id="299" r:id="rId16"/>
    <p:sldId id="390" r:id="rId17"/>
    <p:sldId id="400" r:id="rId18"/>
    <p:sldId id="401" r:id="rId19"/>
    <p:sldId id="449" r:id="rId20"/>
    <p:sldId id="403" r:id="rId21"/>
    <p:sldId id="441" r:id="rId22"/>
    <p:sldId id="440" r:id="rId23"/>
    <p:sldId id="404" r:id="rId24"/>
    <p:sldId id="442" r:id="rId25"/>
    <p:sldId id="272" r:id="rId26"/>
    <p:sldId id="268" r:id="rId27"/>
    <p:sldId id="388" r:id="rId28"/>
    <p:sldId id="391" r:id="rId29"/>
    <p:sldId id="3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4EA72E"/>
    <a:srgbClr val="FFB200"/>
    <a:srgbClr val="FFE099"/>
    <a:srgbClr val="EFBFBF"/>
    <a:srgbClr val="FFE8B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thuy" userId="21da58919a8cb532" providerId="LiveId" clId="{F29D1F8F-4F46-461F-828E-734466840E85}"/>
    <pc:docChg chg="undo redo custSel addSld delSld modSld sldOrd">
      <pc:chgData name="thanh thuy" userId="21da58919a8cb532" providerId="LiveId" clId="{F29D1F8F-4F46-461F-828E-734466840E85}" dt="2024-12-04T00:17:09.110" v="10620"/>
      <pc:docMkLst>
        <pc:docMk/>
      </pc:docMkLst>
      <pc:sldChg chg="del">
        <pc:chgData name="thanh thuy" userId="21da58919a8cb532" providerId="LiveId" clId="{F29D1F8F-4F46-461F-828E-734466840E85}" dt="2024-12-01T09:27:15.316" v="55" actId="47"/>
        <pc:sldMkLst>
          <pc:docMk/>
          <pc:sldMk cId="2469847651" sldId="256"/>
        </pc:sldMkLst>
      </pc:sldChg>
      <pc:sldChg chg="del">
        <pc:chgData name="thanh thuy" userId="21da58919a8cb532" providerId="LiveId" clId="{F29D1F8F-4F46-461F-828E-734466840E85}" dt="2024-12-01T09:27:16.647" v="56" actId="47"/>
        <pc:sldMkLst>
          <pc:docMk/>
          <pc:sldMk cId="3117376424" sldId="257"/>
        </pc:sldMkLst>
      </pc:sldChg>
      <pc:sldChg chg="del">
        <pc:chgData name="thanh thuy" userId="21da58919a8cb532" providerId="LiveId" clId="{F29D1F8F-4F46-461F-828E-734466840E85}" dt="2024-12-01T09:27:18.266" v="57" actId="47"/>
        <pc:sldMkLst>
          <pc:docMk/>
          <pc:sldMk cId="3530020485" sldId="258"/>
        </pc:sldMkLst>
      </pc:sldChg>
      <pc:sldChg chg="del">
        <pc:chgData name="thanh thuy" userId="21da58919a8cb532" providerId="LiveId" clId="{F29D1F8F-4F46-461F-828E-734466840E85}" dt="2024-12-01T09:27:26.815" v="61" actId="47"/>
        <pc:sldMkLst>
          <pc:docMk/>
          <pc:sldMk cId="166081856" sldId="259"/>
        </pc:sldMkLst>
      </pc:sldChg>
      <pc:sldChg chg="del">
        <pc:chgData name="thanh thuy" userId="21da58919a8cb532" providerId="LiveId" clId="{F29D1F8F-4F46-461F-828E-734466840E85}" dt="2024-12-01T09:27:23.457" v="60" actId="47"/>
        <pc:sldMkLst>
          <pc:docMk/>
          <pc:sldMk cId="2528364915" sldId="260"/>
        </pc:sldMkLst>
      </pc:sldChg>
      <pc:sldChg chg="del">
        <pc:chgData name="thanh thuy" userId="21da58919a8cb532" providerId="LiveId" clId="{F29D1F8F-4F46-461F-828E-734466840E85}" dt="2024-12-01T09:27:21.262" v="59" actId="47"/>
        <pc:sldMkLst>
          <pc:docMk/>
          <pc:sldMk cId="1104005967" sldId="266"/>
        </pc:sldMkLst>
      </pc:sldChg>
      <pc:sldChg chg="del">
        <pc:chgData name="thanh thuy" userId="21da58919a8cb532" providerId="LiveId" clId="{F29D1F8F-4F46-461F-828E-734466840E85}" dt="2024-12-01T09:27:19.285" v="58" actId="47"/>
        <pc:sldMkLst>
          <pc:docMk/>
          <pc:sldMk cId="2137425121" sldId="267"/>
        </pc:sldMkLst>
      </pc:sldChg>
      <pc:sldChg chg="ord">
        <pc:chgData name="thanh thuy" userId="21da58919a8cb532" providerId="LiveId" clId="{F29D1F8F-4F46-461F-828E-734466840E85}" dt="2024-12-01T11:19:52.895" v="2585"/>
        <pc:sldMkLst>
          <pc:docMk/>
          <pc:sldMk cId="2848463202" sldId="268"/>
        </pc:sldMkLst>
      </pc:sldChg>
      <pc:sldChg chg="del">
        <pc:chgData name="thanh thuy" userId="21da58919a8cb532" providerId="LiveId" clId="{F29D1F8F-4F46-461F-828E-734466840E85}" dt="2024-12-01T10:30:42.192" v="1437" actId="47"/>
        <pc:sldMkLst>
          <pc:docMk/>
          <pc:sldMk cId="334262017" sldId="269"/>
        </pc:sldMkLst>
      </pc:sldChg>
      <pc:sldChg chg="add del">
        <pc:chgData name="thanh thuy" userId="21da58919a8cb532" providerId="LiveId" clId="{F29D1F8F-4F46-461F-828E-734466840E85}" dt="2024-12-02T16:25:52.160" v="8006" actId="47"/>
        <pc:sldMkLst>
          <pc:docMk/>
          <pc:sldMk cId="3809830605" sldId="269"/>
        </pc:sldMkLst>
      </pc:sldChg>
      <pc:sldChg chg="modSp mod modTransition">
        <pc:chgData name="thanh thuy" userId="21da58919a8cb532" providerId="LiveId" clId="{F29D1F8F-4F46-461F-828E-734466840E85}" dt="2024-12-03T06:01:56.484" v="9514" actId="20577"/>
        <pc:sldMkLst>
          <pc:docMk/>
          <pc:sldMk cId="3681549009" sldId="270"/>
        </pc:sldMkLst>
        <pc:spChg chg="mod">
          <ac:chgData name="thanh thuy" userId="21da58919a8cb532" providerId="LiveId" clId="{F29D1F8F-4F46-461F-828E-734466840E85}" dt="2024-12-03T06:01:56.484" v="9514" actId="20577"/>
          <ac:spMkLst>
            <pc:docMk/>
            <pc:sldMk cId="3681549009" sldId="270"/>
            <ac:spMk id="1034" creationId="{8C2CF1F4-BA70-062B-7583-10935686D532}"/>
          </ac:spMkLst>
        </pc:spChg>
        <pc:picChg chg="mod">
          <ac:chgData name="thanh thuy" userId="21da58919a8cb532" providerId="LiveId" clId="{F29D1F8F-4F46-461F-828E-734466840E85}" dt="2024-12-03T01:12:42.148" v="9441" actId="1076"/>
          <ac:picMkLst>
            <pc:docMk/>
            <pc:sldMk cId="3681549009" sldId="270"/>
            <ac:picMk id="6" creationId="{41D49F1B-F068-C96C-EE42-846C1180A9CA}"/>
          </ac:picMkLst>
        </pc:picChg>
      </pc:sldChg>
      <pc:sldChg chg="modSp">
        <pc:chgData name="thanh thuy" userId="21da58919a8cb532" providerId="LiveId" clId="{F29D1F8F-4F46-461F-828E-734466840E85}" dt="2024-12-02T11:31:51.407" v="6929" actId="20577"/>
        <pc:sldMkLst>
          <pc:docMk/>
          <pc:sldMk cId="444094296" sldId="271"/>
        </pc:sldMkLst>
        <pc:spChg chg="mod">
          <ac:chgData name="thanh thuy" userId="21da58919a8cb532" providerId="LiveId" clId="{F29D1F8F-4F46-461F-828E-734466840E85}" dt="2024-12-02T11:31:51.407" v="6929" actId="20577"/>
          <ac:spMkLst>
            <pc:docMk/>
            <pc:sldMk cId="444094296" sldId="271"/>
            <ac:spMk id="53" creationId="{56D72888-4A64-ACAB-74CC-601235545FA6}"/>
          </ac:spMkLst>
        </pc:spChg>
      </pc:sldChg>
      <pc:sldChg chg="ord">
        <pc:chgData name="thanh thuy" userId="21da58919a8cb532" providerId="LiveId" clId="{F29D1F8F-4F46-461F-828E-734466840E85}" dt="2024-12-01T11:19:50.062" v="2583"/>
        <pc:sldMkLst>
          <pc:docMk/>
          <pc:sldMk cId="3690255360" sldId="272"/>
        </pc:sldMkLst>
      </pc:sldChg>
      <pc:sldChg chg="addSp delSp modSp new mod modTransition modAnim">
        <pc:chgData name="thanh thuy" userId="21da58919a8cb532" providerId="LiveId" clId="{F29D1F8F-4F46-461F-828E-734466840E85}" dt="2024-12-02T23:05:16.463" v="9353"/>
        <pc:sldMkLst>
          <pc:docMk/>
          <pc:sldMk cId="2612687964" sldId="273"/>
        </pc:sldMkLst>
        <pc:spChg chg="add mod">
          <ac:chgData name="thanh thuy" userId="21da58919a8cb532" providerId="LiveId" clId="{F29D1F8F-4F46-461F-828E-734466840E85}" dt="2024-12-02T15:02:50.265" v="7396"/>
          <ac:spMkLst>
            <pc:docMk/>
            <pc:sldMk cId="2612687964" sldId="273"/>
            <ac:spMk id="2" creationId="{E5A58C92-2D5F-CDD3-BEE4-4183F8A6651E}"/>
          </ac:spMkLst>
        </pc:spChg>
        <pc:spChg chg="add mod">
          <ac:chgData name="thanh thuy" userId="21da58919a8cb532" providerId="LiveId" clId="{F29D1F8F-4F46-461F-828E-734466840E85}" dt="2024-12-02T15:02:50.265" v="7396"/>
          <ac:spMkLst>
            <pc:docMk/>
            <pc:sldMk cId="2612687964" sldId="273"/>
            <ac:spMk id="3" creationId="{2696F142-64E1-1B25-B79D-BC42556F87A3}"/>
          </ac:spMkLst>
        </pc:spChg>
        <pc:spChg chg="add mod topLvl">
          <ac:chgData name="thanh thuy" userId="21da58919a8cb532" providerId="LiveId" clId="{F29D1F8F-4F46-461F-828E-734466840E85}" dt="2024-12-01T11:20:44.254" v="2591" actId="165"/>
          <ac:spMkLst>
            <pc:docMk/>
            <pc:sldMk cId="2612687964" sldId="273"/>
            <ac:spMk id="18" creationId="{20B95FA4-505F-84BC-77F3-CA272386435C}"/>
          </ac:spMkLst>
        </pc:spChg>
        <pc:spChg chg="add mod">
          <ac:chgData name="thanh thuy" userId="21da58919a8cb532" providerId="LiveId" clId="{F29D1F8F-4F46-461F-828E-734466840E85}" dt="2024-12-02T03:02:54.685" v="5037" actId="403"/>
          <ac:spMkLst>
            <pc:docMk/>
            <pc:sldMk cId="2612687964" sldId="273"/>
            <ac:spMk id="25" creationId="{469E0AF9-5FEA-157A-9923-4C74867B9214}"/>
          </ac:spMkLst>
        </pc:spChg>
        <pc:spChg chg="add del mod topLvl">
          <ac:chgData name="thanh thuy" userId="21da58919a8cb532" providerId="LiveId" clId="{F29D1F8F-4F46-461F-828E-734466840E85}" dt="2024-12-01T11:29:15.078" v="2663" actId="1037"/>
          <ac:spMkLst>
            <pc:docMk/>
            <pc:sldMk cId="2612687964" sldId="273"/>
            <ac:spMk id="31" creationId="{5F762332-0631-4942-1BD8-43FF78CA96E0}"/>
          </ac:spMkLst>
        </pc:spChg>
        <pc:spChg chg="add del mod topLvl">
          <ac:chgData name="thanh thuy" userId="21da58919a8cb532" providerId="LiveId" clId="{F29D1F8F-4F46-461F-828E-734466840E85}" dt="2024-12-01T11:28:46.935" v="2656" actId="403"/>
          <ac:spMkLst>
            <pc:docMk/>
            <pc:sldMk cId="2612687964" sldId="273"/>
            <ac:spMk id="32" creationId="{37B5BAD1-555F-8E90-D10A-8259B58C37ED}"/>
          </ac:spMkLst>
        </pc:spChg>
        <pc:spChg chg="mod topLvl">
          <ac:chgData name="thanh thuy" userId="21da58919a8cb532" providerId="LiveId" clId="{F29D1F8F-4F46-461F-828E-734466840E85}" dt="2024-12-01T11:33:16.711" v="2665" actId="165"/>
          <ac:spMkLst>
            <pc:docMk/>
            <pc:sldMk cId="2612687964" sldId="273"/>
            <ac:spMk id="34" creationId="{B9294651-79D1-CB0A-5BF8-73259D799D85}"/>
          </ac:spMkLst>
        </pc:spChg>
        <pc:spChg chg="mod topLvl">
          <ac:chgData name="thanh thuy" userId="21da58919a8cb532" providerId="LiveId" clId="{F29D1F8F-4F46-461F-828E-734466840E85}" dt="2024-12-01T11:34:27.251" v="2676" actId="1076"/>
          <ac:spMkLst>
            <pc:docMk/>
            <pc:sldMk cId="2612687964" sldId="273"/>
            <ac:spMk id="35" creationId="{AC65300A-ED7A-6D22-DA65-66AA0DEB43BE}"/>
          </ac:spMkLst>
        </pc:spChg>
        <pc:spChg chg="add mod topLvl">
          <ac:chgData name="thanh thuy" userId="21da58919a8cb532" providerId="LiveId" clId="{F29D1F8F-4F46-461F-828E-734466840E85}" dt="2024-12-01T11:33:07.370" v="2664" actId="165"/>
          <ac:spMkLst>
            <pc:docMk/>
            <pc:sldMk cId="2612687964" sldId="273"/>
            <ac:spMk id="36" creationId="{46E442C4-D630-C29D-0A62-8DDCCC9DF3CD}"/>
          </ac:spMkLst>
        </pc:spChg>
        <pc:spChg chg="add mod topLvl">
          <ac:chgData name="thanh thuy" userId="21da58919a8cb532" providerId="LiveId" clId="{F29D1F8F-4F46-461F-828E-734466840E85}" dt="2024-12-01T11:33:07.370" v="2664" actId="165"/>
          <ac:spMkLst>
            <pc:docMk/>
            <pc:sldMk cId="2612687964" sldId="273"/>
            <ac:spMk id="37" creationId="{143222AC-94A6-A7B3-D052-4E74C2A515D5}"/>
          </ac:spMkLst>
        </pc:spChg>
        <pc:grpChg chg="add mod">
          <ac:chgData name="thanh thuy" userId="21da58919a8cb532" providerId="LiveId" clId="{F29D1F8F-4F46-461F-828E-734466840E85}" dt="2024-12-01T11:28:52.728" v="2657" actId="14100"/>
          <ac:grpSpMkLst>
            <pc:docMk/>
            <pc:sldMk cId="2612687964" sldId="273"/>
            <ac:grpSpMk id="73" creationId="{A9DE67F1-9D55-5F39-4BDD-118EDC97CFC6}"/>
          </ac:grpSpMkLst>
        </pc:grpChg>
        <pc:picChg chg="add mod">
          <ac:chgData name="thanh thuy" userId="21da58919a8cb532" providerId="LiveId" clId="{F29D1F8F-4F46-461F-828E-734466840E85}" dt="2024-12-01T11:34:33.729" v="2677" actId="1076"/>
          <ac:picMkLst>
            <pc:docMk/>
            <pc:sldMk cId="2612687964" sldId="273"/>
            <ac:picMk id="75" creationId="{384EED5F-17BC-8D1A-706D-68C411DD4130}"/>
          </ac:picMkLst>
        </pc:picChg>
        <pc:picChg chg="add mod">
          <ac:chgData name="thanh thuy" userId="21da58919a8cb532" providerId="LiveId" clId="{F29D1F8F-4F46-461F-828E-734466840E85}" dt="2024-12-01T11:34:22.143" v="2674"/>
          <ac:picMkLst>
            <pc:docMk/>
            <pc:sldMk cId="2612687964" sldId="273"/>
            <ac:picMk id="76" creationId="{17DF11F1-1087-1F4B-8418-6F7042303509}"/>
          </ac:picMkLst>
        </pc:picChg>
      </pc:sldChg>
      <pc:sldChg chg="add del setBg">
        <pc:chgData name="thanh thuy" userId="21da58919a8cb532" providerId="LiveId" clId="{F29D1F8F-4F46-461F-828E-734466840E85}" dt="2024-12-02T16:23:17.044" v="7991" actId="47"/>
        <pc:sldMkLst>
          <pc:docMk/>
          <pc:sldMk cId="3433887955" sldId="289"/>
        </pc:sldMkLst>
      </pc:sldChg>
      <pc:sldChg chg="delSp add del mod setBg">
        <pc:chgData name="thanh thuy" userId="21da58919a8cb532" providerId="LiveId" clId="{F29D1F8F-4F46-461F-828E-734466840E85}" dt="2024-12-02T16:22:22.586" v="7984" actId="47"/>
        <pc:sldMkLst>
          <pc:docMk/>
          <pc:sldMk cId="2974045091" sldId="290"/>
        </pc:sldMkLst>
      </pc:sldChg>
      <pc:sldChg chg="add del setBg">
        <pc:chgData name="thanh thuy" userId="21da58919a8cb532" providerId="LiveId" clId="{F29D1F8F-4F46-461F-828E-734466840E85}" dt="2024-12-02T16:23:29.754" v="7994" actId="47"/>
        <pc:sldMkLst>
          <pc:docMk/>
          <pc:sldMk cId="3929124085" sldId="291"/>
        </pc:sldMkLst>
      </pc:sldChg>
      <pc:sldChg chg="addSp delSp modSp add mod ord delAnim modAnim">
        <pc:chgData name="thanh thuy" userId="21da58919a8cb532" providerId="LiveId" clId="{F29D1F8F-4F46-461F-828E-734466840E85}" dt="2024-12-03T16:30:27.139" v="10245"/>
        <pc:sldMkLst>
          <pc:docMk/>
          <pc:sldMk cId="1070423989" sldId="299"/>
        </pc:sldMkLst>
        <pc:spChg chg="mod">
          <ac:chgData name="thanh thuy" userId="21da58919a8cb532" providerId="LiveId" clId="{F29D1F8F-4F46-461F-828E-734466840E85}" dt="2024-12-03T05:41:29.499" v="9464" actId="1076"/>
          <ac:spMkLst>
            <pc:docMk/>
            <pc:sldMk cId="1070423989" sldId="299"/>
            <ac:spMk id="2" creationId="{00000000-0000-0000-0000-000000000000}"/>
          </ac:spMkLst>
        </pc:spChg>
        <pc:spChg chg="add mod">
          <ac:chgData name="thanh thuy" userId="21da58919a8cb532" providerId="LiveId" clId="{F29D1F8F-4F46-461F-828E-734466840E85}" dt="2024-12-03T05:37:21.841" v="9454"/>
          <ac:spMkLst>
            <pc:docMk/>
            <pc:sldMk cId="1070423989" sldId="299"/>
            <ac:spMk id="7" creationId="{2E3C5147-F9B5-427B-CA74-660D1868D3DB}"/>
          </ac:spMkLst>
        </pc:spChg>
        <pc:spChg chg="mod">
          <ac:chgData name="thanh thuy" userId="21da58919a8cb532" providerId="LiveId" clId="{F29D1F8F-4F46-461F-828E-734466840E85}" dt="2024-12-03T05:37:21.841" v="9454"/>
          <ac:spMkLst>
            <pc:docMk/>
            <pc:sldMk cId="1070423989" sldId="299"/>
            <ac:spMk id="9" creationId="{13B77826-64EA-134B-654B-87B623D5FE90}"/>
          </ac:spMkLst>
        </pc:spChg>
        <pc:spChg chg="mod">
          <ac:chgData name="thanh thuy" userId="21da58919a8cb532" providerId="LiveId" clId="{F29D1F8F-4F46-461F-828E-734466840E85}" dt="2024-12-03T05:37:21.841" v="9454"/>
          <ac:spMkLst>
            <pc:docMk/>
            <pc:sldMk cId="1070423989" sldId="299"/>
            <ac:spMk id="10" creationId="{FBA5D34C-7EBF-C389-341F-AD5EF12A239A}"/>
          </ac:spMkLst>
        </pc:spChg>
        <pc:spChg chg="mod">
          <ac:chgData name="thanh thuy" userId="21da58919a8cb532" providerId="LiveId" clId="{F29D1F8F-4F46-461F-828E-734466840E85}" dt="2024-12-03T05:37:21.841" v="9454"/>
          <ac:spMkLst>
            <pc:docMk/>
            <pc:sldMk cId="1070423989" sldId="299"/>
            <ac:spMk id="11" creationId="{413F9527-5120-2F6A-1D30-8DFC83E67706}"/>
          </ac:spMkLst>
        </pc:spChg>
        <pc:spChg chg="add mod">
          <ac:chgData name="thanh thuy" userId="21da58919a8cb532" providerId="LiveId" clId="{F29D1F8F-4F46-461F-828E-734466840E85}" dt="2024-12-03T05:41:25.514" v="9463" actId="1076"/>
          <ac:spMkLst>
            <pc:docMk/>
            <pc:sldMk cId="1070423989" sldId="299"/>
            <ac:spMk id="12" creationId="{9C18E1E3-9C56-C520-4756-545D2839C8D4}"/>
          </ac:spMkLst>
        </pc:spChg>
        <pc:spChg chg="mod">
          <ac:chgData name="thanh thuy" userId="21da58919a8cb532" providerId="LiveId" clId="{F29D1F8F-4F46-461F-828E-734466840E85}" dt="2024-12-03T05:41:19.266" v="9461" actId="1076"/>
          <ac:spMkLst>
            <pc:docMk/>
            <pc:sldMk cId="1070423989" sldId="299"/>
            <ac:spMk id="20" creationId="{A8FA36B5-7778-4035-85AD-A7AE847C9B20}"/>
          </ac:spMkLst>
        </pc:spChg>
        <pc:spChg chg="mod">
          <ac:chgData name="thanh thuy" userId="21da58919a8cb532" providerId="LiveId" clId="{F29D1F8F-4F46-461F-828E-734466840E85}" dt="2024-12-03T05:41:22.258" v="9462" actId="1076"/>
          <ac:spMkLst>
            <pc:docMk/>
            <pc:sldMk cId="1070423989" sldId="299"/>
            <ac:spMk id="21" creationId="{E754E5E9-0CD4-4868-80E3-126F2EA6F60B}"/>
          </ac:spMkLst>
        </pc:spChg>
        <pc:spChg chg="mod">
          <ac:chgData name="thanh thuy" userId="21da58919a8cb532" providerId="LiveId" clId="{F29D1F8F-4F46-461F-828E-734466840E85}" dt="2024-12-03T03:59:27.333" v="9444" actId="20577"/>
          <ac:spMkLst>
            <pc:docMk/>
            <pc:sldMk cId="1070423989" sldId="299"/>
            <ac:spMk id="66" creationId="{9A85DB3F-39BC-445F-B689-1D8045339F2C}"/>
          </ac:spMkLst>
        </pc:spChg>
        <pc:spChg chg="mod">
          <ac:chgData name="thanh thuy" userId="21da58919a8cb532" providerId="LiveId" clId="{F29D1F8F-4F46-461F-828E-734466840E85}" dt="2024-12-02T21:53:35.892" v="8392" actId="20577"/>
          <ac:spMkLst>
            <pc:docMk/>
            <pc:sldMk cId="1070423989" sldId="299"/>
            <ac:spMk id="70" creationId="{B2110F1B-50EA-411E-A91C-9FC0AEE1EB87}"/>
          </ac:spMkLst>
        </pc:spChg>
        <pc:spChg chg="mod">
          <ac:chgData name="thanh thuy" userId="21da58919a8cb532" providerId="LiveId" clId="{F29D1F8F-4F46-461F-828E-734466840E85}" dt="2024-12-03T05:42:23.723" v="9469" actId="1076"/>
          <ac:spMkLst>
            <pc:docMk/>
            <pc:sldMk cId="1070423989" sldId="299"/>
            <ac:spMk id="71" creationId="{8FED9D1B-9464-4458-B628-713A41E49DD1}"/>
          </ac:spMkLst>
        </pc:spChg>
        <pc:grpChg chg="add mod">
          <ac:chgData name="thanh thuy" userId="21da58919a8cb532" providerId="LiveId" clId="{F29D1F8F-4F46-461F-828E-734466840E85}" dt="2024-12-03T05:42:19.055" v="9468" actId="1076"/>
          <ac:grpSpMkLst>
            <pc:docMk/>
            <pc:sldMk cId="1070423989" sldId="299"/>
            <ac:grpSpMk id="5" creationId="{4B0CC412-2536-0E12-DE47-F579175DDBD8}"/>
          </ac:grpSpMkLst>
        </pc:grpChg>
        <pc:grpChg chg="add mod">
          <ac:chgData name="thanh thuy" userId="21da58919a8cb532" providerId="LiveId" clId="{F29D1F8F-4F46-461F-828E-734466840E85}" dt="2024-12-03T05:37:21.841" v="9454"/>
          <ac:grpSpMkLst>
            <pc:docMk/>
            <pc:sldMk cId="1070423989" sldId="299"/>
            <ac:grpSpMk id="8" creationId="{781934CF-29C7-1958-A9CA-4AFBEB59AB60}"/>
          </ac:grpSpMkLst>
        </pc:grpChg>
        <pc:graphicFrameChg chg="add mod">
          <ac:chgData name="thanh thuy" userId="21da58919a8cb532" providerId="LiveId" clId="{F29D1F8F-4F46-461F-828E-734466840E85}" dt="2024-12-02T21:53:27.130" v="8385" actId="164"/>
          <ac:graphicFrameMkLst>
            <pc:docMk/>
            <pc:sldMk cId="1070423989" sldId="299"/>
            <ac:graphicFrameMk id="4" creationId="{BE3A16B0-A200-3CBD-A28C-0F9360D763AE}"/>
          </ac:graphicFrameMkLst>
        </pc:graphicFrameChg>
        <pc:picChg chg="add mod">
          <ac:chgData name="thanh thuy" userId="21da58919a8cb532" providerId="LiveId" clId="{F29D1F8F-4F46-461F-828E-734466840E85}" dt="2024-12-03T05:42:12.082" v="9467" actId="1076"/>
          <ac:picMkLst>
            <pc:docMk/>
            <pc:sldMk cId="1070423989" sldId="299"/>
            <ac:picMk id="13" creationId="{C622BE5A-2766-2D4F-8B62-1FFFE9C7C816}"/>
          </ac:picMkLst>
        </pc:picChg>
        <pc:cxnChg chg="mod">
          <ac:chgData name="thanh thuy" userId="21da58919a8cb532" providerId="LiveId" clId="{F29D1F8F-4F46-461F-828E-734466840E85}" dt="2024-12-02T21:54:38.659" v="8407" actId="1076"/>
          <ac:cxnSpMkLst>
            <pc:docMk/>
            <pc:sldMk cId="1070423989" sldId="299"/>
            <ac:cxnSpMk id="56" creationId="{AE41C6F4-264F-44F5-A84B-707B8D80D870}"/>
          </ac:cxnSpMkLst>
        </pc:cxnChg>
      </pc:sldChg>
      <pc:sldChg chg="addSp delSp modSp add del mod modTransition delAnim modAnim">
        <pc:chgData name="thanh thuy" userId="21da58919a8cb532" providerId="LiveId" clId="{F29D1F8F-4F46-461F-828E-734466840E85}" dt="2024-12-03T15:03:52.096" v="9638" actId="2696"/>
        <pc:sldMkLst>
          <pc:docMk/>
          <pc:sldMk cId="3796643593" sldId="300"/>
        </pc:sldMkLst>
      </pc:sldChg>
      <pc:sldChg chg="add del">
        <pc:chgData name="thanh thuy" userId="21da58919a8cb532" providerId="LiveId" clId="{F29D1F8F-4F46-461F-828E-734466840E85}" dt="2024-12-03T16:29:37.854" v="10242" actId="47"/>
        <pc:sldMkLst>
          <pc:docMk/>
          <pc:sldMk cId="650873832" sldId="366"/>
        </pc:sldMkLst>
      </pc:sldChg>
      <pc:sldChg chg="addSp delSp modSp add del mod modAnim">
        <pc:chgData name="thanh thuy" userId="21da58919a8cb532" providerId="LiveId" clId="{F29D1F8F-4F46-461F-828E-734466840E85}" dt="2024-12-01T11:19:59.996" v="2586" actId="47"/>
        <pc:sldMkLst>
          <pc:docMk/>
          <pc:sldMk cId="622381356" sldId="385"/>
        </pc:sldMkLst>
      </pc:sldChg>
      <pc:sldChg chg="addSp delSp modSp new mod ord modTransition">
        <pc:chgData name="thanh thuy" userId="21da58919a8cb532" providerId="LiveId" clId="{F29D1F8F-4F46-461F-828E-734466840E85}" dt="2024-12-01T10:08:30.284" v="799"/>
        <pc:sldMkLst>
          <pc:docMk/>
          <pc:sldMk cId="3915445562" sldId="386"/>
        </pc:sldMkLst>
        <pc:spChg chg="add mod">
          <ac:chgData name="thanh thuy" userId="21da58919a8cb532" providerId="LiveId" clId="{F29D1F8F-4F46-461F-828E-734466840E85}" dt="2024-12-01T10:06:55.497" v="798"/>
          <ac:spMkLst>
            <pc:docMk/>
            <pc:sldMk cId="3915445562" sldId="386"/>
            <ac:spMk id="5" creationId="{8577AA15-2EC3-72E4-F8C1-7D266CBF772E}"/>
          </ac:spMkLst>
        </pc:spChg>
        <pc:picChg chg="add mod">
          <ac:chgData name="thanh thuy" userId="21da58919a8cb532" providerId="LiveId" clId="{F29D1F8F-4F46-461F-828E-734466840E85}" dt="2024-12-01T10:06:55.497" v="798"/>
          <ac:picMkLst>
            <pc:docMk/>
            <pc:sldMk cId="3915445562" sldId="386"/>
            <ac:picMk id="4" creationId="{8984AB62-19DA-A877-3831-3BEF6E7C2BA4}"/>
          </ac:picMkLst>
        </pc:picChg>
      </pc:sldChg>
      <pc:sldChg chg="addSp delSp modSp new mod ord setBg modAnim">
        <pc:chgData name="thanh thuy" userId="21da58919a8cb532" providerId="LiveId" clId="{F29D1F8F-4F46-461F-828E-734466840E85}" dt="2024-12-03T08:37:42.319" v="9552" actId="20577"/>
        <pc:sldMkLst>
          <pc:docMk/>
          <pc:sldMk cId="3776169171" sldId="387"/>
        </pc:sldMkLst>
        <pc:spChg chg="add mod topLvl">
          <ac:chgData name="thanh thuy" userId="21da58919a8cb532" providerId="LiveId" clId="{F29D1F8F-4F46-461F-828E-734466840E85}" dt="2024-12-03T08:37:42.319" v="9552" actId="20577"/>
          <ac:spMkLst>
            <pc:docMk/>
            <pc:sldMk cId="3776169171" sldId="387"/>
            <ac:spMk id="38" creationId="{E845105F-991B-8EEE-7142-FD0FC0F39B22}"/>
          </ac:spMkLst>
        </pc:spChg>
        <pc:spChg chg="add mod topLvl">
          <ac:chgData name="thanh thuy" userId="21da58919a8cb532" providerId="LiveId" clId="{F29D1F8F-4F46-461F-828E-734466840E85}" dt="2024-12-01T10:13:46.620" v="1091" actId="207"/>
          <ac:spMkLst>
            <pc:docMk/>
            <pc:sldMk cId="3776169171" sldId="387"/>
            <ac:spMk id="40" creationId="{A2CFB436-2FBA-03EA-9363-FE5790D2D5AC}"/>
          </ac:spMkLst>
        </pc:spChg>
        <pc:picChg chg="add mod topLvl">
          <ac:chgData name="thanh thuy" userId="21da58919a8cb532" providerId="LiveId" clId="{F29D1F8F-4F46-461F-828E-734466840E85}" dt="2024-12-02T21:43:37.649" v="8339" actId="207"/>
          <ac:picMkLst>
            <pc:docMk/>
            <pc:sldMk cId="3776169171" sldId="387"/>
            <ac:picMk id="39" creationId="{1C29D941-7FD9-675E-413C-7E2C9F46B086}"/>
          </ac:picMkLst>
        </pc:picChg>
      </pc:sldChg>
      <pc:sldChg chg="addSp delSp modSp add mod ord modAnim">
        <pc:chgData name="thanh thuy" userId="21da58919a8cb532" providerId="LiveId" clId="{F29D1F8F-4F46-461F-828E-734466840E85}" dt="2024-12-02T02:57:48.849" v="5000"/>
        <pc:sldMkLst>
          <pc:docMk/>
          <pc:sldMk cId="2676725519" sldId="388"/>
        </pc:sldMkLst>
        <pc:spChg chg="mod">
          <ac:chgData name="thanh thuy" userId="21da58919a8cb532" providerId="LiveId" clId="{F29D1F8F-4F46-461F-828E-734466840E85}" dt="2024-12-01T13:41:04.942" v="2713"/>
          <ac:spMkLst>
            <pc:docMk/>
            <pc:sldMk cId="2676725519" sldId="388"/>
            <ac:spMk id="6" creationId="{3AD051D2-CABF-87AC-D0D6-89B38CED8FBF}"/>
          </ac:spMkLst>
        </pc:spChg>
        <pc:spChg chg="mod">
          <ac:chgData name="thanh thuy" userId="21da58919a8cb532" providerId="LiveId" clId="{F29D1F8F-4F46-461F-828E-734466840E85}" dt="2024-12-01T13:41:04.942" v="2713"/>
          <ac:spMkLst>
            <pc:docMk/>
            <pc:sldMk cId="2676725519" sldId="388"/>
            <ac:spMk id="10" creationId="{3E9003E1-4D8C-7928-8B8B-5E69E64158D5}"/>
          </ac:spMkLst>
        </pc:spChg>
        <pc:spChg chg="mod">
          <ac:chgData name="thanh thuy" userId="21da58919a8cb532" providerId="LiveId" clId="{F29D1F8F-4F46-461F-828E-734466840E85}" dt="2024-12-01T13:41:04.942" v="2713"/>
          <ac:spMkLst>
            <pc:docMk/>
            <pc:sldMk cId="2676725519" sldId="388"/>
            <ac:spMk id="13" creationId="{ED69672D-97FC-40AB-23DB-904F6BCFDCE7}"/>
          </ac:spMkLst>
        </pc:spChg>
        <pc:spChg chg="add mod">
          <ac:chgData name="thanh thuy" userId="21da58919a8cb532" providerId="LiveId" clId="{F29D1F8F-4F46-461F-828E-734466840E85}" dt="2024-12-01T13:42:49.438" v="2725" actId="1076"/>
          <ac:spMkLst>
            <pc:docMk/>
            <pc:sldMk cId="2676725519" sldId="388"/>
            <ac:spMk id="22" creationId="{F02C96F9-46F3-6D68-ADB5-C2DEA6411B02}"/>
          </ac:spMkLst>
        </pc:spChg>
        <pc:spChg chg="mod topLvl">
          <ac:chgData name="thanh thuy" userId="21da58919a8cb532" providerId="LiveId" clId="{F29D1F8F-4F46-461F-828E-734466840E85}" dt="2024-12-01T11:36:20.817" v="2690" actId="1076"/>
          <ac:spMkLst>
            <pc:docMk/>
            <pc:sldMk cId="2676725519" sldId="388"/>
            <ac:spMk id="35" creationId="{608E8221-806C-C219-64A1-8CC1296413A3}"/>
          </ac:spMkLst>
        </pc:spChg>
        <pc:spChg chg="mod topLvl">
          <ac:chgData name="thanh thuy" userId="21da58919a8cb532" providerId="LiveId" clId="{F29D1F8F-4F46-461F-828E-734466840E85}" dt="2024-12-01T11:36:42.728" v="2694" actId="403"/>
          <ac:spMkLst>
            <pc:docMk/>
            <pc:sldMk cId="2676725519" sldId="388"/>
            <ac:spMk id="36" creationId="{BC4B3DF4-86BC-FBA4-337D-34594C6E2CC1}"/>
          </ac:spMkLst>
        </pc:spChg>
        <pc:spChg chg="mod topLvl">
          <ac:chgData name="thanh thuy" userId="21da58919a8cb532" providerId="LiveId" clId="{F29D1F8F-4F46-461F-828E-734466840E85}" dt="2024-12-01T15:20:31.236" v="4095" actId="1076"/>
          <ac:spMkLst>
            <pc:docMk/>
            <pc:sldMk cId="2676725519" sldId="388"/>
            <ac:spMk id="38" creationId="{DBEE382F-E3C7-163E-19AA-6203C0285F90}"/>
          </ac:spMkLst>
        </pc:spChg>
        <pc:picChg chg="add mod">
          <ac:chgData name="thanh thuy" userId="21da58919a8cb532" providerId="LiveId" clId="{F29D1F8F-4F46-461F-828E-734466840E85}" dt="2024-12-01T13:41:58.053" v="2722" actId="1076"/>
          <ac:picMkLst>
            <pc:docMk/>
            <pc:sldMk cId="2676725519" sldId="388"/>
            <ac:picMk id="16" creationId="{D04D7C26-CEE2-1583-D9C6-46E16E0FC126}"/>
          </ac:picMkLst>
        </pc:picChg>
        <pc:picChg chg="add mod">
          <ac:chgData name="thanh thuy" userId="21da58919a8cb532" providerId="LiveId" clId="{F29D1F8F-4F46-461F-828E-734466840E85}" dt="2024-12-01T15:20:35.629" v="4097" actId="1076"/>
          <ac:picMkLst>
            <pc:docMk/>
            <pc:sldMk cId="2676725519" sldId="388"/>
            <ac:picMk id="23" creationId="{FFF30B6F-6386-8438-811D-481C3503FE4A}"/>
          </ac:picMkLst>
        </pc:picChg>
        <pc:picChg chg="mod topLvl">
          <ac:chgData name="thanh thuy" userId="21da58919a8cb532" providerId="LiveId" clId="{F29D1F8F-4F46-461F-828E-734466840E85}" dt="2024-12-01T11:40:34.106" v="2699" actId="165"/>
          <ac:picMkLst>
            <pc:docMk/>
            <pc:sldMk cId="2676725519" sldId="388"/>
            <ac:picMk id="63" creationId="{11DF8AA4-C36E-F8F3-8031-8ED504481D2A}"/>
          </ac:picMkLst>
        </pc:picChg>
      </pc:sldChg>
      <pc:sldChg chg="addSp delSp modSp add mod ord">
        <pc:chgData name="thanh thuy" userId="21da58919a8cb532" providerId="LiveId" clId="{F29D1F8F-4F46-461F-828E-734466840E85}" dt="2024-12-02T02:57:59.489" v="5004"/>
        <pc:sldMkLst>
          <pc:docMk/>
          <pc:sldMk cId="3423020650" sldId="389"/>
        </pc:sldMkLst>
        <pc:spChg chg="add mod">
          <ac:chgData name="thanh thuy" userId="21da58919a8cb532" providerId="LiveId" clId="{F29D1F8F-4F46-461F-828E-734466840E85}" dt="2024-12-02T01:52:41.416" v="4570" actId="20577"/>
          <ac:spMkLst>
            <pc:docMk/>
            <pc:sldMk cId="3423020650" sldId="389"/>
            <ac:spMk id="7" creationId="{65317397-8D45-65BC-9C6E-899B4DBF3EF6}"/>
          </ac:spMkLst>
        </pc:spChg>
        <pc:spChg chg="mod topLvl">
          <ac:chgData name="thanh thuy" userId="21da58919a8cb532" providerId="LiveId" clId="{F29D1F8F-4F46-461F-828E-734466840E85}" dt="2024-12-01T13:47:04.854" v="2755" actId="14100"/>
          <ac:spMkLst>
            <pc:docMk/>
            <pc:sldMk cId="3423020650" sldId="389"/>
            <ac:spMk id="9" creationId="{D80C0EBB-9341-B776-92EB-8F4BFBE8A0C0}"/>
          </ac:spMkLst>
        </pc:spChg>
        <pc:spChg chg="mod">
          <ac:chgData name="thanh thuy" userId="21da58919a8cb532" providerId="LiveId" clId="{F29D1F8F-4F46-461F-828E-734466840E85}" dt="2024-12-01T13:59:10.983" v="3355" actId="2085"/>
          <ac:spMkLst>
            <pc:docMk/>
            <pc:sldMk cId="3423020650" sldId="389"/>
            <ac:spMk id="10" creationId="{0E7ABCEC-292B-CC3A-FAD9-9F917DE58E22}"/>
          </ac:spMkLst>
        </pc:spChg>
        <pc:spChg chg="mod">
          <ac:chgData name="thanh thuy" userId="21da58919a8cb532" providerId="LiveId" clId="{F29D1F8F-4F46-461F-828E-734466840E85}" dt="2024-12-01T13:59:07.235" v="3354" actId="2085"/>
          <ac:spMkLst>
            <pc:docMk/>
            <pc:sldMk cId="3423020650" sldId="389"/>
            <ac:spMk id="13" creationId="{0C50A063-ACB3-AFAC-0509-1B47F3B3D3C3}"/>
          </ac:spMkLst>
        </pc:spChg>
        <pc:spChg chg="add mod">
          <ac:chgData name="thanh thuy" userId="21da58919a8cb532" providerId="LiveId" clId="{F29D1F8F-4F46-461F-828E-734466840E85}" dt="2024-12-01T13:59:33.281" v="3369" actId="20577"/>
          <ac:spMkLst>
            <pc:docMk/>
            <pc:sldMk cId="3423020650" sldId="389"/>
            <ac:spMk id="15" creationId="{1E088DF2-899D-EDD0-074D-69850C402F1C}"/>
          </ac:spMkLst>
        </pc:spChg>
        <pc:spChg chg="mod topLvl">
          <ac:chgData name="thanh thuy" userId="21da58919a8cb532" providerId="LiveId" clId="{F29D1F8F-4F46-461F-828E-734466840E85}" dt="2024-12-01T13:57:39.219" v="3314" actId="207"/>
          <ac:spMkLst>
            <pc:docMk/>
            <pc:sldMk cId="3423020650" sldId="389"/>
            <ac:spMk id="17" creationId="{54B3E8C0-11D7-F01B-4DA5-CE39E4F13077}"/>
          </ac:spMkLst>
        </pc:spChg>
        <pc:spChg chg="mod topLvl">
          <ac:chgData name="thanh thuy" userId="21da58919a8cb532" providerId="LiveId" clId="{F29D1F8F-4F46-461F-828E-734466840E85}" dt="2024-12-01T13:46:15.073" v="2749" actId="165"/>
          <ac:spMkLst>
            <pc:docMk/>
            <pc:sldMk cId="3423020650" sldId="389"/>
            <ac:spMk id="18" creationId="{4B4FAA69-66D5-4776-4372-F2CEBCAAA9FA}"/>
          </ac:spMkLst>
        </pc:spChg>
        <pc:spChg chg="mod topLvl">
          <ac:chgData name="thanh thuy" userId="21da58919a8cb532" providerId="LiveId" clId="{F29D1F8F-4F46-461F-828E-734466840E85}" dt="2024-12-01T13:46:25.597" v="2751" actId="14100"/>
          <ac:spMkLst>
            <pc:docMk/>
            <pc:sldMk cId="3423020650" sldId="389"/>
            <ac:spMk id="34" creationId="{4B36CAC0-A87A-6739-0A09-EE1A00B16EBB}"/>
          </ac:spMkLst>
        </pc:spChg>
        <pc:spChg chg="mod topLvl">
          <ac:chgData name="thanh thuy" userId="21da58919a8cb532" providerId="LiveId" clId="{F29D1F8F-4F46-461F-828E-734466840E85}" dt="2024-12-01T13:46:15.073" v="2749" actId="165"/>
          <ac:spMkLst>
            <pc:docMk/>
            <pc:sldMk cId="3423020650" sldId="389"/>
            <ac:spMk id="37" creationId="{478EA878-B48A-07A2-319B-7B5744D27A96}"/>
          </ac:spMkLst>
        </pc:spChg>
        <pc:spChg chg="mod topLvl">
          <ac:chgData name="thanh thuy" userId="21da58919a8cb532" providerId="LiveId" clId="{F29D1F8F-4F46-461F-828E-734466840E85}" dt="2024-12-02T01:36:17.074" v="4440" actId="20577"/>
          <ac:spMkLst>
            <pc:docMk/>
            <pc:sldMk cId="3423020650" sldId="389"/>
            <ac:spMk id="43" creationId="{20982871-7FB7-11FC-29EF-4D6039E195AF}"/>
          </ac:spMkLst>
        </pc:spChg>
        <pc:spChg chg="mod topLvl">
          <ac:chgData name="thanh thuy" userId="21da58919a8cb532" providerId="LiveId" clId="{F29D1F8F-4F46-461F-828E-734466840E85}" dt="2024-12-02T01:37:13.878" v="4494" actId="20577"/>
          <ac:spMkLst>
            <pc:docMk/>
            <pc:sldMk cId="3423020650" sldId="389"/>
            <ac:spMk id="46" creationId="{1D77A380-48C8-E47C-FC8A-346B73017793}"/>
          </ac:spMkLst>
        </pc:spChg>
        <pc:picChg chg="add mod">
          <ac:chgData name="thanh thuy" userId="21da58919a8cb532" providerId="LiveId" clId="{F29D1F8F-4F46-461F-828E-734466840E85}" dt="2024-12-01T13:59:45.412" v="3371" actId="1076"/>
          <ac:picMkLst>
            <pc:docMk/>
            <pc:sldMk cId="3423020650" sldId="389"/>
            <ac:picMk id="16" creationId="{33E9074A-4DA6-7721-E49E-63E3D49C6A62}"/>
          </ac:picMkLst>
        </pc:picChg>
      </pc:sldChg>
      <pc:sldChg chg="modSp add mod ord modTransition">
        <pc:chgData name="thanh thuy" userId="21da58919a8cb532" providerId="LiveId" clId="{F29D1F8F-4F46-461F-828E-734466840E85}" dt="2024-12-03T16:32:32.566" v="10249"/>
        <pc:sldMkLst>
          <pc:docMk/>
          <pc:sldMk cId="1117505522" sldId="390"/>
        </pc:sldMkLst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9" creationId="{2DCB9DE9-A6AF-0F37-5FB9-BE65F48DA110}"/>
          </ac:spMkLst>
        </pc:spChg>
        <pc:spChg chg="mod">
          <ac:chgData name="thanh thuy" userId="21da58919a8cb532" providerId="LiveId" clId="{F29D1F8F-4F46-461F-828E-734466840E85}" dt="2024-12-02T23:06:38.842" v="9358" actId="207"/>
          <ac:spMkLst>
            <pc:docMk/>
            <pc:sldMk cId="1117505522" sldId="390"/>
            <ac:spMk id="17" creationId="{9E13D9BE-20F3-A84A-7FC3-3543BBE34F61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18" creationId="{CA6D6558-5508-D8E7-38E8-438962C2E872}"/>
          </ac:spMkLst>
        </pc:spChg>
        <pc:spChg chg="mod">
          <ac:chgData name="thanh thuy" userId="21da58919a8cb532" providerId="LiveId" clId="{F29D1F8F-4F46-461F-828E-734466840E85}" dt="2024-12-02T23:07:00.047" v="9409" actId="207"/>
          <ac:spMkLst>
            <pc:docMk/>
            <pc:sldMk cId="1117505522" sldId="390"/>
            <ac:spMk id="20" creationId="{487A991E-75AD-D157-CBF0-331C57E02621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30" creationId="{0B414377-BCDC-2EC7-C7CF-F966B0D070B7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34" creationId="{DAAC4D68-D996-CB71-AB82-1A6DD23CAFD4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35" creationId="{80610815-A9E1-2FE5-84ED-6338299C114B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36" creationId="{E4F52062-2C81-C7C0-F47C-86D18BA45677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37" creationId="{6C411C0C-740B-16EE-C4B3-592CBA194307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38" creationId="{796F9381-24D2-669A-4CD1-0B537D12270B}"/>
          </ac:spMkLst>
        </pc:spChg>
        <pc:spChg chg="mod">
          <ac:chgData name="thanh thuy" userId="21da58919a8cb532" providerId="LiveId" clId="{F29D1F8F-4F46-461F-828E-734466840E85}" dt="2024-12-02T13:12:00.521" v="6938" actId="14100"/>
          <ac:spMkLst>
            <pc:docMk/>
            <pc:sldMk cId="1117505522" sldId="390"/>
            <ac:spMk id="43" creationId="{8A53B739-3DE1-5A64-422A-EF1484044E98}"/>
          </ac:spMkLst>
        </pc:spChg>
        <pc:spChg chg="mod">
          <ac:chgData name="thanh thuy" userId="21da58919a8cb532" providerId="LiveId" clId="{F29D1F8F-4F46-461F-828E-734466840E85}" dt="2024-12-02T21:35:06.774" v="8279" actId="207"/>
          <ac:spMkLst>
            <pc:docMk/>
            <pc:sldMk cId="1117505522" sldId="390"/>
            <ac:spMk id="46" creationId="{35E10B21-90D2-9E72-85AB-3F42164AC799}"/>
          </ac:spMkLst>
        </pc:spChg>
        <pc:spChg chg="mod">
          <ac:chgData name="thanh thuy" userId="21da58919a8cb532" providerId="LiveId" clId="{F29D1F8F-4F46-461F-828E-734466840E85}" dt="2024-12-02T23:06:55.742" v="9403" actId="207"/>
          <ac:spMkLst>
            <pc:docMk/>
            <pc:sldMk cId="1117505522" sldId="390"/>
            <ac:spMk id="53" creationId="{62B53507-43A3-0C72-D688-015FA1C210F7}"/>
          </ac:spMkLst>
        </pc:spChg>
        <pc:grpChg chg="mod">
          <ac:chgData name="thanh thuy" userId="21da58919a8cb532" providerId="LiveId" clId="{F29D1F8F-4F46-461F-828E-734466840E85}" dt="2024-12-02T13:12:00.521" v="6938" actId="14100"/>
          <ac:grpSpMkLst>
            <pc:docMk/>
            <pc:sldMk cId="1117505522" sldId="390"/>
            <ac:grpSpMk id="33" creationId="{B2DCEE61-585F-E1EA-CD92-2A72F069FAB6}"/>
          </ac:grpSpMkLst>
        </pc:grpChg>
        <pc:grpChg chg="mod">
          <ac:chgData name="thanh thuy" userId="21da58919a8cb532" providerId="LiveId" clId="{F29D1F8F-4F46-461F-828E-734466840E85}" dt="2024-12-02T13:12:00.521" v="6938" actId="14100"/>
          <ac:grpSpMkLst>
            <pc:docMk/>
            <pc:sldMk cId="1117505522" sldId="390"/>
            <ac:grpSpMk id="65" creationId="{A4A808FE-DB69-0A3E-5ECE-CA6EADA24889}"/>
          </ac:grpSpMkLst>
        </pc:grpChg>
        <pc:picChg chg="mod">
          <ac:chgData name="thanh thuy" userId="21da58919a8cb532" providerId="LiveId" clId="{F29D1F8F-4F46-461F-828E-734466840E85}" dt="2024-12-02T13:12:00.521" v="6938" actId="14100"/>
          <ac:picMkLst>
            <pc:docMk/>
            <pc:sldMk cId="1117505522" sldId="390"/>
            <ac:picMk id="63" creationId="{B908F1AB-3209-542A-B29F-280DA59A1168}"/>
          </ac:picMkLst>
        </pc:picChg>
      </pc:sldChg>
      <pc:sldChg chg="add ord">
        <pc:chgData name="thanh thuy" userId="21da58919a8cb532" providerId="LiveId" clId="{F29D1F8F-4F46-461F-828E-734466840E85}" dt="2024-12-02T02:57:52.271" v="5002"/>
        <pc:sldMkLst>
          <pc:docMk/>
          <pc:sldMk cId="3392146168" sldId="391"/>
        </pc:sldMkLst>
      </pc:sldChg>
      <pc:sldChg chg="add del">
        <pc:chgData name="thanh thuy" userId="21da58919a8cb532" providerId="LiveId" clId="{F29D1F8F-4F46-461F-828E-734466840E85}" dt="2024-12-02T03:02:27.302" v="5025" actId="47"/>
        <pc:sldMkLst>
          <pc:docMk/>
          <pc:sldMk cId="3282462243" sldId="392"/>
        </pc:sldMkLst>
      </pc:sldChg>
      <pc:sldChg chg="addSp delSp modSp add mod ord modTransition delAnim modAnim">
        <pc:chgData name="thanh thuy" userId="21da58919a8cb532" providerId="LiveId" clId="{F29D1F8F-4F46-461F-828E-734466840E85}" dt="2024-12-03T15:06:30.303" v="9673"/>
        <pc:sldMkLst>
          <pc:docMk/>
          <pc:sldMk cId="2226562271" sldId="393"/>
        </pc:sldMkLst>
        <pc:spChg chg="add mod">
          <ac:chgData name="thanh thuy" userId="21da58919a8cb532" providerId="LiveId" clId="{F29D1F8F-4F46-461F-828E-734466840E85}" dt="2024-12-02T15:02:40.724" v="7385"/>
          <ac:spMkLst>
            <pc:docMk/>
            <pc:sldMk cId="2226562271" sldId="393"/>
            <ac:spMk id="2" creationId="{553E2E3B-9C90-AEA9-2C28-8043879D346B}"/>
          </ac:spMkLst>
        </pc:spChg>
        <pc:spChg chg="add mod">
          <ac:chgData name="thanh thuy" userId="21da58919a8cb532" providerId="LiveId" clId="{F29D1F8F-4F46-461F-828E-734466840E85}" dt="2024-12-02T15:02:40.724" v="7385"/>
          <ac:spMkLst>
            <pc:docMk/>
            <pc:sldMk cId="2226562271" sldId="393"/>
            <ac:spMk id="3" creationId="{D0D067C8-F512-CFDD-06A5-B6723C0B2593}"/>
          </ac:spMkLst>
        </pc:spChg>
        <pc:spChg chg="mod">
          <ac:chgData name="thanh thuy" userId="21da58919a8cb532" providerId="LiveId" clId="{F29D1F8F-4F46-461F-828E-734466840E85}" dt="2024-12-03T15:01:37.612" v="9621" actId="1035"/>
          <ac:spMkLst>
            <pc:docMk/>
            <pc:sldMk cId="2226562271" sldId="393"/>
            <ac:spMk id="5" creationId="{4BA9B62E-B8F8-37B1-B61D-203B809A3CFA}"/>
          </ac:spMkLst>
        </pc:spChg>
        <pc:spChg chg="mod">
          <ac:chgData name="thanh thuy" userId="21da58919a8cb532" providerId="LiveId" clId="{F29D1F8F-4F46-461F-828E-734466840E85}" dt="2024-12-03T15:01:43.752" v="9631" actId="1035"/>
          <ac:spMkLst>
            <pc:docMk/>
            <pc:sldMk cId="2226562271" sldId="393"/>
            <ac:spMk id="6" creationId="{59917A38-16CC-DE4A-E060-FB6B69A93B03}"/>
          </ac:spMkLst>
        </pc:spChg>
        <pc:spChg chg="add mod">
          <ac:chgData name="thanh thuy" userId="21da58919a8cb532" providerId="LiveId" clId="{F29D1F8F-4F46-461F-828E-734466840E85}" dt="2024-12-03T15:00:50.453" v="9606" actId="164"/>
          <ac:spMkLst>
            <pc:docMk/>
            <pc:sldMk cId="2226562271" sldId="393"/>
            <ac:spMk id="10" creationId="{5F63A3A1-C3D4-6FBB-06E4-C191DE71DA70}"/>
          </ac:spMkLst>
        </pc:spChg>
        <pc:spChg chg="mod topLvl">
          <ac:chgData name="thanh thuy" userId="21da58919a8cb532" providerId="LiveId" clId="{F29D1F8F-4F46-461F-828E-734466840E85}" dt="2024-12-03T15:01:22.568" v="9612" actId="1035"/>
          <ac:spMkLst>
            <pc:docMk/>
            <pc:sldMk cId="2226562271" sldId="393"/>
            <ac:spMk id="19" creationId="{16F1AC36-1DD8-9BE6-7C56-B4ABFC7B355B}"/>
          </ac:spMkLst>
        </pc:spChg>
        <pc:spChg chg="mod topLvl">
          <ac:chgData name="thanh thuy" userId="21da58919a8cb532" providerId="LiveId" clId="{F29D1F8F-4F46-461F-828E-734466840E85}" dt="2024-12-03T15:01:33.729" v="9618" actId="1035"/>
          <ac:spMkLst>
            <pc:docMk/>
            <pc:sldMk cId="2226562271" sldId="393"/>
            <ac:spMk id="20" creationId="{BC6A63A7-B94D-4CE3-55BF-86E04533C531}"/>
          </ac:spMkLst>
        </pc:spChg>
        <pc:spChg chg="add mod">
          <ac:chgData name="thanh thuy" userId="21da58919a8cb532" providerId="LiveId" clId="{F29D1F8F-4F46-461F-828E-734466840E85}" dt="2024-12-03T14:59:32.679" v="9594" actId="1076"/>
          <ac:spMkLst>
            <pc:docMk/>
            <pc:sldMk cId="2226562271" sldId="393"/>
            <ac:spMk id="23" creationId="{A7BAD093-B0CB-B759-4F27-378DA113439B}"/>
          </ac:spMkLst>
        </pc:spChg>
        <pc:spChg chg="add mod">
          <ac:chgData name="thanh thuy" userId="21da58919a8cb532" providerId="LiveId" clId="{F29D1F8F-4F46-461F-828E-734466840E85}" dt="2024-12-03T15:04:44.278" v="9657" actId="20577"/>
          <ac:spMkLst>
            <pc:docMk/>
            <pc:sldMk cId="2226562271" sldId="393"/>
            <ac:spMk id="24" creationId="{A1FA7EA5-A1A6-8849-D569-01875F6A16A2}"/>
          </ac:spMkLst>
        </pc:spChg>
        <pc:spChg chg="mod">
          <ac:chgData name="thanh thuy" userId="21da58919a8cb532" providerId="LiveId" clId="{F29D1F8F-4F46-461F-828E-734466840E85}" dt="2024-12-02T02:19:11.580" v="4584" actId="403"/>
          <ac:spMkLst>
            <pc:docMk/>
            <pc:sldMk cId="2226562271" sldId="393"/>
            <ac:spMk id="25" creationId="{0AFF1E4E-D0E1-4A13-DE4D-71FAB2283ED6}"/>
          </ac:spMkLst>
        </pc:spChg>
        <pc:spChg chg="mod topLvl">
          <ac:chgData name="thanh thuy" userId="21da58919a8cb532" providerId="LiveId" clId="{F29D1F8F-4F46-461F-828E-734466840E85}" dt="2024-12-02T21:16:38.545" v="8097" actId="14100"/>
          <ac:spMkLst>
            <pc:docMk/>
            <pc:sldMk cId="2226562271" sldId="393"/>
            <ac:spMk id="31" creationId="{F2F42DD0-8D69-13EE-77B7-002D3B8056EC}"/>
          </ac:spMkLst>
        </pc:spChg>
        <pc:spChg chg="mod topLvl">
          <ac:chgData name="thanh thuy" userId="21da58919a8cb532" providerId="LiveId" clId="{F29D1F8F-4F46-461F-828E-734466840E85}" dt="2024-12-02T21:16:43.777" v="8098" actId="1076"/>
          <ac:spMkLst>
            <pc:docMk/>
            <pc:sldMk cId="2226562271" sldId="393"/>
            <ac:spMk id="32" creationId="{D24AD063-5BA2-FF7D-5830-F597C62D1AF4}"/>
          </ac:spMkLst>
        </pc:spChg>
        <pc:spChg chg="mod">
          <ac:chgData name="thanh thuy" userId="21da58919a8cb532" providerId="LiveId" clId="{F29D1F8F-4F46-461F-828E-734466840E85}" dt="2024-12-02T21:14:31.075" v="8073" actId="207"/>
          <ac:spMkLst>
            <pc:docMk/>
            <pc:sldMk cId="2226562271" sldId="393"/>
            <ac:spMk id="41" creationId="{54771DD1-A09E-8A68-0F4B-73288CE36662}"/>
          </ac:spMkLst>
        </pc:spChg>
        <pc:spChg chg="mod topLvl">
          <ac:chgData name="thanh thuy" userId="21da58919a8cb532" providerId="LiveId" clId="{F29D1F8F-4F46-461F-828E-734466840E85}" dt="2024-12-03T15:01:15.011" v="9609" actId="1076"/>
          <ac:spMkLst>
            <pc:docMk/>
            <pc:sldMk cId="2226562271" sldId="393"/>
            <ac:spMk id="51" creationId="{1B1C06CE-FE91-58FF-B175-22546DD2B654}"/>
          </ac:spMkLst>
        </pc:spChg>
        <pc:spChg chg="mod topLvl">
          <ac:chgData name="thanh thuy" userId="21da58919a8cb532" providerId="LiveId" clId="{F29D1F8F-4F46-461F-828E-734466840E85}" dt="2024-12-03T14:59:59.595" v="9601" actId="1076"/>
          <ac:spMkLst>
            <pc:docMk/>
            <pc:sldMk cId="2226562271" sldId="393"/>
            <ac:spMk id="53" creationId="{CB2F0A96-CF79-6762-357C-6EE12A5D6D37}"/>
          </ac:spMkLst>
        </pc:spChg>
        <pc:grpChg chg="add mod">
          <ac:chgData name="thanh thuy" userId="21da58919a8cb532" providerId="LiveId" clId="{F29D1F8F-4F46-461F-828E-734466840E85}" dt="2024-12-03T14:59:45.140" v="9597" actId="1076"/>
          <ac:grpSpMkLst>
            <pc:docMk/>
            <pc:sldMk cId="2226562271" sldId="393"/>
            <ac:grpSpMk id="4" creationId="{1C93298C-695A-3542-6E38-5E9877062C2C}"/>
          </ac:grpSpMkLst>
        </pc:grpChg>
        <pc:grpChg chg="add mod">
          <ac:chgData name="thanh thuy" userId="21da58919a8cb532" providerId="LiveId" clId="{F29D1F8F-4F46-461F-828E-734466840E85}" dt="2024-12-03T15:00:50.453" v="9606" actId="164"/>
          <ac:grpSpMkLst>
            <pc:docMk/>
            <pc:sldMk cId="2226562271" sldId="393"/>
            <ac:grpSpMk id="7" creationId="{330901F4-4AAB-9E4C-BA37-6C67C6FCE32B}"/>
          </ac:grpSpMkLst>
        </pc:grpChg>
        <pc:grpChg chg="add mod">
          <ac:chgData name="thanh thuy" userId="21da58919a8cb532" providerId="LiveId" clId="{F29D1F8F-4F46-461F-828E-734466840E85}" dt="2024-12-03T15:06:16.848" v="9670" actId="164"/>
          <ac:grpSpMkLst>
            <pc:docMk/>
            <pc:sldMk cId="2226562271" sldId="393"/>
            <ac:grpSpMk id="11" creationId="{70CD6934-9D31-DF24-8269-CC04DB1669A3}"/>
          </ac:grpSpMkLst>
        </pc:grpChg>
        <pc:grpChg chg="add mod">
          <ac:chgData name="thanh thuy" userId="21da58919a8cb532" providerId="LiveId" clId="{F29D1F8F-4F46-461F-828E-734466840E85}" dt="2024-12-03T15:01:11.259" v="9608" actId="1076"/>
          <ac:grpSpMkLst>
            <pc:docMk/>
            <pc:sldMk cId="2226562271" sldId="393"/>
            <ac:grpSpMk id="16" creationId="{48A8C456-6FD7-EDE5-498F-91A25F8907A5}"/>
          </ac:grpSpMkLst>
        </pc:grpChg>
        <pc:grpChg chg="add mod">
          <ac:chgData name="thanh thuy" userId="21da58919a8cb532" providerId="LiveId" clId="{F29D1F8F-4F46-461F-828E-734466840E85}" dt="2024-12-03T14:59:32.679" v="9594" actId="1076"/>
          <ac:grpSpMkLst>
            <pc:docMk/>
            <pc:sldMk cId="2226562271" sldId="393"/>
            <ac:grpSpMk id="30" creationId="{E93640C0-58FB-B32E-6699-AA7BAC5D94CD}"/>
          </ac:grpSpMkLst>
        </pc:grpChg>
        <pc:grpChg chg="add mod">
          <ac:chgData name="thanh thuy" userId="21da58919a8cb532" providerId="LiveId" clId="{F29D1F8F-4F46-461F-828E-734466840E85}" dt="2024-12-03T15:06:16.848" v="9670" actId="164"/>
          <ac:grpSpMkLst>
            <pc:docMk/>
            <pc:sldMk cId="2226562271" sldId="393"/>
            <ac:grpSpMk id="33" creationId="{874817AB-B7DE-AEDF-97A3-D73D8177CE62}"/>
          </ac:grpSpMkLst>
        </pc:grpChg>
        <pc:grpChg chg="add mod topLvl">
          <ac:chgData name="thanh thuy" userId="21da58919a8cb532" providerId="LiveId" clId="{F29D1F8F-4F46-461F-828E-734466840E85}" dt="2024-12-03T15:01:11.259" v="9608" actId="1076"/>
          <ac:grpSpMkLst>
            <pc:docMk/>
            <pc:sldMk cId="2226562271" sldId="393"/>
            <ac:grpSpMk id="56" creationId="{344AEDFF-3531-3958-AD84-1F652661C5D0}"/>
          </ac:grpSpMkLst>
        </pc:grpChg>
        <pc:grpChg chg="add mod topLvl">
          <ac:chgData name="thanh thuy" userId="21da58919a8cb532" providerId="LiveId" clId="{F29D1F8F-4F46-461F-828E-734466840E85}" dt="2024-12-02T22:52:29.123" v="9233" actId="14100"/>
          <ac:grpSpMkLst>
            <pc:docMk/>
            <pc:sldMk cId="2226562271" sldId="393"/>
            <ac:grpSpMk id="57" creationId="{531030DF-BD85-2441-D80D-786C71A7DE09}"/>
          </ac:grpSpMkLst>
        </pc:grpChg>
        <pc:graphicFrameChg chg="add mod">
          <ac:chgData name="thanh thuy" userId="21da58919a8cb532" providerId="LiveId" clId="{F29D1F8F-4F46-461F-828E-734466840E85}" dt="2024-12-03T15:06:16.848" v="9670" actId="164"/>
          <ac:graphicFrameMkLst>
            <pc:docMk/>
            <pc:sldMk cId="2226562271" sldId="393"/>
            <ac:graphicFrameMk id="8" creationId="{B3261FC9-9981-685E-003F-AE9D26AEFAFE}"/>
          </ac:graphicFrameMkLst>
        </pc:graphicFrameChg>
        <pc:picChg chg="add mod">
          <ac:chgData name="thanh thuy" userId="21da58919a8cb532" providerId="LiveId" clId="{F29D1F8F-4F46-461F-828E-734466840E85}" dt="2024-12-03T15:00:50.453" v="9606" actId="164"/>
          <ac:picMkLst>
            <pc:docMk/>
            <pc:sldMk cId="2226562271" sldId="393"/>
            <ac:picMk id="9" creationId="{E8EC8C73-D251-125A-6805-35B73BD484AD}"/>
          </ac:picMkLst>
        </pc:picChg>
        <pc:picChg chg="add mod">
          <ac:chgData name="thanh thuy" userId="21da58919a8cb532" providerId="LiveId" clId="{F29D1F8F-4F46-461F-828E-734466840E85}" dt="2024-12-03T15:01:11.259" v="9608" actId="1076"/>
          <ac:picMkLst>
            <pc:docMk/>
            <pc:sldMk cId="2226562271" sldId="393"/>
            <ac:picMk id="1026" creationId="{BB84D53A-A800-A955-E581-E796C304FB2F}"/>
          </ac:picMkLst>
        </pc:picChg>
        <pc:picChg chg="add mod">
          <ac:chgData name="thanh thuy" userId="21da58919a8cb532" providerId="LiveId" clId="{F29D1F8F-4F46-461F-828E-734466840E85}" dt="2024-12-03T14:59:32.679" v="9594" actId="1076"/>
          <ac:picMkLst>
            <pc:docMk/>
            <pc:sldMk cId="2226562271" sldId="393"/>
            <ac:picMk id="1028" creationId="{D2514A28-8E5E-0382-CCB0-20A4D5AAE557}"/>
          </ac:picMkLst>
        </pc:picChg>
      </pc:sldChg>
      <pc:sldChg chg="addSp delSp modSp new del mod ord">
        <pc:chgData name="thanh thuy" userId="21da58919a8cb532" providerId="LiveId" clId="{F29D1F8F-4F46-461F-828E-734466840E85}" dt="2024-12-02T03:40:40.877" v="5402" actId="47"/>
        <pc:sldMkLst>
          <pc:docMk/>
          <pc:sldMk cId="1021918105" sldId="394"/>
        </pc:sldMkLst>
      </pc:sldChg>
      <pc:sldChg chg="addSp delSp modSp add del mod modTransition">
        <pc:chgData name="thanh thuy" userId="21da58919a8cb532" providerId="LiveId" clId="{F29D1F8F-4F46-461F-828E-734466840E85}" dt="2024-12-02T13:42:01.023" v="7313" actId="47"/>
        <pc:sldMkLst>
          <pc:docMk/>
          <pc:sldMk cId="3266364655" sldId="395"/>
        </pc:sldMkLst>
      </pc:sldChg>
      <pc:sldChg chg="modSp add del mod modTransition">
        <pc:chgData name="thanh thuy" userId="21da58919a8cb532" providerId="LiveId" clId="{F29D1F8F-4F46-461F-828E-734466840E85}" dt="2024-12-02T13:42:02.023" v="7314" actId="47"/>
        <pc:sldMkLst>
          <pc:docMk/>
          <pc:sldMk cId="4279671262" sldId="396"/>
        </pc:sldMkLst>
      </pc:sldChg>
      <pc:sldChg chg="addSp delSp modSp new del mod ord modTransition">
        <pc:chgData name="thanh thuy" userId="21da58919a8cb532" providerId="LiveId" clId="{F29D1F8F-4F46-461F-828E-734466840E85}" dt="2024-12-02T13:41:54.064" v="7311" actId="47"/>
        <pc:sldMkLst>
          <pc:docMk/>
          <pc:sldMk cId="1074815191" sldId="397"/>
        </pc:sldMkLst>
      </pc:sldChg>
      <pc:sldChg chg="del">
        <pc:chgData name="thanh thuy" userId="21da58919a8cb532" providerId="LiveId" clId="{F29D1F8F-4F46-461F-828E-734466840E85}" dt="2024-12-02T05:20:28.673" v="6123" actId="47"/>
        <pc:sldMkLst>
          <pc:docMk/>
          <pc:sldMk cId="1490227243" sldId="397"/>
        </pc:sldMkLst>
      </pc:sldChg>
      <pc:sldChg chg="add del modTransition">
        <pc:chgData name="thanh thuy" userId="21da58919a8cb532" providerId="LiveId" clId="{F29D1F8F-4F46-461F-828E-734466840E85}" dt="2024-12-02T13:41:54.283" v="7312" actId="47"/>
        <pc:sldMkLst>
          <pc:docMk/>
          <pc:sldMk cId="3164556600" sldId="398"/>
        </pc:sldMkLst>
      </pc:sldChg>
      <pc:sldChg chg="add del modTransition">
        <pc:chgData name="thanh thuy" userId="21da58919a8cb532" providerId="LiveId" clId="{F29D1F8F-4F46-461F-828E-734466840E85}" dt="2024-12-02T21:36:30.617" v="8290" actId="47"/>
        <pc:sldMkLst>
          <pc:docMk/>
          <pc:sldMk cId="3649063630" sldId="399"/>
        </pc:sldMkLst>
      </pc:sldChg>
      <pc:sldChg chg="addSp delSp modSp new mod ord modTransition">
        <pc:chgData name="thanh thuy" userId="21da58919a8cb532" providerId="LiveId" clId="{F29D1F8F-4F46-461F-828E-734466840E85}" dt="2024-12-02T13:41:38.759" v="7310" actId="1076"/>
        <pc:sldMkLst>
          <pc:docMk/>
          <pc:sldMk cId="3120712074" sldId="400"/>
        </pc:sldMkLst>
        <pc:spChg chg="add mod topLvl">
          <ac:chgData name="thanh thuy" userId="21da58919a8cb532" providerId="LiveId" clId="{F29D1F8F-4F46-461F-828E-734466840E85}" dt="2024-12-02T13:36:15.485" v="7231" actId="1035"/>
          <ac:spMkLst>
            <pc:docMk/>
            <pc:sldMk cId="3120712074" sldId="400"/>
            <ac:spMk id="11" creationId="{357F70F3-1467-1428-0D48-642A7A94EE43}"/>
          </ac:spMkLst>
        </pc:spChg>
        <pc:spChg chg="mod topLvl">
          <ac:chgData name="thanh thuy" userId="21da58919a8cb532" providerId="LiveId" clId="{F29D1F8F-4F46-461F-828E-734466840E85}" dt="2024-12-02T13:35:26.766" v="7108" actId="1035"/>
          <ac:spMkLst>
            <pc:docMk/>
            <pc:sldMk cId="3120712074" sldId="400"/>
            <ac:spMk id="17" creationId="{62EF09F6-2CCD-A759-0DF7-EBCB10B7B088}"/>
          </ac:spMkLst>
        </pc:spChg>
        <pc:spChg chg="mod topLvl">
          <ac:chgData name="thanh thuy" userId="21da58919a8cb532" providerId="LiveId" clId="{F29D1F8F-4F46-461F-828E-734466840E85}" dt="2024-12-02T13:34:01.871" v="7090" actId="165"/>
          <ac:spMkLst>
            <pc:docMk/>
            <pc:sldMk cId="3120712074" sldId="400"/>
            <ac:spMk id="19" creationId="{B58A7F07-CD5E-1C9C-2EE4-6CC242A44A86}"/>
          </ac:spMkLst>
        </pc:spChg>
        <pc:spChg chg="mod topLvl">
          <ac:chgData name="thanh thuy" userId="21da58919a8cb532" providerId="LiveId" clId="{F29D1F8F-4F46-461F-828E-734466840E85}" dt="2024-12-02T13:33:44.610" v="7087" actId="165"/>
          <ac:spMkLst>
            <pc:docMk/>
            <pc:sldMk cId="3120712074" sldId="400"/>
            <ac:spMk id="25" creationId="{ED5A1B18-277D-DCE3-6260-240555C46D75}"/>
          </ac:spMkLst>
        </pc:spChg>
        <pc:spChg chg="mod topLvl">
          <ac:chgData name="thanh thuy" userId="21da58919a8cb532" providerId="LiveId" clId="{F29D1F8F-4F46-461F-828E-734466840E85}" dt="2024-12-02T13:35:43.217" v="7143" actId="1035"/>
          <ac:spMkLst>
            <pc:docMk/>
            <pc:sldMk cId="3120712074" sldId="400"/>
            <ac:spMk id="26" creationId="{305191C9-CA80-643A-DC31-A3A78E0039CD}"/>
          </ac:spMkLst>
        </pc:spChg>
        <pc:spChg chg="mod topLvl">
          <ac:chgData name="thanh thuy" userId="21da58919a8cb532" providerId="LiveId" clId="{F29D1F8F-4F46-461F-828E-734466840E85}" dt="2024-12-02T13:41:35.884" v="7309" actId="1076"/>
          <ac:spMkLst>
            <pc:docMk/>
            <pc:sldMk cId="3120712074" sldId="400"/>
            <ac:spMk id="29" creationId="{FEF355E8-706A-3E6C-E50D-371DC74F3517}"/>
          </ac:spMkLst>
        </pc:spChg>
        <pc:spChg chg="mod topLvl">
          <ac:chgData name="thanh thuy" userId="21da58919a8cb532" providerId="LiveId" clId="{F29D1F8F-4F46-461F-828E-734466840E85}" dt="2024-12-02T13:36:09.064" v="7212" actId="1035"/>
          <ac:spMkLst>
            <pc:docMk/>
            <pc:sldMk cId="3120712074" sldId="400"/>
            <ac:spMk id="30" creationId="{E1A81678-5E62-4C56-6618-72DD8BCD9B76}"/>
          </ac:spMkLst>
        </pc:spChg>
        <pc:spChg chg="add mod topLvl">
          <ac:chgData name="thanh thuy" userId="21da58919a8cb532" providerId="LiveId" clId="{F29D1F8F-4F46-461F-828E-734466840E85}" dt="2024-12-02T13:33:44.610" v="7087" actId="165"/>
          <ac:spMkLst>
            <pc:docMk/>
            <pc:sldMk cId="3120712074" sldId="400"/>
            <ac:spMk id="46" creationId="{CEE06FC0-1CA3-E9C2-A2F2-72E11C968ADF}"/>
          </ac:spMkLst>
        </pc:spChg>
        <pc:spChg chg="add mod topLvl">
          <ac:chgData name="thanh thuy" userId="21da58919a8cb532" providerId="LiveId" clId="{F29D1F8F-4F46-461F-828E-734466840E85}" dt="2024-12-02T13:33:44.610" v="7087" actId="165"/>
          <ac:spMkLst>
            <pc:docMk/>
            <pc:sldMk cId="3120712074" sldId="400"/>
            <ac:spMk id="47" creationId="{45AC89D4-FC43-3F6E-0E85-34BFD34CE25D}"/>
          </ac:spMkLst>
        </pc:spChg>
        <pc:spChg chg="add mod topLvl">
          <ac:chgData name="thanh thuy" userId="21da58919a8cb532" providerId="LiveId" clId="{F29D1F8F-4F46-461F-828E-734466840E85}" dt="2024-12-02T13:34:01.871" v="7090" actId="165"/>
          <ac:spMkLst>
            <pc:docMk/>
            <pc:sldMk cId="3120712074" sldId="400"/>
            <ac:spMk id="48" creationId="{BC69ED75-53C1-BAB1-8C76-F35825BBDD8C}"/>
          </ac:spMkLst>
        </pc:spChg>
        <pc:spChg chg="add mod topLvl">
          <ac:chgData name="thanh thuy" userId="21da58919a8cb532" providerId="LiveId" clId="{F29D1F8F-4F46-461F-828E-734466840E85}" dt="2024-12-02T13:34:01.871" v="7090" actId="165"/>
          <ac:spMkLst>
            <pc:docMk/>
            <pc:sldMk cId="3120712074" sldId="400"/>
            <ac:spMk id="49" creationId="{A5ED06DB-3ACB-B033-F779-FF4B9FCDAFD9}"/>
          </ac:spMkLst>
        </pc:spChg>
        <pc:spChg chg="add mod topLvl">
          <ac:chgData name="thanh thuy" userId="21da58919a8cb532" providerId="LiveId" clId="{F29D1F8F-4F46-461F-828E-734466840E85}" dt="2024-12-02T13:33:52.153" v="7088" actId="165"/>
          <ac:spMkLst>
            <pc:docMk/>
            <pc:sldMk cId="3120712074" sldId="400"/>
            <ac:spMk id="50" creationId="{CCF871A2-D4E7-C686-07F7-39D1F5A682E1}"/>
          </ac:spMkLst>
        </pc:spChg>
        <pc:spChg chg="add mod topLvl">
          <ac:chgData name="thanh thuy" userId="21da58919a8cb532" providerId="LiveId" clId="{F29D1F8F-4F46-461F-828E-734466840E85}" dt="2024-12-02T13:35:29.828" v="7109" actId="1035"/>
          <ac:spMkLst>
            <pc:docMk/>
            <pc:sldMk cId="3120712074" sldId="400"/>
            <ac:spMk id="51" creationId="{916F2A4E-368C-D271-85DD-CC3ED2863F38}"/>
          </ac:spMkLst>
        </pc:spChg>
        <pc:spChg chg="add mod topLvl">
          <ac:chgData name="thanh thuy" userId="21da58919a8cb532" providerId="LiveId" clId="{F29D1F8F-4F46-461F-828E-734466840E85}" dt="2024-12-02T13:35:53.998" v="7171" actId="1035"/>
          <ac:spMkLst>
            <pc:docMk/>
            <pc:sldMk cId="3120712074" sldId="400"/>
            <ac:spMk id="52" creationId="{7393EB6C-399C-08D5-93AE-DA49B17EB6E5}"/>
          </ac:spMkLst>
        </pc:spChg>
        <pc:spChg chg="add mod topLvl">
          <ac:chgData name="thanh thuy" userId="21da58919a8cb532" providerId="LiveId" clId="{F29D1F8F-4F46-461F-828E-734466840E85}" dt="2024-12-02T13:35:49.405" v="7157" actId="1035"/>
          <ac:spMkLst>
            <pc:docMk/>
            <pc:sldMk cId="3120712074" sldId="400"/>
            <ac:spMk id="53" creationId="{82156538-2AC9-B5B7-5749-7D8EFC6A8321}"/>
          </ac:spMkLst>
        </pc:spChg>
        <pc:spChg chg="add mod">
          <ac:chgData name="thanh thuy" userId="21da58919a8cb532" providerId="LiveId" clId="{F29D1F8F-4F46-461F-828E-734466840E85}" dt="2024-12-02T13:35:07.464" v="7093"/>
          <ac:spMkLst>
            <pc:docMk/>
            <pc:sldMk cId="3120712074" sldId="400"/>
            <ac:spMk id="63" creationId="{AF9CB737-0E25-6BD7-9B3D-3263994DDCCF}"/>
          </ac:spMkLst>
        </pc:spChg>
        <pc:spChg chg="mod topLvl">
          <ac:chgData name="thanh thuy" userId="21da58919a8cb532" providerId="LiveId" clId="{F29D1F8F-4F46-461F-828E-734466840E85}" dt="2024-12-02T13:41:29.353" v="7308"/>
          <ac:spMkLst>
            <pc:docMk/>
            <pc:sldMk cId="3120712074" sldId="400"/>
            <ac:spMk id="65" creationId="{3823A8FC-60BC-E3F2-7EE9-D268ACBD146F}"/>
          </ac:spMkLst>
        </pc:spChg>
        <pc:spChg chg="add mod">
          <ac:chgData name="thanh thuy" userId="21da58919a8cb532" providerId="LiveId" clId="{F29D1F8F-4F46-461F-828E-734466840E85}" dt="2024-12-02T13:39:59.834" v="7298" actId="1076"/>
          <ac:spMkLst>
            <pc:docMk/>
            <pc:sldMk cId="3120712074" sldId="400"/>
            <ac:spMk id="68" creationId="{7BE8A1D0-B92B-43DF-1147-FA7A4F7CDF00}"/>
          </ac:spMkLst>
        </pc:spChg>
        <pc:spChg chg="add mod">
          <ac:chgData name="thanh thuy" userId="21da58919a8cb532" providerId="LiveId" clId="{F29D1F8F-4F46-461F-828E-734466840E85}" dt="2024-12-02T13:41:15.636" v="7303" actId="1076"/>
          <ac:spMkLst>
            <pc:docMk/>
            <pc:sldMk cId="3120712074" sldId="400"/>
            <ac:spMk id="70" creationId="{931D7279-FE01-ABDC-0136-67C73F177675}"/>
          </ac:spMkLst>
        </pc:spChg>
        <pc:graphicFrameChg chg="add mod topLvl">
          <ac:chgData name="thanh thuy" userId="21da58919a8cb532" providerId="LiveId" clId="{F29D1F8F-4F46-461F-828E-734466840E85}" dt="2024-12-02T13:41:38.759" v="7310" actId="1076"/>
          <ac:graphicFrameMkLst>
            <pc:docMk/>
            <pc:sldMk cId="3120712074" sldId="400"/>
            <ac:graphicFrameMk id="56" creationId="{68532898-CB42-50D7-EAB2-4B0D33971454}"/>
          </ac:graphicFrameMkLst>
        </pc:graphicFrameChg>
        <pc:picChg chg="add mod topLvl">
          <ac:chgData name="thanh thuy" userId="21da58919a8cb532" providerId="LiveId" clId="{F29D1F8F-4F46-461F-828E-734466840E85}" dt="2024-12-02T13:36:25.623" v="7264" actId="1036"/>
          <ac:picMkLst>
            <pc:docMk/>
            <pc:sldMk cId="3120712074" sldId="400"/>
            <ac:picMk id="10" creationId="{7A81D5ED-1FD8-E796-E40B-297F4B7280D6}"/>
          </ac:picMkLst>
        </pc:picChg>
        <pc:cxnChg chg="add mod topLvl">
          <ac:chgData name="thanh thuy" userId="21da58919a8cb532" providerId="LiveId" clId="{F29D1F8F-4F46-461F-828E-734466840E85}" dt="2024-12-02T13:35:59.471" v="7187" actId="1035"/>
          <ac:cxnSpMkLst>
            <pc:docMk/>
            <pc:sldMk cId="3120712074" sldId="400"/>
            <ac:cxnSpMk id="2" creationId="{3EEB7E11-37F9-C1EC-F932-0035BEF3DB11}"/>
          </ac:cxnSpMkLst>
        </pc:cxnChg>
        <pc:cxnChg chg="add mod topLvl">
          <ac:chgData name="thanh thuy" userId="21da58919a8cb532" providerId="LiveId" clId="{F29D1F8F-4F46-461F-828E-734466840E85}" dt="2024-12-02T13:35:35.984" v="7124" actId="1035"/>
          <ac:cxnSpMkLst>
            <pc:docMk/>
            <pc:sldMk cId="3120712074" sldId="400"/>
            <ac:cxnSpMk id="39" creationId="{11337BAB-2DC8-8848-529E-B0D0E6D7AA24}"/>
          </ac:cxnSpMkLst>
        </pc:cxnChg>
        <pc:cxnChg chg="add mod topLvl">
          <ac:chgData name="thanh thuy" userId="21da58919a8cb532" providerId="LiveId" clId="{F29D1F8F-4F46-461F-828E-734466840E85}" dt="2024-12-02T13:34:01.871" v="7090" actId="165"/>
          <ac:cxnSpMkLst>
            <pc:docMk/>
            <pc:sldMk cId="3120712074" sldId="400"/>
            <ac:cxnSpMk id="42" creationId="{75565F83-6875-2D09-37BE-11689B87C07F}"/>
          </ac:cxnSpMkLst>
        </pc:cxnChg>
        <pc:cxnChg chg="add mod topLvl">
          <ac:chgData name="thanh thuy" userId="21da58919a8cb532" providerId="LiveId" clId="{F29D1F8F-4F46-461F-828E-734466840E85}" dt="2024-12-02T13:33:44.610" v="7087" actId="165"/>
          <ac:cxnSpMkLst>
            <pc:docMk/>
            <pc:sldMk cId="3120712074" sldId="400"/>
            <ac:cxnSpMk id="44" creationId="{3254D695-9721-6FDD-9CE9-36E97CAFD725}"/>
          </ac:cxnSpMkLst>
        </pc:cxnChg>
      </pc:sldChg>
      <pc:sldChg chg="addSp modSp add modTransition">
        <pc:chgData name="thanh thuy" userId="21da58919a8cb532" providerId="LiveId" clId="{F29D1F8F-4F46-461F-828E-734466840E85}" dt="2024-12-03T16:35:27.637" v="10373"/>
        <pc:sldMkLst>
          <pc:docMk/>
          <pc:sldMk cId="961164165" sldId="401"/>
        </pc:sldMkLst>
        <pc:spChg chg="add mod">
          <ac:chgData name="thanh thuy" userId="21da58919a8cb532" providerId="LiveId" clId="{F29D1F8F-4F46-461F-828E-734466840E85}" dt="2024-12-02T13:42:27.756" v="7316"/>
          <ac:spMkLst>
            <pc:docMk/>
            <pc:sldMk cId="961164165" sldId="401"/>
            <ac:spMk id="3" creationId="{5017D97E-4F20-6F4B-4950-1A3D0DA60881}"/>
          </ac:spMkLst>
        </pc:spChg>
        <pc:spChg chg="add mod">
          <ac:chgData name="thanh thuy" userId="21da58919a8cb532" providerId="LiveId" clId="{F29D1F8F-4F46-461F-828E-734466840E85}" dt="2024-12-02T13:42:27.756" v="7316"/>
          <ac:spMkLst>
            <pc:docMk/>
            <pc:sldMk cId="961164165" sldId="401"/>
            <ac:spMk id="4" creationId="{FFB0DC49-9E51-D725-FB4C-4422237C4065}"/>
          </ac:spMkLst>
        </pc:spChg>
        <pc:spChg chg="add mod">
          <ac:chgData name="thanh thuy" userId="21da58919a8cb532" providerId="LiveId" clId="{F29D1F8F-4F46-461F-828E-734466840E85}" dt="2024-12-02T13:42:27.756" v="7316"/>
          <ac:spMkLst>
            <pc:docMk/>
            <pc:sldMk cId="961164165" sldId="401"/>
            <ac:spMk id="5" creationId="{BC93B583-F46B-F123-8B50-4EEE87C1D60E}"/>
          </ac:spMkLst>
        </pc:spChg>
      </pc:sldChg>
      <pc:sldChg chg="add del">
        <pc:chgData name="thanh thuy" userId="21da58919a8cb532" providerId="LiveId" clId="{F29D1F8F-4F46-461F-828E-734466840E85}" dt="2024-12-02T13:42:04.523" v="7315" actId="47"/>
        <pc:sldMkLst>
          <pc:docMk/>
          <pc:sldMk cId="3517010924" sldId="402"/>
        </pc:sldMkLst>
      </pc:sldChg>
      <pc:sldChg chg="addSp delSp modSp new del mod modAnim">
        <pc:chgData name="thanh thuy" userId="21da58919a8cb532" providerId="LiveId" clId="{F29D1F8F-4F46-461F-828E-734466840E85}" dt="2024-12-02T13:56:12.641" v="7326" actId="47"/>
        <pc:sldMkLst>
          <pc:docMk/>
          <pc:sldMk cId="4177264541" sldId="402"/>
        </pc:sldMkLst>
      </pc:sldChg>
      <pc:sldChg chg="addSp delSp modSp new add del mod ord modAnim">
        <pc:chgData name="thanh thuy" userId="21da58919a8cb532" providerId="LiveId" clId="{F29D1F8F-4F46-461F-828E-734466840E85}" dt="2024-12-03T16:34:59.447" v="10365"/>
        <pc:sldMkLst>
          <pc:docMk/>
          <pc:sldMk cId="2913593903" sldId="403"/>
        </pc:sldMkLst>
        <pc:spChg chg="add mod">
          <ac:chgData name="thanh thuy" userId="21da58919a8cb532" providerId="LiveId" clId="{F29D1F8F-4F46-461F-828E-734466840E85}" dt="2024-12-03T16:34:48.518" v="10363" actId="1037"/>
          <ac:spMkLst>
            <pc:docMk/>
            <pc:sldMk cId="2913593903" sldId="403"/>
            <ac:spMk id="2" creationId="{3D91A5CA-966B-266F-0DE9-1521681D998E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6" creationId="{C145FCB3-7418-462D-500B-CC4365C5500A}"/>
          </ac:spMkLst>
        </pc:spChg>
        <pc:spChg chg="mod">
          <ac:chgData name="thanh thuy" userId="21da58919a8cb532" providerId="LiveId" clId="{F29D1F8F-4F46-461F-828E-734466840E85}" dt="2024-12-03T16:34:26.933" v="10343" actId="120"/>
          <ac:spMkLst>
            <pc:docMk/>
            <pc:sldMk cId="2913593903" sldId="403"/>
            <ac:spMk id="7" creationId="{1A772CF9-1F16-2EB4-4EDB-2BB09CC21637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8" creationId="{EB82DCAC-0AE9-354A-DF6F-F830483FE023}"/>
          </ac:spMkLst>
        </pc:spChg>
        <pc:spChg chg="mod">
          <ac:chgData name="thanh thuy" userId="21da58919a8cb532" providerId="LiveId" clId="{F29D1F8F-4F46-461F-828E-734466840E85}" dt="2024-12-03T16:33:29.972" v="10257" actId="1076"/>
          <ac:spMkLst>
            <pc:docMk/>
            <pc:sldMk cId="2913593903" sldId="403"/>
            <ac:spMk id="11" creationId="{B256D7B1-C1A0-C05A-D043-9556CB4B0AED}"/>
          </ac:spMkLst>
        </pc:spChg>
        <pc:spChg chg="mod">
          <ac:chgData name="thanh thuy" userId="21da58919a8cb532" providerId="LiveId" clId="{F29D1F8F-4F46-461F-828E-734466840E85}" dt="2024-12-03T16:34:32.356" v="10346" actId="20577"/>
          <ac:spMkLst>
            <pc:docMk/>
            <pc:sldMk cId="2913593903" sldId="403"/>
            <ac:spMk id="12" creationId="{4EA700AC-7553-DBD0-F6EF-6B818C55E2D4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13" creationId="{A65006AA-AF86-86F3-7F09-9FBC0F022523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16" creationId="{3DB1551D-2DFF-B0E4-FF9B-8134DFC72460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17" creationId="{B30DEEF5-AB3F-CAE7-B0B6-AABCA64E757F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18" creationId="{526C9415-4596-B8FE-1245-FFD5A19E8A34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20" creationId="{FB9AA0EB-AD16-7704-B601-4A482000762F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22" creationId="{094B6C53-0029-B38D-6384-4BCBC920F44D}"/>
          </ac:spMkLst>
        </pc:spChg>
        <pc:spChg chg="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25" creationId="{270D4268-3450-BFFC-2CC8-A00803710AD7}"/>
          </ac:spMkLst>
        </pc:spChg>
        <pc:spChg chg="add 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28" creationId="{B61CE87D-DE11-338F-701F-F0589479B8A0}"/>
          </ac:spMkLst>
        </pc:spChg>
        <pc:spChg chg="add mod">
          <ac:chgData name="thanh thuy" userId="21da58919a8cb532" providerId="LiveId" clId="{F29D1F8F-4F46-461F-828E-734466840E85}" dt="2024-12-02T13:56:09.156" v="7325"/>
          <ac:spMkLst>
            <pc:docMk/>
            <pc:sldMk cId="2913593903" sldId="403"/>
            <ac:spMk id="29" creationId="{52D921E0-C611-86F8-84A9-DDE9DF0BC951}"/>
          </ac:spMkLst>
        </pc:spChg>
        <pc:grpChg chg="add mod">
          <ac:chgData name="thanh thuy" userId="21da58919a8cb532" providerId="LiveId" clId="{F29D1F8F-4F46-461F-828E-734466840E85}" dt="2024-12-03T16:34:48.518" v="10363" actId="1037"/>
          <ac:grpSpMkLst>
            <pc:docMk/>
            <pc:sldMk cId="2913593903" sldId="403"/>
            <ac:grpSpMk id="4" creationId="{95346403-2D1B-589D-A9C3-4017564F7FE7}"/>
          </ac:grpSpMkLst>
        </pc:grpChg>
        <pc:grpChg chg="mod">
          <ac:chgData name="thanh thuy" userId="21da58919a8cb532" providerId="LiveId" clId="{F29D1F8F-4F46-461F-828E-734466840E85}" dt="2024-12-02T13:56:09.156" v="7325"/>
          <ac:grpSpMkLst>
            <pc:docMk/>
            <pc:sldMk cId="2913593903" sldId="403"/>
            <ac:grpSpMk id="5" creationId="{73B558BC-E5D2-0125-06C3-E09176AA9F58}"/>
          </ac:grpSpMkLst>
        </pc:grpChg>
        <pc:grpChg chg="add mod">
          <ac:chgData name="thanh thuy" userId="21da58919a8cb532" providerId="LiveId" clId="{F29D1F8F-4F46-461F-828E-734466840E85}" dt="2024-12-03T16:34:48.518" v="10363" actId="1037"/>
          <ac:grpSpMkLst>
            <pc:docMk/>
            <pc:sldMk cId="2913593903" sldId="403"/>
            <ac:grpSpMk id="9" creationId="{E681374F-B90C-2B89-EEE7-DE108B82354E}"/>
          </ac:grpSpMkLst>
        </pc:grpChg>
        <pc:grpChg chg="mod">
          <ac:chgData name="thanh thuy" userId="21da58919a8cb532" providerId="LiveId" clId="{F29D1F8F-4F46-461F-828E-734466840E85}" dt="2024-12-02T13:56:09.156" v="7325"/>
          <ac:grpSpMkLst>
            <pc:docMk/>
            <pc:sldMk cId="2913593903" sldId="403"/>
            <ac:grpSpMk id="10" creationId="{3E5111B4-8561-9E75-FA18-783387C78313}"/>
          </ac:grpSpMkLst>
        </pc:grpChg>
        <pc:grpChg chg="add mod">
          <ac:chgData name="thanh thuy" userId="21da58919a8cb532" providerId="LiveId" clId="{F29D1F8F-4F46-461F-828E-734466840E85}" dt="2024-12-03T16:34:48.518" v="10363" actId="1037"/>
          <ac:grpSpMkLst>
            <pc:docMk/>
            <pc:sldMk cId="2913593903" sldId="403"/>
            <ac:grpSpMk id="14" creationId="{64A173BC-2B06-07AB-89DC-BD8BBA296DD1}"/>
          </ac:grpSpMkLst>
        </pc:grpChg>
        <pc:grpChg chg="mod">
          <ac:chgData name="thanh thuy" userId="21da58919a8cb532" providerId="LiveId" clId="{F29D1F8F-4F46-461F-828E-734466840E85}" dt="2024-12-02T13:56:09.156" v="7325"/>
          <ac:grpSpMkLst>
            <pc:docMk/>
            <pc:sldMk cId="2913593903" sldId="403"/>
            <ac:grpSpMk id="15" creationId="{34BD8F93-37B6-F180-15AE-73A433F43976}"/>
          </ac:grpSpMkLst>
        </pc:grpChg>
        <pc:grpChg chg="add mod">
          <ac:chgData name="thanh thuy" userId="21da58919a8cb532" providerId="LiveId" clId="{F29D1F8F-4F46-461F-828E-734466840E85}" dt="2024-12-03T16:34:48.518" v="10363" actId="1037"/>
          <ac:grpSpMkLst>
            <pc:docMk/>
            <pc:sldMk cId="2913593903" sldId="403"/>
            <ac:grpSpMk id="19" creationId="{1D42F563-8CFE-D1BD-B4AC-ABCFD32B591E}"/>
          </ac:grpSpMkLst>
        </pc:grpChg>
        <pc:grpChg chg="add mod">
          <ac:chgData name="thanh thuy" userId="21da58919a8cb532" providerId="LiveId" clId="{F29D1F8F-4F46-461F-828E-734466840E85}" dt="2024-12-03T16:34:48.518" v="10363" actId="1037"/>
          <ac:grpSpMkLst>
            <pc:docMk/>
            <pc:sldMk cId="2913593903" sldId="403"/>
            <ac:grpSpMk id="21" creationId="{6B3A8033-4915-07FB-6E63-21CA8A842646}"/>
          </ac:grpSpMkLst>
        </pc:grpChg>
        <pc:grpChg chg="add mod">
          <ac:chgData name="thanh thuy" userId="21da58919a8cb532" providerId="LiveId" clId="{F29D1F8F-4F46-461F-828E-734466840E85}" dt="2024-12-03T16:34:48.518" v="10363" actId="1037"/>
          <ac:grpSpMkLst>
            <pc:docMk/>
            <pc:sldMk cId="2913593903" sldId="403"/>
            <ac:grpSpMk id="24" creationId="{84C767B2-2EA9-C735-B203-288897CA32EE}"/>
          </ac:grpSpMkLst>
        </pc:grpChg>
        <pc:picChg chg="add mod">
          <ac:chgData name="thanh thuy" userId="21da58919a8cb532" providerId="LiveId" clId="{F29D1F8F-4F46-461F-828E-734466840E85}" dt="2024-12-03T16:34:48.518" v="10363" actId="1037"/>
          <ac:picMkLst>
            <pc:docMk/>
            <pc:sldMk cId="2913593903" sldId="403"/>
            <ac:picMk id="23" creationId="{C92A06B1-A731-3472-4863-D8E2F5470AB8}"/>
          </ac:picMkLst>
        </pc:picChg>
        <pc:picChg chg="add mod">
          <ac:chgData name="thanh thuy" userId="21da58919a8cb532" providerId="LiveId" clId="{F29D1F8F-4F46-461F-828E-734466840E85}" dt="2024-12-03T16:34:48.518" v="10363" actId="1037"/>
          <ac:picMkLst>
            <pc:docMk/>
            <pc:sldMk cId="2913593903" sldId="403"/>
            <ac:picMk id="26" creationId="{D0FCB92D-F1AC-0359-2545-402DACFFDAD5}"/>
          </ac:picMkLst>
        </pc:picChg>
        <pc:picChg chg="add mod">
          <ac:chgData name="thanh thuy" userId="21da58919a8cb532" providerId="LiveId" clId="{F29D1F8F-4F46-461F-828E-734466840E85}" dt="2024-12-03T16:34:48.518" v="10363" actId="1037"/>
          <ac:picMkLst>
            <pc:docMk/>
            <pc:sldMk cId="2913593903" sldId="403"/>
            <ac:picMk id="27" creationId="{E454607C-FF70-CBB3-A7D7-E8913929AFFB}"/>
          </ac:picMkLst>
        </pc:picChg>
        <pc:picChg chg="add mod">
          <ac:chgData name="thanh thuy" userId="21da58919a8cb532" providerId="LiveId" clId="{F29D1F8F-4F46-461F-828E-734466840E85}" dt="2024-12-02T13:56:09.156" v="7325"/>
          <ac:picMkLst>
            <pc:docMk/>
            <pc:sldMk cId="2913593903" sldId="403"/>
            <ac:picMk id="30" creationId="{6BB7A679-6689-03D6-9A52-754CD32C640A}"/>
          </ac:picMkLst>
        </pc:picChg>
      </pc:sldChg>
      <pc:sldChg chg="addSp delSp modSp new mod ord modAnim">
        <pc:chgData name="thanh thuy" userId="21da58919a8cb532" providerId="LiveId" clId="{F29D1F8F-4F46-461F-828E-734466840E85}" dt="2024-12-03T16:32:53.623" v="10251"/>
        <pc:sldMkLst>
          <pc:docMk/>
          <pc:sldMk cId="3276621285" sldId="404"/>
        </pc:sldMkLst>
        <pc:spChg chg="add mod">
          <ac:chgData name="thanh thuy" userId="21da58919a8cb532" providerId="LiveId" clId="{F29D1F8F-4F46-461F-828E-734466840E85}" dt="2024-12-02T14:02:44.084" v="7339" actId="14100"/>
          <ac:spMkLst>
            <pc:docMk/>
            <pc:sldMk cId="3276621285" sldId="404"/>
            <ac:spMk id="20" creationId="{590A4699-1332-8050-C9CD-255B0BC8F541}"/>
          </ac:spMkLst>
        </pc:spChg>
        <pc:grpChg chg="add mod">
          <ac:chgData name="thanh thuy" userId="21da58919a8cb532" providerId="LiveId" clId="{F29D1F8F-4F46-461F-828E-734466840E85}" dt="2024-12-02T14:02:44.084" v="7339" actId="14100"/>
          <ac:grpSpMkLst>
            <pc:docMk/>
            <pc:sldMk cId="3276621285" sldId="404"/>
            <ac:grpSpMk id="21" creationId="{8BDD825B-801C-9862-76BC-0041C95A2DD7}"/>
          </ac:grpSpMkLst>
        </pc:grp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4" creationId="{B006CED4-7442-D12C-5B44-275DEC6AAE7B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5" creationId="{5DFA8321-D3C8-6885-267A-C8C13133A325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6" creationId="{1D7F8792-9EE9-82B9-8FEA-5BBA175B83EE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7" creationId="{510C616F-A97B-ED9C-1377-BF04ADFB89F8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8" creationId="{67635436-9F8E-B733-7628-84F59D06B680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9" creationId="{7B9EFF42-2F93-9514-26D3-FCB8D5A34555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0" creationId="{0323674A-2625-0B44-4EBC-78A179BA83EF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1" creationId="{E34BF60B-F00A-36EF-2DBE-26750A4ACB8B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2" creationId="{AC901D11-1B71-7366-5D64-2A5269A140F2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3" creationId="{66AF5CFD-C365-2E27-6FEC-55ED9EA0AA16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4" creationId="{5E59F899-BDB4-F545-362A-D22D5BA99096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5" creationId="{CCC89873-0B73-EE71-1EE3-301DE25F423A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6" creationId="{30752553-ECBB-A0B1-8931-A99CFB124797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7" creationId="{D0F5ECB7-A8C4-84A7-60FE-F08AEE74E87D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8" creationId="{62745F2E-7605-781D-45E4-5A2FCB4AA5B5}"/>
          </ac:picMkLst>
        </pc:picChg>
        <pc:picChg chg="add mod">
          <ac:chgData name="thanh thuy" userId="21da58919a8cb532" providerId="LiveId" clId="{F29D1F8F-4F46-461F-828E-734466840E85}" dt="2024-12-02T14:02:44.084" v="7339" actId="14100"/>
          <ac:picMkLst>
            <pc:docMk/>
            <pc:sldMk cId="3276621285" sldId="404"/>
            <ac:picMk id="19" creationId="{394413B5-A1C6-A307-DD38-A029857C150B}"/>
          </ac:picMkLst>
        </pc:picChg>
      </pc:sldChg>
      <pc:sldChg chg="addSp delSp modSp add mod ord modTransition addAnim delAnim modAnim">
        <pc:chgData name="thanh thuy" userId="21da58919a8cb532" providerId="LiveId" clId="{F29D1F8F-4F46-461F-828E-734466840E85}" dt="2024-12-02T23:05:16.463" v="9353"/>
        <pc:sldMkLst>
          <pc:docMk/>
          <pc:sldMk cId="3438074183" sldId="405"/>
        </pc:sldMkLst>
        <pc:spChg chg="add mod">
          <ac:chgData name="thanh thuy" userId="21da58919a8cb532" providerId="LiveId" clId="{F29D1F8F-4F46-461F-828E-734466840E85}" dt="2024-12-02T15:03:02.077" v="7398"/>
          <ac:spMkLst>
            <pc:docMk/>
            <pc:sldMk cId="3438074183" sldId="405"/>
            <ac:spMk id="2" creationId="{73AA859A-C594-326C-989D-AEA50443BF7B}"/>
          </ac:spMkLst>
        </pc:spChg>
        <pc:spChg chg="add mod">
          <ac:chgData name="thanh thuy" userId="21da58919a8cb532" providerId="LiveId" clId="{F29D1F8F-4F46-461F-828E-734466840E85}" dt="2024-12-02T15:03:02.077" v="7398"/>
          <ac:spMkLst>
            <pc:docMk/>
            <pc:sldMk cId="3438074183" sldId="405"/>
            <ac:spMk id="3" creationId="{DD3E2F0B-D439-A215-1B17-182367D49155}"/>
          </ac:spMkLst>
        </pc:spChg>
        <pc:spChg chg="mod">
          <ac:chgData name="thanh thuy" userId="21da58919a8cb532" providerId="LiveId" clId="{F29D1F8F-4F46-461F-828E-734466840E85}" dt="2024-12-02T21:13:20.346" v="8068" actId="1076"/>
          <ac:spMkLst>
            <pc:docMk/>
            <pc:sldMk cId="3438074183" sldId="405"/>
            <ac:spMk id="6" creationId="{85E94A31-6A1C-80EA-2065-B6AF7C5A27BE}"/>
          </ac:spMkLst>
        </pc:spChg>
        <pc:spChg chg="add del mod">
          <ac:chgData name="thanh thuy" userId="21da58919a8cb532" providerId="LiveId" clId="{F29D1F8F-4F46-461F-828E-734466840E85}" dt="2024-12-02T21:13:35.274" v="8072" actId="1076"/>
          <ac:spMkLst>
            <pc:docMk/>
            <pc:sldMk cId="3438074183" sldId="405"/>
            <ac:spMk id="17" creationId="{FD77733D-12F6-18FE-DAEC-3109FD59D015}"/>
          </ac:spMkLst>
        </pc:spChg>
        <pc:spChg chg="mod">
          <ac:chgData name="thanh thuy" userId="21da58919a8cb532" providerId="LiveId" clId="{F29D1F8F-4F46-461F-828E-734466840E85}" dt="2024-12-02T21:13:03.803" v="8062" actId="14100"/>
          <ac:spMkLst>
            <pc:docMk/>
            <pc:sldMk cId="3438074183" sldId="405"/>
            <ac:spMk id="31" creationId="{F2F42DD0-8D69-13EE-77B7-002D3B8056EC}"/>
          </ac:spMkLst>
        </pc:spChg>
        <pc:spChg chg="add del mod">
          <ac:chgData name="thanh thuy" userId="21da58919a8cb532" providerId="LiveId" clId="{F29D1F8F-4F46-461F-828E-734466840E85}" dt="2024-12-02T21:13:09.242" v="8063" actId="1076"/>
          <ac:spMkLst>
            <pc:docMk/>
            <pc:sldMk cId="3438074183" sldId="405"/>
            <ac:spMk id="32" creationId="{D24AD063-5BA2-FF7D-5830-F597C62D1AF4}"/>
          </ac:spMkLst>
        </pc:spChg>
        <pc:grpChg chg="add mod">
          <ac:chgData name="thanh thuy" userId="21da58919a8cb532" providerId="LiveId" clId="{F29D1F8F-4F46-461F-828E-734466840E85}" dt="2024-12-02T21:12:57.210" v="8061" actId="1076"/>
          <ac:grpSpMkLst>
            <pc:docMk/>
            <pc:sldMk cId="3438074183" sldId="405"/>
            <ac:grpSpMk id="18" creationId="{D9B32E50-24A7-85FD-DCB7-B47B5BBCC836}"/>
          </ac:grpSpMkLst>
        </pc:grpChg>
        <pc:graphicFrameChg chg="add del mod modGraphic">
          <ac:chgData name="thanh thuy" userId="21da58919a8cb532" providerId="LiveId" clId="{F29D1F8F-4F46-461F-828E-734466840E85}" dt="2024-12-02T21:13:26.050" v="8069" actId="1076"/>
          <ac:graphicFrameMkLst>
            <pc:docMk/>
            <pc:sldMk cId="3438074183" sldId="405"/>
            <ac:graphicFrameMk id="15" creationId="{DA9D6E96-411E-2E13-BE69-4BDD43EB193D}"/>
          </ac:graphicFrameMkLst>
        </pc:graphicFrameChg>
        <pc:picChg chg="add del mod">
          <ac:chgData name="thanh thuy" userId="21da58919a8cb532" providerId="LiveId" clId="{F29D1F8F-4F46-461F-828E-734466840E85}" dt="2024-12-02T21:13:30.554" v="8071" actId="1076"/>
          <ac:picMkLst>
            <pc:docMk/>
            <pc:sldMk cId="3438074183" sldId="405"/>
            <ac:picMk id="16" creationId="{0A7F94E3-A302-AECD-7EB7-7FC1164BB3F3}"/>
          </ac:picMkLst>
        </pc:picChg>
      </pc:sldChg>
      <pc:sldChg chg="addSp delSp modSp add mod ord modTransition delAnim modAnim">
        <pc:chgData name="thanh thuy" userId="21da58919a8cb532" providerId="LiveId" clId="{F29D1F8F-4F46-461F-828E-734466840E85}" dt="2024-12-03T16:46:11.445" v="10402"/>
        <pc:sldMkLst>
          <pc:docMk/>
          <pc:sldMk cId="1206024019" sldId="406"/>
        </pc:sldMkLst>
        <pc:spChg chg="mod">
          <ac:chgData name="thanh thuy" userId="21da58919a8cb532" providerId="LiveId" clId="{F29D1F8F-4F46-461F-828E-734466840E85}" dt="2024-12-02T15:13:01.388" v="7468" actId="1076"/>
          <ac:spMkLst>
            <pc:docMk/>
            <pc:sldMk cId="1206024019" sldId="406"/>
            <ac:spMk id="6" creationId="{B1AFC15D-0109-CC6C-35C6-7D260E6D4892}"/>
          </ac:spMkLst>
        </pc:spChg>
        <pc:spChg chg="add mod">
          <ac:chgData name="thanh thuy" userId="21da58919a8cb532" providerId="LiveId" clId="{F29D1F8F-4F46-461F-828E-734466840E85}" dt="2024-12-02T21:24:18.143" v="8158" actId="1036"/>
          <ac:spMkLst>
            <pc:docMk/>
            <pc:sldMk cId="1206024019" sldId="406"/>
            <ac:spMk id="9" creationId="{F1614AFE-CC50-E13A-59A5-A0DD114054C1}"/>
          </ac:spMkLst>
        </pc:spChg>
        <pc:spChg chg="mod">
          <ac:chgData name="thanh thuy" userId="21da58919a8cb532" providerId="LiveId" clId="{F29D1F8F-4F46-461F-828E-734466840E85}" dt="2024-12-02T21:23:53.951" v="8137" actId="14100"/>
          <ac:spMkLst>
            <pc:docMk/>
            <pc:sldMk cId="1206024019" sldId="406"/>
            <ac:spMk id="31" creationId="{98902EC3-13F6-8620-E72F-D70A22993233}"/>
          </ac:spMkLst>
        </pc:spChg>
        <pc:spChg chg="mod">
          <ac:chgData name="thanh thuy" userId="21da58919a8cb532" providerId="LiveId" clId="{F29D1F8F-4F46-461F-828E-734466840E85}" dt="2024-12-02T21:24:06.330" v="8140" actId="1036"/>
          <ac:spMkLst>
            <pc:docMk/>
            <pc:sldMk cId="1206024019" sldId="406"/>
            <ac:spMk id="32" creationId="{24AF71A9-B4E6-F1CD-7540-0107F9532BAD}"/>
          </ac:spMkLst>
        </pc:spChg>
        <pc:grpChg chg="add mod">
          <ac:chgData name="thanh thuy" userId="21da58919a8cb532" providerId="LiveId" clId="{F29D1F8F-4F46-461F-828E-734466840E85}" dt="2024-12-02T21:23:43.055" v="8136" actId="14100"/>
          <ac:grpSpMkLst>
            <pc:docMk/>
            <pc:sldMk cId="1206024019" sldId="406"/>
            <ac:grpSpMk id="14" creationId="{1E3851B1-76C2-AE8C-5A98-1762A1DF4CEF}"/>
          </ac:grpSpMkLst>
        </pc:grpChg>
        <pc:graphicFrameChg chg="add mod modGraphic">
          <ac:chgData name="thanh thuy" userId="21da58919a8cb532" providerId="LiveId" clId="{F29D1F8F-4F46-461F-828E-734466840E85}" dt="2024-12-03T16:44:55.689" v="10394" actId="12"/>
          <ac:graphicFrameMkLst>
            <pc:docMk/>
            <pc:sldMk cId="1206024019" sldId="406"/>
            <ac:graphicFrameMk id="8" creationId="{EF5BB053-8778-77BF-0D3B-D3886AFAD3FC}"/>
          </ac:graphicFrameMkLst>
        </pc:graphicFrameChg>
        <pc:graphicFrameChg chg="add mod modGraphic">
          <ac:chgData name="thanh thuy" userId="21da58919a8cb532" providerId="LiveId" clId="{F29D1F8F-4F46-461F-828E-734466840E85}" dt="2024-12-02T15:11:02.391" v="7444" actId="14100"/>
          <ac:graphicFrameMkLst>
            <pc:docMk/>
            <pc:sldMk cId="1206024019" sldId="406"/>
            <ac:graphicFrameMk id="12" creationId="{D79A910C-AB97-D178-577A-77B94652E574}"/>
          </ac:graphicFrameMkLst>
        </pc:graphicFrameChg>
        <pc:picChg chg="add mod">
          <ac:chgData name="thanh thuy" userId="21da58919a8cb532" providerId="LiveId" clId="{F29D1F8F-4F46-461F-828E-734466840E85}" dt="2024-12-02T15:25:11.421" v="7606" actId="1076"/>
          <ac:picMkLst>
            <pc:docMk/>
            <pc:sldMk cId="1206024019" sldId="406"/>
            <ac:picMk id="11" creationId="{FC69D1CB-CFFC-D3B2-94BA-3A7DD32FFCFA}"/>
          </ac:picMkLst>
        </pc:picChg>
        <pc:picChg chg="add mod">
          <ac:chgData name="thanh thuy" userId="21da58919a8cb532" providerId="LiveId" clId="{F29D1F8F-4F46-461F-828E-734466840E85}" dt="2024-12-02T15:11:02.391" v="7444" actId="14100"/>
          <ac:picMkLst>
            <pc:docMk/>
            <pc:sldMk cId="1206024019" sldId="406"/>
            <ac:picMk id="13" creationId="{A2E35411-3E9D-73B3-62C1-2507996D6B90}"/>
          </ac:picMkLst>
        </pc:picChg>
      </pc:sldChg>
      <pc:sldChg chg="addSp delSp modSp add mod modTransition delAnim modAnim">
        <pc:chgData name="thanh thuy" userId="21da58919a8cb532" providerId="LiveId" clId="{F29D1F8F-4F46-461F-828E-734466840E85}" dt="2024-12-03T14:53:35.779" v="9577" actId="1076"/>
        <pc:sldMkLst>
          <pc:docMk/>
          <pc:sldMk cId="1804245567" sldId="407"/>
        </pc:sldMkLst>
        <pc:spChg chg="mod">
          <ac:chgData name="thanh thuy" userId="21da58919a8cb532" providerId="LiveId" clId="{F29D1F8F-4F46-461F-828E-734466840E85}" dt="2024-12-03T14:53:35.779" v="9577" actId="1076"/>
          <ac:spMkLst>
            <pc:docMk/>
            <pc:sldMk cId="1804245567" sldId="407"/>
            <ac:spMk id="6" creationId="{85E94A31-6A1C-80EA-2065-B6AF7C5A27BE}"/>
          </ac:spMkLst>
        </pc:spChg>
        <pc:spChg chg="mod">
          <ac:chgData name="thanh thuy" userId="21da58919a8cb532" providerId="LiveId" clId="{F29D1F8F-4F46-461F-828E-734466840E85}" dt="2024-12-02T21:11:17.817" v="8040" actId="164"/>
          <ac:spMkLst>
            <pc:docMk/>
            <pc:sldMk cId="1804245567" sldId="407"/>
            <ac:spMk id="31" creationId="{F2F42DD0-8D69-13EE-77B7-002D3B8056EC}"/>
          </ac:spMkLst>
        </pc:spChg>
        <pc:spChg chg="mod">
          <ac:chgData name="thanh thuy" userId="21da58919a8cb532" providerId="LiveId" clId="{F29D1F8F-4F46-461F-828E-734466840E85}" dt="2024-12-02T21:11:27.097" v="8046" actId="1036"/>
          <ac:spMkLst>
            <pc:docMk/>
            <pc:sldMk cId="1804245567" sldId="407"/>
            <ac:spMk id="32" creationId="{D24AD063-5BA2-FF7D-5830-F597C62D1AF4}"/>
          </ac:spMkLst>
        </pc:spChg>
        <pc:spChg chg="mod">
          <ac:chgData name="thanh thuy" userId="21da58919a8cb532" providerId="LiveId" clId="{F29D1F8F-4F46-461F-828E-734466840E85}" dt="2024-12-02T16:21:06.583" v="7974" actId="207"/>
          <ac:spMkLst>
            <pc:docMk/>
            <pc:sldMk cId="1804245567" sldId="407"/>
            <ac:spMk id="41" creationId="{54771DD1-A09E-8A68-0F4B-73288CE36662}"/>
          </ac:spMkLst>
        </pc:spChg>
        <pc:grpChg chg="add mod">
          <ac:chgData name="thanh thuy" userId="21da58919a8cb532" providerId="LiveId" clId="{F29D1F8F-4F46-461F-828E-734466840E85}" dt="2024-12-02T22:49:48.527" v="9212" actId="1076"/>
          <ac:grpSpMkLst>
            <pc:docMk/>
            <pc:sldMk cId="1804245567" sldId="407"/>
            <ac:grpSpMk id="7" creationId="{39AA278D-FBB8-28D9-ACCF-E4A1C5A0461D}"/>
          </ac:grpSpMkLst>
        </pc:grpChg>
        <pc:picChg chg="add mod">
          <ac:chgData name="thanh thuy" userId="21da58919a8cb532" providerId="LiveId" clId="{F29D1F8F-4F46-461F-828E-734466840E85}" dt="2024-12-03T05:32:45.533" v="9449" actId="1076"/>
          <ac:picMkLst>
            <pc:docMk/>
            <pc:sldMk cId="1804245567" sldId="407"/>
            <ac:picMk id="5" creationId="{7604EA9D-D523-4419-8C86-36278CF19C31}"/>
          </ac:picMkLst>
        </pc:picChg>
      </pc:sldChg>
      <pc:sldChg chg="addSp delSp modSp add mod ord modTransition delAnim modAnim">
        <pc:chgData name="thanh thuy" userId="21da58919a8cb532" providerId="LiveId" clId="{F29D1F8F-4F46-461F-828E-734466840E85}" dt="2024-12-04T00:17:09.110" v="10620"/>
        <pc:sldMkLst>
          <pc:docMk/>
          <pc:sldMk cId="2346639115" sldId="408"/>
        </pc:sldMkLst>
        <pc:spChg chg="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5" creationId="{8357BBAA-3D1E-746B-FC0D-17D942DB2060}"/>
          </ac:spMkLst>
        </pc:spChg>
        <pc:spChg chg="mod">
          <ac:chgData name="thanh thuy" userId="21da58919a8cb532" providerId="LiveId" clId="{F29D1F8F-4F46-461F-828E-734466840E85}" dt="2024-12-02T21:32:50.607" v="8275" actId="20577"/>
          <ac:spMkLst>
            <pc:docMk/>
            <pc:sldMk cId="2346639115" sldId="408"/>
            <ac:spMk id="7" creationId="{8F813C27-3E62-8273-235E-C97287A1BB35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17" creationId="{33629563-C0A3-B50A-779A-FFDF17C2911B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18" creationId="{5A6CD40B-BCD2-FE9E-B3E3-0016E4790CCD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19" creationId="{82AC1463-73A2-F95E-83FE-68638865DAA7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24" creationId="{80621557-AB1C-C59A-5ABB-EB3DAF82CC8F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28" creationId="{55EC5767-A288-61F7-FC5E-6F5A6118C302}"/>
          </ac:spMkLst>
        </pc:spChg>
        <pc:spChg chg="mod">
          <ac:chgData name="thanh thuy" userId="21da58919a8cb532" providerId="LiveId" clId="{F29D1F8F-4F46-461F-828E-734466840E85}" dt="2024-12-02T21:23:12.031" v="8132" actId="1076"/>
          <ac:spMkLst>
            <pc:docMk/>
            <pc:sldMk cId="2346639115" sldId="408"/>
            <ac:spMk id="32" creationId="{EAA9CB0F-360F-A58B-57DD-26EE7351BAC4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38" creationId="{DCE45849-945D-6E9F-ADCF-DB38CF3ECC80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39" creationId="{BC849902-697E-11A4-9D08-A6C66ADA90C6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40" creationId="{B43CC64D-E25C-EA48-5DFA-185B29661BF5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41" creationId="{9FB53583-DBE2-2481-A2CB-984158910237}"/>
          </ac:spMkLst>
        </pc:spChg>
        <pc:spChg chg="add mod">
          <ac:chgData name="thanh thuy" userId="21da58919a8cb532" providerId="LiveId" clId="{F29D1F8F-4F46-461F-828E-734466840E85}" dt="2024-12-02T15:27:12.296" v="7616"/>
          <ac:spMkLst>
            <pc:docMk/>
            <pc:sldMk cId="2346639115" sldId="408"/>
            <ac:spMk id="42" creationId="{ED84C5B5-4D25-A192-0597-8D4E631B3104}"/>
          </ac:spMkLst>
        </pc:spChg>
        <pc:spChg chg="add mod">
          <ac:chgData name="thanh thuy" userId="21da58919a8cb532" providerId="LiveId" clId="{F29D1F8F-4F46-461F-828E-734466840E85}" dt="2024-12-04T00:15:56.976" v="10617" actId="14100"/>
          <ac:spMkLst>
            <pc:docMk/>
            <pc:sldMk cId="2346639115" sldId="408"/>
            <ac:spMk id="43" creationId="{86F7BEEB-7BD4-A138-1313-583079A06D8D}"/>
          </ac:spMkLst>
        </pc:spChg>
        <pc:spChg chg="add mod">
          <ac:chgData name="thanh thuy" userId="21da58919a8cb532" providerId="LiveId" clId="{F29D1F8F-4F46-461F-828E-734466840E85}" dt="2024-12-04T00:16:02.667" v="10618" actId="1076"/>
          <ac:spMkLst>
            <pc:docMk/>
            <pc:sldMk cId="2346639115" sldId="408"/>
            <ac:spMk id="47" creationId="{6B011764-70A5-B3A0-7E21-DC62C09EE104}"/>
          </ac:spMkLst>
        </pc:spChg>
        <pc:spChg chg="add mod">
          <ac:chgData name="thanh thuy" userId="21da58919a8cb532" providerId="LiveId" clId="{F29D1F8F-4F46-461F-828E-734466840E85}" dt="2024-12-04T00:16:06.633" v="10619" actId="1076"/>
          <ac:spMkLst>
            <pc:docMk/>
            <pc:sldMk cId="2346639115" sldId="408"/>
            <ac:spMk id="48" creationId="{1E680852-94A4-EB3F-F540-AF788BFE3A8A}"/>
          </ac:spMkLst>
        </pc:spChg>
        <pc:grpChg chg="add mod topLvl">
          <ac:chgData name="thanh thuy" userId="21da58919a8cb532" providerId="LiveId" clId="{F29D1F8F-4F46-461F-828E-734466840E85}" dt="2024-12-02T21:32:43.491" v="8264" actId="478"/>
          <ac:grpSpMkLst>
            <pc:docMk/>
            <pc:sldMk cId="2346639115" sldId="408"/>
            <ac:grpSpMk id="4" creationId="{FF3EC2F7-7B9B-789B-9DE0-D76E65019797}"/>
          </ac:grpSpMkLst>
        </pc:grpChg>
        <pc:grpChg chg="mod">
          <ac:chgData name="thanh thuy" userId="21da58919a8cb532" providerId="LiveId" clId="{F29D1F8F-4F46-461F-828E-734466840E85}" dt="2024-12-02T21:23:16.279" v="8133" actId="14100"/>
          <ac:grpSpMkLst>
            <pc:docMk/>
            <pc:sldMk cId="2346639115" sldId="408"/>
            <ac:grpSpMk id="14" creationId="{ED19C039-CDCD-F5C4-86CA-C6ADF8255493}"/>
          </ac:grpSpMkLst>
        </pc:grpChg>
        <pc:grpChg chg="add mod">
          <ac:chgData name="thanh thuy" userId="21da58919a8cb532" providerId="LiveId" clId="{F29D1F8F-4F46-461F-828E-734466840E85}" dt="2024-12-02T15:27:12.296" v="7616"/>
          <ac:grpSpMkLst>
            <pc:docMk/>
            <pc:sldMk cId="2346639115" sldId="408"/>
            <ac:grpSpMk id="20" creationId="{245DAA6D-3E7F-77D0-07AD-1312BA2C6D8A}"/>
          </ac:grpSpMkLst>
        </pc:grpChg>
        <pc:grpChg chg="add mod">
          <ac:chgData name="thanh thuy" userId="21da58919a8cb532" providerId="LiveId" clId="{F29D1F8F-4F46-461F-828E-734466840E85}" dt="2024-12-04T00:15:38.925" v="10606" actId="1037"/>
          <ac:grpSpMkLst>
            <pc:docMk/>
            <pc:sldMk cId="2346639115" sldId="408"/>
            <ac:grpSpMk id="52" creationId="{74AB67F3-FDF0-B830-C8A8-FEFBD2EC6078}"/>
          </ac:grpSpMkLst>
        </pc:grpChg>
        <pc:graphicFrameChg chg="add mod">
          <ac:chgData name="thanh thuy" userId="21da58919a8cb532" providerId="LiveId" clId="{F29D1F8F-4F46-461F-828E-734466840E85}" dt="2024-12-04T00:15:46.864" v="10607" actId="1076"/>
          <ac:graphicFrameMkLst>
            <pc:docMk/>
            <pc:sldMk cId="2346639115" sldId="408"/>
            <ac:graphicFrameMk id="51" creationId="{49049D85-BD90-B33E-F7C6-9625BB120CD6}"/>
          </ac:graphicFrameMkLst>
        </pc:graphicFrame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10" creationId="{26FED383-D23F-9D84-DA74-4985D28BFF81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15" creationId="{EBAF44A8-6F7F-076D-CE64-B97F2C7D4295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16" creationId="{DAF85F5B-ED99-5924-C856-28021AE0887F}"/>
          </ac:cxnSpMkLst>
        </pc:cxnChg>
        <pc:cxnChg chg="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1" creationId="{0071F2C4-F92E-F60E-F91F-1D55A0928873}"/>
          </ac:cxnSpMkLst>
        </pc:cxnChg>
        <pc:cxnChg chg="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2" creationId="{F43225C8-ABD5-B65F-CE08-D269FAE26444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3" creationId="{9FF45416-7855-0640-6262-CA50291DF5AB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5" creationId="{3CE28D5B-F3E2-FC50-45FA-8BC12C742E48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6" creationId="{B00AB542-D157-B7DC-5D94-0A406129C870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7" creationId="{24B08122-241B-5489-4B52-FE13EE88568F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29" creationId="{C5EEE956-120E-3B98-6908-BF58DD574CDB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30" creationId="{8EBF3FAA-F14D-B65A-2CBA-E88254FD3A9C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33" creationId="{0CE18A03-0E86-483F-AA1B-0FD22D63F93E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34" creationId="{8EFA8254-5F08-22C8-32B7-DFF951E67C39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35" creationId="{2A766FFF-BF28-F791-8588-0856D7355056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36" creationId="{98D82778-9108-BDFB-5AAB-2DBEABD68D2E}"/>
          </ac:cxnSpMkLst>
        </pc:cxnChg>
        <pc:cxnChg chg="add mod">
          <ac:chgData name="thanh thuy" userId="21da58919a8cb532" providerId="LiveId" clId="{F29D1F8F-4F46-461F-828E-734466840E85}" dt="2024-12-02T15:27:12.296" v="7616"/>
          <ac:cxnSpMkLst>
            <pc:docMk/>
            <pc:sldMk cId="2346639115" sldId="408"/>
            <ac:cxnSpMk id="37" creationId="{85C5B99E-BBF7-DE3D-0117-EA40BDBEFFAB}"/>
          </ac:cxnSpMkLst>
        </pc:cxnChg>
      </pc:sldChg>
      <pc:sldChg chg="add del ord">
        <pc:chgData name="thanh thuy" userId="21da58919a8cb532" providerId="LiveId" clId="{F29D1F8F-4F46-461F-828E-734466840E85}" dt="2024-12-02T16:26:16.026" v="8008" actId="47"/>
        <pc:sldMkLst>
          <pc:docMk/>
          <pc:sldMk cId="3949922622" sldId="409"/>
        </pc:sldMkLst>
      </pc:sldChg>
      <pc:sldChg chg="addSp delSp modSp add del mod ord addAnim delAnim">
        <pc:chgData name="thanh thuy" userId="21da58919a8cb532" providerId="LiveId" clId="{F29D1F8F-4F46-461F-828E-734466840E85}" dt="2024-12-02T21:21:01.419" v="8121" actId="47"/>
        <pc:sldMkLst>
          <pc:docMk/>
          <pc:sldMk cId="2056577927" sldId="410"/>
        </pc:sldMkLst>
      </pc:sldChg>
      <pc:sldChg chg="addSp delSp modSp add del mod ord delAnim modAnim">
        <pc:chgData name="thanh thuy" userId="21da58919a8cb532" providerId="LiveId" clId="{F29D1F8F-4F46-461F-828E-734466840E85}" dt="2024-12-02T21:21:08.821" v="8124" actId="47"/>
        <pc:sldMkLst>
          <pc:docMk/>
          <pc:sldMk cId="2821924693" sldId="411"/>
        </pc:sldMkLst>
      </pc:sldChg>
      <pc:sldChg chg="addSp delSp modSp add mod ord modTransition delAnim modAnim">
        <pc:chgData name="thanh thuy" userId="21da58919a8cb532" providerId="LiveId" clId="{F29D1F8F-4F46-461F-828E-734466840E85}" dt="2024-12-03T15:20:35.149" v="9849"/>
        <pc:sldMkLst>
          <pc:docMk/>
          <pc:sldMk cId="591578231" sldId="412"/>
        </pc:sldMkLst>
        <pc:spChg chg="mod">
          <ac:chgData name="thanh thuy" userId="21da58919a8cb532" providerId="LiveId" clId="{F29D1F8F-4F46-461F-828E-734466840E85}" dt="2024-12-03T15:15:25.348" v="9816" actId="14100"/>
          <ac:spMkLst>
            <pc:docMk/>
            <pc:sldMk cId="591578231" sldId="412"/>
            <ac:spMk id="6" creationId="{0A6EBFA5-AF77-0CC1-237D-D52E05D95325}"/>
          </ac:spMkLst>
        </pc:spChg>
        <pc:spChg chg="mod">
          <ac:chgData name="thanh thuy" userId="21da58919a8cb532" providerId="LiveId" clId="{F29D1F8F-4F46-461F-828E-734466840E85}" dt="2024-12-03T15:16:35.953" v="9828" actId="114"/>
          <ac:spMkLst>
            <pc:docMk/>
            <pc:sldMk cId="591578231" sldId="412"/>
            <ac:spMk id="8" creationId="{6C43F0AD-3AF8-E079-FBFA-83C9E2AFE9A9}"/>
          </ac:spMkLst>
        </pc:spChg>
        <pc:spChg chg="mod">
          <ac:chgData name="thanh thuy" userId="21da58919a8cb532" providerId="LiveId" clId="{F29D1F8F-4F46-461F-828E-734466840E85}" dt="2024-12-03T15:14:57.875" v="9803"/>
          <ac:spMkLst>
            <pc:docMk/>
            <pc:sldMk cId="591578231" sldId="412"/>
            <ac:spMk id="10" creationId="{F4588B5A-0AB8-23F3-AD79-5109D70F470D}"/>
          </ac:spMkLst>
        </pc:spChg>
        <pc:spChg chg="mod">
          <ac:chgData name="thanh thuy" userId="21da58919a8cb532" providerId="LiveId" clId="{F29D1F8F-4F46-461F-828E-734466840E85}" dt="2024-12-03T15:15:33.451" v="9818" actId="14100"/>
          <ac:spMkLst>
            <pc:docMk/>
            <pc:sldMk cId="591578231" sldId="412"/>
            <ac:spMk id="13" creationId="{D81898A2-822B-B499-D369-2301C9B009EB}"/>
          </ac:spMkLst>
        </pc:spChg>
        <pc:spChg chg="mod">
          <ac:chgData name="thanh thuy" userId="21da58919a8cb532" providerId="LiveId" clId="{F29D1F8F-4F46-461F-828E-734466840E85}" dt="2024-12-03T15:14:57.875" v="9803"/>
          <ac:spMkLst>
            <pc:docMk/>
            <pc:sldMk cId="591578231" sldId="412"/>
            <ac:spMk id="14" creationId="{61D241BB-C99E-B0E3-F22D-CB58B5FEC7BE}"/>
          </ac:spMkLst>
        </pc:spChg>
        <pc:spChg chg="mod">
          <ac:chgData name="thanh thuy" userId="21da58919a8cb532" providerId="LiveId" clId="{F29D1F8F-4F46-461F-828E-734466840E85}" dt="2024-12-03T15:15:29.107" v="9817" actId="14100"/>
          <ac:spMkLst>
            <pc:docMk/>
            <pc:sldMk cId="591578231" sldId="412"/>
            <ac:spMk id="19" creationId="{16F1AC36-1DD8-9BE6-7C56-B4ABFC7B355B}"/>
          </ac:spMkLst>
        </pc:spChg>
        <pc:spChg chg="mod">
          <ac:chgData name="thanh thuy" userId="21da58919a8cb532" providerId="LiveId" clId="{F29D1F8F-4F46-461F-828E-734466840E85}" dt="2024-12-02T21:25:17.206" v="8163" actId="14100"/>
          <ac:spMkLst>
            <pc:docMk/>
            <pc:sldMk cId="591578231" sldId="412"/>
            <ac:spMk id="41" creationId="{54771DD1-A09E-8A68-0F4B-73288CE36662}"/>
          </ac:spMkLst>
        </pc:spChg>
        <pc:spChg chg="mod">
          <ac:chgData name="thanh thuy" userId="21da58919a8cb532" providerId="LiveId" clId="{F29D1F8F-4F46-461F-828E-734466840E85}" dt="2024-12-02T21:22:33.083" v="8126" actId="478"/>
          <ac:spMkLst>
            <pc:docMk/>
            <pc:sldMk cId="591578231" sldId="412"/>
            <ac:spMk id="51" creationId="{1B1C06CE-FE91-58FF-B175-22546DD2B654}"/>
          </ac:spMkLst>
        </pc:spChg>
        <pc:spChg chg="mod">
          <ac:chgData name="thanh thuy" userId="21da58919a8cb532" providerId="LiveId" clId="{F29D1F8F-4F46-461F-828E-734466840E85}" dt="2024-12-03T15:15:46.619" v="9819" actId="14100"/>
          <ac:spMkLst>
            <pc:docMk/>
            <pc:sldMk cId="591578231" sldId="412"/>
            <ac:spMk id="69" creationId="{F25040E6-9FC8-300C-F63E-09B73D4677E2}"/>
          </ac:spMkLst>
        </pc:spChg>
        <pc:spChg chg="mod">
          <ac:chgData name="thanh thuy" userId="21da58919a8cb532" providerId="LiveId" clId="{F29D1F8F-4F46-461F-828E-734466840E85}" dt="2024-12-03T15:16:02.563" v="9821" actId="207"/>
          <ac:spMkLst>
            <pc:docMk/>
            <pc:sldMk cId="591578231" sldId="412"/>
            <ac:spMk id="71" creationId="{89716313-5E58-B3F1-50F4-90F92D20976D}"/>
          </ac:spMkLst>
        </pc:spChg>
        <pc:grpChg chg="add mod">
          <ac:chgData name="thanh thuy" userId="21da58919a8cb532" providerId="LiveId" clId="{F29D1F8F-4F46-461F-828E-734466840E85}" dt="2024-12-03T15:15:20.871" v="9815" actId="14100"/>
          <ac:grpSpMkLst>
            <pc:docMk/>
            <pc:sldMk cId="591578231" sldId="412"/>
            <ac:grpSpMk id="5" creationId="{A865E545-9F44-76DD-F2E9-F794DE2F02C5}"/>
          </ac:grpSpMkLst>
        </pc:grpChg>
        <pc:grpChg chg="add mod">
          <ac:chgData name="thanh thuy" userId="21da58919a8cb532" providerId="LiveId" clId="{F29D1F8F-4F46-461F-828E-734466840E85}" dt="2024-12-03T15:15:05.028" v="9804" actId="1076"/>
          <ac:grpSpMkLst>
            <pc:docMk/>
            <pc:sldMk cId="591578231" sldId="412"/>
            <ac:grpSpMk id="7" creationId="{EFFAF120-C61F-DF34-A8A0-F016434FE2DA}"/>
          </ac:grpSpMkLst>
        </pc:grpChg>
        <pc:grpChg chg="add mod">
          <ac:chgData name="thanh thuy" userId="21da58919a8cb532" providerId="LiveId" clId="{F29D1F8F-4F46-461F-828E-734466840E85}" dt="2024-12-03T15:14:57.875" v="9803"/>
          <ac:grpSpMkLst>
            <pc:docMk/>
            <pc:sldMk cId="591578231" sldId="412"/>
            <ac:grpSpMk id="11" creationId="{A1EB619F-59EC-1458-E7B8-EA84D4D22477}"/>
          </ac:grpSpMkLst>
        </pc:grpChg>
        <pc:grpChg chg="mod">
          <ac:chgData name="thanh thuy" userId="21da58919a8cb532" providerId="LiveId" clId="{F29D1F8F-4F46-461F-828E-734466840E85}" dt="2024-12-03T15:14:24.323" v="9799" actId="1076"/>
          <ac:grpSpMkLst>
            <pc:docMk/>
            <pc:sldMk cId="591578231" sldId="412"/>
            <ac:grpSpMk id="55" creationId="{F700B357-8688-1403-6ACF-080DEB0B3133}"/>
          </ac:grpSpMkLst>
        </pc:grpChg>
        <pc:grpChg chg="mod topLvl">
          <ac:chgData name="thanh thuy" userId="21da58919a8cb532" providerId="LiveId" clId="{F29D1F8F-4F46-461F-828E-734466840E85}" dt="2024-12-03T15:14:14.712" v="9798" actId="478"/>
          <ac:grpSpMkLst>
            <pc:docMk/>
            <pc:sldMk cId="591578231" sldId="412"/>
            <ac:grpSpMk id="56" creationId="{344AEDFF-3531-3958-AD84-1F652661C5D0}"/>
          </ac:grpSpMkLst>
        </pc:grpChg>
        <pc:grpChg chg="mod">
          <ac:chgData name="thanh thuy" userId="21da58919a8cb532" providerId="LiveId" clId="{F29D1F8F-4F46-461F-828E-734466840E85}" dt="2024-12-02T21:29:30.363" v="8204"/>
          <ac:grpSpMkLst>
            <pc:docMk/>
            <pc:sldMk cId="591578231" sldId="412"/>
            <ac:grpSpMk id="58" creationId="{93FBC6C6-13A4-1868-F3A8-A58BC61AFBC5}"/>
          </ac:grpSpMkLst>
        </pc:grpChg>
        <pc:picChg chg="add mod">
          <ac:chgData name="thanh thuy" userId="21da58919a8cb532" providerId="LiveId" clId="{F29D1F8F-4F46-461F-828E-734466840E85}" dt="2024-12-02T21:31:36.772" v="8259"/>
          <ac:picMkLst>
            <pc:docMk/>
            <pc:sldMk cId="591578231" sldId="412"/>
            <ac:picMk id="9" creationId="{295A16D7-6BA3-8080-D3E7-9406CEF506F0}"/>
          </ac:picMkLst>
        </pc:picChg>
        <pc:picChg chg="mod">
          <ac:chgData name="thanh thuy" userId="21da58919a8cb532" providerId="LiveId" clId="{F29D1F8F-4F46-461F-828E-734466840E85}" dt="2024-12-02T21:30:04.109" v="8212" actId="1076"/>
          <ac:picMkLst>
            <pc:docMk/>
            <pc:sldMk cId="591578231" sldId="412"/>
            <ac:picMk id="72" creationId="{33E7102C-0853-52BC-1EC9-D996AA5A884E}"/>
          </ac:picMkLst>
        </pc:picChg>
      </pc:sldChg>
      <pc:sldChg chg="addSp delSp modSp new del mod ord">
        <pc:chgData name="thanh thuy" userId="21da58919a8cb532" providerId="LiveId" clId="{F29D1F8F-4F46-461F-828E-734466840E85}" dt="2024-12-02T21:36:14.042" v="8289" actId="47"/>
        <pc:sldMkLst>
          <pc:docMk/>
          <pc:sldMk cId="360447526" sldId="413"/>
        </pc:sldMkLst>
      </pc:sldChg>
      <pc:sldChg chg="addSp delSp modSp add del mod addAnim delAnim modAnim">
        <pc:chgData name="thanh thuy" userId="21da58919a8cb532" providerId="LiveId" clId="{F29D1F8F-4F46-461F-828E-734466840E85}" dt="2024-12-02T16:26:12.979" v="8007" actId="47"/>
        <pc:sldMkLst>
          <pc:docMk/>
          <pc:sldMk cId="2610665014" sldId="413"/>
        </pc:sldMkLst>
      </pc:sldChg>
      <pc:sldChg chg="add del ord setBg">
        <pc:chgData name="thanh thuy" userId="21da58919a8cb532" providerId="LiveId" clId="{F29D1F8F-4F46-461F-828E-734466840E85}" dt="2024-12-02T16:28:33.864" v="8016" actId="47"/>
        <pc:sldMkLst>
          <pc:docMk/>
          <pc:sldMk cId="0" sldId="423"/>
        </pc:sldMkLst>
      </pc:sldChg>
      <pc:sldChg chg="add del ord">
        <pc:chgData name="thanh thuy" userId="21da58919a8cb532" providerId="LiveId" clId="{F29D1F8F-4F46-461F-828E-734466840E85}" dt="2024-12-03T13:20:20.009" v="9553" actId="47"/>
        <pc:sldMkLst>
          <pc:docMk/>
          <pc:sldMk cId="1164392690" sldId="439"/>
        </pc:sldMkLst>
      </pc:sldChg>
      <pc:sldChg chg="addSp delSp modSp add mod ord delAnim modAnim">
        <pc:chgData name="thanh thuy" userId="21da58919a8cb532" providerId="LiveId" clId="{F29D1F8F-4F46-461F-828E-734466840E85}" dt="2024-12-03T16:32:56.382" v="10253"/>
        <pc:sldMkLst>
          <pc:docMk/>
          <pc:sldMk cId="3949800583" sldId="440"/>
        </pc:sldMkLst>
        <pc:spChg chg="add del mod">
          <ac:chgData name="thanh thuy" userId="21da58919a8cb532" providerId="LiveId" clId="{F29D1F8F-4F46-461F-828E-734466840E85}" dt="2024-12-03T05:44:45.690" v="9476" actId="1076"/>
          <ac:spMkLst>
            <pc:docMk/>
            <pc:sldMk cId="3949800583" sldId="440"/>
            <ac:spMk id="2" creationId="{363CE9F7-A399-4886-4BC1-C6230A3C6964}"/>
          </ac:spMkLst>
        </pc:spChg>
        <pc:spChg chg="add mod">
          <ac:chgData name="thanh thuy" userId="21da58919a8cb532" providerId="LiveId" clId="{F29D1F8F-4F46-461F-828E-734466840E85}" dt="2024-12-03T05:44:41.257" v="9475"/>
          <ac:spMkLst>
            <pc:docMk/>
            <pc:sldMk cId="3949800583" sldId="440"/>
            <ac:spMk id="3" creationId="{1D0BA26F-6E56-B376-14DF-43D63BAF6136}"/>
          </ac:spMkLst>
        </pc:spChg>
        <pc:spChg chg="mod">
          <ac:chgData name="thanh thuy" userId="21da58919a8cb532" providerId="LiveId" clId="{F29D1F8F-4F46-461F-828E-734466840E85}" dt="2024-12-03T05:44:41.257" v="9475"/>
          <ac:spMkLst>
            <pc:docMk/>
            <pc:sldMk cId="3949800583" sldId="440"/>
            <ac:spMk id="5" creationId="{905E379E-D17D-8444-E06F-6E17E5EAB884}"/>
          </ac:spMkLst>
        </pc:spChg>
        <pc:spChg chg="mod">
          <ac:chgData name="thanh thuy" userId="21da58919a8cb532" providerId="LiveId" clId="{F29D1F8F-4F46-461F-828E-734466840E85}" dt="2024-12-03T05:44:41.257" v="9475"/>
          <ac:spMkLst>
            <pc:docMk/>
            <pc:sldMk cId="3949800583" sldId="440"/>
            <ac:spMk id="6" creationId="{DB9B9F17-4151-49C2-19D3-2022204D0D50}"/>
          </ac:spMkLst>
        </pc:spChg>
        <pc:spChg chg="mod">
          <ac:chgData name="thanh thuy" userId="21da58919a8cb532" providerId="LiveId" clId="{F29D1F8F-4F46-461F-828E-734466840E85}" dt="2024-12-03T05:44:41.257" v="9475"/>
          <ac:spMkLst>
            <pc:docMk/>
            <pc:sldMk cId="3949800583" sldId="440"/>
            <ac:spMk id="11" creationId="{F7933C83-1C4D-FE91-A849-92BA5612E974}"/>
          </ac:spMkLst>
        </pc:spChg>
        <pc:spChg chg="mod">
          <ac:chgData name="thanh thuy" userId="21da58919a8cb532" providerId="LiveId" clId="{F29D1F8F-4F46-461F-828E-734466840E85}" dt="2024-12-02T22:16:37.848" v="8730" actId="14100"/>
          <ac:spMkLst>
            <pc:docMk/>
            <pc:sldMk cId="3949800583" sldId="440"/>
            <ac:spMk id="20" creationId="{53543A9F-BE9A-4463-B000-BFDDAD21836A}"/>
          </ac:spMkLst>
        </pc:spChg>
        <pc:spChg chg="mod">
          <ac:chgData name="thanh thuy" userId="21da58919a8cb532" providerId="LiveId" clId="{F29D1F8F-4F46-461F-828E-734466840E85}" dt="2024-12-02T22:17:08.538" v="8750" actId="20577"/>
          <ac:spMkLst>
            <pc:docMk/>
            <pc:sldMk cId="3949800583" sldId="440"/>
            <ac:spMk id="21" creationId="{E4C629B7-43AC-CD1C-4D1E-F36EB026683D}"/>
          </ac:spMkLst>
        </pc:spChg>
        <pc:spChg chg="mod">
          <ac:chgData name="thanh thuy" userId="21da58919a8cb532" providerId="LiveId" clId="{F29D1F8F-4F46-461F-828E-734466840E85}" dt="2024-12-02T22:32:11.555" v="9028" actId="20577"/>
          <ac:spMkLst>
            <pc:docMk/>
            <pc:sldMk cId="3949800583" sldId="440"/>
            <ac:spMk id="66" creationId="{1A0290C4-F87A-863E-C1CC-004C2990EBEB}"/>
          </ac:spMkLst>
        </pc:spChg>
        <pc:spChg chg="mod">
          <ac:chgData name="thanh thuy" userId="21da58919a8cb532" providerId="LiveId" clId="{F29D1F8F-4F46-461F-828E-734466840E85}" dt="2024-12-03T05:45:25.353" v="9483" actId="1035"/>
          <ac:spMkLst>
            <pc:docMk/>
            <pc:sldMk cId="3949800583" sldId="440"/>
            <ac:spMk id="71" creationId="{209F3280-2D24-37C0-5C25-4FB47EA6370E}"/>
          </ac:spMkLst>
        </pc:spChg>
        <pc:grpChg chg="add mod">
          <ac:chgData name="thanh thuy" userId="21da58919a8cb532" providerId="LiveId" clId="{F29D1F8F-4F46-461F-828E-734466840E85}" dt="2024-12-03T05:44:41.257" v="9475"/>
          <ac:grpSpMkLst>
            <pc:docMk/>
            <pc:sldMk cId="3949800583" sldId="440"/>
            <ac:grpSpMk id="4" creationId="{D8C7F873-0F47-92C0-7FE2-CF806F815260}"/>
          </ac:grpSpMkLst>
        </pc:grpChg>
        <pc:grpChg chg="add mod">
          <ac:chgData name="thanh thuy" userId="21da58919a8cb532" providerId="LiveId" clId="{F29D1F8F-4F46-461F-828E-734466840E85}" dt="2024-12-02T22:36:40.441" v="9137" actId="164"/>
          <ac:grpSpMkLst>
            <pc:docMk/>
            <pc:sldMk cId="3949800583" sldId="440"/>
            <ac:grpSpMk id="9" creationId="{BB9A6FEA-E1E8-C2BD-ACF3-88E03143405A}"/>
          </ac:grpSpMkLst>
        </pc:grpChg>
        <pc:graphicFrameChg chg="add mod">
          <ac:chgData name="thanh thuy" userId="21da58919a8cb532" providerId="LiveId" clId="{F29D1F8F-4F46-461F-828E-734466840E85}" dt="2024-12-03T05:45:35.493" v="9498" actId="1035"/>
          <ac:graphicFrameMkLst>
            <pc:docMk/>
            <pc:sldMk cId="3949800583" sldId="440"/>
            <ac:graphicFrameMk id="7" creationId="{97489B54-8BB4-25E5-E6C7-5F700F0902D9}"/>
          </ac:graphicFrameMkLst>
        </pc:graphicFrameChg>
        <pc:graphicFrameChg chg="add mod">
          <ac:chgData name="thanh thuy" userId="21da58919a8cb532" providerId="LiveId" clId="{F29D1F8F-4F46-461F-828E-734466840E85}" dt="2024-12-03T05:45:31.921" v="9492" actId="1035"/>
          <ac:graphicFrameMkLst>
            <pc:docMk/>
            <pc:sldMk cId="3949800583" sldId="440"/>
            <ac:graphicFrameMk id="8" creationId="{6C35EFD1-8BCA-B162-8F0F-9A3520CE209F}"/>
          </ac:graphicFrameMkLst>
        </pc:graphicFrameChg>
        <pc:picChg chg="add mod">
          <ac:chgData name="thanh thuy" userId="21da58919a8cb532" providerId="LiveId" clId="{F29D1F8F-4F46-461F-828E-734466840E85}" dt="2024-12-02T23:15:02.923" v="9411" actId="1076"/>
          <ac:picMkLst>
            <pc:docMk/>
            <pc:sldMk cId="3949800583" sldId="440"/>
            <ac:picMk id="10" creationId="{FD804975-8514-D740-F883-C7CB37B2E195}"/>
          </ac:picMkLst>
        </pc:picChg>
      </pc:sldChg>
      <pc:sldChg chg="new ord">
        <pc:chgData name="thanh thuy" userId="21da58919a8cb532" providerId="LiveId" clId="{F29D1F8F-4F46-461F-828E-734466840E85}" dt="2024-12-02T22:39:09.764" v="9150"/>
        <pc:sldMkLst>
          <pc:docMk/>
          <pc:sldMk cId="465227101" sldId="441"/>
        </pc:sldMkLst>
      </pc:sldChg>
      <pc:sldChg chg="add del">
        <pc:chgData name="thanh thuy" userId="21da58919a8cb532" providerId="LiveId" clId="{F29D1F8F-4F46-461F-828E-734466840E85}" dt="2024-12-02T22:59:43.154" v="9335" actId="47"/>
        <pc:sldMkLst>
          <pc:docMk/>
          <pc:sldMk cId="1625068270" sldId="442"/>
        </pc:sldMkLst>
      </pc:sldChg>
      <pc:sldChg chg="addSp delSp modSp add mod ord">
        <pc:chgData name="thanh thuy" userId="21da58919a8cb532" providerId="LiveId" clId="{F29D1F8F-4F46-461F-828E-734466840E85}" dt="2024-12-03T03:56:07.909" v="9443" actId="164"/>
        <pc:sldMkLst>
          <pc:docMk/>
          <pc:sldMk cId="3198709389" sldId="442"/>
        </pc:sldMkLst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3" creationId="{87C3C034-EC63-C5B8-F697-51BAB7C0080F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5" creationId="{2B7EC2C2-B0D3-5B74-FC01-CEA74F0D3166}"/>
          </ac:spMkLst>
        </pc:spChg>
        <pc:spChg chg="add 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6" creationId="{52D19492-D883-058F-4C44-034A11AFCBE6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8" creationId="{829F57B0-634B-AA3C-2E82-6991B0DD643F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9" creationId="{38FA6F90-A4DF-652F-FEF0-BD847F587A95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11" creationId="{4E5733CA-8E95-E27D-4217-48D14EE2896F}"/>
          </ac:spMkLst>
        </pc:spChg>
        <pc:spChg chg="add 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12" creationId="{5C2B50B3-0981-0863-03B9-828D1F544BCC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14" creationId="{7459E06A-3E47-1593-2208-90B9A509E035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15" creationId="{CC3058D8-49C2-8555-1581-FAA5A7142169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16" creationId="{40D8204B-0A84-0EC1-5B72-DDCBF7A5DE04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17" creationId="{EDCE61EC-A196-8A91-49AD-56616978D2AF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19" creationId="{741B3BB6-A177-AC25-8CB7-22F510D3D02E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20" creationId="{E022B05F-AF78-9AA1-81F1-0F999ACB56F8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21" creationId="{620CE27B-763E-4AC8-2E64-38F8634DA5B4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22" creationId="{8730F678-C497-A405-660F-88DBE18F83B7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24" creationId="{499869B0-D7AC-B4C6-61A8-DC8E332811FC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25" creationId="{F5E4757F-B8C9-CA43-605B-75D496651F8B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26" creationId="{589A1C95-9FCA-6BF6-3E06-14B8383D2110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27" creationId="{9A1086F8-BC6B-B7A3-54DE-EA7D30E304D2}"/>
          </ac:spMkLst>
        </pc:spChg>
        <pc:spChg chg="add mod topLvl">
          <ac:chgData name="thanh thuy" userId="21da58919a8cb532" providerId="LiveId" clId="{F29D1F8F-4F46-461F-828E-734466840E85}" dt="2024-12-03T03:56:07.909" v="9443" actId="164"/>
          <ac:spMkLst>
            <pc:docMk/>
            <pc:sldMk cId="3198709389" sldId="442"/>
            <ac:spMk id="28" creationId="{523BD562-B1BB-6D05-9F49-B55B4B738CFD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29" creationId="{981A1777-FA77-95FA-ADE7-1C32536E4600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30" creationId="{8C73C492-E95C-FE92-8192-51D846B42590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46" creationId="{7C27C9B5-C9E9-C3DF-EEF7-FD468FEC5BAB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47" creationId="{C12D3BD3-10E0-A20E-F33A-8D675CBD2F71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48" creationId="{2F604B29-BBFC-2294-BC7E-AA6245A5729F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49" creationId="{230ED223-5324-6549-EA26-0F00F86494C5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50" creationId="{0E3630DA-4DA4-C713-4D2A-2CBD13C63915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51" creationId="{4B96AE81-3414-2F37-474E-24BBACC63111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52" creationId="{7A17173F-DDED-01BC-45DF-E652DE421A0A}"/>
          </ac:spMkLst>
        </pc:spChg>
        <pc:spChg chg="mod topLvl">
          <ac:chgData name="thanh thuy" userId="21da58919a8cb532" providerId="LiveId" clId="{F29D1F8F-4F46-461F-828E-734466840E85}" dt="2024-12-03T03:55:52.911" v="9442" actId="165"/>
          <ac:spMkLst>
            <pc:docMk/>
            <pc:sldMk cId="3198709389" sldId="442"/>
            <ac:spMk id="53" creationId="{01EB1A17-5A69-D06D-6FC5-F16F52F8429D}"/>
          </ac:spMkLst>
        </pc:spChg>
        <pc:grpChg chg="add mod">
          <ac:chgData name="thanh thuy" userId="21da58919a8cb532" providerId="LiveId" clId="{F29D1F8F-4F46-461F-828E-734466840E85}" dt="2024-12-03T03:56:07.909" v="9443" actId="164"/>
          <ac:grpSpMkLst>
            <pc:docMk/>
            <pc:sldMk cId="3198709389" sldId="442"/>
            <ac:grpSpMk id="33" creationId="{88D4BA98-506F-99A0-E5A8-2D42CBB7F5DC}"/>
          </ac:grpSpMkLst>
        </pc:grpChg>
        <pc:graphicFrameChg chg="add mod topLvl">
          <ac:chgData name="thanh thuy" userId="21da58919a8cb532" providerId="LiveId" clId="{F29D1F8F-4F46-461F-828E-734466840E85}" dt="2024-12-03T03:56:07.909" v="9443" actId="164"/>
          <ac:graphicFrameMkLst>
            <pc:docMk/>
            <pc:sldMk cId="3198709389" sldId="442"/>
            <ac:graphicFrameMk id="31" creationId="{4B60BDE8-ACD3-55B0-4622-17F6BA5687C1}"/>
          </ac:graphicFrameMkLst>
        </pc:graphicFrameChg>
        <pc:graphicFrameChg chg="mod topLvl">
          <ac:chgData name="thanh thuy" userId="21da58919a8cb532" providerId="LiveId" clId="{F29D1F8F-4F46-461F-828E-734466840E85}" dt="2024-12-03T03:55:52.911" v="9442" actId="165"/>
          <ac:graphicFrameMkLst>
            <pc:docMk/>
            <pc:sldMk cId="3198709389" sldId="442"/>
            <ac:graphicFrameMk id="56" creationId="{4B33D748-A6E1-5B20-16AD-01448E34BA58}"/>
          </ac:graphicFrameMkLst>
        </pc:graphicFrameChg>
        <pc:picChg chg="add mod topLvl">
          <ac:chgData name="thanh thuy" userId="21da58919a8cb532" providerId="LiveId" clId="{F29D1F8F-4F46-461F-828E-734466840E85}" dt="2024-12-03T03:56:07.909" v="9443" actId="164"/>
          <ac:picMkLst>
            <pc:docMk/>
            <pc:sldMk cId="3198709389" sldId="442"/>
            <ac:picMk id="4" creationId="{1B08B1DF-AA48-5696-2031-0EDCB088FC61}"/>
          </ac:picMkLst>
        </pc:picChg>
        <pc:picChg chg="mod topLvl">
          <ac:chgData name="thanh thuy" userId="21da58919a8cb532" providerId="LiveId" clId="{F29D1F8F-4F46-461F-828E-734466840E85}" dt="2024-12-03T03:55:52.911" v="9442" actId="165"/>
          <ac:picMkLst>
            <pc:docMk/>
            <pc:sldMk cId="3198709389" sldId="442"/>
            <ac:picMk id="10" creationId="{8EC8CA67-1455-9AD0-F6A0-849744576332}"/>
          </ac:picMkLst>
        </pc:picChg>
        <pc:cxnChg chg="mod topLvl">
          <ac:chgData name="thanh thuy" userId="21da58919a8cb532" providerId="LiveId" clId="{F29D1F8F-4F46-461F-828E-734466840E85}" dt="2024-12-03T03:55:52.911" v="9442" actId="165"/>
          <ac:cxnSpMkLst>
            <pc:docMk/>
            <pc:sldMk cId="3198709389" sldId="442"/>
            <ac:cxnSpMk id="2" creationId="{7E21CC13-8D3D-AA8A-E150-6EEB2C6628D4}"/>
          </ac:cxnSpMkLst>
        </pc:cxnChg>
        <pc:cxnChg chg="add mod topLvl">
          <ac:chgData name="thanh thuy" userId="21da58919a8cb532" providerId="LiveId" clId="{F29D1F8F-4F46-461F-828E-734466840E85}" dt="2024-12-03T03:55:52.911" v="9442" actId="165"/>
          <ac:cxnSpMkLst>
            <pc:docMk/>
            <pc:sldMk cId="3198709389" sldId="442"/>
            <ac:cxnSpMk id="7" creationId="{EB1F018B-485E-2B09-7804-4CA1B6D28E61}"/>
          </ac:cxnSpMkLst>
        </pc:cxnChg>
        <pc:cxnChg chg="add mod topLvl">
          <ac:chgData name="thanh thuy" userId="21da58919a8cb532" providerId="LiveId" clId="{F29D1F8F-4F46-461F-828E-734466840E85}" dt="2024-12-03T03:56:07.909" v="9443" actId="164"/>
          <ac:cxnSpMkLst>
            <pc:docMk/>
            <pc:sldMk cId="3198709389" sldId="442"/>
            <ac:cxnSpMk id="13" creationId="{2C58BF58-21DC-D58E-4D07-7138C9C6858F}"/>
          </ac:cxnSpMkLst>
        </pc:cxnChg>
        <pc:cxnChg chg="add mod topLvl">
          <ac:chgData name="thanh thuy" userId="21da58919a8cb532" providerId="LiveId" clId="{F29D1F8F-4F46-461F-828E-734466840E85}" dt="2024-12-03T03:56:07.909" v="9443" actId="164"/>
          <ac:cxnSpMkLst>
            <pc:docMk/>
            <pc:sldMk cId="3198709389" sldId="442"/>
            <ac:cxnSpMk id="18" creationId="{1171F8D5-E101-CB32-2790-97E8A1075E52}"/>
          </ac:cxnSpMkLst>
        </pc:cxnChg>
        <pc:cxnChg chg="add mod topLvl">
          <ac:chgData name="thanh thuy" userId="21da58919a8cb532" providerId="LiveId" clId="{F29D1F8F-4F46-461F-828E-734466840E85}" dt="2024-12-03T03:56:07.909" v="9443" actId="164"/>
          <ac:cxnSpMkLst>
            <pc:docMk/>
            <pc:sldMk cId="3198709389" sldId="442"/>
            <ac:cxnSpMk id="23" creationId="{DB403966-2877-DAB1-03B6-AA3ACF6CAEFC}"/>
          </ac:cxnSpMkLst>
        </pc:cxnChg>
        <pc:cxnChg chg="mod topLvl">
          <ac:chgData name="thanh thuy" userId="21da58919a8cb532" providerId="LiveId" clId="{F29D1F8F-4F46-461F-828E-734466840E85}" dt="2024-12-03T03:55:52.911" v="9442" actId="165"/>
          <ac:cxnSpMkLst>
            <pc:docMk/>
            <pc:sldMk cId="3198709389" sldId="442"/>
            <ac:cxnSpMk id="39" creationId="{C05BDA6C-226D-832C-D7BD-2E0DC4EAFB1E}"/>
          </ac:cxnSpMkLst>
        </pc:cxnChg>
        <pc:cxnChg chg="mod topLvl">
          <ac:chgData name="thanh thuy" userId="21da58919a8cb532" providerId="LiveId" clId="{F29D1F8F-4F46-461F-828E-734466840E85}" dt="2024-12-03T03:55:52.911" v="9442" actId="165"/>
          <ac:cxnSpMkLst>
            <pc:docMk/>
            <pc:sldMk cId="3198709389" sldId="442"/>
            <ac:cxnSpMk id="42" creationId="{B25324E6-B7A1-0830-B668-C37AE5655EB8}"/>
          </ac:cxnSpMkLst>
        </pc:cxnChg>
        <pc:cxnChg chg="mod topLvl">
          <ac:chgData name="thanh thuy" userId="21da58919a8cb532" providerId="LiveId" clId="{F29D1F8F-4F46-461F-828E-734466840E85}" dt="2024-12-03T03:55:52.911" v="9442" actId="165"/>
          <ac:cxnSpMkLst>
            <pc:docMk/>
            <pc:sldMk cId="3198709389" sldId="442"/>
            <ac:cxnSpMk id="44" creationId="{4B884CD5-8E14-773C-B6C7-3700B189618D}"/>
          </ac:cxnSpMkLst>
        </pc:cxnChg>
      </pc:sldChg>
      <pc:sldChg chg="delSp modSp add mod ord delAnim modAnim">
        <pc:chgData name="thanh thuy" userId="21da58919a8cb532" providerId="LiveId" clId="{F29D1F8F-4F46-461F-828E-734466840E85}" dt="2024-12-03T14:54:20.378" v="9581" actId="478"/>
        <pc:sldMkLst>
          <pc:docMk/>
          <pc:sldMk cId="3894649103" sldId="443"/>
        </pc:sldMkLst>
        <pc:spChg chg="mod">
          <ac:chgData name="thanh thuy" userId="21da58919a8cb532" providerId="LiveId" clId="{F29D1F8F-4F46-461F-828E-734466840E85}" dt="2024-12-03T14:54:16.027" v="9579" actId="6549"/>
          <ac:spMkLst>
            <pc:docMk/>
            <pc:sldMk cId="3894649103" sldId="443"/>
            <ac:spMk id="6" creationId="{2557866D-F7D4-CEF9-CB49-178B5F25F940}"/>
          </ac:spMkLst>
        </pc:spChg>
      </pc:sldChg>
      <pc:sldChg chg="delSp modSp add mod ord modAnim">
        <pc:chgData name="thanh thuy" userId="21da58919a8cb532" providerId="LiveId" clId="{F29D1F8F-4F46-461F-828E-734466840E85}" dt="2024-12-03T14:51:48.396" v="9571" actId="1076"/>
        <pc:sldMkLst>
          <pc:docMk/>
          <pc:sldMk cId="2318849031" sldId="444"/>
        </pc:sldMkLst>
        <pc:spChg chg="mod">
          <ac:chgData name="thanh thuy" userId="21da58919a8cb532" providerId="LiveId" clId="{F29D1F8F-4F46-461F-828E-734466840E85}" dt="2024-12-03T14:51:29.852" v="9567" actId="1076"/>
          <ac:spMkLst>
            <pc:docMk/>
            <pc:sldMk cId="2318849031" sldId="444"/>
            <ac:spMk id="51" creationId="{F310173C-4970-CA6D-C52A-FE157EB5D422}"/>
          </ac:spMkLst>
        </pc:spChg>
        <pc:spChg chg="mod">
          <ac:chgData name="thanh thuy" userId="21da58919a8cb532" providerId="LiveId" clId="{F29D1F8F-4F46-461F-828E-734466840E85}" dt="2024-12-03T14:51:48.396" v="9571" actId="1076"/>
          <ac:spMkLst>
            <pc:docMk/>
            <pc:sldMk cId="2318849031" sldId="444"/>
            <ac:spMk id="53" creationId="{4D0036A3-4735-5FAF-BF39-7B7A8FD25282}"/>
          </ac:spMkLst>
        </pc:spChg>
      </pc:sldChg>
      <pc:sldChg chg="addSp delSp modSp add mod ord delAnim modAnim">
        <pc:chgData name="thanh thuy" userId="21da58919a8cb532" providerId="LiveId" clId="{F29D1F8F-4F46-461F-828E-734466840E85}" dt="2024-12-03T15:12:36.510" v="9764" actId="21"/>
        <pc:sldMkLst>
          <pc:docMk/>
          <pc:sldMk cId="1741181398" sldId="445"/>
        </pc:sldMkLst>
      </pc:sldChg>
      <pc:sldChg chg="addSp delSp modSp add mod delAnim modAnim">
        <pc:chgData name="thanh thuy" userId="21da58919a8cb532" providerId="LiveId" clId="{F29D1F8F-4F46-461F-828E-734466840E85}" dt="2024-12-03T15:13:55.731" v="9796" actId="1076"/>
        <pc:sldMkLst>
          <pc:docMk/>
          <pc:sldMk cId="4084477312" sldId="446"/>
        </pc:sldMkLst>
      </pc:sldChg>
      <pc:sldChg chg="addSp delSp modSp new del mod ord">
        <pc:chgData name="thanh thuy" userId="21da58919a8cb532" providerId="LiveId" clId="{F29D1F8F-4F46-461F-828E-734466840E85}" dt="2024-12-03T16:27:55.647" v="10160" actId="47"/>
        <pc:sldMkLst>
          <pc:docMk/>
          <pc:sldMk cId="990933888" sldId="447"/>
        </pc:sldMkLst>
      </pc:sldChg>
      <pc:sldChg chg="addSp delSp modSp new mod modAnim">
        <pc:chgData name="thanh thuy" userId="21da58919a8cb532" providerId="LiveId" clId="{F29D1F8F-4F46-461F-828E-734466840E85}" dt="2024-12-03T16:29:20.372" v="10241" actId="20577"/>
        <pc:sldMkLst>
          <pc:docMk/>
          <pc:sldMk cId="2497151759" sldId="448"/>
        </pc:sldMkLst>
        <pc:spChg chg="add mod">
          <ac:chgData name="thanh thuy" userId="21da58919a8cb532" providerId="LiveId" clId="{F29D1F8F-4F46-461F-828E-734466840E85}" dt="2024-12-03T16:28:20.031" v="10184" actId="1035"/>
          <ac:spMkLst>
            <pc:docMk/>
            <pc:sldMk cId="2497151759" sldId="448"/>
            <ac:spMk id="9" creationId="{41D83F5B-A89F-15B6-CA56-448FBA487A8F}"/>
          </ac:spMkLst>
        </pc:spChg>
        <pc:spChg chg="add mod">
          <ac:chgData name="thanh thuy" userId="21da58919a8cb532" providerId="LiveId" clId="{F29D1F8F-4F46-461F-828E-734466840E85}" dt="2024-12-03T16:28:20.031" v="10184" actId="1035"/>
          <ac:spMkLst>
            <pc:docMk/>
            <pc:sldMk cId="2497151759" sldId="448"/>
            <ac:spMk id="10" creationId="{CFE45143-D834-FE24-9B0A-9ABC334F6D08}"/>
          </ac:spMkLst>
        </pc:spChg>
        <pc:spChg chg="add mod">
          <ac:chgData name="thanh thuy" userId="21da58919a8cb532" providerId="LiveId" clId="{F29D1F8F-4F46-461F-828E-734466840E85}" dt="2024-12-03T16:28:20.031" v="10184" actId="1035"/>
          <ac:spMkLst>
            <pc:docMk/>
            <pc:sldMk cId="2497151759" sldId="448"/>
            <ac:spMk id="11" creationId="{3DB0792D-4543-D6DB-B24D-4C93ADA1F630}"/>
          </ac:spMkLst>
        </pc:spChg>
        <pc:spChg chg="mod">
          <ac:chgData name="thanh thuy" userId="21da58919a8cb532" providerId="LiveId" clId="{F29D1F8F-4F46-461F-828E-734466840E85}" dt="2024-12-03T16:28:20.031" v="10184" actId="1035"/>
          <ac:spMkLst>
            <pc:docMk/>
            <pc:sldMk cId="2497151759" sldId="448"/>
            <ac:spMk id="15" creationId="{017ABEED-7993-0BE7-FF11-33D3075F3979}"/>
          </ac:spMkLst>
        </pc:spChg>
        <pc:spChg chg="add mod">
          <ac:chgData name="thanh thuy" userId="21da58919a8cb532" providerId="LiveId" clId="{F29D1F8F-4F46-461F-828E-734466840E85}" dt="2024-12-03T16:28:20.031" v="10184" actId="1035"/>
          <ac:spMkLst>
            <pc:docMk/>
            <pc:sldMk cId="2497151759" sldId="448"/>
            <ac:spMk id="19" creationId="{5A13E08C-A501-1C8F-892D-580D4F425875}"/>
          </ac:spMkLst>
        </pc:spChg>
        <pc:spChg chg="add mod">
          <ac:chgData name="thanh thuy" userId="21da58919a8cb532" providerId="LiveId" clId="{F29D1F8F-4F46-461F-828E-734466840E85}" dt="2024-12-03T16:27:52.925" v="10159"/>
          <ac:spMkLst>
            <pc:docMk/>
            <pc:sldMk cId="2497151759" sldId="448"/>
            <ac:spMk id="33" creationId="{121EE932-1D82-7A1D-998A-9D65A13BE575}"/>
          </ac:spMkLst>
        </pc:spChg>
        <pc:spChg chg="mod">
          <ac:chgData name="thanh thuy" userId="21da58919a8cb532" providerId="LiveId" clId="{F29D1F8F-4F46-461F-828E-734466840E85}" dt="2024-12-03T16:27:52.925" v="10159"/>
          <ac:spMkLst>
            <pc:docMk/>
            <pc:sldMk cId="2497151759" sldId="448"/>
            <ac:spMk id="35" creationId="{AC3ACD91-350D-8BD7-5F2A-CAD829215740}"/>
          </ac:spMkLst>
        </pc:spChg>
        <pc:spChg chg="mod">
          <ac:chgData name="thanh thuy" userId="21da58919a8cb532" providerId="LiveId" clId="{F29D1F8F-4F46-461F-828E-734466840E85}" dt="2024-12-03T16:27:52.925" v="10159"/>
          <ac:spMkLst>
            <pc:docMk/>
            <pc:sldMk cId="2497151759" sldId="448"/>
            <ac:spMk id="36" creationId="{E21759A7-48D0-F3F2-0CFC-B0A4000B0CFB}"/>
          </ac:spMkLst>
        </pc:spChg>
        <pc:spChg chg="mod">
          <ac:chgData name="thanh thuy" userId="21da58919a8cb532" providerId="LiveId" clId="{F29D1F8F-4F46-461F-828E-734466840E85}" dt="2024-12-03T16:27:52.925" v="10159"/>
          <ac:spMkLst>
            <pc:docMk/>
            <pc:sldMk cId="2497151759" sldId="448"/>
            <ac:spMk id="37" creationId="{9822A9A2-6AFE-2A3B-3D1D-1EC72C2D6EA8}"/>
          </ac:spMkLst>
        </pc:spChg>
        <pc:spChg chg="add mod">
          <ac:chgData name="thanh thuy" userId="21da58919a8cb532" providerId="LiveId" clId="{F29D1F8F-4F46-461F-828E-734466840E85}" dt="2024-12-03T16:29:02.435" v="10188" actId="14100"/>
          <ac:spMkLst>
            <pc:docMk/>
            <pc:sldMk cId="2497151759" sldId="448"/>
            <ac:spMk id="38" creationId="{E4336C9D-3AC7-4994-8F91-4B2FCEE977E8}"/>
          </ac:spMkLst>
        </pc:spChg>
        <pc:spChg chg="add mod">
          <ac:chgData name="thanh thuy" userId="21da58919a8cb532" providerId="LiveId" clId="{F29D1F8F-4F46-461F-828E-734466840E85}" dt="2024-12-03T16:29:20.372" v="10241" actId="20577"/>
          <ac:spMkLst>
            <pc:docMk/>
            <pc:sldMk cId="2497151759" sldId="448"/>
            <ac:spMk id="39" creationId="{4C02E3A6-9188-8794-90BA-110E7CC2CBA5}"/>
          </ac:spMkLst>
        </pc:spChg>
        <pc:grpChg chg="add 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12" creationId="{44207CBD-0EC7-B07B-6038-C27780C81232}"/>
          </ac:grpSpMkLst>
        </pc:grpChg>
        <pc:grpChg chg="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13" creationId="{2B8BA419-8FE9-20F1-0FDE-136913A5E5C6}"/>
          </ac:grpSpMkLst>
        </pc:grpChg>
        <pc:grpChg chg="add 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26" creationId="{B0C49EFA-3063-2305-92F3-4DA9DA86CB6B}"/>
          </ac:grpSpMkLst>
        </pc:grpChg>
        <pc:grpChg chg="add 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29" creationId="{6D558863-3131-691B-CAD4-1E09912A0FD1}"/>
          </ac:grpSpMkLst>
        </pc:grpChg>
        <pc:grpChg chg="add 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30" creationId="{F7F2D053-0F6E-D773-103B-14503C76B2C0}"/>
          </ac:grpSpMkLst>
        </pc:grpChg>
        <pc:grpChg chg="add 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31" creationId="{FD453217-3538-A278-B342-4595C38CA09A}"/>
          </ac:grpSpMkLst>
        </pc:grpChg>
        <pc:grpChg chg="add mod">
          <ac:chgData name="thanh thuy" userId="21da58919a8cb532" providerId="LiveId" clId="{F29D1F8F-4F46-461F-828E-734466840E85}" dt="2024-12-03T16:28:20.031" v="10184" actId="1035"/>
          <ac:grpSpMkLst>
            <pc:docMk/>
            <pc:sldMk cId="2497151759" sldId="448"/>
            <ac:grpSpMk id="32" creationId="{2B780B69-7779-BB99-8978-785183A9B345}"/>
          </ac:grpSpMkLst>
        </pc:grpChg>
        <pc:grpChg chg="add mod">
          <ac:chgData name="thanh thuy" userId="21da58919a8cb532" providerId="LiveId" clId="{F29D1F8F-4F46-461F-828E-734466840E85}" dt="2024-12-03T16:27:52.925" v="10159"/>
          <ac:grpSpMkLst>
            <pc:docMk/>
            <pc:sldMk cId="2497151759" sldId="448"/>
            <ac:grpSpMk id="34" creationId="{59D66EBF-5A73-3A6A-453E-D4AF2CF124F3}"/>
          </ac:grpSpMkLst>
        </pc:grpChg>
        <pc:picChg chg="add mod">
          <ac:chgData name="thanh thuy" userId="21da58919a8cb532" providerId="LiveId" clId="{F29D1F8F-4F46-461F-828E-734466840E85}" dt="2024-12-03T16:28:20.031" v="10184" actId="1035"/>
          <ac:picMkLst>
            <pc:docMk/>
            <pc:sldMk cId="2497151759" sldId="448"/>
            <ac:picMk id="3073" creationId="{822E9443-ACAB-F5EA-1BFE-B4E703F9F7E5}"/>
          </ac:picMkLst>
        </pc:picChg>
        <pc:picChg chg="add mod">
          <ac:chgData name="thanh thuy" userId="21da58919a8cb532" providerId="LiveId" clId="{F29D1F8F-4F46-461F-828E-734466840E85}" dt="2024-12-03T16:28:20.031" v="10184" actId="1035"/>
          <ac:picMkLst>
            <pc:docMk/>
            <pc:sldMk cId="2497151759" sldId="448"/>
            <ac:picMk id="3074" creationId="{587934D4-20EC-27BF-2CA0-140FB77A7E48}"/>
          </ac:picMkLst>
        </pc:picChg>
        <pc:picChg chg="add mod">
          <ac:chgData name="thanh thuy" userId="21da58919a8cb532" providerId="LiveId" clId="{F29D1F8F-4F46-461F-828E-734466840E85}" dt="2024-12-03T16:28:20.031" v="10184" actId="1035"/>
          <ac:picMkLst>
            <pc:docMk/>
            <pc:sldMk cId="2497151759" sldId="448"/>
            <ac:picMk id="3079" creationId="{09399D49-F777-2073-A9FA-C7740F64249C}"/>
          </ac:picMkLst>
        </pc:picChg>
        <pc:cxnChg chg="add 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5" creationId="{52A5A84B-EC91-0162-ADE6-6BA089F4DC84}"/>
          </ac:cxnSpMkLst>
        </pc:cxnChg>
        <pc:cxnChg chg="add 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6" creationId="{6D824444-0192-42EC-AA77-8D625DCCE9B2}"/>
          </ac:cxnSpMkLst>
        </pc:cxnChg>
        <pc:cxnChg chg="add 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7" creationId="{F4FD9B21-92F0-FD4F-2C92-A90B643FF440}"/>
          </ac:cxnSpMkLst>
        </pc:cxnChg>
        <pc:cxnChg chg="add 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8" creationId="{ECC39CFB-7D3D-7AF1-1077-EA19155C799A}"/>
          </ac:cxnSpMkLst>
        </pc:cxnChg>
        <pc:cxnChg chg="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14" creationId="{915C1F9F-1A31-35FA-5C40-94F473CFA816}"/>
          </ac:cxnSpMkLst>
        </pc:cxnChg>
        <pc:cxnChg chg="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16" creationId="{9F846373-C660-F8C1-4772-209229ECC345}"/>
          </ac:cxnSpMkLst>
        </pc:cxnChg>
        <pc:cxnChg chg="add 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17" creationId="{A7B761CD-0DF3-B9EF-9285-6F997DCBC657}"/>
          </ac:cxnSpMkLst>
        </pc:cxnChg>
        <pc:cxnChg chg="add mod">
          <ac:chgData name="thanh thuy" userId="21da58919a8cb532" providerId="LiveId" clId="{F29D1F8F-4F46-461F-828E-734466840E85}" dt="2024-12-03T16:28:20.031" v="10184" actId="1035"/>
          <ac:cxnSpMkLst>
            <pc:docMk/>
            <pc:sldMk cId="2497151759" sldId="448"/>
            <ac:cxnSpMk id="18" creationId="{41EFBF4D-E7D4-3511-C9AD-40012C404435}"/>
          </ac:cxnSpMkLst>
        </pc:cxnChg>
      </pc:sldChg>
      <pc:sldChg chg="addSp delSp modSp new mod ord delAnim modAnim">
        <pc:chgData name="thanh thuy" userId="21da58919a8cb532" providerId="LiveId" clId="{F29D1F8F-4F46-461F-828E-734466840E85}" dt="2024-12-03T16:41:21.851" v="10388" actId="14100"/>
        <pc:sldMkLst>
          <pc:docMk/>
          <pc:sldMk cId="2542288179" sldId="449"/>
        </pc:sldMkLst>
        <pc:spChg chg="add mod">
          <ac:chgData name="thanh thuy" userId="21da58919a8cb532" providerId="LiveId" clId="{F29D1F8F-4F46-461F-828E-734466840E85}" dt="2024-12-03T16:35:34.299" v="10374"/>
          <ac:spMkLst>
            <pc:docMk/>
            <pc:sldMk cId="2542288179" sldId="449"/>
            <ac:spMk id="6" creationId="{63CC949D-ACFD-7A88-A317-68A669799D8E}"/>
          </ac:spMkLst>
        </pc:spChg>
        <pc:spChg chg="add mod">
          <ac:chgData name="thanh thuy" userId="21da58919a8cb532" providerId="LiveId" clId="{F29D1F8F-4F46-461F-828E-734466840E85}" dt="2024-12-03T16:35:34.299" v="10374"/>
          <ac:spMkLst>
            <pc:docMk/>
            <pc:sldMk cId="2542288179" sldId="449"/>
            <ac:spMk id="7" creationId="{41F2F50B-C948-471E-10A7-DAC7046A3A1A}"/>
          </ac:spMkLst>
        </pc:spChg>
        <pc:spChg chg="add mod">
          <ac:chgData name="thanh thuy" userId="21da58919a8cb532" providerId="LiveId" clId="{F29D1F8F-4F46-461F-828E-734466840E85}" dt="2024-12-03T16:35:39.664" v="10375"/>
          <ac:spMkLst>
            <pc:docMk/>
            <pc:sldMk cId="2542288179" sldId="449"/>
            <ac:spMk id="8" creationId="{E1E332FE-2656-02EC-9161-C9D92830EBD7}"/>
          </ac:spMkLst>
        </pc:spChg>
        <pc:picChg chg="add mod">
          <ac:chgData name="thanh thuy" userId="21da58919a8cb532" providerId="LiveId" clId="{F29D1F8F-4F46-461F-828E-734466840E85}" dt="2024-12-03T16:41:21.851" v="10388" actId="14100"/>
          <ac:picMkLst>
            <pc:docMk/>
            <pc:sldMk cId="2542288179" sldId="449"/>
            <ac:picMk id="10" creationId="{D467BB3D-010D-6280-DFBB-C056F9D52F86}"/>
          </ac:picMkLst>
        </pc:picChg>
      </pc:sldChg>
    </pc:docChg>
  </pc:docChgLst>
  <pc:docChgLst>
    <pc:chgData name="thanh thuy" userId="21da58919a8cb532" providerId="LiveId" clId="{2AC6823F-89DE-4CD9-9600-4F05DDB0FB6B}"/>
    <pc:docChg chg="undo redo custSel delSld modSld">
      <pc:chgData name="thanh thuy" userId="21da58919a8cb532" providerId="LiveId" clId="{2AC6823F-89DE-4CD9-9600-4F05DDB0FB6B}" dt="2024-12-03T16:57:57.639" v="26" actId="14100"/>
      <pc:docMkLst>
        <pc:docMk/>
      </pc:docMkLst>
      <pc:sldChg chg="modSp mod">
        <pc:chgData name="thanh thuy" userId="21da58919a8cb532" providerId="LiveId" clId="{2AC6823F-89DE-4CD9-9600-4F05DDB0FB6B}" dt="2024-12-03T16:57:57.639" v="26" actId="14100"/>
        <pc:sldMkLst>
          <pc:docMk/>
          <pc:sldMk cId="2913593903" sldId="403"/>
        </pc:sldMkLst>
        <pc:spChg chg="mod">
          <ac:chgData name="thanh thuy" userId="21da58919a8cb532" providerId="LiveId" clId="{2AC6823F-89DE-4CD9-9600-4F05DDB0FB6B}" dt="2024-12-03T16:56:10.289" v="3" actId="21"/>
          <ac:spMkLst>
            <pc:docMk/>
            <pc:sldMk cId="2913593903" sldId="403"/>
            <ac:spMk id="2" creationId="{3D91A5CA-966B-266F-0DE9-1521681D998E}"/>
          </ac:spMkLst>
        </pc:spChg>
        <pc:spChg chg="mod">
          <ac:chgData name="thanh thuy" userId="21da58919a8cb532" providerId="LiveId" clId="{2AC6823F-89DE-4CD9-9600-4F05DDB0FB6B}" dt="2024-12-03T16:57:21.704" v="21" actId="14100"/>
          <ac:spMkLst>
            <pc:docMk/>
            <pc:sldMk cId="2913593903" sldId="403"/>
            <ac:spMk id="11" creationId="{B256D7B1-C1A0-C05A-D043-9556CB4B0AED}"/>
          </ac:spMkLst>
        </pc:spChg>
        <pc:spChg chg="mod">
          <ac:chgData name="thanh thuy" userId="21da58919a8cb532" providerId="LiveId" clId="{2AC6823F-89DE-4CD9-9600-4F05DDB0FB6B}" dt="2024-12-03T16:57:11.987" v="20" actId="1076"/>
          <ac:spMkLst>
            <pc:docMk/>
            <pc:sldMk cId="2913593903" sldId="403"/>
            <ac:spMk id="12" creationId="{4EA700AC-7553-DBD0-F6EF-6B818C55E2D4}"/>
          </ac:spMkLst>
        </pc:spChg>
        <pc:grpChg chg="mod">
          <ac:chgData name="thanh thuy" userId="21da58919a8cb532" providerId="LiveId" clId="{2AC6823F-89DE-4CD9-9600-4F05DDB0FB6B}" dt="2024-12-03T16:57:41.362" v="23" actId="14100"/>
          <ac:grpSpMkLst>
            <pc:docMk/>
            <pc:sldMk cId="2913593903" sldId="403"/>
            <ac:grpSpMk id="4" creationId="{95346403-2D1B-589D-A9C3-4017564F7FE7}"/>
          </ac:grpSpMkLst>
        </pc:grpChg>
        <pc:grpChg chg="mod">
          <ac:chgData name="thanh thuy" userId="21da58919a8cb532" providerId="LiveId" clId="{2AC6823F-89DE-4CD9-9600-4F05DDB0FB6B}" dt="2024-12-03T16:57:36.614" v="22" actId="14100"/>
          <ac:grpSpMkLst>
            <pc:docMk/>
            <pc:sldMk cId="2913593903" sldId="403"/>
            <ac:grpSpMk id="9" creationId="{E681374F-B90C-2B89-EEE7-DE108B82354E}"/>
          </ac:grpSpMkLst>
        </pc:grpChg>
        <pc:grpChg chg="mod">
          <ac:chgData name="thanh thuy" userId="21da58919a8cb532" providerId="LiveId" clId="{2AC6823F-89DE-4CD9-9600-4F05DDB0FB6B}" dt="2024-12-03T16:57:57.639" v="26" actId="14100"/>
          <ac:grpSpMkLst>
            <pc:docMk/>
            <pc:sldMk cId="2913593903" sldId="403"/>
            <ac:grpSpMk id="14" creationId="{64A173BC-2B06-07AB-89DC-BD8BBA296DD1}"/>
          </ac:grpSpMkLst>
        </pc:grpChg>
      </pc:sldChg>
      <pc:sldChg chg="del">
        <pc:chgData name="thanh thuy" userId="21da58919a8cb532" providerId="LiveId" clId="{2AC6823F-89DE-4CD9-9600-4F05DDB0FB6B}" dt="2024-12-03T16:53:45.148" v="2" actId="47"/>
        <pc:sldMkLst>
          <pc:docMk/>
          <pc:sldMk cId="1741181398" sldId="445"/>
        </pc:sldMkLst>
      </pc:sldChg>
      <pc:sldChg chg="del modAnim">
        <pc:chgData name="thanh thuy" userId="21da58919a8cb532" providerId="LiveId" clId="{2AC6823F-89DE-4CD9-9600-4F05DDB0FB6B}" dt="2024-12-03T16:53:39.473" v="1" actId="47"/>
        <pc:sldMkLst>
          <pc:docMk/>
          <pc:sldMk cId="4084477312" sldId="446"/>
        </pc:sldMkLst>
      </pc:sldChg>
    </pc:docChg>
  </pc:docChgLst>
  <pc:docChgLst>
    <pc:chgData name="thanh thuy" userId="21da58919a8cb532" providerId="LiveId" clId="{E365A019-B72B-484E-AC15-1B902472FF54}"/>
    <pc:docChg chg="custSel modSld">
      <pc:chgData name="thanh thuy" userId="21da58919a8cb532" providerId="LiveId" clId="{E365A019-B72B-484E-AC15-1B902472FF54}" dt="2025-02-16T08:28:43.392" v="14" actId="1076"/>
      <pc:docMkLst>
        <pc:docMk/>
      </pc:docMkLst>
      <pc:sldChg chg="modSp mod">
        <pc:chgData name="thanh thuy" userId="21da58919a8cb532" providerId="LiveId" clId="{E365A019-B72B-484E-AC15-1B902472FF54}" dt="2025-02-16T08:28:43.392" v="14" actId="1076"/>
        <pc:sldMkLst>
          <pc:docMk/>
          <pc:sldMk cId="3120712074" sldId="400"/>
        </pc:sldMkLst>
        <pc:spChg chg="mod">
          <ac:chgData name="thanh thuy" userId="21da58919a8cb532" providerId="LiveId" clId="{E365A019-B72B-484E-AC15-1B902472FF54}" dt="2025-02-16T08:28:43.392" v="14" actId="1076"/>
          <ac:spMkLst>
            <pc:docMk/>
            <pc:sldMk cId="3120712074" sldId="400"/>
            <ac:spMk id="50" creationId="{CCF871A2-D4E7-C686-07F7-39D1F5A682E1}"/>
          </ac:spMkLst>
        </pc:spChg>
      </pc:sldChg>
      <pc:sldChg chg="modSp mod">
        <pc:chgData name="thanh thuy" userId="21da58919a8cb532" providerId="LiveId" clId="{E365A019-B72B-484E-AC15-1B902472FF54}" dt="2025-02-16T08:28:13.028" v="1" actId="20577"/>
        <pc:sldMkLst>
          <pc:docMk/>
          <pc:sldMk cId="961164165" sldId="401"/>
        </pc:sldMkLst>
        <pc:spChg chg="mod">
          <ac:chgData name="thanh thuy" userId="21da58919a8cb532" providerId="LiveId" clId="{E365A019-B72B-484E-AC15-1B902472FF54}" dt="2025-02-16T08:28:13.028" v="1" actId="20577"/>
          <ac:spMkLst>
            <pc:docMk/>
            <pc:sldMk cId="961164165" sldId="401"/>
            <ac:spMk id="50" creationId="{352DD0DB-29CF-3C3F-B102-2DF61A8FF22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63C8F8-B424-059F-1D37-5EE585CD6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D1BCFE3-7753-CAC7-C0F6-4B007C8D2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661C95-BE1B-6E86-9768-A24C1352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C9CC87-62DC-239C-DDCD-07F2EEDE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546BD1-2A3C-EA6B-AC56-E3D0115A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3667C4-96FC-4856-469C-D19B8781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89A0FEB-E945-1754-EB2F-7C3560F71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B4D134-1E1D-3859-5181-033AC69E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017867-28FE-935F-1A50-270754E7F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EDB2CB-E333-A739-3098-86713C98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FE35110-1514-C64D-089C-A2EBB1068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4B9BBB1-3647-A48C-8600-2DF7D889A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B357AB-918C-B868-0FE7-AE7AFFA0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3A6D4C-B722-E2BE-4D16-F4C4EDAC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18204C-83A6-7C54-12C5-AC4E6068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08A9C4-76AB-F90C-35F7-DBA7367D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4A195D5-DAF9-CD6D-AF4C-57F041BE0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417947-4EDB-EE05-03CB-71FD539B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2BD143-B839-CD55-535F-FEFBFC09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C44AF9-EDBC-C733-3C05-C1723E81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9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F60133-9914-563D-FEA8-C3C686F0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DA22A5C-B60B-914A-6A3F-327AADD3E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05CE1A-2025-47BE-70E1-BF5EEE8B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52859F-ABF7-10E2-3D20-1DD15E8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869A4DA-EA64-5658-5FA4-33BC5D1C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D46AD4-E106-75D1-F6C6-2B3EB1F0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9CB706-1BBB-F865-C221-EBFA8BCF8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8F680C7-6A06-13CD-EAEE-B624B7A5D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DE62F4-15FF-FC52-0C0C-AA086AC7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C3D2E9-5A6A-0800-9990-05DD126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216B7B-9FA1-F843-5340-5F7F8538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5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1286D9-C2EE-1A6E-492C-8205041A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CBB48D-EB4C-6F8F-ECD2-78CF5CAB2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070AD4-DC76-AA93-1D0F-830DEFABB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C091829-64F3-9E71-EECF-35DF45F9A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B8E4F99-CCBA-0C10-349E-0A6655366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C11F459-E878-B83C-62E6-AAB3353A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A084B32-4F8E-27F0-588C-0709E51B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B9571C-39BC-6EEE-7DD9-E7D18284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1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B31787-7F0C-F761-D881-03EA268B9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07E282-3375-8B8C-0059-002A7B56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95FC26F-9F2F-E1FD-0F7B-FF9FD9DA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EE582D4-623E-B560-7443-88D5F964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5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73E5AE6-23CB-9DCA-1F1D-001EDA83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13859D-EA00-3655-C56C-DB47784A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78FA20-E6AC-5D48-CAC6-768C463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2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E49347-1ECC-BB09-62C4-F3766350C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70A49A-C503-F9F4-CAEC-8DCAB4049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2B9C5D-DEAA-8CE8-CF3B-A706B1D96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E1CF3FB-C18E-BF25-7D9E-DF0AF10D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8AC2526-4359-3A50-5DE5-560CD84A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1232D0A-28D3-EF95-A400-CA709BF1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432E6D-2EFF-7A00-B576-193CFEE1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51965FD-2155-7BA6-D75B-9EB6F3C39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0983D69-CFA2-1C6D-C925-C712EF682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CFC83D9-0A23-6711-F21E-77907209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AD6D5D-EE97-BA18-82E7-941307BA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7BA1D99-BDB7-B279-C081-E29F7937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9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EE82571-715C-63A8-CA90-32A6FA36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07C45-0494-68E9-F973-6B78FC853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90DD29-49E4-33D6-5FF2-202A76056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8D973C-45B2-4C54-B645-7190EAA3812D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63E65A-EE4A-65C6-4A7F-A0BAB8B64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884D50-9A95-01AD-4986-95F7FDD6E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6A79C-C6B6-4C1E-8F22-7BCECCC79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9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32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44.png"/><Relationship Id="rId12" Type="http://schemas.openxmlformats.org/officeDocument/2006/relationships/image" Target="../media/image14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10" Type="http://schemas.openxmlformats.org/officeDocument/2006/relationships/image" Target="../media/image14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1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8.png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39.emf"/><Relationship Id="rId3" Type="http://schemas.openxmlformats.org/officeDocument/2006/relationships/image" Target="../media/image53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8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8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0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hoa hồng, Ngày lễ tình nhân, Hoa hồng vườn, Thảo mộc&#10;&#10;Mô tả được tạo tự động">
            <a:extLst>
              <a:ext uri="{FF2B5EF4-FFF2-40B4-BE49-F238E27FC236}">
                <a16:creationId xmlns:a16="http://schemas.microsoft.com/office/drawing/2014/main" id="{8984AB62-19DA-A877-3831-3BEF6E7C2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77AA15-2EC3-72E4-F8C1-7D266CBF772E}"/>
              </a:ext>
            </a:extLst>
          </p:cNvPr>
          <p:cNvSpPr txBox="1"/>
          <p:nvPr/>
        </p:nvSpPr>
        <p:spPr>
          <a:xfrm>
            <a:off x="2124740" y="994965"/>
            <a:ext cx="794252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#9Slide07 Stormtrooper" panose="020B0500000000000000" pitchFamily="34" charset="0"/>
              </a:rPr>
              <a:t>CHÀO MỪNG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7 Stormtrooper" panose="020B0500000000000000" pitchFamily="34" charset="0"/>
              </a:rPr>
              <a:t>QUÝ THẦY CÔ GIÁO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#9Slide07 Stormtrooper" panose="020B0500000000000000" pitchFamily="34" charset="0"/>
              </a:rPr>
              <a:t>ĐẾN THĂM LỚP HỌC</a:t>
            </a:r>
          </a:p>
        </p:txBody>
      </p:sp>
    </p:spTree>
    <p:extLst>
      <p:ext uri="{BB962C8B-B14F-4D97-AF65-F5344CB8AC3E}">
        <p14:creationId xmlns:p14="http://schemas.microsoft.com/office/powerpoint/2010/main" val="3915445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8D098-6652-D5C9-8203-341011C9C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1E3851B1-76C2-AE8C-5A98-1762A1DF4CEF}"/>
              </a:ext>
            </a:extLst>
          </p:cNvPr>
          <p:cNvGrpSpPr/>
          <p:nvPr/>
        </p:nvGrpSpPr>
        <p:grpSpPr>
          <a:xfrm rot="5400000">
            <a:off x="2448705" y="-2423046"/>
            <a:ext cx="647785" cy="5523855"/>
            <a:chOff x="-3340" y="-7800"/>
            <a:chExt cx="647785" cy="6809843"/>
          </a:xfrm>
        </p:grpSpPr>
        <p:sp>
          <p:nvSpPr>
            <p:cNvPr id="31" name="Rectangle 36">
              <a:extLst>
                <a:ext uri="{FF2B5EF4-FFF2-40B4-BE49-F238E27FC236}">
                  <a16:creationId xmlns:a16="http://schemas.microsoft.com/office/drawing/2014/main" id="{98902EC3-13F6-8620-E72F-D70A22993233}"/>
                </a:ext>
              </a:extLst>
            </p:cNvPr>
            <p:cNvSpPr/>
            <p:nvPr/>
          </p:nvSpPr>
          <p:spPr>
            <a:xfrm>
              <a:off x="59671" y="-7800"/>
              <a:ext cx="584774" cy="6772149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24AF71A9-B4E6-F1CD-7540-0107F9532BAD}"/>
                </a:ext>
              </a:extLst>
            </p:cNvPr>
            <p:cNvSpPr txBox="1"/>
            <p:nvPr/>
          </p:nvSpPr>
          <p:spPr>
            <a:xfrm rot="16200000" flipH="1">
              <a:off x="-2801449" y="3419159"/>
              <a:ext cx="6180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#9Slide07 IcielBaliho Script" pitchFamily="2" charset="0"/>
                </a:rPr>
                <a:t>III. DẤU HIỆU NHẬN BIẾT</a:t>
              </a:r>
            </a:p>
          </p:txBody>
        </p:sp>
      </p:grpSp>
      <p:sp>
        <p:nvSpPr>
          <p:cNvPr id="6" name="TextBox 138">
            <a:extLst>
              <a:ext uri="{FF2B5EF4-FFF2-40B4-BE49-F238E27FC236}">
                <a16:creationId xmlns:a16="http://schemas.microsoft.com/office/drawing/2014/main" id="{B1AFC15D-0109-CC6C-35C6-7D260E6D4892}"/>
              </a:ext>
            </a:extLst>
          </p:cNvPr>
          <p:cNvSpPr txBox="1"/>
          <p:nvPr/>
        </p:nvSpPr>
        <p:spPr>
          <a:xfrm>
            <a:off x="313447" y="640769"/>
            <a:ext cx="11565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>
              <a:latin typeface="#9Slide07 IcielBaliho Scrip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EF5BB053-8778-77BF-0D3B-D3886AFAD3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405575"/>
                  </p:ext>
                </p:extLst>
              </p:nvPr>
            </p:nvGraphicFramePr>
            <p:xfrm>
              <a:off x="792790" y="672085"/>
              <a:ext cx="7729220" cy="18897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41445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6987775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 bình hành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𝐵𝐷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-4572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800"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 phải là đường trung trực của 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đoạn thẳng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không?</a:t>
                          </a:r>
                        </a:p>
                        <a:p>
                          <a:pPr marL="457200" indent="-4572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phải là hình thoi hay không?</a:t>
                          </a:r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EF5BB053-8778-77BF-0D3B-D3886AFAD3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405575"/>
                  </p:ext>
                </p:extLst>
              </p:nvPr>
            </p:nvGraphicFramePr>
            <p:xfrm>
              <a:off x="792790" y="672085"/>
              <a:ext cx="7729220" cy="18897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41445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6987775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646" t="-11765" r="-175" b="-29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646" t="-42035" r="-175" b="-11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5">
                <a:extLst>
                  <a:ext uri="{FF2B5EF4-FFF2-40B4-BE49-F238E27FC236}">
                    <a16:creationId xmlns:a16="http://schemas.microsoft.com/office/drawing/2014/main" id="{F1614AFE-CC50-E13A-59A5-A0DD114054C1}"/>
                  </a:ext>
                </a:extLst>
              </p:cNvPr>
              <p:cNvSpPr txBox="1"/>
              <p:nvPr/>
            </p:nvSpPr>
            <p:spPr>
              <a:xfrm>
                <a:off x="792790" y="2602849"/>
                <a:ext cx="10927994" cy="3754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altLang="en-US" sz="2800" b="0">
                    <a:solidFill>
                      <a:srgbClr val="0033CC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bình hành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𝑂𝐷</m:t>
                    </m:r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n-US" sz="2800" i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chất hình bình hành</a:t>
                </a: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a:rPr lang="en-US" altLang="en-US" sz="280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r>
                      <a:rPr lang="en-US" altLang="en-US" sz="28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n-US" sz="2800" i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giả thiết</a:t>
                </a: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	</a:t>
                </a:r>
                <a:r>
                  <a:rPr lang="en-US" alt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alt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alt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endParaRPr lang="en-US" altLang="en-US" sz="28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alt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n-US" sz="2800" i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chất đường trung trực của đoạn thẳng</a:t>
                </a: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Vậy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𝐴𝐵𝐶𝐷</m:t>
                    </m:r>
                  </m:oMath>
                </a14:m>
                <a:r>
                  <a:rPr lang="en-US" altLang="en-US" sz="280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là hình thoi.</a:t>
                </a:r>
                <a:endParaRPr lang="en-US" alt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9" name="TextBox 25">
                <a:extLst>
                  <a:ext uri="{FF2B5EF4-FFF2-40B4-BE49-F238E27FC236}">
                    <a16:creationId xmlns:a16="http://schemas.microsoft.com/office/drawing/2014/main" id="{F1614AFE-CC50-E13A-59A5-A0DD11405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90" y="2602849"/>
                <a:ext cx="10927994" cy="3754874"/>
              </a:xfrm>
              <a:prstGeom prst="rect">
                <a:avLst/>
              </a:prstGeom>
              <a:blipFill>
                <a:blip r:embed="rId3"/>
                <a:stretch>
                  <a:fillRect l="-1115" t="-2110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>
            <a:extLst>
              <a:ext uri="{FF2B5EF4-FFF2-40B4-BE49-F238E27FC236}">
                <a16:creationId xmlns:a16="http://schemas.microsoft.com/office/drawing/2014/main" id="{FC69D1CB-CFFC-D3B2-94BA-3A7DD32FF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972" y="387950"/>
            <a:ext cx="3497580" cy="2458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2">
                <a:extLst>
                  <a:ext uri="{FF2B5EF4-FFF2-40B4-BE49-F238E27FC236}">
                    <a16:creationId xmlns:a16="http://schemas.microsoft.com/office/drawing/2014/main" id="{D79A910C-AB97-D178-577A-77B94652E5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8023864"/>
                  </p:ext>
                </p:extLst>
              </p:nvPr>
            </p:nvGraphicFramePr>
            <p:xfrm>
              <a:off x="1212554" y="-2102789"/>
              <a:ext cx="6929120" cy="10363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006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5842114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 bình hành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phải 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 hình thoi hay không?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2">
                <a:extLst>
                  <a:ext uri="{FF2B5EF4-FFF2-40B4-BE49-F238E27FC236}">
                    <a16:creationId xmlns:a16="http://schemas.microsoft.com/office/drawing/2014/main" id="{D79A910C-AB97-D178-577A-77B94652E5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8023864"/>
                  </p:ext>
                </p:extLst>
              </p:nvPr>
            </p:nvGraphicFramePr>
            <p:xfrm>
              <a:off x="1212554" y="-2102789"/>
              <a:ext cx="6929120" cy="10363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006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5842114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8665" t="-11765" r="-104" b="-1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8665" t="-110465" r="-104" b="-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27">
            <a:extLst>
              <a:ext uri="{FF2B5EF4-FFF2-40B4-BE49-F238E27FC236}">
                <a16:creationId xmlns:a16="http://schemas.microsoft.com/office/drawing/2014/main" id="{A2E35411-3E9D-73B3-62C1-2507996D6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010" y="-3339322"/>
            <a:ext cx="4123371" cy="28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DB80-B0E2-2F68-B7BC-960D8C1E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ình tự do: Hình 40">
            <a:extLst>
              <a:ext uri="{FF2B5EF4-FFF2-40B4-BE49-F238E27FC236}">
                <a16:creationId xmlns:a16="http://schemas.microsoft.com/office/drawing/2014/main" id="{54771DD1-A09E-8A68-0F4B-73288CE36662}"/>
              </a:ext>
            </a:extLst>
          </p:cNvPr>
          <p:cNvSpPr/>
          <p:nvPr/>
        </p:nvSpPr>
        <p:spPr>
          <a:xfrm>
            <a:off x="6400800" y="560073"/>
            <a:ext cx="5699760" cy="5887137"/>
          </a:xfrm>
          <a:custGeom>
            <a:avLst/>
            <a:gdLst>
              <a:gd name="connsiteX0" fmla="*/ 0 w 7467515"/>
              <a:gd name="connsiteY0" fmla="*/ 0 h 3933389"/>
              <a:gd name="connsiteX1" fmla="*/ 7467515 w 7467515"/>
              <a:gd name="connsiteY1" fmla="*/ 0 h 3933389"/>
              <a:gd name="connsiteX2" fmla="*/ 7467515 w 7467515"/>
              <a:gd name="connsiteY2" fmla="*/ 3933389 h 3933389"/>
              <a:gd name="connsiteX3" fmla="*/ 0 w 7467515"/>
              <a:gd name="connsiteY3" fmla="*/ 3933389 h 3933389"/>
              <a:gd name="connsiteX4" fmla="*/ 0 w 7467515"/>
              <a:gd name="connsiteY4" fmla="*/ 0 h 393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515" h="3933389">
                <a:moveTo>
                  <a:pt x="0" y="0"/>
                </a:moveTo>
                <a:lnTo>
                  <a:pt x="7467515" y="0"/>
                </a:lnTo>
                <a:lnTo>
                  <a:pt x="7467515" y="3933389"/>
                </a:lnTo>
                <a:lnTo>
                  <a:pt x="0" y="393338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0AFF1E4E-D0E1-4A13-DE4D-71FAB2283ED6}"/>
              </a:ext>
            </a:extLst>
          </p:cNvPr>
          <p:cNvSpPr txBox="1"/>
          <p:nvPr/>
        </p:nvSpPr>
        <p:spPr>
          <a:xfrm>
            <a:off x="0" y="-23177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F2F42DD0-8D69-13EE-77B7-002D3B8056EC}"/>
              </a:ext>
            </a:extLst>
          </p:cNvPr>
          <p:cNvSpPr/>
          <p:nvPr/>
        </p:nvSpPr>
        <p:spPr>
          <a:xfrm>
            <a:off x="59670" y="459548"/>
            <a:ext cx="591830" cy="5987662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D24AD063-5BA2-FF7D-5830-F597C62D1AF4}"/>
              </a:ext>
            </a:extLst>
          </p:cNvPr>
          <p:cNvSpPr txBox="1"/>
          <p:nvPr/>
        </p:nvSpPr>
        <p:spPr>
          <a:xfrm rot="5400000" flipH="1" flipV="1">
            <a:off x="-2658605" y="3201487"/>
            <a:ext cx="598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III. DẤU HIỆU NHẬN BIẾT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531030DF-BD85-2441-D80D-786C71A7DE09}"/>
              </a:ext>
            </a:extLst>
          </p:cNvPr>
          <p:cNvGrpSpPr/>
          <p:nvPr/>
        </p:nvGrpSpPr>
        <p:grpSpPr>
          <a:xfrm>
            <a:off x="683724" y="1265445"/>
            <a:ext cx="11448605" cy="935315"/>
            <a:chOff x="616944" y="1265503"/>
            <a:chExt cx="3895325" cy="1757513"/>
          </a:xfrm>
        </p:grpSpPr>
        <p:sp>
          <p:nvSpPr>
            <p:cNvPr id="20" name="Freeform: Shape 178">
              <a:extLst>
                <a:ext uri="{FF2B5EF4-FFF2-40B4-BE49-F238E27FC236}">
                  <a16:creationId xmlns:a16="http://schemas.microsoft.com/office/drawing/2014/main" id="{BC6A63A7-B94D-4CE3-55BF-86E04533C531}"/>
                </a:ext>
              </a:extLst>
            </p:cNvPr>
            <p:cNvSpPr/>
            <p:nvPr/>
          </p:nvSpPr>
          <p:spPr>
            <a:xfrm>
              <a:off x="616944" y="1265503"/>
              <a:ext cx="3895325" cy="1757513"/>
            </a:xfrm>
            <a:custGeom>
              <a:avLst/>
              <a:gdLst>
                <a:gd name="connsiteX0" fmla="*/ 0 w 4219372"/>
                <a:gd name="connsiteY0" fmla="*/ 0 h 3251422"/>
                <a:gd name="connsiteX1" fmla="*/ 4219372 w 4219372"/>
                <a:gd name="connsiteY1" fmla="*/ 0 h 3251422"/>
                <a:gd name="connsiteX2" fmla="*/ 4219372 w 4219372"/>
                <a:gd name="connsiteY2" fmla="*/ 3251422 h 3251422"/>
                <a:gd name="connsiteX3" fmla="*/ 0 w 4219372"/>
                <a:gd name="connsiteY3" fmla="*/ 3251422 h 3251422"/>
                <a:gd name="connsiteX4" fmla="*/ 0 w 4219372"/>
                <a:gd name="connsiteY4" fmla="*/ 0 h 3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372" h="3251422">
                  <a:moveTo>
                    <a:pt x="0" y="0"/>
                  </a:moveTo>
                  <a:lnTo>
                    <a:pt x="4219372" y="0"/>
                  </a:lnTo>
                  <a:lnTo>
                    <a:pt x="4219372" y="3251422"/>
                  </a:lnTo>
                  <a:lnTo>
                    <a:pt x="0" y="325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53" name="TextBox 138">
              <a:extLst>
                <a:ext uri="{FF2B5EF4-FFF2-40B4-BE49-F238E27FC236}">
                  <a16:creationId xmlns:a16="http://schemas.microsoft.com/office/drawing/2014/main" id="{CB2F0A96-CF79-6762-357C-6EE12A5D6D37}"/>
                </a:ext>
              </a:extLst>
            </p:cNvPr>
            <p:cNvSpPr txBox="1"/>
            <p:nvPr/>
          </p:nvSpPr>
          <p:spPr>
            <a:xfrm>
              <a:off x="667766" y="1699649"/>
              <a:ext cx="3750582" cy="983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Hình bình hành có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cạnh kề bằng nhau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thoi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553E2E3B-9C90-AEA9-2C28-8043879D346B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0D067C8-F512-CFDD-06A5-B6723C0B2593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48A8C456-6FD7-EDE5-498F-91A25F8907A5}"/>
              </a:ext>
            </a:extLst>
          </p:cNvPr>
          <p:cNvGrpSpPr/>
          <p:nvPr/>
        </p:nvGrpSpPr>
        <p:grpSpPr>
          <a:xfrm>
            <a:off x="-1287715" y="581946"/>
            <a:ext cx="13404158" cy="686824"/>
            <a:chOff x="-29785" y="550787"/>
            <a:chExt cx="7141822" cy="686824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344AEDFF-3531-3958-AD84-1F652661C5D0}"/>
                </a:ext>
              </a:extLst>
            </p:cNvPr>
            <p:cNvGrpSpPr/>
            <p:nvPr/>
          </p:nvGrpSpPr>
          <p:grpSpPr>
            <a:xfrm>
              <a:off x="-29785" y="568138"/>
              <a:ext cx="7141822" cy="669473"/>
              <a:chOff x="-26138" y="568138"/>
              <a:chExt cx="4809596" cy="669473"/>
            </a:xfrm>
          </p:grpSpPr>
          <p:sp>
            <p:nvSpPr>
              <p:cNvPr id="19" name="Freeform: Shape 181">
                <a:extLst>
                  <a:ext uri="{FF2B5EF4-FFF2-40B4-BE49-F238E27FC236}">
                    <a16:creationId xmlns:a16="http://schemas.microsoft.com/office/drawing/2014/main" id="{16F1AC36-1DD8-9BE6-7C56-B4ABFC7B355B}"/>
                  </a:ext>
                </a:extLst>
              </p:cNvPr>
              <p:cNvSpPr/>
              <p:nvPr/>
            </p:nvSpPr>
            <p:spPr>
              <a:xfrm>
                <a:off x="686941" y="568138"/>
                <a:ext cx="4096517" cy="631600"/>
              </a:xfrm>
              <a:custGeom>
                <a:avLst/>
                <a:gdLst>
                  <a:gd name="connsiteX0" fmla="*/ 0 w 4219372"/>
                  <a:gd name="connsiteY0" fmla="*/ 0 h 369286"/>
                  <a:gd name="connsiteX1" fmla="*/ 4219372 w 4219372"/>
                  <a:gd name="connsiteY1" fmla="*/ 0 h 369286"/>
                  <a:gd name="connsiteX2" fmla="*/ 4219372 w 4219372"/>
                  <a:gd name="connsiteY2" fmla="*/ 369286 h 369286"/>
                  <a:gd name="connsiteX3" fmla="*/ 0 w 4219372"/>
                  <a:gd name="connsiteY3" fmla="*/ 369286 h 369286"/>
                  <a:gd name="connsiteX4" fmla="*/ 0 w 4219372"/>
                  <a:gd name="connsiteY4" fmla="*/ 0 h 369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9372" h="369286">
                    <a:moveTo>
                      <a:pt x="0" y="0"/>
                    </a:moveTo>
                    <a:lnTo>
                      <a:pt x="4219372" y="0"/>
                    </a:lnTo>
                    <a:lnTo>
                      <a:pt x="4219372" y="369286"/>
                    </a:lnTo>
                    <a:lnTo>
                      <a:pt x="0" y="369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51" name="TextBox 128">
                <a:extLst>
                  <a:ext uri="{FF2B5EF4-FFF2-40B4-BE49-F238E27FC236}">
                    <a16:creationId xmlns:a16="http://schemas.microsoft.com/office/drawing/2014/main" id="{1B1C06CE-FE91-58FF-B175-22546DD2B654}"/>
                  </a:ext>
                </a:extLst>
              </p:cNvPr>
              <p:cNvSpPr txBox="1"/>
              <p:nvPr/>
            </p:nvSpPr>
            <p:spPr>
              <a:xfrm>
                <a:off x="-26138" y="652836"/>
                <a:ext cx="33697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>
                    <a:latin typeface="#9Slide07 IcielBaliho Script" pitchFamily="2" charset="0"/>
                  </a:rPr>
                  <a:t>DẤU HIỆU NHẬN BIẾT</a:t>
                </a:r>
              </a:p>
            </p:txBody>
          </p:sp>
        </p:grpSp>
        <p:pic>
          <p:nvPicPr>
            <p:cNvPr id="1026" name="Picture 2" descr="Notes ">
              <a:extLst>
                <a:ext uri="{FF2B5EF4-FFF2-40B4-BE49-F238E27FC236}">
                  <a16:creationId xmlns:a16="http://schemas.microsoft.com/office/drawing/2014/main" id="{BB84D53A-A800-A955-E581-E796C304F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080" y="550787"/>
              <a:ext cx="405961" cy="68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30901F4-4AAB-9E4C-BA37-6C67C6FCE32B}"/>
              </a:ext>
            </a:extLst>
          </p:cNvPr>
          <p:cNvGrpSpPr/>
          <p:nvPr/>
        </p:nvGrpSpPr>
        <p:grpSpPr>
          <a:xfrm>
            <a:off x="7615061" y="3955061"/>
            <a:ext cx="4377060" cy="2005272"/>
            <a:chOff x="7615061" y="3955061"/>
            <a:chExt cx="4377060" cy="2005272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8EC8C73-D251-125A-6805-35B73BD4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5061" y="3955061"/>
              <a:ext cx="4377060" cy="2005272"/>
            </a:xfrm>
            <a:prstGeom prst="rect">
              <a:avLst/>
            </a:prstGeom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5F63A3A1-C3D4-6FBB-06E4-C191DE71DA70}"/>
                </a:ext>
              </a:extLst>
            </p:cNvPr>
            <p:cNvSpPr txBox="1"/>
            <p:nvPr/>
          </p:nvSpPr>
          <p:spPr>
            <a:xfrm>
              <a:off x="9803591" y="5192227"/>
              <a:ext cx="407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1C93298C-695A-3542-6E38-5E9877062C2C}"/>
              </a:ext>
            </a:extLst>
          </p:cNvPr>
          <p:cNvGrpSpPr/>
          <p:nvPr/>
        </p:nvGrpSpPr>
        <p:grpSpPr>
          <a:xfrm>
            <a:off x="651500" y="2245821"/>
            <a:ext cx="11448605" cy="935315"/>
            <a:chOff x="616944" y="1119893"/>
            <a:chExt cx="3895325" cy="1757513"/>
          </a:xfrm>
        </p:grpSpPr>
        <p:sp>
          <p:nvSpPr>
            <p:cNvPr id="5" name="Freeform: Shape 178">
              <a:extLst>
                <a:ext uri="{FF2B5EF4-FFF2-40B4-BE49-F238E27FC236}">
                  <a16:creationId xmlns:a16="http://schemas.microsoft.com/office/drawing/2014/main" id="{4BA9B62E-B8F8-37B1-B61D-203B809A3CFA}"/>
                </a:ext>
              </a:extLst>
            </p:cNvPr>
            <p:cNvSpPr/>
            <p:nvPr/>
          </p:nvSpPr>
          <p:spPr>
            <a:xfrm>
              <a:off x="616944" y="1119893"/>
              <a:ext cx="3895325" cy="1757513"/>
            </a:xfrm>
            <a:custGeom>
              <a:avLst/>
              <a:gdLst>
                <a:gd name="connsiteX0" fmla="*/ 0 w 4219372"/>
                <a:gd name="connsiteY0" fmla="*/ 0 h 3251422"/>
                <a:gd name="connsiteX1" fmla="*/ 4219372 w 4219372"/>
                <a:gd name="connsiteY1" fmla="*/ 0 h 3251422"/>
                <a:gd name="connsiteX2" fmla="*/ 4219372 w 4219372"/>
                <a:gd name="connsiteY2" fmla="*/ 3251422 h 3251422"/>
                <a:gd name="connsiteX3" fmla="*/ 0 w 4219372"/>
                <a:gd name="connsiteY3" fmla="*/ 3251422 h 3251422"/>
                <a:gd name="connsiteX4" fmla="*/ 0 w 4219372"/>
                <a:gd name="connsiteY4" fmla="*/ 0 h 3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372" h="3251422">
                  <a:moveTo>
                    <a:pt x="0" y="0"/>
                  </a:moveTo>
                  <a:lnTo>
                    <a:pt x="4219372" y="0"/>
                  </a:lnTo>
                  <a:lnTo>
                    <a:pt x="4219372" y="3251422"/>
                  </a:lnTo>
                  <a:lnTo>
                    <a:pt x="0" y="325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6" name="TextBox 138">
              <a:extLst>
                <a:ext uri="{FF2B5EF4-FFF2-40B4-BE49-F238E27FC236}">
                  <a16:creationId xmlns:a16="http://schemas.microsoft.com/office/drawing/2014/main" id="{59917A38-16CC-DE4A-E060-FB6B69A93B03}"/>
                </a:ext>
              </a:extLst>
            </p:cNvPr>
            <p:cNvSpPr txBox="1"/>
            <p:nvPr/>
          </p:nvSpPr>
          <p:spPr>
            <a:xfrm>
              <a:off x="673365" y="1480494"/>
              <a:ext cx="3750582" cy="983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Hình bình hành có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đường chéo vuông góc với nhau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thoi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0CD6934-9D31-DF24-8269-CC04DB1669A3}"/>
              </a:ext>
            </a:extLst>
          </p:cNvPr>
          <p:cNvGrpSpPr/>
          <p:nvPr/>
        </p:nvGrpSpPr>
        <p:grpSpPr>
          <a:xfrm>
            <a:off x="853592" y="4030018"/>
            <a:ext cx="6956370" cy="2285801"/>
            <a:chOff x="853592" y="4030018"/>
            <a:chExt cx="6956370" cy="2285801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874817AB-B7DE-AEDF-97A3-D73D8177CE62}"/>
                </a:ext>
              </a:extLst>
            </p:cNvPr>
            <p:cNvGrpSpPr/>
            <p:nvPr/>
          </p:nvGrpSpPr>
          <p:grpSpPr>
            <a:xfrm>
              <a:off x="853592" y="4030018"/>
              <a:ext cx="6956370" cy="2285801"/>
              <a:chOff x="2323062" y="2968124"/>
              <a:chExt cx="6956370" cy="2285801"/>
            </a:xfrm>
          </p:grpSpPr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E93640C0-58FB-B32E-6699-AA7BAC5D94CD}"/>
                  </a:ext>
                </a:extLst>
              </p:cNvPr>
              <p:cNvGrpSpPr/>
              <p:nvPr/>
            </p:nvGrpSpPr>
            <p:grpSpPr>
              <a:xfrm>
                <a:off x="3846757" y="2968124"/>
                <a:ext cx="5432675" cy="2285801"/>
                <a:chOff x="5439905" y="2399587"/>
                <a:chExt cx="5432675" cy="2285801"/>
              </a:xfrm>
            </p:grpSpPr>
            <p:sp>
              <p:nvSpPr>
                <p:cNvPr id="23" name="Hình chữ nhật: Góc Tròn 22">
                  <a:extLst>
                    <a:ext uri="{FF2B5EF4-FFF2-40B4-BE49-F238E27FC236}">
                      <a16:creationId xmlns:a16="http://schemas.microsoft.com/office/drawing/2014/main" id="{A7BAD093-B0CB-B759-4F27-378DA113439B}"/>
                    </a:ext>
                  </a:extLst>
                </p:cNvPr>
                <p:cNvSpPr/>
                <p:nvPr/>
              </p:nvSpPr>
              <p:spPr>
                <a:xfrm>
                  <a:off x="5439905" y="2399587"/>
                  <a:ext cx="5279292" cy="2285801"/>
                </a:xfrm>
                <a:prstGeom prst="roundRect">
                  <a:avLst/>
                </a:prstGeom>
                <a:solidFill>
                  <a:srgbClr val="FFE8B2"/>
                </a:solidFill>
                <a:ln w="2857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138">
                  <a:extLst>
                    <a:ext uri="{FF2B5EF4-FFF2-40B4-BE49-F238E27FC236}">
                      <a16:creationId xmlns:a16="http://schemas.microsoft.com/office/drawing/2014/main" id="{A1FA7EA5-A1A6-8849-D569-01875F6A16A2}"/>
                    </a:ext>
                  </a:extLst>
                </p:cNvPr>
                <p:cNvSpPr txBox="1"/>
                <p:nvPr/>
              </p:nvSpPr>
              <p:spPr>
                <a:xfrm>
                  <a:off x="5593288" y="2788523"/>
                  <a:ext cx="5279292" cy="13849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hình bình hành ABCD, </a:t>
                  </a:r>
                </a:p>
                <a:p>
                  <a:pPr algn="just"/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 là tia phân giác của          . </a:t>
                  </a:r>
                </a:p>
                <a:p>
                  <a:pPr algn="just"/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 phải là hình thoi không? </a:t>
                  </a:r>
                </a:p>
              </p:txBody>
            </p:sp>
          </p:grpSp>
          <p:pic>
            <p:nvPicPr>
              <p:cNvPr id="1028" name="Picture 4" descr="Question mark ">
                <a:extLst>
                  <a:ext uri="{FF2B5EF4-FFF2-40B4-BE49-F238E27FC236}">
                    <a16:creationId xmlns:a16="http://schemas.microsoft.com/office/drawing/2014/main" id="{D2514A28-8E5E-0382-CCB0-20A4D5AAE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3062" y="325924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aphicFrame>
          <p:nvGraphicFramePr>
            <p:cNvPr id="8" name="Đối tượng 7">
              <a:extLst>
                <a:ext uri="{FF2B5EF4-FFF2-40B4-BE49-F238E27FC236}">
                  <a16:creationId xmlns:a16="http://schemas.microsoft.com/office/drawing/2014/main" id="{B3261FC9-9981-685E-003F-AE9D26AEFA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3161497"/>
                </p:ext>
              </p:extLst>
            </p:nvPr>
          </p:nvGraphicFramePr>
          <p:xfrm>
            <a:off x="5964829" y="4827395"/>
            <a:ext cx="776934" cy="471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55320" imgH="215640" progId="Equation.DSMT4">
                    <p:embed/>
                  </p:oleObj>
                </mc:Choice>
                <mc:Fallback>
                  <p:oleObj name="Equation" r:id="rId5" imgW="355320" imgH="215640" progId="Equation.DSMT4">
                    <p:embed/>
                    <p:pic>
                      <p:nvPicPr>
                        <p:cNvPr id="8" name="Đối tượng 7">
                          <a:extLst>
                            <a:ext uri="{FF2B5EF4-FFF2-40B4-BE49-F238E27FC236}">
                              <a16:creationId xmlns:a16="http://schemas.microsoft.com/office/drawing/2014/main" id="{B3261FC9-9981-685E-003F-AE9D26AEFA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64829" y="4827395"/>
                          <a:ext cx="776934" cy="4717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2656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DB80-B0E2-2F68-B7BC-960D8C1E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ình tự do: Hình 40">
            <a:extLst>
              <a:ext uri="{FF2B5EF4-FFF2-40B4-BE49-F238E27FC236}">
                <a16:creationId xmlns:a16="http://schemas.microsoft.com/office/drawing/2014/main" id="{54771DD1-A09E-8A68-0F4B-73288CE36662}"/>
              </a:ext>
            </a:extLst>
          </p:cNvPr>
          <p:cNvSpPr/>
          <p:nvPr/>
        </p:nvSpPr>
        <p:spPr>
          <a:xfrm>
            <a:off x="4478713" y="560073"/>
            <a:ext cx="7621848" cy="3933389"/>
          </a:xfrm>
          <a:custGeom>
            <a:avLst/>
            <a:gdLst>
              <a:gd name="connsiteX0" fmla="*/ 0 w 7467515"/>
              <a:gd name="connsiteY0" fmla="*/ 0 h 3933389"/>
              <a:gd name="connsiteX1" fmla="*/ 7467515 w 7467515"/>
              <a:gd name="connsiteY1" fmla="*/ 0 h 3933389"/>
              <a:gd name="connsiteX2" fmla="*/ 7467515 w 7467515"/>
              <a:gd name="connsiteY2" fmla="*/ 3933389 h 3933389"/>
              <a:gd name="connsiteX3" fmla="*/ 0 w 7467515"/>
              <a:gd name="connsiteY3" fmla="*/ 3933389 h 3933389"/>
              <a:gd name="connsiteX4" fmla="*/ 0 w 7467515"/>
              <a:gd name="connsiteY4" fmla="*/ 0 h 393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515" h="3933389">
                <a:moveTo>
                  <a:pt x="0" y="0"/>
                </a:moveTo>
                <a:lnTo>
                  <a:pt x="7467515" y="0"/>
                </a:lnTo>
                <a:lnTo>
                  <a:pt x="7467515" y="3933389"/>
                </a:lnTo>
                <a:lnTo>
                  <a:pt x="0" y="393338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0AFF1E4E-D0E1-4A13-DE4D-71FAB2283ED6}"/>
              </a:ext>
            </a:extLst>
          </p:cNvPr>
          <p:cNvSpPr txBox="1"/>
          <p:nvPr/>
        </p:nvSpPr>
        <p:spPr>
          <a:xfrm>
            <a:off x="0" y="-23177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F2F42DD0-8D69-13EE-77B7-002D3B8056EC}"/>
              </a:ext>
            </a:extLst>
          </p:cNvPr>
          <p:cNvSpPr/>
          <p:nvPr/>
        </p:nvSpPr>
        <p:spPr>
          <a:xfrm>
            <a:off x="59670" y="459548"/>
            <a:ext cx="391169" cy="5987662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D24AD063-5BA2-FF7D-5830-F597C62D1AF4}"/>
              </a:ext>
            </a:extLst>
          </p:cNvPr>
          <p:cNvSpPr txBox="1"/>
          <p:nvPr/>
        </p:nvSpPr>
        <p:spPr>
          <a:xfrm rot="5400000" flipH="1" flipV="1">
            <a:off x="-2750764" y="3201884"/>
            <a:ext cx="598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III. DẤU HIỆU NHẬN BIẾT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FFAF120-C61F-DF34-A8A0-F016434FE2DA}"/>
              </a:ext>
            </a:extLst>
          </p:cNvPr>
          <p:cNvGrpSpPr/>
          <p:nvPr/>
        </p:nvGrpSpPr>
        <p:grpSpPr>
          <a:xfrm>
            <a:off x="559830" y="2811032"/>
            <a:ext cx="11792098" cy="1686709"/>
            <a:chOff x="496129" y="3104687"/>
            <a:chExt cx="11566529" cy="3748141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93FBC6C6-13A4-1868-F3A8-A58BC61AFBC5}"/>
                </a:ext>
              </a:extLst>
            </p:cNvPr>
            <p:cNvGrpSpPr/>
            <p:nvPr/>
          </p:nvGrpSpPr>
          <p:grpSpPr>
            <a:xfrm>
              <a:off x="496129" y="4262650"/>
              <a:ext cx="11366082" cy="2590178"/>
              <a:chOff x="496129" y="4262650"/>
              <a:chExt cx="11366082" cy="2590178"/>
            </a:xfrm>
          </p:grpSpPr>
          <p:sp>
            <p:nvSpPr>
              <p:cNvPr id="69" name="Hình chữ nhật: Góc Tròn 68">
                <a:extLst>
                  <a:ext uri="{FF2B5EF4-FFF2-40B4-BE49-F238E27FC236}">
                    <a16:creationId xmlns:a16="http://schemas.microsoft.com/office/drawing/2014/main" id="{F25040E6-9FC8-300C-F63E-09B73D4677E2}"/>
                  </a:ext>
                </a:extLst>
              </p:cNvPr>
              <p:cNvSpPr/>
              <p:nvPr/>
            </p:nvSpPr>
            <p:spPr>
              <a:xfrm>
                <a:off x="496129" y="4262650"/>
                <a:ext cx="11366082" cy="2590178"/>
              </a:xfrm>
              <a:prstGeom prst="roundRect">
                <a:avLst/>
              </a:prstGeom>
              <a:solidFill>
                <a:srgbClr val="FFE8B2"/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138">
                <a:extLst>
                  <a:ext uri="{FF2B5EF4-FFF2-40B4-BE49-F238E27FC236}">
                    <a16:creationId xmlns:a16="http://schemas.microsoft.com/office/drawing/2014/main" id="{89716313-5E58-B3F1-50F4-90F92D20976D}"/>
                  </a:ext>
                </a:extLst>
              </p:cNvPr>
              <p:cNvSpPr txBox="1"/>
              <p:nvPr/>
            </p:nvSpPr>
            <p:spPr>
              <a:xfrm>
                <a:off x="496129" y="4458265"/>
                <a:ext cx="11131084" cy="2120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FF0000"/>
                    </a:solidFill>
                    <a:latin typeface="#9Slide07 IcielBaliho Script" pitchFamily="2" charset="0"/>
                  </a:rPr>
                  <a:t>LƯU Ý: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bình hành có 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đường chéo là đường phân giác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một góc </a:t>
                </a:r>
              </a:p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hình thoi.</a:t>
                </a:r>
              </a:p>
            </p:txBody>
          </p:sp>
        </p:grpSp>
        <p:pic>
          <p:nvPicPr>
            <p:cNvPr id="72" name="Hình ảnh 71" descr="Ảnh có chứa Màu đỏ son&#10;&#10;Mô tả được tạo tự động">
              <a:extLst>
                <a:ext uri="{FF2B5EF4-FFF2-40B4-BE49-F238E27FC236}">
                  <a16:creationId xmlns:a16="http://schemas.microsoft.com/office/drawing/2014/main" id="{33E7102C-0853-52BC-1EC9-D996AA5A8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9808" y="3104687"/>
              <a:ext cx="1032850" cy="1766565"/>
            </a:xfrm>
            <a:prstGeom prst="rect">
              <a:avLst/>
            </a:prstGeom>
          </p:spPr>
        </p:pic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344AEDFF-3531-3958-AD84-1F652661C5D0}"/>
              </a:ext>
            </a:extLst>
          </p:cNvPr>
          <p:cNvGrpSpPr/>
          <p:nvPr/>
        </p:nvGrpSpPr>
        <p:grpSpPr>
          <a:xfrm>
            <a:off x="497168" y="599065"/>
            <a:ext cx="11603391" cy="653162"/>
            <a:chOff x="497169" y="599065"/>
            <a:chExt cx="4015100" cy="653162"/>
          </a:xfrm>
        </p:grpSpPr>
        <p:sp>
          <p:nvSpPr>
            <p:cNvPr id="19" name="Freeform: Shape 181">
              <a:extLst>
                <a:ext uri="{FF2B5EF4-FFF2-40B4-BE49-F238E27FC236}">
                  <a16:creationId xmlns:a16="http://schemas.microsoft.com/office/drawing/2014/main" id="{16F1AC36-1DD8-9BE6-7C56-B4ABFC7B355B}"/>
                </a:ext>
              </a:extLst>
            </p:cNvPr>
            <p:cNvSpPr/>
            <p:nvPr/>
          </p:nvSpPr>
          <p:spPr>
            <a:xfrm>
              <a:off x="497169" y="599065"/>
              <a:ext cx="4015100" cy="631600"/>
            </a:xfrm>
            <a:custGeom>
              <a:avLst/>
              <a:gdLst>
                <a:gd name="connsiteX0" fmla="*/ 0 w 4219372"/>
                <a:gd name="connsiteY0" fmla="*/ 0 h 369286"/>
                <a:gd name="connsiteX1" fmla="*/ 4219372 w 4219372"/>
                <a:gd name="connsiteY1" fmla="*/ 0 h 369286"/>
                <a:gd name="connsiteX2" fmla="*/ 4219372 w 4219372"/>
                <a:gd name="connsiteY2" fmla="*/ 369286 h 369286"/>
                <a:gd name="connsiteX3" fmla="*/ 0 w 4219372"/>
                <a:gd name="connsiteY3" fmla="*/ 369286 h 369286"/>
                <a:gd name="connsiteX4" fmla="*/ 0 w 4219372"/>
                <a:gd name="connsiteY4" fmla="*/ 0 h 36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372" h="369286">
                  <a:moveTo>
                    <a:pt x="0" y="0"/>
                  </a:moveTo>
                  <a:lnTo>
                    <a:pt x="4219372" y="0"/>
                  </a:lnTo>
                  <a:lnTo>
                    <a:pt x="4219372" y="369286"/>
                  </a:lnTo>
                  <a:lnTo>
                    <a:pt x="0" y="369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51" name="TextBox 128">
              <a:extLst>
                <a:ext uri="{FF2B5EF4-FFF2-40B4-BE49-F238E27FC236}">
                  <a16:creationId xmlns:a16="http://schemas.microsoft.com/office/drawing/2014/main" id="{1B1C06CE-FE91-58FF-B175-22546DD2B654}"/>
                </a:ext>
              </a:extLst>
            </p:cNvPr>
            <p:cNvSpPr txBox="1"/>
            <p:nvPr/>
          </p:nvSpPr>
          <p:spPr>
            <a:xfrm>
              <a:off x="730159" y="667452"/>
              <a:ext cx="33697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latin typeface="#9Slide07 IcielBaliho Script" pitchFamily="2" charset="0"/>
                </a:rPr>
                <a:t>DẤU HIỆU NHẬN BIẾT</a:t>
              </a:r>
            </a:p>
          </p:txBody>
        </p:sp>
      </p:grpSp>
      <p:sp>
        <p:nvSpPr>
          <p:cNvPr id="8" name="TextBox 138">
            <a:extLst>
              <a:ext uri="{FF2B5EF4-FFF2-40B4-BE49-F238E27FC236}">
                <a16:creationId xmlns:a16="http://schemas.microsoft.com/office/drawing/2014/main" id="{6C43F0AD-3AF8-E079-FBFA-83C9E2AFE9A9}"/>
              </a:ext>
            </a:extLst>
          </p:cNvPr>
          <p:cNvSpPr txBox="1"/>
          <p:nvPr/>
        </p:nvSpPr>
        <p:spPr>
          <a:xfrm>
            <a:off x="1901872" y="4805553"/>
            <a:ext cx="99484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vuông tại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Các điểm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M, 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thuộc tia đối của tia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AC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sao cho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AM = AB, AN = AC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tứ giác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BCMN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thoi.  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F700B357-8688-1403-6ACF-080DEB0B3133}"/>
              </a:ext>
            </a:extLst>
          </p:cNvPr>
          <p:cNvGrpSpPr/>
          <p:nvPr/>
        </p:nvGrpSpPr>
        <p:grpSpPr>
          <a:xfrm>
            <a:off x="535455" y="4767243"/>
            <a:ext cx="1485203" cy="1546614"/>
            <a:chOff x="4674075" y="4677035"/>
            <a:chExt cx="1223285" cy="1546614"/>
          </a:xfrm>
        </p:grpSpPr>
        <p:pic>
          <p:nvPicPr>
            <p:cNvPr id="12" name="Hình ảnh 11" descr="Ảnh có chứa Phông chữ, văn bản, Đồ họa, biểu tượng&#10;&#10;Mô tả được tạo tự động">
              <a:extLst>
                <a:ext uri="{FF2B5EF4-FFF2-40B4-BE49-F238E27FC236}">
                  <a16:creationId xmlns:a16="http://schemas.microsoft.com/office/drawing/2014/main" id="{3593BED1-ED10-1DD0-E884-6B2F4104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8844">
              <a:off x="4674075" y="5159354"/>
              <a:ext cx="1047706" cy="1064295"/>
            </a:xfrm>
            <a:prstGeom prst="rect">
              <a:avLst/>
            </a:prstGeom>
          </p:spPr>
        </p:pic>
        <p:sp>
          <p:nvSpPr>
            <p:cNvPr id="44" name="TextBox 135">
              <a:extLst>
                <a:ext uri="{FF2B5EF4-FFF2-40B4-BE49-F238E27FC236}">
                  <a16:creationId xmlns:a16="http://schemas.microsoft.com/office/drawing/2014/main" id="{8F4D99A3-57B2-C745-12C7-B74943180858}"/>
                </a:ext>
              </a:extLst>
            </p:cNvPr>
            <p:cNvSpPr txBox="1"/>
            <p:nvPr/>
          </p:nvSpPr>
          <p:spPr>
            <a:xfrm>
              <a:off x="4732437" y="4677035"/>
              <a:ext cx="11649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#9Slide07 IcielBaliho Script" pitchFamily="2" charset="0"/>
                </a:rPr>
                <a:t>Ví dụ</a:t>
              </a: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553E2E3B-9C90-AEA9-2C28-8043879D346B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0D067C8-F512-CFDD-06A5-B6723C0B2593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p:pic>
        <p:nvPicPr>
          <p:cNvPr id="9" name="Picture 2" descr="Notes ">
            <a:extLst>
              <a:ext uri="{FF2B5EF4-FFF2-40B4-BE49-F238E27FC236}">
                <a16:creationId xmlns:a16="http://schemas.microsoft.com/office/drawing/2014/main" id="{295A16D7-6BA3-8080-D3E7-9406CEF5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80" y="550787"/>
            <a:ext cx="684683" cy="6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A865E545-9F44-76DD-F2E9-F794DE2F02C5}"/>
              </a:ext>
            </a:extLst>
          </p:cNvPr>
          <p:cNvGrpSpPr/>
          <p:nvPr/>
        </p:nvGrpSpPr>
        <p:grpSpPr>
          <a:xfrm>
            <a:off x="497169" y="1265445"/>
            <a:ext cx="11573168" cy="935315"/>
            <a:chOff x="574562" y="1265503"/>
            <a:chExt cx="3937707" cy="1757513"/>
          </a:xfrm>
        </p:grpSpPr>
        <p:sp>
          <p:nvSpPr>
            <p:cNvPr id="6" name="Freeform: Shape 178">
              <a:extLst>
                <a:ext uri="{FF2B5EF4-FFF2-40B4-BE49-F238E27FC236}">
                  <a16:creationId xmlns:a16="http://schemas.microsoft.com/office/drawing/2014/main" id="{0A6EBFA5-AF77-0CC1-237D-D52E05D95325}"/>
                </a:ext>
              </a:extLst>
            </p:cNvPr>
            <p:cNvSpPr/>
            <p:nvPr/>
          </p:nvSpPr>
          <p:spPr>
            <a:xfrm>
              <a:off x="574562" y="1265503"/>
              <a:ext cx="3937707" cy="1757513"/>
            </a:xfrm>
            <a:custGeom>
              <a:avLst/>
              <a:gdLst>
                <a:gd name="connsiteX0" fmla="*/ 0 w 4219372"/>
                <a:gd name="connsiteY0" fmla="*/ 0 h 3251422"/>
                <a:gd name="connsiteX1" fmla="*/ 4219372 w 4219372"/>
                <a:gd name="connsiteY1" fmla="*/ 0 h 3251422"/>
                <a:gd name="connsiteX2" fmla="*/ 4219372 w 4219372"/>
                <a:gd name="connsiteY2" fmla="*/ 3251422 h 3251422"/>
                <a:gd name="connsiteX3" fmla="*/ 0 w 4219372"/>
                <a:gd name="connsiteY3" fmla="*/ 3251422 h 3251422"/>
                <a:gd name="connsiteX4" fmla="*/ 0 w 4219372"/>
                <a:gd name="connsiteY4" fmla="*/ 0 h 3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372" h="3251422">
                  <a:moveTo>
                    <a:pt x="0" y="0"/>
                  </a:moveTo>
                  <a:lnTo>
                    <a:pt x="4219372" y="0"/>
                  </a:lnTo>
                  <a:lnTo>
                    <a:pt x="4219372" y="3251422"/>
                  </a:lnTo>
                  <a:lnTo>
                    <a:pt x="0" y="325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0" name="TextBox 138">
              <a:extLst>
                <a:ext uri="{FF2B5EF4-FFF2-40B4-BE49-F238E27FC236}">
                  <a16:creationId xmlns:a16="http://schemas.microsoft.com/office/drawing/2014/main" id="{F4588B5A-0AB8-23F3-AD79-5109D70F470D}"/>
                </a:ext>
              </a:extLst>
            </p:cNvPr>
            <p:cNvSpPr txBox="1"/>
            <p:nvPr/>
          </p:nvSpPr>
          <p:spPr>
            <a:xfrm>
              <a:off x="667766" y="1699649"/>
              <a:ext cx="3750582" cy="983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Hình bình hành có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cạnh kề bằng nhau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thoi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1EB619F-59EC-1458-E7B8-EA84D4D22477}"/>
              </a:ext>
            </a:extLst>
          </p:cNvPr>
          <p:cNvGrpSpPr/>
          <p:nvPr/>
        </p:nvGrpSpPr>
        <p:grpSpPr>
          <a:xfrm>
            <a:off x="495941" y="2245821"/>
            <a:ext cx="11573168" cy="935315"/>
            <a:chOff x="564016" y="1119893"/>
            <a:chExt cx="3937707" cy="1757513"/>
          </a:xfrm>
        </p:grpSpPr>
        <p:sp>
          <p:nvSpPr>
            <p:cNvPr id="13" name="Freeform: Shape 178">
              <a:extLst>
                <a:ext uri="{FF2B5EF4-FFF2-40B4-BE49-F238E27FC236}">
                  <a16:creationId xmlns:a16="http://schemas.microsoft.com/office/drawing/2014/main" id="{D81898A2-822B-B499-D369-2301C9B009EB}"/>
                </a:ext>
              </a:extLst>
            </p:cNvPr>
            <p:cNvSpPr/>
            <p:nvPr/>
          </p:nvSpPr>
          <p:spPr>
            <a:xfrm>
              <a:off x="564016" y="1119893"/>
              <a:ext cx="3937707" cy="1757513"/>
            </a:xfrm>
            <a:custGeom>
              <a:avLst/>
              <a:gdLst>
                <a:gd name="connsiteX0" fmla="*/ 0 w 4219372"/>
                <a:gd name="connsiteY0" fmla="*/ 0 h 3251422"/>
                <a:gd name="connsiteX1" fmla="*/ 4219372 w 4219372"/>
                <a:gd name="connsiteY1" fmla="*/ 0 h 3251422"/>
                <a:gd name="connsiteX2" fmla="*/ 4219372 w 4219372"/>
                <a:gd name="connsiteY2" fmla="*/ 3251422 h 3251422"/>
                <a:gd name="connsiteX3" fmla="*/ 0 w 4219372"/>
                <a:gd name="connsiteY3" fmla="*/ 3251422 h 3251422"/>
                <a:gd name="connsiteX4" fmla="*/ 0 w 4219372"/>
                <a:gd name="connsiteY4" fmla="*/ 0 h 3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372" h="3251422">
                  <a:moveTo>
                    <a:pt x="0" y="0"/>
                  </a:moveTo>
                  <a:lnTo>
                    <a:pt x="4219372" y="0"/>
                  </a:lnTo>
                  <a:lnTo>
                    <a:pt x="4219372" y="3251422"/>
                  </a:lnTo>
                  <a:lnTo>
                    <a:pt x="0" y="325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4" name="TextBox 138">
              <a:extLst>
                <a:ext uri="{FF2B5EF4-FFF2-40B4-BE49-F238E27FC236}">
                  <a16:creationId xmlns:a16="http://schemas.microsoft.com/office/drawing/2014/main" id="{61D241BB-C99E-B0E3-F22D-CB58B5FEC7BE}"/>
                </a:ext>
              </a:extLst>
            </p:cNvPr>
            <p:cNvSpPr txBox="1"/>
            <p:nvPr/>
          </p:nvSpPr>
          <p:spPr>
            <a:xfrm>
              <a:off x="673365" y="1480494"/>
              <a:ext cx="3750582" cy="983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Hình bình hành có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đường chéo vuông góc với nhau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57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0BA4-D745-8709-D395-E6DD3B322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ED19C039-CDCD-F5C4-86CA-C6ADF8255493}"/>
              </a:ext>
            </a:extLst>
          </p:cNvPr>
          <p:cNvGrpSpPr/>
          <p:nvPr/>
        </p:nvGrpSpPr>
        <p:grpSpPr>
          <a:xfrm rot="5400000">
            <a:off x="1698468" y="-1510563"/>
            <a:ext cx="883583" cy="4125544"/>
            <a:chOff x="16517" y="-7801"/>
            <a:chExt cx="584775" cy="6772149"/>
          </a:xfrm>
        </p:grpSpPr>
        <p:sp>
          <p:nvSpPr>
            <p:cNvPr id="31" name="Rectangle 36">
              <a:extLst>
                <a:ext uri="{FF2B5EF4-FFF2-40B4-BE49-F238E27FC236}">
                  <a16:creationId xmlns:a16="http://schemas.microsoft.com/office/drawing/2014/main" id="{DC185815-AFF0-6BB0-78FD-370912CE71C2}"/>
                </a:ext>
              </a:extLst>
            </p:cNvPr>
            <p:cNvSpPr/>
            <p:nvPr/>
          </p:nvSpPr>
          <p:spPr>
            <a:xfrm>
              <a:off x="59671" y="-7801"/>
              <a:ext cx="391169" cy="6772149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EAA9CB0F-360F-A58B-57DD-26EE7351BAC4}"/>
                </a:ext>
              </a:extLst>
            </p:cNvPr>
            <p:cNvSpPr txBox="1"/>
            <p:nvPr/>
          </p:nvSpPr>
          <p:spPr>
            <a:xfrm rot="16200000" flipH="1">
              <a:off x="-3012641" y="3132222"/>
              <a:ext cx="6643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#9Slide07 IcielBaliho Script" pitchFamily="2" charset="0"/>
                </a:rPr>
                <a:t>III. DẤU HIỆU NHẬN BIẾT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2">
                <a:extLst>
                  <a:ext uri="{FF2B5EF4-FFF2-40B4-BE49-F238E27FC236}">
                    <a16:creationId xmlns:a16="http://schemas.microsoft.com/office/drawing/2014/main" id="{7C6269C1-8B4E-FB2F-EEC6-15992BCB0ED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12554" y="-2102789"/>
              <a:ext cx="6929120" cy="10363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006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5842114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 bình hành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phải 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 hình thoi hay không?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2">
                <a:extLst>
                  <a:ext uri="{FF2B5EF4-FFF2-40B4-BE49-F238E27FC236}">
                    <a16:creationId xmlns:a16="http://schemas.microsoft.com/office/drawing/2014/main" id="{7C6269C1-8B4E-FB2F-EEC6-15992BCB0ED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12554" y="-2102789"/>
              <a:ext cx="6929120" cy="10363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006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5842114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665" t="-11765" r="-104" b="-1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665" t="-110465" r="-104" b="-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27">
            <a:extLst>
              <a:ext uri="{FF2B5EF4-FFF2-40B4-BE49-F238E27FC236}">
                <a16:creationId xmlns:a16="http://schemas.microsoft.com/office/drawing/2014/main" id="{1BAE8EC4-399A-7038-B1E0-32617D8E9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010" y="-3339322"/>
            <a:ext cx="4123371" cy="2898038"/>
          </a:xfrm>
          <a:prstGeom prst="rect">
            <a:avLst/>
          </a:prstGeom>
        </p:spPr>
      </p:pic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26FED383-D23F-9D84-DA74-4985D28BFF81}"/>
              </a:ext>
            </a:extLst>
          </p:cNvPr>
          <p:cNvCxnSpPr>
            <a:cxnSpLocks/>
          </p:cNvCxnSpPr>
          <p:nvPr/>
        </p:nvCxnSpPr>
        <p:spPr>
          <a:xfrm>
            <a:off x="7545213" y="4694116"/>
            <a:ext cx="200152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0">
            <a:extLst>
              <a:ext uri="{FF2B5EF4-FFF2-40B4-BE49-F238E27FC236}">
                <a16:creationId xmlns:a16="http://schemas.microsoft.com/office/drawing/2014/main" id="{EBAF44A8-6F7F-076D-CE64-B97F2C7D4295}"/>
              </a:ext>
            </a:extLst>
          </p:cNvPr>
          <p:cNvCxnSpPr>
            <a:cxnSpLocks/>
          </p:cNvCxnSpPr>
          <p:nvPr/>
        </p:nvCxnSpPr>
        <p:spPr>
          <a:xfrm>
            <a:off x="9539113" y="3534606"/>
            <a:ext cx="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2">
            <a:extLst>
              <a:ext uri="{FF2B5EF4-FFF2-40B4-BE49-F238E27FC236}">
                <a16:creationId xmlns:a16="http://schemas.microsoft.com/office/drawing/2014/main" id="{DAF85F5B-ED99-5924-C856-28021AE0887F}"/>
              </a:ext>
            </a:extLst>
          </p:cNvPr>
          <p:cNvCxnSpPr>
            <a:cxnSpLocks/>
          </p:cNvCxnSpPr>
          <p:nvPr/>
        </p:nvCxnSpPr>
        <p:spPr>
          <a:xfrm flipH="1">
            <a:off x="7545213" y="3534606"/>
            <a:ext cx="200152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1">
            <a:extLst>
              <a:ext uri="{FF2B5EF4-FFF2-40B4-BE49-F238E27FC236}">
                <a16:creationId xmlns:a16="http://schemas.microsoft.com/office/drawing/2014/main" id="{33629563-C0A3-B50A-779A-FFDF17C2911B}"/>
              </a:ext>
            </a:extLst>
          </p:cNvPr>
          <p:cNvSpPr txBox="1"/>
          <p:nvPr/>
        </p:nvSpPr>
        <p:spPr>
          <a:xfrm>
            <a:off x="9081913" y="4697926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5A6CD40B-BCD2-FE9E-B3E3-0016E4790CCD}"/>
              </a:ext>
            </a:extLst>
          </p:cNvPr>
          <p:cNvSpPr txBox="1"/>
          <p:nvPr/>
        </p:nvSpPr>
        <p:spPr>
          <a:xfrm>
            <a:off x="7013260" y="4496785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82AC1463-73A2-F95E-83FE-68638865DAA7}"/>
              </a:ext>
            </a:extLst>
          </p:cNvPr>
          <p:cNvSpPr txBox="1"/>
          <p:nvPr/>
        </p:nvSpPr>
        <p:spPr>
          <a:xfrm>
            <a:off x="9294003" y="3072941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20" name="Group 25">
            <a:extLst>
              <a:ext uri="{FF2B5EF4-FFF2-40B4-BE49-F238E27FC236}">
                <a16:creationId xmlns:a16="http://schemas.microsoft.com/office/drawing/2014/main" id="{245DAA6D-3E7F-77D0-07AD-1312BA2C6D8A}"/>
              </a:ext>
            </a:extLst>
          </p:cNvPr>
          <p:cNvGrpSpPr/>
          <p:nvPr/>
        </p:nvGrpSpPr>
        <p:grpSpPr>
          <a:xfrm>
            <a:off x="9360043" y="4511236"/>
            <a:ext cx="186690" cy="186690"/>
            <a:chOff x="8957310" y="4559888"/>
            <a:chExt cx="186690" cy="186690"/>
          </a:xfrm>
        </p:grpSpPr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0071F2C4-F92E-F60E-F91F-1D55A0928873}"/>
                </a:ext>
              </a:extLst>
            </p:cNvPr>
            <p:cNvCxnSpPr>
              <a:cxnSpLocks/>
            </p:cNvCxnSpPr>
            <p:nvPr/>
          </p:nvCxnSpPr>
          <p:spPr>
            <a:xfrm>
              <a:off x="8957310" y="4563016"/>
              <a:ext cx="18669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1">
              <a:extLst>
                <a:ext uri="{FF2B5EF4-FFF2-40B4-BE49-F238E27FC236}">
                  <a16:creationId xmlns:a16="http://schemas.microsoft.com/office/drawing/2014/main" id="{F43225C8-ABD5-B65F-CE08-D269FAE264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77300" y="4653233"/>
              <a:ext cx="18669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3">
            <a:extLst>
              <a:ext uri="{FF2B5EF4-FFF2-40B4-BE49-F238E27FC236}">
                <a16:creationId xmlns:a16="http://schemas.microsoft.com/office/drawing/2014/main" id="{9FF45416-7855-0640-6262-CA50291DF5AB}"/>
              </a:ext>
            </a:extLst>
          </p:cNvPr>
          <p:cNvCxnSpPr>
            <a:cxnSpLocks/>
          </p:cNvCxnSpPr>
          <p:nvPr/>
        </p:nvCxnSpPr>
        <p:spPr>
          <a:xfrm>
            <a:off x="9546733" y="4694116"/>
            <a:ext cx="200152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4">
            <a:extLst>
              <a:ext uri="{FF2B5EF4-FFF2-40B4-BE49-F238E27FC236}">
                <a16:creationId xmlns:a16="http://schemas.microsoft.com/office/drawing/2014/main" id="{80621557-AB1C-C59A-5ABB-EB3DAF82CC8F}"/>
              </a:ext>
            </a:extLst>
          </p:cNvPr>
          <p:cNvSpPr txBox="1"/>
          <p:nvPr/>
        </p:nvSpPr>
        <p:spPr>
          <a:xfrm>
            <a:off x="11555872" y="4496785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25" name="Straight Connector 32">
            <a:extLst>
              <a:ext uri="{FF2B5EF4-FFF2-40B4-BE49-F238E27FC236}">
                <a16:creationId xmlns:a16="http://schemas.microsoft.com/office/drawing/2014/main" id="{3CE28D5B-F3E2-FC50-45FA-8BC12C742E48}"/>
              </a:ext>
            </a:extLst>
          </p:cNvPr>
          <p:cNvCxnSpPr>
            <a:cxnSpLocks/>
          </p:cNvCxnSpPr>
          <p:nvPr/>
        </p:nvCxnSpPr>
        <p:spPr>
          <a:xfrm>
            <a:off x="8479933" y="4604581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7">
            <a:extLst>
              <a:ext uri="{FF2B5EF4-FFF2-40B4-BE49-F238E27FC236}">
                <a16:creationId xmlns:a16="http://schemas.microsoft.com/office/drawing/2014/main" id="{B00AB542-D157-B7DC-5D94-0A406129C870}"/>
              </a:ext>
            </a:extLst>
          </p:cNvPr>
          <p:cNvCxnSpPr>
            <a:cxnSpLocks/>
          </p:cNvCxnSpPr>
          <p:nvPr/>
        </p:nvCxnSpPr>
        <p:spPr>
          <a:xfrm>
            <a:off x="10651633" y="4604581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8">
            <a:extLst>
              <a:ext uri="{FF2B5EF4-FFF2-40B4-BE49-F238E27FC236}">
                <a16:creationId xmlns:a16="http://schemas.microsoft.com/office/drawing/2014/main" id="{24B08122-241B-5489-4B52-FE13EE88568F}"/>
              </a:ext>
            </a:extLst>
          </p:cNvPr>
          <p:cNvCxnSpPr>
            <a:cxnSpLocks/>
          </p:cNvCxnSpPr>
          <p:nvPr/>
        </p:nvCxnSpPr>
        <p:spPr>
          <a:xfrm>
            <a:off x="9539113" y="4693504"/>
            <a:ext cx="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9">
            <a:extLst>
              <a:ext uri="{FF2B5EF4-FFF2-40B4-BE49-F238E27FC236}">
                <a16:creationId xmlns:a16="http://schemas.microsoft.com/office/drawing/2014/main" id="{55EC5767-A288-61F7-FC5E-6F5A6118C302}"/>
              </a:ext>
            </a:extLst>
          </p:cNvPr>
          <p:cNvSpPr txBox="1"/>
          <p:nvPr/>
        </p:nvSpPr>
        <p:spPr>
          <a:xfrm>
            <a:off x="9273136" y="5860633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29" name="Straight Connector 40">
            <a:extLst>
              <a:ext uri="{FF2B5EF4-FFF2-40B4-BE49-F238E27FC236}">
                <a16:creationId xmlns:a16="http://schemas.microsoft.com/office/drawing/2014/main" id="{C5EEE956-120E-3B98-6908-BF58DD574CDB}"/>
              </a:ext>
            </a:extLst>
          </p:cNvPr>
          <p:cNvCxnSpPr>
            <a:cxnSpLocks/>
          </p:cNvCxnSpPr>
          <p:nvPr/>
        </p:nvCxnSpPr>
        <p:spPr>
          <a:xfrm rot="5400000">
            <a:off x="9531493" y="3993052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41">
            <a:extLst>
              <a:ext uri="{FF2B5EF4-FFF2-40B4-BE49-F238E27FC236}">
                <a16:creationId xmlns:a16="http://schemas.microsoft.com/office/drawing/2014/main" id="{8EBF3FAA-F14D-B65A-2CBA-E88254FD3A9C}"/>
              </a:ext>
            </a:extLst>
          </p:cNvPr>
          <p:cNvCxnSpPr>
            <a:cxnSpLocks/>
          </p:cNvCxnSpPr>
          <p:nvPr/>
        </p:nvCxnSpPr>
        <p:spPr>
          <a:xfrm rot="5400000">
            <a:off x="9531493" y="4057823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2">
            <a:extLst>
              <a:ext uri="{FF2B5EF4-FFF2-40B4-BE49-F238E27FC236}">
                <a16:creationId xmlns:a16="http://schemas.microsoft.com/office/drawing/2014/main" id="{0CE18A03-0E86-483F-AA1B-0FD22D63F93E}"/>
              </a:ext>
            </a:extLst>
          </p:cNvPr>
          <p:cNvCxnSpPr>
            <a:cxnSpLocks/>
          </p:cNvCxnSpPr>
          <p:nvPr/>
        </p:nvCxnSpPr>
        <p:spPr>
          <a:xfrm rot="5400000">
            <a:off x="9533309" y="5306236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3">
            <a:extLst>
              <a:ext uri="{FF2B5EF4-FFF2-40B4-BE49-F238E27FC236}">
                <a16:creationId xmlns:a16="http://schemas.microsoft.com/office/drawing/2014/main" id="{8EFA8254-5F08-22C8-32B7-DFF951E67C39}"/>
              </a:ext>
            </a:extLst>
          </p:cNvPr>
          <p:cNvCxnSpPr>
            <a:cxnSpLocks/>
          </p:cNvCxnSpPr>
          <p:nvPr/>
        </p:nvCxnSpPr>
        <p:spPr>
          <a:xfrm rot="5400000">
            <a:off x="9533309" y="5371007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4">
            <a:extLst>
              <a:ext uri="{FF2B5EF4-FFF2-40B4-BE49-F238E27FC236}">
                <a16:creationId xmlns:a16="http://schemas.microsoft.com/office/drawing/2014/main" id="{2A766FFF-BF28-F791-8588-0856D7355056}"/>
              </a:ext>
            </a:extLst>
          </p:cNvPr>
          <p:cNvCxnSpPr>
            <a:cxnSpLocks/>
          </p:cNvCxnSpPr>
          <p:nvPr/>
        </p:nvCxnSpPr>
        <p:spPr>
          <a:xfrm flipH="1">
            <a:off x="9539112" y="4691830"/>
            <a:ext cx="200152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5">
            <a:extLst>
              <a:ext uri="{FF2B5EF4-FFF2-40B4-BE49-F238E27FC236}">
                <a16:creationId xmlns:a16="http://schemas.microsoft.com/office/drawing/2014/main" id="{98D82778-9108-BDFB-5AAB-2DBEABD68D2E}"/>
              </a:ext>
            </a:extLst>
          </p:cNvPr>
          <p:cNvCxnSpPr>
            <a:cxnSpLocks/>
          </p:cNvCxnSpPr>
          <p:nvPr/>
        </p:nvCxnSpPr>
        <p:spPr>
          <a:xfrm flipH="1" flipV="1">
            <a:off x="9544740" y="3536511"/>
            <a:ext cx="1988274" cy="114983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1">
            <a:extLst>
              <a:ext uri="{FF2B5EF4-FFF2-40B4-BE49-F238E27FC236}">
                <a16:creationId xmlns:a16="http://schemas.microsoft.com/office/drawing/2014/main" id="{85C5B99E-BBF7-DE3D-0117-EA40BDBEFFAB}"/>
              </a:ext>
            </a:extLst>
          </p:cNvPr>
          <p:cNvCxnSpPr>
            <a:cxnSpLocks/>
          </p:cNvCxnSpPr>
          <p:nvPr/>
        </p:nvCxnSpPr>
        <p:spPr>
          <a:xfrm flipH="1" flipV="1">
            <a:off x="7551835" y="4698572"/>
            <a:ext cx="1988274" cy="114983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49">
            <a:extLst>
              <a:ext uri="{FF2B5EF4-FFF2-40B4-BE49-F238E27FC236}">
                <a16:creationId xmlns:a16="http://schemas.microsoft.com/office/drawing/2014/main" id="{DCE45849-945D-6E9F-ADCF-DB38CF3ECC80}"/>
              </a:ext>
            </a:extLst>
          </p:cNvPr>
          <p:cNvSpPr/>
          <p:nvPr/>
        </p:nvSpPr>
        <p:spPr>
          <a:xfrm>
            <a:off x="7529314" y="4661657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53">
            <a:extLst>
              <a:ext uri="{FF2B5EF4-FFF2-40B4-BE49-F238E27FC236}">
                <a16:creationId xmlns:a16="http://schemas.microsoft.com/office/drawing/2014/main" id="{BC849902-697E-11A4-9D08-A6C66ADA90C6}"/>
              </a:ext>
            </a:extLst>
          </p:cNvPr>
          <p:cNvSpPr/>
          <p:nvPr/>
        </p:nvSpPr>
        <p:spPr>
          <a:xfrm>
            <a:off x="9501119" y="4656460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54">
            <a:extLst>
              <a:ext uri="{FF2B5EF4-FFF2-40B4-BE49-F238E27FC236}">
                <a16:creationId xmlns:a16="http://schemas.microsoft.com/office/drawing/2014/main" id="{B43CC64D-E25C-EA48-5DFA-185B29661BF5}"/>
              </a:ext>
            </a:extLst>
          </p:cNvPr>
          <p:cNvSpPr/>
          <p:nvPr/>
        </p:nvSpPr>
        <p:spPr>
          <a:xfrm>
            <a:off x="9501119" y="3505860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55">
            <a:extLst>
              <a:ext uri="{FF2B5EF4-FFF2-40B4-BE49-F238E27FC236}">
                <a16:creationId xmlns:a16="http://schemas.microsoft.com/office/drawing/2014/main" id="{9FB53583-DBE2-2481-A2CB-984158910237}"/>
              </a:ext>
            </a:extLst>
          </p:cNvPr>
          <p:cNvSpPr/>
          <p:nvPr/>
        </p:nvSpPr>
        <p:spPr>
          <a:xfrm>
            <a:off x="9505124" y="5808793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56">
            <a:extLst>
              <a:ext uri="{FF2B5EF4-FFF2-40B4-BE49-F238E27FC236}">
                <a16:creationId xmlns:a16="http://schemas.microsoft.com/office/drawing/2014/main" id="{ED84C5B5-4D25-A192-0597-8D4E631B3104}"/>
              </a:ext>
            </a:extLst>
          </p:cNvPr>
          <p:cNvSpPr/>
          <p:nvPr/>
        </p:nvSpPr>
        <p:spPr>
          <a:xfrm>
            <a:off x="11487680" y="4655006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62">
                <a:extLst>
                  <a:ext uri="{FF2B5EF4-FFF2-40B4-BE49-F238E27FC236}">
                    <a16:creationId xmlns:a16="http://schemas.microsoft.com/office/drawing/2014/main" id="{6B011764-70A5-B3A0-7E21-DC62C09EE104}"/>
                  </a:ext>
                </a:extLst>
              </p:cNvPr>
              <p:cNvSpPr txBox="1"/>
              <p:nvPr/>
            </p:nvSpPr>
            <p:spPr>
              <a:xfrm>
                <a:off x="314787" y="5266860"/>
                <a:ext cx="6096000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28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BM</m:t>
                    </m:r>
                    <m:r>
                      <a:rPr lang="en-US" sz="2800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CN</m:t>
                    </m:r>
                  </m:oMath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62">
                <a:extLst>
                  <a:ext uri="{FF2B5EF4-FFF2-40B4-BE49-F238E27FC236}">
                    <a16:creationId xmlns:a16="http://schemas.microsoft.com/office/drawing/2014/main" id="{6B011764-70A5-B3A0-7E21-DC62C09E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7" y="5266860"/>
                <a:ext cx="6096000" cy="537263"/>
              </a:xfrm>
              <a:prstGeom prst="rect">
                <a:avLst/>
              </a:prstGeom>
              <a:blipFill>
                <a:blip r:embed="rId4"/>
                <a:stretch>
                  <a:fillRect l="-2100" t="-12500" b="-28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63">
                <a:extLst>
                  <a:ext uri="{FF2B5EF4-FFF2-40B4-BE49-F238E27FC236}">
                    <a16:creationId xmlns:a16="http://schemas.microsoft.com/office/drawing/2014/main" id="{1E680852-94A4-EB3F-F540-AF788BFE3A8A}"/>
                  </a:ext>
                </a:extLst>
              </p:cNvPr>
              <p:cNvSpPr txBox="1"/>
              <p:nvPr/>
            </p:nvSpPr>
            <p:spPr>
              <a:xfrm>
                <a:off x="314787" y="5759532"/>
                <a:ext cx="800402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tứ giác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𝐵𝐶𝑀𝑁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thoi.</a:t>
                </a:r>
              </a:p>
            </p:txBody>
          </p:sp>
        </mc:Choice>
        <mc:Fallback xmlns="">
          <p:sp>
            <p:nvSpPr>
              <p:cNvPr id="48" name="TextBox 63">
                <a:extLst>
                  <a:ext uri="{FF2B5EF4-FFF2-40B4-BE49-F238E27FC236}">
                    <a16:creationId xmlns:a16="http://schemas.microsoft.com/office/drawing/2014/main" id="{1E680852-94A4-EB3F-F540-AF788BFE3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7" y="5759532"/>
                <a:ext cx="8004028" cy="523220"/>
              </a:xfrm>
              <a:prstGeom prst="rect">
                <a:avLst/>
              </a:prstGeom>
              <a:blipFill>
                <a:blip r:embed="rId5"/>
                <a:stretch>
                  <a:fillRect l="-159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FF3EC2F7-7B9B-789B-9DE0-D76E65019797}"/>
              </a:ext>
            </a:extLst>
          </p:cNvPr>
          <p:cNvGrpSpPr/>
          <p:nvPr/>
        </p:nvGrpSpPr>
        <p:grpSpPr>
          <a:xfrm>
            <a:off x="470425" y="1047985"/>
            <a:ext cx="11544593" cy="2003300"/>
            <a:chOff x="602935" y="764043"/>
            <a:chExt cx="11544593" cy="200330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357BBAA-3D1E-746B-FC0D-17D942DB2060}"/>
                </a:ext>
              </a:extLst>
            </p:cNvPr>
            <p:cNvSpPr/>
            <p:nvPr/>
          </p:nvSpPr>
          <p:spPr>
            <a:xfrm>
              <a:off x="602935" y="764043"/>
              <a:ext cx="11544593" cy="20033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F813C27-3E62-8273-235E-C97287A1BB35}"/>
                    </a:ext>
                  </a:extLst>
                </p:cNvPr>
                <p:cNvSpPr/>
                <p:nvPr/>
              </p:nvSpPr>
              <p:spPr>
                <a:xfrm>
                  <a:off x="1003447" y="1073195"/>
                  <a:ext cx="10743568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Ví dụ: Cho tam giác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vuông tại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Các điểm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lần lượt thuộc tia đối của tia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sao cho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𝐴𝑀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𝐴𝑁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Chứng minh tứ giác </a:t>
                  </a:r>
                  <a14:m>
                    <m:oMath xmlns:m="http://schemas.openxmlformats.org/officeDocument/2006/math">
                      <m:r>
                        <a:rPr lang="en-US" alt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𝐵𝐶𝑀𝑁</m:t>
                      </m:r>
                    </m:oMath>
                  </a14:m>
                  <a:r>
                    <a:rPr lang="en-US" altLang="en-US" sz="28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 hình thoi.</a:t>
                  </a:r>
                  <a:endPara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8F813C27-3E62-8273-235E-C97287A1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447" y="1073195"/>
                  <a:ext cx="10743568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1192" t="-4846" r="-1135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74AB67F3-FDF0-B830-C8A8-FEFBD2EC6078}"/>
              </a:ext>
            </a:extLst>
          </p:cNvPr>
          <p:cNvGrpSpPr/>
          <p:nvPr/>
        </p:nvGrpSpPr>
        <p:grpSpPr>
          <a:xfrm>
            <a:off x="282153" y="3048140"/>
            <a:ext cx="6433635" cy="2246769"/>
            <a:chOff x="391302" y="2485964"/>
            <a:chExt cx="6433635" cy="2246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58">
                  <a:extLst>
                    <a:ext uri="{FF2B5EF4-FFF2-40B4-BE49-F238E27FC236}">
                      <a16:creationId xmlns:a16="http://schemas.microsoft.com/office/drawing/2014/main" id="{86F7BEEB-7BD4-A138-1313-583079A06D8D}"/>
                    </a:ext>
                  </a:extLst>
                </p:cNvPr>
                <p:cNvSpPr txBox="1"/>
                <p:nvPr/>
              </p:nvSpPr>
              <p:spPr>
                <a:xfrm>
                  <a:off x="391302" y="2485964"/>
                  <a:ext cx="6433635" cy="22467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Xét tứ giác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𝐵𝐶𝑀𝑁</m:t>
                      </m:r>
                    </m:oMath>
                  </a14:m>
                  <a:r>
                    <a: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có:  </a:t>
                  </a:r>
                  <a:endParaRPr lang="en-US" sz="2800" i="1">
                    <a:solidFill>
                      <a:srgbClr val="0000CC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/>
                  <a:r>
                    <a: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 đường chéo cắt nhau tại trung điểm của mỗi đường nên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𝐵𝐶𝑀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r>
                    <a: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 hình bình hành.</a:t>
                  </a:r>
                  <a:endPara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58">
                  <a:extLst>
                    <a:ext uri="{FF2B5EF4-FFF2-40B4-BE49-F238E27FC236}">
                      <a16:creationId xmlns:a16="http://schemas.microsoft.com/office/drawing/2014/main" id="{86F7BEEB-7BD4-A138-1313-583079A06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302" y="2485964"/>
                  <a:ext cx="6433635" cy="2246769"/>
                </a:xfrm>
                <a:prstGeom prst="rect">
                  <a:avLst/>
                </a:prstGeom>
                <a:blipFill>
                  <a:blip r:embed="rId8"/>
                  <a:stretch>
                    <a:fillRect l="-1894" t="-2710" r="-3220" b="-6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1" name="Đối tượng 50">
                  <a:extLst>
                    <a:ext uri="{FF2B5EF4-FFF2-40B4-BE49-F238E27FC236}">
                      <a16:creationId xmlns:a16="http://schemas.microsoft.com/office/drawing/2014/main" id="{49049D85-BD90-B33E-F7C6-9625BB120CD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51863607"/>
                    </p:ext>
                  </p:extLst>
                </p:nvPr>
              </p:nvGraphicFramePr>
              <p:xfrm>
                <a:off x="876730" y="2968181"/>
                <a:ext cx="2688902" cy="94531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9" imgW="1218960" imgH="431640" progId="Equation.DSMT4">
                        <p:embed/>
                      </p:oleObj>
                    </mc:Choice>
                    <mc:Fallback>
                      <p:oleObj name="Equation" r:id="rId9" imgW="1218960" imgH="431640" progId="Equation.DSMT4">
                        <p:embed/>
                        <p:pic>
                          <p:nvPicPr>
                            <p:cNvPr id="51" name="Đối tượng 50">
                              <a:extLst>
                                <a:ext uri="{FF2B5EF4-FFF2-40B4-BE49-F238E27FC236}">
                                  <a16:creationId xmlns:a16="http://schemas.microsoft.com/office/drawing/2014/main" id="{49049D85-BD90-B33E-F7C6-9625BB120CD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6730" y="2968181"/>
                              <a:ext cx="2688902" cy="945317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1" name="Đối tượng 50">
                  <a:extLst>
                    <a:ext uri="{FF2B5EF4-FFF2-40B4-BE49-F238E27FC236}">
                      <a16:creationId xmlns:a16="http://schemas.microsoft.com/office/drawing/2014/main" id="{49049D85-BD90-B33E-F7C6-9625BB120CD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51863607"/>
                    </p:ext>
                  </p:extLst>
                </p:nvPr>
              </p:nvGraphicFramePr>
              <p:xfrm>
                <a:off x="876730" y="2968181"/>
                <a:ext cx="2688902" cy="94531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1" imgW="1218960" imgH="431640" progId="Equation.DSMT4">
                        <p:embed/>
                      </p:oleObj>
                    </mc:Choice>
                    <mc:Fallback>
                      <p:oleObj name="Equation" r:id="rId11" imgW="1218960" imgH="431640" progId="Equation.DSMT4">
                        <p:embed/>
                        <p:pic>
                          <p:nvPicPr>
                            <p:cNvPr id="51" name="Đối tượng 50">
                              <a:extLst>
                                <a:ext uri="{FF2B5EF4-FFF2-40B4-BE49-F238E27FC236}">
                                  <a16:creationId xmlns:a16="http://schemas.microsoft.com/office/drawing/2014/main" id="{49049D85-BD90-B33E-F7C6-9625BB120CD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6730" y="2968181"/>
                              <a:ext cx="2688902" cy="945317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346639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  <p:bldP spid="28" grpId="0"/>
      <p:bldP spid="38" grpId="0" animBg="1"/>
      <p:bldP spid="39" grpId="0" animBg="1"/>
      <p:bldP spid="40" grpId="0" animBg="1"/>
      <p:bldP spid="41" grpId="0" animBg="1"/>
      <p:bldP spid="42" grpId="0" animBg="1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Hình ảnh 1">
            <a:extLst>
              <a:ext uri="{FF2B5EF4-FFF2-40B4-BE49-F238E27FC236}">
                <a16:creationId xmlns:a16="http://schemas.microsoft.com/office/drawing/2014/main" id="{822E9443-ACAB-F5EA-1BFE-B4E703F9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4" y="887175"/>
            <a:ext cx="3064505" cy="21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4">
            <a:extLst>
              <a:ext uri="{FF2B5EF4-FFF2-40B4-BE49-F238E27FC236}">
                <a16:creationId xmlns:a16="http://schemas.microsoft.com/office/drawing/2014/main" id="{587934D4-20EC-27BF-2CA0-140FB77A7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2" y="3290496"/>
            <a:ext cx="3725762" cy="19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Hình ảnh 11">
            <a:extLst>
              <a:ext uri="{FF2B5EF4-FFF2-40B4-BE49-F238E27FC236}">
                <a16:creationId xmlns:a16="http://schemas.microsoft.com/office/drawing/2014/main" id="{09399D49-F777-2073-A9FA-C7740F64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92" y="2555483"/>
            <a:ext cx="3064504" cy="20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FD453217-3538-A278-B342-4595C38CA09A}"/>
              </a:ext>
            </a:extLst>
          </p:cNvPr>
          <p:cNvGrpSpPr/>
          <p:nvPr/>
        </p:nvGrpSpPr>
        <p:grpSpPr>
          <a:xfrm>
            <a:off x="3680503" y="3732036"/>
            <a:ext cx="5571985" cy="499858"/>
            <a:chOff x="3680503" y="3411196"/>
            <a:chExt cx="5571985" cy="499858"/>
          </a:xfrm>
        </p:grpSpPr>
        <p:cxnSp>
          <p:nvCxnSpPr>
            <p:cNvPr id="5" name="Đường kết nối Mũi tên Thẳng 4">
              <a:extLst>
                <a:ext uri="{FF2B5EF4-FFF2-40B4-BE49-F238E27FC236}">
                  <a16:creationId xmlns:a16="http://schemas.microsoft.com/office/drawing/2014/main" id="{52A5A84B-EC91-0162-ADE6-6BA089F4DC84}"/>
                </a:ext>
              </a:extLst>
            </p:cNvPr>
            <p:cNvCxnSpPr>
              <a:cxnSpLocks/>
            </p:cNvCxnSpPr>
            <p:nvPr/>
          </p:nvCxnSpPr>
          <p:spPr>
            <a:xfrm>
              <a:off x="3680503" y="3911054"/>
              <a:ext cx="55719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1D83F5B-A89F-15B6-CA56-448FBA487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6970" y="3411196"/>
              <a:ext cx="4661874" cy="2261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 hai đường chéo vuông góc</a:t>
              </a:r>
              <a:endPara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7F2D053-0F6E-D773-103B-14503C76B2C0}"/>
              </a:ext>
            </a:extLst>
          </p:cNvPr>
          <p:cNvGrpSpPr/>
          <p:nvPr/>
        </p:nvGrpSpPr>
        <p:grpSpPr>
          <a:xfrm>
            <a:off x="2595605" y="2654378"/>
            <a:ext cx="6201826" cy="941426"/>
            <a:chOff x="2595605" y="2333538"/>
            <a:chExt cx="6201826" cy="941426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6D558863-3131-691B-CAD4-1E09912A0FD1}"/>
                </a:ext>
              </a:extLst>
            </p:cNvPr>
            <p:cNvGrpSpPr/>
            <p:nvPr/>
          </p:nvGrpSpPr>
          <p:grpSpPr>
            <a:xfrm>
              <a:off x="2595605" y="2853270"/>
              <a:ext cx="6058867" cy="421694"/>
              <a:chOff x="3680503" y="2887722"/>
              <a:chExt cx="3663315" cy="175895"/>
            </a:xfrm>
          </p:grpSpPr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F4FD9B21-92F0-FD4F-2C92-A90B643FF440}"/>
                  </a:ext>
                </a:extLst>
              </p:cNvPr>
              <p:cNvCxnSpPr/>
              <p:nvPr/>
            </p:nvCxnSpPr>
            <p:spPr>
              <a:xfrm flipV="1">
                <a:off x="3680503" y="2887722"/>
                <a:ext cx="0" cy="17589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Đường kết nối Mũi tên Thẳng 7">
                <a:extLst>
                  <a:ext uri="{FF2B5EF4-FFF2-40B4-BE49-F238E27FC236}">
                    <a16:creationId xmlns:a16="http://schemas.microsoft.com/office/drawing/2014/main" id="{ECC39CFB-7D3D-7AF1-1077-EA19155C799A}"/>
                  </a:ext>
                </a:extLst>
              </p:cNvPr>
              <p:cNvCxnSpPr/>
              <p:nvPr/>
            </p:nvCxnSpPr>
            <p:spPr>
              <a:xfrm>
                <a:off x="3680503" y="2887722"/>
                <a:ext cx="3663315" cy="222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CFE45143-D834-FE24-9B0A-9ABC334F6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5558" y="2333538"/>
              <a:ext cx="4661873" cy="430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 hai cạnh kề bằng nhau</a:t>
              </a:r>
              <a:endPara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44207CBD-0EC7-B07B-6038-C27780C81232}"/>
              </a:ext>
            </a:extLst>
          </p:cNvPr>
          <p:cNvGrpSpPr/>
          <p:nvPr/>
        </p:nvGrpSpPr>
        <p:grpSpPr>
          <a:xfrm>
            <a:off x="3492542" y="1447336"/>
            <a:ext cx="6379867" cy="751921"/>
            <a:chOff x="0" y="-254833"/>
            <a:chExt cx="3850843" cy="752267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2B8BA419-8FE9-20F1-0FDE-136913A5E5C6}"/>
                </a:ext>
              </a:extLst>
            </p:cNvPr>
            <p:cNvGrpSpPr/>
            <p:nvPr/>
          </p:nvGrpSpPr>
          <p:grpSpPr>
            <a:xfrm>
              <a:off x="0" y="-254833"/>
              <a:ext cx="3847795" cy="503550"/>
              <a:chOff x="0" y="-254833"/>
              <a:chExt cx="3847795" cy="503550"/>
            </a:xfrm>
          </p:grpSpPr>
          <p:sp>
            <p:nvSpPr>
              <p:cNvPr id="15" name="Hộp Văn bản 3">
                <a:extLst>
                  <a:ext uri="{FF2B5EF4-FFF2-40B4-BE49-F238E27FC236}">
                    <a16:creationId xmlns:a16="http://schemas.microsoft.com/office/drawing/2014/main" id="{017ABEED-7993-0BE7-FF11-33D3075F3979}"/>
                  </a:ext>
                </a:extLst>
              </p:cNvPr>
              <p:cNvSpPr txBox="1"/>
              <p:nvPr/>
            </p:nvSpPr>
            <p:spPr>
              <a:xfrm>
                <a:off x="777679" y="-254833"/>
                <a:ext cx="2132273" cy="17089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800" kern="1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4 cạnh bằng nhau</a:t>
                </a:r>
                <a:endParaRPr lang="en-US" sz="3600" kern="10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Đường nối Thẳng 15">
                <a:extLst>
                  <a:ext uri="{FF2B5EF4-FFF2-40B4-BE49-F238E27FC236}">
                    <a16:creationId xmlns:a16="http://schemas.microsoft.com/office/drawing/2014/main" id="{9F846373-C660-F8C1-4772-209229ECC345}"/>
                  </a:ext>
                </a:extLst>
              </p:cNvPr>
              <p:cNvCxnSpPr/>
              <p:nvPr/>
            </p:nvCxnSpPr>
            <p:spPr>
              <a:xfrm>
                <a:off x="0" y="248717"/>
                <a:ext cx="3847795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Đường kết nối Mũi tên Thẳng 13">
              <a:extLst>
                <a:ext uri="{FF2B5EF4-FFF2-40B4-BE49-F238E27FC236}">
                  <a16:creationId xmlns:a16="http://schemas.microsoft.com/office/drawing/2014/main" id="{915C1F9F-1A31-35FA-5C40-94F473CFA816}"/>
                </a:ext>
              </a:extLst>
            </p:cNvPr>
            <p:cNvCxnSpPr/>
            <p:nvPr/>
          </p:nvCxnSpPr>
          <p:spPr>
            <a:xfrm>
              <a:off x="3850843" y="248717"/>
              <a:ext cx="0" cy="2487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2B780B69-7779-BB99-8978-785183A9B345}"/>
              </a:ext>
            </a:extLst>
          </p:cNvPr>
          <p:cNvGrpSpPr/>
          <p:nvPr/>
        </p:nvGrpSpPr>
        <p:grpSpPr>
          <a:xfrm>
            <a:off x="1868041" y="4939333"/>
            <a:ext cx="8004368" cy="1291701"/>
            <a:chOff x="1868041" y="4618493"/>
            <a:chExt cx="8004368" cy="1291701"/>
          </a:xfrm>
        </p:grpSpPr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3DB0792D-4543-D6DB-B24D-4C93ADA1F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507" y="5375227"/>
              <a:ext cx="7802902" cy="534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 một đường chéo là đường phân giác của một góc</a:t>
              </a:r>
              <a:endPara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0C49EFA-3063-2305-92F3-4DA9DA86CB6B}"/>
                </a:ext>
              </a:extLst>
            </p:cNvPr>
            <p:cNvGrpSpPr/>
            <p:nvPr/>
          </p:nvGrpSpPr>
          <p:grpSpPr>
            <a:xfrm>
              <a:off x="1868041" y="4618493"/>
              <a:ext cx="7999318" cy="738027"/>
              <a:chOff x="3636688" y="3173168"/>
              <a:chExt cx="4494530" cy="600379"/>
            </a:xfrm>
          </p:grpSpPr>
          <p:cxnSp>
            <p:nvCxnSpPr>
              <p:cNvPr id="6" name="Đường nối Thẳng 5">
                <a:extLst>
                  <a:ext uri="{FF2B5EF4-FFF2-40B4-BE49-F238E27FC236}">
                    <a16:creationId xmlns:a16="http://schemas.microsoft.com/office/drawing/2014/main" id="{6D824444-0192-42EC-AA77-8D625DCCE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6688" y="3173168"/>
                <a:ext cx="0" cy="59974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Đường nối Thẳng 16">
                <a:extLst>
                  <a:ext uri="{FF2B5EF4-FFF2-40B4-BE49-F238E27FC236}">
                    <a16:creationId xmlns:a16="http://schemas.microsoft.com/office/drawing/2014/main" id="{A7B761CD-0DF3-B9EF-9285-6F997DCBC657}"/>
                  </a:ext>
                </a:extLst>
              </p:cNvPr>
              <p:cNvCxnSpPr/>
              <p:nvPr/>
            </p:nvCxnSpPr>
            <p:spPr>
              <a:xfrm>
                <a:off x="3636688" y="3772912"/>
                <a:ext cx="449453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Đường kết nối Mũi tên Thẳng 17">
                <a:extLst>
                  <a:ext uri="{FF2B5EF4-FFF2-40B4-BE49-F238E27FC236}">
                    <a16:creationId xmlns:a16="http://schemas.microsoft.com/office/drawing/2014/main" id="{41EFBF4D-E7D4-3511-C9AD-40012C404435}"/>
                  </a:ext>
                </a:extLst>
              </p:cNvPr>
              <p:cNvCxnSpPr/>
              <p:nvPr/>
            </p:nvCxnSpPr>
            <p:spPr>
              <a:xfrm flipH="1" flipV="1">
                <a:off x="8128043" y="3396357"/>
                <a:ext cx="3175" cy="3771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A13E08C-A501-1C8F-892D-580D4F425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783" y="121974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121EE932-1D82-7A1D-998A-9D65A13BE575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id="{59D66EBF-5A73-3A6A-453E-D4AF2CF124F3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AC3ACD91-350D-8BD7-5F2A-CAD829215740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21759A7-48D0-F3F2-0CFC-B0A4000B0CFB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9822A9A2-6AFE-2A3B-3D1D-1EC72C2D6EA8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  <p:sp>
        <p:nvSpPr>
          <p:cNvPr id="38" name="Freeform: Shape 181">
            <a:extLst>
              <a:ext uri="{FF2B5EF4-FFF2-40B4-BE49-F238E27FC236}">
                <a16:creationId xmlns:a16="http://schemas.microsoft.com/office/drawing/2014/main" id="{E4336C9D-3AC7-4994-8F91-4B2FCEE977E8}"/>
              </a:ext>
            </a:extLst>
          </p:cNvPr>
          <p:cNvSpPr/>
          <p:nvPr/>
        </p:nvSpPr>
        <p:spPr>
          <a:xfrm>
            <a:off x="141903" y="453891"/>
            <a:ext cx="11958658" cy="488802"/>
          </a:xfrm>
          <a:custGeom>
            <a:avLst/>
            <a:gdLst>
              <a:gd name="connsiteX0" fmla="*/ 0 w 4219372"/>
              <a:gd name="connsiteY0" fmla="*/ 0 h 369286"/>
              <a:gd name="connsiteX1" fmla="*/ 4219372 w 4219372"/>
              <a:gd name="connsiteY1" fmla="*/ 0 h 369286"/>
              <a:gd name="connsiteX2" fmla="*/ 4219372 w 4219372"/>
              <a:gd name="connsiteY2" fmla="*/ 369286 h 369286"/>
              <a:gd name="connsiteX3" fmla="*/ 0 w 4219372"/>
              <a:gd name="connsiteY3" fmla="*/ 369286 h 369286"/>
              <a:gd name="connsiteX4" fmla="*/ 0 w 4219372"/>
              <a:gd name="connsiteY4" fmla="*/ 0 h 36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9372" h="369286">
                <a:moveTo>
                  <a:pt x="0" y="0"/>
                </a:moveTo>
                <a:lnTo>
                  <a:pt x="4219372" y="0"/>
                </a:lnTo>
                <a:lnTo>
                  <a:pt x="4219372" y="369286"/>
                </a:lnTo>
                <a:lnTo>
                  <a:pt x="0" y="369286"/>
                </a:lnTo>
                <a:lnTo>
                  <a:pt x="0" y="0"/>
                </a:lnTo>
                <a:close/>
              </a:path>
            </a:pathLst>
          </a:custGeom>
          <a:solidFill>
            <a:srgbClr val="FFB2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39" name="TextBox 128">
            <a:extLst>
              <a:ext uri="{FF2B5EF4-FFF2-40B4-BE49-F238E27FC236}">
                <a16:creationId xmlns:a16="http://schemas.microsoft.com/office/drawing/2014/main" id="{4C02E3A6-9188-8794-90BA-110E7CC2CBA5}"/>
              </a:ext>
            </a:extLst>
          </p:cNvPr>
          <p:cNvSpPr txBox="1"/>
          <p:nvPr/>
        </p:nvSpPr>
        <p:spPr>
          <a:xfrm>
            <a:off x="813904" y="394059"/>
            <a:ext cx="9738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#9Slide07 IcielBaliho Script" pitchFamily="2" charset="0"/>
              </a:rPr>
              <a:t>Cách nhận biết hình thoi</a:t>
            </a:r>
          </a:p>
        </p:txBody>
      </p:sp>
    </p:spTree>
    <p:extLst>
      <p:ext uri="{BB962C8B-B14F-4D97-AF65-F5344CB8AC3E}">
        <p14:creationId xmlns:p14="http://schemas.microsoft.com/office/powerpoint/2010/main" val="24971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4955301" y="471756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</a:t>
            </a:r>
            <a:endParaRPr lang="zh-CN" altLang="en-US" sz="3200" b="1" u="sng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8FA36B5-7778-4035-85AD-A7AE847C9B20}"/>
              </a:ext>
            </a:extLst>
          </p:cNvPr>
          <p:cNvSpPr/>
          <p:nvPr/>
        </p:nvSpPr>
        <p:spPr>
          <a:xfrm>
            <a:off x="323702" y="1280382"/>
            <a:ext cx="11544593" cy="1680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54E5E9-0CD4-4868-80E3-126F2EA6F60B}"/>
                  </a:ext>
                </a:extLst>
              </p:cNvPr>
              <p:cNvSpPr/>
              <p:nvPr/>
            </p:nvSpPr>
            <p:spPr>
              <a:xfrm>
                <a:off x="371558" y="1675114"/>
                <a:ext cx="1114408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trung điểm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Trên tia đối của tia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𝑀𝐴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lấy điểm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𝑀𝐴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𝐴𝐵𝑁𝐶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thoi</a:t>
                </a:r>
                <a:endPara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54E5E9-0CD4-4868-80E3-126F2EA6F6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58" y="1675114"/>
                <a:ext cx="11144081" cy="954107"/>
              </a:xfrm>
              <a:prstGeom prst="rect">
                <a:avLst/>
              </a:prstGeom>
              <a:blipFill>
                <a:blip r:embed="rId4"/>
                <a:stretch>
                  <a:fillRect l="-1149" t="-7051" b="-173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C3FCD3-7505-41B9-83A9-8B078468DB64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7545213" y="4691006"/>
            <a:ext cx="3942467" cy="311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24E5F8-7461-4E0B-AC9B-43300076D774}"/>
              </a:ext>
            </a:extLst>
          </p:cNvPr>
          <p:cNvCxnSpPr>
            <a:cxnSpLocks/>
          </p:cNvCxnSpPr>
          <p:nvPr/>
        </p:nvCxnSpPr>
        <p:spPr>
          <a:xfrm>
            <a:off x="9533922" y="3541860"/>
            <a:ext cx="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1792B6-1461-43A6-B370-1EDDB56C3DBD}"/>
              </a:ext>
            </a:extLst>
          </p:cNvPr>
          <p:cNvCxnSpPr>
            <a:cxnSpLocks/>
          </p:cNvCxnSpPr>
          <p:nvPr/>
        </p:nvCxnSpPr>
        <p:spPr>
          <a:xfrm flipH="1">
            <a:off x="7545213" y="3534606"/>
            <a:ext cx="200152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BBA73CD-9478-479B-A188-E68FC6374811}"/>
              </a:ext>
            </a:extLst>
          </p:cNvPr>
          <p:cNvSpPr txBox="1"/>
          <p:nvPr/>
        </p:nvSpPr>
        <p:spPr>
          <a:xfrm>
            <a:off x="9081913" y="4697926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E250B0-D84A-4171-A81D-BC4D1C9B9136}"/>
              </a:ext>
            </a:extLst>
          </p:cNvPr>
          <p:cNvSpPr txBox="1"/>
          <p:nvPr/>
        </p:nvSpPr>
        <p:spPr>
          <a:xfrm>
            <a:off x="7013260" y="4496785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7FB4EE-3DAC-49BE-9370-9091660699D5}"/>
              </a:ext>
            </a:extLst>
          </p:cNvPr>
          <p:cNvSpPr txBox="1"/>
          <p:nvPr/>
        </p:nvSpPr>
        <p:spPr>
          <a:xfrm>
            <a:off x="9294003" y="3072941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E262B8-5C7F-41B9-903A-DAB69A7F2872}"/>
              </a:ext>
            </a:extLst>
          </p:cNvPr>
          <p:cNvSpPr txBox="1"/>
          <p:nvPr/>
        </p:nvSpPr>
        <p:spPr>
          <a:xfrm>
            <a:off x="11555872" y="4496785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F3DC96-B520-4C6F-B004-C89FC0F0534F}"/>
              </a:ext>
            </a:extLst>
          </p:cNvPr>
          <p:cNvCxnSpPr>
            <a:cxnSpLocks/>
          </p:cNvCxnSpPr>
          <p:nvPr/>
        </p:nvCxnSpPr>
        <p:spPr>
          <a:xfrm>
            <a:off x="8510413" y="4605192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BF9A316-315F-433D-9BDC-ED627F0429BF}"/>
              </a:ext>
            </a:extLst>
          </p:cNvPr>
          <p:cNvCxnSpPr>
            <a:cxnSpLocks/>
          </p:cNvCxnSpPr>
          <p:nvPr/>
        </p:nvCxnSpPr>
        <p:spPr>
          <a:xfrm>
            <a:off x="10682113" y="4605192"/>
            <a:ext cx="0" cy="177847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3FA58A-CF1E-49D9-9D6F-EFB14668B461}"/>
              </a:ext>
            </a:extLst>
          </p:cNvPr>
          <p:cNvCxnSpPr>
            <a:cxnSpLocks/>
          </p:cNvCxnSpPr>
          <p:nvPr/>
        </p:nvCxnSpPr>
        <p:spPr>
          <a:xfrm>
            <a:off x="9533922" y="4694115"/>
            <a:ext cx="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ED43E50-E6A1-472D-B277-C6E1FB8B7BAF}"/>
              </a:ext>
            </a:extLst>
          </p:cNvPr>
          <p:cNvSpPr txBox="1"/>
          <p:nvPr/>
        </p:nvSpPr>
        <p:spPr>
          <a:xfrm>
            <a:off x="9273136" y="5860633"/>
            <a:ext cx="5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1DE4EF-C83D-432D-9AEB-584D06EB6159}"/>
              </a:ext>
            </a:extLst>
          </p:cNvPr>
          <p:cNvGrpSpPr/>
          <p:nvPr/>
        </p:nvGrpSpPr>
        <p:grpSpPr>
          <a:xfrm>
            <a:off x="9439861" y="4064601"/>
            <a:ext cx="177847" cy="64771"/>
            <a:chOff x="9442569" y="4081976"/>
            <a:chExt cx="177847" cy="6477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3E6DCC-8713-440F-851F-FE7B9DBFA3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31493" y="3993052"/>
              <a:ext cx="0" cy="177847"/>
            </a:xfrm>
            <a:prstGeom prst="line">
              <a:avLst/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58462A2-2D0D-402D-AAE8-BD6F4B2AD2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31493" y="4057823"/>
              <a:ext cx="0" cy="177847"/>
            </a:xfrm>
            <a:prstGeom prst="line">
              <a:avLst/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C3ABE2E-515A-45D8-9F06-9C36CD8E5908}"/>
              </a:ext>
            </a:extLst>
          </p:cNvPr>
          <p:cNvCxnSpPr>
            <a:cxnSpLocks/>
          </p:cNvCxnSpPr>
          <p:nvPr/>
        </p:nvCxnSpPr>
        <p:spPr>
          <a:xfrm flipH="1">
            <a:off x="9542323" y="4701636"/>
            <a:ext cx="2001520" cy="116332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41C6F4-264F-44F5-A84B-707B8D80D870}"/>
              </a:ext>
            </a:extLst>
          </p:cNvPr>
          <p:cNvCxnSpPr>
            <a:cxnSpLocks/>
          </p:cNvCxnSpPr>
          <p:nvPr/>
        </p:nvCxnSpPr>
        <p:spPr>
          <a:xfrm flipH="1" flipV="1">
            <a:off x="9544740" y="3536511"/>
            <a:ext cx="1988274" cy="114983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6C9A68F-8BBF-42F3-B649-912B238ED0F8}"/>
              </a:ext>
            </a:extLst>
          </p:cNvPr>
          <p:cNvCxnSpPr>
            <a:cxnSpLocks/>
          </p:cNvCxnSpPr>
          <p:nvPr/>
        </p:nvCxnSpPr>
        <p:spPr>
          <a:xfrm flipH="1" flipV="1">
            <a:off x="7555046" y="4708378"/>
            <a:ext cx="1988274" cy="114983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14B76A36-FA44-4C9F-8409-F6BB1A392CA9}"/>
              </a:ext>
            </a:extLst>
          </p:cNvPr>
          <p:cNvSpPr/>
          <p:nvPr/>
        </p:nvSpPr>
        <p:spPr>
          <a:xfrm>
            <a:off x="7529314" y="4661657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439ED6-FBF6-4AA1-A3CE-9AD1D405F992}"/>
              </a:ext>
            </a:extLst>
          </p:cNvPr>
          <p:cNvSpPr/>
          <p:nvPr/>
        </p:nvSpPr>
        <p:spPr>
          <a:xfrm>
            <a:off x="9501119" y="4659368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2D8879F-FE2A-47BF-B541-0703DCE5C837}"/>
              </a:ext>
            </a:extLst>
          </p:cNvPr>
          <p:cNvSpPr/>
          <p:nvPr/>
        </p:nvSpPr>
        <p:spPr>
          <a:xfrm>
            <a:off x="9501119" y="3505860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B128C1-CC4F-4DE6-B883-C217BC0A58D3}"/>
              </a:ext>
            </a:extLst>
          </p:cNvPr>
          <p:cNvSpPr/>
          <p:nvPr/>
        </p:nvSpPr>
        <p:spPr>
          <a:xfrm>
            <a:off x="9505124" y="5808793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24A33F9-D4A5-4597-B18E-8019A5824D9C}"/>
              </a:ext>
            </a:extLst>
          </p:cNvPr>
          <p:cNvSpPr/>
          <p:nvPr/>
        </p:nvSpPr>
        <p:spPr>
          <a:xfrm>
            <a:off x="11487680" y="4655006"/>
            <a:ext cx="72000" cy="72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AE4136-835D-4BCF-87C4-0A683F12F62A}"/>
              </a:ext>
            </a:extLst>
          </p:cNvPr>
          <p:cNvGrpSpPr/>
          <p:nvPr/>
        </p:nvGrpSpPr>
        <p:grpSpPr>
          <a:xfrm>
            <a:off x="9439861" y="5247226"/>
            <a:ext cx="177847" cy="64771"/>
            <a:chOff x="9442569" y="4081976"/>
            <a:chExt cx="177847" cy="6477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4F4A26-F7ED-4016-97D9-F833A5F7B7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31493" y="3993052"/>
              <a:ext cx="0" cy="177847"/>
            </a:xfrm>
            <a:prstGeom prst="line">
              <a:avLst/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1543FFB-57D5-42D7-A5BB-62664EA81F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531493" y="4057823"/>
              <a:ext cx="0" cy="177847"/>
            </a:xfrm>
            <a:prstGeom prst="line">
              <a:avLst/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A85DB3F-39BC-445F-B689-1D8045339F2C}"/>
                  </a:ext>
                </a:extLst>
              </p:cNvPr>
              <p:cNvSpPr txBox="1"/>
              <p:nvPr/>
            </p:nvSpPr>
            <p:spPr>
              <a:xfrm>
                <a:off x="458359" y="3111790"/>
                <a:ext cx="805205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 giác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𝐴𝐵𝑁𝐶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trung điểm của </a:t>
                </a:r>
              </a:p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đường chéo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𝐴𝑁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𝐴𝐵𝑁𝐶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bình hành.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A85DB3F-39BC-445F-B689-1D8045339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59" y="3111790"/>
                <a:ext cx="8052051" cy="1384995"/>
              </a:xfrm>
              <a:prstGeom prst="rect">
                <a:avLst/>
              </a:prstGeom>
              <a:blipFill>
                <a:blip r:embed="rId5"/>
                <a:stretch>
                  <a:fillRect l="-1514" t="-4386" b="-109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FED9D1B-9464-4458-B628-713A41E49DD1}"/>
                  </a:ext>
                </a:extLst>
              </p:cNvPr>
              <p:cNvSpPr txBox="1"/>
              <p:nvPr/>
            </p:nvSpPr>
            <p:spPr>
              <a:xfrm>
                <a:off x="506382" y="4935744"/>
                <a:ext cx="800402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 b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2800" b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𝐴𝐵𝑁𝐶</m:t>
                    </m:r>
                  </m:oMath>
                </a14:m>
                <a:r>
                  <a:rPr lang="en-US" alt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thoi.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FED9D1B-9464-4458-B628-713A41E49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2" y="4935744"/>
                <a:ext cx="8004028" cy="523220"/>
              </a:xfrm>
              <a:prstGeom prst="rect">
                <a:avLst/>
              </a:prstGeom>
              <a:blipFill>
                <a:blip r:embed="rId6"/>
                <a:stretch>
                  <a:fillRect l="-1523" t="-15294" b="-305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Nhóm 4">
            <a:extLst>
              <a:ext uri="{FF2B5EF4-FFF2-40B4-BE49-F238E27FC236}">
                <a16:creationId xmlns:a16="http://schemas.microsoft.com/office/drawing/2014/main" id="{4B0CC412-2536-0E12-DE47-F579175DDBD8}"/>
              </a:ext>
            </a:extLst>
          </p:cNvPr>
          <p:cNvGrpSpPr/>
          <p:nvPr/>
        </p:nvGrpSpPr>
        <p:grpSpPr>
          <a:xfrm>
            <a:off x="484436" y="4393396"/>
            <a:ext cx="6096000" cy="523220"/>
            <a:chOff x="468341" y="4658893"/>
            <a:chExt cx="6096000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2110F1B-50EA-411E-A91C-9FC0AEE1EB87}"/>
                    </a:ext>
                  </a:extLst>
                </p:cNvPr>
                <p:cNvSpPr txBox="1"/>
                <p:nvPr/>
              </p:nvSpPr>
              <p:spPr>
                <a:xfrm>
                  <a:off x="468341" y="4658893"/>
                  <a:ext cx="609600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14:m>
                    <m:oMath xmlns:m="http://schemas.openxmlformats.org/officeDocument/2006/math">
                      <m:r>
                        <a:rPr lang="en-US" altLang="en-US" sz="280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alt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(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a14:m>
                  <a:r>
                    <a:rPr lang="en-US" sz="28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cân)</a:t>
                  </a: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2110F1B-50EA-411E-A91C-9FC0AEE1EB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341" y="4658893"/>
                  <a:ext cx="6096000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000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Đối tượng 3">
                  <a:extLst>
                    <a:ext uri="{FF2B5EF4-FFF2-40B4-BE49-F238E27FC236}">
                      <a16:creationId xmlns:a16="http://schemas.microsoft.com/office/drawing/2014/main" id="{BE3A16B0-A200-3CBD-A28C-0F9360D763A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75888591"/>
                    </p:ext>
                  </p:extLst>
                </p:nvPr>
              </p:nvGraphicFramePr>
              <p:xfrm>
                <a:off x="3142954" y="4733657"/>
                <a:ext cx="321963" cy="3805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139680" imgH="164880" progId="Equation.DSMT4">
                        <p:embed/>
                      </p:oleObj>
                    </mc:Choice>
                    <mc:Fallback>
                      <p:oleObj name="Equation" r:id="rId8" imgW="139680" imgH="164880" progId="Equation.DSMT4">
                        <p:embed/>
                        <p:pic>
                          <p:nvPicPr>
                            <p:cNvPr id="4" name="Đối tượng 3">
                              <a:extLst>
                                <a:ext uri="{FF2B5EF4-FFF2-40B4-BE49-F238E27FC236}">
                                  <a16:creationId xmlns:a16="http://schemas.microsoft.com/office/drawing/2014/main" id="{BE3A16B0-A200-3CBD-A28C-0F9360D763A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42954" y="4733657"/>
                              <a:ext cx="321963" cy="38050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Đối tượng 3">
                  <a:extLst>
                    <a:ext uri="{FF2B5EF4-FFF2-40B4-BE49-F238E27FC236}">
                      <a16:creationId xmlns:a16="http://schemas.microsoft.com/office/drawing/2014/main" id="{BE3A16B0-A200-3CBD-A28C-0F9360D763A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75888591"/>
                    </p:ext>
                  </p:extLst>
                </p:nvPr>
              </p:nvGraphicFramePr>
              <p:xfrm>
                <a:off x="3142954" y="4733657"/>
                <a:ext cx="321963" cy="38050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139680" imgH="164880" progId="Equation.DSMT4">
                        <p:embed/>
                      </p:oleObj>
                    </mc:Choice>
                    <mc:Fallback>
                      <p:oleObj name="Equation" r:id="rId10" imgW="139680" imgH="164880" progId="Equation.DSMT4">
                        <p:embed/>
                        <p:pic>
                          <p:nvPicPr>
                            <p:cNvPr id="4" name="Đối tượng 3">
                              <a:extLst>
                                <a:ext uri="{FF2B5EF4-FFF2-40B4-BE49-F238E27FC236}">
                                  <a16:creationId xmlns:a16="http://schemas.microsoft.com/office/drawing/2014/main" id="{BE3A16B0-A200-3CBD-A28C-0F9360D763A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42954" y="4733657"/>
                              <a:ext cx="321963" cy="38050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7" name="TextBox 13">
            <a:extLst>
              <a:ext uri="{FF2B5EF4-FFF2-40B4-BE49-F238E27FC236}">
                <a16:creationId xmlns:a16="http://schemas.microsoft.com/office/drawing/2014/main" id="{2E3C5147-F9B5-427B-CA74-660D1868D3DB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81934CF-29C7-1958-A9CA-4AFBEB59AB60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13B77826-64EA-134B-654B-87B623D5FE90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FBA5D34C-7EBF-C389-341F-AD5EF12A239A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413F9527-5120-2F6A-1D30-8DFC83E67706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  <p:sp>
        <p:nvSpPr>
          <p:cNvPr id="12" name="Hexagon 17">
            <a:extLst>
              <a:ext uri="{FF2B5EF4-FFF2-40B4-BE49-F238E27FC236}">
                <a16:creationId xmlns:a16="http://schemas.microsoft.com/office/drawing/2014/main" id="{9C18E1E3-9C56-C520-4756-545D2839C8D4}"/>
              </a:ext>
            </a:extLst>
          </p:cNvPr>
          <p:cNvSpPr/>
          <p:nvPr/>
        </p:nvSpPr>
        <p:spPr>
          <a:xfrm>
            <a:off x="458359" y="453650"/>
            <a:ext cx="4323907" cy="646331"/>
          </a:xfrm>
          <a:prstGeom prst="hexagon">
            <a:avLst>
              <a:gd name="adj" fmla="val 52309"/>
              <a:gd name="vf" fmla="val 115470"/>
            </a:avLst>
          </a:prstGeom>
          <a:solidFill>
            <a:srgbClr val="F36828"/>
          </a:solidFill>
          <a:ln>
            <a:solidFill>
              <a:srgbClr val="D026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HOẠT ĐỘNG NHÓM</a:t>
            </a:r>
          </a:p>
        </p:txBody>
      </p:sp>
      <p:pic>
        <p:nvPicPr>
          <p:cNvPr id="13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622BE5A-2766-2D4F-8B62-1FFFE9C7C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41688" y="497682"/>
            <a:ext cx="128016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2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5" grpId="0"/>
      <p:bldP spid="26" grpId="0"/>
      <p:bldP spid="27" grpId="0"/>
      <p:bldP spid="46" grpId="0"/>
      <p:bldP spid="50" grpId="0"/>
      <p:bldP spid="58" grpId="0" animBg="1"/>
      <p:bldP spid="59" grpId="0" animBg="1"/>
      <p:bldP spid="60" grpId="0" animBg="1"/>
      <p:bldP spid="61" grpId="0" animBg="1"/>
      <p:bldP spid="62" grpId="0" animBg="1"/>
      <p:bldP spid="66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AF64B-45EA-853D-7C15-C78B093AE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>
            <a:extLst>
              <a:ext uri="{FF2B5EF4-FFF2-40B4-BE49-F238E27FC236}">
                <a16:creationId xmlns:a16="http://schemas.microsoft.com/office/drawing/2014/main" id="{10EE3F35-1206-0E08-D8FF-0E33A777C03F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E72CA019-0D78-3CAE-D760-6603B3574FA7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9794512A-5934-5D2D-EDFC-9345CAFEC574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BFE59FFA-93A2-5353-E973-3CFC7B7801AE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52CE9D61-D0FD-BD5E-0F46-142D35AFCCAC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  <p:sp>
        <p:nvSpPr>
          <p:cNvPr id="19" name="Freeform: Shape 181">
            <a:extLst>
              <a:ext uri="{FF2B5EF4-FFF2-40B4-BE49-F238E27FC236}">
                <a16:creationId xmlns:a16="http://schemas.microsoft.com/office/drawing/2014/main" id="{09101E5D-1FEE-8484-C27D-B1DAA3263F17}"/>
              </a:ext>
            </a:extLst>
          </p:cNvPr>
          <p:cNvSpPr/>
          <p:nvPr/>
        </p:nvSpPr>
        <p:spPr>
          <a:xfrm>
            <a:off x="6352738" y="478198"/>
            <a:ext cx="5779976" cy="631600"/>
          </a:xfrm>
          <a:custGeom>
            <a:avLst/>
            <a:gdLst>
              <a:gd name="connsiteX0" fmla="*/ 0 w 4219372"/>
              <a:gd name="connsiteY0" fmla="*/ 0 h 369286"/>
              <a:gd name="connsiteX1" fmla="*/ 4219372 w 4219372"/>
              <a:gd name="connsiteY1" fmla="*/ 0 h 369286"/>
              <a:gd name="connsiteX2" fmla="*/ 4219372 w 4219372"/>
              <a:gd name="connsiteY2" fmla="*/ 369286 h 369286"/>
              <a:gd name="connsiteX3" fmla="*/ 0 w 4219372"/>
              <a:gd name="connsiteY3" fmla="*/ 369286 h 369286"/>
              <a:gd name="connsiteX4" fmla="*/ 0 w 4219372"/>
              <a:gd name="connsiteY4" fmla="*/ 0 h 36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9372" h="369286">
                <a:moveTo>
                  <a:pt x="0" y="0"/>
                </a:moveTo>
                <a:lnTo>
                  <a:pt x="4219372" y="0"/>
                </a:lnTo>
                <a:lnTo>
                  <a:pt x="4219372" y="369286"/>
                </a:lnTo>
                <a:lnTo>
                  <a:pt x="0" y="369286"/>
                </a:lnTo>
                <a:lnTo>
                  <a:pt x="0" y="0"/>
                </a:lnTo>
                <a:close/>
              </a:path>
            </a:pathLst>
          </a:custGeom>
          <a:solidFill>
            <a:srgbClr val="FFB2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20" name="Freeform: Shape 178">
            <a:extLst>
              <a:ext uri="{FF2B5EF4-FFF2-40B4-BE49-F238E27FC236}">
                <a16:creationId xmlns:a16="http://schemas.microsoft.com/office/drawing/2014/main" id="{487A991E-75AD-D157-CBF0-331C57E02621}"/>
              </a:ext>
            </a:extLst>
          </p:cNvPr>
          <p:cNvSpPr/>
          <p:nvPr/>
        </p:nvSpPr>
        <p:spPr>
          <a:xfrm>
            <a:off x="6352738" y="1223692"/>
            <a:ext cx="5779976" cy="2054888"/>
          </a:xfrm>
          <a:custGeom>
            <a:avLst/>
            <a:gdLst>
              <a:gd name="connsiteX0" fmla="*/ 0 w 4219372"/>
              <a:gd name="connsiteY0" fmla="*/ 0 h 3251422"/>
              <a:gd name="connsiteX1" fmla="*/ 4219372 w 4219372"/>
              <a:gd name="connsiteY1" fmla="*/ 0 h 3251422"/>
              <a:gd name="connsiteX2" fmla="*/ 4219372 w 4219372"/>
              <a:gd name="connsiteY2" fmla="*/ 3251422 h 3251422"/>
              <a:gd name="connsiteX3" fmla="*/ 0 w 4219372"/>
              <a:gd name="connsiteY3" fmla="*/ 3251422 h 3251422"/>
              <a:gd name="connsiteX4" fmla="*/ 0 w 4219372"/>
              <a:gd name="connsiteY4" fmla="*/ 0 h 32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9372" h="3251422">
                <a:moveTo>
                  <a:pt x="0" y="0"/>
                </a:moveTo>
                <a:lnTo>
                  <a:pt x="4219372" y="0"/>
                </a:lnTo>
                <a:lnTo>
                  <a:pt x="4219372" y="3251422"/>
                </a:lnTo>
                <a:lnTo>
                  <a:pt x="0" y="3251422"/>
                </a:lnTo>
                <a:lnTo>
                  <a:pt x="0" y="0"/>
                </a:lnTo>
                <a:close/>
              </a:path>
            </a:pathLst>
          </a:custGeom>
          <a:solidFill>
            <a:srgbClr val="FFB2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25BE594A-C7B6-8393-97AD-C0BAC901BCFE}"/>
              </a:ext>
            </a:extLst>
          </p:cNvPr>
          <p:cNvSpPr/>
          <p:nvPr/>
        </p:nvSpPr>
        <p:spPr>
          <a:xfrm>
            <a:off x="5756007" y="478200"/>
            <a:ext cx="566135" cy="5987662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659BAEE8-F27D-8B4E-C9F3-A4560D945447}"/>
              </a:ext>
            </a:extLst>
          </p:cNvPr>
          <p:cNvSpPr txBox="1"/>
          <p:nvPr/>
        </p:nvSpPr>
        <p:spPr>
          <a:xfrm rot="5400000" flipH="1" flipV="1">
            <a:off x="3142531" y="3141752"/>
            <a:ext cx="5987662" cy="70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7 IcielBaliho Script" pitchFamily="2" charset="0"/>
              </a:rPr>
              <a:t>III. DẤU HIỆU NHẬN BIẾT</a:t>
            </a:r>
          </a:p>
        </p:txBody>
      </p:sp>
      <p:sp>
        <p:nvSpPr>
          <p:cNvPr id="51" name="TextBox 128">
            <a:extLst>
              <a:ext uri="{FF2B5EF4-FFF2-40B4-BE49-F238E27FC236}">
                <a16:creationId xmlns:a16="http://schemas.microsoft.com/office/drawing/2014/main" id="{0FDA0E0F-4927-45BC-BCA5-0DAAB2B677DE}"/>
              </a:ext>
            </a:extLst>
          </p:cNvPr>
          <p:cNvSpPr txBox="1"/>
          <p:nvPr/>
        </p:nvSpPr>
        <p:spPr>
          <a:xfrm>
            <a:off x="6749141" y="545862"/>
            <a:ext cx="48770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#9Slide07 IcielBaliho Script" pitchFamily="2" charset="0"/>
              </a:rPr>
              <a:t>DẤU HIỆU NHẬN BIẾT</a:t>
            </a:r>
          </a:p>
        </p:txBody>
      </p:sp>
      <p:sp>
        <p:nvSpPr>
          <p:cNvPr id="53" name="TextBox 138">
            <a:extLst>
              <a:ext uri="{FF2B5EF4-FFF2-40B4-BE49-F238E27FC236}">
                <a16:creationId xmlns:a16="http://schemas.microsoft.com/office/drawing/2014/main" id="{62B53507-43A3-0C72-D688-015FA1C210F7}"/>
              </a:ext>
            </a:extLst>
          </p:cNvPr>
          <p:cNvSpPr txBox="1"/>
          <p:nvPr/>
        </p:nvSpPr>
        <p:spPr>
          <a:xfrm>
            <a:off x="6424577" y="1281408"/>
            <a:ext cx="56614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</a:rPr>
              <a:t>- Hình bình hành có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</a:rPr>
              <a:t>hai cạnh kề bằng nhau </a:t>
            </a:r>
            <a:r>
              <a:rPr lang="en-US" sz="2800">
                <a:latin typeface="#9Slide07 IcielBaliho Script" pitchFamily="2" charset="0"/>
              </a:rPr>
              <a:t>là hình thoi</a:t>
            </a:r>
            <a:r>
              <a:rPr lang="vi-VN" sz="2800">
                <a:latin typeface="#9Slide07 IcielBaliho Script" pitchFamily="2" charset="0"/>
              </a:rPr>
              <a:t>. </a:t>
            </a:r>
            <a:endParaRPr lang="en-US" sz="2800">
              <a:latin typeface="#9Slide07 IcielBaliho Script" pitchFamily="2" charset="0"/>
            </a:endParaRPr>
          </a:p>
          <a:p>
            <a:pPr algn="just"/>
            <a:r>
              <a:rPr lang="en-US" sz="2800">
                <a:latin typeface="#9Slide07 IcielBaliho Script" pitchFamily="2" charset="0"/>
              </a:rPr>
              <a:t>- Hình bình hành có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</a:rPr>
              <a:t>hai đường chéo vuông góc với nhau </a:t>
            </a:r>
            <a:r>
              <a:rPr lang="en-US" sz="2800">
                <a:latin typeface="#9Slide07 IcielBaliho Script" pitchFamily="2" charset="0"/>
              </a:rPr>
              <a:t>là hình thoi</a:t>
            </a:r>
          </a:p>
        </p:txBody>
      </p: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A4A808FE-DB69-0A3E-5ECE-CA6EADA24889}"/>
              </a:ext>
            </a:extLst>
          </p:cNvPr>
          <p:cNvGrpSpPr/>
          <p:nvPr/>
        </p:nvGrpSpPr>
        <p:grpSpPr>
          <a:xfrm>
            <a:off x="30193" y="400482"/>
            <a:ext cx="5654990" cy="6282038"/>
            <a:chOff x="30193" y="400482"/>
            <a:chExt cx="7336093" cy="6282038"/>
          </a:xfrm>
        </p:grpSpPr>
        <p:sp>
          <p:nvSpPr>
            <p:cNvPr id="18" name="Freeform: Shape 72">
              <a:extLst>
                <a:ext uri="{FF2B5EF4-FFF2-40B4-BE49-F238E27FC236}">
                  <a16:creationId xmlns:a16="http://schemas.microsoft.com/office/drawing/2014/main" id="{CA6D6558-5508-D8E7-38E8-438962C2E872}"/>
                </a:ext>
              </a:extLst>
            </p:cNvPr>
            <p:cNvSpPr/>
            <p:nvPr/>
          </p:nvSpPr>
          <p:spPr>
            <a:xfrm>
              <a:off x="2868801" y="6483825"/>
              <a:ext cx="45719" cy="198695"/>
            </a:xfrm>
            <a:custGeom>
              <a:avLst/>
              <a:gdLst>
                <a:gd name="connsiteX0" fmla="*/ 0 w 45719"/>
                <a:gd name="connsiteY0" fmla="*/ 0 h 198695"/>
                <a:gd name="connsiteX1" fmla="*/ 45719 w 45719"/>
                <a:gd name="connsiteY1" fmla="*/ 0 h 198695"/>
                <a:gd name="connsiteX2" fmla="*/ 45719 w 45719"/>
                <a:gd name="connsiteY2" fmla="*/ 198695 h 198695"/>
                <a:gd name="connsiteX3" fmla="*/ 0 w 45719"/>
                <a:gd name="connsiteY3" fmla="*/ 198695 h 198695"/>
                <a:gd name="connsiteX4" fmla="*/ 0 w 45719"/>
                <a:gd name="connsiteY4" fmla="*/ 0 h 198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198695">
                  <a:moveTo>
                    <a:pt x="0" y="0"/>
                  </a:moveTo>
                  <a:lnTo>
                    <a:pt x="45719" y="0"/>
                  </a:lnTo>
                  <a:lnTo>
                    <a:pt x="45719" y="198695"/>
                  </a:lnTo>
                  <a:lnTo>
                    <a:pt x="0" y="198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B414377-BCDC-2EC7-C7CF-F966B0D070B7}"/>
                </a:ext>
              </a:extLst>
            </p:cNvPr>
            <p:cNvSpPr/>
            <p:nvPr/>
          </p:nvSpPr>
          <p:spPr>
            <a:xfrm>
              <a:off x="43788" y="470584"/>
              <a:ext cx="7311658" cy="1252836"/>
            </a:xfrm>
            <a:prstGeom prst="rect">
              <a:avLst/>
            </a:prstGeom>
            <a:solidFill>
              <a:srgbClr val="0070C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49">
              <a:extLst>
                <a:ext uri="{FF2B5EF4-FFF2-40B4-BE49-F238E27FC236}">
                  <a16:creationId xmlns:a16="http://schemas.microsoft.com/office/drawing/2014/main" id="{B2DCEE61-585F-E1EA-CD92-2A72F069FAB6}"/>
                </a:ext>
              </a:extLst>
            </p:cNvPr>
            <p:cNvGrpSpPr/>
            <p:nvPr/>
          </p:nvGrpSpPr>
          <p:grpSpPr>
            <a:xfrm>
              <a:off x="30193" y="1747683"/>
              <a:ext cx="7336093" cy="503453"/>
              <a:chOff x="7713" y="2525620"/>
              <a:chExt cx="7325873" cy="503453"/>
            </a:xfrm>
          </p:grpSpPr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DAAC4D68-D996-CB71-AB82-1A6DD23CAFD4}"/>
                  </a:ext>
                </a:extLst>
              </p:cNvPr>
              <p:cNvSpPr/>
              <p:nvPr/>
            </p:nvSpPr>
            <p:spPr>
              <a:xfrm>
                <a:off x="7713" y="2604359"/>
                <a:ext cx="7325873" cy="424714"/>
              </a:xfrm>
              <a:custGeom>
                <a:avLst/>
                <a:gdLst>
                  <a:gd name="connsiteX0" fmla="*/ 3738814 w 7325873"/>
                  <a:gd name="connsiteY0" fmla="*/ 0 h 424714"/>
                  <a:gd name="connsiteX1" fmla="*/ 7325873 w 7325873"/>
                  <a:gd name="connsiteY1" fmla="*/ 0 h 424714"/>
                  <a:gd name="connsiteX2" fmla="*/ 7325873 w 7325873"/>
                  <a:gd name="connsiteY2" fmla="*/ 424714 h 424714"/>
                  <a:gd name="connsiteX3" fmla="*/ 3738814 w 7325873"/>
                  <a:gd name="connsiteY3" fmla="*/ 424714 h 424714"/>
                  <a:gd name="connsiteX4" fmla="*/ 3738814 w 7325873"/>
                  <a:gd name="connsiteY4" fmla="*/ 422971 h 424714"/>
                  <a:gd name="connsiteX5" fmla="*/ 0 w 7325873"/>
                  <a:gd name="connsiteY5" fmla="*/ 422971 h 424714"/>
                  <a:gd name="connsiteX6" fmla="*/ 0 w 7325873"/>
                  <a:gd name="connsiteY6" fmla="*/ 377252 h 424714"/>
                  <a:gd name="connsiteX7" fmla="*/ 3738814 w 7325873"/>
                  <a:gd name="connsiteY7" fmla="*/ 377252 h 42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5873" h="424714">
                    <a:moveTo>
                      <a:pt x="3738814" y="0"/>
                    </a:moveTo>
                    <a:lnTo>
                      <a:pt x="7325873" y="0"/>
                    </a:lnTo>
                    <a:lnTo>
                      <a:pt x="7325873" y="424714"/>
                    </a:lnTo>
                    <a:lnTo>
                      <a:pt x="3738814" y="424714"/>
                    </a:lnTo>
                    <a:lnTo>
                      <a:pt x="3738814" y="422971"/>
                    </a:lnTo>
                    <a:lnTo>
                      <a:pt x="0" y="422971"/>
                    </a:lnTo>
                    <a:lnTo>
                      <a:pt x="0" y="377252"/>
                    </a:lnTo>
                    <a:lnTo>
                      <a:pt x="3738814" y="37725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44">
                <a:extLst>
                  <a:ext uri="{FF2B5EF4-FFF2-40B4-BE49-F238E27FC236}">
                    <a16:creationId xmlns:a16="http://schemas.microsoft.com/office/drawing/2014/main" id="{80610815-A9E1-2FE5-84ED-6338299C114B}"/>
                  </a:ext>
                </a:extLst>
              </p:cNvPr>
              <p:cNvSpPr/>
              <p:nvPr/>
            </p:nvSpPr>
            <p:spPr>
              <a:xfrm>
                <a:off x="7713" y="2525620"/>
                <a:ext cx="7316999" cy="424714"/>
              </a:xfrm>
              <a:custGeom>
                <a:avLst/>
                <a:gdLst>
                  <a:gd name="connsiteX0" fmla="*/ 0 w 7316999"/>
                  <a:gd name="connsiteY0" fmla="*/ 0 h 424714"/>
                  <a:gd name="connsiteX1" fmla="*/ 3642934 w 7316999"/>
                  <a:gd name="connsiteY1" fmla="*/ 0 h 424714"/>
                  <a:gd name="connsiteX2" fmla="*/ 3691813 w 7316999"/>
                  <a:gd name="connsiteY2" fmla="*/ 0 h 424714"/>
                  <a:gd name="connsiteX3" fmla="*/ 7316999 w 7316999"/>
                  <a:gd name="connsiteY3" fmla="*/ 0 h 424714"/>
                  <a:gd name="connsiteX4" fmla="*/ 7316999 w 7316999"/>
                  <a:gd name="connsiteY4" fmla="*/ 45719 h 424714"/>
                  <a:gd name="connsiteX5" fmla="*/ 3691813 w 7316999"/>
                  <a:gd name="connsiteY5" fmla="*/ 45719 h 424714"/>
                  <a:gd name="connsiteX6" fmla="*/ 3691813 w 7316999"/>
                  <a:gd name="connsiteY6" fmla="*/ 424714 h 424714"/>
                  <a:gd name="connsiteX7" fmla="*/ 0 w 7316999"/>
                  <a:gd name="connsiteY7" fmla="*/ 424714 h 42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6999" h="424714">
                    <a:moveTo>
                      <a:pt x="0" y="0"/>
                    </a:moveTo>
                    <a:lnTo>
                      <a:pt x="3642934" y="0"/>
                    </a:lnTo>
                    <a:lnTo>
                      <a:pt x="3691813" y="0"/>
                    </a:lnTo>
                    <a:lnTo>
                      <a:pt x="7316999" y="0"/>
                    </a:lnTo>
                    <a:lnTo>
                      <a:pt x="7316999" y="45719"/>
                    </a:lnTo>
                    <a:lnTo>
                      <a:pt x="3691813" y="45719"/>
                    </a:lnTo>
                    <a:lnTo>
                      <a:pt x="3691813" y="424714"/>
                    </a:lnTo>
                    <a:lnTo>
                      <a:pt x="0" y="4247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9">
              <a:extLst>
                <a:ext uri="{FF2B5EF4-FFF2-40B4-BE49-F238E27FC236}">
                  <a16:creationId xmlns:a16="http://schemas.microsoft.com/office/drawing/2014/main" id="{E4F52062-2C81-C7C0-F47C-86D18BA45677}"/>
                </a:ext>
              </a:extLst>
            </p:cNvPr>
            <p:cNvSpPr txBox="1"/>
            <p:nvPr/>
          </p:nvSpPr>
          <p:spPr>
            <a:xfrm rot="10800000" flipH="1" flipV="1">
              <a:off x="58930" y="1692934"/>
              <a:ext cx="3541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#9Slide07 IcielBaliho Script" pitchFamily="2" charset="0"/>
                </a:rPr>
                <a:t>I. ĐỊNH NGHĨA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6C411C0C-740B-16EE-C4B3-592CBA194307}"/>
                </a:ext>
              </a:extLst>
            </p:cNvPr>
            <p:cNvSpPr txBox="1"/>
            <p:nvPr/>
          </p:nvSpPr>
          <p:spPr>
            <a:xfrm>
              <a:off x="3770124" y="1779214"/>
              <a:ext cx="3550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#9Slide07 IcielBaliho Script" pitchFamily="2" charset="0"/>
                </a:rPr>
                <a:t>II. TÍNH CHẤT</a:t>
              </a: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796F9381-24D2-669A-4CD1-0B537D12270B}"/>
                </a:ext>
              </a:extLst>
            </p:cNvPr>
            <p:cNvSpPr txBox="1"/>
            <p:nvPr/>
          </p:nvSpPr>
          <p:spPr>
            <a:xfrm>
              <a:off x="3072741" y="486449"/>
              <a:ext cx="4249734" cy="1041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US" sz="2800" kern="100">
                  <a:solidFill>
                    <a:srgbClr val="0070C0"/>
                  </a:solidFill>
                  <a:latin typeface="#9Slide07 IcielBaliho Scrip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 thoi </a:t>
              </a:r>
              <a:r>
                <a:rPr lang="en-US" sz="2800" kern="100">
                  <a:latin typeface="#9Slide07 IcielBaliho Scrip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 tứ giác có bốn cạnh bằng nhau.</a:t>
              </a:r>
            </a:p>
          </p:txBody>
        </p:sp>
        <p:sp>
          <p:nvSpPr>
            <p:cNvPr id="9" name="Freeform: Shape 121">
              <a:extLst>
                <a:ext uri="{FF2B5EF4-FFF2-40B4-BE49-F238E27FC236}">
                  <a16:creationId xmlns:a16="http://schemas.microsoft.com/office/drawing/2014/main" id="{2DCB9DE9-A6AF-0F37-5FB9-BE65F48DA110}"/>
                </a:ext>
              </a:extLst>
            </p:cNvPr>
            <p:cNvSpPr/>
            <p:nvPr/>
          </p:nvSpPr>
          <p:spPr>
            <a:xfrm>
              <a:off x="74907" y="2282882"/>
              <a:ext cx="7280538" cy="415519"/>
            </a:xfrm>
            <a:custGeom>
              <a:avLst/>
              <a:gdLst>
                <a:gd name="connsiteX0" fmla="*/ 0 w 2177705"/>
                <a:gd name="connsiteY0" fmla="*/ 0 h 476173"/>
                <a:gd name="connsiteX1" fmla="*/ 2177705 w 2177705"/>
                <a:gd name="connsiteY1" fmla="*/ 0 h 476173"/>
                <a:gd name="connsiteX2" fmla="*/ 2177705 w 2177705"/>
                <a:gd name="connsiteY2" fmla="*/ 476173 h 476173"/>
                <a:gd name="connsiteX3" fmla="*/ 1 w 2177705"/>
                <a:gd name="connsiteY3" fmla="*/ 476173 h 476173"/>
                <a:gd name="connsiteX4" fmla="*/ 1 w 2177705"/>
                <a:gd name="connsiteY4" fmla="*/ 111930 h 476173"/>
                <a:gd name="connsiteX5" fmla="*/ 0 w 2177705"/>
                <a:gd name="connsiteY5" fmla="*/ 111930 h 476173"/>
                <a:gd name="connsiteX6" fmla="*/ 0 w 2177705"/>
                <a:gd name="connsiteY6" fmla="*/ 0 h 47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7705" h="476173">
                  <a:moveTo>
                    <a:pt x="0" y="0"/>
                  </a:moveTo>
                  <a:lnTo>
                    <a:pt x="2177705" y="0"/>
                  </a:lnTo>
                  <a:lnTo>
                    <a:pt x="2177705" y="476173"/>
                  </a:lnTo>
                  <a:lnTo>
                    <a:pt x="1" y="476173"/>
                  </a:lnTo>
                  <a:lnTo>
                    <a:pt x="1" y="111930"/>
                  </a:lnTo>
                  <a:lnTo>
                    <a:pt x="0" y="11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74">
              <a:extLst>
                <a:ext uri="{FF2B5EF4-FFF2-40B4-BE49-F238E27FC236}">
                  <a16:creationId xmlns:a16="http://schemas.microsoft.com/office/drawing/2014/main" id="{9E13D9BE-20F3-A84A-7FC3-3543BBE34F61}"/>
                </a:ext>
              </a:extLst>
            </p:cNvPr>
            <p:cNvSpPr/>
            <p:nvPr/>
          </p:nvSpPr>
          <p:spPr>
            <a:xfrm>
              <a:off x="74907" y="2746657"/>
              <a:ext cx="7280536" cy="3717440"/>
            </a:xfrm>
            <a:custGeom>
              <a:avLst/>
              <a:gdLst>
                <a:gd name="connsiteX0" fmla="*/ 0 w 2177704"/>
                <a:gd name="connsiteY0" fmla="*/ 0 h 3045909"/>
                <a:gd name="connsiteX1" fmla="*/ 2177704 w 2177704"/>
                <a:gd name="connsiteY1" fmla="*/ 0 h 3045909"/>
                <a:gd name="connsiteX2" fmla="*/ 2177704 w 2177704"/>
                <a:gd name="connsiteY2" fmla="*/ 3045909 h 3045909"/>
                <a:gd name="connsiteX3" fmla="*/ 0 w 2177704"/>
                <a:gd name="connsiteY3" fmla="*/ 3045909 h 3045909"/>
                <a:gd name="connsiteX4" fmla="*/ 0 w 2177704"/>
                <a:gd name="connsiteY4" fmla="*/ 0 h 30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704" h="3045909">
                  <a:moveTo>
                    <a:pt x="0" y="0"/>
                  </a:moveTo>
                  <a:lnTo>
                    <a:pt x="2177704" y="0"/>
                  </a:lnTo>
                  <a:lnTo>
                    <a:pt x="2177704" y="3045909"/>
                  </a:lnTo>
                  <a:lnTo>
                    <a:pt x="0" y="30459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8A53B739-3DE1-5A64-422A-EF1484044E98}"/>
                </a:ext>
              </a:extLst>
            </p:cNvPr>
            <p:cNvSpPr txBox="1"/>
            <p:nvPr/>
          </p:nvSpPr>
          <p:spPr>
            <a:xfrm>
              <a:off x="111319" y="2244074"/>
              <a:ext cx="65672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#9Slide03 Bebas Neue Bold" panose="020B0606020202050201" pitchFamily="34" charset="0"/>
                </a:rPr>
                <a:t>Định lí:</a:t>
              </a:r>
            </a:p>
          </p:txBody>
        </p:sp>
        <p:sp>
          <p:nvSpPr>
            <p:cNvPr id="46" name="TextBox 65">
              <a:extLst>
                <a:ext uri="{FF2B5EF4-FFF2-40B4-BE49-F238E27FC236}">
                  <a16:creationId xmlns:a16="http://schemas.microsoft.com/office/drawing/2014/main" id="{35E10B21-90D2-9E72-85AB-3F42164AC799}"/>
                </a:ext>
              </a:extLst>
            </p:cNvPr>
            <p:cNvSpPr txBox="1"/>
            <p:nvPr/>
          </p:nvSpPr>
          <p:spPr>
            <a:xfrm>
              <a:off x="43209" y="2785130"/>
              <a:ext cx="7123223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#9Slide07 IcielBaliho Script" pitchFamily="2" charset="0"/>
                </a:rPr>
                <a:t>Trong một hình thoi</a:t>
              </a:r>
              <a:r>
                <a:rPr lang="en-US" sz="2800">
                  <a:latin typeface="#9Slide03 Bebas Neue Bold" panose="020B0606020202050201" pitchFamily="34" charset="0"/>
                </a:rPr>
                <a:t>:</a:t>
              </a:r>
              <a:endParaRPr lang="en-US" sz="2800">
                <a:latin typeface="#9Slide07 IcielBaliho Script" pitchFamily="2" charset="0"/>
              </a:endParaRPr>
            </a:p>
            <a:p>
              <a:pPr marL="342900" indent="-342900" algn="just">
                <a:buAutoNum type="alphaLcParenR"/>
              </a:pPr>
              <a:r>
                <a:rPr lang="en-US" sz="2800">
                  <a:latin typeface="#9Slide07 IcielBaliho Script" pitchFamily="2" charset="0"/>
                </a:rPr>
                <a:t>Các cạnh đối song song;</a:t>
              </a:r>
            </a:p>
            <a:p>
              <a:pPr marL="342900" indent="-342900" algn="just">
                <a:buAutoNum type="alphaLcParenR"/>
              </a:pPr>
              <a:r>
                <a:rPr lang="en-US" sz="2800">
                  <a:latin typeface="#9Slide07 IcielBaliho Script" pitchFamily="2" charset="0"/>
                </a:rPr>
                <a:t>Các cạnh đối bằng nhau;</a:t>
              </a:r>
            </a:p>
            <a:p>
              <a:pPr marL="342900" indent="-342900" algn="just">
                <a:buAutoNum type="alphaLcParenR"/>
              </a:pPr>
              <a:r>
                <a:rPr lang="en-US" sz="2800">
                  <a:solidFill>
                    <a:srgbClr val="FF0000"/>
                  </a:solidFill>
                  <a:latin typeface="#9Slide07 IcielBaliho Script" pitchFamily="2" charset="0"/>
                </a:rPr>
                <a:t>Hai đường chéo vuông góc với nhau </a:t>
              </a:r>
              <a:r>
                <a:rPr lang="en-US" sz="2800">
                  <a:latin typeface="#9Slide07 IcielBaliho Script" pitchFamily="2" charset="0"/>
                </a:rPr>
                <a:t>và cắt nhau tại trung điểm của mỗi đường;</a:t>
              </a:r>
            </a:p>
            <a:p>
              <a:pPr marL="342900" indent="-342900" algn="just">
                <a:buAutoNum type="alphaLcParenR"/>
              </a:pPr>
              <a:r>
                <a:rPr lang="en-US" sz="2800">
                  <a:solidFill>
                    <a:srgbClr val="FF0000"/>
                  </a:solidFill>
                  <a:latin typeface="#9Slide07 IcielBaliho Script" pitchFamily="2" charset="0"/>
                </a:rPr>
                <a:t>Hai đường chéo là các đường phân giác của các góc ở đỉnh</a:t>
              </a:r>
              <a:r>
                <a:rPr lang="en-US" sz="2800">
                  <a:latin typeface="#9Slide07 IcielBaliho Script" pitchFamily="2" charset="0"/>
                </a:rPr>
                <a:t>.</a:t>
              </a:r>
            </a:p>
          </p:txBody>
        </p:sp>
        <p:pic>
          <p:nvPicPr>
            <p:cNvPr id="63" name="Picture 2" descr="Giải mục 1 trang 113 SGK Toán 8 tập 1 - Cánh diều | SGK Toán 8 - Cánh diều">
              <a:extLst>
                <a:ext uri="{FF2B5EF4-FFF2-40B4-BE49-F238E27FC236}">
                  <a16:creationId xmlns:a16="http://schemas.microsoft.com/office/drawing/2014/main" id="{B908F1AB-3209-542A-B29F-280DA59A11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6" r="6332"/>
            <a:stretch/>
          </p:blipFill>
          <p:spPr bwMode="auto">
            <a:xfrm>
              <a:off x="58928" y="400482"/>
              <a:ext cx="3013814" cy="128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Hình chữ nhật: Góc Tròn 68">
            <a:extLst>
              <a:ext uri="{FF2B5EF4-FFF2-40B4-BE49-F238E27FC236}">
                <a16:creationId xmlns:a16="http://schemas.microsoft.com/office/drawing/2014/main" id="{14E3DE94-F29B-24DD-6998-2A9D130E4D73}"/>
              </a:ext>
            </a:extLst>
          </p:cNvPr>
          <p:cNvSpPr/>
          <p:nvPr/>
        </p:nvSpPr>
        <p:spPr>
          <a:xfrm>
            <a:off x="6350707" y="4081417"/>
            <a:ext cx="5749853" cy="2015730"/>
          </a:xfrm>
          <a:prstGeom prst="roundRect">
            <a:avLst/>
          </a:prstGeom>
          <a:solidFill>
            <a:srgbClr val="FFE8B2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92">
            <a:extLst>
              <a:ext uri="{FF2B5EF4-FFF2-40B4-BE49-F238E27FC236}">
                <a16:creationId xmlns:a16="http://schemas.microsoft.com/office/drawing/2014/main" id="{01DC2E54-D274-F088-D819-429D183C4B43}"/>
              </a:ext>
            </a:extLst>
          </p:cNvPr>
          <p:cNvSpPr/>
          <p:nvPr/>
        </p:nvSpPr>
        <p:spPr>
          <a:xfrm>
            <a:off x="7919182" y="3882844"/>
            <a:ext cx="2285909" cy="519941"/>
          </a:xfrm>
          <a:custGeom>
            <a:avLst/>
            <a:gdLst>
              <a:gd name="connsiteX0" fmla="*/ 0 w 4219372"/>
              <a:gd name="connsiteY0" fmla="*/ 0 h 369286"/>
              <a:gd name="connsiteX1" fmla="*/ 4219372 w 4219372"/>
              <a:gd name="connsiteY1" fmla="*/ 0 h 369286"/>
              <a:gd name="connsiteX2" fmla="*/ 4219372 w 4219372"/>
              <a:gd name="connsiteY2" fmla="*/ 369286 h 369286"/>
              <a:gd name="connsiteX3" fmla="*/ 0 w 4219372"/>
              <a:gd name="connsiteY3" fmla="*/ 369286 h 369286"/>
              <a:gd name="connsiteX4" fmla="*/ 0 w 4219372"/>
              <a:gd name="connsiteY4" fmla="*/ 0 h 36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9372" h="369286">
                <a:moveTo>
                  <a:pt x="0" y="0"/>
                </a:moveTo>
                <a:lnTo>
                  <a:pt x="4219372" y="0"/>
                </a:lnTo>
                <a:lnTo>
                  <a:pt x="4219372" y="369286"/>
                </a:lnTo>
                <a:lnTo>
                  <a:pt x="0" y="369286"/>
                </a:lnTo>
                <a:lnTo>
                  <a:pt x="0" y="0"/>
                </a:lnTo>
                <a:close/>
              </a:path>
            </a:pathLst>
          </a:custGeom>
          <a:solidFill>
            <a:srgbClr val="FFB2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52" name="TextBox 135">
            <a:extLst>
              <a:ext uri="{FF2B5EF4-FFF2-40B4-BE49-F238E27FC236}">
                <a16:creationId xmlns:a16="http://schemas.microsoft.com/office/drawing/2014/main" id="{22D5FD35-A865-6AC5-25C7-ADCE7DE173D8}"/>
              </a:ext>
            </a:extLst>
          </p:cNvPr>
          <p:cNvSpPr txBox="1"/>
          <p:nvPr/>
        </p:nvSpPr>
        <p:spPr>
          <a:xfrm>
            <a:off x="8480766" y="3879565"/>
            <a:ext cx="1999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7 IcielBaliho Script" pitchFamily="2" charset="0"/>
              </a:rPr>
              <a:t>LƯU Ý</a:t>
            </a:r>
          </a:p>
        </p:txBody>
      </p:sp>
      <p:sp>
        <p:nvSpPr>
          <p:cNvPr id="71" name="TextBox 138">
            <a:extLst>
              <a:ext uri="{FF2B5EF4-FFF2-40B4-BE49-F238E27FC236}">
                <a16:creationId xmlns:a16="http://schemas.microsoft.com/office/drawing/2014/main" id="{BD052EE8-B8D7-4062-4322-19250D49A702}"/>
              </a:ext>
            </a:extLst>
          </p:cNvPr>
          <p:cNvSpPr txBox="1"/>
          <p:nvPr/>
        </p:nvSpPr>
        <p:spPr>
          <a:xfrm>
            <a:off x="6349996" y="4691506"/>
            <a:ext cx="58017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</a:rPr>
              <a:t>Hình bình hành có một đường chéo </a:t>
            </a:r>
          </a:p>
          <a:p>
            <a:pPr algn="just"/>
            <a:r>
              <a:rPr lang="en-US" sz="2800">
                <a:latin typeface="#9Slide07 IcielBaliho Script" pitchFamily="2" charset="0"/>
              </a:rPr>
              <a:t>là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</a:rPr>
              <a:t>đường phân giác </a:t>
            </a:r>
            <a:r>
              <a:rPr lang="en-US" sz="2800">
                <a:latin typeface="#9Slide07 IcielBaliho Script" pitchFamily="2" charset="0"/>
              </a:rPr>
              <a:t>của một góc là hình thoi.</a:t>
            </a:r>
          </a:p>
        </p:txBody>
      </p:sp>
      <p:pic>
        <p:nvPicPr>
          <p:cNvPr id="72" name="Hình ảnh 71" descr="Ảnh có chứa Màu đỏ son&#10;&#10;Mô tả được tạo tự động">
            <a:extLst>
              <a:ext uri="{FF2B5EF4-FFF2-40B4-BE49-F238E27FC236}">
                <a16:creationId xmlns:a16="http://schemas.microsoft.com/office/drawing/2014/main" id="{07B877C0-B4CB-6925-D4FF-94C42F9592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75" y="3688468"/>
            <a:ext cx="967424" cy="757114"/>
          </a:xfrm>
          <a:prstGeom prst="rect">
            <a:avLst/>
          </a:prstGeom>
        </p:spPr>
      </p:pic>
      <p:pic>
        <p:nvPicPr>
          <p:cNvPr id="10250" name="Picture 10" descr="Signature ">
            <a:extLst>
              <a:ext uri="{FF2B5EF4-FFF2-40B4-BE49-F238E27FC236}">
                <a16:creationId xmlns:a16="http://schemas.microsoft.com/office/drawing/2014/main" id="{82AB641B-83FD-4361-A155-72B3621F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366">
            <a:off x="6621644" y="448335"/>
            <a:ext cx="668974" cy="66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0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ình tự do: Hình 29">
            <a:extLst>
              <a:ext uri="{FF2B5EF4-FFF2-40B4-BE49-F238E27FC236}">
                <a16:creationId xmlns:a16="http://schemas.microsoft.com/office/drawing/2014/main" id="{E1A81678-5E62-4C56-6618-72DD8BCD9B76}"/>
              </a:ext>
            </a:extLst>
          </p:cNvPr>
          <p:cNvSpPr/>
          <p:nvPr/>
        </p:nvSpPr>
        <p:spPr>
          <a:xfrm rot="3822036">
            <a:off x="7629979" y="4767207"/>
            <a:ext cx="1598996" cy="1413939"/>
          </a:xfrm>
          <a:custGeom>
            <a:avLst/>
            <a:gdLst>
              <a:gd name="connsiteX0" fmla="*/ 1598996 w 1598996"/>
              <a:gd name="connsiteY0" fmla="*/ 0 h 1413939"/>
              <a:gd name="connsiteX1" fmla="*/ 1598996 w 1598996"/>
              <a:gd name="connsiteY1" fmla="*/ 1138805 h 1413939"/>
              <a:gd name="connsiteX2" fmla="*/ 1126158 w 1598996"/>
              <a:gd name="connsiteY2" fmla="*/ 1413939 h 1413939"/>
              <a:gd name="connsiteX3" fmla="*/ 0 w 1598996"/>
              <a:gd name="connsiteY3" fmla="*/ 967073 h 1413939"/>
              <a:gd name="connsiteX4" fmla="*/ 1598996 w 1598996"/>
              <a:gd name="connsiteY4" fmla="*/ 0 h 141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996" h="1413939">
                <a:moveTo>
                  <a:pt x="1598996" y="0"/>
                </a:moveTo>
                <a:lnTo>
                  <a:pt x="1598996" y="1138805"/>
                </a:lnTo>
                <a:lnTo>
                  <a:pt x="1126158" y="1413939"/>
                </a:lnTo>
                <a:lnTo>
                  <a:pt x="0" y="967073"/>
                </a:lnTo>
                <a:lnTo>
                  <a:pt x="159899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 descr="Ảnh có chứa cánh hoa, Hoa hồng vườn, thực vật, Hoa hồng trà lai&#10;&#10;Mô tả được tạo tự động">
            <a:extLst>
              <a:ext uri="{FF2B5EF4-FFF2-40B4-BE49-F238E27FC236}">
                <a16:creationId xmlns:a16="http://schemas.microsoft.com/office/drawing/2014/main" id="{7A81D5ED-1FD8-E796-E40B-297F4B728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50000" r="48317"/>
          <a:stretch/>
        </p:blipFill>
        <p:spPr>
          <a:xfrm rot="3822036">
            <a:off x="8481823" y="5488111"/>
            <a:ext cx="676763" cy="654641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7F70F3-1467-1428-0D48-642A7A94EE43}"/>
              </a:ext>
            </a:extLst>
          </p:cNvPr>
          <p:cNvSpPr txBox="1"/>
          <p:nvPr/>
        </p:nvSpPr>
        <p:spPr>
          <a:xfrm rot="3822036">
            <a:off x="7658346" y="5558398"/>
            <a:ext cx="116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Hình thoi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ED5A1B18-277D-DCE3-6260-240555C46D75}"/>
              </a:ext>
            </a:extLst>
          </p:cNvPr>
          <p:cNvSpPr/>
          <p:nvPr/>
        </p:nvSpPr>
        <p:spPr>
          <a:xfrm rot="18066573">
            <a:off x="5635834" y="1766773"/>
            <a:ext cx="4482041" cy="2030333"/>
          </a:xfrm>
          <a:custGeom>
            <a:avLst/>
            <a:gdLst>
              <a:gd name="connsiteX0" fmla="*/ 3357033 w 4482041"/>
              <a:gd name="connsiteY0" fmla="*/ 0 h 2030333"/>
              <a:gd name="connsiteX1" fmla="*/ 4482041 w 4482041"/>
              <a:gd name="connsiteY1" fmla="*/ 446409 h 2030333"/>
              <a:gd name="connsiteX2" fmla="*/ 1759939 w 4482041"/>
              <a:gd name="connsiteY2" fmla="*/ 2030333 h 2030333"/>
              <a:gd name="connsiteX3" fmla="*/ 0 w 4482041"/>
              <a:gd name="connsiteY3" fmla="*/ 2030333 h 2030333"/>
              <a:gd name="connsiteX4" fmla="*/ 3357033 w 4482041"/>
              <a:gd name="connsiteY4" fmla="*/ 0 h 203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041" h="2030333">
                <a:moveTo>
                  <a:pt x="3357033" y="0"/>
                </a:moveTo>
                <a:lnTo>
                  <a:pt x="4482041" y="446409"/>
                </a:lnTo>
                <a:lnTo>
                  <a:pt x="1759939" y="2030333"/>
                </a:lnTo>
                <a:lnTo>
                  <a:pt x="0" y="2030333"/>
                </a:lnTo>
                <a:lnTo>
                  <a:pt x="33570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3254D695-9721-6FDD-9CE9-36E97CAFD725}"/>
              </a:ext>
            </a:extLst>
          </p:cNvPr>
          <p:cNvCxnSpPr>
            <a:cxnSpLocks/>
          </p:cNvCxnSpPr>
          <p:nvPr/>
        </p:nvCxnSpPr>
        <p:spPr>
          <a:xfrm rot="18066573" flipH="1" flipV="1">
            <a:off x="6924361" y="2498323"/>
            <a:ext cx="1764750" cy="79961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CEE06FC0-1CA3-E9C2-A2F2-72E11C968ADF}"/>
              </a:ext>
            </a:extLst>
          </p:cNvPr>
          <p:cNvSpPr txBox="1"/>
          <p:nvPr/>
        </p:nvSpPr>
        <p:spPr>
          <a:xfrm rot="16278407">
            <a:off x="7016561" y="1427203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Là tứ giác có bốn cạnh bằng nhau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45AC89D4-FC43-3F6E-0E85-34BFD34CE25D}"/>
              </a:ext>
            </a:extLst>
          </p:cNvPr>
          <p:cNvSpPr txBox="1"/>
          <p:nvPr/>
        </p:nvSpPr>
        <p:spPr>
          <a:xfrm rot="16150714">
            <a:off x="6370483" y="3249911"/>
            <a:ext cx="3154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      Hình thoi có </a:t>
            </a:r>
          </a:p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         chu vi 20cm thì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B58A7F07-CD5E-1C9C-2EE4-6CC242A44A86}"/>
              </a:ext>
            </a:extLst>
          </p:cNvPr>
          <p:cNvSpPr/>
          <p:nvPr/>
        </p:nvSpPr>
        <p:spPr>
          <a:xfrm rot="3537450">
            <a:off x="9190629" y="2815879"/>
            <a:ext cx="3827956" cy="2237909"/>
          </a:xfrm>
          <a:custGeom>
            <a:avLst/>
            <a:gdLst>
              <a:gd name="connsiteX0" fmla="*/ 0 w 3827956"/>
              <a:gd name="connsiteY0" fmla="*/ 0 h 2237909"/>
              <a:gd name="connsiteX1" fmla="*/ 1762917 w 3827956"/>
              <a:gd name="connsiteY1" fmla="*/ 0 h 2237909"/>
              <a:gd name="connsiteX2" fmla="*/ 3827956 w 3827956"/>
              <a:gd name="connsiteY2" fmla="*/ 1201596 h 2237909"/>
              <a:gd name="connsiteX3" fmla="*/ 3700246 w 3827956"/>
              <a:gd name="connsiteY3" fmla="*/ 2237909 h 2237909"/>
              <a:gd name="connsiteX4" fmla="*/ 0 w 3827956"/>
              <a:gd name="connsiteY4" fmla="*/ 0 h 223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7956" h="2237909">
                <a:moveTo>
                  <a:pt x="0" y="0"/>
                </a:moveTo>
                <a:lnTo>
                  <a:pt x="1762917" y="0"/>
                </a:lnTo>
                <a:lnTo>
                  <a:pt x="3827956" y="1201596"/>
                </a:lnTo>
                <a:lnTo>
                  <a:pt x="3700246" y="223790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75565F83-6875-2D09-37BE-11689B87C07F}"/>
              </a:ext>
            </a:extLst>
          </p:cNvPr>
          <p:cNvCxnSpPr>
            <a:cxnSpLocks/>
          </p:cNvCxnSpPr>
          <p:nvPr/>
        </p:nvCxnSpPr>
        <p:spPr>
          <a:xfrm rot="3537450" flipH="1">
            <a:off x="10683136" y="3353909"/>
            <a:ext cx="1638618" cy="82155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C69ED75-53C1-BAB1-8C76-F35825BBDD8C}"/>
              </a:ext>
            </a:extLst>
          </p:cNvPr>
          <p:cNvSpPr txBox="1"/>
          <p:nvPr/>
        </p:nvSpPr>
        <p:spPr>
          <a:xfrm rot="5597035">
            <a:off x="10429664" y="2912740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         cạnh </a:t>
            </a:r>
          </a:p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     bằng 5cm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5ED06DB-3ACB-B033-F779-FF4B9FCDAFD9}"/>
              </a:ext>
            </a:extLst>
          </p:cNvPr>
          <p:cNvSpPr txBox="1"/>
          <p:nvPr/>
        </p:nvSpPr>
        <p:spPr>
          <a:xfrm rot="5558410">
            <a:off x="10391835" y="4472257"/>
            <a:ext cx="232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Hình thoi có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các tính chất của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62EF09F6-2CCD-A759-0DF7-EBCB10B7B088}"/>
              </a:ext>
            </a:extLst>
          </p:cNvPr>
          <p:cNvSpPr/>
          <p:nvPr/>
        </p:nvSpPr>
        <p:spPr>
          <a:xfrm rot="6976676">
            <a:off x="7476357" y="1171253"/>
            <a:ext cx="3789173" cy="2427250"/>
          </a:xfrm>
          <a:custGeom>
            <a:avLst/>
            <a:gdLst>
              <a:gd name="connsiteX0" fmla="*/ 3408428 w 3789173"/>
              <a:gd name="connsiteY0" fmla="*/ 0 h 2427250"/>
              <a:gd name="connsiteX1" fmla="*/ 3789173 w 3789173"/>
              <a:gd name="connsiteY1" fmla="*/ 857961 h 2427250"/>
              <a:gd name="connsiteX2" fmla="*/ 1194448 w 3789173"/>
              <a:gd name="connsiteY2" fmla="*/ 2427250 h 2427250"/>
              <a:gd name="connsiteX3" fmla="*/ 0 w 3789173"/>
              <a:gd name="connsiteY3" fmla="*/ 1704848 h 2427250"/>
              <a:gd name="connsiteX4" fmla="*/ 127823 w 3789173"/>
              <a:gd name="connsiteY4" fmla="*/ 667618 h 2427250"/>
              <a:gd name="connsiteX5" fmla="*/ 1194448 w 3789173"/>
              <a:gd name="connsiteY5" fmla="*/ 1288261 h 2427250"/>
              <a:gd name="connsiteX6" fmla="*/ 3408428 w 3789173"/>
              <a:gd name="connsiteY6" fmla="*/ 0 h 242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9173" h="2427250">
                <a:moveTo>
                  <a:pt x="3408428" y="0"/>
                </a:moveTo>
                <a:lnTo>
                  <a:pt x="3789173" y="857961"/>
                </a:lnTo>
                <a:lnTo>
                  <a:pt x="1194448" y="2427250"/>
                </a:lnTo>
                <a:lnTo>
                  <a:pt x="0" y="1704848"/>
                </a:lnTo>
                <a:lnTo>
                  <a:pt x="127823" y="667618"/>
                </a:lnTo>
                <a:lnTo>
                  <a:pt x="1194448" y="1288261"/>
                </a:lnTo>
                <a:lnTo>
                  <a:pt x="340842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11337BAB-2DC8-8848-529E-B0D0E6D7AA24}"/>
              </a:ext>
            </a:extLst>
          </p:cNvPr>
          <p:cNvCxnSpPr>
            <a:cxnSpLocks/>
          </p:cNvCxnSpPr>
          <p:nvPr/>
        </p:nvCxnSpPr>
        <p:spPr>
          <a:xfrm rot="6976676" flipH="1">
            <a:off x="9163523" y="594736"/>
            <a:ext cx="38873" cy="18584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CF871A2-D4E7-C686-07F7-39D1F5A682E1}"/>
              </a:ext>
            </a:extLst>
          </p:cNvPr>
          <p:cNvSpPr txBox="1"/>
          <p:nvPr/>
        </p:nvSpPr>
        <p:spPr>
          <a:xfrm rot="9036261">
            <a:off x="8097888" y="1108391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Hình</a:t>
            </a:r>
          </a:p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bình hành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916F2A4E-368C-D271-85DD-CC3ED2863F38}"/>
              </a:ext>
            </a:extLst>
          </p:cNvPr>
          <p:cNvSpPr txBox="1"/>
          <p:nvPr/>
        </p:nvSpPr>
        <p:spPr>
          <a:xfrm rot="5116676">
            <a:off x="7697732" y="2863444"/>
            <a:ext cx="296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Hình bình hành có  </a:t>
            </a:r>
          </a:p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2 cạnh kề bằng nhau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26" name="Hình tự do: Hình 25">
            <a:extLst>
              <a:ext uri="{FF2B5EF4-FFF2-40B4-BE49-F238E27FC236}">
                <a16:creationId xmlns:a16="http://schemas.microsoft.com/office/drawing/2014/main" id="{305191C9-CA80-643A-DC31-A3A78E0039CD}"/>
              </a:ext>
            </a:extLst>
          </p:cNvPr>
          <p:cNvSpPr/>
          <p:nvPr/>
        </p:nvSpPr>
        <p:spPr>
          <a:xfrm rot="3590094">
            <a:off x="7923401" y="2536515"/>
            <a:ext cx="4369345" cy="3685419"/>
          </a:xfrm>
          <a:custGeom>
            <a:avLst/>
            <a:gdLst>
              <a:gd name="connsiteX0" fmla="*/ 654727 w 4369345"/>
              <a:gd name="connsiteY0" fmla="*/ 0 h 3685419"/>
              <a:gd name="connsiteX1" fmla="*/ 4369345 w 4369345"/>
              <a:gd name="connsiteY1" fmla="*/ 2246601 h 3685419"/>
              <a:gd name="connsiteX2" fmla="*/ 1990347 w 4369345"/>
              <a:gd name="connsiteY2" fmla="*/ 3685419 h 3685419"/>
              <a:gd name="connsiteX3" fmla="*/ 1609920 w 4369345"/>
              <a:gd name="connsiteY3" fmla="*/ 2828178 h 3685419"/>
              <a:gd name="connsiteX4" fmla="*/ 2609406 w 4369345"/>
              <a:gd name="connsiteY4" fmla="*/ 2246601 h 3685419"/>
              <a:gd name="connsiteX5" fmla="*/ 0 w 4369345"/>
              <a:gd name="connsiteY5" fmla="*/ 728251 h 3685419"/>
              <a:gd name="connsiteX6" fmla="*/ 654727 w 4369345"/>
              <a:gd name="connsiteY6" fmla="*/ 0 h 36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9345" h="3685419">
                <a:moveTo>
                  <a:pt x="654727" y="0"/>
                </a:moveTo>
                <a:lnTo>
                  <a:pt x="4369345" y="2246601"/>
                </a:lnTo>
                <a:lnTo>
                  <a:pt x="1990347" y="3685419"/>
                </a:lnTo>
                <a:lnTo>
                  <a:pt x="1609920" y="2828178"/>
                </a:lnTo>
                <a:lnTo>
                  <a:pt x="2609406" y="2246601"/>
                </a:lnTo>
                <a:lnTo>
                  <a:pt x="0" y="728251"/>
                </a:lnTo>
                <a:lnTo>
                  <a:pt x="65472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3EEB7E11-37F9-C1EC-F932-0035BEF3DB11}"/>
              </a:ext>
            </a:extLst>
          </p:cNvPr>
          <p:cNvCxnSpPr>
            <a:cxnSpLocks/>
          </p:cNvCxnSpPr>
          <p:nvPr/>
        </p:nvCxnSpPr>
        <p:spPr>
          <a:xfrm rot="3590094">
            <a:off x="8952016" y="5299894"/>
            <a:ext cx="2247440" cy="91927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7393EB6C-399C-08D5-93AE-DA49B17EB6E5}"/>
              </a:ext>
            </a:extLst>
          </p:cNvPr>
          <p:cNvSpPr txBox="1"/>
          <p:nvPr/>
        </p:nvSpPr>
        <p:spPr>
          <a:xfrm rot="1816958">
            <a:off x="8678166" y="4966211"/>
            <a:ext cx="116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Hình thoi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82156538-2AC9-B5B7-5749-7D8EFC6A8321}"/>
              </a:ext>
            </a:extLst>
          </p:cNvPr>
          <p:cNvSpPr txBox="1"/>
          <p:nvPr/>
        </p:nvSpPr>
        <p:spPr>
          <a:xfrm rot="5476445">
            <a:off x="8374382" y="3921222"/>
            <a:ext cx="4258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Chiếc gương dạng hình thoi có độ dài hai đường chéo là 12dm và 8dm thì diện tích là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FEF355E8-706A-3E6C-E50D-371DC74F3517}"/>
              </a:ext>
            </a:extLst>
          </p:cNvPr>
          <p:cNvSpPr/>
          <p:nvPr/>
        </p:nvSpPr>
        <p:spPr>
          <a:xfrm>
            <a:off x="10904727" y="432135"/>
            <a:ext cx="1221017" cy="1467321"/>
          </a:xfrm>
          <a:custGeom>
            <a:avLst/>
            <a:gdLst>
              <a:gd name="connsiteX0" fmla="*/ 0 w 1221017"/>
              <a:gd name="connsiteY0" fmla="*/ 0 h 1467321"/>
              <a:gd name="connsiteX1" fmla="*/ 1221017 w 1221017"/>
              <a:gd name="connsiteY1" fmla="*/ 738471 h 1467321"/>
              <a:gd name="connsiteX2" fmla="*/ 565751 w 1221017"/>
              <a:gd name="connsiteY2" fmla="*/ 1467321 h 1467321"/>
              <a:gd name="connsiteX3" fmla="*/ 0 w 1221017"/>
              <a:gd name="connsiteY3" fmla="*/ 1138125 h 1467321"/>
              <a:gd name="connsiteX4" fmla="*/ 0 w 1221017"/>
              <a:gd name="connsiteY4" fmla="*/ 0 h 146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17" h="1467321">
                <a:moveTo>
                  <a:pt x="0" y="0"/>
                </a:moveTo>
                <a:lnTo>
                  <a:pt x="1221017" y="738471"/>
                </a:lnTo>
                <a:lnTo>
                  <a:pt x="565751" y="1467321"/>
                </a:lnTo>
                <a:lnTo>
                  <a:pt x="0" y="113812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6" name="Đối tượng 55">
            <a:extLst>
              <a:ext uri="{FF2B5EF4-FFF2-40B4-BE49-F238E27FC236}">
                <a16:creationId xmlns:a16="http://schemas.microsoft.com/office/drawing/2014/main" id="{68532898-CB42-50D7-EAB2-4B0D339714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175220"/>
              </p:ext>
            </p:extLst>
          </p:nvPr>
        </p:nvGraphicFramePr>
        <p:xfrm>
          <a:off x="11148184" y="1101220"/>
          <a:ext cx="7270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7223" imgH="306439" progId="Equation.DSMT4">
                  <p:embed/>
                </p:oleObj>
              </mc:Choice>
              <mc:Fallback>
                <p:oleObj name="Equation" r:id="rId3" imgW="727223" imgH="306439" progId="Equation.DSMT4">
                  <p:embed/>
                  <p:pic>
                    <p:nvPicPr>
                      <p:cNvPr id="56" name="Đối tượng 55">
                        <a:extLst>
                          <a:ext uri="{FF2B5EF4-FFF2-40B4-BE49-F238E27FC236}">
                            <a16:creationId xmlns:a16="http://schemas.microsoft.com/office/drawing/2014/main" id="{68532898-CB42-50D7-EAB2-4B0D33971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48184" y="1101220"/>
                        <a:ext cx="727075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13">
            <a:extLst>
              <a:ext uri="{FF2B5EF4-FFF2-40B4-BE49-F238E27FC236}">
                <a16:creationId xmlns:a16="http://schemas.microsoft.com/office/drawing/2014/main" id="{AF9CB737-0E25-6BD7-9B3D-3263994DDCCF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sp>
        <p:nvSpPr>
          <p:cNvPr id="65" name="Rectangle 3">
            <a:extLst>
              <a:ext uri="{FF2B5EF4-FFF2-40B4-BE49-F238E27FC236}">
                <a16:creationId xmlns:a16="http://schemas.microsoft.com/office/drawing/2014/main" id="{3823A8FC-60BC-E3F2-7EE9-D268ACBD146F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7BE8A1D0-B92B-43DF-1147-FA7A4F7CDF00}"/>
              </a:ext>
            </a:extLst>
          </p:cNvPr>
          <p:cNvSpPr txBox="1"/>
          <p:nvPr/>
        </p:nvSpPr>
        <p:spPr>
          <a:xfrm>
            <a:off x="255138" y="949861"/>
            <a:ext cx="7010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TRÒ CHƠI: DOMINO </a:t>
            </a:r>
            <a:r>
              <a:rPr lang="en-US" sz="3600">
                <a:solidFill>
                  <a:srgbClr val="FF0000"/>
                </a:solidFill>
                <a:latin typeface="#9Slide07 IcielBaliho Script" pitchFamily="2" charset="0"/>
              </a:rPr>
              <a:t>NHIỆM MÀU</a:t>
            </a:r>
            <a:endParaRPr lang="en-US" sz="3600" dirty="0">
              <a:solidFill>
                <a:srgbClr val="FF0000"/>
              </a:solidFill>
              <a:latin typeface="#9Slide07 IcielBaliho Script" pitchFamily="2" charset="0"/>
            </a:endParaRPr>
          </a:p>
          <a:p>
            <a:pPr marL="285757" indent="-285757" algn="just">
              <a:buFontTx/>
              <a:buChar char="-"/>
            </a:pPr>
            <a:endParaRPr lang="en-US" sz="2800">
              <a:latin typeface="#9Slide07 IcielBaliho Script" pitchFamily="2" charset="0"/>
            </a:endParaRPr>
          </a:p>
          <a:p>
            <a:pPr marL="285757" indent="-285757" algn="just">
              <a:buFontTx/>
              <a:buChar char="-"/>
            </a:pPr>
            <a:r>
              <a:rPr lang="en-US" sz="2800">
                <a:latin typeface="#9Slide07 IcielBaliho Script" pitchFamily="2" charset="0"/>
              </a:rPr>
              <a:t>Mỗi </a:t>
            </a:r>
            <a:r>
              <a:rPr lang="en-US" sz="2800" dirty="0" err="1">
                <a:latin typeface="#9Slide07 IcielBaliho Script" pitchFamily="2" charset="0"/>
              </a:rPr>
              <a:t>nhóm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có</a:t>
            </a:r>
            <a:r>
              <a:rPr lang="en-US" sz="2800" dirty="0">
                <a:latin typeface="#9Slide07 IcielBaliho Script" pitchFamily="2" charset="0"/>
              </a:rPr>
              <a:t> 1 </a:t>
            </a:r>
            <a:r>
              <a:rPr lang="en-US" sz="2800" dirty="0" err="1">
                <a:latin typeface="#9Slide07 IcielBaliho Script" pitchFamily="2" charset="0"/>
              </a:rPr>
              <a:t>bộ</a:t>
            </a:r>
            <a:r>
              <a:rPr lang="en-US" sz="2800" dirty="0">
                <a:latin typeface="#9Slide07 IcielBaliho Script" pitchFamily="2" charset="0"/>
              </a:rPr>
              <a:t> DOMINO </a:t>
            </a:r>
            <a:r>
              <a:rPr lang="en-US" sz="2800" dirty="0" err="1">
                <a:latin typeface="#9Slide07 IcielBaliho Script" pitchFamily="2" charset="0"/>
              </a:rPr>
              <a:t>về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chủ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err="1">
                <a:latin typeface="#9Slide07 IcielBaliho Script" pitchFamily="2" charset="0"/>
              </a:rPr>
              <a:t>đề</a:t>
            </a:r>
            <a:r>
              <a:rPr lang="en-US" sz="2800">
                <a:latin typeface="#9Slide07 IcielBaliho Script" pitchFamily="2" charset="0"/>
              </a:rPr>
              <a:t> HÌNH THOI.</a:t>
            </a:r>
            <a:endParaRPr lang="en-US" sz="2800" dirty="0">
              <a:latin typeface="#9Slide07 IcielBaliho Script" pitchFamily="2" charset="0"/>
            </a:endParaRPr>
          </a:p>
          <a:p>
            <a:pPr marL="285757" indent="-285757" algn="just">
              <a:buFontTx/>
              <a:buChar char="-"/>
            </a:pPr>
            <a:r>
              <a:rPr lang="en-US" sz="2800" dirty="0" err="1">
                <a:latin typeface="#9Slide07 IcielBaliho Script" pitchFamily="2" charset="0"/>
              </a:rPr>
              <a:t>Mỗi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quân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cờ</a:t>
            </a:r>
            <a:r>
              <a:rPr lang="en-US" sz="2800" dirty="0">
                <a:latin typeface="#9Slide07 IcielBaliho Script" pitchFamily="2" charset="0"/>
              </a:rPr>
              <a:t> DOMINO </a:t>
            </a:r>
            <a:r>
              <a:rPr lang="en-US" sz="2800" dirty="0" err="1">
                <a:latin typeface="#9Slide07 IcielBaliho Script" pitchFamily="2" charset="0"/>
              </a:rPr>
              <a:t>có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hình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err="1">
                <a:latin typeface="#9Slide07 IcielBaliho Script" pitchFamily="2" charset="0"/>
              </a:rPr>
              <a:t>dạng</a:t>
            </a:r>
            <a:r>
              <a:rPr lang="en-US" sz="2800">
                <a:latin typeface="#9Slide07 IcielBaliho Script" pitchFamily="2" charset="0"/>
              </a:rPr>
              <a:t> khác</a:t>
            </a:r>
            <a:endParaRPr lang="en-US" sz="2800" dirty="0">
              <a:latin typeface="#9Slide07 IcielBaliho Script" pitchFamily="2" charset="0"/>
            </a:endParaRPr>
          </a:p>
          <a:p>
            <a:pPr algn="just"/>
            <a:r>
              <a:rPr lang="en-US" sz="2800">
                <a:latin typeface="#9Slide07 IcielBaliho Script" pitchFamily="2" charset="0"/>
              </a:rPr>
              <a:t>nhau</a:t>
            </a:r>
            <a:r>
              <a:rPr lang="en-US" sz="2800" dirty="0">
                <a:latin typeface="#9Slide07 IcielBaliho Script" pitchFamily="2" charset="0"/>
              </a:rPr>
              <a:t>, </a:t>
            </a:r>
            <a:r>
              <a:rPr lang="en-US" sz="2800" dirty="0" err="1">
                <a:latin typeface="#9Slide07 IcielBaliho Script" pitchFamily="2" charset="0"/>
              </a:rPr>
              <a:t>màu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trắng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là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hỏi</a:t>
            </a:r>
            <a:r>
              <a:rPr lang="en-US" sz="2800" dirty="0">
                <a:latin typeface="#9Slide07 IcielBaliho Script" pitchFamily="2" charset="0"/>
              </a:rPr>
              <a:t>, </a:t>
            </a:r>
            <a:r>
              <a:rPr lang="en-US" sz="2800" dirty="0" err="1">
                <a:latin typeface="#9Slide07 IcielBaliho Script" pitchFamily="2" charset="0"/>
              </a:rPr>
              <a:t>màu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vàng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là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án</a:t>
            </a:r>
            <a:r>
              <a:rPr lang="en-US" sz="2800" dirty="0">
                <a:latin typeface="#9Slide07 IcielBaliho Script" pitchFamily="2" charset="0"/>
              </a:rPr>
              <a:t>. </a:t>
            </a:r>
          </a:p>
          <a:p>
            <a:pPr marL="285757" indent="-285757" algn="just">
              <a:buFontTx/>
              <a:buChar char="-"/>
            </a:pPr>
            <a:r>
              <a:rPr lang="en-US" sz="2800" dirty="0" err="1">
                <a:latin typeface="#9Slide07 IcielBaliho Script" pitchFamily="2" charset="0"/>
              </a:rPr>
              <a:t>Hãy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xếp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các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quân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cờ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liên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kết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với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nhau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bắt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đầu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từ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hồng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</a:rPr>
              <a:t>lớn</a:t>
            </a:r>
            <a:r>
              <a:rPr lang="en-US" sz="2800">
                <a:latin typeface="#9Slide07 IcielBaliho Script" pitchFamily="2" charset="0"/>
              </a:rPr>
              <a:t>. </a:t>
            </a:r>
          </a:p>
          <a:p>
            <a:pPr algn="just"/>
            <a:r>
              <a:rPr lang="en-US" sz="2800">
                <a:latin typeface="#9Slide07 IcielBaliho Script" pitchFamily="2" charset="0"/>
              </a:rPr>
              <a:t>- HÃY </a:t>
            </a:r>
            <a:r>
              <a:rPr lang="en-US" sz="2800" dirty="0">
                <a:latin typeface="#9Slide07 IcielBaliho Script" pitchFamily="2" charset="0"/>
              </a:rPr>
              <a:t>NHỚ: </a:t>
            </a:r>
            <a:r>
              <a:rPr lang="en-US" sz="2800" dirty="0" err="1">
                <a:latin typeface="#9Slide07 IcielBaliho Script" pitchFamily="2" charset="0"/>
              </a:rPr>
              <a:t>Luôn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tuân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theo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quy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luật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của</a:t>
            </a:r>
            <a:r>
              <a:rPr lang="en-US" sz="2800" dirty="0">
                <a:latin typeface="#9Slide07 IcielBaliho Script" pitchFamily="2" charset="0"/>
              </a:rPr>
              <a:t> DOMINO. </a:t>
            </a:r>
          </a:p>
          <a:p>
            <a:pPr marL="285757" indent="-285757" algn="just">
              <a:buFontTx/>
              <a:buChar char="-"/>
            </a:pPr>
            <a:r>
              <a:rPr lang="en-US" sz="2800" dirty="0" err="1">
                <a:latin typeface="#9Slide07 IcielBaliho Script" pitchFamily="2" charset="0"/>
              </a:rPr>
              <a:t>Các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em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sẽ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ghép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được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một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hình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dạng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đặc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biệt</a:t>
            </a:r>
            <a:r>
              <a:rPr lang="en-US" sz="2800" dirty="0">
                <a:latin typeface="#9Slide07 IcielBaliho Script" pitchFamily="2" charset="0"/>
              </a:rPr>
              <a:t>. </a:t>
            </a:r>
            <a:r>
              <a:rPr lang="en-US" sz="2800" dirty="0" err="1">
                <a:latin typeface="#9Slide07 IcielBaliho Script" pitchFamily="2" charset="0"/>
              </a:rPr>
              <a:t>Hãy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cùng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nhau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khám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phá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xem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đó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là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hình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dạng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gì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nhé</a:t>
            </a:r>
            <a:r>
              <a:rPr lang="en-US" sz="2800" dirty="0">
                <a:latin typeface="#9Slide07 IcielBaliho Script" pitchFamily="2" charset="0"/>
              </a:rPr>
              <a:t> !!!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931D7279-FE01-ABDC-0136-67C73F177675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</p:spTree>
    <p:extLst>
      <p:ext uri="{BB962C8B-B14F-4D97-AF65-F5344CB8AC3E}">
        <p14:creationId xmlns:p14="http://schemas.microsoft.com/office/powerpoint/2010/main" val="312071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B9331-E4BC-9A4E-F7DD-A7BB1A5C5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ình tự do: Hình 29">
            <a:extLst>
              <a:ext uri="{FF2B5EF4-FFF2-40B4-BE49-F238E27FC236}">
                <a16:creationId xmlns:a16="http://schemas.microsoft.com/office/drawing/2014/main" id="{6867FC4B-8927-E02B-CB5C-64A5EA2AB84D}"/>
              </a:ext>
            </a:extLst>
          </p:cNvPr>
          <p:cNvSpPr/>
          <p:nvPr/>
        </p:nvSpPr>
        <p:spPr>
          <a:xfrm>
            <a:off x="4689509" y="401894"/>
            <a:ext cx="1598996" cy="1413939"/>
          </a:xfrm>
          <a:custGeom>
            <a:avLst/>
            <a:gdLst>
              <a:gd name="connsiteX0" fmla="*/ 1598996 w 1598996"/>
              <a:gd name="connsiteY0" fmla="*/ 0 h 1413939"/>
              <a:gd name="connsiteX1" fmla="*/ 1598996 w 1598996"/>
              <a:gd name="connsiteY1" fmla="*/ 1138805 h 1413939"/>
              <a:gd name="connsiteX2" fmla="*/ 1126158 w 1598996"/>
              <a:gd name="connsiteY2" fmla="*/ 1413939 h 1413939"/>
              <a:gd name="connsiteX3" fmla="*/ 0 w 1598996"/>
              <a:gd name="connsiteY3" fmla="*/ 967073 h 1413939"/>
              <a:gd name="connsiteX4" fmla="*/ 1598996 w 1598996"/>
              <a:gd name="connsiteY4" fmla="*/ 0 h 141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996" h="1413939">
                <a:moveTo>
                  <a:pt x="1598996" y="0"/>
                </a:moveTo>
                <a:lnTo>
                  <a:pt x="1598996" y="1138805"/>
                </a:lnTo>
                <a:lnTo>
                  <a:pt x="1126158" y="1413939"/>
                </a:lnTo>
                <a:lnTo>
                  <a:pt x="0" y="967073"/>
                </a:lnTo>
                <a:lnTo>
                  <a:pt x="159899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F0C64E53-AF70-41CC-E468-EF46E71DD380}"/>
              </a:ext>
            </a:extLst>
          </p:cNvPr>
          <p:cNvSpPr/>
          <p:nvPr/>
        </p:nvSpPr>
        <p:spPr>
          <a:xfrm>
            <a:off x="6334225" y="419843"/>
            <a:ext cx="1221017" cy="1467321"/>
          </a:xfrm>
          <a:custGeom>
            <a:avLst/>
            <a:gdLst>
              <a:gd name="connsiteX0" fmla="*/ 0 w 1221017"/>
              <a:gd name="connsiteY0" fmla="*/ 0 h 1467321"/>
              <a:gd name="connsiteX1" fmla="*/ 1221017 w 1221017"/>
              <a:gd name="connsiteY1" fmla="*/ 738471 h 1467321"/>
              <a:gd name="connsiteX2" fmla="*/ 565751 w 1221017"/>
              <a:gd name="connsiteY2" fmla="*/ 1467321 h 1467321"/>
              <a:gd name="connsiteX3" fmla="*/ 0 w 1221017"/>
              <a:gd name="connsiteY3" fmla="*/ 1138125 h 1467321"/>
              <a:gd name="connsiteX4" fmla="*/ 0 w 1221017"/>
              <a:gd name="connsiteY4" fmla="*/ 0 h 146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17" h="1467321">
                <a:moveTo>
                  <a:pt x="0" y="0"/>
                </a:moveTo>
                <a:lnTo>
                  <a:pt x="1221017" y="738471"/>
                </a:lnTo>
                <a:lnTo>
                  <a:pt x="565751" y="1467321"/>
                </a:lnTo>
                <a:lnTo>
                  <a:pt x="0" y="113812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Hình tự do: Hình 25">
            <a:extLst>
              <a:ext uri="{FF2B5EF4-FFF2-40B4-BE49-F238E27FC236}">
                <a16:creationId xmlns:a16="http://schemas.microsoft.com/office/drawing/2014/main" id="{5F14A6DB-732E-8456-2383-B0ECF86622EC}"/>
              </a:ext>
            </a:extLst>
          </p:cNvPr>
          <p:cNvSpPr/>
          <p:nvPr/>
        </p:nvSpPr>
        <p:spPr>
          <a:xfrm>
            <a:off x="6940340" y="1182400"/>
            <a:ext cx="4369345" cy="3685419"/>
          </a:xfrm>
          <a:custGeom>
            <a:avLst/>
            <a:gdLst>
              <a:gd name="connsiteX0" fmla="*/ 654727 w 4369345"/>
              <a:gd name="connsiteY0" fmla="*/ 0 h 3685419"/>
              <a:gd name="connsiteX1" fmla="*/ 4369345 w 4369345"/>
              <a:gd name="connsiteY1" fmla="*/ 2246601 h 3685419"/>
              <a:gd name="connsiteX2" fmla="*/ 1990347 w 4369345"/>
              <a:gd name="connsiteY2" fmla="*/ 3685419 h 3685419"/>
              <a:gd name="connsiteX3" fmla="*/ 1609920 w 4369345"/>
              <a:gd name="connsiteY3" fmla="*/ 2828178 h 3685419"/>
              <a:gd name="connsiteX4" fmla="*/ 2609406 w 4369345"/>
              <a:gd name="connsiteY4" fmla="*/ 2246601 h 3685419"/>
              <a:gd name="connsiteX5" fmla="*/ 0 w 4369345"/>
              <a:gd name="connsiteY5" fmla="*/ 728251 h 3685419"/>
              <a:gd name="connsiteX6" fmla="*/ 654727 w 4369345"/>
              <a:gd name="connsiteY6" fmla="*/ 0 h 36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9345" h="3685419">
                <a:moveTo>
                  <a:pt x="654727" y="0"/>
                </a:moveTo>
                <a:lnTo>
                  <a:pt x="4369345" y="2246601"/>
                </a:lnTo>
                <a:lnTo>
                  <a:pt x="1990347" y="3685419"/>
                </a:lnTo>
                <a:lnTo>
                  <a:pt x="1609920" y="2828178"/>
                </a:lnTo>
                <a:lnTo>
                  <a:pt x="2609406" y="2246601"/>
                </a:lnTo>
                <a:lnTo>
                  <a:pt x="0" y="728251"/>
                </a:lnTo>
                <a:lnTo>
                  <a:pt x="65472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0934A5A2-AEA2-A454-722D-F395118194A6}"/>
              </a:ext>
            </a:extLst>
          </p:cNvPr>
          <p:cNvSpPr/>
          <p:nvPr/>
        </p:nvSpPr>
        <p:spPr>
          <a:xfrm>
            <a:off x="1283369" y="1398668"/>
            <a:ext cx="4482041" cy="2030333"/>
          </a:xfrm>
          <a:custGeom>
            <a:avLst/>
            <a:gdLst>
              <a:gd name="connsiteX0" fmla="*/ 3357033 w 4482041"/>
              <a:gd name="connsiteY0" fmla="*/ 0 h 2030333"/>
              <a:gd name="connsiteX1" fmla="*/ 4482041 w 4482041"/>
              <a:gd name="connsiteY1" fmla="*/ 446409 h 2030333"/>
              <a:gd name="connsiteX2" fmla="*/ 1759939 w 4482041"/>
              <a:gd name="connsiteY2" fmla="*/ 2030333 h 2030333"/>
              <a:gd name="connsiteX3" fmla="*/ 0 w 4482041"/>
              <a:gd name="connsiteY3" fmla="*/ 2030333 h 2030333"/>
              <a:gd name="connsiteX4" fmla="*/ 3357033 w 4482041"/>
              <a:gd name="connsiteY4" fmla="*/ 0 h 203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041" h="2030333">
                <a:moveTo>
                  <a:pt x="3357033" y="0"/>
                </a:moveTo>
                <a:lnTo>
                  <a:pt x="4482041" y="446409"/>
                </a:lnTo>
                <a:lnTo>
                  <a:pt x="1759939" y="2030333"/>
                </a:lnTo>
                <a:lnTo>
                  <a:pt x="0" y="2030333"/>
                </a:lnTo>
                <a:lnTo>
                  <a:pt x="33570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3AAB30AB-B65C-FBAD-60F7-4E668D9EB49F}"/>
              </a:ext>
            </a:extLst>
          </p:cNvPr>
          <p:cNvSpPr/>
          <p:nvPr/>
        </p:nvSpPr>
        <p:spPr>
          <a:xfrm>
            <a:off x="1358962" y="3474720"/>
            <a:ext cx="3827956" cy="2237909"/>
          </a:xfrm>
          <a:custGeom>
            <a:avLst/>
            <a:gdLst>
              <a:gd name="connsiteX0" fmla="*/ 0 w 3827956"/>
              <a:gd name="connsiteY0" fmla="*/ 0 h 2237909"/>
              <a:gd name="connsiteX1" fmla="*/ 1762917 w 3827956"/>
              <a:gd name="connsiteY1" fmla="*/ 0 h 2237909"/>
              <a:gd name="connsiteX2" fmla="*/ 3827956 w 3827956"/>
              <a:gd name="connsiteY2" fmla="*/ 1201596 h 2237909"/>
              <a:gd name="connsiteX3" fmla="*/ 3700246 w 3827956"/>
              <a:gd name="connsiteY3" fmla="*/ 2237909 h 2237909"/>
              <a:gd name="connsiteX4" fmla="*/ 0 w 3827956"/>
              <a:gd name="connsiteY4" fmla="*/ 0 h 223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7956" h="2237909">
                <a:moveTo>
                  <a:pt x="0" y="0"/>
                </a:moveTo>
                <a:lnTo>
                  <a:pt x="1762917" y="0"/>
                </a:lnTo>
                <a:lnTo>
                  <a:pt x="3827956" y="1201596"/>
                </a:lnTo>
                <a:lnTo>
                  <a:pt x="3700246" y="223790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008FDA2F-2653-2B5B-C861-956DDCECE0A3}"/>
              </a:ext>
            </a:extLst>
          </p:cNvPr>
          <p:cNvSpPr/>
          <p:nvPr/>
        </p:nvSpPr>
        <p:spPr>
          <a:xfrm>
            <a:off x="5102079" y="4033708"/>
            <a:ext cx="3789173" cy="2427250"/>
          </a:xfrm>
          <a:custGeom>
            <a:avLst/>
            <a:gdLst>
              <a:gd name="connsiteX0" fmla="*/ 3408428 w 3789173"/>
              <a:gd name="connsiteY0" fmla="*/ 0 h 2427250"/>
              <a:gd name="connsiteX1" fmla="*/ 3789173 w 3789173"/>
              <a:gd name="connsiteY1" fmla="*/ 857961 h 2427250"/>
              <a:gd name="connsiteX2" fmla="*/ 1194448 w 3789173"/>
              <a:gd name="connsiteY2" fmla="*/ 2427250 h 2427250"/>
              <a:gd name="connsiteX3" fmla="*/ 0 w 3789173"/>
              <a:gd name="connsiteY3" fmla="*/ 1704848 h 2427250"/>
              <a:gd name="connsiteX4" fmla="*/ 127823 w 3789173"/>
              <a:gd name="connsiteY4" fmla="*/ 667618 h 2427250"/>
              <a:gd name="connsiteX5" fmla="*/ 1194448 w 3789173"/>
              <a:gd name="connsiteY5" fmla="*/ 1288261 h 2427250"/>
              <a:gd name="connsiteX6" fmla="*/ 3408428 w 3789173"/>
              <a:gd name="connsiteY6" fmla="*/ 0 h 242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9173" h="2427250">
                <a:moveTo>
                  <a:pt x="3408428" y="0"/>
                </a:moveTo>
                <a:lnTo>
                  <a:pt x="3789173" y="857961"/>
                </a:lnTo>
                <a:lnTo>
                  <a:pt x="1194448" y="2427250"/>
                </a:lnTo>
                <a:lnTo>
                  <a:pt x="0" y="1704848"/>
                </a:lnTo>
                <a:lnTo>
                  <a:pt x="127823" y="667618"/>
                </a:lnTo>
                <a:lnTo>
                  <a:pt x="1194448" y="1288261"/>
                </a:lnTo>
                <a:lnTo>
                  <a:pt x="340842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 descr="Ảnh có chứa cánh hoa, Hoa hồng vườn, thực vật, Hoa hồng trà lai&#10;&#10;Mô tả được tạo tự động">
            <a:extLst>
              <a:ext uri="{FF2B5EF4-FFF2-40B4-BE49-F238E27FC236}">
                <a16:creationId xmlns:a16="http://schemas.microsoft.com/office/drawing/2014/main" id="{378010AD-F1C2-DD8E-AFD4-45205D9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50000" r="48317"/>
          <a:stretch/>
        </p:blipFill>
        <p:spPr>
          <a:xfrm>
            <a:off x="5657462" y="596189"/>
            <a:ext cx="676763" cy="654641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174F2A-6F6C-A10A-9A6D-0D8FD64D7650}"/>
              </a:ext>
            </a:extLst>
          </p:cNvPr>
          <p:cNvSpPr txBox="1"/>
          <p:nvPr/>
        </p:nvSpPr>
        <p:spPr>
          <a:xfrm>
            <a:off x="4994746" y="1163190"/>
            <a:ext cx="116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Hình thoi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DB70FA4E-7D36-3086-28BB-B917FC83646F}"/>
              </a:ext>
            </a:extLst>
          </p:cNvPr>
          <p:cNvCxnSpPr>
            <a:cxnSpLocks/>
          </p:cNvCxnSpPr>
          <p:nvPr/>
        </p:nvCxnSpPr>
        <p:spPr>
          <a:xfrm>
            <a:off x="9138230" y="3263663"/>
            <a:ext cx="2247440" cy="91927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7E42A27A-5B84-B528-36B4-EA546096F19D}"/>
              </a:ext>
            </a:extLst>
          </p:cNvPr>
          <p:cNvCxnSpPr>
            <a:cxnSpLocks/>
          </p:cNvCxnSpPr>
          <p:nvPr/>
        </p:nvCxnSpPr>
        <p:spPr>
          <a:xfrm flipH="1">
            <a:off x="6288505" y="4867819"/>
            <a:ext cx="38873" cy="18584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087D98ED-3C80-9324-CA3B-E5FD9AE6E750}"/>
              </a:ext>
            </a:extLst>
          </p:cNvPr>
          <p:cNvCxnSpPr>
            <a:cxnSpLocks/>
          </p:cNvCxnSpPr>
          <p:nvPr/>
        </p:nvCxnSpPr>
        <p:spPr>
          <a:xfrm flipH="1">
            <a:off x="2513007" y="3754294"/>
            <a:ext cx="1638618" cy="82155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D5A97851-9518-38EB-9477-B81021767E03}"/>
              </a:ext>
            </a:extLst>
          </p:cNvPr>
          <p:cNvCxnSpPr>
            <a:cxnSpLocks/>
          </p:cNvCxnSpPr>
          <p:nvPr/>
        </p:nvCxnSpPr>
        <p:spPr>
          <a:xfrm flipH="1" flipV="1">
            <a:off x="2506305" y="2014026"/>
            <a:ext cx="1764750" cy="79961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B673B7A7-4DBC-401A-4207-D4B0CBA33F6C}"/>
              </a:ext>
            </a:extLst>
          </p:cNvPr>
          <p:cNvSpPr txBox="1"/>
          <p:nvPr/>
        </p:nvSpPr>
        <p:spPr>
          <a:xfrm rot="19811834">
            <a:off x="3415656" y="1729339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Là tứ giác có bốn cạnh bằng nhau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8BDB65CC-2012-A557-E58F-8C6513E28F2B}"/>
              </a:ext>
            </a:extLst>
          </p:cNvPr>
          <p:cNvSpPr txBox="1"/>
          <p:nvPr/>
        </p:nvSpPr>
        <p:spPr>
          <a:xfrm rot="19684141">
            <a:off x="1280075" y="2545200"/>
            <a:ext cx="3154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      Hình thoi có </a:t>
            </a:r>
          </a:p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         chu vi 20cm thì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7CDD6028-AF2C-2526-1340-C77C484D4397}"/>
              </a:ext>
            </a:extLst>
          </p:cNvPr>
          <p:cNvSpPr txBox="1"/>
          <p:nvPr/>
        </p:nvSpPr>
        <p:spPr>
          <a:xfrm rot="2059585">
            <a:off x="1830247" y="3549713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         cạnh </a:t>
            </a:r>
          </a:p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     bằng 5cm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FB91B31C-FC3E-C014-8E73-9D85F5AC6900}"/>
              </a:ext>
            </a:extLst>
          </p:cNvPr>
          <p:cNvSpPr txBox="1"/>
          <p:nvPr/>
        </p:nvSpPr>
        <p:spPr>
          <a:xfrm rot="2020960">
            <a:off x="3105572" y="4313199"/>
            <a:ext cx="232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Hình thoi có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các tính chất của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352DD0DB-29CF-3C3F-B102-2DF61A8FF22C}"/>
              </a:ext>
            </a:extLst>
          </p:cNvPr>
          <p:cNvSpPr txBox="1"/>
          <p:nvPr/>
        </p:nvSpPr>
        <p:spPr>
          <a:xfrm rot="2059585">
            <a:off x="5162818" y="5551339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Hình </a:t>
            </a:r>
          </a:p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bình hành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6341F0C5-7ABD-E9CE-736A-081D5241B734}"/>
              </a:ext>
            </a:extLst>
          </p:cNvPr>
          <p:cNvSpPr txBox="1"/>
          <p:nvPr/>
        </p:nvSpPr>
        <p:spPr>
          <a:xfrm rot="19740000">
            <a:off x="6147215" y="4789822"/>
            <a:ext cx="296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Hình bình hành có  </a:t>
            </a:r>
          </a:p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2 cạnh kề bằng nhau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7FD9290F-1960-05E3-4821-9733F537113D}"/>
              </a:ext>
            </a:extLst>
          </p:cNvPr>
          <p:cNvSpPr txBox="1"/>
          <p:nvPr/>
        </p:nvSpPr>
        <p:spPr>
          <a:xfrm rot="19826864">
            <a:off x="8730451" y="3914756"/>
            <a:ext cx="116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Hình thoi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D1AE911-1599-5616-9C87-D8949F3B3307}"/>
              </a:ext>
            </a:extLst>
          </p:cNvPr>
          <p:cNvSpPr txBox="1"/>
          <p:nvPr/>
        </p:nvSpPr>
        <p:spPr>
          <a:xfrm rot="1886351">
            <a:off x="7037615" y="2238035"/>
            <a:ext cx="4258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Chiếc gương dạng hình thoi có độ dài hai đường chéo là 12dm và 8dm thì diện tích là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graphicFrame>
        <p:nvGraphicFramePr>
          <p:cNvPr id="56" name="Đối tượng 55">
            <a:extLst>
              <a:ext uri="{FF2B5EF4-FFF2-40B4-BE49-F238E27FC236}">
                <a16:creationId xmlns:a16="http://schemas.microsoft.com/office/drawing/2014/main" id="{72677B1F-1DBE-3B26-630F-5CF36E3ABE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63815" y="1042266"/>
          <a:ext cx="7270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7223" imgH="306439" progId="Equation.DSMT4">
                  <p:embed/>
                </p:oleObj>
              </mc:Choice>
              <mc:Fallback>
                <p:oleObj name="Equation" r:id="rId3" imgW="727223" imgH="306439" progId="Equation.DSMT4">
                  <p:embed/>
                  <p:pic>
                    <p:nvPicPr>
                      <p:cNvPr id="56" name="Đối tượng 55">
                        <a:extLst>
                          <a:ext uri="{FF2B5EF4-FFF2-40B4-BE49-F238E27FC236}">
                            <a16:creationId xmlns:a16="http://schemas.microsoft.com/office/drawing/2014/main" id="{72677B1F-1DBE-3B26-630F-5CF36E3AB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63815" y="1042266"/>
                        <a:ext cx="727075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>
            <a:extLst>
              <a:ext uri="{FF2B5EF4-FFF2-40B4-BE49-F238E27FC236}">
                <a16:creationId xmlns:a16="http://schemas.microsoft.com/office/drawing/2014/main" id="{5017D97E-4F20-6F4B-4950-1A3D0DA60881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B0DC49-9E51-D725-FB4C-4422237C4065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C93B583-F46B-F123-8B50-4EEE87C1D60E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</p:spTree>
    <p:extLst>
      <p:ext uri="{BB962C8B-B14F-4D97-AF65-F5344CB8AC3E}">
        <p14:creationId xmlns:p14="http://schemas.microsoft.com/office/powerpoint/2010/main" val="96116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3CC949D-ACFD-7A88-A317-68A669799D8E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F2F50B-C948-471E-10A7-DAC7046A3A1A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1E332FE-2656-02EC-9161-C9D92830EBD7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pic>
        <p:nvPicPr>
          <p:cNvPr id="10" name="6095091797738">
            <a:hlinkClick r:id="" action="ppaction://media"/>
            <a:extLst>
              <a:ext uri="{FF2B5EF4-FFF2-40B4-BE49-F238E27FC236}">
                <a16:creationId xmlns:a16="http://schemas.microsoft.com/office/drawing/2014/main" id="{D467BB3D-010D-6280-DFBB-C056F9D52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07710"/>
            <a:ext cx="11430000" cy="60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0A87B-ED3A-919D-9794-5FF8DF3A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Trụ sở hình thoi lưới trắng khổng lồ của Adidas">
            <a:extLst>
              <a:ext uri="{FF2B5EF4-FFF2-40B4-BE49-F238E27FC236}">
                <a16:creationId xmlns:a16="http://schemas.microsoft.com/office/drawing/2014/main" id="{10454B7A-513E-1613-E753-BD880BD9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0" r="31466" b="62172"/>
          <a:stretch>
            <a:fillRect/>
          </a:stretch>
        </p:blipFill>
        <p:spPr bwMode="auto">
          <a:xfrm>
            <a:off x="7271637" y="4744969"/>
            <a:ext cx="2395166" cy="2119582"/>
          </a:xfrm>
          <a:custGeom>
            <a:avLst/>
            <a:gdLst>
              <a:gd name="connsiteX0" fmla="*/ 0 w 3221068"/>
              <a:gd name="connsiteY0" fmla="*/ 0 h 2418016"/>
              <a:gd name="connsiteX1" fmla="*/ 2913682 w 3221068"/>
              <a:gd name="connsiteY1" fmla="*/ 0 h 2418016"/>
              <a:gd name="connsiteX2" fmla="*/ 2913682 w 3221068"/>
              <a:gd name="connsiteY2" fmla="*/ 806450 h 2418016"/>
              <a:gd name="connsiteX3" fmla="*/ 2935453 w 3221068"/>
              <a:gd name="connsiteY3" fmla="*/ 808645 h 2418016"/>
              <a:gd name="connsiteX4" fmla="*/ 2935453 w 3221068"/>
              <a:gd name="connsiteY4" fmla="*/ 808770 h 2418016"/>
              <a:gd name="connsiteX5" fmla="*/ 2974205 w 3221068"/>
              <a:gd name="connsiteY5" fmla="*/ 812676 h 2418016"/>
              <a:gd name="connsiteX6" fmla="*/ 3024759 w 3221068"/>
              <a:gd name="connsiteY6" fmla="*/ 827691 h 2418016"/>
              <a:gd name="connsiteX7" fmla="*/ 3221068 w 3221068"/>
              <a:gd name="connsiteY7" fmla="*/ 1116156 h 2418016"/>
              <a:gd name="connsiteX8" fmla="*/ 2973571 w 3221068"/>
              <a:gd name="connsiteY8" fmla="*/ 1419825 h 2418016"/>
              <a:gd name="connsiteX9" fmla="*/ 2913682 w 3221068"/>
              <a:gd name="connsiteY9" fmla="*/ 1425862 h 2418016"/>
              <a:gd name="connsiteX10" fmla="*/ 2913682 w 3221068"/>
              <a:gd name="connsiteY10" fmla="*/ 2110630 h 2418016"/>
              <a:gd name="connsiteX11" fmla="*/ 1804890 w 3221068"/>
              <a:gd name="connsiteY11" fmla="*/ 2110630 h 2418016"/>
              <a:gd name="connsiteX12" fmla="*/ 1798853 w 3221068"/>
              <a:gd name="connsiteY12" fmla="*/ 2170519 h 2418016"/>
              <a:gd name="connsiteX13" fmla="*/ 1495184 w 3221068"/>
              <a:gd name="connsiteY13" fmla="*/ 2418016 h 2418016"/>
              <a:gd name="connsiteX14" fmla="*/ 1340897 w 3221068"/>
              <a:gd name="connsiteY14" fmla="*/ 2376949 h 2418016"/>
              <a:gd name="connsiteX15" fmla="*/ 1298883 w 3221068"/>
              <a:gd name="connsiteY15" fmla="*/ 2347835 h 2418016"/>
              <a:gd name="connsiteX16" fmla="*/ 1232673 w 3221068"/>
              <a:gd name="connsiteY16" fmla="*/ 2271359 h 2418016"/>
              <a:gd name="connsiteX17" fmla="*/ 1194096 w 3221068"/>
              <a:gd name="connsiteY17" fmla="*/ 2173099 h 2418016"/>
              <a:gd name="connsiteX18" fmla="*/ 1189819 w 3221068"/>
              <a:gd name="connsiteY18" fmla="*/ 2130678 h 2418016"/>
              <a:gd name="connsiteX19" fmla="*/ 1187499 w 3221068"/>
              <a:gd name="connsiteY19" fmla="*/ 2130678 h 2418016"/>
              <a:gd name="connsiteX20" fmla="*/ 1185478 w 3221068"/>
              <a:gd name="connsiteY20" fmla="*/ 2110630 h 2418016"/>
              <a:gd name="connsiteX21" fmla="*/ 0 w 3221068"/>
              <a:gd name="connsiteY21" fmla="*/ 2110630 h 2418016"/>
              <a:gd name="connsiteX22" fmla="*/ 0 w 3221068"/>
              <a:gd name="connsiteY22" fmla="*/ 1366710 h 2418016"/>
              <a:gd name="connsiteX23" fmla="*/ 309966 w 3221068"/>
              <a:gd name="connsiteY23" fmla="*/ 1056744 h 2418016"/>
              <a:gd name="connsiteX24" fmla="*/ 62469 w 3221068"/>
              <a:gd name="connsiteY24" fmla="*/ 753075 h 2418016"/>
              <a:gd name="connsiteX25" fmla="*/ 38757 w 3221068"/>
              <a:gd name="connsiteY25" fmla="*/ 750685 h 2418016"/>
              <a:gd name="connsiteX26" fmla="*/ 38118 w 3221068"/>
              <a:gd name="connsiteY26" fmla="*/ 750495 h 2418016"/>
              <a:gd name="connsiteX27" fmla="*/ 0 w 3221068"/>
              <a:gd name="connsiteY27" fmla="*/ 746653 h 2418016"/>
              <a:gd name="connsiteX28" fmla="*/ 0 w 3221068"/>
              <a:gd name="connsiteY28" fmla="*/ 0 h 241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21068" h="2418016">
                <a:moveTo>
                  <a:pt x="0" y="0"/>
                </a:moveTo>
                <a:lnTo>
                  <a:pt x="2913682" y="0"/>
                </a:lnTo>
                <a:lnTo>
                  <a:pt x="2913682" y="806450"/>
                </a:lnTo>
                <a:lnTo>
                  <a:pt x="2935453" y="808645"/>
                </a:lnTo>
                <a:lnTo>
                  <a:pt x="2935453" y="808770"/>
                </a:lnTo>
                <a:lnTo>
                  <a:pt x="2974205" y="812676"/>
                </a:lnTo>
                <a:lnTo>
                  <a:pt x="3024759" y="827691"/>
                </a:lnTo>
                <a:cubicBezTo>
                  <a:pt x="3139720" y="873023"/>
                  <a:pt x="3221068" y="985090"/>
                  <a:pt x="3221068" y="1116156"/>
                </a:cubicBezTo>
                <a:cubicBezTo>
                  <a:pt x="3221068" y="1265946"/>
                  <a:pt x="3114817" y="1390921"/>
                  <a:pt x="2973571" y="1419825"/>
                </a:cubicBezTo>
                <a:lnTo>
                  <a:pt x="2913682" y="1425862"/>
                </a:lnTo>
                <a:lnTo>
                  <a:pt x="2913682" y="2110630"/>
                </a:lnTo>
                <a:lnTo>
                  <a:pt x="1804890" y="2110630"/>
                </a:lnTo>
                <a:lnTo>
                  <a:pt x="1798853" y="2170519"/>
                </a:lnTo>
                <a:cubicBezTo>
                  <a:pt x="1769950" y="2311765"/>
                  <a:pt x="1644975" y="2418016"/>
                  <a:pt x="1495184" y="2418016"/>
                </a:cubicBezTo>
                <a:cubicBezTo>
                  <a:pt x="1439013" y="2418016"/>
                  <a:pt x="1386331" y="2403075"/>
                  <a:pt x="1340897" y="2376949"/>
                </a:cubicBezTo>
                <a:lnTo>
                  <a:pt x="1298883" y="2347835"/>
                </a:lnTo>
                <a:lnTo>
                  <a:pt x="1232673" y="2271359"/>
                </a:lnTo>
                <a:cubicBezTo>
                  <a:pt x="1214552" y="2241535"/>
                  <a:pt x="1201322" y="2208411"/>
                  <a:pt x="1194096" y="2173099"/>
                </a:cubicBezTo>
                <a:lnTo>
                  <a:pt x="1189819" y="2130678"/>
                </a:lnTo>
                <a:lnTo>
                  <a:pt x="1187499" y="2130678"/>
                </a:lnTo>
                <a:lnTo>
                  <a:pt x="1185478" y="2110630"/>
                </a:lnTo>
                <a:lnTo>
                  <a:pt x="0" y="2110630"/>
                </a:lnTo>
                <a:lnTo>
                  <a:pt x="0" y="1366710"/>
                </a:lnTo>
                <a:cubicBezTo>
                  <a:pt x="171189" y="1366710"/>
                  <a:pt x="309966" y="1227933"/>
                  <a:pt x="309966" y="1056744"/>
                </a:cubicBezTo>
                <a:cubicBezTo>
                  <a:pt x="309966" y="906954"/>
                  <a:pt x="203715" y="781979"/>
                  <a:pt x="62469" y="753075"/>
                </a:cubicBezTo>
                <a:lnTo>
                  <a:pt x="38757" y="750685"/>
                </a:lnTo>
                <a:lnTo>
                  <a:pt x="38118" y="750495"/>
                </a:lnTo>
                <a:lnTo>
                  <a:pt x="0" y="74665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Trụ sở hình thoi lưới trắng khổng lồ của Adidas">
            <a:extLst>
              <a:ext uri="{FF2B5EF4-FFF2-40B4-BE49-F238E27FC236}">
                <a16:creationId xmlns:a16="http://schemas.microsoft.com/office/drawing/2014/main" id="{4F768C1C-1F8D-2E35-2B8D-CF29CC66C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6" r="4056" b="62172"/>
          <a:stretch>
            <a:fillRect/>
          </a:stretch>
        </p:blipFill>
        <p:spPr bwMode="auto">
          <a:xfrm>
            <a:off x="9848586" y="362386"/>
            <a:ext cx="2166596" cy="2119582"/>
          </a:xfrm>
          <a:custGeom>
            <a:avLst/>
            <a:gdLst>
              <a:gd name="connsiteX0" fmla="*/ 0 w 2913682"/>
              <a:gd name="connsiteY0" fmla="*/ 0 h 2418016"/>
              <a:gd name="connsiteX1" fmla="*/ 2913682 w 2913682"/>
              <a:gd name="connsiteY1" fmla="*/ 0 h 2418016"/>
              <a:gd name="connsiteX2" fmla="*/ 2913682 w 2913682"/>
              <a:gd name="connsiteY2" fmla="*/ 2110630 h 2418016"/>
              <a:gd name="connsiteX3" fmla="*/ 1866882 w 2913682"/>
              <a:gd name="connsiteY3" fmla="*/ 2110630 h 2418016"/>
              <a:gd name="connsiteX4" fmla="*/ 1860845 w 2913682"/>
              <a:gd name="connsiteY4" fmla="*/ 2170519 h 2418016"/>
              <a:gd name="connsiteX5" fmla="*/ 1557176 w 2913682"/>
              <a:gd name="connsiteY5" fmla="*/ 2418016 h 2418016"/>
              <a:gd name="connsiteX6" fmla="*/ 1402889 w 2913682"/>
              <a:gd name="connsiteY6" fmla="*/ 2376949 h 2418016"/>
              <a:gd name="connsiteX7" fmla="*/ 1360875 w 2913682"/>
              <a:gd name="connsiteY7" fmla="*/ 2347835 h 2418016"/>
              <a:gd name="connsiteX8" fmla="*/ 1294665 w 2913682"/>
              <a:gd name="connsiteY8" fmla="*/ 2271359 h 2418016"/>
              <a:gd name="connsiteX9" fmla="*/ 1256088 w 2913682"/>
              <a:gd name="connsiteY9" fmla="*/ 2173099 h 2418016"/>
              <a:gd name="connsiteX10" fmla="*/ 1251811 w 2913682"/>
              <a:gd name="connsiteY10" fmla="*/ 2130678 h 2418016"/>
              <a:gd name="connsiteX11" fmla="*/ 1249491 w 2913682"/>
              <a:gd name="connsiteY11" fmla="*/ 2130678 h 2418016"/>
              <a:gd name="connsiteX12" fmla="*/ 1247470 w 2913682"/>
              <a:gd name="connsiteY12" fmla="*/ 2110630 h 2418016"/>
              <a:gd name="connsiteX13" fmla="*/ 0 w 2913682"/>
              <a:gd name="connsiteY13" fmla="*/ 2110630 h 2418016"/>
              <a:gd name="connsiteX14" fmla="*/ 0 w 2913682"/>
              <a:gd name="connsiteY14" fmla="*/ 1428702 h 2418016"/>
              <a:gd name="connsiteX15" fmla="*/ 309966 w 2913682"/>
              <a:gd name="connsiteY15" fmla="*/ 1118736 h 2418016"/>
              <a:gd name="connsiteX16" fmla="*/ 62469 w 2913682"/>
              <a:gd name="connsiteY16" fmla="*/ 815067 h 2418016"/>
              <a:gd name="connsiteX17" fmla="*/ 38752 w 2913682"/>
              <a:gd name="connsiteY17" fmla="*/ 812676 h 2418016"/>
              <a:gd name="connsiteX18" fmla="*/ 38118 w 2913682"/>
              <a:gd name="connsiteY18" fmla="*/ 812488 h 2418016"/>
              <a:gd name="connsiteX19" fmla="*/ 0 w 2913682"/>
              <a:gd name="connsiteY19" fmla="*/ 808645 h 2418016"/>
              <a:gd name="connsiteX20" fmla="*/ 0 w 2913682"/>
              <a:gd name="connsiteY20" fmla="*/ 0 h 241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13682" h="2418016">
                <a:moveTo>
                  <a:pt x="0" y="0"/>
                </a:moveTo>
                <a:lnTo>
                  <a:pt x="2913682" y="0"/>
                </a:lnTo>
                <a:lnTo>
                  <a:pt x="2913682" y="2110630"/>
                </a:lnTo>
                <a:lnTo>
                  <a:pt x="1866882" y="2110630"/>
                </a:lnTo>
                <a:lnTo>
                  <a:pt x="1860845" y="2170519"/>
                </a:lnTo>
                <a:cubicBezTo>
                  <a:pt x="1831942" y="2311765"/>
                  <a:pt x="1706967" y="2418016"/>
                  <a:pt x="1557176" y="2418016"/>
                </a:cubicBezTo>
                <a:cubicBezTo>
                  <a:pt x="1501005" y="2418016"/>
                  <a:pt x="1448323" y="2403075"/>
                  <a:pt x="1402889" y="2376949"/>
                </a:cubicBezTo>
                <a:lnTo>
                  <a:pt x="1360875" y="2347835"/>
                </a:lnTo>
                <a:lnTo>
                  <a:pt x="1294665" y="2271359"/>
                </a:lnTo>
                <a:cubicBezTo>
                  <a:pt x="1276544" y="2241535"/>
                  <a:pt x="1263314" y="2208411"/>
                  <a:pt x="1256088" y="2173099"/>
                </a:cubicBezTo>
                <a:lnTo>
                  <a:pt x="1251811" y="2130678"/>
                </a:lnTo>
                <a:lnTo>
                  <a:pt x="1249491" y="2130678"/>
                </a:lnTo>
                <a:lnTo>
                  <a:pt x="1247470" y="2110630"/>
                </a:lnTo>
                <a:lnTo>
                  <a:pt x="0" y="2110630"/>
                </a:lnTo>
                <a:lnTo>
                  <a:pt x="0" y="1428702"/>
                </a:lnTo>
                <a:cubicBezTo>
                  <a:pt x="171189" y="1428702"/>
                  <a:pt x="309966" y="1289925"/>
                  <a:pt x="309966" y="1118736"/>
                </a:cubicBezTo>
                <a:cubicBezTo>
                  <a:pt x="309966" y="968946"/>
                  <a:pt x="203715" y="843971"/>
                  <a:pt x="62469" y="815067"/>
                </a:cubicBezTo>
                <a:lnTo>
                  <a:pt x="38752" y="812676"/>
                </a:lnTo>
                <a:lnTo>
                  <a:pt x="38118" y="812488"/>
                </a:lnTo>
                <a:lnTo>
                  <a:pt x="0" y="80864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 descr="Trụ sở hình thoi lưới trắng khổng lồ của Adidas">
            <a:extLst>
              <a:ext uri="{FF2B5EF4-FFF2-40B4-BE49-F238E27FC236}">
                <a16:creationId xmlns:a16="http://schemas.microsoft.com/office/drawing/2014/main" id="{41D49F1B-F068-C96C-EE42-846C1180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8170" r="65287" b="33458"/>
          <a:stretch>
            <a:fillRect/>
          </a:stretch>
        </p:blipFill>
        <p:spPr bwMode="auto">
          <a:xfrm>
            <a:off x="7269718" y="222293"/>
            <a:ext cx="2166596" cy="2150100"/>
          </a:xfrm>
          <a:custGeom>
            <a:avLst/>
            <a:gdLst>
              <a:gd name="connsiteX0" fmla="*/ 1435772 w 2913682"/>
              <a:gd name="connsiteY0" fmla="*/ 0 h 2452831"/>
              <a:gd name="connsiteX1" fmla="*/ 1721379 w 2913682"/>
              <a:gd name="connsiteY1" fmla="*/ 189313 h 2452831"/>
              <a:gd name="connsiteX2" fmla="*/ 1738319 w 2913682"/>
              <a:gd name="connsiteY2" fmla="*/ 243883 h 2452831"/>
              <a:gd name="connsiteX3" fmla="*/ 1743158 w 2913682"/>
              <a:gd name="connsiteY3" fmla="*/ 291888 h 2452831"/>
              <a:gd name="connsiteX4" fmla="*/ 1740877 w 2913682"/>
              <a:gd name="connsiteY4" fmla="*/ 314516 h 2452831"/>
              <a:gd name="connsiteX5" fmla="*/ 2913682 w 2913682"/>
              <a:gd name="connsiteY5" fmla="*/ 314516 h 2452831"/>
              <a:gd name="connsiteX6" fmla="*/ 2913682 w 2913682"/>
              <a:gd name="connsiteY6" fmla="*/ 995122 h 2452831"/>
              <a:gd name="connsiteX7" fmla="*/ 2870404 w 2913682"/>
              <a:gd name="connsiteY7" fmla="*/ 999484 h 2452831"/>
              <a:gd name="connsiteX8" fmla="*/ 2867325 w 2913682"/>
              <a:gd name="connsiteY8" fmla="*/ 1000440 h 2452831"/>
              <a:gd name="connsiteX9" fmla="*/ 2851213 w 2913682"/>
              <a:gd name="connsiteY9" fmla="*/ 1002064 h 2452831"/>
              <a:gd name="connsiteX10" fmla="*/ 2603716 w 2913682"/>
              <a:gd name="connsiteY10" fmla="*/ 1305733 h 2452831"/>
              <a:gd name="connsiteX11" fmla="*/ 2913682 w 2913682"/>
              <a:gd name="connsiteY11" fmla="*/ 1615699 h 2452831"/>
              <a:gd name="connsiteX12" fmla="*/ 2913682 w 2913682"/>
              <a:gd name="connsiteY12" fmla="*/ 2452831 h 2452831"/>
              <a:gd name="connsiteX13" fmla="*/ 1741234 w 2913682"/>
              <a:gd name="connsiteY13" fmla="*/ 2452831 h 2452831"/>
              <a:gd name="connsiteX14" fmla="*/ 1745738 w 2913682"/>
              <a:gd name="connsiteY14" fmla="*/ 2408155 h 2452831"/>
              <a:gd name="connsiteX15" fmla="*/ 1435772 w 2913682"/>
              <a:gd name="connsiteY15" fmla="*/ 2098189 h 2452831"/>
              <a:gd name="connsiteX16" fmla="*/ 1178743 w 2913682"/>
              <a:gd name="connsiteY16" fmla="*/ 2234850 h 2452831"/>
              <a:gd name="connsiteX17" fmla="*/ 1177845 w 2913682"/>
              <a:gd name="connsiteY17" fmla="*/ 2236505 h 2452831"/>
              <a:gd name="connsiteX18" fmla="*/ 1176163 w 2913682"/>
              <a:gd name="connsiteY18" fmla="*/ 2238543 h 2452831"/>
              <a:gd name="connsiteX19" fmla="*/ 1123226 w 2913682"/>
              <a:gd name="connsiteY19" fmla="*/ 2411848 h 2452831"/>
              <a:gd name="connsiteX20" fmla="*/ 1127358 w 2913682"/>
              <a:gd name="connsiteY20" fmla="*/ 2452831 h 2452831"/>
              <a:gd name="connsiteX21" fmla="*/ 0 w 2913682"/>
              <a:gd name="connsiteY21" fmla="*/ 2452831 h 2452831"/>
              <a:gd name="connsiteX22" fmla="*/ 0 w 2913682"/>
              <a:gd name="connsiteY22" fmla="*/ 314516 h 2452831"/>
              <a:gd name="connsiteX23" fmla="*/ 1125507 w 2913682"/>
              <a:gd name="connsiteY23" fmla="*/ 314516 h 2452831"/>
              <a:gd name="connsiteX24" fmla="*/ 1125048 w 2913682"/>
              <a:gd name="connsiteY24" fmla="*/ 309966 h 2452831"/>
              <a:gd name="connsiteX25" fmla="*/ 1125806 w 2913682"/>
              <a:gd name="connsiteY25" fmla="*/ 309966 h 2452831"/>
              <a:gd name="connsiteX26" fmla="*/ 1435772 w 2913682"/>
              <a:gd name="connsiteY26" fmla="*/ 0 h 245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13682" h="2452831">
                <a:moveTo>
                  <a:pt x="1435772" y="0"/>
                </a:moveTo>
                <a:cubicBezTo>
                  <a:pt x="1564164" y="0"/>
                  <a:pt x="1674324" y="78062"/>
                  <a:pt x="1721379" y="189313"/>
                </a:cubicBezTo>
                <a:lnTo>
                  <a:pt x="1738319" y="243883"/>
                </a:lnTo>
                <a:lnTo>
                  <a:pt x="1743158" y="291888"/>
                </a:lnTo>
                <a:lnTo>
                  <a:pt x="1740877" y="314516"/>
                </a:lnTo>
                <a:lnTo>
                  <a:pt x="2913682" y="314516"/>
                </a:lnTo>
                <a:lnTo>
                  <a:pt x="2913682" y="995122"/>
                </a:lnTo>
                <a:lnTo>
                  <a:pt x="2870404" y="999484"/>
                </a:lnTo>
                <a:lnTo>
                  <a:pt x="2867325" y="1000440"/>
                </a:lnTo>
                <a:lnTo>
                  <a:pt x="2851213" y="1002064"/>
                </a:lnTo>
                <a:cubicBezTo>
                  <a:pt x="2709967" y="1030968"/>
                  <a:pt x="2603716" y="1155943"/>
                  <a:pt x="2603716" y="1305733"/>
                </a:cubicBezTo>
                <a:cubicBezTo>
                  <a:pt x="2603716" y="1476922"/>
                  <a:pt x="2742493" y="1615699"/>
                  <a:pt x="2913682" y="1615699"/>
                </a:cubicBezTo>
                <a:lnTo>
                  <a:pt x="2913682" y="2452831"/>
                </a:lnTo>
                <a:lnTo>
                  <a:pt x="1741234" y="2452831"/>
                </a:lnTo>
                <a:lnTo>
                  <a:pt x="1745738" y="2408155"/>
                </a:lnTo>
                <a:cubicBezTo>
                  <a:pt x="1745738" y="2236966"/>
                  <a:pt x="1606961" y="2098189"/>
                  <a:pt x="1435772" y="2098189"/>
                </a:cubicBezTo>
                <a:cubicBezTo>
                  <a:pt x="1328779" y="2098189"/>
                  <a:pt x="1234447" y="2152399"/>
                  <a:pt x="1178743" y="2234850"/>
                </a:cubicBezTo>
                <a:lnTo>
                  <a:pt x="1177845" y="2236505"/>
                </a:lnTo>
                <a:lnTo>
                  <a:pt x="1176163" y="2238543"/>
                </a:lnTo>
                <a:cubicBezTo>
                  <a:pt x="1142742" y="2288014"/>
                  <a:pt x="1123226" y="2347652"/>
                  <a:pt x="1123226" y="2411848"/>
                </a:cubicBezTo>
                <a:lnTo>
                  <a:pt x="1127358" y="2452831"/>
                </a:lnTo>
                <a:lnTo>
                  <a:pt x="0" y="2452831"/>
                </a:lnTo>
                <a:lnTo>
                  <a:pt x="0" y="314516"/>
                </a:lnTo>
                <a:lnTo>
                  <a:pt x="1125507" y="314516"/>
                </a:lnTo>
                <a:lnTo>
                  <a:pt x="1125048" y="309966"/>
                </a:lnTo>
                <a:lnTo>
                  <a:pt x="1125806" y="309966"/>
                </a:lnTo>
                <a:cubicBezTo>
                  <a:pt x="1125806" y="138777"/>
                  <a:pt x="1264583" y="0"/>
                  <a:pt x="143577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 descr="Trụ sở hình thoi lưới trắng khổng lồ của Adidas">
            <a:extLst>
              <a:ext uri="{FF2B5EF4-FFF2-40B4-BE49-F238E27FC236}">
                <a16:creationId xmlns:a16="http://schemas.microsoft.com/office/drawing/2014/main" id="{0EF8704C-69BD-3CE8-A837-33061462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 t="33333" r="31466" b="33215"/>
          <a:stretch>
            <a:fillRect/>
          </a:stretch>
        </p:blipFill>
        <p:spPr bwMode="auto">
          <a:xfrm>
            <a:off x="7039229" y="2635933"/>
            <a:ext cx="2627574" cy="1874402"/>
          </a:xfrm>
          <a:custGeom>
            <a:avLst/>
            <a:gdLst>
              <a:gd name="connsiteX0" fmla="*/ 312546 w 3533614"/>
              <a:gd name="connsiteY0" fmla="*/ 0 h 2138315"/>
              <a:gd name="connsiteX1" fmla="*/ 1500045 w 3533614"/>
              <a:gd name="connsiteY1" fmla="*/ 0 h 2138315"/>
              <a:gd name="connsiteX2" fmla="*/ 1504062 w 3533614"/>
              <a:gd name="connsiteY2" fmla="*/ 39841 h 2138315"/>
              <a:gd name="connsiteX3" fmla="*/ 1610563 w 3533614"/>
              <a:gd name="connsiteY3" fmla="*/ 216557 h 2138315"/>
              <a:gd name="connsiteX4" fmla="*/ 1611429 w 3533614"/>
              <a:gd name="connsiteY4" fmla="*/ 217157 h 2138315"/>
              <a:gd name="connsiteX5" fmla="*/ 1613143 w 3533614"/>
              <a:gd name="connsiteY5" fmla="*/ 219137 h 2138315"/>
              <a:gd name="connsiteX6" fmla="*/ 1810310 w 3533614"/>
              <a:gd name="connsiteY6" fmla="*/ 289918 h 2138315"/>
              <a:gd name="connsiteX7" fmla="*/ 2113979 w 3533614"/>
              <a:gd name="connsiteY7" fmla="*/ 42421 h 2138315"/>
              <a:gd name="connsiteX8" fmla="*/ 2118255 w 3533614"/>
              <a:gd name="connsiteY8" fmla="*/ 0 h 2138315"/>
              <a:gd name="connsiteX9" fmla="*/ 3226228 w 3533614"/>
              <a:gd name="connsiteY9" fmla="*/ 0 h 2138315"/>
              <a:gd name="connsiteX10" fmla="*/ 3226228 w 3533614"/>
              <a:gd name="connsiteY10" fmla="*/ 725425 h 2138315"/>
              <a:gd name="connsiteX11" fmla="*/ 3247999 w 3533614"/>
              <a:gd name="connsiteY11" fmla="*/ 727620 h 2138315"/>
              <a:gd name="connsiteX12" fmla="*/ 3247999 w 3533614"/>
              <a:gd name="connsiteY12" fmla="*/ 727745 h 2138315"/>
              <a:gd name="connsiteX13" fmla="*/ 3286751 w 3533614"/>
              <a:gd name="connsiteY13" fmla="*/ 731651 h 2138315"/>
              <a:gd name="connsiteX14" fmla="*/ 3337305 w 3533614"/>
              <a:gd name="connsiteY14" fmla="*/ 746666 h 2138315"/>
              <a:gd name="connsiteX15" fmla="*/ 3533614 w 3533614"/>
              <a:gd name="connsiteY15" fmla="*/ 1035131 h 2138315"/>
              <a:gd name="connsiteX16" fmla="*/ 3286117 w 3533614"/>
              <a:gd name="connsiteY16" fmla="*/ 1338800 h 2138315"/>
              <a:gd name="connsiteX17" fmla="*/ 3226228 w 3533614"/>
              <a:gd name="connsiteY17" fmla="*/ 1344837 h 2138315"/>
              <a:gd name="connsiteX18" fmla="*/ 3226228 w 3533614"/>
              <a:gd name="connsiteY18" fmla="*/ 2138315 h 2138315"/>
              <a:gd name="connsiteX19" fmla="*/ 2114210 w 3533614"/>
              <a:gd name="connsiteY19" fmla="*/ 2138315 h 2138315"/>
              <a:gd name="connsiteX20" fmla="*/ 2120276 w 3533614"/>
              <a:gd name="connsiteY20" fmla="*/ 2078141 h 2138315"/>
              <a:gd name="connsiteX21" fmla="*/ 1810310 w 3533614"/>
              <a:gd name="connsiteY21" fmla="*/ 1768175 h 2138315"/>
              <a:gd name="connsiteX22" fmla="*/ 1506641 w 3533614"/>
              <a:gd name="connsiteY22" fmla="*/ 2015672 h 2138315"/>
              <a:gd name="connsiteX23" fmla="*/ 1505017 w 3533614"/>
              <a:gd name="connsiteY23" fmla="*/ 2031784 h 2138315"/>
              <a:gd name="connsiteX24" fmla="*/ 1504061 w 3533614"/>
              <a:gd name="connsiteY24" fmla="*/ 2034863 h 2138315"/>
              <a:gd name="connsiteX25" fmla="*/ 1497764 w 3533614"/>
              <a:gd name="connsiteY25" fmla="*/ 2097332 h 2138315"/>
              <a:gd name="connsiteX26" fmla="*/ 1501896 w 3533614"/>
              <a:gd name="connsiteY26" fmla="*/ 2138315 h 2138315"/>
              <a:gd name="connsiteX27" fmla="*/ 312546 w 3533614"/>
              <a:gd name="connsiteY27" fmla="*/ 2138315 h 2138315"/>
              <a:gd name="connsiteX28" fmla="*/ 312546 w 3533614"/>
              <a:gd name="connsiteY28" fmla="*/ 1282845 h 2138315"/>
              <a:gd name="connsiteX29" fmla="*/ 309966 w 3533614"/>
              <a:gd name="connsiteY29" fmla="*/ 1283105 h 2138315"/>
              <a:gd name="connsiteX30" fmla="*/ 0 w 3533614"/>
              <a:gd name="connsiteY30" fmla="*/ 973139 h 2138315"/>
              <a:gd name="connsiteX31" fmla="*/ 189313 w 3533614"/>
              <a:gd name="connsiteY31" fmla="*/ 687532 h 2138315"/>
              <a:gd name="connsiteX32" fmla="*/ 244418 w 3533614"/>
              <a:gd name="connsiteY32" fmla="*/ 670426 h 2138315"/>
              <a:gd name="connsiteX33" fmla="*/ 290775 w 3533614"/>
              <a:gd name="connsiteY33" fmla="*/ 665753 h 2138315"/>
              <a:gd name="connsiteX34" fmla="*/ 290775 w 3533614"/>
              <a:gd name="connsiteY34" fmla="*/ 665108 h 2138315"/>
              <a:gd name="connsiteX35" fmla="*/ 309966 w 3533614"/>
              <a:gd name="connsiteY35" fmla="*/ 663173 h 2138315"/>
              <a:gd name="connsiteX36" fmla="*/ 312546 w 3533614"/>
              <a:gd name="connsiteY36" fmla="*/ 663433 h 2138315"/>
              <a:gd name="connsiteX37" fmla="*/ 312546 w 3533614"/>
              <a:gd name="connsiteY37" fmla="*/ 0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533614" h="2138315">
                <a:moveTo>
                  <a:pt x="312546" y="0"/>
                </a:moveTo>
                <a:lnTo>
                  <a:pt x="1500045" y="0"/>
                </a:lnTo>
                <a:lnTo>
                  <a:pt x="1504062" y="39841"/>
                </a:lnTo>
                <a:cubicBezTo>
                  <a:pt x="1518514" y="110464"/>
                  <a:pt x="1556983" y="172338"/>
                  <a:pt x="1610563" y="216557"/>
                </a:cubicBezTo>
                <a:lnTo>
                  <a:pt x="1611429" y="217157"/>
                </a:lnTo>
                <a:lnTo>
                  <a:pt x="1613143" y="219137"/>
                </a:lnTo>
                <a:cubicBezTo>
                  <a:pt x="1666724" y="263355"/>
                  <a:pt x="1735415" y="289918"/>
                  <a:pt x="1810310" y="289918"/>
                </a:cubicBezTo>
                <a:cubicBezTo>
                  <a:pt x="1960101" y="289918"/>
                  <a:pt x="2085076" y="183667"/>
                  <a:pt x="2113979" y="42421"/>
                </a:cubicBezTo>
                <a:lnTo>
                  <a:pt x="2118255" y="0"/>
                </a:lnTo>
                <a:lnTo>
                  <a:pt x="3226228" y="0"/>
                </a:lnTo>
                <a:lnTo>
                  <a:pt x="3226228" y="725425"/>
                </a:lnTo>
                <a:lnTo>
                  <a:pt x="3247999" y="727620"/>
                </a:lnTo>
                <a:lnTo>
                  <a:pt x="3247999" y="727745"/>
                </a:lnTo>
                <a:lnTo>
                  <a:pt x="3286751" y="731651"/>
                </a:lnTo>
                <a:lnTo>
                  <a:pt x="3337305" y="746666"/>
                </a:lnTo>
                <a:cubicBezTo>
                  <a:pt x="3452266" y="791998"/>
                  <a:pt x="3533614" y="904065"/>
                  <a:pt x="3533614" y="1035131"/>
                </a:cubicBezTo>
                <a:cubicBezTo>
                  <a:pt x="3533614" y="1184921"/>
                  <a:pt x="3427363" y="1309896"/>
                  <a:pt x="3286117" y="1338800"/>
                </a:cubicBezTo>
                <a:lnTo>
                  <a:pt x="3226228" y="1344837"/>
                </a:lnTo>
                <a:lnTo>
                  <a:pt x="3226228" y="2138315"/>
                </a:lnTo>
                <a:lnTo>
                  <a:pt x="2114210" y="2138315"/>
                </a:lnTo>
                <a:lnTo>
                  <a:pt x="2120276" y="2078141"/>
                </a:lnTo>
                <a:cubicBezTo>
                  <a:pt x="2120276" y="1906952"/>
                  <a:pt x="1981499" y="1768175"/>
                  <a:pt x="1810310" y="1768175"/>
                </a:cubicBezTo>
                <a:cubicBezTo>
                  <a:pt x="1660520" y="1768175"/>
                  <a:pt x="1535545" y="1874426"/>
                  <a:pt x="1506641" y="2015672"/>
                </a:cubicBezTo>
                <a:lnTo>
                  <a:pt x="1505017" y="2031784"/>
                </a:lnTo>
                <a:lnTo>
                  <a:pt x="1504061" y="2034863"/>
                </a:lnTo>
                <a:cubicBezTo>
                  <a:pt x="1499933" y="2055041"/>
                  <a:pt x="1497764" y="2075934"/>
                  <a:pt x="1497764" y="2097332"/>
                </a:cubicBezTo>
                <a:lnTo>
                  <a:pt x="1501896" y="2138315"/>
                </a:lnTo>
                <a:lnTo>
                  <a:pt x="312546" y="2138315"/>
                </a:lnTo>
                <a:lnTo>
                  <a:pt x="312546" y="1282845"/>
                </a:lnTo>
                <a:lnTo>
                  <a:pt x="309966" y="1283105"/>
                </a:lnTo>
                <a:cubicBezTo>
                  <a:pt x="138777" y="1283105"/>
                  <a:pt x="0" y="1144328"/>
                  <a:pt x="0" y="973139"/>
                </a:cubicBezTo>
                <a:cubicBezTo>
                  <a:pt x="0" y="844747"/>
                  <a:pt x="78062" y="734587"/>
                  <a:pt x="189313" y="687532"/>
                </a:cubicBezTo>
                <a:lnTo>
                  <a:pt x="244418" y="670426"/>
                </a:lnTo>
                <a:lnTo>
                  <a:pt x="290775" y="665753"/>
                </a:lnTo>
                <a:lnTo>
                  <a:pt x="290775" y="665108"/>
                </a:lnTo>
                <a:lnTo>
                  <a:pt x="309966" y="663173"/>
                </a:lnTo>
                <a:lnTo>
                  <a:pt x="312546" y="663433"/>
                </a:lnTo>
                <a:lnTo>
                  <a:pt x="312546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Trụ sở hình thoi lưới trắng khổng lồ của Adidas">
            <a:extLst>
              <a:ext uri="{FF2B5EF4-FFF2-40B4-BE49-F238E27FC236}">
                <a16:creationId xmlns:a16="http://schemas.microsoft.com/office/drawing/2014/main" id="{D305857A-A787-5FB4-FC7D-2878D614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61052" r="65287"/>
          <a:stretch>
            <a:fillRect/>
          </a:stretch>
        </p:blipFill>
        <p:spPr bwMode="auto">
          <a:xfrm>
            <a:off x="9841854" y="2481968"/>
            <a:ext cx="2166596" cy="2182332"/>
          </a:xfrm>
          <a:custGeom>
            <a:avLst/>
            <a:gdLst>
              <a:gd name="connsiteX0" fmla="*/ 1433192 w 2913682"/>
              <a:gd name="connsiteY0" fmla="*/ 0 h 2489602"/>
              <a:gd name="connsiteX1" fmla="*/ 1743158 w 2913682"/>
              <a:gd name="connsiteY1" fmla="*/ 309966 h 2489602"/>
              <a:gd name="connsiteX2" fmla="*/ 1736861 w 2913682"/>
              <a:gd name="connsiteY2" fmla="*/ 372435 h 2489602"/>
              <a:gd name="connsiteX3" fmla="*/ 1735360 w 2913682"/>
              <a:gd name="connsiteY3" fmla="*/ 377270 h 2489602"/>
              <a:gd name="connsiteX4" fmla="*/ 2913682 w 2913682"/>
              <a:gd name="connsiteY4" fmla="*/ 377270 h 2489602"/>
              <a:gd name="connsiteX5" fmla="*/ 2913682 w 2913682"/>
              <a:gd name="connsiteY5" fmla="*/ 1115839 h 2489602"/>
              <a:gd name="connsiteX6" fmla="*/ 2875570 w 2913682"/>
              <a:gd name="connsiteY6" fmla="*/ 1119681 h 2489602"/>
              <a:gd name="connsiteX7" fmla="*/ 2872281 w 2913682"/>
              <a:gd name="connsiteY7" fmla="*/ 1120658 h 2489602"/>
              <a:gd name="connsiteX8" fmla="*/ 2856379 w 2913682"/>
              <a:gd name="connsiteY8" fmla="*/ 1122261 h 2489602"/>
              <a:gd name="connsiteX9" fmla="*/ 2608882 w 2913682"/>
              <a:gd name="connsiteY9" fmla="*/ 1425929 h 2489602"/>
              <a:gd name="connsiteX10" fmla="*/ 2856379 w 2913682"/>
              <a:gd name="connsiteY10" fmla="*/ 1729598 h 2489602"/>
              <a:gd name="connsiteX11" fmla="*/ 2913682 w 2913682"/>
              <a:gd name="connsiteY11" fmla="*/ 1735374 h 2489602"/>
              <a:gd name="connsiteX12" fmla="*/ 2913682 w 2913682"/>
              <a:gd name="connsiteY12" fmla="*/ 2489602 h 2489602"/>
              <a:gd name="connsiteX13" fmla="*/ 0 w 2913682"/>
              <a:gd name="connsiteY13" fmla="*/ 2489602 h 2489602"/>
              <a:gd name="connsiteX14" fmla="*/ 0 w 2913682"/>
              <a:gd name="connsiteY14" fmla="*/ 377270 h 2489602"/>
              <a:gd name="connsiteX15" fmla="*/ 1131024 w 2913682"/>
              <a:gd name="connsiteY15" fmla="*/ 377270 h 2489602"/>
              <a:gd name="connsiteX16" fmla="*/ 1129524 w 2913682"/>
              <a:gd name="connsiteY16" fmla="*/ 372435 h 2489602"/>
              <a:gd name="connsiteX17" fmla="*/ 1127358 w 2913682"/>
              <a:gd name="connsiteY17" fmla="*/ 350949 h 2489602"/>
              <a:gd name="connsiteX18" fmla="*/ 1130310 w 2913682"/>
              <a:gd name="connsiteY18" fmla="*/ 350949 h 2489602"/>
              <a:gd name="connsiteX19" fmla="*/ 1125806 w 2913682"/>
              <a:gd name="connsiteY19" fmla="*/ 306273 h 2489602"/>
              <a:gd name="connsiteX20" fmla="*/ 1150165 w 2913682"/>
              <a:gd name="connsiteY20" fmla="*/ 185620 h 2489602"/>
              <a:gd name="connsiteX21" fmla="*/ 1177845 w 2913682"/>
              <a:gd name="connsiteY21" fmla="*/ 134623 h 2489602"/>
              <a:gd name="connsiteX22" fmla="*/ 1214013 w 2913682"/>
              <a:gd name="connsiteY22" fmla="*/ 90787 h 2489602"/>
              <a:gd name="connsiteX23" fmla="*/ 1433192 w 2913682"/>
              <a:gd name="connsiteY23" fmla="*/ 0 h 248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13682" h="2489602">
                <a:moveTo>
                  <a:pt x="1433192" y="0"/>
                </a:moveTo>
                <a:cubicBezTo>
                  <a:pt x="1604381" y="0"/>
                  <a:pt x="1743158" y="138777"/>
                  <a:pt x="1743158" y="309966"/>
                </a:cubicBezTo>
                <a:cubicBezTo>
                  <a:pt x="1743158" y="331364"/>
                  <a:pt x="1740990" y="352257"/>
                  <a:pt x="1736861" y="372435"/>
                </a:cubicBezTo>
                <a:lnTo>
                  <a:pt x="1735360" y="377270"/>
                </a:lnTo>
                <a:lnTo>
                  <a:pt x="2913682" y="377270"/>
                </a:lnTo>
                <a:lnTo>
                  <a:pt x="2913682" y="1115839"/>
                </a:lnTo>
                <a:lnTo>
                  <a:pt x="2875570" y="1119681"/>
                </a:lnTo>
                <a:lnTo>
                  <a:pt x="2872281" y="1120658"/>
                </a:lnTo>
                <a:lnTo>
                  <a:pt x="2856379" y="1122261"/>
                </a:lnTo>
                <a:cubicBezTo>
                  <a:pt x="2715133" y="1151164"/>
                  <a:pt x="2608882" y="1276139"/>
                  <a:pt x="2608882" y="1425929"/>
                </a:cubicBezTo>
                <a:cubicBezTo>
                  <a:pt x="2608882" y="1575720"/>
                  <a:pt x="2715133" y="1700695"/>
                  <a:pt x="2856379" y="1729598"/>
                </a:cubicBezTo>
                <a:lnTo>
                  <a:pt x="2913682" y="1735374"/>
                </a:lnTo>
                <a:lnTo>
                  <a:pt x="2913682" y="2489602"/>
                </a:lnTo>
                <a:lnTo>
                  <a:pt x="0" y="2489602"/>
                </a:lnTo>
                <a:lnTo>
                  <a:pt x="0" y="377270"/>
                </a:lnTo>
                <a:lnTo>
                  <a:pt x="1131024" y="377270"/>
                </a:lnTo>
                <a:lnTo>
                  <a:pt x="1129524" y="372435"/>
                </a:lnTo>
                <a:lnTo>
                  <a:pt x="1127358" y="350949"/>
                </a:lnTo>
                <a:lnTo>
                  <a:pt x="1130310" y="350949"/>
                </a:lnTo>
                <a:lnTo>
                  <a:pt x="1125806" y="306273"/>
                </a:lnTo>
                <a:cubicBezTo>
                  <a:pt x="1125806" y="263476"/>
                  <a:pt x="1134480" y="222704"/>
                  <a:pt x="1150165" y="185620"/>
                </a:cubicBezTo>
                <a:lnTo>
                  <a:pt x="1177845" y="134623"/>
                </a:lnTo>
                <a:lnTo>
                  <a:pt x="1214013" y="90787"/>
                </a:lnTo>
                <a:cubicBezTo>
                  <a:pt x="1270106" y="34694"/>
                  <a:pt x="1347598" y="0"/>
                  <a:pt x="143319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 descr="Trụ sở hình thoi lưới trắng khổng lồ của Adidas">
            <a:extLst>
              <a:ext uri="{FF2B5EF4-FFF2-40B4-BE49-F238E27FC236}">
                <a16:creationId xmlns:a16="http://schemas.microsoft.com/office/drawing/2014/main" id="{5480C285-737B-B980-5ADE-3FB26D2C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 t="67197" r="4056"/>
          <a:stretch>
            <a:fillRect/>
          </a:stretch>
        </p:blipFill>
        <p:spPr bwMode="auto">
          <a:xfrm>
            <a:off x="9691536" y="4816020"/>
            <a:ext cx="2395162" cy="1838040"/>
          </a:xfrm>
          <a:custGeom>
            <a:avLst/>
            <a:gdLst>
              <a:gd name="connsiteX0" fmla="*/ 307380 w 3221062"/>
              <a:gd name="connsiteY0" fmla="*/ 0 h 2096834"/>
              <a:gd name="connsiteX1" fmla="*/ 1564168 w 3221062"/>
              <a:gd name="connsiteY1" fmla="*/ 0 h 2096834"/>
              <a:gd name="connsiteX2" fmla="*/ 1581529 w 3221062"/>
              <a:gd name="connsiteY2" fmla="*/ 55929 h 2096834"/>
              <a:gd name="connsiteX3" fmla="*/ 1867136 w 3221062"/>
              <a:gd name="connsiteY3" fmla="*/ 245242 h 2096834"/>
              <a:gd name="connsiteX4" fmla="*/ 2152744 w 3221062"/>
              <a:gd name="connsiteY4" fmla="*/ 55929 h 2096834"/>
              <a:gd name="connsiteX5" fmla="*/ 2170105 w 3221062"/>
              <a:gd name="connsiteY5" fmla="*/ 0 h 2096834"/>
              <a:gd name="connsiteX6" fmla="*/ 3221062 w 3221062"/>
              <a:gd name="connsiteY6" fmla="*/ 0 h 2096834"/>
              <a:gd name="connsiteX7" fmla="*/ 3221062 w 3221062"/>
              <a:gd name="connsiteY7" fmla="*/ 2096834 h 2096834"/>
              <a:gd name="connsiteX8" fmla="*/ 307380 w 3221062"/>
              <a:gd name="connsiteY8" fmla="*/ 2096834 h 2096834"/>
              <a:gd name="connsiteX9" fmla="*/ 307380 w 3221062"/>
              <a:gd name="connsiteY9" fmla="*/ 1402279 h 2096834"/>
              <a:gd name="connsiteX10" fmla="*/ 247497 w 3221062"/>
              <a:gd name="connsiteY10" fmla="*/ 1396242 h 2096834"/>
              <a:gd name="connsiteX11" fmla="*/ 0 w 3221062"/>
              <a:gd name="connsiteY11" fmla="*/ 1092573 h 2096834"/>
              <a:gd name="connsiteX12" fmla="*/ 196309 w 3221062"/>
              <a:gd name="connsiteY12" fmla="*/ 804108 h 2096834"/>
              <a:gd name="connsiteX13" fmla="*/ 244208 w 3221062"/>
              <a:gd name="connsiteY13" fmla="*/ 789882 h 2096834"/>
              <a:gd name="connsiteX14" fmla="*/ 285609 w 3221062"/>
              <a:gd name="connsiteY14" fmla="*/ 785708 h 2096834"/>
              <a:gd name="connsiteX15" fmla="*/ 285609 w 3221062"/>
              <a:gd name="connsiteY15" fmla="*/ 785063 h 2096834"/>
              <a:gd name="connsiteX16" fmla="*/ 307380 w 3221062"/>
              <a:gd name="connsiteY16" fmla="*/ 782868 h 2096834"/>
              <a:gd name="connsiteX17" fmla="*/ 307380 w 3221062"/>
              <a:gd name="connsiteY17" fmla="*/ 0 h 209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21062" h="2096834">
                <a:moveTo>
                  <a:pt x="307380" y="0"/>
                </a:moveTo>
                <a:lnTo>
                  <a:pt x="1564168" y="0"/>
                </a:lnTo>
                <a:lnTo>
                  <a:pt x="1581529" y="55929"/>
                </a:lnTo>
                <a:cubicBezTo>
                  <a:pt x="1628585" y="167180"/>
                  <a:pt x="1738745" y="245242"/>
                  <a:pt x="1867136" y="245242"/>
                </a:cubicBezTo>
                <a:cubicBezTo>
                  <a:pt x="1995528" y="245242"/>
                  <a:pt x="2105688" y="167180"/>
                  <a:pt x="2152744" y="55929"/>
                </a:cubicBezTo>
                <a:lnTo>
                  <a:pt x="2170105" y="0"/>
                </a:lnTo>
                <a:lnTo>
                  <a:pt x="3221062" y="0"/>
                </a:lnTo>
                <a:lnTo>
                  <a:pt x="3221062" y="2096834"/>
                </a:lnTo>
                <a:lnTo>
                  <a:pt x="307380" y="2096834"/>
                </a:lnTo>
                <a:lnTo>
                  <a:pt x="307380" y="1402279"/>
                </a:lnTo>
                <a:lnTo>
                  <a:pt x="247497" y="1396242"/>
                </a:lnTo>
                <a:cubicBezTo>
                  <a:pt x="106251" y="1367339"/>
                  <a:pt x="0" y="1242364"/>
                  <a:pt x="0" y="1092573"/>
                </a:cubicBezTo>
                <a:cubicBezTo>
                  <a:pt x="0" y="961507"/>
                  <a:pt x="81349" y="849440"/>
                  <a:pt x="196309" y="804108"/>
                </a:cubicBezTo>
                <a:lnTo>
                  <a:pt x="244208" y="789882"/>
                </a:lnTo>
                <a:lnTo>
                  <a:pt x="285609" y="785708"/>
                </a:lnTo>
                <a:lnTo>
                  <a:pt x="285609" y="785063"/>
                </a:lnTo>
                <a:lnTo>
                  <a:pt x="307380" y="782868"/>
                </a:lnTo>
                <a:lnTo>
                  <a:pt x="30738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7FB6C2-CBCC-D14F-0D2D-432FB0753435}"/>
              </a:ext>
            </a:extLst>
          </p:cNvPr>
          <p:cNvSpPr/>
          <p:nvPr/>
        </p:nvSpPr>
        <p:spPr>
          <a:xfrm>
            <a:off x="6941711" y="81568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</a:rPr>
              <a:t>A</a:t>
            </a:r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CB468A0A-1FDA-B642-4921-8924F2BE387F}"/>
              </a:ext>
            </a:extLst>
          </p:cNvPr>
          <p:cNvSpPr/>
          <p:nvPr/>
        </p:nvSpPr>
        <p:spPr>
          <a:xfrm>
            <a:off x="9542909" y="31013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#9Slide07 IcielCadena" panose="02000503000000020004" pitchFamily="2" charset="0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6CB34D7F-2A04-CE11-91D2-3C9CB6A07962}"/>
              </a:ext>
            </a:extLst>
          </p:cNvPr>
          <p:cNvSpPr/>
          <p:nvPr/>
        </p:nvSpPr>
        <p:spPr>
          <a:xfrm>
            <a:off x="6866311" y="2422487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AB2B5A98-D171-7AA6-25CC-9C2232F9D4B7}"/>
              </a:ext>
            </a:extLst>
          </p:cNvPr>
          <p:cNvSpPr/>
          <p:nvPr/>
        </p:nvSpPr>
        <p:spPr>
          <a:xfrm>
            <a:off x="9647994" y="2507664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77237E06-47C7-BC51-AFB2-CA1C69F7F36F}"/>
              </a:ext>
            </a:extLst>
          </p:cNvPr>
          <p:cNvSpPr/>
          <p:nvPr/>
        </p:nvSpPr>
        <p:spPr>
          <a:xfrm>
            <a:off x="6884810" y="4617531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C136DE11-B8BE-8B36-F639-1DCD31DB8E23}"/>
              </a:ext>
            </a:extLst>
          </p:cNvPr>
          <p:cNvSpPr/>
          <p:nvPr/>
        </p:nvSpPr>
        <p:spPr>
          <a:xfrm>
            <a:off x="9691536" y="4544003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54" name="Hình tự do: Hình 53">
            <a:extLst>
              <a:ext uri="{FF2B5EF4-FFF2-40B4-BE49-F238E27FC236}">
                <a16:creationId xmlns:a16="http://schemas.microsoft.com/office/drawing/2014/main" id="{587010C0-67E5-0CB5-1AAB-59941F6A8D63}"/>
              </a:ext>
            </a:extLst>
          </p:cNvPr>
          <p:cNvSpPr/>
          <p:nvPr/>
        </p:nvSpPr>
        <p:spPr>
          <a:xfrm>
            <a:off x="281602" y="1009982"/>
            <a:ext cx="2389117" cy="1862366"/>
          </a:xfrm>
          <a:custGeom>
            <a:avLst/>
            <a:gdLst>
              <a:gd name="connsiteX0" fmla="*/ 0 w 3221068"/>
              <a:gd name="connsiteY0" fmla="*/ 0 h 2138315"/>
              <a:gd name="connsiteX1" fmla="*/ 2913682 w 3221068"/>
              <a:gd name="connsiteY1" fmla="*/ 0 h 2138315"/>
              <a:gd name="connsiteX2" fmla="*/ 2913682 w 3221068"/>
              <a:gd name="connsiteY2" fmla="*/ 772143 h 2138315"/>
              <a:gd name="connsiteX3" fmla="*/ 2973571 w 3221068"/>
              <a:gd name="connsiteY3" fmla="*/ 778180 h 2138315"/>
              <a:gd name="connsiteX4" fmla="*/ 3221068 w 3221068"/>
              <a:gd name="connsiteY4" fmla="*/ 1081849 h 2138315"/>
              <a:gd name="connsiteX5" fmla="*/ 2973571 w 3221068"/>
              <a:gd name="connsiteY5" fmla="*/ 1385518 h 2138315"/>
              <a:gd name="connsiteX6" fmla="*/ 2913682 w 3221068"/>
              <a:gd name="connsiteY6" fmla="*/ 1391555 h 2138315"/>
              <a:gd name="connsiteX7" fmla="*/ 2913682 w 3221068"/>
              <a:gd name="connsiteY7" fmla="*/ 2138315 h 2138315"/>
              <a:gd name="connsiteX8" fmla="*/ 1745738 w 3221068"/>
              <a:gd name="connsiteY8" fmla="*/ 2138315 h 2138315"/>
              <a:gd name="connsiteX9" fmla="*/ 1435772 w 3221068"/>
              <a:gd name="connsiteY9" fmla="*/ 1828349 h 2138315"/>
              <a:gd name="connsiteX10" fmla="*/ 1125806 w 3221068"/>
              <a:gd name="connsiteY10" fmla="*/ 2138315 h 2138315"/>
              <a:gd name="connsiteX11" fmla="*/ 0 w 3221068"/>
              <a:gd name="connsiteY11" fmla="*/ 2138315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21068" h="2138315">
                <a:moveTo>
                  <a:pt x="0" y="0"/>
                </a:moveTo>
                <a:lnTo>
                  <a:pt x="2913682" y="0"/>
                </a:lnTo>
                <a:lnTo>
                  <a:pt x="2913682" y="772143"/>
                </a:lnTo>
                <a:lnTo>
                  <a:pt x="2973571" y="778180"/>
                </a:lnTo>
                <a:cubicBezTo>
                  <a:pt x="3114817" y="807084"/>
                  <a:pt x="3221068" y="932059"/>
                  <a:pt x="3221068" y="1081849"/>
                </a:cubicBezTo>
                <a:cubicBezTo>
                  <a:pt x="3221068" y="1231639"/>
                  <a:pt x="3114817" y="1356614"/>
                  <a:pt x="2973571" y="1385518"/>
                </a:cubicBezTo>
                <a:lnTo>
                  <a:pt x="2913682" y="1391555"/>
                </a:lnTo>
                <a:lnTo>
                  <a:pt x="2913682" y="2138315"/>
                </a:lnTo>
                <a:lnTo>
                  <a:pt x="1745738" y="2138315"/>
                </a:lnTo>
                <a:cubicBezTo>
                  <a:pt x="1745738" y="1967126"/>
                  <a:pt x="1606961" y="1828349"/>
                  <a:pt x="1435772" y="1828349"/>
                </a:cubicBezTo>
                <a:cubicBezTo>
                  <a:pt x="1264583" y="1828349"/>
                  <a:pt x="1125806" y="1967126"/>
                  <a:pt x="1125806" y="2138315"/>
                </a:cubicBezTo>
                <a:lnTo>
                  <a:pt x="0" y="213831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Hình tự do: Hình 54">
            <a:extLst>
              <a:ext uri="{FF2B5EF4-FFF2-40B4-BE49-F238E27FC236}">
                <a16:creationId xmlns:a16="http://schemas.microsoft.com/office/drawing/2014/main" id="{4E7812D4-5A2C-5F3E-E635-328D2D8133C5}"/>
              </a:ext>
            </a:extLst>
          </p:cNvPr>
          <p:cNvSpPr/>
          <p:nvPr/>
        </p:nvSpPr>
        <p:spPr>
          <a:xfrm>
            <a:off x="2442026" y="999592"/>
            <a:ext cx="2389117" cy="2130084"/>
          </a:xfrm>
          <a:custGeom>
            <a:avLst/>
            <a:gdLst>
              <a:gd name="connsiteX0" fmla="*/ 0 w 3221068"/>
              <a:gd name="connsiteY0" fmla="*/ 0 h 2445701"/>
              <a:gd name="connsiteX1" fmla="*/ 2913682 w 3221068"/>
              <a:gd name="connsiteY1" fmla="*/ 0 h 2445701"/>
              <a:gd name="connsiteX2" fmla="*/ 2913682 w 3221068"/>
              <a:gd name="connsiteY2" fmla="*/ 834135 h 2445701"/>
              <a:gd name="connsiteX3" fmla="*/ 2973571 w 3221068"/>
              <a:gd name="connsiteY3" fmla="*/ 840173 h 2445701"/>
              <a:gd name="connsiteX4" fmla="*/ 3221068 w 3221068"/>
              <a:gd name="connsiteY4" fmla="*/ 1143841 h 2445701"/>
              <a:gd name="connsiteX5" fmla="*/ 2973571 w 3221068"/>
              <a:gd name="connsiteY5" fmla="*/ 1447510 h 2445701"/>
              <a:gd name="connsiteX6" fmla="*/ 2913682 w 3221068"/>
              <a:gd name="connsiteY6" fmla="*/ 1453547 h 2445701"/>
              <a:gd name="connsiteX7" fmla="*/ 2913682 w 3221068"/>
              <a:gd name="connsiteY7" fmla="*/ 2138315 h 2445701"/>
              <a:gd name="connsiteX8" fmla="*/ 1804890 w 3221068"/>
              <a:gd name="connsiteY8" fmla="*/ 2138315 h 2445701"/>
              <a:gd name="connsiteX9" fmla="*/ 1798853 w 3221068"/>
              <a:gd name="connsiteY9" fmla="*/ 2198204 h 2445701"/>
              <a:gd name="connsiteX10" fmla="*/ 1495184 w 3221068"/>
              <a:gd name="connsiteY10" fmla="*/ 2445701 h 2445701"/>
              <a:gd name="connsiteX11" fmla="*/ 1191516 w 3221068"/>
              <a:gd name="connsiteY11" fmla="*/ 2198204 h 2445701"/>
              <a:gd name="connsiteX12" fmla="*/ 1185478 w 3221068"/>
              <a:gd name="connsiteY12" fmla="*/ 2138315 h 2445701"/>
              <a:gd name="connsiteX13" fmla="*/ 0 w 3221068"/>
              <a:gd name="connsiteY13" fmla="*/ 2138315 h 2445701"/>
              <a:gd name="connsiteX14" fmla="*/ 0 w 3221068"/>
              <a:gd name="connsiteY14" fmla="*/ 1394395 h 2445701"/>
              <a:gd name="connsiteX15" fmla="*/ 309966 w 3221068"/>
              <a:gd name="connsiteY15" fmla="*/ 1084429 h 2445701"/>
              <a:gd name="connsiteX16" fmla="*/ 0 w 3221068"/>
              <a:gd name="connsiteY16" fmla="*/ 774463 h 244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068" h="2445701">
                <a:moveTo>
                  <a:pt x="0" y="0"/>
                </a:moveTo>
                <a:lnTo>
                  <a:pt x="2913682" y="0"/>
                </a:lnTo>
                <a:lnTo>
                  <a:pt x="2913682" y="834135"/>
                </a:lnTo>
                <a:lnTo>
                  <a:pt x="2973571" y="840173"/>
                </a:lnTo>
                <a:cubicBezTo>
                  <a:pt x="3114817" y="869076"/>
                  <a:pt x="3221068" y="994051"/>
                  <a:pt x="3221068" y="1143841"/>
                </a:cubicBezTo>
                <a:cubicBezTo>
                  <a:pt x="3221068" y="1293631"/>
                  <a:pt x="3114817" y="1418606"/>
                  <a:pt x="2973571" y="1447510"/>
                </a:cubicBezTo>
                <a:lnTo>
                  <a:pt x="2913682" y="1453547"/>
                </a:lnTo>
                <a:lnTo>
                  <a:pt x="2913682" y="2138315"/>
                </a:lnTo>
                <a:lnTo>
                  <a:pt x="1804890" y="2138315"/>
                </a:lnTo>
                <a:lnTo>
                  <a:pt x="1798853" y="2198204"/>
                </a:lnTo>
                <a:cubicBezTo>
                  <a:pt x="1769950" y="2339450"/>
                  <a:pt x="1644975" y="2445701"/>
                  <a:pt x="1495184" y="2445701"/>
                </a:cubicBezTo>
                <a:cubicBezTo>
                  <a:pt x="1345394" y="2445701"/>
                  <a:pt x="1220419" y="2339450"/>
                  <a:pt x="1191516" y="2198204"/>
                </a:cubicBezTo>
                <a:lnTo>
                  <a:pt x="1185478" y="2138315"/>
                </a:lnTo>
                <a:lnTo>
                  <a:pt x="0" y="2138315"/>
                </a:lnTo>
                <a:lnTo>
                  <a:pt x="0" y="1394395"/>
                </a:lnTo>
                <a:cubicBezTo>
                  <a:pt x="171189" y="1394395"/>
                  <a:pt x="309966" y="1255618"/>
                  <a:pt x="309966" y="1084429"/>
                </a:cubicBezTo>
                <a:cubicBezTo>
                  <a:pt x="309966" y="913240"/>
                  <a:pt x="171189" y="774463"/>
                  <a:pt x="0" y="77446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000">
              <a:solidFill>
                <a:schemeClr val="accent4"/>
              </a:solidFill>
              <a:latin typeface="#9Slide07 IcielBaliho Script" pitchFamily="2" charset="0"/>
            </a:endParaRPr>
          </a:p>
        </p:txBody>
      </p:sp>
      <p:sp>
        <p:nvSpPr>
          <p:cNvPr id="57" name="Hình tự do: Hình 56">
            <a:extLst>
              <a:ext uri="{FF2B5EF4-FFF2-40B4-BE49-F238E27FC236}">
                <a16:creationId xmlns:a16="http://schemas.microsoft.com/office/drawing/2014/main" id="{D8C9527C-E551-A469-077E-E07AD9357AFE}"/>
              </a:ext>
            </a:extLst>
          </p:cNvPr>
          <p:cNvSpPr/>
          <p:nvPr/>
        </p:nvSpPr>
        <p:spPr>
          <a:xfrm>
            <a:off x="4605833" y="1010252"/>
            <a:ext cx="2161124" cy="2130084"/>
          </a:xfrm>
          <a:custGeom>
            <a:avLst/>
            <a:gdLst>
              <a:gd name="connsiteX0" fmla="*/ 0 w 2913682"/>
              <a:gd name="connsiteY0" fmla="*/ 0 h 2445701"/>
              <a:gd name="connsiteX1" fmla="*/ 2913682 w 2913682"/>
              <a:gd name="connsiteY1" fmla="*/ 0 h 2445701"/>
              <a:gd name="connsiteX2" fmla="*/ 2913682 w 2913682"/>
              <a:gd name="connsiteY2" fmla="*/ 2138315 h 2445701"/>
              <a:gd name="connsiteX3" fmla="*/ 1866882 w 2913682"/>
              <a:gd name="connsiteY3" fmla="*/ 2138315 h 2445701"/>
              <a:gd name="connsiteX4" fmla="*/ 1860845 w 2913682"/>
              <a:gd name="connsiteY4" fmla="*/ 2198204 h 2445701"/>
              <a:gd name="connsiteX5" fmla="*/ 1557176 w 2913682"/>
              <a:gd name="connsiteY5" fmla="*/ 2445701 h 2445701"/>
              <a:gd name="connsiteX6" fmla="*/ 1253508 w 2913682"/>
              <a:gd name="connsiteY6" fmla="*/ 2198204 h 2445701"/>
              <a:gd name="connsiteX7" fmla="*/ 1247470 w 2913682"/>
              <a:gd name="connsiteY7" fmla="*/ 2138315 h 2445701"/>
              <a:gd name="connsiteX8" fmla="*/ 0 w 2913682"/>
              <a:gd name="connsiteY8" fmla="*/ 2138315 h 2445701"/>
              <a:gd name="connsiteX9" fmla="*/ 0 w 2913682"/>
              <a:gd name="connsiteY9" fmla="*/ 1456387 h 2445701"/>
              <a:gd name="connsiteX10" fmla="*/ 309966 w 2913682"/>
              <a:gd name="connsiteY10" fmla="*/ 1146421 h 2445701"/>
              <a:gd name="connsiteX11" fmla="*/ 0 w 2913682"/>
              <a:gd name="connsiteY11" fmla="*/ 836455 h 244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13682" h="2445701">
                <a:moveTo>
                  <a:pt x="0" y="0"/>
                </a:moveTo>
                <a:lnTo>
                  <a:pt x="2913682" y="0"/>
                </a:lnTo>
                <a:lnTo>
                  <a:pt x="2913682" y="2138315"/>
                </a:lnTo>
                <a:lnTo>
                  <a:pt x="1866882" y="2138315"/>
                </a:lnTo>
                <a:lnTo>
                  <a:pt x="1860845" y="2198204"/>
                </a:lnTo>
                <a:cubicBezTo>
                  <a:pt x="1831942" y="2339450"/>
                  <a:pt x="1706967" y="2445701"/>
                  <a:pt x="1557176" y="2445701"/>
                </a:cubicBezTo>
                <a:cubicBezTo>
                  <a:pt x="1407386" y="2445701"/>
                  <a:pt x="1282411" y="2339450"/>
                  <a:pt x="1253508" y="2198204"/>
                </a:cubicBezTo>
                <a:lnTo>
                  <a:pt x="1247470" y="2138315"/>
                </a:lnTo>
                <a:lnTo>
                  <a:pt x="0" y="2138315"/>
                </a:lnTo>
                <a:lnTo>
                  <a:pt x="0" y="1456387"/>
                </a:lnTo>
                <a:cubicBezTo>
                  <a:pt x="171189" y="1456387"/>
                  <a:pt x="309966" y="1317610"/>
                  <a:pt x="309966" y="1146421"/>
                </a:cubicBezTo>
                <a:cubicBezTo>
                  <a:pt x="309966" y="975232"/>
                  <a:pt x="171189" y="836455"/>
                  <a:pt x="0" y="83645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000">
              <a:solidFill>
                <a:schemeClr val="accent4"/>
              </a:solidFill>
              <a:latin typeface="#9Slide07 IcielBaliho Script" pitchFamily="2" charset="0"/>
            </a:endParaRPr>
          </a:p>
        </p:txBody>
      </p:sp>
      <p:sp>
        <p:nvSpPr>
          <p:cNvPr id="58" name="Hình tự do: Hình 57">
            <a:extLst>
              <a:ext uri="{FF2B5EF4-FFF2-40B4-BE49-F238E27FC236}">
                <a16:creationId xmlns:a16="http://schemas.microsoft.com/office/drawing/2014/main" id="{07319E6F-B3E7-8BDA-3423-F7D28B4D8061}"/>
              </a:ext>
            </a:extLst>
          </p:cNvPr>
          <p:cNvSpPr/>
          <p:nvPr/>
        </p:nvSpPr>
        <p:spPr>
          <a:xfrm>
            <a:off x="260703" y="2563555"/>
            <a:ext cx="2161124" cy="2152039"/>
          </a:xfrm>
          <a:custGeom>
            <a:avLst/>
            <a:gdLst>
              <a:gd name="connsiteX0" fmla="*/ 1433192 w 2913682"/>
              <a:gd name="connsiteY0" fmla="*/ 0 h 2470909"/>
              <a:gd name="connsiteX1" fmla="*/ 1743158 w 2913682"/>
              <a:gd name="connsiteY1" fmla="*/ 309966 h 2470909"/>
              <a:gd name="connsiteX2" fmla="*/ 1740877 w 2913682"/>
              <a:gd name="connsiteY2" fmla="*/ 332594 h 2470909"/>
              <a:gd name="connsiteX3" fmla="*/ 2913682 w 2913682"/>
              <a:gd name="connsiteY3" fmla="*/ 332594 h 2470909"/>
              <a:gd name="connsiteX4" fmla="*/ 2913682 w 2913682"/>
              <a:gd name="connsiteY4" fmla="*/ 1013845 h 2470909"/>
              <a:gd name="connsiteX5" fmla="*/ 2603716 w 2913682"/>
              <a:gd name="connsiteY5" fmla="*/ 1323811 h 2470909"/>
              <a:gd name="connsiteX6" fmla="*/ 2913682 w 2913682"/>
              <a:gd name="connsiteY6" fmla="*/ 1633777 h 2470909"/>
              <a:gd name="connsiteX7" fmla="*/ 2913682 w 2913682"/>
              <a:gd name="connsiteY7" fmla="*/ 2470909 h 2470909"/>
              <a:gd name="connsiteX8" fmla="*/ 1741234 w 2913682"/>
              <a:gd name="connsiteY8" fmla="*/ 2470909 h 2470909"/>
              <a:gd name="connsiteX9" fmla="*/ 1745738 w 2913682"/>
              <a:gd name="connsiteY9" fmla="*/ 2426233 h 2470909"/>
              <a:gd name="connsiteX10" fmla="*/ 1435772 w 2913682"/>
              <a:gd name="connsiteY10" fmla="*/ 2116267 h 2470909"/>
              <a:gd name="connsiteX11" fmla="*/ 1125806 w 2913682"/>
              <a:gd name="connsiteY11" fmla="*/ 2426233 h 2470909"/>
              <a:gd name="connsiteX12" fmla="*/ 1130310 w 2913682"/>
              <a:gd name="connsiteY12" fmla="*/ 2470909 h 2470909"/>
              <a:gd name="connsiteX13" fmla="*/ 0 w 2913682"/>
              <a:gd name="connsiteY13" fmla="*/ 2470909 h 2470909"/>
              <a:gd name="connsiteX14" fmla="*/ 0 w 2913682"/>
              <a:gd name="connsiteY14" fmla="*/ 332594 h 2470909"/>
              <a:gd name="connsiteX15" fmla="*/ 1125507 w 2913682"/>
              <a:gd name="connsiteY15" fmla="*/ 332594 h 2470909"/>
              <a:gd name="connsiteX16" fmla="*/ 1123226 w 2913682"/>
              <a:gd name="connsiteY16" fmla="*/ 309966 h 2470909"/>
              <a:gd name="connsiteX17" fmla="*/ 1433192 w 2913682"/>
              <a:gd name="connsiteY17" fmla="*/ 0 h 247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3682" h="2470909">
                <a:moveTo>
                  <a:pt x="1433192" y="0"/>
                </a:moveTo>
                <a:cubicBezTo>
                  <a:pt x="1604381" y="0"/>
                  <a:pt x="1743158" y="138777"/>
                  <a:pt x="1743158" y="309966"/>
                </a:cubicBezTo>
                <a:lnTo>
                  <a:pt x="1740877" y="332594"/>
                </a:lnTo>
                <a:lnTo>
                  <a:pt x="2913682" y="332594"/>
                </a:lnTo>
                <a:lnTo>
                  <a:pt x="2913682" y="1013845"/>
                </a:lnTo>
                <a:cubicBezTo>
                  <a:pt x="2742493" y="1013845"/>
                  <a:pt x="2603716" y="1152622"/>
                  <a:pt x="2603716" y="1323811"/>
                </a:cubicBezTo>
                <a:cubicBezTo>
                  <a:pt x="2603716" y="1495000"/>
                  <a:pt x="2742493" y="1633777"/>
                  <a:pt x="2913682" y="1633777"/>
                </a:cubicBezTo>
                <a:lnTo>
                  <a:pt x="2913682" y="2470909"/>
                </a:lnTo>
                <a:lnTo>
                  <a:pt x="1741234" y="2470909"/>
                </a:lnTo>
                <a:lnTo>
                  <a:pt x="1745738" y="2426233"/>
                </a:lnTo>
                <a:cubicBezTo>
                  <a:pt x="1745738" y="2255044"/>
                  <a:pt x="1606961" y="2116267"/>
                  <a:pt x="1435772" y="2116267"/>
                </a:cubicBezTo>
                <a:cubicBezTo>
                  <a:pt x="1264583" y="2116267"/>
                  <a:pt x="1125806" y="2255044"/>
                  <a:pt x="1125806" y="2426233"/>
                </a:cubicBezTo>
                <a:lnTo>
                  <a:pt x="1130310" y="2470909"/>
                </a:lnTo>
                <a:lnTo>
                  <a:pt x="0" y="2470909"/>
                </a:lnTo>
                <a:lnTo>
                  <a:pt x="0" y="332594"/>
                </a:lnTo>
                <a:lnTo>
                  <a:pt x="1125507" y="332594"/>
                </a:lnTo>
                <a:lnTo>
                  <a:pt x="1123226" y="309966"/>
                </a:lnTo>
                <a:cubicBezTo>
                  <a:pt x="1123226" y="138777"/>
                  <a:pt x="1262003" y="0"/>
                  <a:pt x="143319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000">
              <a:solidFill>
                <a:schemeClr val="accent4"/>
              </a:solidFill>
              <a:latin typeface="#9Slide07 IcielBaliho Script" pitchFamily="2" charset="0"/>
            </a:endParaRPr>
          </a:p>
        </p:txBody>
      </p:sp>
      <p:sp>
        <p:nvSpPr>
          <p:cNvPr id="60" name="Hình tự do: Hình 59">
            <a:extLst>
              <a:ext uri="{FF2B5EF4-FFF2-40B4-BE49-F238E27FC236}">
                <a16:creationId xmlns:a16="http://schemas.microsoft.com/office/drawing/2014/main" id="{A695C55F-2828-0612-444E-B5662EFCE0E4}"/>
              </a:ext>
            </a:extLst>
          </p:cNvPr>
          <p:cNvSpPr/>
          <p:nvPr/>
        </p:nvSpPr>
        <p:spPr>
          <a:xfrm>
            <a:off x="2196815" y="2859941"/>
            <a:ext cx="2620937" cy="1862366"/>
          </a:xfrm>
          <a:custGeom>
            <a:avLst/>
            <a:gdLst>
              <a:gd name="connsiteX0" fmla="*/ 312546 w 3533614"/>
              <a:gd name="connsiteY0" fmla="*/ 0 h 2138315"/>
              <a:gd name="connsiteX1" fmla="*/ 1502365 w 3533614"/>
              <a:gd name="connsiteY1" fmla="*/ 0 h 2138315"/>
              <a:gd name="connsiteX2" fmla="*/ 1506642 w 3533614"/>
              <a:gd name="connsiteY2" fmla="*/ 42421 h 2138315"/>
              <a:gd name="connsiteX3" fmla="*/ 1810310 w 3533614"/>
              <a:gd name="connsiteY3" fmla="*/ 289918 h 2138315"/>
              <a:gd name="connsiteX4" fmla="*/ 2113979 w 3533614"/>
              <a:gd name="connsiteY4" fmla="*/ 42421 h 2138315"/>
              <a:gd name="connsiteX5" fmla="*/ 2118255 w 3533614"/>
              <a:gd name="connsiteY5" fmla="*/ 0 h 2138315"/>
              <a:gd name="connsiteX6" fmla="*/ 3226228 w 3533614"/>
              <a:gd name="connsiteY6" fmla="*/ 0 h 2138315"/>
              <a:gd name="connsiteX7" fmla="*/ 3226228 w 3533614"/>
              <a:gd name="connsiteY7" fmla="*/ 725425 h 2138315"/>
              <a:gd name="connsiteX8" fmla="*/ 3286117 w 3533614"/>
              <a:gd name="connsiteY8" fmla="*/ 731463 h 2138315"/>
              <a:gd name="connsiteX9" fmla="*/ 3533614 w 3533614"/>
              <a:gd name="connsiteY9" fmla="*/ 1035131 h 2138315"/>
              <a:gd name="connsiteX10" fmla="*/ 3286117 w 3533614"/>
              <a:gd name="connsiteY10" fmla="*/ 1338800 h 2138315"/>
              <a:gd name="connsiteX11" fmla="*/ 3226228 w 3533614"/>
              <a:gd name="connsiteY11" fmla="*/ 1344837 h 2138315"/>
              <a:gd name="connsiteX12" fmla="*/ 3226228 w 3533614"/>
              <a:gd name="connsiteY12" fmla="*/ 2138315 h 2138315"/>
              <a:gd name="connsiteX13" fmla="*/ 2114210 w 3533614"/>
              <a:gd name="connsiteY13" fmla="*/ 2138315 h 2138315"/>
              <a:gd name="connsiteX14" fmla="*/ 2120276 w 3533614"/>
              <a:gd name="connsiteY14" fmla="*/ 2078141 h 2138315"/>
              <a:gd name="connsiteX15" fmla="*/ 1810310 w 3533614"/>
              <a:gd name="connsiteY15" fmla="*/ 1768175 h 2138315"/>
              <a:gd name="connsiteX16" fmla="*/ 1500344 w 3533614"/>
              <a:gd name="connsiteY16" fmla="*/ 2078141 h 2138315"/>
              <a:gd name="connsiteX17" fmla="*/ 1506410 w 3533614"/>
              <a:gd name="connsiteY17" fmla="*/ 2138315 h 2138315"/>
              <a:gd name="connsiteX18" fmla="*/ 312546 w 3533614"/>
              <a:gd name="connsiteY18" fmla="*/ 2138315 h 2138315"/>
              <a:gd name="connsiteX19" fmla="*/ 312546 w 3533614"/>
              <a:gd name="connsiteY19" fmla="*/ 1282845 h 2138315"/>
              <a:gd name="connsiteX20" fmla="*/ 309966 w 3533614"/>
              <a:gd name="connsiteY20" fmla="*/ 1283105 h 2138315"/>
              <a:gd name="connsiteX21" fmla="*/ 0 w 3533614"/>
              <a:gd name="connsiteY21" fmla="*/ 973139 h 2138315"/>
              <a:gd name="connsiteX22" fmla="*/ 309966 w 3533614"/>
              <a:gd name="connsiteY22" fmla="*/ 663173 h 2138315"/>
              <a:gd name="connsiteX23" fmla="*/ 312546 w 3533614"/>
              <a:gd name="connsiteY23" fmla="*/ 663433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33614" h="2138315">
                <a:moveTo>
                  <a:pt x="312546" y="0"/>
                </a:moveTo>
                <a:lnTo>
                  <a:pt x="1502365" y="0"/>
                </a:lnTo>
                <a:lnTo>
                  <a:pt x="1506642" y="42421"/>
                </a:lnTo>
                <a:cubicBezTo>
                  <a:pt x="1535545" y="183667"/>
                  <a:pt x="1660520" y="289918"/>
                  <a:pt x="1810310" y="289918"/>
                </a:cubicBezTo>
                <a:cubicBezTo>
                  <a:pt x="1960101" y="289918"/>
                  <a:pt x="2085076" y="183667"/>
                  <a:pt x="2113979" y="42421"/>
                </a:cubicBezTo>
                <a:lnTo>
                  <a:pt x="2118255" y="0"/>
                </a:lnTo>
                <a:lnTo>
                  <a:pt x="3226228" y="0"/>
                </a:lnTo>
                <a:lnTo>
                  <a:pt x="3226228" y="725425"/>
                </a:lnTo>
                <a:lnTo>
                  <a:pt x="3286117" y="731463"/>
                </a:lnTo>
                <a:cubicBezTo>
                  <a:pt x="3427363" y="760366"/>
                  <a:pt x="3533614" y="885341"/>
                  <a:pt x="3533614" y="1035131"/>
                </a:cubicBezTo>
                <a:cubicBezTo>
                  <a:pt x="3533614" y="1184921"/>
                  <a:pt x="3427363" y="1309896"/>
                  <a:pt x="3286117" y="1338800"/>
                </a:cubicBezTo>
                <a:lnTo>
                  <a:pt x="3226228" y="1344837"/>
                </a:lnTo>
                <a:lnTo>
                  <a:pt x="3226228" y="2138315"/>
                </a:lnTo>
                <a:lnTo>
                  <a:pt x="2114210" y="2138315"/>
                </a:lnTo>
                <a:lnTo>
                  <a:pt x="2120276" y="2078141"/>
                </a:lnTo>
                <a:cubicBezTo>
                  <a:pt x="2120276" y="1906952"/>
                  <a:pt x="1981499" y="1768175"/>
                  <a:pt x="1810310" y="1768175"/>
                </a:cubicBezTo>
                <a:cubicBezTo>
                  <a:pt x="1639121" y="1768175"/>
                  <a:pt x="1500344" y="1906952"/>
                  <a:pt x="1500344" y="2078141"/>
                </a:cubicBezTo>
                <a:lnTo>
                  <a:pt x="1506410" y="2138315"/>
                </a:lnTo>
                <a:lnTo>
                  <a:pt x="312546" y="2138315"/>
                </a:lnTo>
                <a:lnTo>
                  <a:pt x="312546" y="1282845"/>
                </a:lnTo>
                <a:lnTo>
                  <a:pt x="309966" y="1283105"/>
                </a:lnTo>
                <a:cubicBezTo>
                  <a:pt x="138777" y="1283105"/>
                  <a:pt x="0" y="1144328"/>
                  <a:pt x="0" y="973139"/>
                </a:cubicBezTo>
                <a:cubicBezTo>
                  <a:pt x="0" y="801950"/>
                  <a:pt x="138777" y="663173"/>
                  <a:pt x="309966" y="663173"/>
                </a:cubicBezTo>
                <a:lnTo>
                  <a:pt x="312546" y="663433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000">
              <a:solidFill>
                <a:schemeClr val="accent4"/>
              </a:solidFill>
              <a:latin typeface="#9Slide07 IcielBaliho Script" pitchFamily="2" charset="0"/>
            </a:endParaRPr>
          </a:p>
        </p:txBody>
      </p:sp>
      <p:sp>
        <p:nvSpPr>
          <p:cNvPr id="59" name="Hình tự do: Hình 58">
            <a:extLst>
              <a:ext uri="{FF2B5EF4-FFF2-40B4-BE49-F238E27FC236}">
                <a16:creationId xmlns:a16="http://schemas.microsoft.com/office/drawing/2014/main" id="{47FF404D-CC45-1AF1-49F8-97F3EEB344FF}"/>
              </a:ext>
            </a:extLst>
          </p:cNvPr>
          <p:cNvSpPr/>
          <p:nvPr/>
        </p:nvSpPr>
        <p:spPr>
          <a:xfrm>
            <a:off x="4601779" y="2861921"/>
            <a:ext cx="2161124" cy="2077676"/>
          </a:xfrm>
          <a:custGeom>
            <a:avLst/>
            <a:gdLst>
              <a:gd name="connsiteX0" fmla="*/ 0 w 2913682"/>
              <a:gd name="connsiteY0" fmla="*/ 0 h 2385527"/>
              <a:gd name="connsiteX1" fmla="*/ 1251811 w 2913682"/>
              <a:gd name="connsiteY1" fmla="*/ 0 h 2385527"/>
              <a:gd name="connsiteX2" fmla="*/ 1256088 w 2913682"/>
              <a:gd name="connsiteY2" fmla="*/ 42421 h 2385527"/>
              <a:gd name="connsiteX3" fmla="*/ 1559756 w 2913682"/>
              <a:gd name="connsiteY3" fmla="*/ 289918 h 2385527"/>
              <a:gd name="connsiteX4" fmla="*/ 1863425 w 2913682"/>
              <a:gd name="connsiteY4" fmla="*/ 42421 h 2385527"/>
              <a:gd name="connsiteX5" fmla="*/ 1867701 w 2913682"/>
              <a:gd name="connsiteY5" fmla="*/ 0 h 2385527"/>
              <a:gd name="connsiteX6" fmla="*/ 2913682 w 2913682"/>
              <a:gd name="connsiteY6" fmla="*/ 0 h 2385527"/>
              <a:gd name="connsiteX7" fmla="*/ 2913682 w 2913682"/>
              <a:gd name="connsiteY7" fmla="*/ 2138315 h 2385527"/>
              <a:gd name="connsiteX8" fmla="*/ 1860756 w 2913682"/>
              <a:gd name="connsiteY8" fmla="*/ 2138315 h 2385527"/>
              <a:gd name="connsiteX9" fmla="*/ 1842784 w 2913682"/>
              <a:gd name="connsiteY9" fmla="*/ 2196214 h 2385527"/>
              <a:gd name="connsiteX10" fmla="*/ 1557176 w 2913682"/>
              <a:gd name="connsiteY10" fmla="*/ 2385527 h 2385527"/>
              <a:gd name="connsiteX11" fmla="*/ 1271569 w 2913682"/>
              <a:gd name="connsiteY11" fmla="*/ 2196214 h 2385527"/>
              <a:gd name="connsiteX12" fmla="*/ 1253596 w 2913682"/>
              <a:gd name="connsiteY12" fmla="*/ 2138315 h 2385527"/>
              <a:gd name="connsiteX13" fmla="*/ 0 w 2913682"/>
              <a:gd name="connsiteY13" fmla="*/ 2138315 h 2385527"/>
              <a:gd name="connsiteX14" fmla="*/ 0 w 2913682"/>
              <a:gd name="connsiteY14" fmla="*/ 1347677 h 2385527"/>
              <a:gd name="connsiteX15" fmla="*/ 309966 w 2913682"/>
              <a:gd name="connsiteY15" fmla="*/ 1037711 h 2385527"/>
              <a:gd name="connsiteX16" fmla="*/ 0 w 2913682"/>
              <a:gd name="connsiteY16" fmla="*/ 727745 h 238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3682" h="2385527">
                <a:moveTo>
                  <a:pt x="0" y="0"/>
                </a:moveTo>
                <a:lnTo>
                  <a:pt x="1251811" y="0"/>
                </a:lnTo>
                <a:lnTo>
                  <a:pt x="1256088" y="42421"/>
                </a:lnTo>
                <a:cubicBezTo>
                  <a:pt x="1284991" y="183667"/>
                  <a:pt x="1409966" y="289918"/>
                  <a:pt x="1559756" y="289918"/>
                </a:cubicBezTo>
                <a:cubicBezTo>
                  <a:pt x="1709547" y="289918"/>
                  <a:pt x="1834522" y="183667"/>
                  <a:pt x="1863425" y="42421"/>
                </a:cubicBezTo>
                <a:lnTo>
                  <a:pt x="1867701" y="0"/>
                </a:lnTo>
                <a:lnTo>
                  <a:pt x="2913682" y="0"/>
                </a:lnTo>
                <a:lnTo>
                  <a:pt x="2913682" y="2138315"/>
                </a:lnTo>
                <a:lnTo>
                  <a:pt x="1860756" y="2138315"/>
                </a:lnTo>
                <a:lnTo>
                  <a:pt x="1842784" y="2196214"/>
                </a:lnTo>
                <a:cubicBezTo>
                  <a:pt x="1795728" y="2307465"/>
                  <a:pt x="1685568" y="2385527"/>
                  <a:pt x="1557176" y="2385527"/>
                </a:cubicBezTo>
                <a:cubicBezTo>
                  <a:pt x="1428785" y="2385527"/>
                  <a:pt x="1318625" y="2307465"/>
                  <a:pt x="1271569" y="2196214"/>
                </a:cubicBezTo>
                <a:lnTo>
                  <a:pt x="1253596" y="2138315"/>
                </a:lnTo>
                <a:lnTo>
                  <a:pt x="0" y="2138315"/>
                </a:lnTo>
                <a:lnTo>
                  <a:pt x="0" y="1347677"/>
                </a:lnTo>
                <a:cubicBezTo>
                  <a:pt x="171189" y="1347677"/>
                  <a:pt x="309966" y="1208900"/>
                  <a:pt x="309966" y="1037711"/>
                </a:cubicBezTo>
                <a:cubicBezTo>
                  <a:pt x="309966" y="866522"/>
                  <a:pt x="171189" y="727745"/>
                  <a:pt x="0" y="72774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Hình tự do: Hình 51">
            <a:extLst>
              <a:ext uri="{FF2B5EF4-FFF2-40B4-BE49-F238E27FC236}">
                <a16:creationId xmlns:a16="http://schemas.microsoft.com/office/drawing/2014/main" id="{90006F33-3F5A-8CF7-9E21-82089579E4A1}"/>
              </a:ext>
            </a:extLst>
          </p:cNvPr>
          <p:cNvSpPr/>
          <p:nvPr/>
        </p:nvSpPr>
        <p:spPr>
          <a:xfrm>
            <a:off x="257284" y="4406777"/>
            <a:ext cx="2161124" cy="2190950"/>
          </a:xfrm>
          <a:custGeom>
            <a:avLst/>
            <a:gdLst>
              <a:gd name="connsiteX0" fmla="*/ 1433192 w 2913682"/>
              <a:gd name="connsiteY0" fmla="*/ 0 h 2515585"/>
              <a:gd name="connsiteX1" fmla="*/ 1743158 w 2913682"/>
              <a:gd name="connsiteY1" fmla="*/ 309966 h 2515585"/>
              <a:gd name="connsiteX2" fmla="*/ 1736861 w 2913682"/>
              <a:gd name="connsiteY2" fmla="*/ 372435 h 2515585"/>
              <a:gd name="connsiteX3" fmla="*/ 1735360 w 2913682"/>
              <a:gd name="connsiteY3" fmla="*/ 377270 h 2515585"/>
              <a:gd name="connsiteX4" fmla="*/ 2913682 w 2913682"/>
              <a:gd name="connsiteY4" fmla="*/ 377270 h 2515585"/>
              <a:gd name="connsiteX5" fmla="*/ 2913682 w 2913682"/>
              <a:gd name="connsiteY5" fmla="*/ 1116484 h 2515585"/>
              <a:gd name="connsiteX6" fmla="*/ 2856379 w 2913682"/>
              <a:gd name="connsiteY6" fmla="*/ 1122261 h 2515585"/>
              <a:gd name="connsiteX7" fmla="*/ 2608882 w 2913682"/>
              <a:gd name="connsiteY7" fmla="*/ 1425929 h 2515585"/>
              <a:gd name="connsiteX8" fmla="*/ 2856379 w 2913682"/>
              <a:gd name="connsiteY8" fmla="*/ 1729598 h 2515585"/>
              <a:gd name="connsiteX9" fmla="*/ 2913682 w 2913682"/>
              <a:gd name="connsiteY9" fmla="*/ 1735374 h 2515585"/>
              <a:gd name="connsiteX10" fmla="*/ 2913682 w 2913682"/>
              <a:gd name="connsiteY10" fmla="*/ 2515585 h 2515585"/>
              <a:gd name="connsiteX11" fmla="*/ 0 w 2913682"/>
              <a:gd name="connsiteY11" fmla="*/ 2515585 h 2515585"/>
              <a:gd name="connsiteX12" fmla="*/ 0 w 2913682"/>
              <a:gd name="connsiteY12" fmla="*/ 377270 h 2515585"/>
              <a:gd name="connsiteX13" fmla="*/ 1131024 w 2913682"/>
              <a:gd name="connsiteY13" fmla="*/ 377270 h 2515585"/>
              <a:gd name="connsiteX14" fmla="*/ 1129524 w 2913682"/>
              <a:gd name="connsiteY14" fmla="*/ 372435 h 2515585"/>
              <a:gd name="connsiteX15" fmla="*/ 1123226 w 2913682"/>
              <a:gd name="connsiteY15" fmla="*/ 309966 h 2515585"/>
              <a:gd name="connsiteX16" fmla="*/ 1433192 w 2913682"/>
              <a:gd name="connsiteY16" fmla="*/ 0 h 251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3682" h="2515585">
                <a:moveTo>
                  <a:pt x="1433192" y="0"/>
                </a:moveTo>
                <a:cubicBezTo>
                  <a:pt x="1604381" y="0"/>
                  <a:pt x="1743158" y="138777"/>
                  <a:pt x="1743158" y="309966"/>
                </a:cubicBezTo>
                <a:cubicBezTo>
                  <a:pt x="1743158" y="331364"/>
                  <a:pt x="1740990" y="352257"/>
                  <a:pt x="1736861" y="372435"/>
                </a:cubicBezTo>
                <a:lnTo>
                  <a:pt x="1735360" y="377270"/>
                </a:lnTo>
                <a:lnTo>
                  <a:pt x="2913682" y="377270"/>
                </a:lnTo>
                <a:lnTo>
                  <a:pt x="2913682" y="1116484"/>
                </a:lnTo>
                <a:lnTo>
                  <a:pt x="2856379" y="1122261"/>
                </a:lnTo>
                <a:cubicBezTo>
                  <a:pt x="2715133" y="1151164"/>
                  <a:pt x="2608882" y="1276139"/>
                  <a:pt x="2608882" y="1425929"/>
                </a:cubicBezTo>
                <a:cubicBezTo>
                  <a:pt x="2608882" y="1575720"/>
                  <a:pt x="2715133" y="1700695"/>
                  <a:pt x="2856379" y="1729598"/>
                </a:cubicBezTo>
                <a:lnTo>
                  <a:pt x="2913682" y="1735374"/>
                </a:lnTo>
                <a:lnTo>
                  <a:pt x="2913682" y="2515585"/>
                </a:lnTo>
                <a:lnTo>
                  <a:pt x="0" y="2515585"/>
                </a:lnTo>
                <a:lnTo>
                  <a:pt x="0" y="377270"/>
                </a:lnTo>
                <a:lnTo>
                  <a:pt x="1131024" y="377270"/>
                </a:lnTo>
                <a:lnTo>
                  <a:pt x="1129524" y="372435"/>
                </a:lnTo>
                <a:cubicBezTo>
                  <a:pt x="1125395" y="352257"/>
                  <a:pt x="1123226" y="331364"/>
                  <a:pt x="1123226" y="309966"/>
                </a:cubicBezTo>
                <a:cubicBezTo>
                  <a:pt x="1123226" y="138777"/>
                  <a:pt x="1262003" y="0"/>
                  <a:pt x="143319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51" name="Hình tự do: Hình 50">
            <a:extLst>
              <a:ext uri="{FF2B5EF4-FFF2-40B4-BE49-F238E27FC236}">
                <a16:creationId xmlns:a16="http://schemas.microsoft.com/office/drawing/2014/main" id="{7FEFA0A7-AAEA-48B1-2F09-B0659DEE23EF}"/>
              </a:ext>
            </a:extLst>
          </p:cNvPr>
          <p:cNvSpPr/>
          <p:nvPr/>
        </p:nvSpPr>
        <p:spPr>
          <a:xfrm>
            <a:off x="2180880" y="4399953"/>
            <a:ext cx="2389113" cy="2190950"/>
          </a:xfrm>
          <a:custGeom>
            <a:avLst/>
            <a:gdLst>
              <a:gd name="connsiteX0" fmla="*/ 1802564 w 3221062"/>
              <a:gd name="connsiteY0" fmla="*/ 0 h 2515585"/>
              <a:gd name="connsiteX1" fmla="*/ 2112530 w 3221062"/>
              <a:gd name="connsiteY1" fmla="*/ 309966 h 2515585"/>
              <a:gd name="connsiteX2" fmla="*/ 2106233 w 3221062"/>
              <a:gd name="connsiteY2" fmla="*/ 372435 h 2515585"/>
              <a:gd name="connsiteX3" fmla="*/ 2104732 w 3221062"/>
              <a:gd name="connsiteY3" fmla="*/ 377270 h 2515585"/>
              <a:gd name="connsiteX4" fmla="*/ 3221062 w 3221062"/>
              <a:gd name="connsiteY4" fmla="*/ 377270 h 2515585"/>
              <a:gd name="connsiteX5" fmla="*/ 3221062 w 3221062"/>
              <a:gd name="connsiteY5" fmla="*/ 1162978 h 2515585"/>
              <a:gd name="connsiteX6" fmla="*/ 3163759 w 3221062"/>
              <a:gd name="connsiteY6" fmla="*/ 1168755 h 2515585"/>
              <a:gd name="connsiteX7" fmla="*/ 2916262 w 3221062"/>
              <a:gd name="connsiteY7" fmla="*/ 1472423 h 2515585"/>
              <a:gd name="connsiteX8" fmla="*/ 3163759 w 3221062"/>
              <a:gd name="connsiteY8" fmla="*/ 1776092 h 2515585"/>
              <a:gd name="connsiteX9" fmla="*/ 3221062 w 3221062"/>
              <a:gd name="connsiteY9" fmla="*/ 1781868 h 2515585"/>
              <a:gd name="connsiteX10" fmla="*/ 3221062 w 3221062"/>
              <a:gd name="connsiteY10" fmla="*/ 2515585 h 2515585"/>
              <a:gd name="connsiteX11" fmla="*/ 307380 w 3221062"/>
              <a:gd name="connsiteY11" fmla="*/ 2515585 h 2515585"/>
              <a:gd name="connsiteX12" fmla="*/ 307380 w 3221062"/>
              <a:gd name="connsiteY12" fmla="*/ 1717557 h 2515585"/>
              <a:gd name="connsiteX13" fmla="*/ 247497 w 3221062"/>
              <a:gd name="connsiteY13" fmla="*/ 1711520 h 2515585"/>
              <a:gd name="connsiteX14" fmla="*/ 0 w 3221062"/>
              <a:gd name="connsiteY14" fmla="*/ 1407851 h 2515585"/>
              <a:gd name="connsiteX15" fmla="*/ 247497 w 3221062"/>
              <a:gd name="connsiteY15" fmla="*/ 1104183 h 2515585"/>
              <a:gd name="connsiteX16" fmla="*/ 307380 w 3221062"/>
              <a:gd name="connsiteY16" fmla="*/ 1098146 h 2515585"/>
              <a:gd name="connsiteX17" fmla="*/ 307380 w 3221062"/>
              <a:gd name="connsiteY17" fmla="*/ 377270 h 2515585"/>
              <a:gd name="connsiteX18" fmla="*/ 1500397 w 3221062"/>
              <a:gd name="connsiteY18" fmla="*/ 377270 h 2515585"/>
              <a:gd name="connsiteX19" fmla="*/ 1498896 w 3221062"/>
              <a:gd name="connsiteY19" fmla="*/ 372435 h 2515585"/>
              <a:gd name="connsiteX20" fmla="*/ 1492598 w 3221062"/>
              <a:gd name="connsiteY20" fmla="*/ 309966 h 2515585"/>
              <a:gd name="connsiteX21" fmla="*/ 1802564 w 3221062"/>
              <a:gd name="connsiteY21" fmla="*/ 0 h 251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21062" h="2515585">
                <a:moveTo>
                  <a:pt x="1802564" y="0"/>
                </a:moveTo>
                <a:cubicBezTo>
                  <a:pt x="1973753" y="0"/>
                  <a:pt x="2112530" y="138777"/>
                  <a:pt x="2112530" y="309966"/>
                </a:cubicBezTo>
                <a:cubicBezTo>
                  <a:pt x="2112530" y="331364"/>
                  <a:pt x="2110362" y="352257"/>
                  <a:pt x="2106233" y="372435"/>
                </a:cubicBezTo>
                <a:lnTo>
                  <a:pt x="2104732" y="377270"/>
                </a:lnTo>
                <a:lnTo>
                  <a:pt x="3221062" y="377270"/>
                </a:lnTo>
                <a:lnTo>
                  <a:pt x="3221062" y="1162978"/>
                </a:lnTo>
                <a:lnTo>
                  <a:pt x="3163759" y="1168755"/>
                </a:lnTo>
                <a:cubicBezTo>
                  <a:pt x="3022513" y="1197658"/>
                  <a:pt x="2916262" y="1322633"/>
                  <a:pt x="2916262" y="1472423"/>
                </a:cubicBezTo>
                <a:cubicBezTo>
                  <a:pt x="2916262" y="1622214"/>
                  <a:pt x="3022513" y="1747189"/>
                  <a:pt x="3163759" y="1776092"/>
                </a:cubicBezTo>
                <a:lnTo>
                  <a:pt x="3221062" y="1781868"/>
                </a:lnTo>
                <a:lnTo>
                  <a:pt x="3221062" y="2515585"/>
                </a:lnTo>
                <a:lnTo>
                  <a:pt x="307380" y="2515585"/>
                </a:lnTo>
                <a:lnTo>
                  <a:pt x="307380" y="1717557"/>
                </a:lnTo>
                <a:lnTo>
                  <a:pt x="247497" y="1711520"/>
                </a:lnTo>
                <a:cubicBezTo>
                  <a:pt x="106251" y="1682617"/>
                  <a:pt x="0" y="1557642"/>
                  <a:pt x="0" y="1407851"/>
                </a:cubicBezTo>
                <a:cubicBezTo>
                  <a:pt x="0" y="1258061"/>
                  <a:pt x="106251" y="1133086"/>
                  <a:pt x="247497" y="1104183"/>
                </a:cubicBezTo>
                <a:lnTo>
                  <a:pt x="307380" y="1098146"/>
                </a:lnTo>
                <a:lnTo>
                  <a:pt x="307380" y="377270"/>
                </a:lnTo>
                <a:lnTo>
                  <a:pt x="1500397" y="377270"/>
                </a:lnTo>
                <a:lnTo>
                  <a:pt x="1498896" y="372435"/>
                </a:lnTo>
                <a:cubicBezTo>
                  <a:pt x="1494767" y="352257"/>
                  <a:pt x="1492598" y="331364"/>
                  <a:pt x="1492598" y="309966"/>
                </a:cubicBezTo>
                <a:cubicBezTo>
                  <a:pt x="1492598" y="138777"/>
                  <a:pt x="1631375" y="0"/>
                  <a:pt x="180256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Hình tự do: Hình 49">
            <a:extLst>
              <a:ext uri="{FF2B5EF4-FFF2-40B4-BE49-F238E27FC236}">
                <a16:creationId xmlns:a16="http://schemas.microsoft.com/office/drawing/2014/main" id="{9DB0E654-C322-7EA9-CF25-A681DD6D4E2C}"/>
              </a:ext>
            </a:extLst>
          </p:cNvPr>
          <p:cNvSpPr/>
          <p:nvPr/>
        </p:nvSpPr>
        <p:spPr>
          <a:xfrm>
            <a:off x="4362830" y="4749308"/>
            <a:ext cx="2389113" cy="1862366"/>
          </a:xfrm>
          <a:custGeom>
            <a:avLst/>
            <a:gdLst>
              <a:gd name="connsiteX0" fmla="*/ 307380 w 3221062"/>
              <a:gd name="connsiteY0" fmla="*/ 0 h 2138315"/>
              <a:gd name="connsiteX1" fmla="*/ 1564168 w 3221062"/>
              <a:gd name="connsiteY1" fmla="*/ 0 h 2138315"/>
              <a:gd name="connsiteX2" fmla="*/ 1581529 w 3221062"/>
              <a:gd name="connsiteY2" fmla="*/ 55929 h 2138315"/>
              <a:gd name="connsiteX3" fmla="*/ 1867136 w 3221062"/>
              <a:gd name="connsiteY3" fmla="*/ 245242 h 2138315"/>
              <a:gd name="connsiteX4" fmla="*/ 2152744 w 3221062"/>
              <a:gd name="connsiteY4" fmla="*/ 55929 h 2138315"/>
              <a:gd name="connsiteX5" fmla="*/ 2170105 w 3221062"/>
              <a:gd name="connsiteY5" fmla="*/ 0 h 2138315"/>
              <a:gd name="connsiteX6" fmla="*/ 3221062 w 3221062"/>
              <a:gd name="connsiteY6" fmla="*/ 0 h 2138315"/>
              <a:gd name="connsiteX7" fmla="*/ 3221062 w 3221062"/>
              <a:gd name="connsiteY7" fmla="*/ 2138315 h 2138315"/>
              <a:gd name="connsiteX8" fmla="*/ 307380 w 3221062"/>
              <a:gd name="connsiteY8" fmla="*/ 2138315 h 2138315"/>
              <a:gd name="connsiteX9" fmla="*/ 307380 w 3221062"/>
              <a:gd name="connsiteY9" fmla="*/ 1402279 h 2138315"/>
              <a:gd name="connsiteX10" fmla="*/ 247497 w 3221062"/>
              <a:gd name="connsiteY10" fmla="*/ 1396242 h 2138315"/>
              <a:gd name="connsiteX11" fmla="*/ 0 w 3221062"/>
              <a:gd name="connsiteY11" fmla="*/ 1092573 h 2138315"/>
              <a:gd name="connsiteX12" fmla="*/ 247497 w 3221062"/>
              <a:gd name="connsiteY12" fmla="*/ 788905 h 2138315"/>
              <a:gd name="connsiteX13" fmla="*/ 307380 w 3221062"/>
              <a:gd name="connsiteY13" fmla="*/ 782868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21062" h="2138315">
                <a:moveTo>
                  <a:pt x="307380" y="0"/>
                </a:moveTo>
                <a:lnTo>
                  <a:pt x="1564168" y="0"/>
                </a:lnTo>
                <a:lnTo>
                  <a:pt x="1581529" y="55929"/>
                </a:lnTo>
                <a:cubicBezTo>
                  <a:pt x="1628585" y="167180"/>
                  <a:pt x="1738745" y="245242"/>
                  <a:pt x="1867136" y="245242"/>
                </a:cubicBezTo>
                <a:cubicBezTo>
                  <a:pt x="1995528" y="245242"/>
                  <a:pt x="2105688" y="167180"/>
                  <a:pt x="2152744" y="55929"/>
                </a:cubicBezTo>
                <a:lnTo>
                  <a:pt x="2170105" y="0"/>
                </a:lnTo>
                <a:lnTo>
                  <a:pt x="3221062" y="0"/>
                </a:lnTo>
                <a:lnTo>
                  <a:pt x="3221062" y="2138315"/>
                </a:lnTo>
                <a:lnTo>
                  <a:pt x="307380" y="2138315"/>
                </a:lnTo>
                <a:lnTo>
                  <a:pt x="307380" y="1402279"/>
                </a:lnTo>
                <a:lnTo>
                  <a:pt x="247497" y="1396242"/>
                </a:lnTo>
                <a:cubicBezTo>
                  <a:pt x="106251" y="1367339"/>
                  <a:pt x="0" y="1242364"/>
                  <a:pt x="0" y="1092573"/>
                </a:cubicBezTo>
                <a:cubicBezTo>
                  <a:pt x="0" y="942783"/>
                  <a:pt x="106251" y="817808"/>
                  <a:pt x="247497" y="788905"/>
                </a:cubicBezTo>
                <a:lnTo>
                  <a:pt x="307380" y="78286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pic>
        <p:nvPicPr>
          <p:cNvPr id="3" name="Hình ảnh 2" descr="Trụ sở hình thoi lưới trắng khổng lồ của Adidas">
            <a:extLst>
              <a:ext uri="{FF2B5EF4-FFF2-40B4-BE49-F238E27FC236}">
                <a16:creationId xmlns:a16="http://schemas.microsoft.com/office/drawing/2014/main" id="{F7D08252-71B9-931D-8BAD-120F3568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62081" b="66981"/>
          <a:stretch>
            <a:fillRect/>
          </a:stretch>
        </p:blipFill>
        <p:spPr bwMode="auto">
          <a:xfrm>
            <a:off x="289982" y="1017176"/>
            <a:ext cx="2395166" cy="1850134"/>
          </a:xfrm>
          <a:custGeom>
            <a:avLst/>
            <a:gdLst>
              <a:gd name="connsiteX0" fmla="*/ 0 w 3221068"/>
              <a:gd name="connsiteY0" fmla="*/ 0 h 2110630"/>
              <a:gd name="connsiteX1" fmla="*/ 2913682 w 3221068"/>
              <a:gd name="connsiteY1" fmla="*/ 0 h 2110630"/>
              <a:gd name="connsiteX2" fmla="*/ 2913682 w 3221068"/>
              <a:gd name="connsiteY2" fmla="*/ 744458 h 2110630"/>
              <a:gd name="connsiteX3" fmla="*/ 2935453 w 3221068"/>
              <a:gd name="connsiteY3" fmla="*/ 746653 h 2110630"/>
              <a:gd name="connsiteX4" fmla="*/ 2935453 w 3221068"/>
              <a:gd name="connsiteY4" fmla="*/ 746778 h 2110630"/>
              <a:gd name="connsiteX5" fmla="*/ 2974210 w 3221068"/>
              <a:gd name="connsiteY5" fmla="*/ 750685 h 2110630"/>
              <a:gd name="connsiteX6" fmla="*/ 3024759 w 3221068"/>
              <a:gd name="connsiteY6" fmla="*/ 765698 h 2110630"/>
              <a:gd name="connsiteX7" fmla="*/ 3221068 w 3221068"/>
              <a:gd name="connsiteY7" fmla="*/ 1054164 h 2110630"/>
              <a:gd name="connsiteX8" fmla="*/ 2973571 w 3221068"/>
              <a:gd name="connsiteY8" fmla="*/ 1357833 h 2110630"/>
              <a:gd name="connsiteX9" fmla="*/ 2913682 w 3221068"/>
              <a:gd name="connsiteY9" fmla="*/ 1363870 h 2110630"/>
              <a:gd name="connsiteX10" fmla="*/ 2913682 w 3221068"/>
              <a:gd name="connsiteY10" fmla="*/ 2110630 h 2110630"/>
              <a:gd name="connsiteX11" fmla="*/ 1745738 w 3221068"/>
              <a:gd name="connsiteY11" fmla="*/ 2110630 h 2110630"/>
              <a:gd name="connsiteX12" fmla="*/ 1739441 w 3221068"/>
              <a:gd name="connsiteY12" fmla="*/ 2048161 h 2110630"/>
              <a:gd name="connsiteX13" fmla="*/ 1738319 w 3221068"/>
              <a:gd name="connsiteY13" fmla="*/ 2044547 h 2110630"/>
              <a:gd name="connsiteX14" fmla="*/ 1736861 w 3221068"/>
              <a:gd name="connsiteY14" fmla="*/ 2030083 h 2110630"/>
              <a:gd name="connsiteX15" fmla="*/ 1433192 w 3221068"/>
              <a:gd name="connsiteY15" fmla="*/ 1782586 h 2110630"/>
              <a:gd name="connsiteX16" fmla="*/ 1123226 w 3221068"/>
              <a:gd name="connsiteY16" fmla="*/ 2092552 h 2110630"/>
              <a:gd name="connsiteX17" fmla="*/ 1125048 w 3221068"/>
              <a:gd name="connsiteY17" fmla="*/ 2110630 h 2110630"/>
              <a:gd name="connsiteX18" fmla="*/ 0 w 3221068"/>
              <a:gd name="connsiteY18" fmla="*/ 2110630 h 2110630"/>
              <a:gd name="connsiteX19" fmla="*/ 0 w 3221068"/>
              <a:gd name="connsiteY19" fmla="*/ 0 h 21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21068" h="2110630">
                <a:moveTo>
                  <a:pt x="0" y="0"/>
                </a:moveTo>
                <a:lnTo>
                  <a:pt x="2913682" y="0"/>
                </a:lnTo>
                <a:lnTo>
                  <a:pt x="2913682" y="744458"/>
                </a:lnTo>
                <a:lnTo>
                  <a:pt x="2935453" y="746653"/>
                </a:lnTo>
                <a:lnTo>
                  <a:pt x="2935453" y="746778"/>
                </a:lnTo>
                <a:lnTo>
                  <a:pt x="2974210" y="750685"/>
                </a:lnTo>
                <a:lnTo>
                  <a:pt x="3024759" y="765698"/>
                </a:lnTo>
                <a:cubicBezTo>
                  <a:pt x="3139720" y="811031"/>
                  <a:pt x="3221068" y="923098"/>
                  <a:pt x="3221068" y="1054164"/>
                </a:cubicBezTo>
                <a:cubicBezTo>
                  <a:pt x="3221068" y="1203954"/>
                  <a:pt x="3114817" y="1328929"/>
                  <a:pt x="2973571" y="1357833"/>
                </a:cubicBezTo>
                <a:lnTo>
                  <a:pt x="2913682" y="1363870"/>
                </a:lnTo>
                <a:lnTo>
                  <a:pt x="2913682" y="2110630"/>
                </a:lnTo>
                <a:lnTo>
                  <a:pt x="1745738" y="2110630"/>
                </a:lnTo>
                <a:cubicBezTo>
                  <a:pt x="1745738" y="2089232"/>
                  <a:pt x="1743570" y="2068339"/>
                  <a:pt x="1739441" y="2048161"/>
                </a:cubicBezTo>
                <a:lnTo>
                  <a:pt x="1738319" y="2044547"/>
                </a:lnTo>
                <a:lnTo>
                  <a:pt x="1736861" y="2030083"/>
                </a:lnTo>
                <a:cubicBezTo>
                  <a:pt x="1707957" y="1888837"/>
                  <a:pt x="1582982" y="1782586"/>
                  <a:pt x="1433192" y="1782586"/>
                </a:cubicBezTo>
                <a:cubicBezTo>
                  <a:pt x="1262003" y="1782586"/>
                  <a:pt x="1123226" y="1921363"/>
                  <a:pt x="1123226" y="2092552"/>
                </a:cubicBezTo>
                <a:lnTo>
                  <a:pt x="1125048" y="2110630"/>
                </a:lnTo>
                <a:lnTo>
                  <a:pt x="0" y="211063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Trụ sở hình thoi lưới trắng khổng lồ của Adidas">
            <a:extLst>
              <a:ext uri="{FF2B5EF4-FFF2-40B4-BE49-F238E27FC236}">
                <a16:creationId xmlns:a16="http://schemas.microsoft.com/office/drawing/2014/main" id="{F14FDBB1-BA70-A9F0-FB4B-669F8C73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6" t="33333" r="4056" b="29348"/>
          <a:stretch>
            <a:fillRect/>
          </a:stretch>
        </p:blipFill>
        <p:spPr bwMode="auto">
          <a:xfrm>
            <a:off x="4613170" y="2856385"/>
            <a:ext cx="2166596" cy="2091102"/>
          </a:xfrm>
          <a:custGeom>
            <a:avLst/>
            <a:gdLst>
              <a:gd name="connsiteX0" fmla="*/ 0 w 2913682"/>
              <a:gd name="connsiteY0" fmla="*/ 0 h 2385527"/>
              <a:gd name="connsiteX1" fmla="*/ 1249491 w 2913682"/>
              <a:gd name="connsiteY1" fmla="*/ 0 h 2385527"/>
              <a:gd name="connsiteX2" fmla="*/ 1253508 w 2913682"/>
              <a:gd name="connsiteY2" fmla="*/ 39841 h 2385527"/>
              <a:gd name="connsiteX3" fmla="*/ 1360009 w 2913682"/>
              <a:gd name="connsiteY3" fmla="*/ 216557 h 2385527"/>
              <a:gd name="connsiteX4" fmla="*/ 1360875 w 2913682"/>
              <a:gd name="connsiteY4" fmla="*/ 217157 h 2385527"/>
              <a:gd name="connsiteX5" fmla="*/ 1362589 w 2913682"/>
              <a:gd name="connsiteY5" fmla="*/ 219137 h 2385527"/>
              <a:gd name="connsiteX6" fmla="*/ 1559756 w 2913682"/>
              <a:gd name="connsiteY6" fmla="*/ 289918 h 2385527"/>
              <a:gd name="connsiteX7" fmla="*/ 1863425 w 2913682"/>
              <a:gd name="connsiteY7" fmla="*/ 42421 h 2385527"/>
              <a:gd name="connsiteX8" fmla="*/ 1867701 w 2913682"/>
              <a:gd name="connsiteY8" fmla="*/ 0 h 2385527"/>
              <a:gd name="connsiteX9" fmla="*/ 2913682 w 2913682"/>
              <a:gd name="connsiteY9" fmla="*/ 0 h 2385527"/>
              <a:gd name="connsiteX10" fmla="*/ 2913682 w 2913682"/>
              <a:gd name="connsiteY10" fmla="*/ 2138315 h 2385527"/>
              <a:gd name="connsiteX11" fmla="*/ 1860756 w 2913682"/>
              <a:gd name="connsiteY11" fmla="*/ 2138315 h 2385527"/>
              <a:gd name="connsiteX12" fmla="*/ 1842784 w 2913682"/>
              <a:gd name="connsiteY12" fmla="*/ 2196214 h 2385527"/>
              <a:gd name="connsiteX13" fmla="*/ 1557176 w 2913682"/>
              <a:gd name="connsiteY13" fmla="*/ 2385527 h 2385527"/>
              <a:gd name="connsiteX14" fmla="*/ 1271569 w 2913682"/>
              <a:gd name="connsiteY14" fmla="*/ 2196214 h 2385527"/>
              <a:gd name="connsiteX15" fmla="*/ 1253596 w 2913682"/>
              <a:gd name="connsiteY15" fmla="*/ 2138315 h 2385527"/>
              <a:gd name="connsiteX16" fmla="*/ 0 w 2913682"/>
              <a:gd name="connsiteY16" fmla="*/ 2138315 h 2385527"/>
              <a:gd name="connsiteX17" fmla="*/ 0 w 2913682"/>
              <a:gd name="connsiteY17" fmla="*/ 1347677 h 2385527"/>
              <a:gd name="connsiteX18" fmla="*/ 309966 w 2913682"/>
              <a:gd name="connsiteY18" fmla="*/ 1037711 h 2385527"/>
              <a:gd name="connsiteX19" fmla="*/ 62469 w 2913682"/>
              <a:gd name="connsiteY19" fmla="*/ 734042 h 2385527"/>
              <a:gd name="connsiteX20" fmla="*/ 38752 w 2913682"/>
              <a:gd name="connsiteY20" fmla="*/ 731651 h 2385527"/>
              <a:gd name="connsiteX21" fmla="*/ 38118 w 2913682"/>
              <a:gd name="connsiteY21" fmla="*/ 731463 h 2385527"/>
              <a:gd name="connsiteX22" fmla="*/ 0 w 2913682"/>
              <a:gd name="connsiteY22" fmla="*/ 727620 h 2385527"/>
              <a:gd name="connsiteX23" fmla="*/ 0 w 2913682"/>
              <a:gd name="connsiteY23" fmla="*/ 0 h 238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13682" h="2385527">
                <a:moveTo>
                  <a:pt x="0" y="0"/>
                </a:moveTo>
                <a:lnTo>
                  <a:pt x="1249491" y="0"/>
                </a:lnTo>
                <a:lnTo>
                  <a:pt x="1253508" y="39841"/>
                </a:lnTo>
                <a:cubicBezTo>
                  <a:pt x="1267960" y="110464"/>
                  <a:pt x="1306429" y="172338"/>
                  <a:pt x="1360009" y="216557"/>
                </a:cubicBezTo>
                <a:lnTo>
                  <a:pt x="1360875" y="217157"/>
                </a:lnTo>
                <a:lnTo>
                  <a:pt x="1362589" y="219137"/>
                </a:lnTo>
                <a:cubicBezTo>
                  <a:pt x="1416170" y="263355"/>
                  <a:pt x="1484861" y="289918"/>
                  <a:pt x="1559756" y="289918"/>
                </a:cubicBezTo>
                <a:cubicBezTo>
                  <a:pt x="1709547" y="289918"/>
                  <a:pt x="1834522" y="183667"/>
                  <a:pt x="1863425" y="42421"/>
                </a:cubicBezTo>
                <a:lnTo>
                  <a:pt x="1867701" y="0"/>
                </a:lnTo>
                <a:lnTo>
                  <a:pt x="2913682" y="0"/>
                </a:lnTo>
                <a:lnTo>
                  <a:pt x="2913682" y="2138315"/>
                </a:lnTo>
                <a:lnTo>
                  <a:pt x="1860756" y="2138315"/>
                </a:lnTo>
                <a:lnTo>
                  <a:pt x="1842784" y="2196214"/>
                </a:lnTo>
                <a:cubicBezTo>
                  <a:pt x="1795728" y="2307465"/>
                  <a:pt x="1685568" y="2385527"/>
                  <a:pt x="1557176" y="2385527"/>
                </a:cubicBezTo>
                <a:cubicBezTo>
                  <a:pt x="1428785" y="2385527"/>
                  <a:pt x="1318625" y="2307465"/>
                  <a:pt x="1271569" y="2196214"/>
                </a:cubicBezTo>
                <a:lnTo>
                  <a:pt x="1253596" y="2138315"/>
                </a:lnTo>
                <a:lnTo>
                  <a:pt x="0" y="2138315"/>
                </a:lnTo>
                <a:lnTo>
                  <a:pt x="0" y="1347677"/>
                </a:lnTo>
                <a:cubicBezTo>
                  <a:pt x="171189" y="1347677"/>
                  <a:pt x="309966" y="1208900"/>
                  <a:pt x="309966" y="1037711"/>
                </a:cubicBezTo>
                <a:cubicBezTo>
                  <a:pt x="309966" y="887921"/>
                  <a:pt x="203715" y="762946"/>
                  <a:pt x="62469" y="734042"/>
                </a:cubicBezTo>
                <a:lnTo>
                  <a:pt x="38752" y="731651"/>
                </a:lnTo>
                <a:lnTo>
                  <a:pt x="38118" y="731463"/>
                </a:lnTo>
                <a:lnTo>
                  <a:pt x="0" y="72762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 descr="Trụ sở hình thoi lưới trắng khổng lồ của Adidas">
            <a:extLst>
              <a:ext uri="{FF2B5EF4-FFF2-40B4-BE49-F238E27FC236}">
                <a16:creationId xmlns:a16="http://schemas.microsoft.com/office/drawing/2014/main" id="{323A5E4F-7ACF-1493-D298-DD1F08FA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61295" r="34672"/>
          <a:stretch>
            <a:fillRect/>
          </a:stretch>
        </p:blipFill>
        <p:spPr bwMode="auto">
          <a:xfrm>
            <a:off x="2196212" y="4429900"/>
            <a:ext cx="2395162" cy="2168747"/>
          </a:xfrm>
          <a:custGeom>
            <a:avLst/>
            <a:gdLst>
              <a:gd name="connsiteX0" fmla="*/ 1802564 w 3221062"/>
              <a:gd name="connsiteY0" fmla="*/ 0 h 2474104"/>
              <a:gd name="connsiteX1" fmla="*/ 2112530 w 3221062"/>
              <a:gd name="connsiteY1" fmla="*/ 309966 h 2474104"/>
              <a:gd name="connsiteX2" fmla="*/ 2106233 w 3221062"/>
              <a:gd name="connsiteY2" fmla="*/ 372435 h 2474104"/>
              <a:gd name="connsiteX3" fmla="*/ 2104732 w 3221062"/>
              <a:gd name="connsiteY3" fmla="*/ 377270 h 2474104"/>
              <a:gd name="connsiteX4" fmla="*/ 3221062 w 3221062"/>
              <a:gd name="connsiteY4" fmla="*/ 377270 h 2474104"/>
              <a:gd name="connsiteX5" fmla="*/ 3221062 w 3221062"/>
              <a:gd name="connsiteY5" fmla="*/ 1162333 h 2474104"/>
              <a:gd name="connsiteX6" fmla="*/ 3182950 w 3221062"/>
              <a:gd name="connsiteY6" fmla="*/ 1166175 h 2474104"/>
              <a:gd name="connsiteX7" fmla="*/ 3179661 w 3221062"/>
              <a:gd name="connsiteY7" fmla="*/ 1167152 h 2474104"/>
              <a:gd name="connsiteX8" fmla="*/ 3163759 w 3221062"/>
              <a:gd name="connsiteY8" fmla="*/ 1168755 h 2474104"/>
              <a:gd name="connsiteX9" fmla="*/ 2916262 w 3221062"/>
              <a:gd name="connsiteY9" fmla="*/ 1472423 h 2474104"/>
              <a:gd name="connsiteX10" fmla="*/ 3163759 w 3221062"/>
              <a:gd name="connsiteY10" fmla="*/ 1776092 h 2474104"/>
              <a:gd name="connsiteX11" fmla="*/ 3221062 w 3221062"/>
              <a:gd name="connsiteY11" fmla="*/ 1781868 h 2474104"/>
              <a:gd name="connsiteX12" fmla="*/ 3221062 w 3221062"/>
              <a:gd name="connsiteY12" fmla="*/ 2474104 h 2474104"/>
              <a:gd name="connsiteX13" fmla="*/ 307380 w 3221062"/>
              <a:gd name="connsiteY13" fmla="*/ 2474104 h 2474104"/>
              <a:gd name="connsiteX14" fmla="*/ 307380 w 3221062"/>
              <a:gd name="connsiteY14" fmla="*/ 1717557 h 2474104"/>
              <a:gd name="connsiteX15" fmla="*/ 247497 w 3221062"/>
              <a:gd name="connsiteY15" fmla="*/ 1711520 h 2474104"/>
              <a:gd name="connsiteX16" fmla="*/ 0 w 3221062"/>
              <a:gd name="connsiteY16" fmla="*/ 1407851 h 2474104"/>
              <a:gd name="connsiteX17" fmla="*/ 196309 w 3221062"/>
              <a:gd name="connsiteY17" fmla="*/ 1119386 h 2474104"/>
              <a:gd name="connsiteX18" fmla="*/ 244208 w 3221062"/>
              <a:gd name="connsiteY18" fmla="*/ 1105160 h 2474104"/>
              <a:gd name="connsiteX19" fmla="*/ 285609 w 3221062"/>
              <a:gd name="connsiteY19" fmla="*/ 1100986 h 2474104"/>
              <a:gd name="connsiteX20" fmla="*/ 285609 w 3221062"/>
              <a:gd name="connsiteY20" fmla="*/ 1100341 h 2474104"/>
              <a:gd name="connsiteX21" fmla="*/ 307380 w 3221062"/>
              <a:gd name="connsiteY21" fmla="*/ 1098146 h 2474104"/>
              <a:gd name="connsiteX22" fmla="*/ 307380 w 3221062"/>
              <a:gd name="connsiteY22" fmla="*/ 377270 h 2474104"/>
              <a:gd name="connsiteX23" fmla="*/ 1500397 w 3221062"/>
              <a:gd name="connsiteY23" fmla="*/ 377270 h 2474104"/>
              <a:gd name="connsiteX24" fmla="*/ 1498896 w 3221062"/>
              <a:gd name="connsiteY24" fmla="*/ 372435 h 2474104"/>
              <a:gd name="connsiteX25" fmla="*/ 1496730 w 3221062"/>
              <a:gd name="connsiteY25" fmla="*/ 350949 h 2474104"/>
              <a:gd name="connsiteX26" fmla="*/ 1501244 w 3221062"/>
              <a:gd name="connsiteY26" fmla="*/ 350949 h 2474104"/>
              <a:gd name="connsiteX27" fmla="*/ 1495178 w 3221062"/>
              <a:gd name="connsiteY27" fmla="*/ 290775 h 2474104"/>
              <a:gd name="connsiteX28" fmla="*/ 1499851 w 3221062"/>
              <a:gd name="connsiteY28" fmla="*/ 244418 h 2474104"/>
              <a:gd name="connsiteX29" fmla="*/ 1516957 w 3221062"/>
              <a:gd name="connsiteY29" fmla="*/ 189313 h 2474104"/>
              <a:gd name="connsiteX30" fmla="*/ 1802564 w 3221062"/>
              <a:gd name="connsiteY30" fmla="*/ 0 h 247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21062" h="2474104">
                <a:moveTo>
                  <a:pt x="1802564" y="0"/>
                </a:moveTo>
                <a:cubicBezTo>
                  <a:pt x="1973753" y="0"/>
                  <a:pt x="2112530" y="138777"/>
                  <a:pt x="2112530" y="309966"/>
                </a:cubicBezTo>
                <a:cubicBezTo>
                  <a:pt x="2112530" y="331364"/>
                  <a:pt x="2110362" y="352257"/>
                  <a:pt x="2106233" y="372435"/>
                </a:cubicBezTo>
                <a:lnTo>
                  <a:pt x="2104732" y="377270"/>
                </a:lnTo>
                <a:lnTo>
                  <a:pt x="3221062" y="377270"/>
                </a:lnTo>
                <a:lnTo>
                  <a:pt x="3221062" y="1162333"/>
                </a:lnTo>
                <a:lnTo>
                  <a:pt x="3182950" y="1166175"/>
                </a:lnTo>
                <a:lnTo>
                  <a:pt x="3179661" y="1167152"/>
                </a:lnTo>
                <a:lnTo>
                  <a:pt x="3163759" y="1168755"/>
                </a:lnTo>
                <a:cubicBezTo>
                  <a:pt x="3022513" y="1197658"/>
                  <a:pt x="2916262" y="1322633"/>
                  <a:pt x="2916262" y="1472423"/>
                </a:cubicBezTo>
                <a:cubicBezTo>
                  <a:pt x="2916262" y="1622214"/>
                  <a:pt x="3022513" y="1747189"/>
                  <a:pt x="3163759" y="1776092"/>
                </a:cubicBezTo>
                <a:lnTo>
                  <a:pt x="3221062" y="1781868"/>
                </a:lnTo>
                <a:lnTo>
                  <a:pt x="3221062" y="2474104"/>
                </a:lnTo>
                <a:lnTo>
                  <a:pt x="307380" y="2474104"/>
                </a:lnTo>
                <a:lnTo>
                  <a:pt x="307380" y="1717557"/>
                </a:lnTo>
                <a:lnTo>
                  <a:pt x="247497" y="1711520"/>
                </a:lnTo>
                <a:cubicBezTo>
                  <a:pt x="106251" y="1682617"/>
                  <a:pt x="0" y="1557642"/>
                  <a:pt x="0" y="1407851"/>
                </a:cubicBezTo>
                <a:cubicBezTo>
                  <a:pt x="0" y="1276785"/>
                  <a:pt x="81349" y="1164718"/>
                  <a:pt x="196309" y="1119386"/>
                </a:cubicBezTo>
                <a:lnTo>
                  <a:pt x="244208" y="1105160"/>
                </a:lnTo>
                <a:lnTo>
                  <a:pt x="285609" y="1100986"/>
                </a:lnTo>
                <a:lnTo>
                  <a:pt x="285609" y="1100341"/>
                </a:lnTo>
                <a:lnTo>
                  <a:pt x="307380" y="1098146"/>
                </a:lnTo>
                <a:lnTo>
                  <a:pt x="307380" y="377270"/>
                </a:lnTo>
                <a:lnTo>
                  <a:pt x="1500397" y="377270"/>
                </a:lnTo>
                <a:lnTo>
                  <a:pt x="1498896" y="372435"/>
                </a:lnTo>
                <a:lnTo>
                  <a:pt x="1496730" y="350949"/>
                </a:lnTo>
                <a:lnTo>
                  <a:pt x="1501244" y="350949"/>
                </a:lnTo>
                <a:lnTo>
                  <a:pt x="1495178" y="290775"/>
                </a:lnTo>
                <a:lnTo>
                  <a:pt x="1499851" y="244418"/>
                </a:lnTo>
                <a:lnTo>
                  <a:pt x="1516957" y="189313"/>
                </a:lnTo>
                <a:cubicBezTo>
                  <a:pt x="1564012" y="78062"/>
                  <a:pt x="1674172" y="0"/>
                  <a:pt x="18025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 descr="Trụ sở hình thoi lưới trắng khổng lồ của Adidas">
            <a:extLst>
              <a:ext uri="{FF2B5EF4-FFF2-40B4-BE49-F238E27FC236}">
                <a16:creationId xmlns:a16="http://schemas.microsoft.com/office/drawing/2014/main" id="{7E847171-6C38-5FB9-8B1F-ABB62F2D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0" t="11681" r="64655" b="88256"/>
          <a:stretch>
            <a:fillRect/>
          </a:stretch>
        </p:blipFill>
        <p:spPr bwMode="auto">
          <a:xfrm>
            <a:off x="2483712" y="1668976"/>
            <a:ext cx="28819" cy="3534"/>
          </a:xfrm>
          <a:custGeom>
            <a:avLst/>
            <a:gdLst>
              <a:gd name="connsiteX0" fmla="*/ 0 w 38757"/>
              <a:gd name="connsiteY0" fmla="*/ 0 h 4032"/>
              <a:gd name="connsiteX1" fmla="*/ 38118 w 38757"/>
              <a:gd name="connsiteY1" fmla="*/ 3842 h 4032"/>
              <a:gd name="connsiteX2" fmla="*/ 38757 w 38757"/>
              <a:gd name="connsiteY2" fmla="*/ 4032 h 4032"/>
              <a:gd name="connsiteX3" fmla="*/ 0 w 38757"/>
              <a:gd name="connsiteY3" fmla="*/ 125 h 4032"/>
              <a:gd name="connsiteX4" fmla="*/ 0 w 38757"/>
              <a:gd name="connsiteY4" fmla="*/ 0 h 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57" h="4032">
                <a:moveTo>
                  <a:pt x="0" y="0"/>
                </a:moveTo>
                <a:lnTo>
                  <a:pt x="38118" y="3842"/>
                </a:lnTo>
                <a:lnTo>
                  <a:pt x="38757" y="4032"/>
                </a:lnTo>
                <a:lnTo>
                  <a:pt x="0" y="1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9" name="Hình ảnh 18" descr="Trụ sở hình thoi lưới trắng khổng lồ của Adidas">
            <a:extLst>
              <a:ext uri="{FF2B5EF4-FFF2-40B4-BE49-F238E27FC236}">
                <a16:creationId xmlns:a16="http://schemas.microsoft.com/office/drawing/2014/main" id="{498A9087-DEC4-05A6-E52C-0398E12A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6" t="12651" r="34040" b="87286"/>
          <a:stretch>
            <a:fillRect/>
          </a:stretch>
        </p:blipFill>
        <p:spPr bwMode="auto">
          <a:xfrm>
            <a:off x="4666497" y="1723318"/>
            <a:ext cx="28816" cy="3533"/>
          </a:xfrm>
          <a:custGeom>
            <a:avLst/>
            <a:gdLst>
              <a:gd name="connsiteX0" fmla="*/ 0 w 38752"/>
              <a:gd name="connsiteY0" fmla="*/ 0 h 4031"/>
              <a:gd name="connsiteX1" fmla="*/ 38118 w 38752"/>
              <a:gd name="connsiteY1" fmla="*/ 3843 h 4031"/>
              <a:gd name="connsiteX2" fmla="*/ 38752 w 38752"/>
              <a:gd name="connsiteY2" fmla="*/ 4031 h 4031"/>
              <a:gd name="connsiteX3" fmla="*/ 0 w 38752"/>
              <a:gd name="connsiteY3" fmla="*/ 125 h 4031"/>
              <a:gd name="connsiteX4" fmla="*/ 0 w 38752"/>
              <a:gd name="connsiteY4" fmla="*/ 0 h 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52" h="4031">
                <a:moveTo>
                  <a:pt x="0" y="0"/>
                </a:moveTo>
                <a:lnTo>
                  <a:pt x="38118" y="3843"/>
                </a:lnTo>
                <a:lnTo>
                  <a:pt x="38752" y="4031"/>
                </a:lnTo>
                <a:lnTo>
                  <a:pt x="0" y="1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1" name="Hình ảnh 20" descr="Trụ sở hình thoi lưới trắng khổng lồ của Adidas">
            <a:extLst>
              <a:ext uri="{FF2B5EF4-FFF2-40B4-BE49-F238E27FC236}">
                <a16:creationId xmlns:a16="http://schemas.microsoft.com/office/drawing/2014/main" id="{458A2B5D-C33A-E4C0-A33F-96F96990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27887" r="77545" b="66981"/>
          <a:stretch>
            <a:fillRect/>
          </a:stretch>
        </p:blipFill>
        <p:spPr bwMode="auto">
          <a:xfrm>
            <a:off x="1136151" y="2577053"/>
            <a:ext cx="457379" cy="287556"/>
          </a:xfrm>
          <a:custGeom>
            <a:avLst/>
            <a:gdLst>
              <a:gd name="connsiteX0" fmla="*/ 309966 w 615093"/>
              <a:gd name="connsiteY0" fmla="*/ 0 h 328044"/>
              <a:gd name="connsiteX1" fmla="*/ 613635 w 615093"/>
              <a:gd name="connsiteY1" fmla="*/ 247497 h 328044"/>
              <a:gd name="connsiteX2" fmla="*/ 615093 w 615093"/>
              <a:gd name="connsiteY2" fmla="*/ 261961 h 328044"/>
              <a:gd name="connsiteX3" fmla="*/ 598153 w 615093"/>
              <a:gd name="connsiteY3" fmla="*/ 207391 h 328044"/>
              <a:gd name="connsiteX4" fmla="*/ 312546 w 615093"/>
              <a:gd name="connsiteY4" fmla="*/ 18078 h 328044"/>
              <a:gd name="connsiteX5" fmla="*/ 2580 w 615093"/>
              <a:gd name="connsiteY5" fmla="*/ 328044 h 328044"/>
              <a:gd name="connsiteX6" fmla="*/ 1822 w 615093"/>
              <a:gd name="connsiteY6" fmla="*/ 328044 h 328044"/>
              <a:gd name="connsiteX7" fmla="*/ 0 w 615093"/>
              <a:gd name="connsiteY7" fmla="*/ 309966 h 328044"/>
              <a:gd name="connsiteX8" fmla="*/ 309966 w 615093"/>
              <a:gd name="connsiteY8" fmla="*/ 0 h 3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5093" h="328044">
                <a:moveTo>
                  <a:pt x="309966" y="0"/>
                </a:moveTo>
                <a:cubicBezTo>
                  <a:pt x="459756" y="0"/>
                  <a:pt x="584731" y="106251"/>
                  <a:pt x="613635" y="247497"/>
                </a:cubicBezTo>
                <a:lnTo>
                  <a:pt x="615093" y="261961"/>
                </a:lnTo>
                <a:lnTo>
                  <a:pt x="598153" y="207391"/>
                </a:lnTo>
                <a:cubicBezTo>
                  <a:pt x="551098" y="96140"/>
                  <a:pt x="440938" y="18078"/>
                  <a:pt x="312546" y="18078"/>
                </a:cubicBezTo>
                <a:cubicBezTo>
                  <a:pt x="141357" y="18078"/>
                  <a:pt x="2580" y="156855"/>
                  <a:pt x="2580" y="328044"/>
                </a:cubicBezTo>
                <a:lnTo>
                  <a:pt x="1822" y="328044"/>
                </a:lnTo>
                <a:lnTo>
                  <a:pt x="0" y="309966"/>
                </a:lnTo>
                <a:cubicBezTo>
                  <a:pt x="0" y="138777"/>
                  <a:pt x="138777" y="0"/>
                  <a:pt x="309966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2" name="Hình ảnh 21" descr="Trụ sở hình thoi lưới trắng khổng lồ của Adidas">
            <a:extLst>
              <a:ext uri="{FF2B5EF4-FFF2-40B4-BE49-F238E27FC236}">
                <a16:creationId xmlns:a16="http://schemas.microsoft.com/office/drawing/2014/main" id="{CD5B9043-7BD2-A2C3-A00E-5D957A48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5" t="33333" r="51513" b="63270"/>
          <a:stretch>
            <a:fillRect/>
          </a:stretch>
        </p:blipFill>
        <p:spPr bwMode="auto">
          <a:xfrm>
            <a:off x="3366729" y="2882184"/>
            <a:ext cx="82824" cy="190355"/>
          </a:xfrm>
          <a:custGeom>
            <a:avLst/>
            <a:gdLst>
              <a:gd name="connsiteX0" fmla="*/ 0 w 111384"/>
              <a:gd name="connsiteY0" fmla="*/ 0 h 217157"/>
              <a:gd name="connsiteX1" fmla="*/ 2320 w 111384"/>
              <a:gd name="connsiteY1" fmla="*/ 0 h 217157"/>
              <a:gd name="connsiteX2" fmla="*/ 6597 w 111384"/>
              <a:gd name="connsiteY2" fmla="*/ 42421 h 217157"/>
              <a:gd name="connsiteX3" fmla="*/ 45174 w 111384"/>
              <a:gd name="connsiteY3" fmla="*/ 140681 h 217157"/>
              <a:gd name="connsiteX4" fmla="*/ 111384 w 111384"/>
              <a:gd name="connsiteY4" fmla="*/ 217157 h 217157"/>
              <a:gd name="connsiteX5" fmla="*/ 110518 w 111384"/>
              <a:gd name="connsiteY5" fmla="*/ 216557 h 217157"/>
              <a:gd name="connsiteX6" fmla="*/ 4017 w 111384"/>
              <a:gd name="connsiteY6" fmla="*/ 39841 h 217157"/>
              <a:gd name="connsiteX7" fmla="*/ 0 w 111384"/>
              <a:gd name="connsiteY7" fmla="*/ 0 h 21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384" h="217157">
                <a:moveTo>
                  <a:pt x="0" y="0"/>
                </a:moveTo>
                <a:lnTo>
                  <a:pt x="2320" y="0"/>
                </a:lnTo>
                <a:lnTo>
                  <a:pt x="6597" y="42421"/>
                </a:lnTo>
                <a:cubicBezTo>
                  <a:pt x="13823" y="77733"/>
                  <a:pt x="27053" y="110857"/>
                  <a:pt x="45174" y="140681"/>
                </a:cubicBezTo>
                <a:lnTo>
                  <a:pt x="111384" y="217157"/>
                </a:lnTo>
                <a:lnTo>
                  <a:pt x="110518" y="216557"/>
                </a:lnTo>
                <a:cubicBezTo>
                  <a:pt x="56938" y="172338"/>
                  <a:pt x="18469" y="110464"/>
                  <a:pt x="4017" y="39841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 descr="Trụ sở hình thoi lưới trắng khổng lồ của Adidas">
            <a:extLst>
              <a:ext uri="{FF2B5EF4-FFF2-40B4-BE49-F238E27FC236}">
                <a16:creationId xmlns:a16="http://schemas.microsoft.com/office/drawing/2014/main" id="{5EE0052E-85CA-7D96-4240-E0FC8FDD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7" t="33333" r="20251" b="63270"/>
          <a:stretch>
            <a:fillRect/>
          </a:stretch>
        </p:blipFill>
        <p:spPr bwMode="auto">
          <a:xfrm>
            <a:off x="5595611" y="2882184"/>
            <a:ext cx="82824" cy="190355"/>
          </a:xfrm>
          <a:custGeom>
            <a:avLst/>
            <a:gdLst>
              <a:gd name="connsiteX0" fmla="*/ 0 w 111384"/>
              <a:gd name="connsiteY0" fmla="*/ 0 h 217157"/>
              <a:gd name="connsiteX1" fmla="*/ 2320 w 111384"/>
              <a:gd name="connsiteY1" fmla="*/ 0 h 217157"/>
              <a:gd name="connsiteX2" fmla="*/ 6597 w 111384"/>
              <a:gd name="connsiteY2" fmla="*/ 42421 h 217157"/>
              <a:gd name="connsiteX3" fmla="*/ 45174 w 111384"/>
              <a:gd name="connsiteY3" fmla="*/ 140681 h 217157"/>
              <a:gd name="connsiteX4" fmla="*/ 111384 w 111384"/>
              <a:gd name="connsiteY4" fmla="*/ 217157 h 217157"/>
              <a:gd name="connsiteX5" fmla="*/ 110518 w 111384"/>
              <a:gd name="connsiteY5" fmla="*/ 216557 h 217157"/>
              <a:gd name="connsiteX6" fmla="*/ 4017 w 111384"/>
              <a:gd name="connsiteY6" fmla="*/ 39841 h 217157"/>
              <a:gd name="connsiteX7" fmla="*/ 0 w 111384"/>
              <a:gd name="connsiteY7" fmla="*/ 0 h 21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384" h="217157">
                <a:moveTo>
                  <a:pt x="0" y="0"/>
                </a:moveTo>
                <a:lnTo>
                  <a:pt x="2320" y="0"/>
                </a:lnTo>
                <a:lnTo>
                  <a:pt x="6597" y="42421"/>
                </a:lnTo>
                <a:cubicBezTo>
                  <a:pt x="13823" y="77733"/>
                  <a:pt x="27053" y="110857"/>
                  <a:pt x="45174" y="140681"/>
                </a:cubicBezTo>
                <a:lnTo>
                  <a:pt x="111384" y="217157"/>
                </a:lnTo>
                <a:lnTo>
                  <a:pt x="110518" y="216557"/>
                </a:lnTo>
                <a:cubicBezTo>
                  <a:pt x="56938" y="172338"/>
                  <a:pt x="18469" y="110464"/>
                  <a:pt x="4017" y="39841"/>
                </a:cubicBez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25" descr="Trụ sở hình thoi lưới trắng khổng lồ của Adidas">
            <a:extLst>
              <a:ext uri="{FF2B5EF4-FFF2-40B4-BE49-F238E27FC236}">
                <a16:creationId xmlns:a16="http://schemas.microsoft.com/office/drawing/2014/main" id="{5BD664ED-E4DF-AF2D-600D-A89C6DD8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6" t="44716" r="34040" b="55221"/>
          <a:stretch>
            <a:fillRect/>
          </a:stretch>
        </p:blipFill>
        <p:spPr bwMode="auto">
          <a:xfrm>
            <a:off x="4666497" y="3520001"/>
            <a:ext cx="28816" cy="3533"/>
          </a:xfrm>
          <a:custGeom>
            <a:avLst/>
            <a:gdLst>
              <a:gd name="connsiteX0" fmla="*/ 0 w 38752"/>
              <a:gd name="connsiteY0" fmla="*/ 0 h 4031"/>
              <a:gd name="connsiteX1" fmla="*/ 38118 w 38752"/>
              <a:gd name="connsiteY1" fmla="*/ 3843 h 4031"/>
              <a:gd name="connsiteX2" fmla="*/ 38752 w 38752"/>
              <a:gd name="connsiteY2" fmla="*/ 4031 h 4031"/>
              <a:gd name="connsiteX3" fmla="*/ 0 w 38752"/>
              <a:gd name="connsiteY3" fmla="*/ 125 h 4031"/>
              <a:gd name="connsiteX4" fmla="*/ 0 w 38752"/>
              <a:gd name="connsiteY4" fmla="*/ 0 h 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52" h="4031">
                <a:moveTo>
                  <a:pt x="0" y="0"/>
                </a:moveTo>
                <a:lnTo>
                  <a:pt x="38118" y="3843"/>
                </a:lnTo>
                <a:lnTo>
                  <a:pt x="38752" y="4031"/>
                </a:lnTo>
                <a:lnTo>
                  <a:pt x="0" y="12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Trụ sở hình thoi lưới trắng khổng lồ của Adidas">
            <a:extLst>
              <a:ext uri="{FF2B5EF4-FFF2-40B4-BE49-F238E27FC236}">
                <a16:creationId xmlns:a16="http://schemas.microsoft.com/office/drawing/2014/main" id="{9F17014E-4301-BB57-7110-0379636A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63158" r="83391" b="33458"/>
          <a:stretch>
            <a:fillRect/>
          </a:stretch>
        </p:blipFill>
        <p:spPr bwMode="auto">
          <a:xfrm>
            <a:off x="1136151" y="4553373"/>
            <a:ext cx="40614" cy="189627"/>
          </a:xfrm>
          <a:custGeom>
            <a:avLst/>
            <a:gdLst>
              <a:gd name="connsiteX0" fmla="*/ 54619 w 54619"/>
              <a:gd name="connsiteY0" fmla="*/ 0 h 216326"/>
              <a:gd name="connsiteX1" fmla="*/ 26939 w 54619"/>
              <a:gd name="connsiteY1" fmla="*/ 50997 h 216326"/>
              <a:gd name="connsiteX2" fmla="*/ 2580 w 54619"/>
              <a:gd name="connsiteY2" fmla="*/ 171650 h 216326"/>
              <a:gd name="connsiteX3" fmla="*/ 7084 w 54619"/>
              <a:gd name="connsiteY3" fmla="*/ 216326 h 216326"/>
              <a:gd name="connsiteX4" fmla="*/ 4132 w 54619"/>
              <a:gd name="connsiteY4" fmla="*/ 216326 h 216326"/>
              <a:gd name="connsiteX5" fmla="*/ 0 w 54619"/>
              <a:gd name="connsiteY5" fmla="*/ 175343 h 216326"/>
              <a:gd name="connsiteX6" fmla="*/ 52937 w 54619"/>
              <a:gd name="connsiteY6" fmla="*/ 2038 h 216326"/>
              <a:gd name="connsiteX7" fmla="*/ 54619 w 54619"/>
              <a:gd name="connsiteY7" fmla="*/ 0 h 21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19" h="216326">
                <a:moveTo>
                  <a:pt x="54619" y="0"/>
                </a:moveTo>
                <a:lnTo>
                  <a:pt x="26939" y="50997"/>
                </a:lnTo>
                <a:cubicBezTo>
                  <a:pt x="11254" y="88081"/>
                  <a:pt x="2580" y="128853"/>
                  <a:pt x="2580" y="171650"/>
                </a:cubicBezTo>
                <a:lnTo>
                  <a:pt x="7084" y="216326"/>
                </a:lnTo>
                <a:lnTo>
                  <a:pt x="4132" y="216326"/>
                </a:lnTo>
                <a:lnTo>
                  <a:pt x="0" y="175343"/>
                </a:lnTo>
                <a:cubicBezTo>
                  <a:pt x="0" y="111147"/>
                  <a:pt x="19516" y="51509"/>
                  <a:pt x="52937" y="2038"/>
                </a:cubicBezTo>
                <a:lnTo>
                  <a:pt x="5461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Hình ảnh 27" descr="Trụ sở hình thoi lưới trắng khổng lồ của Adidas">
            <a:extLst>
              <a:ext uri="{FF2B5EF4-FFF2-40B4-BE49-F238E27FC236}">
                <a16:creationId xmlns:a16="http://schemas.microsoft.com/office/drawing/2014/main" id="{60DA919B-63A2-931E-A87B-2D9367C9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2" t="65118" r="52608" b="33215"/>
          <a:stretch>
            <a:fillRect/>
          </a:stretch>
        </p:blipFill>
        <p:spPr bwMode="auto">
          <a:xfrm>
            <a:off x="3365033" y="4663203"/>
            <a:ext cx="6429" cy="93383"/>
          </a:xfrm>
          <a:custGeom>
            <a:avLst/>
            <a:gdLst>
              <a:gd name="connsiteX0" fmla="*/ 7253 w 8646"/>
              <a:gd name="connsiteY0" fmla="*/ 0 h 106531"/>
              <a:gd name="connsiteX1" fmla="*/ 2580 w 8646"/>
              <a:gd name="connsiteY1" fmla="*/ 46357 h 106531"/>
              <a:gd name="connsiteX2" fmla="*/ 8646 w 8646"/>
              <a:gd name="connsiteY2" fmla="*/ 106531 h 106531"/>
              <a:gd name="connsiteX3" fmla="*/ 4132 w 8646"/>
              <a:gd name="connsiteY3" fmla="*/ 106531 h 106531"/>
              <a:gd name="connsiteX4" fmla="*/ 0 w 8646"/>
              <a:gd name="connsiteY4" fmla="*/ 65548 h 106531"/>
              <a:gd name="connsiteX5" fmla="*/ 6297 w 8646"/>
              <a:gd name="connsiteY5" fmla="*/ 3079 h 106531"/>
              <a:gd name="connsiteX6" fmla="*/ 7253 w 8646"/>
              <a:gd name="connsiteY6" fmla="*/ 0 h 10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6" h="106531">
                <a:moveTo>
                  <a:pt x="7253" y="0"/>
                </a:moveTo>
                <a:lnTo>
                  <a:pt x="2580" y="46357"/>
                </a:lnTo>
                <a:lnTo>
                  <a:pt x="8646" y="106531"/>
                </a:lnTo>
                <a:lnTo>
                  <a:pt x="4132" y="106531"/>
                </a:lnTo>
                <a:lnTo>
                  <a:pt x="0" y="65548"/>
                </a:lnTo>
                <a:cubicBezTo>
                  <a:pt x="0" y="44150"/>
                  <a:pt x="2169" y="23257"/>
                  <a:pt x="6297" y="3079"/>
                </a:cubicBezTo>
                <a:lnTo>
                  <a:pt x="7253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ình ảnh 28" descr="Trụ sở hình thoi lưới trắng khổng lồ của Adidas">
            <a:extLst>
              <a:ext uri="{FF2B5EF4-FFF2-40B4-BE49-F238E27FC236}">
                <a16:creationId xmlns:a16="http://schemas.microsoft.com/office/drawing/2014/main" id="{010F2F7F-3A41-0BD4-79F2-8B3A944B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2" t="78509" r="65287" b="21416"/>
          <a:stretch>
            <a:fillRect/>
          </a:stretch>
        </p:blipFill>
        <p:spPr bwMode="auto">
          <a:xfrm>
            <a:off x="2436738" y="5413487"/>
            <a:ext cx="30786" cy="4224"/>
          </a:xfrm>
          <a:custGeom>
            <a:avLst/>
            <a:gdLst>
              <a:gd name="connsiteX0" fmla="*/ 41401 w 41401"/>
              <a:gd name="connsiteY0" fmla="*/ 0 h 4819"/>
              <a:gd name="connsiteX1" fmla="*/ 41401 w 41401"/>
              <a:gd name="connsiteY1" fmla="*/ 645 h 4819"/>
              <a:gd name="connsiteX2" fmla="*/ 0 w 41401"/>
              <a:gd name="connsiteY2" fmla="*/ 4819 h 4819"/>
              <a:gd name="connsiteX3" fmla="*/ 3289 w 41401"/>
              <a:gd name="connsiteY3" fmla="*/ 3842 h 4819"/>
              <a:gd name="connsiteX4" fmla="*/ 41401 w 41401"/>
              <a:gd name="connsiteY4" fmla="*/ 0 h 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1" h="4819">
                <a:moveTo>
                  <a:pt x="41401" y="0"/>
                </a:moveTo>
                <a:lnTo>
                  <a:pt x="41401" y="645"/>
                </a:lnTo>
                <a:lnTo>
                  <a:pt x="0" y="4819"/>
                </a:lnTo>
                <a:lnTo>
                  <a:pt x="3289" y="3842"/>
                </a:lnTo>
                <a:lnTo>
                  <a:pt x="414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Hình ảnh 30" descr="Trụ sở hình thoi lưới trắng khổng lồ của Adidas">
            <a:extLst>
              <a:ext uri="{FF2B5EF4-FFF2-40B4-BE49-F238E27FC236}">
                <a16:creationId xmlns:a16="http://schemas.microsoft.com/office/drawing/2014/main" id="{B2D6F397-69B6-4774-B4B3-E96C5139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7" t="79478" r="34672" b="20446"/>
          <a:stretch>
            <a:fillRect/>
          </a:stretch>
        </p:blipFill>
        <p:spPr bwMode="auto">
          <a:xfrm>
            <a:off x="4619523" y="5467828"/>
            <a:ext cx="30786" cy="4224"/>
          </a:xfrm>
          <a:custGeom>
            <a:avLst/>
            <a:gdLst>
              <a:gd name="connsiteX0" fmla="*/ 41401 w 41401"/>
              <a:gd name="connsiteY0" fmla="*/ 0 h 4819"/>
              <a:gd name="connsiteX1" fmla="*/ 41401 w 41401"/>
              <a:gd name="connsiteY1" fmla="*/ 645 h 4819"/>
              <a:gd name="connsiteX2" fmla="*/ 0 w 41401"/>
              <a:gd name="connsiteY2" fmla="*/ 4819 h 4819"/>
              <a:gd name="connsiteX3" fmla="*/ 3289 w 41401"/>
              <a:gd name="connsiteY3" fmla="*/ 3842 h 4819"/>
              <a:gd name="connsiteX4" fmla="*/ 41401 w 41401"/>
              <a:gd name="connsiteY4" fmla="*/ 0 h 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1" h="4819">
                <a:moveTo>
                  <a:pt x="41401" y="0"/>
                </a:moveTo>
                <a:lnTo>
                  <a:pt x="41401" y="645"/>
                </a:lnTo>
                <a:lnTo>
                  <a:pt x="0" y="4819"/>
                </a:lnTo>
                <a:lnTo>
                  <a:pt x="3289" y="3842"/>
                </a:lnTo>
                <a:lnTo>
                  <a:pt x="414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Hình ảnh 34" descr="Trụ sở hình thoi lưới trắng khổng lồ của Adidas">
            <a:extLst>
              <a:ext uri="{FF2B5EF4-FFF2-40B4-BE49-F238E27FC236}">
                <a16:creationId xmlns:a16="http://schemas.microsoft.com/office/drawing/2014/main" id="{09AC9B84-FB40-D054-07D2-0592ABE6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6" t="100000" r="4056" b="-649"/>
          <a:stretch>
            <a:fillRect/>
          </a:stretch>
        </p:blipFill>
        <p:spPr bwMode="auto">
          <a:xfrm>
            <a:off x="4666497" y="6617699"/>
            <a:ext cx="2166596" cy="36361"/>
          </a:xfrm>
          <a:custGeom>
            <a:avLst/>
            <a:gdLst>
              <a:gd name="connsiteX0" fmla="*/ 0 w 2913682"/>
              <a:gd name="connsiteY0" fmla="*/ 0 h 41481"/>
              <a:gd name="connsiteX1" fmla="*/ 2913682 w 2913682"/>
              <a:gd name="connsiteY1" fmla="*/ 0 h 41481"/>
              <a:gd name="connsiteX2" fmla="*/ 2913682 w 2913682"/>
              <a:gd name="connsiteY2" fmla="*/ 41481 h 41481"/>
              <a:gd name="connsiteX3" fmla="*/ 0 w 2913682"/>
              <a:gd name="connsiteY3" fmla="*/ 41481 h 41481"/>
              <a:gd name="connsiteX4" fmla="*/ 0 w 2913682"/>
              <a:gd name="connsiteY4" fmla="*/ 0 h 4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3682" h="41481">
                <a:moveTo>
                  <a:pt x="0" y="0"/>
                </a:moveTo>
                <a:lnTo>
                  <a:pt x="2913682" y="0"/>
                </a:lnTo>
                <a:lnTo>
                  <a:pt x="2913682" y="41481"/>
                </a:lnTo>
                <a:lnTo>
                  <a:pt x="0" y="414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8C472B66-FA48-1E14-F05E-346BA3E296CD}"/>
              </a:ext>
            </a:extLst>
          </p:cNvPr>
          <p:cNvSpPr txBox="1"/>
          <p:nvPr/>
        </p:nvSpPr>
        <p:spPr>
          <a:xfrm>
            <a:off x="3059797" y="1516047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CCBC7C49-9641-956F-F84B-1BF6B68739E7}"/>
              </a:ext>
            </a:extLst>
          </p:cNvPr>
          <p:cNvSpPr txBox="1"/>
          <p:nvPr/>
        </p:nvSpPr>
        <p:spPr>
          <a:xfrm>
            <a:off x="5201447" y="1513340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2</a:t>
            </a:r>
          </a:p>
          <a:p>
            <a:pPr algn="ctr"/>
            <a:endParaRPr lang="en-US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0C064098-2EC4-B328-C3C0-469533D304A3}"/>
              </a:ext>
            </a:extLst>
          </p:cNvPr>
          <p:cNvSpPr txBox="1"/>
          <p:nvPr/>
        </p:nvSpPr>
        <p:spPr>
          <a:xfrm>
            <a:off x="880308" y="3204959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47288BDF-97A3-F8B1-AC36-908AC7A79495}"/>
              </a:ext>
            </a:extLst>
          </p:cNvPr>
          <p:cNvSpPr txBox="1"/>
          <p:nvPr/>
        </p:nvSpPr>
        <p:spPr>
          <a:xfrm>
            <a:off x="3034381" y="3139442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4</a:t>
            </a:r>
          </a:p>
          <a:p>
            <a:pPr algn="ctr"/>
            <a:endParaRPr lang="en-US"/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891F7595-6BFA-D21C-556E-56F4FE3062D6}"/>
              </a:ext>
            </a:extLst>
          </p:cNvPr>
          <p:cNvSpPr txBox="1"/>
          <p:nvPr/>
        </p:nvSpPr>
        <p:spPr>
          <a:xfrm>
            <a:off x="828765" y="5093736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5</a:t>
            </a:r>
          </a:p>
          <a:p>
            <a:pPr algn="ctr"/>
            <a:endParaRPr lang="en-US"/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5F06D98A-C3E0-8B8F-F33C-6F7CBAEF7099}"/>
              </a:ext>
            </a:extLst>
          </p:cNvPr>
          <p:cNvSpPr txBox="1"/>
          <p:nvPr/>
        </p:nvSpPr>
        <p:spPr>
          <a:xfrm>
            <a:off x="5210518" y="5241532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6</a:t>
            </a:r>
          </a:p>
          <a:p>
            <a:pPr algn="ctr"/>
            <a:endParaRPr lang="en-US"/>
          </a:p>
        </p:txBody>
      </p:sp>
      <p:sp>
        <p:nvSpPr>
          <p:cNvPr id="1034" name="Hộp Văn bản 1033">
            <a:extLst>
              <a:ext uri="{FF2B5EF4-FFF2-40B4-BE49-F238E27FC236}">
                <a16:creationId xmlns:a16="http://schemas.microsoft.com/office/drawing/2014/main" id="{8C2CF1F4-BA70-062B-7583-10935686D532}"/>
              </a:ext>
            </a:extLst>
          </p:cNvPr>
          <p:cNvSpPr txBox="1"/>
          <p:nvPr/>
        </p:nvSpPr>
        <p:spPr>
          <a:xfrm>
            <a:off x="281602" y="184293"/>
            <a:ext cx="655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#9Slide07 IcielCadena" panose="02000503000000020004" pitchFamily="2" charset="0"/>
              </a:rPr>
              <a:t>THỬ TÀI GHÉP TRANH</a:t>
            </a:r>
          </a:p>
        </p:txBody>
      </p:sp>
    </p:spTree>
    <p:extLst>
      <p:ext uri="{BB962C8B-B14F-4D97-AF65-F5344CB8AC3E}">
        <p14:creationId xmlns:p14="http://schemas.microsoft.com/office/powerpoint/2010/main" val="368154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5346403-2D1B-589D-A9C3-4017564F7FE7}"/>
              </a:ext>
            </a:extLst>
          </p:cNvPr>
          <p:cNvGrpSpPr/>
          <p:nvPr/>
        </p:nvGrpSpPr>
        <p:grpSpPr>
          <a:xfrm>
            <a:off x="3660133" y="2426261"/>
            <a:ext cx="4002250" cy="3314536"/>
            <a:chOff x="-578052" y="0"/>
            <a:chExt cx="7592373" cy="603810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3B558BC-E5D2-0125-06C3-E09176AA9F58}"/>
                </a:ext>
              </a:extLst>
            </p:cNvPr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EB82DCAC-0AE9-354A-DF6F-F830483FE023}"/>
                  </a:ext>
                </a:extLst>
              </p:cNvPr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45FCB3-7418-462D-500B-CC4365C5500A}"/>
                </a:ext>
              </a:extLst>
            </p:cNvPr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772CF9-1F16-2EB4-4EDB-2BB09CC21637}"/>
                </a:ext>
              </a:extLst>
            </p:cNvPr>
            <p:cNvSpPr txBox="1"/>
            <p:nvPr/>
          </p:nvSpPr>
          <p:spPr>
            <a:xfrm>
              <a:off x="-322772" y="2112706"/>
              <a:ext cx="7072813" cy="37193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Hoàn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tập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SGK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tập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E681374F-B90C-2B89-EEE7-DE108B82354E}"/>
              </a:ext>
            </a:extLst>
          </p:cNvPr>
          <p:cNvGrpSpPr/>
          <p:nvPr/>
        </p:nvGrpSpPr>
        <p:grpSpPr>
          <a:xfrm>
            <a:off x="7777200" y="2411222"/>
            <a:ext cx="3153863" cy="3628071"/>
            <a:chOff x="435697" y="-30078"/>
            <a:chExt cx="6307725" cy="6609274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3E5111B4-8561-9E75-FA18-783387C78313}"/>
                </a:ext>
              </a:extLst>
            </p:cNvPr>
            <p:cNvGrpSpPr/>
            <p:nvPr/>
          </p:nvGrpSpPr>
          <p:grpSpPr>
            <a:xfrm>
              <a:off x="435697" y="-30078"/>
              <a:ext cx="6307725" cy="6038106"/>
              <a:chOff x="110538" y="-7631"/>
              <a:chExt cx="1600293" cy="1531890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A65006AA-AF86-86F3-7F09-9FBC0F022523}"/>
                  </a:ext>
                </a:extLst>
              </p:cNvPr>
              <p:cNvSpPr/>
              <p:nvPr/>
            </p:nvSpPr>
            <p:spPr>
              <a:xfrm>
                <a:off x="110538" y="-7631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56D7B1-C1A0-C05A-D043-9556CB4B0AED}"/>
                </a:ext>
              </a:extLst>
            </p:cNvPr>
            <p:cNvSpPr txBox="1"/>
            <p:nvPr/>
          </p:nvSpPr>
          <p:spPr>
            <a:xfrm>
              <a:off x="946631" y="1237656"/>
              <a:ext cx="3966407" cy="7950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A700AC-7553-DBD0-F6EF-6B818C55E2D4}"/>
                </a:ext>
              </a:extLst>
            </p:cNvPr>
            <p:cNvSpPr txBox="1"/>
            <p:nvPr/>
          </p:nvSpPr>
          <p:spPr>
            <a:xfrm>
              <a:off x="496467" y="1567182"/>
              <a:ext cx="6074719" cy="5012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Thiết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kế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Infographic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học</a:t>
              </a:r>
              <a:endParaRPr lang="en-US" sz="2800" dirty="0">
                <a:solidFill>
                  <a:srgbClr val="000000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Chuẩn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bị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mới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  “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7.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vuông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64A173BC-2B06-07AB-89DC-BD8BBA296DD1}"/>
              </a:ext>
            </a:extLst>
          </p:cNvPr>
          <p:cNvGrpSpPr/>
          <p:nvPr/>
        </p:nvGrpSpPr>
        <p:grpSpPr>
          <a:xfrm>
            <a:off x="403239" y="2426261"/>
            <a:ext cx="3153863" cy="3314536"/>
            <a:chOff x="0" y="0"/>
            <a:chExt cx="6307725" cy="6038106"/>
          </a:xfrm>
        </p:grpSpPr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34BD8F93-37B6-F180-15AE-73A433F43976}"/>
                </a:ext>
              </a:extLst>
            </p:cNvPr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526C9415-4596-B8FE-1245-FFD5A19E8A34}"/>
                  </a:ext>
                </a:extLst>
              </p:cNvPr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B1551D-2DFF-B0E4-FF9B-8134DFC72460}"/>
                </a:ext>
              </a:extLst>
            </p:cNvPr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0DEEF5-AB3F-CAE7-B0B6-AABCA64E757F}"/>
                </a:ext>
              </a:extLst>
            </p:cNvPr>
            <p:cNvSpPr txBox="1"/>
            <p:nvPr/>
          </p:nvSpPr>
          <p:spPr>
            <a:xfrm>
              <a:off x="1106520" y="2032744"/>
              <a:ext cx="4414467" cy="2426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Ôn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kiến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bài</a:t>
              </a:r>
              <a:endParaRPr lang="en-US" sz="2800" dirty="0">
                <a:solidFill>
                  <a:srgbClr val="000000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1D42F563-8CFE-D1BD-B4AC-ABCFD32B591E}"/>
              </a:ext>
            </a:extLst>
          </p:cNvPr>
          <p:cNvGrpSpPr/>
          <p:nvPr/>
        </p:nvGrpSpPr>
        <p:grpSpPr>
          <a:xfrm>
            <a:off x="1417067" y="1863157"/>
            <a:ext cx="1126208" cy="1126208"/>
            <a:chOff x="0" y="0"/>
            <a:chExt cx="6350000" cy="63500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B9AA0EB-AD16-7704-B601-4A482000762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:a16="http://schemas.microsoft.com/office/drawing/2014/main" id="{6B3A8033-4915-07FB-6E63-21CA8A842646}"/>
              </a:ext>
            </a:extLst>
          </p:cNvPr>
          <p:cNvGrpSpPr/>
          <p:nvPr/>
        </p:nvGrpSpPr>
        <p:grpSpPr>
          <a:xfrm>
            <a:off x="8573179" y="1863157"/>
            <a:ext cx="1126208" cy="1126208"/>
            <a:chOff x="0" y="0"/>
            <a:chExt cx="6350000" cy="6350000"/>
          </a:xfrm>
        </p:grpSpPr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094B6C53-0029-B38D-6384-4BCBC920F44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1">
            <a:extLst>
              <a:ext uri="{FF2B5EF4-FFF2-40B4-BE49-F238E27FC236}">
                <a16:creationId xmlns:a16="http://schemas.microsoft.com/office/drawing/2014/main" id="{C92A06B1-A731-3472-4863-D8E2F5470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05200" y="2180885"/>
            <a:ext cx="395525" cy="592749"/>
          </a:xfrm>
          <a:prstGeom prst="rect">
            <a:avLst/>
          </a:prstGeom>
        </p:spPr>
      </p:pic>
      <p:grpSp>
        <p:nvGrpSpPr>
          <p:cNvPr id="24" name="Group 22">
            <a:extLst>
              <a:ext uri="{FF2B5EF4-FFF2-40B4-BE49-F238E27FC236}">
                <a16:creationId xmlns:a16="http://schemas.microsoft.com/office/drawing/2014/main" id="{84C767B2-2EA9-C735-B203-288897CA32EE}"/>
              </a:ext>
            </a:extLst>
          </p:cNvPr>
          <p:cNvGrpSpPr/>
          <p:nvPr/>
        </p:nvGrpSpPr>
        <p:grpSpPr>
          <a:xfrm>
            <a:off x="4962987" y="1863157"/>
            <a:ext cx="1126208" cy="1126208"/>
            <a:chOff x="0" y="0"/>
            <a:chExt cx="6350000" cy="6350000"/>
          </a:xfrm>
        </p:grpSpPr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70D4268-3450-BFFC-2CC8-A00803710AD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4">
            <a:extLst>
              <a:ext uri="{FF2B5EF4-FFF2-40B4-BE49-F238E27FC236}">
                <a16:creationId xmlns:a16="http://schemas.microsoft.com/office/drawing/2014/main" id="{D0FCB92D-F1AC-0359-2545-402DACFFD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87698" y="2148490"/>
            <a:ext cx="536557" cy="525826"/>
          </a:xfrm>
          <a:prstGeom prst="rect">
            <a:avLst/>
          </a:prstGeom>
        </p:spPr>
      </p:pic>
      <p:pic>
        <p:nvPicPr>
          <p:cNvPr id="27" name="Picture 25">
            <a:extLst>
              <a:ext uri="{FF2B5EF4-FFF2-40B4-BE49-F238E27FC236}">
                <a16:creationId xmlns:a16="http://schemas.microsoft.com/office/drawing/2014/main" id="{E454607C-FF70-CBB3-A7D7-E8913929AF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5294" y="2061318"/>
            <a:ext cx="429753" cy="564114"/>
          </a:xfrm>
          <a:prstGeom prst="rect">
            <a:avLst/>
          </a:prstGeom>
        </p:spPr>
      </p:pic>
      <p:sp>
        <p:nvSpPr>
          <p:cNvPr id="28" name="TextBox 26">
            <a:extLst>
              <a:ext uri="{FF2B5EF4-FFF2-40B4-BE49-F238E27FC236}">
                <a16:creationId xmlns:a16="http://schemas.microsoft.com/office/drawing/2014/main" id="{B61CE87D-DE11-338F-701F-F0589479B8A0}"/>
              </a:ext>
            </a:extLst>
          </p:cNvPr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#9Slide03 SFU Helvetica Black" panose="00000900000000000000" pitchFamily="2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9" name="AutoShape 27">
            <a:extLst>
              <a:ext uri="{FF2B5EF4-FFF2-40B4-BE49-F238E27FC236}">
                <a16:creationId xmlns:a16="http://schemas.microsoft.com/office/drawing/2014/main" id="{52D921E0-C611-86F8-84A9-DDE9DF0BC951}"/>
              </a:ext>
            </a:extLst>
          </p:cNvPr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Picture 28">
            <a:extLst>
              <a:ext uri="{FF2B5EF4-FFF2-40B4-BE49-F238E27FC236}">
                <a16:creationId xmlns:a16="http://schemas.microsoft.com/office/drawing/2014/main" id="{6BB7A679-6689-03D6-9A52-754CD32C6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70962" y="3508939"/>
            <a:ext cx="1893759" cy="5510939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3D91A5CA-966B-266F-0DE9-1521681D998E}"/>
              </a:ext>
            </a:extLst>
          </p:cNvPr>
          <p:cNvSpPr txBox="1"/>
          <p:nvPr/>
        </p:nvSpPr>
        <p:spPr>
          <a:xfrm>
            <a:off x="7694908" y="3124773"/>
            <a:ext cx="3037360" cy="56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2FB940-043D-42AC-7A6A-3CE86A62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45CDA7-6F71-B892-A977-CFAA22D4A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49A5-0873-54C1-3C03-18BCAEAF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363CE9F7-A399-4886-4BC1-C6230A3C6964}"/>
              </a:ext>
            </a:extLst>
          </p:cNvPr>
          <p:cNvSpPr/>
          <p:nvPr/>
        </p:nvSpPr>
        <p:spPr>
          <a:xfrm>
            <a:off x="703100" y="327137"/>
            <a:ext cx="1585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endParaRPr lang="zh-CN" altLang="en-US" sz="3200" b="1" u="sng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53543A9F-BE9A-4463-B000-BFDDAD21836A}"/>
              </a:ext>
            </a:extLst>
          </p:cNvPr>
          <p:cNvSpPr/>
          <p:nvPr/>
        </p:nvSpPr>
        <p:spPr>
          <a:xfrm>
            <a:off x="216976" y="831339"/>
            <a:ext cx="11798043" cy="23324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4C629B7-43AC-CD1C-4D1E-F36EB026683D}"/>
                  </a:ext>
                </a:extLst>
              </p:cNvPr>
              <p:cNvSpPr/>
              <p:nvPr/>
            </p:nvSpPr>
            <p:spPr>
              <a:xfrm>
                <a:off x="216977" y="1100410"/>
                <a:ext cx="11798042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Aft>
                    <a:spcPct val="0"/>
                  </a:spcAft>
                </a:pPr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nằm giữa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Q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ua</m:t>
                    </m:r>
                    <m:r>
                      <a:rPr lang="en-US" alt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kẻ đường thẳng song song với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cắt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Q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ua</m:t>
                    </m:r>
                    <m:r>
                      <a:rPr lang="en-US" alt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kẻ đường thẳng song song với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cắt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</a:t>
                </a:r>
              </a:p>
              <a:p>
                <a:pPr lvl="0" algn="just" eaLnBrk="0" fontAlgn="base" hangingPunct="0">
                  <a:spcAft>
                    <a:spcPct val="0"/>
                  </a:spcAft>
                </a:pPr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Tứ giác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𝐷𝑀𝐸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gì?</a:t>
                </a:r>
              </a:p>
              <a:p>
                <a:pPr lvl="0" algn="just" eaLnBrk="0" fontAlgn="base" hangingPunct="0">
                  <a:spcAft>
                    <a:spcPct val="0"/>
                  </a:spcAft>
                </a:pPr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Điểm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nằm vị trí nào trên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𝐴𝐷𝑀𝐸</m:t>
                    </m:r>
                  </m:oMath>
                </a14:m>
                <a:r>
                  <a:rPr lang="en-US" alt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thoi.</a:t>
                </a:r>
                <a:endPara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4C629B7-43AC-CD1C-4D1E-F36EB0266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77" y="1100410"/>
                <a:ext cx="11798042" cy="1815882"/>
              </a:xfrm>
              <a:prstGeom prst="rect">
                <a:avLst/>
              </a:prstGeom>
              <a:blipFill>
                <a:blip r:embed="rId2"/>
                <a:stretch>
                  <a:fillRect l="-1085" t="-3704" r="-1034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A0290C4-F87A-863E-C1CC-004C2990EBEB}"/>
                  </a:ext>
                </a:extLst>
              </p:cNvPr>
              <p:cNvSpPr txBox="1"/>
              <p:nvPr/>
            </p:nvSpPr>
            <p:spPr>
              <a:xfrm>
                <a:off x="458360" y="3111790"/>
                <a:ext cx="608025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tứ giác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𝐴𝐷𝑀𝐸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	</a:t>
                </a:r>
              </a:p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𝑀𝐸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// 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𝑀𝐸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// 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// 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𝐴𝐸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// 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𝐷𝑀𝐸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bình hành. 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A0290C4-F87A-863E-C1CC-004C2990E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60" y="3111790"/>
                <a:ext cx="6080250" cy="1815882"/>
              </a:xfrm>
              <a:prstGeom prst="rect">
                <a:avLst/>
              </a:prstGeom>
              <a:blipFill>
                <a:blip r:embed="rId3"/>
                <a:stretch>
                  <a:fillRect l="-2004" t="-335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Nhóm 8">
            <a:extLst>
              <a:ext uri="{FF2B5EF4-FFF2-40B4-BE49-F238E27FC236}">
                <a16:creationId xmlns:a16="http://schemas.microsoft.com/office/drawing/2014/main" id="{BB9A6FEA-E1E8-C2BD-ACF3-88E03143405A}"/>
              </a:ext>
            </a:extLst>
          </p:cNvPr>
          <p:cNvGrpSpPr/>
          <p:nvPr/>
        </p:nvGrpSpPr>
        <p:grpSpPr>
          <a:xfrm>
            <a:off x="479534" y="4906871"/>
            <a:ext cx="7889549" cy="1384995"/>
            <a:chOff x="479534" y="4906871"/>
            <a:chExt cx="7889549" cy="138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09F3280-2D24-37C0-5C25-4FB47EA6370E}"/>
                    </a:ext>
                  </a:extLst>
                </p:cNvPr>
                <p:cNvSpPr txBox="1"/>
                <p:nvPr/>
              </p:nvSpPr>
              <p:spPr>
                <a:xfrm>
                  <a:off x="479534" y="4906871"/>
                  <a:ext cx="7641578" cy="13849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2800" b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Hình bình hành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𝐴𝐷𝑀𝐸</m:t>
                      </m:r>
                    </m:oMath>
                  </a14:m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 hình thoi khi và chỉ khi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𝐴𝑀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 phân giác của  </a:t>
                  </a:r>
                </a:p>
                <a:p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Vậy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</m:oMath>
                  </a14:m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nằm trên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BC</m:t>
                      </m:r>
                    </m:oMath>
                  </a14:m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sao cho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</m:oMath>
                  </a14:m>
                  <a:r>
                    <a:rPr lang="en-US" alt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 phân giác của   </a:t>
                  </a:r>
                  <a:endPara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09F3280-2D24-37C0-5C25-4FB47EA63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34" y="4906871"/>
                  <a:ext cx="7641578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676" t="-4846" r="-2474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Đối tượng 6">
                  <a:extLst>
                    <a:ext uri="{FF2B5EF4-FFF2-40B4-BE49-F238E27FC236}">
                      <a16:creationId xmlns:a16="http://schemas.microsoft.com/office/drawing/2014/main" id="{97489B54-8BB4-25E5-E6C7-5F700F0902D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20127251"/>
                    </p:ext>
                  </p:extLst>
                </p:nvPr>
              </p:nvGraphicFramePr>
              <p:xfrm>
                <a:off x="7649273" y="5779794"/>
                <a:ext cx="719810" cy="46273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355320" imgH="228600" progId="Equation.DSMT4">
                        <p:embed/>
                      </p:oleObj>
                    </mc:Choice>
                    <mc:Fallback>
                      <p:oleObj name="Equation" r:id="rId5" imgW="355320" imgH="228600" progId="Equation.DSMT4">
                        <p:embed/>
                        <p:pic>
                          <p:nvPicPr>
                            <p:cNvPr id="7" name="Đối tượng 6">
                              <a:extLst>
                                <a:ext uri="{FF2B5EF4-FFF2-40B4-BE49-F238E27FC236}">
                                  <a16:creationId xmlns:a16="http://schemas.microsoft.com/office/drawing/2014/main" id="{97489B54-8BB4-25E5-E6C7-5F700F0902D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649273" y="5779794"/>
                              <a:ext cx="719810" cy="46273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Đối tượng 6">
                  <a:extLst>
                    <a:ext uri="{FF2B5EF4-FFF2-40B4-BE49-F238E27FC236}">
                      <a16:creationId xmlns:a16="http://schemas.microsoft.com/office/drawing/2014/main" id="{97489B54-8BB4-25E5-E6C7-5F700F0902D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420127251"/>
                    </p:ext>
                  </p:extLst>
                </p:nvPr>
              </p:nvGraphicFramePr>
              <p:xfrm>
                <a:off x="7649273" y="5779794"/>
                <a:ext cx="719810" cy="46273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355320" imgH="228600" progId="Equation.DSMT4">
                        <p:embed/>
                      </p:oleObj>
                    </mc:Choice>
                    <mc:Fallback>
                      <p:oleObj name="Equation" r:id="rId7" imgW="355320" imgH="228600" progId="Equation.DSMT4">
                        <p:embed/>
                        <p:pic>
                          <p:nvPicPr>
                            <p:cNvPr id="7" name="Đối tượng 6">
                              <a:extLst>
                                <a:ext uri="{FF2B5EF4-FFF2-40B4-BE49-F238E27FC236}">
                                  <a16:creationId xmlns:a16="http://schemas.microsoft.com/office/drawing/2014/main" id="{97489B54-8BB4-25E5-E6C7-5F700F0902D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649273" y="5779794"/>
                              <a:ext cx="719810" cy="46273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Đối tượng 7">
                  <a:extLst>
                    <a:ext uri="{FF2B5EF4-FFF2-40B4-BE49-F238E27FC236}">
                      <a16:creationId xmlns:a16="http://schemas.microsoft.com/office/drawing/2014/main" id="{6C35EFD1-8BCA-B162-8F0F-9A3520CE209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02218047"/>
                    </p:ext>
                  </p:extLst>
                </p:nvPr>
              </p:nvGraphicFramePr>
              <p:xfrm>
                <a:off x="3581186" y="5352890"/>
                <a:ext cx="719137" cy="4619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9" imgW="355320" imgH="228600" progId="Equation.DSMT4">
                        <p:embed/>
                      </p:oleObj>
                    </mc:Choice>
                    <mc:Fallback>
                      <p:oleObj name="Equation" r:id="rId9" imgW="355320" imgH="228600" progId="Equation.DSMT4">
                        <p:embed/>
                        <p:pic>
                          <p:nvPicPr>
                            <p:cNvPr id="8" name="Đối tượng 7">
                              <a:extLst>
                                <a:ext uri="{FF2B5EF4-FFF2-40B4-BE49-F238E27FC236}">
                                  <a16:creationId xmlns:a16="http://schemas.microsoft.com/office/drawing/2014/main" id="{6C35EFD1-8BCA-B162-8F0F-9A3520CE209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81186" y="5352890"/>
                              <a:ext cx="719137" cy="4619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Đối tượng 7">
                  <a:extLst>
                    <a:ext uri="{FF2B5EF4-FFF2-40B4-BE49-F238E27FC236}">
                      <a16:creationId xmlns:a16="http://schemas.microsoft.com/office/drawing/2014/main" id="{6C35EFD1-8BCA-B162-8F0F-9A3520CE209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02218047"/>
                    </p:ext>
                  </p:extLst>
                </p:nvPr>
              </p:nvGraphicFramePr>
              <p:xfrm>
                <a:off x="3581186" y="5352890"/>
                <a:ext cx="719137" cy="4619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1" imgW="355320" imgH="228600" progId="Equation.DSMT4">
                        <p:embed/>
                      </p:oleObj>
                    </mc:Choice>
                    <mc:Fallback>
                      <p:oleObj name="Equation" r:id="rId11" imgW="355320" imgH="228600" progId="Equation.DSMT4">
                        <p:embed/>
                        <p:pic>
                          <p:nvPicPr>
                            <p:cNvPr id="8" name="Đối tượng 7">
                              <a:extLst>
                                <a:ext uri="{FF2B5EF4-FFF2-40B4-BE49-F238E27FC236}">
                                  <a16:creationId xmlns:a16="http://schemas.microsoft.com/office/drawing/2014/main" id="{6C35EFD1-8BCA-B162-8F0F-9A3520CE209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81186" y="5352890"/>
                              <a:ext cx="719137" cy="4619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D804975-8514-D740-F883-C7CB37B2E1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1962" y="3248985"/>
            <a:ext cx="3270504" cy="2764536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1D0BA26F-6E56-B376-14DF-43D63BAF6136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8C7F873-0F47-92C0-7FE2-CF806F815260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905E379E-D17D-8444-E06F-6E17E5EAB884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DB9B9F17-4151-49C2-19D3-2022204D0D50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F7933C83-1C4D-FE91-A849-92BA5612E974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800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20">
            <a:extLst>
              <a:ext uri="{FF2B5EF4-FFF2-40B4-BE49-F238E27FC236}">
                <a16:creationId xmlns:a16="http://schemas.microsoft.com/office/drawing/2014/main" id="{8BDD825B-801C-9862-76BC-0041C95A2DD7}"/>
              </a:ext>
            </a:extLst>
          </p:cNvPr>
          <p:cNvGrpSpPr/>
          <p:nvPr/>
        </p:nvGrpSpPr>
        <p:grpSpPr>
          <a:xfrm>
            <a:off x="774915" y="52134"/>
            <a:ext cx="11078645" cy="6602378"/>
            <a:chOff x="3113247" y="52134"/>
            <a:chExt cx="8740313" cy="6602378"/>
          </a:xfrm>
        </p:grpSpPr>
        <p:pic>
          <p:nvPicPr>
            <p:cNvPr id="4" name="Picture 20" descr="Cover">
              <a:extLst>
                <a:ext uri="{FF2B5EF4-FFF2-40B4-BE49-F238E27FC236}">
                  <a16:creationId xmlns:a16="http://schemas.microsoft.com/office/drawing/2014/main" id="{B006CED4-7442-D12C-5B44-275DEC6AA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796" y="4775586"/>
              <a:ext cx="4333234" cy="187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9" descr="Cover">
              <a:extLst>
                <a:ext uri="{FF2B5EF4-FFF2-40B4-BE49-F238E27FC236}">
                  <a16:creationId xmlns:a16="http://schemas.microsoft.com/office/drawing/2014/main" id="{5DFA8321-D3C8-6885-267A-C8C13133A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071" y="4775041"/>
              <a:ext cx="3075326" cy="108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 descr="Cover">
              <a:extLst>
                <a:ext uri="{FF2B5EF4-FFF2-40B4-BE49-F238E27FC236}">
                  <a16:creationId xmlns:a16="http://schemas.microsoft.com/office/drawing/2014/main" id="{1D7F8792-9EE9-82B9-8FEA-5BBA175B8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734" y="4552664"/>
              <a:ext cx="3069376" cy="71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Cover">
              <a:extLst>
                <a:ext uri="{FF2B5EF4-FFF2-40B4-BE49-F238E27FC236}">
                  <a16:creationId xmlns:a16="http://schemas.microsoft.com/office/drawing/2014/main" id="{510C616F-A97B-ED9C-1377-BF04ADFB8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568" y="3896727"/>
              <a:ext cx="4487992" cy="108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Cover">
              <a:extLst>
                <a:ext uri="{FF2B5EF4-FFF2-40B4-BE49-F238E27FC236}">
                  <a16:creationId xmlns:a16="http://schemas.microsoft.com/office/drawing/2014/main" id="{67635436-9F8E-B733-7628-84F59D06B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430" y="4403863"/>
              <a:ext cx="3291591" cy="662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" descr="Cover">
              <a:extLst>
                <a:ext uri="{FF2B5EF4-FFF2-40B4-BE49-F238E27FC236}">
                  <a16:creationId xmlns:a16="http://schemas.microsoft.com/office/drawing/2014/main" id="{7B9EFF42-2F93-9514-26D3-FCB8D5A34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893" y="3210985"/>
              <a:ext cx="3204291" cy="662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Cover">
              <a:extLst>
                <a:ext uri="{FF2B5EF4-FFF2-40B4-BE49-F238E27FC236}">
                  <a16:creationId xmlns:a16="http://schemas.microsoft.com/office/drawing/2014/main" id="{0323674A-2625-0B44-4EBC-78A179BA8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790" y="2501323"/>
              <a:ext cx="3690394" cy="119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3" descr="Cover">
              <a:extLst>
                <a:ext uri="{FF2B5EF4-FFF2-40B4-BE49-F238E27FC236}">
                  <a16:creationId xmlns:a16="http://schemas.microsoft.com/office/drawing/2014/main" id="{E34BF60B-F00A-36EF-2DBE-26750A4AC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429" y="3014051"/>
              <a:ext cx="1575360" cy="67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Cover">
              <a:extLst>
                <a:ext uri="{FF2B5EF4-FFF2-40B4-BE49-F238E27FC236}">
                  <a16:creationId xmlns:a16="http://schemas.microsoft.com/office/drawing/2014/main" id="{AC901D11-1B71-7366-5D64-2A5269A14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568" y="1900039"/>
              <a:ext cx="3353098" cy="817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Cover">
              <a:extLst>
                <a:ext uri="{FF2B5EF4-FFF2-40B4-BE49-F238E27FC236}">
                  <a16:creationId xmlns:a16="http://schemas.microsoft.com/office/drawing/2014/main" id="{66AF5CFD-C365-2E27-6FEC-55ED9EA0A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330" y="2349724"/>
              <a:ext cx="1210290" cy="966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Cover">
              <a:extLst>
                <a:ext uri="{FF2B5EF4-FFF2-40B4-BE49-F238E27FC236}">
                  <a16:creationId xmlns:a16="http://schemas.microsoft.com/office/drawing/2014/main" id="{5E59F899-BDB4-F545-362A-D22D5BA99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568" y="1365047"/>
              <a:ext cx="3027710" cy="57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Cover">
              <a:extLst>
                <a:ext uri="{FF2B5EF4-FFF2-40B4-BE49-F238E27FC236}">
                  <a16:creationId xmlns:a16="http://schemas.microsoft.com/office/drawing/2014/main" id="{CCC89873-0B73-EE71-1EE3-301DE25F4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121" y="894408"/>
              <a:ext cx="2718191" cy="966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Cover">
              <a:extLst>
                <a:ext uri="{FF2B5EF4-FFF2-40B4-BE49-F238E27FC236}">
                  <a16:creationId xmlns:a16="http://schemas.microsoft.com/office/drawing/2014/main" id="{30752553-ECBB-A0B1-8931-A99CFB124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5566" y="1513631"/>
              <a:ext cx="1109102" cy="17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7" descr="Cover">
              <a:extLst>
                <a:ext uri="{FF2B5EF4-FFF2-40B4-BE49-F238E27FC236}">
                  <a16:creationId xmlns:a16="http://schemas.microsoft.com/office/drawing/2014/main" id="{D0F5ECB7-A8C4-84A7-60FE-F08AEE74E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548" y="2832847"/>
              <a:ext cx="2609068" cy="2033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over">
              <a:extLst>
                <a:ext uri="{FF2B5EF4-FFF2-40B4-BE49-F238E27FC236}">
                  <a16:creationId xmlns:a16="http://schemas.microsoft.com/office/drawing/2014/main" id="{62745F2E-7605-781D-45E4-5A2FCB4AA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277" y="52134"/>
              <a:ext cx="3630870" cy="106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over">
              <a:extLst>
                <a:ext uri="{FF2B5EF4-FFF2-40B4-BE49-F238E27FC236}">
                  <a16:creationId xmlns:a16="http://schemas.microsoft.com/office/drawing/2014/main" id="{394413B5-A1C6-A307-DD38-A029857C1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726" y="744515"/>
              <a:ext cx="2853110" cy="414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Diamond 44">
              <a:extLst>
                <a:ext uri="{FF2B5EF4-FFF2-40B4-BE49-F238E27FC236}">
                  <a16:creationId xmlns:a16="http://schemas.microsoft.com/office/drawing/2014/main" id="{590A4699-1332-8050-C9CD-255B0BC8F541}"/>
                </a:ext>
              </a:extLst>
            </p:cNvPr>
            <p:cNvSpPr/>
            <p:nvPr/>
          </p:nvSpPr>
          <p:spPr>
            <a:xfrm>
              <a:off x="3113247" y="3362215"/>
              <a:ext cx="2458886" cy="1906702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621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A96E-FD4E-290D-4810-0757C40A7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ình tự do: Hình 29">
            <a:extLst>
              <a:ext uri="{FF2B5EF4-FFF2-40B4-BE49-F238E27FC236}">
                <a16:creationId xmlns:a16="http://schemas.microsoft.com/office/drawing/2014/main" id="{8C73C492-E95C-FE92-8192-51D846B42590}"/>
              </a:ext>
            </a:extLst>
          </p:cNvPr>
          <p:cNvSpPr/>
          <p:nvPr/>
        </p:nvSpPr>
        <p:spPr>
          <a:xfrm rot="3822036">
            <a:off x="7629979" y="4767207"/>
            <a:ext cx="1598996" cy="1413939"/>
          </a:xfrm>
          <a:custGeom>
            <a:avLst/>
            <a:gdLst>
              <a:gd name="connsiteX0" fmla="*/ 1598996 w 1598996"/>
              <a:gd name="connsiteY0" fmla="*/ 0 h 1413939"/>
              <a:gd name="connsiteX1" fmla="*/ 1598996 w 1598996"/>
              <a:gd name="connsiteY1" fmla="*/ 1138805 h 1413939"/>
              <a:gd name="connsiteX2" fmla="*/ 1126158 w 1598996"/>
              <a:gd name="connsiteY2" fmla="*/ 1413939 h 1413939"/>
              <a:gd name="connsiteX3" fmla="*/ 0 w 1598996"/>
              <a:gd name="connsiteY3" fmla="*/ 967073 h 1413939"/>
              <a:gd name="connsiteX4" fmla="*/ 1598996 w 1598996"/>
              <a:gd name="connsiteY4" fmla="*/ 0 h 141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996" h="1413939">
                <a:moveTo>
                  <a:pt x="1598996" y="0"/>
                </a:moveTo>
                <a:lnTo>
                  <a:pt x="1598996" y="1138805"/>
                </a:lnTo>
                <a:lnTo>
                  <a:pt x="1126158" y="1413939"/>
                </a:lnTo>
                <a:lnTo>
                  <a:pt x="0" y="967073"/>
                </a:lnTo>
                <a:lnTo>
                  <a:pt x="159899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 descr="Ảnh có chứa cánh hoa, Hoa hồng vườn, thực vật, Hoa hồng trà lai&#10;&#10;Mô tả được tạo tự động">
            <a:extLst>
              <a:ext uri="{FF2B5EF4-FFF2-40B4-BE49-F238E27FC236}">
                <a16:creationId xmlns:a16="http://schemas.microsoft.com/office/drawing/2014/main" id="{8EC8CA67-1455-9AD0-F6A0-849744576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50000" r="48317"/>
          <a:stretch/>
        </p:blipFill>
        <p:spPr>
          <a:xfrm rot="3822036">
            <a:off x="8481823" y="5488111"/>
            <a:ext cx="676763" cy="654641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E5733CA-8E95-E27D-4217-48D14EE2896F}"/>
              </a:ext>
            </a:extLst>
          </p:cNvPr>
          <p:cNvSpPr txBox="1"/>
          <p:nvPr/>
        </p:nvSpPr>
        <p:spPr>
          <a:xfrm rot="3822036">
            <a:off x="7658346" y="5558398"/>
            <a:ext cx="116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Hình thoi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F5E4757F-B8C9-CA43-605B-75D496651F8B}"/>
              </a:ext>
            </a:extLst>
          </p:cNvPr>
          <p:cNvSpPr/>
          <p:nvPr/>
        </p:nvSpPr>
        <p:spPr>
          <a:xfrm rot="18066573">
            <a:off x="5635834" y="1766773"/>
            <a:ext cx="4482041" cy="2030333"/>
          </a:xfrm>
          <a:custGeom>
            <a:avLst/>
            <a:gdLst>
              <a:gd name="connsiteX0" fmla="*/ 3357033 w 4482041"/>
              <a:gd name="connsiteY0" fmla="*/ 0 h 2030333"/>
              <a:gd name="connsiteX1" fmla="*/ 4482041 w 4482041"/>
              <a:gd name="connsiteY1" fmla="*/ 446409 h 2030333"/>
              <a:gd name="connsiteX2" fmla="*/ 1759939 w 4482041"/>
              <a:gd name="connsiteY2" fmla="*/ 2030333 h 2030333"/>
              <a:gd name="connsiteX3" fmla="*/ 0 w 4482041"/>
              <a:gd name="connsiteY3" fmla="*/ 2030333 h 2030333"/>
              <a:gd name="connsiteX4" fmla="*/ 3357033 w 4482041"/>
              <a:gd name="connsiteY4" fmla="*/ 0 h 203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041" h="2030333">
                <a:moveTo>
                  <a:pt x="3357033" y="0"/>
                </a:moveTo>
                <a:lnTo>
                  <a:pt x="4482041" y="446409"/>
                </a:lnTo>
                <a:lnTo>
                  <a:pt x="1759939" y="2030333"/>
                </a:lnTo>
                <a:lnTo>
                  <a:pt x="0" y="2030333"/>
                </a:lnTo>
                <a:lnTo>
                  <a:pt x="33570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4B884CD5-8E14-773C-B6C7-3700B189618D}"/>
              </a:ext>
            </a:extLst>
          </p:cNvPr>
          <p:cNvCxnSpPr>
            <a:cxnSpLocks/>
          </p:cNvCxnSpPr>
          <p:nvPr/>
        </p:nvCxnSpPr>
        <p:spPr>
          <a:xfrm rot="18066573" flipH="1" flipV="1">
            <a:off x="6924361" y="2498323"/>
            <a:ext cx="1764750" cy="79961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7C27C9B5-C9E9-C3DF-EEF7-FD468FEC5BAB}"/>
              </a:ext>
            </a:extLst>
          </p:cNvPr>
          <p:cNvSpPr txBox="1"/>
          <p:nvPr/>
        </p:nvSpPr>
        <p:spPr>
          <a:xfrm rot="16278407">
            <a:off x="7016561" y="1427203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Là tứ giác có bốn cạnh bằng nhau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C12D3BD3-10E0-A20E-F33A-8D675CBD2F71}"/>
              </a:ext>
            </a:extLst>
          </p:cNvPr>
          <p:cNvSpPr txBox="1"/>
          <p:nvPr/>
        </p:nvSpPr>
        <p:spPr>
          <a:xfrm rot="16150714">
            <a:off x="6370483" y="3249911"/>
            <a:ext cx="3154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      Hình thoi có </a:t>
            </a:r>
          </a:p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         chu vi 20cm thì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741B3BB6-A177-AC25-8CB7-22F510D3D02E}"/>
              </a:ext>
            </a:extLst>
          </p:cNvPr>
          <p:cNvSpPr/>
          <p:nvPr/>
        </p:nvSpPr>
        <p:spPr>
          <a:xfrm rot="3537450">
            <a:off x="9190629" y="2815879"/>
            <a:ext cx="3827956" cy="2237909"/>
          </a:xfrm>
          <a:custGeom>
            <a:avLst/>
            <a:gdLst>
              <a:gd name="connsiteX0" fmla="*/ 0 w 3827956"/>
              <a:gd name="connsiteY0" fmla="*/ 0 h 2237909"/>
              <a:gd name="connsiteX1" fmla="*/ 1762917 w 3827956"/>
              <a:gd name="connsiteY1" fmla="*/ 0 h 2237909"/>
              <a:gd name="connsiteX2" fmla="*/ 3827956 w 3827956"/>
              <a:gd name="connsiteY2" fmla="*/ 1201596 h 2237909"/>
              <a:gd name="connsiteX3" fmla="*/ 3700246 w 3827956"/>
              <a:gd name="connsiteY3" fmla="*/ 2237909 h 2237909"/>
              <a:gd name="connsiteX4" fmla="*/ 0 w 3827956"/>
              <a:gd name="connsiteY4" fmla="*/ 0 h 223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7956" h="2237909">
                <a:moveTo>
                  <a:pt x="0" y="0"/>
                </a:moveTo>
                <a:lnTo>
                  <a:pt x="1762917" y="0"/>
                </a:lnTo>
                <a:lnTo>
                  <a:pt x="3827956" y="1201596"/>
                </a:lnTo>
                <a:lnTo>
                  <a:pt x="3700246" y="223790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B25324E6-B7A1-0830-B668-C37AE5655EB8}"/>
              </a:ext>
            </a:extLst>
          </p:cNvPr>
          <p:cNvCxnSpPr>
            <a:cxnSpLocks/>
          </p:cNvCxnSpPr>
          <p:nvPr/>
        </p:nvCxnSpPr>
        <p:spPr>
          <a:xfrm rot="3537450" flipH="1">
            <a:off x="10683136" y="3353909"/>
            <a:ext cx="1638618" cy="82155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F604B29-BBFC-2294-BC7E-AA6245A5729F}"/>
              </a:ext>
            </a:extLst>
          </p:cNvPr>
          <p:cNvSpPr txBox="1"/>
          <p:nvPr/>
        </p:nvSpPr>
        <p:spPr>
          <a:xfrm rot="5597035">
            <a:off x="10429664" y="2912740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         cạnh </a:t>
            </a:r>
          </a:p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     bằng 5cm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30ED223-5324-6549-EA26-0F00F86494C5}"/>
              </a:ext>
            </a:extLst>
          </p:cNvPr>
          <p:cNvSpPr txBox="1"/>
          <p:nvPr/>
        </p:nvSpPr>
        <p:spPr>
          <a:xfrm rot="5558410">
            <a:off x="10391835" y="4472257"/>
            <a:ext cx="232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Hình thoi có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các tính chất của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EDCE61EC-A196-8A91-49AD-56616978D2AF}"/>
              </a:ext>
            </a:extLst>
          </p:cNvPr>
          <p:cNvSpPr/>
          <p:nvPr/>
        </p:nvSpPr>
        <p:spPr>
          <a:xfrm rot="6976676">
            <a:off x="7476357" y="1171253"/>
            <a:ext cx="3789173" cy="2427250"/>
          </a:xfrm>
          <a:custGeom>
            <a:avLst/>
            <a:gdLst>
              <a:gd name="connsiteX0" fmla="*/ 3408428 w 3789173"/>
              <a:gd name="connsiteY0" fmla="*/ 0 h 2427250"/>
              <a:gd name="connsiteX1" fmla="*/ 3789173 w 3789173"/>
              <a:gd name="connsiteY1" fmla="*/ 857961 h 2427250"/>
              <a:gd name="connsiteX2" fmla="*/ 1194448 w 3789173"/>
              <a:gd name="connsiteY2" fmla="*/ 2427250 h 2427250"/>
              <a:gd name="connsiteX3" fmla="*/ 0 w 3789173"/>
              <a:gd name="connsiteY3" fmla="*/ 1704848 h 2427250"/>
              <a:gd name="connsiteX4" fmla="*/ 127823 w 3789173"/>
              <a:gd name="connsiteY4" fmla="*/ 667618 h 2427250"/>
              <a:gd name="connsiteX5" fmla="*/ 1194448 w 3789173"/>
              <a:gd name="connsiteY5" fmla="*/ 1288261 h 2427250"/>
              <a:gd name="connsiteX6" fmla="*/ 3408428 w 3789173"/>
              <a:gd name="connsiteY6" fmla="*/ 0 h 242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9173" h="2427250">
                <a:moveTo>
                  <a:pt x="3408428" y="0"/>
                </a:moveTo>
                <a:lnTo>
                  <a:pt x="3789173" y="857961"/>
                </a:lnTo>
                <a:lnTo>
                  <a:pt x="1194448" y="2427250"/>
                </a:lnTo>
                <a:lnTo>
                  <a:pt x="0" y="1704848"/>
                </a:lnTo>
                <a:lnTo>
                  <a:pt x="127823" y="667618"/>
                </a:lnTo>
                <a:lnTo>
                  <a:pt x="1194448" y="1288261"/>
                </a:lnTo>
                <a:lnTo>
                  <a:pt x="340842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C05BDA6C-226D-832C-D7BD-2E0DC4EAFB1E}"/>
              </a:ext>
            </a:extLst>
          </p:cNvPr>
          <p:cNvCxnSpPr>
            <a:cxnSpLocks/>
          </p:cNvCxnSpPr>
          <p:nvPr/>
        </p:nvCxnSpPr>
        <p:spPr>
          <a:xfrm rot="6976676" flipH="1">
            <a:off x="9163523" y="594736"/>
            <a:ext cx="38873" cy="18584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E3630DA-4DA4-C713-4D2A-2CBD13C63915}"/>
              </a:ext>
            </a:extLst>
          </p:cNvPr>
          <p:cNvSpPr txBox="1"/>
          <p:nvPr/>
        </p:nvSpPr>
        <p:spPr>
          <a:xfrm rot="9036261">
            <a:off x="8037391" y="1294522"/>
            <a:ext cx="215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Hình </a:t>
            </a:r>
          </a:p>
          <a:p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bình bành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B96AE81-3414-2F37-474E-24BBACC63111}"/>
              </a:ext>
            </a:extLst>
          </p:cNvPr>
          <p:cNvSpPr txBox="1"/>
          <p:nvPr/>
        </p:nvSpPr>
        <p:spPr>
          <a:xfrm rot="5116676">
            <a:off x="7697732" y="2863444"/>
            <a:ext cx="296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     Hình bình hành có  </a:t>
            </a:r>
          </a:p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2 cạnh kề bằng nhau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26" name="Hình tự do: Hình 25">
            <a:extLst>
              <a:ext uri="{FF2B5EF4-FFF2-40B4-BE49-F238E27FC236}">
                <a16:creationId xmlns:a16="http://schemas.microsoft.com/office/drawing/2014/main" id="{589A1C95-9FCA-6BF6-3E06-14B8383D2110}"/>
              </a:ext>
            </a:extLst>
          </p:cNvPr>
          <p:cNvSpPr/>
          <p:nvPr/>
        </p:nvSpPr>
        <p:spPr>
          <a:xfrm rot="3590094">
            <a:off x="7923401" y="2536515"/>
            <a:ext cx="4369345" cy="3685419"/>
          </a:xfrm>
          <a:custGeom>
            <a:avLst/>
            <a:gdLst>
              <a:gd name="connsiteX0" fmla="*/ 654727 w 4369345"/>
              <a:gd name="connsiteY0" fmla="*/ 0 h 3685419"/>
              <a:gd name="connsiteX1" fmla="*/ 4369345 w 4369345"/>
              <a:gd name="connsiteY1" fmla="*/ 2246601 h 3685419"/>
              <a:gd name="connsiteX2" fmla="*/ 1990347 w 4369345"/>
              <a:gd name="connsiteY2" fmla="*/ 3685419 h 3685419"/>
              <a:gd name="connsiteX3" fmla="*/ 1609920 w 4369345"/>
              <a:gd name="connsiteY3" fmla="*/ 2828178 h 3685419"/>
              <a:gd name="connsiteX4" fmla="*/ 2609406 w 4369345"/>
              <a:gd name="connsiteY4" fmla="*/ 2246601 h 3685419"/>
              <a:gd name="connsiteX5" fmla="*/ 0 w 4369345"/>
              <a:gd name="connsiteY5" fmla="*/ 728251 h 3685419"/>
              <a:gd name="connsiteX6" fmla="*/ 654727 w 4369345"/>
              <a:gd name="connsiteY6" fmla="*/ 0 h 36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9345" h="3685419">
                <a:moveTo>
                  <a:pt x="654727" y="0"/>
                </a:moveTo>
                <a:lnTo>
                  <a:pt x="4369345" y="2246601"/>
                </a:lnTo>
                <a:lnTo>
                  <a:pt x="1990347" y="3685419"/>
                </a:lnTo>
                <a:lnTo>
                  <a:pt x="1609920" y="2828178"/>
                </a:lnTo>
                <a:lnTo>
                  <a:pt x="2609406" y="2246601"/>
                </a:lnTo>
                <a:lnTo>
                  <a:pt x="0" y="728251"/>
                </a:lnTo>
                <a:lnTo>
                  <a:pt x="65472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7E21CC13-8D3D-AA8A-E150-6EEB2C6628D4}"/>
              </a:ext>
            </a:extLst>
          </p:cNvPr>
          <p:cNvCxnSpPr>
            <a:cxnSpLocks/>
          </p:cNvCxnSpPr>
          <p:nvPr/>
        </p:nvCxnSpPr>
        <p:spPr>
          <a:xfrm rot="3590094">
            <a:off x="8952016" y="5299894"/>
            <a:ext cx="2247440" cy="91927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7A17173F-DDED-01BC-45DF-E652DE421A0A}"/>
              </a:ext>
            </a:extLst>
          </p:cNvPr>
          <p:cNvSpPr txBox="1"/>
          <p:nvPr/>
        </p:nvSpPr>
        <p:spPr>
          <a:xfrm rot="1816958">
            <a:off x="8678166" y="4966211"/>
            <a:ext cx="1163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#9Slide07 IcielBaliho Script" pitchFamily="2" charset="0"/>
              </a:rPr>
              <a:t>Hình thoi</a:t>
            </a:r>
            <a:endParaRPr lang="en-US" sz="20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1EB1A17-5A69-D06D-6FC5-F16F52F8429D}"/>
              </a:ext>
            </a:extLst>
          </p:cNvPr>
          <p:cNvSpPr txBox="1"/>
          <p:nvPr/>
        </p:nvSpPr>
        <p:spPr>
          <a:xfrm rot="5476445">
            <a:off x="8374382" y="3921222"/>
            <a:ext cx="4258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7 IcielBaliho Script" pitchFamily="2" charset="0"/>
              </a:rPr>
              <a:t>Chiếc gương dạng hình thoi có độ dài hai đường chéo là 12dm và 8dm thì diện tích là</a:t>
            </a:r>
            <a:endParaRPr lang="en-US" sz="200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981A1777-FA77-95FA-ADE7-1C32536E4600}"/>
              </a:ext>
            </a:extLst>
          </p:cNvPr>
          <p:cNvSpPr/>
          <p:nvPr/>
        </p:nvSpPr>
        <p:spPr>
          <a:xfrm>
            <a:off x="10904727" y="432135"/>
            <a:ext cx="1221017" cy="1467321"/>
          </a:xfrm>
          <a:custGeom>
            <a:avLst/>
            <a:gdLst>
              <a:gd name="connsiteX0" fmla="*/ 0 w 1221017"/>
              <a:gd name="connsiteY0" fmla="*/ 0 h 1467321"/>
              <a:gd name="connsiteX1" fmla="*/ 1221017 w 1221017"/>
              <a:gd name="connsiteY1" fmla="*/ 738471 h 1467321"/>
              <a:gd name="connsiteX2" fmla="*/ 565751 w 1221017"/>
              <a:gd name="connsiteY2" fmla="*/ 1467321 h 1467321"/>
              <a:gd name="connsiteX3" fmla="*/ 0 w 1221017"/>
              <a:gd name="connsiteY3" fmla="*/ 1138125 h 1467321"/>
              <a:gd name="connsiteX4" fmla="*/ 0 w 1221017"/>
              <a:gd name="connsiteY4" fmla="*/ 0 h 146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17" h="1467321">
                <a:moveTo>
                  <a:pt x="0" y="0"/>
                </a:moveTo>
                <a:lnTo>
                  <a:pt x="1221017" y="738471"/>
                </a:lnTo>
                <a:lnTo>
                  <a:pt x="565751" y="1467321"/>
                </a:lnTo>
                <a:lnTo>
                  <a:pt x="0" y="113812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6" name="Đối tượng 55">
            <a:extLst>
              <a:ext uri="{FF2B5EF4-FFF2-40B4-BE49-F238E27FC236}">
                <a16:creationId xmlns:a16="http://schemas.microsoft.com/office/drawing/2014/main" id="{4B33D748-A6E1-5B20-16AD-01448E34B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691361"/>
              </p:ext>
            </p:extLst>
          </p:nvPr>
        </p:nvGraphicFramePr>
        <p:xfrm>
          <a:off x="11148184" y="1101220"/>
          <a:ext cx="7270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7223" imgH="306439" progId="Equation.DSMT4">
                  <p:embed/>
                </p:oleObj>
              </mc:Choice>
              <mc:Fallback>
                <p:oleObj name="Equation" r:id="rId3" imgW="727223" imgH="306439" progId="Equation.DSMT4">
                  <p:embed/>
                  <p:pic>
                    <p:nvPicPr>
                      <p:cNvPr id="56" name="Đối tượng 55">
                        <a:extLst>
                          <a:ext uri="{FF2B5EF4-FFF2-40B4-BE49-F238E27FC236}">
                            <a16:creationId xmlns:a16="http://schemas.microsoft.com/office/drawing/2014/main" id="{4B33D748-A6E1-5B20-16AD-01448E34BA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48184" y="1101220"/>
                        <a:ext cx="727075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52D19492-D883-058F-4C44-034A11AFCBE6}"/>
              </a:ext>
            </a:extLst>
          </p:cNvPr>
          <p:cNvSpPr/>
          <p:nvPr/>
        </p:nvSpPr>
        <p:spPr>
          <a:xfrm rot="18066573">
            <a:off x="-564090" y="1810537"/>
            <a:ext cx="4482041" cy="2030333"/>
          </a:xfrm>
          <a:custGeom>
            <a:avLst/>
            <a:gdLst>
              <a:gd name="connsiteX0" fmla="*/ 3357033 w 4482041"/>
              <a:gd name="connsiteY0" fmla="*/ 0 h 2030333"/>
              <a:gd name="connsiteX1" fmla="*/ 4482041 w 4482041"/>
              <a:gd name="connsiteY1" fmla="*/ 446409 h 2030333"/>
              <a:gd name="connsiteX2" fmla="*/ 1759939 w 4482041"/>
              <a:gd name="connsiteY2" fmla="*/ 2030333 h 2030333"/>
              <a:gd name="connsiteX3" fmla="*/ 0 w 4482041"/>
              <a:gd name="connsiteY3" fmla="*/ 2030333 h 2030333"/>
              <a:gd name="connsiteX4" fmla="*/ 3357033 w 4482041"/>
              <a:gd name="connsiteY4" fmla="*/ 0 h 203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041" h="2030333">
                <a:moveTo>
                  <a:pt x="3357033" y="0"/>
                </a:moveTo>
                <a:lnTo>
                  <a:pt x="4482041" y="446409"/>
                </a:lnTo>
                <a:lnTo>
                  <a:pt x="1759939" y="2030333"/>
                </a:lnTo>
                <a:lnTo>
                  <a:pt x="0" y="2030333"/>
                </a:lnTo>
                <a:lnTo>
                  <a:pt x="33570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B1F018B-485E-2B09-7804-4CA1B6D28E61}"/>
              </a:ext>
            </a:extLst>
          </p:cNvPr>
          <p:cNvCxnSpPr>
            <a:cxnSpLocks/>
          </p:cNvCxnSpPr>
          <p:nvPr/>
        </p:nvCxnSpPr>
        <p:spPr>
          <a:xfrm rot="18066573" flipH="1" flipV="1">
            <a:off x="724437" y="2542087"/>
            <a:ext cx="1764750" cy="79961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5C2B50B3-0981-0863-03B9-828D1F544BCC}"/>
              </a:ext>
            </a:extLst>
          </p:cNvPr>
          <p:cNvSpPr/>
          <p:nvPr/>
        </p:nvSpPr>
        <p:spPr>
          <a:xfrm rot="3537450">
            <a:off x="2990705" y="2859643"/>
            <a:ext cx="3827956" cy="2237909"/>
          </a:xfrm>
          <a:custGeom>
            <a:avLst/>
            <a:gdLst>
              <a:gd name="connsiteX0" fmla="*/ 0 w 3827956"/>
              <a:gd name="connsiteY0" fmla="*/ 0 h 2237909"/>
              <a:gd name="connsiteX1" fmla="*/ 1762917 w 3827956"/>
              <a:gd name="connsiteY1" fmla="*/ 0 h 2237909"/>
              <a:gd name="connsiteX2" fmla="*/ 3827956 w 3827956"/>
              <a:gd name="connsiteY2" fmla="*/ 1201596 h 2237909"/>
              <a:gd name="connsiteX3" fmla="*/ 3700246 w 3827956"/>
              <a:gd name="connsiteY3" fmla="*/ 2237909 h 2237909"/>
              <a:gd name="connsiteX4" fmla="*/ 0 w 3827956"/>
              <a:gd name="connsiteY4" fmla="*/ 0 h 223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7956" h="2237909">
                <a:moveTo>
                  <a:pt x="0" y="0"/>
                </a:moveTo>
                <a:lnTo>
                  <a:pt x="1762917" y="0"/>
                </a:lnTo>
                <a:lnTo>
                  <a:pt x="3827956" y="1201596"/>
                </a:lnTo>
                <a:lnTo>
                  <a:pt x="3700246" y="223790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88D4BA98-506F-99A0-E5A8-2D42CBB7F5DC}"/>
              </a:ext>
            </a:extLst>
          </p:cNvPr>
          <p:cNvGrpSpPr/>
          <p:nvPr/>
        </p:nvGrpSpPr>
        <p:grpSpPr>
          <a:xfrm>
            <a:off x="1393820" y="475899"/>
            <a:ext cx="4532000" cy="6451114"/>
            <a:chOff x="1393820" y="475899"/>
            <a:chExt cx="4532000" cy="6451114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87C3C034-EC63-C5B8-F697-51BAB7C0080F}"/>
                </a:ext>
              </a:extLst>
            </p:cNvPr>
            <p:cNvSpPr/>
            <p:nvPr/>
          </p:nvSpPr>
          <p:spPr>
            <a:xfrm rot="3822036">
              <a:off x="1430055" y="4810971"/>
              <a:ext cx="1598996" cy="1413939"/>
            </a:xfrm>
            <a:custGeom>
              <a:avLst/>
              <a:gdLst>
                <a:gd name="connsiteX0" fmla="*/ 1598996 w 1598996"/>
                <a:gd name="connsiteY0" fmla="*/ 0 h 1413939"/>
                <a:gd name="connsiteX1" fmla="*/ 1598996 w 1598996"/>
                <a:gd name="connsiteY1" fmla="*/ 1138805 h 1413939"/>
                <a:gd name="connsiteX2" fmla="*/ 1126158 w 1598996"/>
                <a:gd name="connsiteY2" fmla="*/ 1413939 h 1413939"/>
                <a:gd name="connsiteX3" fmla="*/ 0 w 1598996"/>
                <a:gd name="connsiteY3" fmla="*/ 967073 h 1413939"/>
                <a:gd name="connsiteX4" fmla="*/ 1598996 w 1598996"/>
                <a:gd name="connsiteY4" fmla="*/ 0 h 141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8996" h="1413939">
                  <a:moveTo>
                    <a:pt x="1598996" y="0"/>
                  </a:moveTo>
                  <a:lnTo>
                    <a:pt x="1598996" y="1138805"/>
                  </a:lnTo>
                  <a:lnTo>
                    <a:pt x="1126158" y="1413939"/>
                  </a:lnTo>
                  <a:lnTo>
                    <a:pt x="0" y="967073"/>
                  </a:lnTo>
                  <a:lnTo>
                    <a:pt x="159899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Hình ảnh 3" descr="Ảnh có chứa cánh hoa, Hoa hồng vườn, thực vật, Hoa hồng trà lai&#10;&#10;Mô tả được tạo tự động">
              <a:extLst>
                <a:ext uri="{FF2B5EF4-FFF2-40B4-BE49-F238E27FC236}">
                  <a16:creationId xmlns:a16="http://schemas.microsoft.com/office/drawing/2014/main" id="{1B08B1DF-AA48-5696-2031-0EDCB088F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" t="50000" r="48317"/>
            <a:stretch/>
          </p:blipFill>
          <p:spPr>
            <a:xfrm rot="3822036">
              <a:off x="2281899" y="5531875"/>
              <a:ext cx="676763" cy="65464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B7EC2C2-B0D3-5B74-FC01-CEA74F0D3166}"/>
                </a:ext>
              </a:extLst>
            </p:cNvPr>
            <p:cNvSpPr txBox="1"/>
            <p:nvPr/>
          </p:nvSpPr>
          <p:spPr>
            <a:xfrm rot="3822036">
              <a:off x="1458422" y="5602162"/>
              <a:ext cx="1163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Hình thoi</a:t>
              </a:r>
              <a:endParaRPr lang="en-US" sz="2000" dirty="0">
                <a:solidFill>
                  <a:schemeClr val="bg1"/>
                </a:solidFill>
                <a:latin typeface="#9Slide07 IcielBaliho Script" pitchFamily="2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29F57B0-634B-AA3C-2E82-6991B0DD643F}"/>
                </a:ext>
              </a:extLst>
            </p:cNvPr>
            <p:cNvSpPr txBox="1"/>
            <p:nvPr/>
          </p:nvSpPr>
          <p:spPr>
            <a:xfrm rot="16278407">
              <a:off x="816637" y="1470967"/>
              <a:ext cx="2156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FFFF00"/>
                  </a:solidFill>
                  <a:latin typeface="#9Slide07 IcielBaliho Script" pitchFamily="2" charset="0"/>
                </a:rPr>
                <a:t>Là tứ giác có bốn cạnh bằng nhau</a:t>
              </a:r>
              <a:endParaRPr lang="en-US" sz="2000" dirty="0">
                <a:solidFill>
                  <a:srgbClr val="FFFF00"/>
                </a:solidFill>
                <a:latin typeface="#9Slide07 IcielBaliho Script" pitchFamily="2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8FA6F90-A4DF-652F-FEF0-BD847F587A95}"/>
                </a:ext>
              </a:extLst>
            </p:cNvPr>
            <p:cNvSpPr txBox="1"/>
            <p:nvPr/>
          </p:nvSpPr>
          <p:spPr>
            <a:xfrm rot="16150714">
              <a:off x="170559" y="3293675"/>
              <a:ext cx="3154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           Hình thoi có </a:t>
              </a:r>
            </a:p>
            <a:p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              chu vi 20cm thì</a:t>
              </a:r>
              <a:endParaRPr lang="en-US" sz="2000" dirty="0">
                <a:solidFill>
                  <a:schemeClr val="bg1"/>
                </a:solidFill>
                <a:latin typeface="#9Slide07 IcielBaliho Script" pitchFamily="2" charset="0"/>
              </a:endParaRPr>
            </a:p>
          </p:txBody>
        </p: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2C58BF58-21DC-D58E-4D07-7138C9C6858F}"/>
                </a:ext>
              </a:extLst>
            </p:cNvPr>
            <p:cNvCxnSpPr>
              <a:cxnSpLocks/>
            </p:cNvCxnSpPr>
            <p:nvPr/>
          </p:nvCxnSpPr>
          <p:spPr>
            <a:xfrm rot="3537450" flipH="1">
              <a:off x="4483212" y="3397673"/>
              <a:ext cx="1638618" cy="82155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459E06A-3E47-1593-2208-90B9A509E035}"/>
                </a:ext>
              </a:extLst>
            </p:cNvPr>
            <p:cNvSpPr txBox="1"/>
            <p:nvPr/>
          </p:nvSpPr>
          <p:spPr>
            <a:xfrm rot="5597035">
              <a:off x="4229740" y="2956504"/>
              <a:ext cx="2156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#9Slide07 IcielBaliho Script" pitchFamily="2" charset="0"/>
                </a:rPr>
                <a:t>         cạnh </a:t>
              </a:r>
            </a:p>
            <a:p>
              <a:r>
                <a:rPr lang="en-US" sz="2000">
                  <a:solidFill>
                    <a:srgbClr val="FFFF00"/>
                  </a:solidFill>
                  <a:latin typeface="#9Slide07 IcielBaliho Script" pitchFamily="2" charset="0"/>
                </a:rPr>
                <a:t>     bằng 5cm</a:t>
              </a:r>
              <a:endParaRPr lang="en-US" sz="2000" dirty="0">
                <a:solidFill>
                  <a:srgbClr val="FFFF00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CC3058D8-49C2-8555-1581-FAA5A7142169}"/>
                </a:ext>
              </a:extLst>
            </p:cNvPr>
            <p:cNvSpPr txBox="1"/>
            <p:nvPr/>
          </p:nvSpPr>
          <p:spPr>
            <a:xfrm rot="5558410">
              <a:off x="4191911" y="4516021"/>
              <a:ext cx="23270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Hình thoi có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 các tính chất của</a:t>
              </a:r>
              <a:endParaRPr lang="en-US" sz="2000" dirty="0">
                <a:solidFill>
                  <a:schemeClr val="bg1"/>
                </a:solidFill>
                <a:latin typeface="#9Slide07 IcielBaliho Script" pitchFamily="2" charset="0"/>
              </a:endParaRPr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40D8204B-0A84-0EC1-5B72-DDCBF7A5DE04}"/>
                </a:ext>
              </a:extLst>
            </p:cNvPr>
            <p:cNvSpPr/>
            <p:nvPr/>
          </p:nvSpPr>
          <p:spPr>
            <a:xfrm rot="6976676">
              <a:off x="1276433" y="1215017"/>
              <a:ext cx="3789173" cy="2427250"/>
            </a:xfrm>
            <a:custGeom>
              <a:avLst/>
              <a:gdLst>
                <a:gd name="connsiteX0" fmla="*/ 3408428 w 3789173"/>
                <a:gd name="connsiteY0" fmla="*/ 0 h 2427250"/>
                <a:gd name="connsiteX1" fmla="*/ 3789173 w 3789173"/>
                <a:gd name="connsiteY1" fmla="*/ 857961 h 2427250"/>
                <a:gd name="connsiteX2" fmla="*/ 1194448 w 3789173"/>
                <a:gd name="connsiteY2" fmla="*/ 2427250 h 2427250"/>
                <a:gd name="connsiteX3" fmla="*/ 0 w 3789173"/>
                <a:gd name="connsiteY3" fmla="*/ 1704848 h 2427250"/>
                <a:gd name="connsiteX4" fmla="*/ 127823 w 3789173"/>
                <a:gd name="connsiteY4" fmla="*/ 667618 h 2427250"/>
                <a:gd name="connsiteX5" fmla="*/ 1194448 w 3789173"/>
                <a:gd name="connsiteY5" fmla="*/ 1288261 h 2427250"/>
                <a:gd name="connsiteX6" fmla="*/ 3408428 w 3789173"/>
                <a:gd name="connsiteY6" fmla="*/ 0 h 242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9173" h="2427250">
                  <a:moveTo>
                    <a:pt x="3408428" y="0"/>
                  </a:moveTo>
                  <a:lnTo>
                    <a:pt x="3789173" y="857961"/>
                  </a:lnTo>
                  <a:lnTo>
                    <a:pt x="1194448" y="2427250"/>
                  </a:lnTo>
                  <a:lnTo>
                    <a:pt x="0" y="1704848"/>
                  </a:lnTo>
                  <a:lnTo>
                    <a:pt x="127823" y="667618"/>
                  </a:lnTo>
                  <a:lnTo>
                    <a:pt x="1194448" y="1288261"/>
                  </a:lnTo>
                  <a:lnTo>
                    <a:pt x="3408428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1171F8D5-E101-CB32-2790-97E8A1075E52}"/>
                </a:ext>
              </a:extLst>
            </p:cNvPr>
            <p:cNvCxnSpPr>
              <a:cxnSpLocks/>
            </p:cNvCxnSpPr>
            <p:nvPr/>
          </p:nvCxnSpPr>
          <p:spPr>
            <a:xfrm rot="6976676" flipH="1">
              <a:off x="2963599" y="638500"/>
              <a:ext cx="38873" cy="1858445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E022B05F-AF78-9AA1-81F1-0F999ACB56F8}"/>
                </a:ext>
              </a:extLst>
            </p:cNvPr>
            <p:cNvSpPr txBox="1"/>
            <p:nvPr/>
          </p:nvSpPr>
          <p:spPr>
            <a:xfrm rot="9036261">
              <a:off x="1837467" y="1338286"/>
              <a:ext cx="2156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#9Slide07 IcielBaliho Script" pitchFamily="2" charset="0"/>
                </a:rPr>
                <a:t>Hình </a:t>
              </a:r>
            </a:p>
            <a:p>
              <a:r>
                <a:rPr lang="en-US" sz="2000">
                  <a:solidFill>
                    <a:srgbClr val="FFFF00"/>
                  </a:solidFill>
                  <a:latin typeface="#9Slide07 IcielBaliho Script" pitchFamily="2" charset="0"/>
                </a:rPr>
                <a:t>bình bành</a:t>
              </a:r>
              <a:endParaRPr lang="en-US" sz="2000" dirty="0">
                <a:solidFill>
                  <a:srgbClr val="FFFF00"/>
                </a:solidFill>
                <a:latin typeface="#9Slide07 IcielBaliho Script" pitchFamily="2" charset="0"/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620CE27B-763E-4AC8-2E64-38F8634DA5B4}"/>
                </a:ext>
              </a:extLst>
            </p:cNvPr>
            <p:cNvSpPr txBox="1"/>
            <p:nvPr/>
          </p:nvSpPr>
          <p:spPr>
            <a:xfrm rot="5116676">
              <a:off x="1497808" y="2907208"/>
              <a:ext cx="2969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     Hình bình hành có  </a:t>
              </a:r>
            </a:p>
            <a:p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2 cạnh kề bằng nhau</a:t>
              </a:r>
              <a:endParaRPr lang="en-US" sz="2000" dirty="0">
                <a:solidFill>
                  <a:schemeClr val="bg1"/>
                </a:solidFill>
                <a:latin typeface="#9Slide07 IcielBaliho Script" pitchFamily="2" charset="0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8730F678-C497-A405-660F-88DBE18F83B7}"/>
                </a:ext>
              </a:extLst>
            </p:cNvPr>
            <p:cNvSpPr/>
            <p:nvPr/>
          </p:nvSpPr>
          <p:spPr>
            <a:xfrm rot="3590094">
              <a:off x="1723477" y="2580279"/>
              <a:ext cx="4369345" cy="3685419"/>
            </a:xfrm>
            <a:custGeom>
              <a:avLst/>
              <a:gdLst>
                <a:gd name="connsiteX0" fmla="*/ 654727 w 4369345"/>
                <a:gd name="connsiteY0" fmla="*/ 0 h 3685419"/>
                <a:gd name="connsiteX1" fmla="*/ 4369345 w 4369345"/>
                <a:gd name="connsiteY1" fmla="*/ 2246601 h 3685419"/>
                <a:gd name="connsiteX2" fmla="*/ 1990347 w 4369345"/>
                <a:gd name="connsiteY2" fmla="*/ 3685419 h 3685419"/>
                <a:gd name="connsiteX3" fmla="*/ 1609920 w 4369345"/>
                <a:gd name="connsiteY3" fmla="*/ 2828178 h 3685419"/>
                <a:gd name="connsiteX4" fmla="*/ 2609406 w 4369345"/>
                <a:gd name="connsiteY4" fmla="*/ 2246601 h 3685419"/>
                <a:gd name="connsiteX5" fmla="*/ 0 w 4369345"/>
                <a:gd name="connsiteY5" fmla="*/ 728251 h 3685419"/>
                <a:gd name="connsiteX6" fmla="*/ 654727 w 4369345"/>
                <a:gd name="connsiteY6" fmla="*/ 0 h 368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69345" h="3685419">
                  <a:moveTo>
                    <a:pt x="654727" y="0"/>
                  </a:moveTo>
                  <a:lnTo>
                    <a:pt x="4369345" y="2246601"/>
                  </a:lnTo>
                  <a:lnTo>
                    <a:pt x="1990347" y="3685419"/>
                  </a:lnTo>
                  <a:lnTo>
                    <a:pt x="1609920" y="2828178"/>
                  </a:lnTo>
                  <a:lnTo>
                    <a:pt x="2609406" y="2246601"/>
                  </a:lnTo>
                  <a:lnTo>
                    <a:pt x="0" y="728251"/>
                  </a:lnTo>
                  <a:lnTo>
                    <a:pt x="654727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DB403966-2877-DAB1-03B6-AA3ACF6CAEFC}"/>
                </a:ext>
              </a:extLst>
            </p:cNvPr>
            <p:cNvCxnSpPr>
              <a:cxnSpLocks/>
            </p:cNvCxnSpPr>
            <p:nvPr/>
          </p:nvCxnSpPr>
          <p:spPr>
            <a:xfrm rot="3590094">
              <a:off x="2752092" y="5343658"/>
              <a:ext cx="2247440" cy="91927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499869B0-D7AC-B4C6-61A8-DC8E332811FC}"/>
                </a:ext>
              </a:extLst>
            </p:cNvPr>
            <p:cNvSpPr txBox="1"/>
            <p:nvPr/>
          </p:nvSpPr>
          <p:spPr>
            <a:xfrm rot="1816958">
              <a:off x="2478242" y="5009975"/>
              <a:ext cx="1163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FFFF00"/>
                  </a:solidFill>
                  <a:latin typeface="#9Slide07 IcielBaliho Script" pitchFamily="2" charset="0"/>
                </a:rPr>
                <a:t>Hình thoi</a:t>
              </a:r>
              <a:endParaRPr lang="en-US" sz="2000" dirty="0">
                <a:solidFill>
                  <a:srgbClr val="FFFF00"/>
                </a:solidFill>
                <a:latin typeface="#9Slide07 IcielBaliho Script" pitchFamily="2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9A1086F8-BC6B-B7A3-54DE-EA7D30E304D2}"/>
                </a:ext>
              </a:extLst>
            </p:cNvPr>
            <p:cNvSpPr txBox="1"/>
            <p:nvPr/>
          </p:nvSpPr>
          <p:spPr>
            <a:xfrm rot="5476445">
              <a:off x="2174458" y="3964986"/>
              <a:ext cx="4258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#9Slide07 IcielBaliho Script" pitchFamily="2" charset="0"/>
                </a:rPr>
                <a:t>Chiếc gương dạng hình thoi có độ dài hai đường chéo là 12dm và 8dm thì diện tích là</a:t>
              </a:r>
              <a:endParaRPr lang="en-US" sz="2000" dirty="0">
                <a:solidFill>
                  <a:schemeClr val="bg1"/>
                </a:solidFill>
                <a:latin typeface="#9Slide07 IcielBaliho Script" pitchFamily="2" charset="0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523BD562-B1BB-6D05-9F49-B55B4B738CFD}"/>
                </a:ext>
              </a:extLst>
            </p:cNvPr>
            <p:cNvSpPr/>
            <p:nvPr/>
          </p:nvSpPr>
          <p:spPr>
            <a:xfrm>
              <a:off x="4704803" y="475899"/>
              <a:ext cx="1221017" cy="1467321"/>
            </a:xfrm>
            <a:custGeom>
              <a:avLst/>
              <a:gdLst>
                <a:gd name="connsiteX0" fmla="*/ 0 w 1221017"/>
                <a:gd name="connsiteY0" fmla="*/ 0 h 1467321"/>
                <a:gd name="connsiteX1" fmla="*/ 1221017 w 1221017"/>
                <a:gd name="connsiteY1" fmla="*/ 738471 h 1467321"/>
                <a:gd name="connsiteX2" fmla="*/ 565751 w 1221017"/>
                <a:gd name="connsiteY2" fmla="*/ 1467321 h 1467321"/>
                <a:gd name="connsiteX3" fmla="*/ 0 w 1221017"/>
                <a:gd name="connsiteY3" fmla="*/ 1138125 h 1467321"/>
                <a:gd name="connsiteX4" fmla="*/ 0 w 1221017"/>
                <a:gd name="connsiteY4" fmla="*/ 0 h 146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017" h="1467321">
                  <a:moveTo>
                    <a:pt x="0" y="0"/>
                  </a:moveTo>
                  <a:lnTo>
                    <a:pt x="1221017" y="738471"/>
                  </a:lnTo>
                  <a:lnTo>
                    <a:pt x="565751" y="1467321"/>
                  </a:lnTo>
                  <a:lnTo>
                    <a:pt x="0" y="113812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aphicFrame>
          <p:nvGraphicFramePr>
            <p:cNvPr id="31" name="Đối tượng 30">
              <a:extLst>
                <a:ext uri="{FF2B5EF4-FFF2-40B4-BE49-F238E27FC236}">
                  <a16:creationId xmlns:a16="http://schemas.microsoft.com/office/drawing/2014/main" id="{4B60BDE8-ACD3-55B0-4622-17F6BA5687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1350966"/>
                </p:ext>
              </p:extLst>
            </p:nvPr>
          </p:nvGraphicFramePr>
          <p:xfrm>
            <a:off x="4948260" y="1144984"/>
            <a:ext cx="727075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27223" imgH="306439" progId="Equation.DSMT4">
                    <p:embed/>
                  </p:oleObj>
                </mc:Choice>
                <mc:Fallback>
                  <p:oleObj name="Equation" r:id="rId3" imgW="727223" imgH="306439" progId="Equation.DSMT4">
                    <p:embed/>
                    <p:pic>
                      <p:nvPicPr>
                        <p:cNvPr id="31" name="Đối tượng 30">
                          <a:extLst>
                            <a:ext uri="{FF2B5EF4-FFF2-40B4-BE49-F238E27FC236}">
                              <a16:creationId xmlns:a16="http://schemas.microsoft.com/office/drawing/2014/main" id="{4B60BDE8-ACD3-55B0-4622-17F6BA5687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948260" y="1144984"/>
                          <a:ext cx="727075" cy="30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9870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212E-1FA5-8E51-310F-C9E238FE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ưới đây là một số hình ảnh thực tế có dạng hình thoi. Em hãy tìm thêm một  số hình ảnh thực tế có dạng hình thoi nhé!">
            <a:extLst>
              <a:ext uri="{FF2B5EF4-FFF2-40B4-BE49-F238E27FC236}">
                <a16:creationId xmlns:a16="http://schemas.microsoft.com/office/drawing/2014/main" id="{C06227C5-7A2E-9BA5-0976-4C2CCC19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8" y="170030"/>
            <a:ext cx="8907169" cy="65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Hình tự do: Hình 53">
            <a:extLst>
              <a:ext uri="{FF2B5EF4-FFF2-40B4-BE49-F238E27FC236}">
                <a16:creationId xmlns:a16="http://schemas.microsoft.com/office/drawing/2014/main" id="{69D7478E-37FC-AF0B-E2B2-1FED0C5C36E0}"/>
              </a:ext>
            </a:extLst>
          </p:cNvPr>
          <p:cNvSpPr/>
          <p:nvPr/>
        </p:nvSpPr>
        <p:spPr>
          <a:xfrm>
            <a:off x="216976" y="232926"/>
            <a:ext cx="3221068" cy="2138315"/>
          </a:xfrm>
          <a:custGeom>
            <a:avLst/>
            <a:gdLst>
              <a:gd name="connsiteX0" fmla="*/ 0 w 3221068"/>
              <a:gd name="connsiteY0" fmla="*/ 0 h 2138315"/>
              <a:gd name="connsiteX1" fmla="*/ 2913682 w 3221068"/>
              <a:gd name="connsiteY1" fmla="*/ 0 h 2138315"/>
              <a:gd name="connsiteX2" fmla="*/ 2913682 w 3221068"/>
              <a:gd name="connsiteY2" fmla="*/ 772143 h 2138315"/>
              <a:gd name="connsiteX3" fmla="*/ 2973571 w 3221068"/>
              <a:gd name="connsiteY3" fmla="*/ 778180 h 2138315"/>
              <a:gd name="connsiteX4" fmla="*/ 3221068 w 3221068"/>
              <a:gd name="connsiteY4" fmla="*/ 1081849 h 2138315"/>
              <a:gd name="connsiteX5" fmla="*/ 2973571 w 3221068"/>
              <a:gd name="connsiteY5" fmla="*/ 1385518 h 2138315"/>
              <a:gd name="connsiteX6" fmla="*/ 2913682 w 3221068"/>
              <a:gd name="connsiteY6" fmla="*/ 1391555 h 2138315"/>
              <a:gd name="connsiteX7" fmla="*/ 2913682 w 3221068"/>
              <a:gd name="connsiteY7" fmla="*/ 2138315 h 2138315"/>
              <a:gd name="connsiteX8" fmla="*/ 1745738 w 3221068"/>
              <a:gd name="connsiteY8" fmla="*/ 2138315 h 2138315"/>
              <a:gd name="connsiteX9" fmla="*/ 1435772 w 3221068"/>
              <a:gd name="connsiteY9" fmla="*/ 1828349 h 2138315"/>
              <a:gd name="connsiteX10" fmla="*/ 1125806 w 3221068"/>
              <a:gd name="connsiteY10" fmla="*/ 2138315 h 2138315"/>
              <a:gd name="connsiteX11" fmla="*/ 0 w 3221068"/>
              <a:gd name="connsiteY11" fmla="*/ 2138315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21068" h="2138315">
                <a:moveTo>
                  <a:pt x="0" y="0"/>
                </a:moveTo>
                <a:lnTo>
                  <a:pt x="2913682" y="0"/>
                </a:lnTo>
                <a:lnTo>
                  <a:pt x="2913682" y="772143"/>
                </a:lnTo>
                <a:lnTo>
                  <a:pt x="2973571" y="778180"/>
                </a:lnTo>
                <a:cubicBezTo>
                  <a:pt x="3114817" y="807084"/>
                  <a:pt x="3221068" y="932059"/>
                  <a:pt x="3221068" y="1081849"/>
                </a:cubicBezTo>
                <a:cubicBezTo>
                  <a:pt x="3221068" y="1231639"/>
                  <a:pt x="3114817" y="1356614"/>
                  <a:pt x="2973571" y="1385518"/>
                </a:cubicBezTo>
                <a:lnTo>
                  <a:pt x="2913682" y="1391555"/>
                </a:lnTo>
                <a:lnTo>
                  <a:pt x="2913682" y="2138315"/>
                </a:lnTo>
                <a:lnTo>
                  <a:pt x="1745738" y="2138315"/>
                </a:lnTo>
                <a:cubicBezTo>
                  <a:pt x="1745738" y="1967126"/>
                  <a:pt x="1606961" y="1828349"/>
                  <a:pt x="1435772" y="1828349"/>
                </a:cubicBezTo>
                <a:cubicBezTo>
                  <a:pt x="1264583" y="1828349"/>
                  <a:pt x="1125806" y="1967126"/>
                  <a:pt x="1125806" y="2138315"/>
                </a:cubicBezTo>
                <a:lnTo>
                  <a:pt x="0" y="2138315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Hình tự do: Hình 54">
            <a:extLst>
              <a:ext uri="{FF2B5EF4-FFF2-40B4-BE49-F238E27FC236}">
                <a16:creationId xmlns:a16="http://schemas.microsoft.com/office/drawing/2014/main" id="{C6B094B5-2701-ACF7-A2A8-8CFD0E7FA595}"/>
              </a:ext>
            </a:extLst>
          </p:cNvPr>
          <p:cNvSpPr/>
          <p:nvPr/>
        </p:nvSpPr>
        <p:spPr>
          <a:xfrm>
            <a:off x="3130658" y="232926"/>
            <a:ext cx="3221068" cy="2445701"/>
          </a:xfrm>
          <a:custGeom>
            <a:avLst/>
            <a:gdLst>
              <a:gd name="connsiteX0" fmla="*/ 0 w 3221068"/>
              <a:gd name="connsiteY0" fmla="*/ 0 h 2445701"/>
              <a:gd name="connsiteX1" fmla="*/ 2913682 w 3221068"/>
              <a:gd name="connsiteY1" fmla="*/ 0 h 2445701"/>
              <a:gd name="connsiteX2" fmla="*/ 2913682 w 3221068"/>
              <a:gd name="connsiteY2" fmla="*/ 834135 h 2445701"/>
              <a:gd name="connsiteX3" fmla="*/ 2973571 w 3221068"/>
              <a:gd name="connsiteY3" fmla="*/ 840173 h 2445701"/>
              <a:gd name="connsiteX4" fmla="*/ 3221068 w 3221068"/>
              <a:gd name="connsiteY4" fmla="*/ 1143841 h 2445701"/>
              <a:gd name="connsiteX5" fmla="*/ 2973571 w 3221068"/>
              <a:gd name="connsiteY5" fmla="*/ 1447510 h 2445701"/>
              <a:gd name="connsiteX6" fmla="*/ 2913682 w 3221068"/>
              <a:gd name="connsiteY6" fmla="*/ 1453547 h 2445701"/>
              <a:gd name="connsiteX7" fmla="*/ 2913682 w 3221068"/>
              <a:gd name="connsiteY7" fmla="*/ 2138315 h 2445701"/>
              <a:gd name="connsiteX8" fmla="*/ 1804890 w 3221068"/>
              <a:gd name="connsiteY8" fmla="*/ 2138315 h 2445701"/>
              <a:gd name="connsiteX9" fmla="*/ 1798853 w 3221068"/>
              <a:gd name="connsiteY9" fmla="*/ 2198204 h 2445701"/>
              <a:gd name="connsiteX10" fmla="*/ 1495184 w 3221068"/>
              <a:gd name="connsiteY10" fmla="*/ 2445701 h 2445701"/>
              <a:gd name="connsiteX11" fmla="*/ 1191516 w 3221068"/>
              <a:gd name="connsiteY11" fmla="*/ 2198204 h 2445701"/>
              <a:gd name="connsiteX12" fmla="*/ 1185478 w 3221068"/>
              <a:gd name="connsiteY12" fmla="*/ 2138315 h 2445701"/>
              <a:gd name="connsiteX13" fmla="*/ 0 w 3221068"/>
              <a:gd name="connsiteY13" fmla="*/ 2138315 h 2445701"/>
              <a:gd name="connsiteX14" fmla="*/ 0 w 3221068"/>
              <a:gd name="connsiteY14" fmla="*/ 1394395 h 2445701"/>
              <a:gd name="connsiteX15" fmla="*/ 309966 w 3221068"/>
              <a:gd name="connsiteY15" fmla="*/ 1084429 h 2445701"/>
              <a:gd name="connsiteX16" fmla="*/ 0 w 3221068"/>
              <a:gd name="connsiteY16" fmla="*/ 774463 h 244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068" h="2445701">
                <a:moveTo>
                  <a:pt x="0" y="0"/>
                </a:moveTo>
                <a:lnTo>
                  <a:pt x="2913682" y="0"/>
                </a:lnTo>
                <a:lnTo>
                  <a:pt x="2913682" y="834135"/>
                </a:lnTo>
                <a:lnTo>
                  <a:pt x="2973571" y="840173"/>
                </a:lnTo>
                <a:cubicBezTo>
                  <a:pt x="3114817" y="869076"/>
                  <a:pt x="3221068" y="994051"/>
                  <a:pt x="3221068" y="1143841"/>
                </a:cubicBezTo>
                <a:cubicBezTo>
                  <a:pt x="3221068" y="1293631"/>
                  <a:pt x="3114817" y="1418606"/>
                  <a:pt x="2973571" y="1447510"/>
                </a:cubicBezTo>
                <a:lnTo>
                  <a:pt x="2913682" y="1453547"/>
                </a:lnTo>
                <a:lnTo>
                  <a:pt x="2913682" y="2138315"/>
                </a:lnTo>
                <a:lnTo>
                  <a:pt x="1804890" y="2138315"/>
                </a:lnTo>
                <a:lnTo>
                  <a:pt x="1798853" y="2198204"/>
                </a:lnTo>
                <a:cubicBezTo>
                  <a:pt x="1769950" y="2339450"/>
                  <a:pt x="1644975" y="2445701"/>
                  <a:pt x="1495184" y="2445701"/>
                </a:cubicBezTo>
                <a:cubicBezTo>
                  <a:pt x="1345394" y="2445701"/>
                  <a:pt x="1220419" y="2339450"/>
                  <a:pt x="1191516" y="2198204"/>
                </a:cubicBezTo>
                <a:lnTo>
                  <a:pt x="1185478" y="2138315"/>
                </a:lnTo>
                <a:lnTo>
                  <a:pt x="0" y="2138315"/>
                </a:lnTo>
                <a:lnTo>
                  <a:pt x="0" y="1394395"/>
                </a:lnTo>
                <a:cubicBezTo>
                  <a:pt x="171189" y="1394395"/>
                  <a:pt x="309966" y="1255618"/>
                  <a:pt x="309966" y="1084429"/>
                </a:cubicBezTo>
                <a:cubicBezTo>
                  <a:pt x="309966" y="913240"/>
                  <a:pt x="171189" y="774463"/>
                  <a:pt x="0" y="774463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Hình tự do: Hình 56">
            <a:extLst>
              <a:ext uri="{FF2B5EF4-FFF2-40B4-BE49-F238E27FC236}">
                <a16:creationId xmlns:a16="http://schemas.microsoft.com/office/drawing/2014/main" id="{E4D2F3DF-CA93-B932-E502-793D888E23C9}"/>
              </a:ext>
            </a:extLst>
          </p:cNvPr>
          <p:cNvSpPr/>
          <p:nvPr/>
        </p:nvSpPr>
        <p:spPr>
          <a:xfrm>
            <a:off x="6044340" y="232926"/>
            <a:ext cx="2913682" cy="2445701"/>
          </a:xfrm>
          <a:custGeom>
            <a:avLst/>
            <a:gdLst>
              <a:gd name="connsiteX0" fmla="*/ 0 w 2913682"/>
              <a:gd name="connsiteY0" fmla="*/ 0 h 2445701"/>
              <a:gd name="connsiteX1" fmla="*/ 2913682 w 2913682"/>
              <a:gd name="connsiteY1" fmla="*/ 0 h 2445701"/>
              <a:gd name="connsiteX2" fmla="*/ 2913682 w 2913682"/>
              <a:gd name="connsiteY2" fmla="*/ 2138315 h 2445701"/>
              <a:gd name="connsiteX3" fmla="*/ 1866882 w 2913682"/>
              <a:gd name="connsiteY3" fmla="*/ 2138315 h 2445701"/>
              <a:gd name="connsiteX4" fmla="*/ 1860845 w 2913682"/>
              <a:gd name="connsiteY4" fmla="*/ 2198204 h 2445701"/>
              <a:gd name="connsiteX5" fmla="*/ 1557176 w 2913682"/>
              <a:gd name="connsiteY5" fmla="*/ 2445701 h 2445701"/>
              <a:gd name="connsiteX6" fmla="*/ 1253508 w 2913682"/>
              <a:gd name="connsiteY6" fmla="*/ 2198204 h 2445701"/>
              <a:gd name="connsiteX7" fmla="*/ 1247470 w 2913682"/>
              <a:gd name="connsiteY7" fmla="*/ 2138315 h 2445701"/>
              <a:gd name="connsiteX8" fmla="*/ 0 w 2913682"/>
              <a:gd name="connsiteY8" fmla="*/ 2138315 h 2445701"/>
              <a:gd name="connsiteX9" fmla="*/ 0 w 2913682"/>
              <a:gd name="connsiteY9" fmla="*/ 1456387 h 2445701"/>
              <a:gd name="connsiteX10" fmla="*/ 309966 w 2913682"/>
              <a:gd name="connsiteY10" fmla="*/ 1146421 h 2445701"/>
              <a:gd name="connsiteX11" fmla="*/ 0 w 2913682"/>
              <a:gd name="connsiteY11" fmla="*/ 836455 h 244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13682" h="2445701">
                <a:moveTo>
                  <a:pt x="0" y="0"/>
                </a:moveTo>
                <a:lnTo>
                  <a:pt x="2913682" y="0"/>
                </a:lnTo>
                <a:lnTo>
                  <a:pt x="2913682" y="2138315"/>
                </a:lnTo>
                <a:lnTo>
                  <a:pt x="1866882" y="2138315"/>
                </a:lnTo>
                <a:lnTo>
                  <a:pt x="1860845" y="2198204"/>
                </a:lnTo>
                <a:cubicBezTo>
                  <a:pt x="1831942" y="2339450"/>
                  <a:pt x="1706967" y="2445701"/>
                  <a:pt x="1557176" y="2445701"/>
                </a:cubicBezTo>
                <a:cubicBezTo>
                  <a:pt x="1407386" y="2445701"/>
                  <a:pt x="1282411" y="2339450"/>
                  <a:pt x="1253508" y="2198204"/>
                </a:cubicBezTo>
                <a:lnTo>
                  <a:pt x="1247470" y="2138315"/>
                </a:lnTo>
                <a:lnTo>
                  <a:pt x="0" y="2138315"/>
                </a:lnTo>
                <a:lnTo>
                  <a:pt x="0" y="1456387"/>
                </a:lnTo>
                <a:cubicBezTo>
                  <a:pt x="171189" y="1456387"/>
                  <a:pt x="309966" y="1317610"/>
                  <a:pt x="309966" y="1146421"/>
                </a:cubicBezTo>
                <a:cubicBezTo>
                  <a:pt x="309966" y="975232"/>
                  <a:pt x="171189" y="836455"/>
                  <a:pt x="0" y="836455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Hình tự do: Hình 57">
            <a:extLst>
              <a:ext uri="{FF2B5EF4-FFF2-40B4-BE49-F238E27FC236}">
                <a16:creationId xmlns:a16="http://schemas.microsoft.com/office/drawing/2014/main" id="{EB0BD325-4005-7DCC-9132-F269FF9D6DBA}"/>
              </a:ext>
            </a:extLst>
          </p:cNvPr>
          <p:cNvSpPr/>
          <p:nvPr/>
        </p:nvSpPr>
        <p:spPr>
          <a:xfrm>
            <a:off x="216976" y="2043197"/>
            <a:ext cx="2913682" cy="2470909"/>
          </a:xfrm>
          <a:custGeom>
            <a:avLst/>
            <a:gdLst>
              <a:gd name="connsiteX0" fmla="*/ 1433192 w 2913682"/>
              <a:gd name="connsiteY0" fmla="*/ 0 h 2470909"/>
              <a:gd name="connsiteX1" fmla="*/ 1743158 w 2913682"/>
              <a:gd name="connsiteY1" fmla="*/ 309966 h 2470909"/>
              <a:gd name="connsiteX2" fmla="*/ 1740877 w 2913682"/>
              <a:gd name="connsiteY2" fmla="*/ 332594 h 2470909"/>
              <a:gd name="connsiteX3" fmla="*/ 2913682 w 2913682"/>
              <a:gd name="connsiteY3" fmla="*/ 332594 h 2470909"/>
              <a:gd name="connsiteX4" fmla="*/ 2913682 w 2913682"/>
              <a:gd name="connsiteY4" fmla="*/ 1013845 h 2470909"/>
              <a:gd name="connsiteX5" fmla="*/ 2603716 w 2913682"/>
              <a:gd name="connsiteY5" fmla="*/ 1323811 h 2470909"/>
              <a:gd name="connsiteX6" fmla="*/ 2913682 w 2913682"/>
              <a:gd name="connsiteY6" fmla="*/ 1633777 h 2470909"/>
              <a:gd name="connsiteX7" fmla="*/ 2913682 w 2913682"/>
              <a:gd name="connsiteY7" fmla="*/ 2470909 h 2470909"/>
              <a:gd name="connsiteX8" fmla="*/ 1741234 w 2913682"/>
              <a:gd name="connsiteY8" fmla="*/ 2470909 h 2470909"/>
              <a:gd name="connsiteX9" fmla="*/ 1745738 w 2913682"/>
              <a:gd name="connsiteY9" fmla="*/ 2426233 h 2470909"/>
              <a:gd name="connsiteX10" fmla="*/ 1435772 w 2913682"/>
              <a:gd name="connsiteY10" fmla="*/ 2116267 h 2470909"/>
              <a:gd name="connsiteX11" fmla="*/ 1125806 w 2913682"/>
              <a:gd name="connsiteY11" fmla="*/ 2426233 h 2470909"/>
              <a:gd name="connsiteX12" fmla="*/ 1130310 w 2913682"/>
              <a:gd name="connsiteY12" fmla="*/ 2470909 h 2470909"/>
              <a:gd name="connsiteX13" fmla="*/ 0 w 2913682"/>
              <a:gd name="connsiteY13" fmla="*/ 2470909 h 2470909"/>
              <a:gd name="connsiteX14" fmla="*/ 0 w 2913682"/>
              <a:gd name="connsiteY14" fmla="*/ 332594 h 2470909"/>
              <a:gd name="connsiteX15" fmla="*/ 1125507 w 2913682"/>
              <a:gd name="connsiteY15" fmla="*/ 332594 h 2470909"/>
              <a:gd name="connsiteX16" fmla="*/ 1123226 w 2913682"/>
              <a:gd name="connsiteY16" fmla="*/ 309966 h 2470909"/>
              <a:gd name="connsiteX17" fmla="*/ 1433192 w 2913682"/>
              <a:gd name="connsiteY17" fmla="*/ 0 h 247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3682" h="2470909">
                <a:moveTo>
                  <a:pt x="1433192" y="0"/>
                </a:moveTo>
                <a:cubicBezTo>
                  <a:pt x="1604381" y="0"/>
                  <a:pt x="1743158" y="138777"/>
                  <a:pt x="1743158" y="309966"/>
                </a:cubicBezTo>
                <a:lnTo>
                  <a:pt x="1740877" y="332594"/>
                </a:lnTo>
                <a:lnTo>
                  <a:pt x="2913682" y="332594"/>
                </a:lnTo>
                <a:lnTo>
                  <a:pt x="2913682" y="1013845"/>
                </a:lnTo>
                <a:cubicBezTo>
                  <a:pt x="2742493" y="1013845"/>
                  <a:pt x="2603716" y="1152622"/>
                  <a:pt x="2603716" y="1323811"/>
                </a:cubicBezTo>
                <a:cubicBezTo>
                  <a:pt x="2603716" y="1495000"/>
                  <a:pt x="2742493" y="1633777"/>
                  <a:pt x="2913682" y="1633777"/>
                </a:cubicBezTo>
                <a:lnTo>
                  <a:pt x="2913682" y="2470909"/>
                </a:lnTo>
                <a:lnTo>
                  <a:pt x="1741234" y="2470909"/>
                </a:lnTo>
                <a:lnTo>
                  <a:pt x="1745738" y="2426233"/>
                </a:lnTo>
                <a:cubicBezTo>
                  <a:pt x="1745738" y="2255044"/>
                  <a:pt x="1606961" y="2116267"/>
                  <a:pt x="1435772" y="2116267"/>
                </a:cubicBezTo>
                <a:cubicBezTo>
                  <a:pt x="1264583" y="2116267"/>
                  <a:pt x="1125806" y="2255044"/>
                  <a:pt x="1125806" y="2426233"/>
                </a:cubicBezTo>
                <a:lnTo>
                  <a:pt x="1130310" y="2470909"/>
                </a:lnTo>
                <a:lnTo>
                  <a:pt x="0" y="2470909"/>
                </a:lnTo>
                <a:lnTo>
                  <a:pt x="0" y="332594"/>
                </a:lnTo>
                <a:lnTo>
                  <a:pt x="1125507" y="332594"/>
                </a:lnTo>
                <a:lnTo>
                  <a:pt x="1123226" y="309966"/>
                </a:lnTo>
                <a:cubicBezTo>
                  <a:pt x="1123226" y="138777"/>
                  <a:pt x="1262003" y="0"/>
                  <a:pt x="1433192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Hình tự do: Hình 59">
            <a:extLst>
              <a:ext uri="{FF2B5EF4-FFF2-40B4-BE49-F238E27FC236}">
                <a16:creationId xmlns:a16="http://schemas.microsoft.com/office/drawing/2014/main" id="{33C6C6D4-EDDA-938D-907A-DF937A3812AB}"/>
              </a:ext>
            </a:extLst>
          </p:cNvPr>
          <p:cNvSpPr/>
          <p:nvPr/>
        </p:nvSpPr>
        <p:spPr>
          <a:xfrm>
            <a:off x="2818112" y="2391289"/>
            <a:ext cx="3533614" cy="2138315"/>
          </a:xfrm>
          <a:custGeom>
            <a:avLst/>
            <a:gdLst>
              <a:gd name="connsiteX0" fmla="*/ 312546 w 3533614"/>
              <a:gd name="connsiteY0" fmla="*/ 0 h 2138315"/>
              <a:gd name="connsiteX1" fmla="*/ 1502365 w 3533614"/>
              <a:gd name="connsiteY1" fmla="*/ 0 h 2138315"/>
              <a:gd name="connsiteX2" fmla="*/ 1506642 w 3533614"/>
              <a:gd name="connsiteY2" fmla="*/ 42421 h 2138315"/>
              <a:gd name="connsiteX3" fmla="*/ 1810310 w 3533614"/>
              <a:gd name="connsiteY3" fmla="*/ 289918 h 2138315"/>
              <a:gd name="connsiteX4" fmla="*/ 2113979 w 3533614"/>
              <a:gd name="connsiteY4" fmla="*/ 42421 h 2138315"/>
              <a:gd name="connsiteX5" fmla="*/ 2118255 w 3533614"/>
              <a:gd name="connsiteY5" fmla="*/ 0 h 2138315"/>
              <a:gd name="connsiteX6" fmla="*/ 3226228 w 3533614"/>
              <a:gd name="connsiteY6" fmla="*/ 0 h 2138315"/>
              <a:gd name="connsiteX7" fmla="*/ 3226228 w 3533614"/>
              <a:gd name="connsiteY7" fmla="*/ 725425 h 2138315"/>
              <a:gd name="connsiteX8" fmla="*/ 3286117 w 3533614"/>
              <a:gd name="connsiteY8" fmla="*/ 731463 h 2138315"/>
              <a:gd name="connsiteX9" fmla="*/ 3533614 w 3533614"/>
              <a:gd name="connsiteY9" fmla="*/ 1035131 h 2138315"/>
              <a:gd name="connsiteX10" fmla="*/ 3286117 w 3533614"/>
              <a:gd name="connsiteY10" fmla="*/ 1338800 h 2138315"/>
              <a:gd name="connsiteX11" fmla="*/ 3226228 w 3533614"/>
              <a:gd name="connsiteY11" fmla="*/ 1344837 h 2138315"/>
              <a:gd name="connsiteX12" fmla="*/ 3226228 w 3533614"/>
              <a:gd name="connsiteY12" fmla="*/ 2138315 h 2138315"/>
              <a:gd name="connsiteX13" fmla="*/ 2114210 w 3533614"/>
              <a:gd name="connsiteY13" fmla="*/ 2138315 h 2138315"/>
              <a:gd name="connsiteX14" fmla="*/ 2120276 w 3533614"/>
              <a:gd name="connsiteY14" fmla="*/ 2078141 h 2138315"/>
              <a:gd name="connsiteX15" fmla="*/ 1810310 w 3533614"/>
              <a:gd name="connsiteY15" fmla="*/ 1768175 h 2138315"/>
              <a:gd name="connsiteX16" fmla="*/ 1500344 w 3533614"/>
              <a:gd name="connsiteY16" fmla="*/ 2078141 h 2138315"/>
              <a:gd name="connsiteX17" fmla="*/ 1506410 w 3533614"/>
              <a:gd name="connsiteY17" fmla="*/ 2138315 h 2138315"/>
              <a:gd name="connsiteX18" fmla="*/ 312546 w 3533614"/>
              <a:gd name="connsiteY18" fmla="*/ 2138315 h 2138315"/>
              <a:gd name="connsiteX19" fmla="*/ 312546 w 3533614"/>
              <a:gd name="connsiteY19" fmla="*/ 1282845 h 2138315"/>
              <a:gd name="connsiteX20" fmla="*/ 309966 w 3533614"/>
              <a:gd name="connsiteY20" fmla="*/ 1283105 h 2138315"/>
              <a:gd name="connsiteX21" fmla="*/ 0 w 3533614"/>
              <a:gd name="connsiteY21" fmla="*/ 973139 h 2138315"/>
              <a:gd name="connsiteX22" fmla="*/ 309966 w 3533614"/>
              <a:gd name="connsiteY22" fmla="*/ 663173 h 2138315"/>
              <a:gd name="connsiteX23" fmla="*/ 312546 w 3533614"/>
              <a:gd name="connsiteY23" fmla="*/ 663433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33614" h="2138315">
                <a:moveTo>
                  <a:pt x="312546" y="0"/>
                </a:moveTo>
                <a:lnTo>
                  <a:pt x="1502365" y="0"/>
                </a:lnTo>
                <a:lnTo>
                  <a:pt x="1506642" y="42421"/>
                </a:lnTo>
                <a:cubicBezTo>
                  <a:pt x="1535545" y="183667"/>
                  <a:pt x="1660520" y="289918"/>
                  <a:pt x="1810310" y="289918"/>
                </a:cubicBezTo>
                <a:cubicBezTo>
                  <a:pt x="1960101" y="289918"/>
                  <a:pt x="2085076" y="183667"/>
                  <a:pt x="2113979" y="42421"/>
                </a:cubicBezTo>
                <a:lnTo>
                  <a:pt x="2118255" y="0"/>
                </a:lnTo>
                <a:lnTo>
                  <a:pt x="3226228" y="0"/>
                </a:lnTo>
                <a:lnTo>
                  <a:pt x="3226228" y="725425"/>
                </a:lnTo>
                <a:lnTo>
                  <a:pt x="3286117" y="731463"/>
                </a:lnTo>
                <a:cubicBezTo>
                  <a:pt x="3427363" y="760366"/>
                  <a:pt x="3533614" y="885341"/>
                  <a:pt x="3533614" y="1035131"/>
                </a:cubicBezTo>
                <a:cubicBezTo>
                  <a:pt x="3533614" y="1184921"/>
                  <a:pt x="3427363" y="1309896"/>
                  <a:pt x="3286117" y="1338800"/>
                </a:cubicBezTo>
                <a:lnTo>
                  <a:pt x="3226228" y="1344837"/>
                </a:lnTo>
                <a:lnTo>
                  <a:pt x="3226228" y="2138315"/>
                </a:lnTo>
                <a:lnTo>
                  <a:pt x="2114210" y="2138315"/>
                </a:lnTo>
                <a:lnTo>
                  <a:pt x="2120276" y="2078141"/>
                </a:lnTo>
                <a:cubicBezTo>
                  <a:pt x="2120276" y="1906952"/>
                  <a:pt x="1981499" y="1768175"/>
                  <a:pt x="1810310" y="1768175"/>
                </a:cubicBezTo>
                <a:cubicBezTo>
                  <a:pt x="1639121" y="1768175"/>
                  <a:pt x="1500344" y="1906952"/>
                  <a:pt x="1500344" y="2078141"/>
                </a:cubicBezTo>
                <a:lnTo>
                  <a:pt x="1506410" y="2138315"/>
                </a:lnTo>
                <a:lnTo>
                  <a:pt x="312546" y="2138315"/>
                </a:lnTo>
                <a:lnTo>
                  <a:pt x="312546" y="1282845"/>
                </a:lnTo>
                <a:lnTo>
                  <a:pt x="309966" y="1283105"/>
                </a:lnTo>
                <a:cubicBezTo>
                  <a:pt x="138777" y="1283105"/>
                  <a:pt x="0" y="1144328"/>
                  <a:pt x="0" y="973139"/>
                </a:cubicBezTo>
                <a:cubicBezTo>
                  <a:pt x="0" y="801950"/>
                  <a:pt x="138777" y="663173"/>
                  <a:pt x="309966" y="663173"/>
                </a:cubicBezTo>
                <a:lnTo>
                  <a:pt x="312546" y="663433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Hình tự do: Hình 58">
            <a:extLst>
              <a:ext uri="{FF2B5EF4-FFF2-40B4-BE49-F238E27FC236}">
                <a16:creationId xmlns:a16="http://schemas.microsoft.com/office/drawing/2014/main" id="{238EE334-F977-F5AB-3C6F-DD4F226AC14B}"/>
              </a:ext>
            </a:extLst>
          </p:cNvPr>
          <p:cNvSpPr/>
          <p:nvPr/>
        </p:nvSpPr>
        <p:spPr>
          <a:xfrm>
            <a:off x="6044340" y="2391289"/>
            <a:ext cx="2913682" cy="2385527"/>
          </a:xfrm>
          <a:custGeom>
            <a:avLst/>
            <a:gdLst>
              <a:gd name="connsiteX0" fmla="*/ 0 w 2913682"/>
              <a:gd name="connsiteY0" fmla="*/ 0 h 2385527"/>
              <a:gd name="connsiteX1" fmla="*/ 1251811 w 2913682"/>
              <a:gd name="connsiteY1" fmla="*/ 0 h 2385527"/>
              <a:gd name="connsiteX2" fmla="*/ 1256088 w 2913682"/>
              <a:gd name="connsiteY2" fmla="*/ 42421 h 2385527"/>
              <a:gd name="connsiteX3" fmla="*/ 1559756 w 2913682"/>
              <a:gd name="connsiteY3" fmla="*/ 289918 h 2385527"/>
              <a:gd name="connsiteX4" fmla="*/ 1863425 w 2913682"/>
              <a:gd name="connsiteY4" fmla="*/ 42421 h 2385527"/>
              <a:gd name="connsiteX5" fmla="*/ 1867701 w 2913682"/>
              <a:gd name="connsiteY5" fmla="*/ 0 h 2385527"/>
              <a:gd name="connsiteX6" fmla="*/ 2913682 w 2913682"/>
              <a:gd name="connsiteY6" fmla="*/ 0 h 2385527"/>
              <a:gd name="connsiteX7" fmla="*/ 2913682 w 2913682"/>
              <a:gd name="connsiteY7" fmla="*/ 2138315 h 2385527"/>
              <a:gd name="connsiteX8" fmla="*/ 1860756 w 2913682"/>
              <a:gd name="connsiteY8" fmla="*/ 2138315 h 2385527"/>
              <a:gd name="connsiteX9" fmla="*/ 1842784 w 2913682"/>
              <a:gd name="connsiteY9" fmla="*/ 2196214 h 2385527"/>
              <a:gd name="connsiteX10" fmla="*/ 1557176 w 2913682"/>
              <a:gd name="connsiteY10" fmla="*/ 2385527 h 2385527"/>
              <a:gd name="connsiteX11" fmla="*/ 1271569 w 2913682"/>
              <a:gd name="connsiteY11" fmla="*/ 2196214 h 2385527"/>
              <a:gd name="connsiteX12" fmla="*/ 1253596 w 2913682"/>
              <a:gd name="connsiteY12" fmla="*/ 2138315 h 2385527"/>
              <a:gd name="connsiteX13" fmla="*/ 0 w 2913682"/>
              <a:gd name="connsiteY13" fmla="*/ 2138315 h 2385527"/>
              <a:gd name="connsiteX14" fmla="*/ 0 w 2913682"/>
              <a:gd name="connsiteY14" fmla="*/ 1347677 h 2385527"/>
              <a:gd name="connsiteX15" fmla="*/ 309966 w 2913682"/>
              <a:gd name="connsiteY15" fmla="*/ 1037711 h 2385527"/>
              <a:gd name="connsiteX16" fmla="*/ 0 w 2913682"/>
              <a:gd name="connsiteY16" fmla="*/ 727745 h 238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3682" h="2385527">
                <a:moveTo>
                  <a:pt x="0" y="0"/>
                </a:moveTo>
                <a:lnTo>
                  <a:pt x="1251811" y="0"/>
                </a:lnTo>
                <a:lnTo>
                  <a:pt x="1256088" y="42421"/>
                </a:lnTo>
                <a:cubicBezTo>
                  <a:pt x="1284991" y="183667"/>
                  <a:pt x="1409966" y="289918"/>
                  <a:pt x="1559756" y="289918"/>
                </a:cubicBezTo>
                <a:cubicBezTo>
                  <a:pt x="1709547" y="289918"/>
                  <a:pt x="1834522" y="183667"/>
                  <a:pt x="1863425" y="42421"/>
                </a:cubicBezTo>
                <a:lnTo>
                  <a:pt x="1867701" y="0"/>
                </a:lnTo>
                <a:lnTo>
                  <a:pt x="2913682" y="0"/>
                </a:lnTo>
                <a:lnTo>
                  <a:pt x="2913682" y="2138315"/>
                </a:lnTo>
                <a:lnTo>
                  <a:pt x="1860756" y="2138315"/>
                </a:lnTo>
                <a:lnTo>
                  <a:pt x="1842784" y="2196214"/>
                </a:lnTo>
                <a:cubicBezTo>
                  <a:pt x="1795728" y="2307465"/>
                  <a:pt x="1685568" y="2385527"/>
                  <a:pt x="1557176" y="2385527"/>
                </a:cubicBezTo>
                <a:cubicBezTo>
                  <a:pt x="1428785" y="2385527"/>
                  <a:pt x="1318625" y="2307465"/>
                  <a:pt x="1271569" y="2196214"/>
                </a:cubicBezTo>
                <a:lnTo>
                  <a:pt x="1253596" y="2138315"/>
                </a:lnTo>
                <a:lnTo>
                  <a:pt x="0" y="2138315"/>
                </a:lnTo>
                <a:lnTo>
                  <a:pt x="0" y="1347677"/>
                </a:lnTo>
                <a:cubicBezTo>
                  <a:pt x="171189" y="1347677"/>
                  <a:pt x="309966" y="1208900"/>
                  <a:pt x="309966" y="1037711"/>
                </a:cubicBezTo>
                <a:cubicBezTo>
                  <a:pt x="309966" y="866522"/>
                  <a:pt x="171189" y="727745"/>
                  <a:pt x="0" y="727745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Hình tự do: Hình 51">
            <a:extLst>
              <a:ext uri="{FF2B5EF4-FFF2-40B4-BE49-F238E27FC236}">
                <a16:creationId xmlns:a16="http://schemas.microsoft.com/office/drawing/2014/main" id="{108805EF-CF4F-3E1F-E128-15B56397D595}"/>
              </a:ext>
            </a:extLst>
          </p:cNvPr>
          <p:cNvSpPr/>
          <p:nvPr/>
        </p:nvSpPr>
        <p:spPr>
          <a:xfrm>
            <a:off x="216976" y="4141386"/>
            <a:ext cx="2913682" cy="2515585"/>
          </a:xfrm>
          <a:custGeom>
            <a:avLst/>
            <a:gdLst>
              <a:gd name="connsiteX0" fmla="*/ 1433192 w 2913682"/>
              <a:gd name="connsiteY0" fmla="*/ 0 h 2515585"/>
              <a:gd name="connsiteX1" fmla="*/ 1743158 w 2913682"/>
              <a:gd name="connsiteY1" fmla="*/ 309966 h 2515585"/>
              <a:gd name="connsiteX2" fmla="*/ 1736861 w 2913682"/>
              <a:gd name="connsiteY2" fmla="*/ 372435 h 2515585"/>
              <a:gd name="connsiteX3" fmla="*/ 1735360 w 2913682"/>
              <a:gd name="connsiteY3" fmla="*/ 377270 h 2515585"/>
              <a:gd name="connsiteX4" fmla="*/ 2913682 w 2913682"/>
              <a:gd name="connsiteY4" fmla="*/ 377270 h 2515585"/>
              <a:gd name="connsiteX5" fmla="*/ 2913682 w 2913682"/>
              <a:gd name="connsiteY5" fmla="*/ 1116484 h 2515585"/>
              <a:gd name="connsiteX6" fmla="*/ 2856379 w 2913682"/>
              <a:gd name="connsiteY6" fmla="*/ 1122261 h 2515585"/>
              <a:gd name="connsiteX7" fmla="*/ 2608882 w 2913682"/>
              <a:gd name="connsiteY7" fmla="*/ 1425929 h 2515585"/>
              <a:gd name="connsiteX8" fmla="*/ 2856379 w 2913682"/>
              <a:gd name="connsiteY8" fmla="*/ 1729598 h 2515585"/>
              <a:gd name="connsiteX9" fmla="*/ 2913682 w 2913682"/>
              <a:gd name="connsiteY9" fmla="*/ 1735374 h 2515585"/>
              <a:gd name="connsiteX10" fmla="*/ 2913682 w 2913682"/>
              <a:gd name="connsiteY10" fmla="*/ 2515585 h 2515585"/>
              <a:gd name="connsiteX11" fmla="*/ 0 w 2913682"/>
              <a:gd name="connsiteY11" fmla="*/ 2515585 h 2515585"/>
              <a:gd name="connsiteX12" fmla="*/ 0 w 2913682"/>
              <a:gd name="connsiteY12" fmla="*/ 377270 h 2515585"/>
              <a:gd name="connsiteX13" fmla="*/ 1131024 w 2913682"/>
              <a:gd name="connsiteY13" fmla="*/ 377270 h 2515585"/>
              <a:gd name="connsiteX14" fmla="*/ 1129524 w 2913682"/>
              <a:gd name="connsiteY14" fmla="*/ 372435 h 2515585"/>
              <a:gd name="connsiteX15" fmla="*/ 1123226 w 2913682"/>
              <a:gd name="connsiteY15" fmla="*/ 309966 h 2515585"/>
              <a:gd name="connsiteX16" fmla="*/ 1433192 w 2913682"/>
              <a:gd name="connsiteY16" fmla="*/ 0 h 251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3682" h="2515585">
                <a:moveTo>
                  <a:pt x="1433192" y="0"/>
                </a:moveTo>
                <a:cubicBezTo>
                  <a:pt x="1604381" y="0"/>
                  <a:pt x="1743158" y="138777"/>
                  <a:pt x="1743158" y="309966"/>
                </a:cubicBezTo>
                <a:cubicBezTo>
                  <a:pt x="1743158" y="331364"/>
                  <a:pt x="1740990" y="352257"/>
                  <a:pt x="1736861" y="372435"/>
                </a:cubicBezTo>
                <a:lnTo>
                  <a:pt x="1735360" y="377270"/>
                </a:lnTo>
                <a:lnTo>
                  <a:pt x="2913682" y="377270"/>
                </a:lnTo>
                <a:lnTo>
                  <a:pt x="2913682" y="1116484"/>
                </a:lnTo>
                <a:lnTo>
                  <a:pt x="2856379" y="1122261"/>
                </a:lnTo>
                <a:cubicBezTo>
                  <a:pt x="2715133" y="1151164"/>
                  <a:pt x="2608882" y="1276139"/>
                  <a:pt x="2608882" y="1425929"/>
                </a:cubicBezTo>
                <a:cubicBezTo>
                  <a:pt x="2608882" y="1575720"/>
                  <a:pt x="2715133" y="1700695"/>
                  <a:pt x="2856379" y="1729598"/>
                </a:cubicBezTo>
                <a:lnTo>
                  <a:pt x="2913682" y="1735374"/>
                </a:lnTo>
                <a:lnTo>
                  <a:pt x="2913682" y="2515585"/>
                </a:lnTo>
                <a:lnTo>
                  <a:pt x="0" y="2515585"/>
                </a:lnTo>
                <a:lnTo>
                  <a:pt x="0" y="377270"/>
                </a:lnTo>
                <a:lnTo>
                  <a:pt x="1131024" y="377270"/>
                </a:lnTo>
                <a:lnTo>
                  <a:pt x="1129524" y="372435"/>
                </a:lnTo>
                <a:cubicBezTo>
                  <a:pt x="1125395" y="352257"/>
                  <a:pt x="1123226" y="331364"/>
                  <a:pt x="1123226" y="309966"/>
                </a:cubicBezTo>
                <a:cubicBezTo>
                  <a:pt x="1123226" y="138777"/>
                  <a:pt x="1262003" y="0"/>
                  <a:pt x="1433192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Hình tự do: Hình 50">
            <a:extLst>
              <a:ext uri="{FF2B5EF4-FFF2-40B4-BE49-F238E27FC236}">
                <a16:creationId xmlns:a16="http://schemas.microsoft.com/office/drawing/2014/main" id="{9F3915F4-5007-7441-5CF7-985BBA1F7A4C}"/>
              </a:ext>
            </a:extLst>
          </p:cNvPr>
          <p:cNvSpPr/>
          <p:nvPr/>
        </p:nvSpPr>
        <p:spPr>
          <a:xfrm>
            <a:off x="2823278" y="4156884"/>
            <a:ext cx="3221062" cy="2515585"/>
          </a:xfrm>
          <a:custGeom>
            <a:avLst/>
            <a:gdLst>
              <a:gd name="connsiteX0" fmla="*/ 1802564 w 3221062"/>
              <a:gd name="connsiteY0" fmla="*/ 0 h 2515585"/>
              <a:gd name="connsiteX1" fmla="*/ 2112530 w 3221062"/>
              <a:gd name="connsiteY1" fmla="*/ 309966 h 2515585"/>
              <a:gd name="connsiteX2" fmla="*/ 2106233 w 3221062"/>
              <a:gd name="connsiteY2" fmla="*/ 372435 h 2515585"/>
              <a:gd name="connsiteX3" fmla="*/ 2104732 w 3221062"/>
              <a:gd name="connsiteY3" fmla="*/ 377270 h 2515585"/>
              <a:gd name="connsiteX4" fmla="*/ 3221062 w 3221062"/>
              <a:gd name="connsiteY4" fmla="*/ 377270 h 2515585"/>
              <a:gd name="connsiteX5" fmla="*/ 3221062 w 3221062"/>
              <a:gd name="connsiteY5" fmla="*/ 1162978 h 2515585"/>
              <a:gd name="connsiteX6" fmla="*/ 3163759 w 3221062"/>
              <a:gd name="connsiteY6" fmla="*/ 1168755 h 2515585"/>
              <a:gd name="connsiteX7" fmla="*/ 2916262 w 3221062"/>
              <a:gd name="connsiteY7" fmla="*/ 1472423 h 2515585"/>
              <a:gd name="connsiteX8" fmla="*/ 3163759 w 3221062"/>
              <a:gd name="connsiteY8" fmla="*/ 1776092 h 2515585"/>
              <a:gd name="connsiteX9" fmla="*/ 3221062 w 3221062"/>
              <a:gd name="connsiteY9" fmla="*/ 1781868 h 2515585"/>
              <a:gd name="connsiteX10" fmla="*/ 3221062 w 3221062"/>
              <a:gd name="connsiteY10" fmla="*/ 2515585 h 2515585"/>
              <a:gd name="connsiteX11" fmla="*/ 307380 w 3221062"/>
              <a:gd name="connsiteY11" fmla="*/ 2515585 h 2515585"/>
              <a:gd name="connsiteX12" fmla="*/ 307380 w 3221062"/>
              <a:gd name="connsiteY12" fmla="*/ 1717557 h 2515585"/>
              <a:gd name="connsiteX13" fmla="*/ 247497 w 3221062"/>
              <a:gd name="connsiteY13" fmla="*/ 1711520 h 2515585"/>
              <a:gd name="connsiteX14" fmla="*/ 0 w 3221062"/>
              <a:gd name="connsiteY14" fmla="*/ 1407851 h 2515585"/>
              <a:gd name="connsiteX15" fmla="*/ 247497 w 3221062"/>
              <a:gd name="connsiteY15" fmla="*/ 1104183 h 2515585"/>
              <a:gd name="connsiteX16" fmla="*/ 307380 w 3221062"/>
              <a:gd name="connsiteY16" fmla="*/ 1098146 h 2515585"/>
              <a:gd name="connsiteX17" fmla="*/ 307380 w 3221062"/>
              <a:gd name="connsiteY17" fmla="*/ 377270 h 2515585"/>
              <a:gd name="connsiteX18" fmla="*/ 1500397 w 3221062"/>
              <a:gd name="connsiteY18" fmla="*/ 377270 h 2515585"/>
              <a:gd name="connsiteX19" fmla="*/ 1498896 w 3221062"/>
              <a:gd name="connsiteY19" fmla="*/ 372435 h 2515585"/>
              <a:gd name="connsiteX20" fmla="*/ 1492598 w 3221062"/>
              <a:gd name="connsiteY20" fmla="*/ 309966 h 2515585"/>
              <a:gd name="connsiteX21" fmla="*/ 1802564 w 3221062"/>
              <a:gd name="connsiteY21" fmla="*/ 0 h 251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21062" h="2515585">
                <a:moveTo>
                  <a:pt x="1802564" y="0"/>
                </a:moveTo>
                <a:cubicBezTo>
                  <a:pt x="1973753" y="0"/>
                  <a:pt x="2112530" y="138777"/>
                  <a:pt x="2112530" y="309966"/>
                </a:cubicBezTo>
                <a:cubicBezTo>
                  <a:pt x="2112530" y="331364"/>
                  <a:pt x="2110362" y="352257"/>
                  <a:pt x="2106233" y="372435"/>
                </a:cubicBezTo>
                <a:lnTo>
                  <a:pt x="2104732" y="377270"/>
                </a:lnTo>
                <a:lnTo>
                  <a:pt x="3221062" y="377270"/>
                </a:lnTo>
                <a:lnTo>
                  <a:pt x="3221062" y="1162978"/>
                </a:lnTo>
                <a:lnTo>
                  <a:pt x="3163759" y="1168755"/>
                </a:lnTo>
                <a:cubicBezTo>
                  <a:pt x="3022513" y="1197658"/>
                  <a:pt x="2916262" y="1322633"/>
                  <a:pt x="2916262" y="1472423"/>
                </a:cubicBezTo>
                <a:cubicBezTo>
                  <a:pt x="2916262" y="1622214"/>
                  <a:pt x="3022513" y="1747189"/>
                  <a:pt x="3163759" y="1776092"/>
                </a:cubicBezTo>
                <a:lnTo>
                  <a:pt x="3221062" y="1781868"/>
                </a:lnTo>
                <a:lnTo>
                  <a:pt x="3221062" y="2515585"/>
                </a:lnTo>
                <a:lnTo>
                  <a:pt x="307380" y="2515585"/>
                </a:lnTo>
                <a:lnTo>
                  <a:pt x="307380" y="1717557"/>
                </a:lnTo>
                <a:lnTo>
                  <a:pt x="247497" y="1711520"/>
                </a:lnTo>
                <a:cubicBezTo>
                  <a:pt x="106251" y="1682617"/>
                  <a:pt x="0" y="1557642"/>
                  <a:pt x="0" y="1407851"/>
                </a:cubicBezTo>
                <a:cubicBezTo>
                  <a:pt x="0" y="1258061"/>
                  <a:pt x="106251" y="1133086"/>
                  <a:pt x="247497" y="1104183"/>
                </a:cubicBezTo>
                <a:lnTo>
                  <a:pt x="307380" y="1098146"/>
                </a:lnTo>
                <a:lnTo>
                  <a:pt x="307380" y="377270"/>
                </a:lnTo>
                <a:lnTo>
                  <a:pt x="1500397" y="377270"/>
                </a:lnTo>
                <a:lnTo>
                  <a:pt x="1498896" y="372435"/>
                </a:lnTo>
                <a:cubicBezTo>
                  <a:pt x="1494767" y="352257"/>
                  <a:pt x="1492598" y="331364"/>
                  <a:pt x="1492598" y="309966"/>
                </a:cubicBezTo>
                <a:cubicBezTo>
                  <a:pt x="1492598" y="138777"/>
                  <a:pt x="1631375" y="0"/>
                  <a:pt x="1802564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Hình tự do: Hình 49">
            <a:extLst>
              <a:ext uri="{FF2B5EF4-FFF2-40B4-BE49-F238E27FC236}">
                <a16:creationId xmlns:a16="http://schemas.microsoft.com/office/drawing/2014/main" id="{78109687-A518-795B-F9CE-06F77161DC28}"/>
              </a:ext>
            </a:extLst>
          </p:cNvPr>
          <p:cNvSpPr/>
          <p:nvPr/>
        </p:nvSpPr>
        <p:spPr>
          <a:xfrm>
            <a:off x="5736960" y="4534154"/>
            <a:ext cx="3221062" cy="2138315"/>
          </a:xfrm>
          <a:custGeom>
            <a:avLst/>
            <a:gdLst>
              <a:gd name="connsiteX0" fmla="*/ 307380 w 3221062"/>
              <a:gd name="connsiteY0" fmla="*/ 0 h 2138315"/>
              <a:gd name="connsiteX1" fmla="*/ 1564168 w 3221062"/>
              <a:gd name="connsiteY1" fmla="*/ 0 h 2138315"/>
              <a:gd name="connsiteX2" fmla="*/ 1581529 w 3221062"/>
              <a:gd name="connsiteY2" fmla="*/ 55929 h 2138315"/>
              <a:gd name="connsiteX3" fmla="*/ 1867136 w 3221062"/>
              <a:gd name="connsiteY3" fmla="*/ 245242 h 2138315"/>
              <a:gd name="connsiteX4" fmla="*/ 2152744 w 3221062"/>
              <a:gd name="connsiteY4" fmla="*/ 55929 h 2138315"/>
              <a:gd name="connsiteX5" fmla="*/ 2170105 w 3221062"/>
              <a:gd name="connsiteY5" fmla="*/ 0 h 2138315"/>
              <a:gd name="connsiteX6" fmla="*/ 3221062 w 3221062"/>
              <a:gd name="connsiteY6" fmla="*/ 0 h 2138315"/>
              <a:gd name="connsiteX7" fmla="*/ 3221062 w 3221062"/>
              <a:gd name="connsiteY7" fmla="*/ 2138315 h 2138315"/>
              <a:gd name="connsiteX8" fmla="*/ 307380 w 3221062"/>
              <a:gd name="connsiteY8" fmla="*/ 2138315 h 2138315"/>
              <a:gd name="connsiteX9" fmla="*/ 307380 w 3221062"/>
              <a:gd name="connsiteY9" fmla="*/ 1402279 h 2138315"/>
              <a:gd name="connsiteX10" fmla="*/ 247497 w 3221062"/>
              <a:gd name="connsiteY10" fmla="*/ 1396242 h 2138315"/>
              <a:gd name="connsiteX11" fmla="*/ 0 w 3221062"/>
              <a:gd name="connsiteY11" fmla="*/ 1092573 h 2138315"/>
              <a:gd name="connsiteX12" fmla="*/ 247497 w 3221062"/>
              <a:gd name="connsiteY12" fmla="*/ 788905 h 2138315"/>
              <a:gd name="connsiteX13" fmla="*/ 307380 w 3221062"/>
              <a:gd name="connsiteY13" fmla="*/ 782868 h 213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21062" h="2138315">
                <a:moveTo>
                  <a:pt x="307380" y="0"/>
                </a:moveTo>
                <a:lnTo>
                  <a:pt x="1564168" y="0"/>
                </a:lnTo>
                <a:lnTo>
                  <a:pt x="1581529" y="55929"/>
                </a:lnTo>
                <a:cubicBezTo>
                  <a:pt x="1628585" y="167180"/>
                  <a:pt x="1738745" y="245242"/>
                  <a:pt x="1867136" y="245242"/>
                </a:cubicBezTo>
                <a:cubicBezTo>
                  <a:pt x="1995528" y="245242"/>
                  <a:pt x="2105688" y="167180"/>
                  <a:pt x="2152744" y="55929"/>
                </a:cubicBezTo>
                <a:lnTo>
                  <a:pt x="2170105" y="0"/>
                </a:lnTo>
                <a:lnTo>
                  <a:pt x="3221062" y="0"/>
                </a:lnTo>
                <a:lnTo>
                  <a:pt x="3221062" y="2138315"/>
                </a:lnTo>
                <a:lnTo>
                  <a:pt x="307380" y="2138315"/>
                </a:lnTo>
                <a:lnTo>
                  <a:pt x="307380" y="1402279"/>
                </a:lnTo>
                <a:lnTo>
                  <a:pt x="247497" y="1396242"/>
                </a:lnTo>
                <a:cubicBezTo>
                  <a:pt x="106251" y="1367339"/>
                  <a:pt x="0" y="1242364"/>
                  <a:pt x="0" y="1092573"/>
                </a:cubicBezTo>
                <a:cubicBezTo>
                  <a:pt x="0" y="942783"/>
                  <a:pt x="106251" y="817808"/>
                  <a:pt x="247497" y="788905"/>
                </a:cubicBezTo>
                <a:lnTo>
                  <a:pt x="307380" y="78286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5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̣ sở hình thoi lưới trắng khổng lồ của Adidas">
            <a:extLst>
              <a:ext uri="{FF2B5EF4-FFF2-40B4-BE49-F238E27FC236}">
                <a16:creationId xmlns:a16="http://schemas.microsoft.com/office/drawing/2014/main" id="{17994B09-6C03-0FD1-EDBB-C9765DD3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5" y="945243"/>
            <a:ext cx="7451271" cy="496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6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51DF0-A847-5B7D-B8F2-817A3D06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>
            <a:extLst>
              <a:ext uri="{FF2B5EF4-FFF2-40B4-BE49-F238E27FC236}">
                <a16:creationId xmlns:a16="http://schemas.microsoft.com/office/drawing/2014/main" id="{BA9AD73D-803B-DE94-6DAB-A8B7591BEB54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345A8E77-3B37-36A8-7FA7-29598209BE37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4513C84E-6A2F-00A0-E1E2-8A536E8FB265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B5257D13-F6B1-D2A2-BA39-23C3F488DE6C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B2884EF3-03A5-031A-EC4B-EC4665E7E44E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  <p:sp>
        <p:nvSpPr>
          <p:cNvPr id="35" name="Freeform: Shape 44">
            <a:extLst>
              <a:ext uri="{FF2B5EF4-FFF2-40B4-BE49-F238E27FC236}">
                <a16:creationId xmlns:a16="http://schemas.microsoft.com/office/drawing/2014/main" id="{608E8221-806C-C219-64A1-8CC1296413A3}"/>
              </a:ext>
            </a:extLst>
          </p:cNvPr>
          <p:cNvSpPr/>
          <p:nvPr/>
        </p:nvSpPr>
        <p:spPr>
          <a:xfrm flipV="1">
            <a:off x="30193" y="470965"/>
            <a:ext cx="12070368" cy="523219"/>
          </a:xfrm>
          <a:custGeom>
            <a:avLst/>
            <a:gdLst>
              <a:gd name="connsiteX0" fmla="*/ 0 w 7316999"/>
              <a:gd name="connsiteY0" fmla="*/ 0 h 424714"/>
              <a:gd name="connsiteX1" fmla="*/ 3642934 w 7316999"/>
              <a:gd name="connsiteY1" fmla="*/ 0 h 424714"/>
              <a:gd name="connsiteX2" fmla="*/ 3691813 w 7316999"/>
              <a:gd name="connsiteY2" fmla="*/ 0 h 424714"/>
              <a:gd name="connsiteX3" fmla="*/ 7316999 w 7316999"/>
              <a:gd name="connsiteY3" fmla="*/ 0 h 424714"/>
              <a:gd name="connsiteX4" fmla="*/ 7316999 w 7316999"/>
              <a:gd name="connsiteY4" fmla="*/ 45719 h 424714"/>
              <a:gd name="connsiteX5" fmla="*/ 3691813 w 7316999"/>
              <a:gd name="connsiteY5" fmla="*/ 45719 h 424714"/>
              <a:gd name="connsiteX6" fmla="*/ 3691813 w 7316999"/>
              <a:gd name="connsiteY6" fmla="*/ 424714 h 424714"/>
              <a:gd name="connsiteX7" fmla="*/ 0 w 7316999"/>
              <a:gd name="connsiteY7" fmla="*/ 424714 h 42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6999" h="424714">
                <a:moveTo>
                  <a:pt x="0" y="0"/>
                </a:moveTo>
                <a:lnTo>
                  <a:pt x="3642934" y="0"/>
                </a:lnTo>
                <a:lnTo>
                  <a:pt x="3691813" y="0"/>
                </a:lnTo>
                <a:lnTo>
                  <a:pt x="7316999" y="0"/>
                </a:lnTo>
                <a:lnTo>
                  <a:pt x="7316999" y="45719"/>
                </a:lnTo>
                <a:lnTo>
                  <a:pt x="3691813" y="45719"/>
                </a:lnTo>
                <a:lnTo>
                  <a:pt x="3691813" y="424714"/>
                </a:lnTo>
                <a:lnTo>
                  <a:pt x="0" y="42471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BC4B3DF4-86BC-FBA4-337D-34594C6E2CC1}"/>
              </a:ext>
            </a:extLst>
          </p:cNvPr>
          <p:cNvSpPr txBox="1"/>
          <p:nvPr/>
        </p:nvSpPr>
        <p:spPr>
          <a:xfrm rot="10800000" flipH="1" flipV="1">
            <a:off x="-204355" y="449092"/>
            <a:ext cx="272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I. ĐỊNH NGHĨA</a:t>
            </a: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ED69672D-97FC-40AB-23DB-904F6BCFDCE7}"/>
              </a:ext>
            </a:extLst>
          </p:cNvPr>
          <p:cNvSpPr/>
          <p:nvPr/>
        </p:nvSpPr>
        <p:spPr>
          <a:xfrm>
            <a:off x="60551" y="1073189"/>
            <a:ext cx="12059888" cy="1468821"/>
          </a:xfrm>
          <a:custGeom>
            <a:avLst/>
            <a:gdLst>
              <a:gd name="connsiteX0" fmla="*/ 0 w 12059888"/>
              <a:gd name="connsiteY0" fmla="*/ 0 h 1468821"/>
              <a:gd name="connsiteX1" fmla="*/ 12059888 w 12059888"/>
              <a:gd name="connsiteY1" fmla="*/ 0 h 1468821"/>
              <a:gd name="connsiteX2" fmla="*/ 12059888 w 12059888"/>
              <a:gd name="connsiteY2" fmla="*/ 1468821 h 1468821"/>
              <a:gd name="connsiteX3" fmla="*/ 0 w 12059888"/>
              <a:gd name="connsiteY3" fmla="*/ 1468821 h 1468821"/>
              <a:gd name="connsiteX4" fmla="*/ 0 w 12059888"/>
              <a:gd name="connsiteY4" fmla="*/ 0 h 146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9888" h="1468821">
                <a:moveTo>
                  <a:pt x="0" y="0"/>
                </a:moveTo>
                <a:lnTo>
                  <a:pt x="12059888" y="0"/>
                </a:lnTo>
                <a:lnTo>
                  <a:pt x="12059888" y="1468821"/>
                </a:lnTo>
                <a:lnTo>
                  <a:pt x="0" y="1468821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3E9003E1-4D8C-7928-8B8B-5E69E64158D5}"/>
              </a:ext>
            </a:extLst>
          </p:cNvPr>
          <p:cNvSpPr/>
          <p:nvPr/>
        </p:nvSpPr>
        <p:spPr>
          <a:xfrm>
            <a:off x="60551" y="2587729"/>
            <a:ext cx="12059888" cy="1793901"/>
          </a:xfrm>
          <a:custGeom>
            <a:avLst/>
            <a:gdLst>
              <a:gd name="connsiteX0" fmla="*/ 0 w 12059888"/>
              <a:gd name="connsiteY0" fmla="*/ 0 h 1793901"/>
              <a:gd name="connsiteX1" fmla="*/ 12059888 w 12059888"/>
              <a:gd name="connsiteY1" fmla="*/ 0 h 1793901"/>
              <a:gd name="connsiteX2" fmla="*/ 12059888 w 12059888"/>
              <a:gd name="connsiteY2" fmla="*/ 1793901 h 1793901"/>
              <a:gd name="connsiteX3" fmla="*/ 0 w 12059888"/>
              <a:gd name="connsiteY3" fmla="*/ 1793901 h 1793901"/>
              <a:gd name="connsiteX4" fmla="*/ 0 w 12059888"/>
              <a:gd name="connsiteY4" fmla="*/ 0 h 179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9888" h="1793901">
                <a:moveTo>
                  <a:pt x="0" y="0"/>
                </a:moveTo>
                <a:lnTo>
                  <a:pt x="12059888" y="0"/>
                </a:lnTo>
                <a:lnTo>
                  <a:pt x="12059888" y="1793901"/>
                </a:lnTo>
                <a:lnTo>
                  <a:pt x="0" y="1793901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3AD051D2-CABF-87AC-D0D6-89B38CED8FBF}"/>
              </a:ext>
            </a:extLst>
          </p:cNvPr>
          <p:cNvSpPr/>
          <p:nvPr/>
        </p:nvSpPr>
        <p:spPr>
          <a:xfrm>
            <a:off x="60551" y="4427349"/>
            <a:ext cx="12059888" cy="1959685"/>
          </a:xfrm>
          <a:custGeom>
            <a:avLst/>
            <a:gdLst>
              <a:gd name="connsiteX0" fmla="*/ 0 w 12059888"/>
              <a:gd name="connsiteY0" fmla="*/ 0 h 1959685"/>
              <a:gd name="connsiteX1" fmla="*/ 12059888 w 12059888"/>
              <a:gd name="connsiteY1" fmla="*/ 0 h 1959685"/>
              <a:gd name="connsiteX2" fmla="*/ 12059888 w 12059888"/>
              <a:gd name="connsiteY2" fmla="*/ 1959685 h 1959685"/>
              <a:gd name="connsiteX3" fmla="*/ 0 w 12059888"/>
              <a:gd name="connsiteY3" fmla="*/ 1959685 h 1959685"/>
              <a:gd name="connsiteX4" fmla="*/ 0 w 12059888"/>
              <a:gd name="connsiteY4" fmla="*/ 0 h 195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9888" h="1959685">
                <a:moveTo>
                  <a:pt x="0" y="0"/>
                </a:moveTo>
                <a:lnTo>
                  <a:pt x="12059888" y="0"/>
                </a:lnTo>
                <a:lnTo>
                  <a:pt x="12059888" y="1959685"/>
                </a:lnTo>
                <a:lnTo>
                  <a:pt x="0" y="1959685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extBox 48">
            <a:extLst>
              <a:ext uri="{FF2B5EF4-FFF2-40B4-BE49-F238E27FC236}">
                <a16:creationId xmlns:a16="http://schemas.microsoft.com/office/drawing/2014/main" id="{DBEE382F-E3C7-163E-19AA-6203C0285F90}"/>
              </a:ext>
            </a:extLst>
          </p:cNvPr>
          <p:cNvSpPr txBox="1"/>
          <p:nvPr/>
        </p:nvSpPr>
        <p:spPr>
          <a:xfrm>
            <a:off x="4562082" y="1418076"/>
            <a:ext cx="7881112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kern="100">
                <a:solidFill>
                  <a:srgbClr val="0070C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 thoi </a:t>
            </a:r>
            <a:r>
              <a:rPr lang="en-US" sz="3200" kern="100"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 tứ giác có bốn cạnh bằng nhau.</a:t>
            </a:r>
          </a:p>
        </p:txBody>
      </p:sp>
      <p:pic>
        <p:nvPicPr>
          <p:cNvPr id="63" name="Picture 2" descr="Giải mục 1 trang 113 SGK Toán 8 tập 1 - Cánh diều | SGK Toán 8 - Cánh diều">
            <a:extLst>
              <a:ext uri="{FF2B5EF4-FFF2-40B4-BE49-F238E27FC236}">
                <a16:creationId xmlns:a16="http://schemas.microsoft.com/office/drawing/2014/main" id="{11DF8AA4-C36E-F8F3-8031-8ED504481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r="6332"/>
          <a:stretch/>
        </p:blipFill>
        <p:spPr bwMode="auto">
          <a:xfrm>
            <a:off x="85522" y="1003088"/>
            <a:ext cx="3603842" cy="128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 descr="Ảnh có chứa Phông chữ, văn bản, Đồ họa, biểu tượng&#10;&#10;Mô tả được tạo tự động">
            <a:extLst>
              <a:ext uri="{FF2B5EF4-FFF2-40B4-BE49-F238E27FC236}">
                <a16:creationId xmlns:a16="http://schemas.microsoft.com/office/drawing/2014/main" id="{D04D7C26-CEE2-1583-D9C6-46E16E0FC1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844">
            <a:off x="10132694" y="2828387"/>
            <a:ext cx="1238364" cy="1257972"/>
          </a:xfrm>
          <a:prstGeom prst="rect">
            <a:avLst/>
          </a:prstGeom>
        </p:spPr>
      </p:pic>
      <p:sp>
        <p:nvSpPr>
          <p:cNvPr id="22" name="TextBox 48">
            <a:extLst>
              <a:ext uri="{FF2B5EF4-FFF2-40B4-BE49-F238E27FC236}">
                <a16:creationId xmlns:a16="http://schemas.microsoft.com/office/drawing/2014/main" id="{F02C96F9-46F3-6D68-ADB5-C2DEA6411B02}"/>
              </a:ext>
            </a:extLst>
          </p:cNvPr>
          <p:cNvSpPr txBox="1"/>
          <p:nvPr/>
        </p:nvSpPr>
        <p:spPr>
          <a:xfrm>
            <a:off x="896467" y="3059114"/>
            <a:ext cx="7881112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kern="100">
                <a:solidFill>
                  <a:srgbClr val="0070C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 thoi </a:t>
            </a:r>
            <a:r>
              <a:rPr lang="en-US" sz="3200" kern="100"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 tứ giác có bốn cạnh bằng nhau.</a:t>
            </a:r>
          </a:p>
        </p:txBody>
      </p:sp>
      <p:pic>
        <p:nvPicPr>
          <p:cNvPr id="23" name="Picture 33">
            <a:extLst>
              <a:ext uri="{FF2B5EF4-FFF2-40B4-BE49-F238E27FC236}">
                <a16:creationId xmlns:a16="http://schemas.microsoft.com/office/drawing/2014/main" id="{FFF30B6F-6386-8438-811D-481C3503F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4" y="1220403"/>
            <a:ext cx="1100022" cy="1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FCAF1-116A-B434-4D44-D3D216247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>
            <a:extLst>
              <a:ext uri="{FF2B5EF4-FFF2-40B4-BE49-F238E27FC236}">
                <a16:creationId xmlns:a16="http://schemas.microsoft.com/office/drawing/2014/main" id="{EFC31CFF-8654-3B76-2A8E-FDD31919FF5D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85999D8B-DCA4-8F62-2AD0-DCFC9D996ADC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C185594A-4DE3-A03B-AFEB-71AA91CAE28E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B19AA91B-20AA-6826-68AB-6B3DFC309018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E2FE01BE-A725-22E2-4B24-125D628436F9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  <p:sp>
        <p:nvSpPr>
          <p:cNvPr id="35" name="Freeform: Shape 44">
            <a:extLst>
              <a:ext uri="{FF2B5EF4-FFF2-40B4-BE49-F238E27FC236}">
                <a16:creationId xmlns:a16="http://schemas.microsoft.com/office/drawing/2014/main" id="{D83C7AB7-24BD-AA6F-677A-6E2342950D9D}"/>
              </a:ext>
            </a:extLst>
          </p:cNvPr>
          <p:cNvSpPr/>
          <p:nvPr/>
        </p:nvSpPr>
        <p:spPr>
          <a:xfrm flipV="1">
            <a:off x="30193" y="470965"/>
            <a:ext cx="12070368" cy="523219"/>
          </a:xfrm>
          <a:custGeom>
            <a:avLst/>
            <a:gdLst>
              <a:gd name="connsiteX0" fmla="*/ 0 w 7316999"/>
              <a:gd name="connsiteY0" fmla="*/ 0 h 424714"/>
              <a:gd name="connsiteX1" fmla="*/ 3642934 w 7316999"/>
              <a:gd name="connsiteY1" fmla="*/ 0 h 424714"/>
              <a:gd name="connsiteX2" fmla="*/ 3691813 w 7316999"/>
              <a:gd name="connsiteY2" fmla="*/ 0 h 424714"/>
              <a:gd name="connsiteX3" fmla="*/ 7316999 w 7316999"/>
              <a:gd name="connsiteY3" fmla="*/ 0 h 424714"/>
              <a:gd name="connsiteX4" fmla="*/ 7316999 w 7316999"/>
              <a:gd name="connsiteY4" fmla="*/ 45719 h 424714"/>
              <a:gd name="connsiteX5" fmla="*/ 3691813 w 7316999"/>
              <a:gd name="connsiteY5" fmla="*/ 45719 h 424714"/>
              <a:gd name="connsiteX6" fmla="*/ 3691813 w 7316999"/>
              <a:gd name="connsiteY6" fmla="*/ 424714 h 424714"/>
              <a:gd name="connsiteX7" fmla="*/ 0 w 7316999"/>
              <a:gd name="connsiteY7" fmla="*/ 424714 h 42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6999" h="424714">
                <a:moveTo>
                  <a:pt x="0" y="0"/>
                </a:moveTo>
                <a:lnTo>
                  <a:pt x="3642934" y="0"/>
                </a:lnTo>
                <a:lnTo>
                  <a:pt x="3691813" y="0"/>
                </a:lnTo>
                <a:lnTo>
                  <a:pt x="7316999" y="0"/>
                </a:lnTo>
                <a:lnTo>
                  <a:pt x="7316999" y="45719"/>
                </a:lnTo>
                <a:lnTo>
                  <a:pt x="3691813" y="45719"/>
                </a:lnTo>
                <a:lnTo>
                  <a:pt x="3691813" y="424714"/>
                </a:lnTo>
                <a:lnTo>
                  <a:pt x="0" y="42471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B7F3F982-442F-392A-93C3-7290BE05FB7E}"/>
              </a:ext>
            </a:extLst>
          </p:cNvPr>
          <p:cNvSpPr txBox="1"/>
          <p:nvPr/>
        </p:nvSpPr>
        <p:spPr>
          <a:xfrm rot="10800000" flipH="1" flipV="1">
            <a:off x="-204355" y="449092"/>
            <a:ext cx="272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I. ĐỊNH NGHĨA</a:t>
            </a: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1EEFA61F-17F7-1416-257B-24329B4075C3}"/>
              </a:ext>
            </a:extLst>
          </p:cNvPr>
          <p:cNvSpPr/>
          <p:nvPr/>
        </p:nvSpPr>
        <p:spPr>
          <a:xfrm>
            <a:off x="60551" y="1073189"/>
            <a:ext cx="12059888" cy="1468821"/>
          </a:xfrm>
          <a:custGeom>
            <a:avLst/>
            <a:gdLst>
              <a:gd name="connsiteX0" fmla="*/ 0 w 12059888"/>
              <a:gd name="connsiteY0" fmla="*/ 0 h 1468821"/>
              <a:gd name="connsiteX1" fmla="*/ 12059888 w 12059888"/>
              <a:gd name="connsiteY1" fmla="*/ 0 h 1468821"/>
              <a:gd name="connsiteX2" fmla="*/ 12059888 w 12059888"/>
              <a:gd name="connsiteY2" fmla="*/ 1468821 h 1468821"/>
              <a:gd name="connsiteX3" fmla="*/ 0 w 12059888"/>
              <a:gd name="connsiteY3" fmla="*/ 1468821 h 1468821"/>
              <a:gd name="connsiteX4" fmla="*/ 0 w 12059888"/>
              <a:gd name="connsiteY4" fmla="*/ 0 h 146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9888" h="1468821">
                <a:moveTo>
                  <a:pt x="0" y="0"/>
                </a:moveTo>
                <a:lnTo>
                  <a:pt x="12059888" y="0"/>
                </a:lnTo>
                <a:lnTo>
                  <a:pt x="12059888" y="1468821"/>
                </a:lnTo>
                <a:lnTo>
                  <a:pt x="0" y="1468821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A3612BB7-F220-C9B8-EF4C-89559D3FA5EC}"/>
              </a:ext>
            </a:extLst>
          </p:cNvPr>
          <p:cNvSpPr/>
          <p:nvPr/>
        </p:nvSpPr>
        <p:spPr>
          <a:xfrm>
            <a:off x="60551" y="2587729"/>
            <a:ext cx="12059888" cy="1793901"/>
          </a:xfrm>
          <a:custGeom>
            <a:avLst/>
            <a:gdLst>
              <a:gd name="connsiteX0" fmla="*/ 0 w 12059888"/>
              <a:gd name="connsiteY0" fmla="*/ 0 h 1793901"/>
              <a:gd name="connsiteX1" fmla="*/ 12059888 w 12059888"/>
              <a:gd name="connsiteY1" fmla="*/ 0 h 1793901"/>
              <a:gd name="connsiteX2" fmla="*/ 12059888 w 12059888"/>
              <a:gd name="connsiteY2" fmla="*/ 1793901 h 1793901"/>
              <a:gd name="connsiteX3" fmla="*/ 0 w 12059888"/>
              <a:gd name="connsiteY3" fmla="*/ 1793901 h 1793901"/>
              <a:gd name="connsiteX4" fmla="*/ 0 w 12059888"/>
              <a:gd name="connsiteY4" fmla="*/ 0 h 179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9888" h="1793901">
                <a:moveTo>
                  <a:pt x="0" y="0"/>
                </a:moveTo>
                <a:lnTo>
                  <a:pt x="12059888" y="0"/>
                </a:lnTo>
                <a:lnTo>
                  <a:pt x="12059888" y="1793901"/>
                </a:lnTo>
                <a:lnTo>
                  <a:pt x="0" y="1793901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C165ABD-CC19-D3DD-A64B-CBD449962CDB}"/>
              </a:ext>
            </a:extLst>
          </p:cNvPr>
          <p:cNvSpPr/>
          <p:nvPr/>
        </p:nvSpPr>
        <p:spPr>
          <a:xfrm>
            <a:off x="60551" y="4427349"/>
            <a:ext cx="12059888" cy="1959685"/>
          </a:xfrm>
          <a:custGeom>
            <a:avLst/>
            <a:gdLst>
              <a:gd name="connsiteX0" fmla="*/ 0 w 12059888"/>
              <a:gd name="connsiteY0" fmla="*/ 0 h 1959685"/>
              <a:gd name="connsiteX1" fmla="*/ 12059888 w 12059888"/>
              <a:gd name="connsiteY1" fmla="*/ 0 h 1959685"/>
              <a:gd name="connsiteX2" fmla="*/ 12059888 w 12059888"/>
              <a:gd name="connsiteY2" fmla="*/ 1959685 h 1959685"/>
              <a:gd name="connsiteX3" fmla="*/ 0 w 12059888"/>
              <a:gd name="connsiteY3" fmla="*/ 1959685 h 1959685"/>
              <a:gd name="connsiteX4" fmla="*/ 0 w 12059888"/>
              <a:gd name="connsiteY4" fmla="*/ 0 h 195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9888" h="1959685">
                <a:moveTo>
                  <a:pt x="0" y="0"/>
                </a:moveTo>
                <a:lnTo>
                  <a:pt x="12059888" y="0"/>
                </a:lnTo>
                <a:lnTo>
                  <a:pt x="12059888" y="1959685"/>
                </a:lnTo>
                <a:lnTo>
                  <a:pt x="0" y="1959685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extBox 48">
            <a:extLst>
              <a:ext uri="{FF2B5EF4-FFF2-40B4-BE49-F238E27FC236}">
                <a16:creationId xmlns:a16="http://schemas.microsoft.com/office/drawing/2014/main" id="{29E33371-6D26-607D-37E3-0F62DB21409F}"/>
              </a:ext>
            </a:extLst>
          </p:cNvPr>
          <p:cNvSpPr txBox="1"/>
          <p:nvPr/>
        </p:nvSpPr>
        <p:spPr>
          <a:xfrm>
            <a:off x="3964345" y="1342535"/>
            <a:ext cx="7881112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kern="100">
                <a:solidFill>
                  <a:srgbClr val="0070C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 thoi </a:t>
            </a:r>
            <a:r>
              <a:rPr lang="en-US" sz="3200" kern="100"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 tứ giác có bốn cạnh bằng nhau.</a:t>
            </a:r>
          </a:p>
        </p:txBody>
      </p:sp>
      <p:pic>
        <p:nvPicPr>
          <p:cNvPr id="63" name="Picture 2" descr="Giải mục 1 trang 113 SGK Toán 8 tập 1 - Cánh diều | SGK Toán 8 - Cánh diều">
            <a:extLst>
              <a:ext uri="{FF2B5EF4-FFF2-40B4-BE49-F238E27FC236}">
                <a16:creationId xmlns:a16="http://schemas.microsoft.com/office/drawing/2014/main" id="{960315B9-5E4A-FA02-0D3A-514FC777F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r="6332"/>
          <a:stretch/>
        </p:blipFill>
        <p:spPr bwMode="auto">
          <a:xfrm>
            <a:off x="85522" y="1003088"/>
            <a:ext cx="3603842" cy="128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46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A8F65-09D5-4517-D364-30216BF7D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>
            <a:extLst>
              <a:ext uri="{FF2B5EF4-FFF2-40B4-BE49-F238E27FC236}">
                <a16:creationId xmlns:a16="http://schemas.microsoft.com/office/drawing/2014/main" id="{1262721F-EF7B-21FB-40AC-599126145487}"/>
              </a:ext>
            </a:extLst>
          </p:cNvPr>
          <p:cNvSpPr txBox="1"/>
          <p:nvPr/>
        </p:nvSpPr>
        <p:spPr>
          <a:xfrm>
            <a:off x="0" y="-23177"/>
            <a:ext cx="121920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76924459-016B-9FBD-C737-275993A8AA2B}"/>
              </a:ext>
            </a:extLst>
          </p:cNvPr>
          <p:cNvGrpSpPr/>
          <p:nvPr/>
        </p:nvGrpSpPr>
        <p:grpSpPr>
          <a:xfrm>
            <a:off x="0" y="6506474"/>
            <a:ext cx="12192001" cy="369893"/>
            <a:chOff x="-1" y="6458528"/>
            <a:chExt cx="12192001" cy="420348"/>
          </a:xfrm>
          <a:solidFill>
            <a:srgbClr val="002060"/>
          </a:solidFill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8F5D5176-5725-3790-93F7-7371F269BC07}"/>
                </a:ext>
              </a:extLst>
            </p:cNvPr>
            <p:cNvSpPr/>
            <p:nvPr/>
          </p:nvSpPr>
          <p:spPr>
            <a:xfrm>
              <a:off x="0" y="6459166"/>
              <a:ext cx="12192000" cy="398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6A770947-4D72-5E67-D91F-7AA065A73ADE}"/>
                </a:ext>
              </a:extLst>
            </p:cNvPr>
            <p:cNvSpPr txBox="1"/>
            <p:nvPr/>
          </p:nvSpPr>
          <p:spPr>
            <a:xfrm>
              <a:off x="-1" y="6458528"/>
              <a:ext cx="5943599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GV. Đỗ Thị Thanh Thúy – THCS Bình Hòa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91702F8B-D016-0A21-7350-B9301F2A6014}"/>
                </a:ext>
              </a:extLst>
            </p:cNvPr>
            <p:cNvSpPr txBox="1"/>
            <p:nvPr/>
          </p:nvSpPr>
          <p:spPr>
            <a:xfrm>
              <a:off x="10820400" y="6459166"/>
              <a:ext cx="1280160" cy="4197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>
                  <a:solidFill>
                    <a:schemeClr val="bg1"/>
                  </a:solidFill>
                  <a:latin typeface="#9Slide07 IcielBaliho Script" pitchFamily="2" charset="0"/>
                </a:rPr>
                <a:t>Toám 8</a:t>
              </a:r>
            </a:p>
          </p:txBody>
        </p:sp>
      </p:grpSp>
      <p:sp>
        <p:nvSpPr>
          <p:cNvPr id="18" name="Freeform: Shape 72">
            <a:extLst>
              <a:ext uri="{FF2B5EF4-FFF2-40B4-BE49-F238E27FC236}">
                <a16:creationId xmlns:a16="http://schemas.microsoft.com/office/drawing/2014/main" id="{4B4FAA69-66D5-4776-4372-F2CEBCAAA9FA}"/>
              </a:ext>
            </a:extLst>
          </p:cNvPr>
          <p:cNvSpPr/>
          <p:nvPr/>
        </p:nvSpPr>
        <p:spPr>
          <a:xfrm>
            <a:off x="9580843" y="5135400"/>
            <a:ext cx="25925" cy="198695"/>
          </a:xfrm>
          <a:custGeom>
            <a:avLst/>
            <a:gdLst>
              <a:gd name="connsiteX0" fmla="*/ 0 w 45719"/>
              <a:gd name="connsiteY0" fmla="*/ 0 h 198695"/>
              <a:gd name="connsiteX1" fmla="*/ 45719 w 45719"/>
              <a:gd name="connsiteY1" fmla="*/ 0 h 198695"/>
              <a:gd name="connsiteX2" fmla="*/ 45719 w 45719"/>
              <a:gd name="connsiteY2" fmla="*/ 198695 h 198695"/>
              <a:gd name="connsiteX3" fmla="*/ 0 w 45719"/>
              <a:gd name="connsiteY3" fmla="*/ 198695 h 198695"/>
              <a:gd name="connsiteX4" fmla="*/ 0 w 45719"/>
              <a:gd name="connsiteY4" fmla="*/ 0 h 1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9" h="198695">
                <a:moveTo>
                  <a:pt x="0" y="0"/>
                </a:moveTo>
                <a:lnTo>
                  <a:pt x="45719" y="0"/>
                </a:lnTo>
                <a:lnTo>
                  <a:pt x="45719" y="198695"/>
                </a:lnTo>
                <a:lnTo>
                  <a:pt x="0" y="1986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46">
            <a:extLst>
              <a:ext uri="{FF2B5EF4-FFF2-40B4-BE49-F238E27FC236}">
                <a16:creationId xmlns:a16="http://schemas.microsoft.com/office/drawing/2014/main" id="{4B36CAC0-A87A-6739-0A09-EE1A00B16EBB}"/>
              </a:ext>
            </a:extLst>
          </p:cNvPr>
          <p:cNvSpPr/>
          <p:nvPr/>
        </p:nvSpPr>
        <p:spPr>
          <a:xfrm>
            <a:off x="7971184" y="477997"/>
            <a:ext cx="4160000" cy="424714"/>
          </a:xfrm>
          <a:custGeom>
            <a:avLst/>
            <a:gdLst>
              <a:gd name="connsiteX0" fmla="*/ 3738814 w 7325873"/>
              <a:gd name="connsiteY0" fmla="*/ 0 h 424714"/>
              <a:gd name="connsiteX1" fmla="*/ 7325873 w 7325873"/>
              <a:gd name="connsiteY1" fmla="*/ 0 h 424714"/>
              <a:gd name="connsiteX2" fmla="*/ 7325873 w 7325873"/>
              <a:gd name="connsiteY2" fmla="*/ 424714 h 424714"/>
              <a:gd name="connsiteX3" fmla="*/ 3738814 w 7325873"/>
              <a:gd name="connsiteY3" fmla="*/ 424714 h 424714"/>
              <a:gd name="connsiteX4" fmla="*/ 3738814 w 7325873"/>
              <a:gd name="connsiteY4" fmla="*/ 422971 h 424714"/>
              <a:gd name="connsiteX5" fmla="*/ 0 w 7325873"/>
              <a:gd name="connsiteY5" fmla="*/ 422971 h 424714"/>
              <a:gd name="connsiteX6" fmla="*/ 0 w 7325873"/>
              <a:gd name="connsiteY6" fmla="*/ 377252 h 424714"/>
              <a:gd name="connsiteX7" fmla="*/ 3738814 w 7325873"/>
              <a:gd name="connsiteY7" fmla="*/ 377252 h 42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25873" h="424714">
                <a:moveTo>
                  <a:pt x="3738814" y="0"/>
                </a:moveTo>
                <a:lnTo>
                  <a:pt x="7325873" y="0"/>
                </a:lnTo>
                <a:lnTo>
                  <a:pt x="7325873" y="424714"/>
                </a:lnTo>
                <a:lnTo>
                  <a:pt x="3738814" y="424714"/>
                </a:lnTo>
                <a:lnTo>
                  <a:pt x="3738814" y="422971"/>
                </a:lnTo>
                <a:lnTo>
                  <a:pt x="0" y="422971"/>
                </a:lnTo>
                <a:lnTo>
                  <a:pt x="0" y="377252"/>
                </a:lnTo>
                <a:lnTo>
                  <a:pt x="3738814" y="3772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478EA878-B48A-07A2-319B-7B5744D27A96}"/>
              </a:ext>
            </a:extLst>
          </p:cNvPr>
          <p:cNvSpPr txBox="1"/>
          <p:nvPr/>
        </p:nvSpPr>
        <p:spPr>
          <a:xfrm>
            <a:off x="10091947" y="430789"/>
            <a:ext cx="201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7 IcielBaliho Script" pitchFamily="2" charset="0"/>
              </a:rPr>
              <a:t>II. TÍNH CHẤT</a:t>
            </a:r>
          </a:p>
        </p:txBody>
      </p:sp>
      <p:sp>
        <p:nvSpPr>
          <p:cNvPr id="9" name="Freeform: Shape 121">
            <a:extLst>
              <a:ext uri="{FF2B5EF4-FFF2-40B4-BE49-F238E27FC236}">
                <a16:creationId xmlns:a16="http://schemas.microsoft.com/office/drawing/2014/main" id="{D80C0EBB-9341-B776-92EB-8F4BFBE8A0C0}"/>
              </a:ext>
            </a:extLst>
          </p:cNvPr>
          <p:cNvSpPr/>
          <p:nvPr/>
        </p:nvSpPr>
        <p:spPr>
          <a:xfrm>
            <a:off x="7996540" y="934457"/>
            <a:ext cx="4128497" cy="415519"/>
          </a:xfrm>
          <a:custGeom>
            <a:avLst/>
            <a:gdLst>
              <a:gd name="connsiteX0" fmla="*/ 0 w 2177705"/>
              <a:gd name="connsiteY0" fmla="*/ 0 h 476173"/>
              <a:gd name="connsiteX1" fmla="*/ 2177705 w 2177705"/>
              <a:gd name="connsiteY1" fmla="*/ 0 h 476173"/>
              <a:gd name="connsiteX2" fmla="*/ 2177705 w 2177705"/>
              <a:gd name="connsiteY2" fmla="*/ 476173 h 476173"/>
              <a:gd name="connsiteX3" fmla="*/ 1 w 2177705"/>
              <a:gd name="connsiteY3" fmla="*/ 476173 h 476173"/>
              <a:gd name="connsiteX4" fmla="*/ 1 w 2177705"/>
              <a:gd name="connsiteY4" fmla="*/ 111930 h 476173"/>
              <a:gd name="connsiteX5" fmla="*/ 0 w 2177705"/>
              <a:gd name="connsiteY5" fmla="*/ 111930 h 476173"/>
              <a:gd name="connsiteX6" fmla="*/ 0 w 2177705"/>
              <a:gd name="connsiteY6" fmla="*/ 0 h 47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7705" h="476173">
                <a:moveTo>
                  <a:pt x="0" y="0"/>
                </a:moveTo>
                <a:lnTo>
                  <a:pt x="2177705" y="0"/>
                </a:lnTo>
                <a:lnTo>
                  <a:pt x="2177705" y="476173"/>
                </a:lnTo>
                <a:lnTo>
                  <a:pt x="1" y="476173"/>
                </a:lnTo>
                <a:lnTo>
                  <a:pt x="1" y="111930"/>
                </a:lnTo>
                <a:lnTo>
                  <a:pt x="0" y="111930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74">
            <a:extLst>
              <a:ext uri="{FF2B5EF4-FFF2-40B4-BE49-F238E27FC236}">
                <a16:creationId xmlns:a16="http://schemas.microsoft.com/office/drawing/2014/main" id="{54B3E8C0-11D7-F01B-4DA5-CE39E4F13077}"/>
              </a:ext>
            </a:extLst>
          </p:cNvPr>
          <p:cNvSpPr/>
          <p:nvPr/>
        </p:nvSpPr>
        <p:spPr>
          <a:xfrm>
            <a:off x="7978565" y="1398231"/>
            <a:ext cx="4146471" cy="5028979"/>
          </a:xfrm>
          <a:custGeom>
            <a:avLst/>
            <a:gdLst>
              <a:gd name="connsiteX0" fmla="*/ 0 w 2177704"/>
              <a:gd name="connsiteY0" fmla="*/ 0 h 3045909"/>
              <a:gd name="connsiteX1" fmla="*/ 2177704 w 2177704"/>
              <a:gd name="connsiteY1" fmla="*/ 0 h 3045909"/>
              <a:gd name="connsiteX2" fmla="*/ 2177704 w 2177704"/>
              <a:gd name="connsiteY2" fmla="*/ 3045909 h 3045909"/>
              <a:gd name="connsiteX3" fmla="*/ 0 w 2177704"/>
              <a:gd name="connsiteY3" fmla="*/ 3045909 h 3045909"/>
              <a:gd name="connsiteX4" fmla="*/ 0 w 2177704"/>
              <a:gd name="connsiteY4" fmla="*/ 0 h 304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704" h="3045909">
                <a:moveTo>
                  <a:pt x="0" y="0"/>
                </a:moveTo>
                <a:lnTo>
                  <a:pt x="2177704" y="0"/>
                </a:lnTo>
                <a:lnTo>
                  <a:pt x="2177704" y="3045909"/>
                </a:lnTo>
                <a:lnTo>
                  <a:pt x="0" y="30459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20982871-7FB7-11FC-29EF-4D6039E195AF}"/>
              </a:ext>
            </a:extLst>
          </p:cNvPr>
          <p:cNvSpPr txBox="1"/>
          <p:nvPr/>
        </p:nvSpPr>
        <p:spPr>
          <a:xfrm>
            <a:off x="8017188" y="895649"/>
            <a:ext cx="372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Bebas Neue Bold" panose="020B0606020202050201" pitchFamily="34" charset="0"/>
              </a:rPr>
              <a:t>Định lí:</a:t>
            </a:r>
          </a:p>
        </p:txBody>
      </p:sp>
      <p:sp>
        <p:nvSpPr>
          <p:cNvPr id="46" name="TextBox 65">
            <a:extLst>
              <a:ext uri="{FF2B5EF4-FFF2-40B4-BE49-F238E27FC236}">
                <a16:creationId xmlns:a16="http://schemas.microsoft.com/office/drawing/2014/main" id="{1D77A380-48C8-E47C-FC8A-346B73017793}"/>
              </a:ext>
            </a:extLst>
          </p:cNvPr>
          <p:cNvSpPr txBox="1"/>
          <p:nvPr/>
        </p:nvSpPr>
        <p:spPr>
          <a:xfrm>
            <a:off x="7978565" y="1436705"/>
            <a:ext cx="40392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#9Slide03 Bebas Neue Bold" panose="020B0606020202050201" pitchFamily="34" charset="0"/>
              </a:rPr>
              <a:t>T</a:t>
            </a:r>
            <a:r>
              <a:rPr lang="en-US" sz="2800">
                <a:latin typeface="#9Slide07 IcielBaliho Script" pitchFamily="2" charset="0"/>
              </a:rPr>
              <a:t>rong một hình thoi</a:t>
            </a:r>
            <a:r>
              <a:rPr lang="en-US" sz="2800">
                <a:latin typeface="#9Slide03 Bebas Neue Bold" panose="020B0606020202050201" pitchFamily="34" charset="0"/>
              </a:rPr>
              <a:t>:</a:t>
            </a:r>
            <a:endParaRPr lang="en-US" sz="2800">
              <a:latin typeface="#9Slide07 IcielBaliho Script" pitchFamily="2" charset="0"/>
            </a:endParaRPr>
          </a:p>
          <a:p>
            <a:pPr marL="342900" indent="-342900" algn="just">
              <a:buAutoNum type="alphaLcParenR"/>
            </a:pPr>
            <a:r>
              <a:rPr lang="en-US" sz="2800">
                <a:latin typeface="#9Slide07 IcielBaliho Script" pitchFamily="2" charset="0"/>
              </a:rPr>
              <a:t>Các cạnh đối song song;</a:t>
            </a:r>
          </a:p>
          <a:p>
            <a:pPr marL="342900" indent="-342900" algn="just">
              <a:buAutoNum type="alphaLcParenR"/>
            </a:pPr>
            <a:r>
              <a:rPr lang="en-US" sz="2800">
                <a:latin typeface="#9Slide07 IcielBaliho Script" pitchFamily="2" charset="0"/>
              </a:rPr>
              <a:t>Các cạnh đối bằng nhau;</a:t>
            </a:r>
          </a:p>
          <a:p>
            <a:pPr marL="342900" indent="-342900" algn="just">
              <a:buAutoNum type="alphaLcParenR"/>
            </a:pPr>
            <a:r>
              <a:rPr lang="en-US" sz="2800">
                <a:latin typeface="#9Slide07 IcielBaliho Script" pitchFamily="2" charset="0"/>
              </a:rPr>
              <a:t>Hai đường chéo vuông góc với nhau và cắt nhau tại trung điểm của mỗi đường;</a:t>
            </a:r>
          </a:p>
          <a:p>
            <a:pPr marL="342900" indent="-342900" algn="just">
              <a:buAutoNum type="alphaLcParenR"/>
            </a:pPr>
            <a:r>
              <a:rPr lang="en-US" sz="2800">
                <a:latin typeface="#9Slide07 IcielBaliho Script" pitchFamily="2" charset="0"/>
              </a:rPr>
              <a:t>Hai đường chéo là các đường phân giác của các góc ở đỉnh.</a:t>
            </a: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0C50A063-ACB3-AFAC-0509-1B47F3B3D3C3}"/>
              </a:ext>
            </a:extLst>
          </p:cNvPr>
          <p:cNvSpPr/>
          <p:nvPr/>
        </p:nvSpPr>
        <p:spPr>
          <a:xfrm>
            <a:off x="60816" y="447779"/>
            <a:ext cx="7803187" cy="3193916"/>
          </a:xfrm>
          <a:custGeom>
            <a:avLst/>
            <a:gdLst>
              <a:gd name="connsiteX0" fmla="*/ 0 w 7803187"/>
              <a:gd name="connsiteY0" fmla="*/ 0 h 3193916"/>
              <a:gd name="connsiteX1" fmla="*/ 7803187 w 7803187"/>
              <a:gd name="connsiteY1" fmla="*/ 0 h 3193916"/>
              <a:gd name="connsiteX2" fmla="*/ 7803187 w 7803187"/>
              <a:gd name="connsiteY2" fmla="*/ 3193916 h 3193916"/>
              <a:gd name="connsiteX3" fmla="*/ 0 w 7803187"/>
              <a:gd name="connsiteY3" fmla="*/ 3193916 h 3193916"/>
              <a:gd name="connsiteX4" fmla="*/ 0 w 7803187"/>
              <a:gd name="connsiteY4" fmla="*/ 0 h 319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3187" h="3193916">
                <a:moveTo>
                  <a:pt x="0" y="0"/>
                </a:moveTo>
                <a:lnTo>
                  <a:pt x="7803187" y="0"/>
                </a:lnTo>
                <a:lnTo>
                  <a:pt x="7803187" y="3193916"/>
                </a:lnTo>
                <a:lnTo>
                  <a:pt x="0" y="3193916"/>
                </a:lnTo>
                <a:lnTo>
                  <a:pt x="0" y="0"/>
                </a:lnTo>
                <a:close/>
              </a:path>
            </a:pathLst>
          </a:custGeom>
          <a:solidFill>
            <a:srgbClr val="E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0E7ABCEC-292B-CC3A-FAD9-9F917DE58E22}"/>
              </a:ext>
            </a:extLst>
          </p:cNvPr>
          <p:cNvSpPr/>
          <p:nvPr/>
        </p:nvSpPr>
        <p:spPr>
          <a:xfrm>
            <a:off x="60816" y="3687415"/>
            <a:ext cx="7803187" cy="2760933"/>
          </a:xfrm>
          <a:custGeom>
            <a:avLst/>
            <a:gdLst>
              <a:gd name="connsiteX0" fmla="*/ 0 w 7803187"/>
              <a:gd name="connsiteY0" fmla="*/ 0 h 2760933"/>
              <a:gd name="connsiteX1" fmla="*/ 7803187 w 7803187"/>
              <a:gd name="connsiteY1" fmla="*/ 0 h 2760933"/>
              <a:gd name="connsiteX2" fmla="*/ 7803187 w 7803187"/>
              <a:gd name="connsiteY2" fmla="*/ 2760933 h 2760933"/>
              <a:gd name="connsiteX3" fmla="*/ 0 w 7803187"/>
              <a:gd name="connsiteY3" fmla="*/ 2760933 h 2760933"/>
              <a:gd name="connsiteX4" fmla="*/ 0 w 7803187"/>
              <a:gd name="connsiteY4" fmla="*/ 0 h 276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3187" h="2760933">
                <a:moveTo>
                  <a:pt x="0" y="0"/>
                </a:moveTo>
                <a:lnTo>
                  <a:pt x="7803187" y="0"/>
                </a:lnTo>
                <a:lnTo>
                  <a:pt x="7803187" y="2760933"/>
                </a:lnTo>
                <a:lnTo>
                  <a:pt x="0" y="2760933"/>
                </a:lnTo>
                <a:lnTo>
                  <a:pt x="0" y="0"/>
                </a:lnTo>
                <a:close/>
              </a:path>
            </a:pathLst>
          </a:custGeom>
          <a:solidFill>
            <a:srgbClr val="E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317397-8D45-65BC-9C6E-899B4DBF3EF6}"/>
              </a:ext>
            </a:extLst>
          </p:cNvPr>
          <p:cNvSpPr txBox="1"/>
          <p:nvPr/>
        </p:nvSpPr>
        <p:spPr>
          <a:xfrm>
            <a:off x="74085" y="606980"/>
            <a:ext cx="87121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7 IcielBaliho Script" pitchFamily="2" charset="0"/>
              </a:rPr>
              <a:t>Hoạt động 2: </a:t>
            </a:r>
          </a:p>
          <a:p>
            <a:r>
              <a:rPr lang="en-US" sz="2800">
                <a:latin typeface="#9Slide07 IcielBaliho Script" pitchFamily="2" charset="0"/>
              </a:rPr>
              <a:t>Cho hình thoi </a:t>
            </a:r>
            <a:r>
              <a:rPr lang="en-US" sz="2800" i="1">
                <a:latin typeface="#9Slide07 IcielBaliho Script" pitchFamily="2" charset="0"/>
              </a:rPr>
              <a:t>ABCD </a:t>
            </a:r>
            <a:r>
              <a:rPr lang="en-US" sz="2800">
                <a:latin typeface="#9Slide07 IcielBaliho Script" pitchFamily="2" charset="0"/>
              </a:rPr>
              <a:t> có hai đường chéo </a:t>
            </a:r>
            <a:r>
              <a:rPr lang="en-US" sz="2800" i="1">
                <a:latin typeface="#9Slide07 IcielBaliho Script" pitchFamily="2" charset="0"/>
              </a:rPr>
              <a:t>AC </a:t>
            </a:r>
            <a:r>
              <a:rPr lang="en-US" sz="2800">
                <a:latin typeface="#9Slide07 IcielBaliho Script" pitchFamily="2" charset="0"/>
              </a:rPr>
              <a:t>và </a:t>
            </a:r>
            <a:r>
              <a:rPr lang="en-US" sz="2800" i="1">
                <a:latin typeface="#9Slide07 IcielBaliho Script" pitchFamily="2" charset="0"/>
              </a:rPr>
              <a:t>B</a:t>
            </a:r>
          </a:p>
          <a:p>
            <a:pPr marL="514350" indent="-514350">
              <a:buAutoNum type="alphaLcParenR"/>
            </a:pPr>
            <a:r>
              <a:rPr lang="en-US" sz="2800">
                <a:latin typeface="#9Slide07 IcielBaliho Script" pitchFamily="2" charset="0"/>
              </a:rPr>
              <a:t>Hình thoi </a:t>
            </a:r>
            <a:r>
              <a:rPr lang="en-US" sz="2800" i="1">
                <a:latin typeface="#9Slide07 IcielBaliho Script" pitchFamily="2" charset="0"/>
              </a:rPr>
              <a:t>ABCD </a:t>
            </a:r>
            <a:r>
              <a:rPr lang="en-US" sz="2800">
                <a:latin typeface="#9Slide07 IcielBaliho Script" pitchFamily="2" charset="0"/>
              </a:rPr>
              <a:t> có phải là hình bình hành không?</a:t>
            </a:r>
          </a:p>
          <a:p>
            <a:pPr marL="514350" indent="-514350">
              <a:buAutoNum type="alphaLcParenR"/>
            </a:pPr>
            <a:r>
              <a:rPr lang="en-US" sz="2800">
                <a:latin typeface="#9Slide07 IcielBaliho Script" pitchFamily="2" charset="0"/>
              </a:rPr>
              <a:t>Hai đường chéo </a:t>
            </a:r>
            <a:r>
              <a:rPr lang="en-US" sz="2800" i="1">
                <a:latin typeface="#9Slide07 IcielBaliho Script" pitchFamily="2" charset="0"/>
              </a:rPr>
              <a:t>AC  </a:t>
            </a:r>
            <a:r>
              <a:rPr lang="en-US" sz="2800">
                <a:latin typeface="#9Slide07 IcielBaliho Script" pitchFamily="2" charset="0"/>
              </a:rPr>
              <a:t>và </a:t>
            </a:r>
            <a:r>
              <a:rPr lang="en-US" sz="2800" i="1">
                <a:latin typeface="#9Slide07 IcielBaliho Script" pitchFamily="2" charset="0"/>
              </a:rPr>
              <a:t>BD </a:t>
            </a:r>
            <a:r>
              <a:rPr lang="en-US" sz="2800">
                <a:latin typeface="#9Slide07 IcielBaliho Script" pitchFamily="2" charset="0"/>
              </a:rPr>
              <a:t> có vuông góc với nhau không?</a:t>
            </a:r>
          </a:p>
          <a:p>
            <a:pPr marL="514350" indent="-514350">
              <a:buAutoNum type="alphaLcParenR"/>
            </a:pPr>
            <a:r>
              <a:rPr lang="en-US" sz="2800">
                <a:latin typeface="#9Slide07 IcielBaliho Script" pitchFamily="2" charset="0"/>
              </a:rPr>
              <a:t>Hai tam giác </a:t>
            </a:r>
            <a:r>
              <a:rPr lang="en-US" sz="2800" i="1">
                <a:latin typeface="#9Slide07 IcielBaliho Script" pitchFamily="2" charset="0"/>
              </a:rPr>
              <a:t>ABC  và  ADC</a:t>
            </a:r>
            <a:r>
              <a:rPr lang="en-US" sz="2800">
                <a:latin typeface="#9Slide07 IcielBaliho Script" pitchFamily="2" charset="0"/>
              </a:rPr>
              <a:t>  có bằng nhau hay không?</a:t>
            </a:r>
          </a:p>
          <a:p>
            <a:r>
              <a:rPr lang="en-US" sz="2800">
                <a:latin typeface="#9Slide07 IcielBaliho Script" pitchFamily="2" charset="0"/>
              </a:rPr>
              <a:t>Tia AC có phải là tia phân giác của góc </a:t>
            </a:r>
            <a:r>
              <a:rPr lang="en-US" sz="2800" i="1">
                <a:latin typeface="#9Slide07 IcielBaliho Script" pitchFamily="2" charset="0"/>
              </a:rPr>
              <a:t>DAB  </a:t>
            </a:r>
            <a:r>
              <a:rPr lang="en-US" sz="2800">
                <a:latin typeface="#9Slide07 IcielBaliho Script" pitchFamily="2" charset="0"/>
              </a:rPr>
              <a:t>hay không?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E088DF2-899D-EDD0-074D-69850C402F1C}"/>
              </a:ext>
            </a:extLst>
          </p:cNvPr>
          <p:cNvSpPr txBox="1"/>
          <p:nvPr/>
        </p:nvSpPr>
        <p:spPr>
          <a:xfrm>
            <a:off x="91439" y="3705648"/>
            <a:ext cx="871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7 IcielBaliho Script" pitchFamily="2" charset="0"/>
              </a:rPr>
              <a:t>Ví dụ: </a:t>
            </a:r>
          </a:p>
        </p:txBody>
      </p:sp>
      <p:pic>
        <p:nvPicPr>
          <p:cNvPr id="16" name="Hình ảnh 15" descr="Ảnh có chứa Phông chữ, văn bản, Đồ họa, biểu tượng&#10;&#10;Mô tả được tạo tự động">
            <a:extLst>
              <a:ext uri="{FF2B5EF4-FFF2-40B4-BE49-F238E27FC236}">
                <a16:creationId xmlns:a16="http://schemas.microsoft.com/office/drawing/2014/main" id="{33E9074A-4DA6-7721-E49E-63E3D49C6A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844">
            <a:off x="6447363" y="3756839"/>
            <a:ext cx="1238364" cy="12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74306-8CA1-C65A-B7E3-F21148F73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Nhóm 51">
            <a:extLst>
              <a:ext uri="{FF2B5EF4-FFF2-40B4-BE49-F238E27FC236}">
                <a16:creationId xmlns:a16="http://schemas.microsoft.com/office/drawing/2014/main" id="{D5F08B70-642F-700A-B0B2-3D413E392E86}"/>
              </a:ext>
            </a:extLst>
          </p:cNvPr>
          <p:cNvGrpSpPr/>
          <p:nvPr/>
        </p:nvGrpSpPr>
        <p:grpSpPr>
          <a:xfrm>
            <a:off x="369376" y="167911"/>
            <a:ext cx="7990495" cy="5856750"/>
            <a:chOff x="369376" y="298537"/>
            <a:chExt cx="7794909" cy="6260926"/>
          </a:xfrm>
        </p:grpSpPr>
        <p:pic>
          <p:nvPicPr>
            <p:cNvPr id="46" name="Hình ảnh 45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8975F735-263E-16F7-CACB-79FB1E490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r="62081" b="66981"/>
            <a:stretch>
              <a:fillRect/>
            </a:stretch>
          </p:blipFill>
          <p:spPr bwMode="auto">
            <a:xfrm>
              <a:off x="369376" y="325362"/>
              <a:ext cx="2858179" cy="2045172"/>
            </a:xfrm>
            <a:custGeom>
              <a:avLst/>
              <a:gdLst>
                <a:gd name="connsiteX0" fmla="*/ 0 w 3221068"/>
                <a:gd name="connsiteY0" fmla="*/ 0 h 2110630"/>
                <a:gd name="connsiteX1" fmla="*/ 2913682 w 3221068"/>
                <a:gd name="connsiteY1" fmla="*/ 0 h 2110630"/>
                <a:gd name="connsiteX2" fmla="*/ 2913682 w 3221068"/>
                <a:gd name="connsiteY2" fmla="*/ 744458 h 2110630"/>
                <a:gd name="connsiteX3" fmla="*/ 2935453 w 3221068"/>
                <a:gd name="connsiteY3" fmla="*/ 746653 h 2110630"/>
                <a:gd name="connsiteX4" fmla="*/ 2935453 w 3221068"/>
                <a:gd name="connsiteY4" fmla="*/ 746778 h 2110630"/>
                <a:gd name="connsiteX5" fmla="*/ 2974210 w 3221068"/>
                <a:gd name="connsiteY5" fmla="*/ 750685 h 2110630"/>
                <a:gd name="connsiteX6" fmla="*/ 3024759 w 3221068"/>
                <a:gd name="connsiteY6" fmla="*/ 765698 h 2110630"/>
                <a:gd name="connsiteX7" fmla="*/ 3221068 w 3221068"/>
                <a:gd name="connsiteY7" fmla="*/ 1054164 h 2110630"/>
                <a:gd name="connsiteX8" fmla="*/ 2973571 w 3221068"/>
                <a:gd name="connsiteY8" fmla="*/ 1357833 h 2110630"/>
                <a:gd name="connsiteX9" fmla="*/ 2913682 w 3221068"/>
                <a:gd name="connsiteY9" fmla="*/ 1363870 h 2110630"/>
                <a:gd name="connsiteX10" fmla="*/ 2913682 w 3221068"/>
                <a:gd name="connsiteY10" fmla="*/ 2110630 h 2110630"/>
                <a:gd name="connsiteX11" fmla="*/ 1745738 w 3221068"/>
                <a:gd name="connsiteY11" fmla="*/ 2110630 h 2110630"/>
                <a:gd name="connsiteX12" fmla="*/ 1739441 w 3221068"/>
                <a:gd name="connsiteY12" fmla="*/ 2048161 h 2110630"/>
                <a:gd name="connsiteX13" fmla="*/ 1738319 w 3221068"/>
                <a:gd name="connsiteY13" fmla="*/ 2044547 h 2110630"/>
                <a:gd name="connsiteX14" fmla="*/ 1736861 w 3221068"/>
                <a:gd name="connsiteY14" fmla="*/ 2030083 h 2110630"/>
                <a:gd name="connsiteX15" fmla="*/ 1433192 w 3221068"/>
                <a:gd name="connsiteY15" fmla="*/ 1782586 h 2110630"/>
                <a:gd name="connsiteX16" fmla="*/ 1123226 w 3221068"/>
                <a:gd name="connsiteY16" fmla="*/ 2092552 h 2110630"/>
                <a:gd name="connsiteX17" fmla="*/ 1125048 w 3221068"/>
                <a:gd name="connsiteY17" fmla="*/ 2110630 h 2110630"/>
                <a:gd name="connsiteX18" fmla="*/ 0 w 3221068"/>
                <a:gd name="connsiteY18" fmla="*/ 2110630 h 2110630"/>
                <a:gd name="connsiteX19" fmla="*/ 0 w 3221068"/>
                <a:gd name="connsiteY19" fmla="*/ 0 h 211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21068" h="2110630">
                  <a:moveTo>
                    <a:pt x="0" y="0"/>
                  </a:moveTo>
                  <a:lnTo>
                    <a:pt x="2913682" y="0"/>
                  </a:lnTo>
                  <a:lnTo>
                    <a:pt x="2913682" y="744458"/>
                  </a:lnTo>
                  <a:lnTo>
                    <a:pt x="2935453" y="746653"/>
                  </a:lnTo>
                  <a:lnTo>
                    <a:pt x="2935453" y="746778"/>
                  </a:lnTo>
                  <a:lnTo>
                    <a:pt x="2974210" y="750685"/>
                  </a:lnTo>
                  <a:lnTo>
                    <a:pt x="3024759" y="765698"/>
                  </a:lnTo>
                  <a:cubicBezTo>
                    <a:pt x="3139720" y="811031"/>
                    <a:pt x="3221068" y="923098"/>
                    <a:pt x="3221068" y="1054164"/>
                  </a:cubicBezTo>
                  <a:cubicBezTo>
                    <a:pt x="3221068" y="1203954"/>
                    <a:pt x="3114817" y="1328929"/>
                    <a:pt x="2973571" y="1357833"/>
                  </a:cubicBezTo>
                  <a:lnTo>
                    <a:pt x="2913682" y="1363870"/>
                  </a:lnTo>
                  <a:lnTo>
                    <a:pt x="2913682" y="2110630"/>
                  </a:lnTo>
                  <a:lnTo>
                    <a:pt x="1745738" y="2110630"/>
                  </a:lnTo>
                  <a:cubicBezTo>
                    <a:pt x="1745738" y="2089232"/>
                    <a:pt x="1743570" y="2068339"/>
                    <a:pt x="1739441" y="2048161"/>
                  </a:cubicBezTo>
                  <a:lnTo>
                    <a:pt x="1738319" y="2044547"/>
                  </a:lnTo>
                  <a:lnTo>
                    <a:pt x="1736861" y="2030083"/>
                  </a:lnTo>
                  <a:cubicBezTo>
                    <a:pt x="1707957" y="1888837"/>
                    <a:pt x="1582982" y="1782586"/>
                    <a:pt x="1433192" y="1782586"/>
                  </a:cubicBezTo>
                  <a:cubicBezTo>
                    <a:pt x="1262003" y="1782586"/>
                    <a:pt x="1123226" y="1921363"/>
                    <a:pt x="1123226" y="2092552"/>
                  </a:cubicBezTo>
                  <a:lnTo>
                    <a:pt x="1125048" y="2110630"/>
                  </a:lnTo>
                  <a:lnTo>
                    <a:pt x="0" y="2110630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Hình ảnh 44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9F804C31-D053-EA0F-A4F0-E472F1EDC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0" r="31466" b="62172"/>
            <a:stretch>
              <a:fillRect/>
            </a:stretch>
          </p:blipFill>
          <p:spPr bwMode="auto">
            <a:xfrm>
              <a:off x="2974119" y="325362"/>
              <a:ext cx="2858179" cy="2343025"/>
            </a:xfrm>
            <a:custGeom>
              <a:avLst/>
              <a:gdLst>
                <a:gd name="connsiteX0" fmla="*/ 0 w 3221068"/>
                <a:gd name="connsiteY0" fmla="*/ 0 h 2418016"/>
                <a:gd name="connsiteX1" fmla="*/ 2913682 w 3221068"/>
                <a:gd name="connsiteY1" fmla="*/ 0 h 2418016"/>
                <a:gd name="connsiteX2" fmla="*/ 2913682 w 3221068"/>
                <a:gd name="connsiteY2" fmla="*/ 806450 h 2418016"/>
                <a:gd name="connsiteX3" fmla="*/ 2935453 w 3221068"/>
                <a:gd name="connsiteY3" fmla="*/ 808645 h 2418016"/>
                <a:gd name="connsiteX4" fmla="*/ 2935453 w 3221068"/>
                <a:gd name="connsiteY4" fmla="*/ 808770 h 2418016"/>
                <a:gd name="connsiteX5" fmla="*/ 2974205 w 3221068"/>
                <a:gd name="connsiteY5" fmla="*/ 812676 h 2418016"/>
                <a:gd name="connsiteX6" fmla="*/ 3024759 w 3221068"/>
                <a:gd name="connsiteY6" fmla="*/ 827691 h 2418016"/>
                <a:gd name="connsiteX7" fmla="*/ 3221068 w 3221068"/>
                <a:gd name="connsiteY7" fmla="*/ 1116156 h 2418016"/>
                <a:gd name="connsiteX8" fmla="*/ 2973571 w 3221068"/>
                <a:gd name="connsiteY8" fmla="*/ 1419825 h 2418016"/>
                <a:gd name="connsiteX9" fmla="*/ 2913682 w 3221068"/>
                <a:gd name="connsiteY9" fmla="*/ 1425862 h 2418016"/>
                <a:gd name="connsiteX10" fmla="*/ 2913682 w 3221068"/>
                <a:gd name="connsiteY10" fmla="*/ 2110630 h 2418016"/>
                <a:gd name="connsiteX11" fmla="*/ 1804890 w 3221068"/>
                <a:gd name="connsiteY11" fmla="*/ 2110630 h 2418016"/>
                <a:gd name="connsiteX12" fmla="*/ 1798853 w 3221068"/>
                <a:gd name="connsiteY12" fmla="*/ 2170519 h 2418016"/>
                <a:gd name="connsiteX13" fmla="*/ 1495184 w 3221068"/>
                <a:gd name="connsiteY13" fmla="*/ 2418016 h 2418016"/>
                <a:gd name="connsiteX14" fmla="*/ 1340897 w 3221068"/>
                <a:gd name="connsiteY14" fmla="*/ 2376949 h 2418016"/>
                <a:gd name="connsiteX15" fmla="*/ 1298883 w 3221068"/>
                <a:gd name="connsiteY15" fmla="*/ 2347835 h 2418016"/>
                <a:gd name="connsiteX16" fmla="*/ 1232673 w 3221068"/>
                <a:gd name="connsiteY16" fmla="*/ 2271359 h 2418016"/>
                <a:gd name="connsiteX17" fmla="*/ 1194096 w 3221068"/>
                <a:gd name="connsiteY17" fmla="*/ 2173099 h 2418016"/>
                <a:gd name="connsiteX18" fmla="*/ 1189819 w 3221068"/>
                <a:gd name="connsiteY18" fmla="*/ 2130678 h 2418016"/>
                <a:gd name="connsiteX19" fmla="*/ 1187499 w 3221068"/>
                <a:gd name="connsiteY19" fmla="*/ 2130678 h 2418016"/>
                <a:gd name="connsiteX20" fmla="*/ 1185478 w 3221068"/>
                <a:gd name="connsiteY20" fmla="*/ 2110630 h 2418016"/>
                <a:gd name="connsiteX21" fmla="*/ 0 w 3221068"/>
                <a:gd name="connsiteY21" fmla="*/ 2110630 h 2418016"/>
                <a:gd name="connsiteX22" fmla="*/ 0 w 3221068"/>
                <a:gd name="connsiteY22" fmla="*/ 1366710 h 2418016"/>
                <a:gd name="connsiteX23" fmla="*/ 309966 w 3221068"/>
                <a:gd name="connsiteY23" fmla="*/ 1056744 h 2418016"/>
                <a:gd name="connsiteX24" fmla="*/ 62469 w 3221068"/>
                <a:gd name="connsiteY24" fmla="*/ 753075 h 2418016"/>
                <a:gd name="connsiteX25" fmla="*/ 38757 w 3221068"/>
                <a:gd name="connsiteY25" fmla="*/ 750685 h 2418016"/>
                <a:gd name="connsiteX26" fmla="*/ 38118 w 3221068"/>
                <a:gd name="connsiteY26" fmla="*/ 750495 h 2418016"/>
                <a:gd name="connsiteX27" fmla="*/ 0 w 3221068"/>
                <a:gd name="connsiteY27" fmla="*/ 746653 h 2418016"/>
                <a:gd name="connsiteX28" fmla="*/ 0 w 3221068"/>
                <a:gd name="connsiteY28" fmla="*/ 0 h 24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21068" h="2418016">
                  <a:moveTo>
                    <a:pt x="0" y="0"/>
                  </a:moveTo>
                  <a:lnTo>
                    <a:pt x="2913682" y="0"/>
                  </a:lnTo>
                  <a:lnTo>
                    <a:pt x="2913682" y="806450"/>
                  </a:lnTo>
                  <a:lnTo>
                    <a:pt x="2935453" y="808645"/>
                  </a:lnTo>
                  <a:lnTo>
                    <a:pt x="2935453" y="808770"/>
                  </a:lnTo>
                  <a:lnTo>
                    <a:pt x="2974205" y="812676"/>
                  </a:lnTo>
                  <a:lnTo>
                    <a:pt x="3024759" y="827691"/>
                  </a:lnTo>
                  <a:cubicBezTo>
                    <a:pt x="3139720" y="873023"/>
                    <a:pt x="3221068" y="985090"/>
                    <a:pt x="3221068" y="1116156"/>
                  </a:cubicBezTo>
                  <a:cubicBezTo>
                    <a:pt x="3221068" y="1265946"/>
                    <a:pt x="3114817" y="1390921"/>
                    <a:pt x="2973571" y="1419825"/>
                  </a:cubicBezTo>
                  <a:lnTo>
                    <a:pt x="2913682" y="1425862"/>
                  </a:lnTo>
                  <a:lnTo>
                    <a:pt x="2913682" y="2110630"/>
                  </a:lnTo>
                  <a:lnTo>
                    <a:pt x="1804890" y="2110630"/>
                  </a:lnTo>
                  <a:lnTo>
                    <a:pt x="1798853" y="2170519"/>
                  </a:lnTo>
                  <a:cubicBezTo>
                    <a:pt x="1769950" y="2311765"/>
                    <a:pt x="1644975" y="2418016"/>
                    <a:pt x="1495184" y="2418016"/>
                  </a:cubicBezTo>
                  <a:cubicBezTo>
                    <a:pt x="1439013" y="2418016"/>
                    <a:pt x="1386331" y="2403075"/>
                    <a:pt x="1340897" y="2376949"/>
                  </a:cubicBezTo>
                  <a:lnTo>
                    <a:pt x="1298883" y="2347835"/>
                  </a:lnTo>
                  <a:lnTo>
                    <a:pt x="1232673" y="2271359"/>
                  </a:lnTo>
                  <a:cubicBezTo>
                    <a:pt x="1214552" y="2241535"/>
                    <a:pt x="1201322" y="2208411"/>
                    <a:pt x="1194096" y="2173099"/>
                  </a:cubicBezTo>
                  <a:lnTo>
                    <a:pt x="1189819" y="2130678"/>
                  </a:lnTo>
                  <a:lnTo>
                    <a:pt x="1187499" y="2130678"/>
                  </a:lnTo>
                  <a:lnTo>
                    <a:pt x="1185478" y="2110630"/>
                  </a:lnTo>
                  <a:lnTo>
                    <a:pt x="0" y="2110630"/>
                  </a:lnTo>
                  <a:lnTo>
                    <a:pt x="0" y="1366710"/>
                  </a:lnTo>
                  <a:cubicBezTo>
                    <a:pt x="171189" y="1366710"/>
                    <a:pt x="309966" y="1227933"/>
                    <a:pt x="309966" y="1056744"/>
                  </a:cubicBezTo>
                  <a:cubicBezTo>
                    <a:pt x="309966" y="906954"/>
                    <a:pt x="203715" y="781979"/>
                    <a:pt x="62469" y="753075"/>
                  </a:cubicBezTo>
                  <a:lnTo>
                    <a:pt x="38757" y="750685"/>
                  </a:lnTo>
                  <a:lnTo>
                    <a:pt x="38118" y="750495"/>
                  </a:lnTo>
                  <a:lnTo>
                    <a:pt x="0" y="746653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Hình ảnh 43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F96C4CBA-9D28-0D4B-2F74-7E78FD656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6" r="4056" b="62172"/>
            <a:stretch>
              <a:fillRect/>
            </a:stretch>
          </p:blipFill>
          <p:spPr bwMode="auto">
            <a:xfrm>
              <a:off x="5578861" y="325362"/>
              <a:ext cx="2585424" cy="2343025"/>
            </a:xfrm>
            <a:custGeom>
              <a:avLst/>
              <a:gdLst>
                <a:gd name="connsiteX0" fmla="*/ 0 w 2913682"/>
                <a:gd name="connsiteY0" fmla="*/ 0 h 2418016"/>
                <a:gd name="connsiteX1" fmla="*/ 2913682 w 2913682"/>
                <a:gd name="connsiteY1" fmla="*/ 0 h 2418016"/>
                <a:gd name="connsiteX2" fmla="*/ 2913682 w 2913682"/>
                <a:gd name="connsiteY2" fmla="*/ 2110630 h 2418016"/>
                <a:gd name="connsiteX3" fmla="*/ 1866882 w 2913682"/>
                <a:gd name="connsiteY3" fmla="*/ 2110630 h 2418016"/>
                <a:gd name="connsiteX4" fmla="*/ 1860845 w 2913682"/>
                <a:gd name="connsiteY4" fmla="*/ 2170519 h 2418016"/>
                <a:gd name="connsiteX5" fmla="*/ 1557176 w 2913682"/>
                <a:gd name="connsiteY5" fmla="*/ 2418016 h 2418016"/>
                <a:gd name="connsiteX6" fmla="*/ 1402889 w 2913682"/>
                <a:gd name="connsiteY6" fmla="*/ 2376949 h 2418016"/>
                <a:gd name="connsiteX7" fmla="*/ 1360875 w 2913682"/>
                <a:gd name="connsiteY7" fmla="*/ 2347835 h 2418016"/>
                <a:gd name="connsiteX8" fmla="*/ 1294665 w 2913682"/>
                <a:gd name="connsiteY8" fmla="*/ 2271359 h 2418016"/>
                <a:gd name="connsiteX9" fmla="*/ 1256088 w 2913682"/>
                <a:gd name="connsiteY9" fmla="*/ 2173099 h 2418016"/>
                <a:gd name="connsiteX10" fmla="*/ 1251811 w 2913682"/>
                <a:gd name="connsiteY10" fmla="*/ 2130678 h 2418016"/>
                <a:gd name="connsiteX11" fmla="*/ 1249491 w 2913682"/>
                <a:gd name="connsiteY11" fmla="*/ 2130678 h 2418016"/>
                <a:gd name="connsiteX12" fmla="*/ 1247470 w 2913682"/>
                <a:gd name="connsiteY12" fmla="*/ 2110630 h 2418016"/>
                <a:gd name="connsiteX13" fmla="*/ 0 w 2913682"/>
                <a:gd name="connsiteY13" fmla="*/ 2110630 h 2418016"/>
                <a:gd name="connsiteX14" fmla="*/ 0 w 2913682"/>
                <a:gd name="connsiteY14" fmla="*/ 1428702 h 2418016"/>
                <a:gd name="connsiteX15" fmla="*/ 309966 w 2913682"/>
                <a:gd name="connsiteY15" fmla="*/ 1118736 h 2418016"/>
                <a:gd name="connsiteX16" fmla="*/ 62469 w 2913682"/>
                <a:gd name="connsiteY16" fmla="*/ 815067 h 2418016"/>
                <a:gd name="connsiteX17" fmla="*/ 38752 w 2913682"/>
                <a:gd name="connsiteY17" fmla="*/ 812676 h 2418016"/>
                <a:gd name="connsiteX18" fmla="*/ 38118 w 2913682"/>
                <a:gd name="connsiteY18" fmla="*/ 812488 h 2418016"/>
                <a:gd name="connsiteX19" fmla="*/ 0 w 2913682"/>
                <a:gd name="connsiteY19" fmla="*/ 808645 h 2418016"/>
                <a:gd name="connsiteX20" fmla="*/ 0 w 2913682"/>
                <a:gd name="connsiteY20" fmla="*/ 0 h 24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13682" h="2418016">
                  <a:moveTo>
                    <a:pt x="0" y="0"/>
                  </a:moveTo>
                  <a:lnTo>
                    <a:pt x="2913682" y="0"/>
                  </a:lnTo>
                  <a:lnTo>
                    <a:pt x="2913682" y="2110630"/>
                  </a:lnTo>
                  <a:lnTo>
                    <a:pt x="1866882" y="2110630"/>
                  </a:lnTo>
                  <a:lnTo>
                    <a:pt x="1860845" y="2170519"/>
                  </a:lnTo>
                  <a:cubicBezTo>
                    <a:pt x="1831942" y="2311765"/>
                    <a:pt x="1706967" y="2418016"/>
                    <a:pt x="1557176" y="2418016"/>
                  </a:cubicBezTo>
                  <a:cubicBezTo>
                    <a:pt x="1501005" y="2418016"/>
                    <a:pt x="1448323" y="2403075"/>
                    <a:pt x="1402889" y="2376949"/>
                  </a:cubicBezTo>
                  <a:lnTo>
                    <a:pt x="1360875" y="2347835"/>
                  </a:lnTo>
                  <a:lnTo>
                    <a:pt x="1294665" y="2271359"/>
                  </a:lnTo>
                  <a:cubicBezTo>
                    <a:pt x="1276544" y="2241535"/>
                    <a:pt x="1263314" y="2208411"/>
                    <a:pt x="1256088" y="2173099"/>
                  </a:cubicBezTo>
                  <a:lnTo>
                    <a:pt x="1251811" y="2130678"/>
                  </a:lnTo>
                  <a:lnTo>
                    <a:pt x="1249491" y="2130678"/>
                  </a:lnTo>
                  <a:lnTo>
                    <a:pt x="1247470" y="2110630"/>
                  </a:lnTo>
                  <a:lnTo>
                    <a:pt x="0" y="2110630"/>
                  </a:lnTo>
                  <a:lnTo>
                    <a:pt x="0" y="1428702"/>
                  </a:lnTo>
                  <a:cubicBezTo>
                    <a:pt x="171189" y="1428702"/>
                    <a:pt x="309966" y="1289925"/>
                    <a:pt x="309966" y="1118736"/>
                  </a:cubicBezTo>
                  <a:cubicBezTo>
                    <a:pt x="309966" y="968946"/>
                    <a:pt x="203715" y="843971"/>
                    <a:pt x="62469" y="815067"/>
                  </a:cubicBezTo>
                  <a:lnTo>
                    <a:pt x="38752" y="812676"/>
                  </a:lnTo>
                  <a:lnTo>
                    <a:pt x="38118" y="812488"/>
                  </a:lnTo>
                  <a:lnTo>
                    <a:pt x="0" y="80864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Hình ảnh 42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618EB292-E4FF-C11F-A617-A895053A1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28170" r="65287" b="33458"/>
            <a:stretch>
              <a:fillRect/>
            </a:stretch>
          </p:blipFill>
          <p:spPr bwMode="auto">
            <a:xfrm>
              <a:off x="369376" y="2070182"/>
              <a:ext cx="2585424" cy="2376760"/>
            </a:xfrm>
            <a:custGeom>
              <a:avLst/>
              <a:gdLst>
                <a:gd name="connsiteX0" fmla="*/ 1435772 w 2913682"/>
                <a:gd name="connsiteY0" fmla="*/ 0 h 2452831"/>
                <a:gd name="connsiteX1" fmla="*/ 1721379 w 2913682"/>
                <a:gd name="connsiteY1" fmla="*/ 189313 h 2452831"/>
                <a:gd name="connsiteX2" fmla="*/ 1738319 w 2913682"/>
                <a:gd name="connsiteY2" fmla="*/ 243883 h 2452831"/>
                <a:gd name="connsiteX3" fmla="*/ 1743158 w 2913682"/>
                <a:gd name="connsiteY3" fmla="*/ 291888 h 2452831"/>
                <a:gd name="connsiteX4" fmla="*/ 1740877 w 2913682"/>
                <a:gd name="connsiteY4" fmla="*/ 314516 h 2452831"/>
                <a:gd name="connsiteX5" fmla="*/ 2913682 w 2913682"/>
                <a:gd name="connsiteY5" fmla="*/ 314516 h 2452831"/>
                <a:gd name="connsiteX6" fmla="*/ 2913682 w 2913682"/>
                <a:gd name="connsiteY6" fmla="*/ 995122 h 2452831"/>
                <a:gd name="connsiteX7" fmla="*/ 2870404 w 2913682"/>
                <a:gd name="connsiteY7" fmla="*/ 999484 h 2452831"/>
                <a:gd name="connsiteX8" fmla="*/ 2867325 w 2913682"/>
                <a:gd name="connsiteY8" fmla="*/ 1000440 h 2452831"/>
                <a:gd name="connsiteX9" fmla="*/ 2851213 w 2913682"/>
                <a:gd name="connsiteY9" fmla="*/ 1002064 h 2452831"/>
                <a:gd name="connsiteX10" fmla="*/ 2603716 w 2913682"/>
                <a:gd name="connsiteY10" fmla="*/ 1305733 h 2452831"/>
                <a:gd name="connsiteX11" fmla="*/ 2913682 w 2913682"/>
                <a:gd name="connsiteY11" fmla="*/ 1615699 h 2452831"/>
                <a:gd name="connsiteX12" fmla="*/ 2913682 w 2913682"/>
                <a:gd name="connsiteY12" fmla="*/ 2452831 h 2452831"/>
                <a:gd name="connsiteX13" fmla="*/ 1741234 w 2913682"/>
                <a:gd name="connsiteY13" fmla="*/ 2452831 h 2452831"/>
                <a:gd name="connsiteX14" fmla="*/ 1745738 w 2913682"/>
                <a:gd name="connsiteY14" fmla="*/ 2408155 h 2452831"/>
                <a:gd name="connsiteX15" fmla="*/ 1435772 w 2913682"/>
                <a:gd name="connsiteY15" fmla="*/ 2098189 h 2452831"/>
                <a:gd name="connsiteX16" fmla="*/ 1178743 w 2913682"/>
                <a:gd name="connsiteY16" fmla="*/ 2234850 h 2452831"/>
                <a:gd name="connsiteX17" fmla="*/ 1177845 w 2913682"/>
                <a:gd name="connsiteY17" fmla="*/ 2236505 h 2452831"/>
                <a:gd name="connsiteX18" fmla="*/ 1176163 w 2913682"/>
                <a:gd name="connsiteY18" fmla="*/ 2238543 h 2452831"/>
                <a:gd name="connsiteX19" fmla="*/ 1123226 w 2913682"/>
                <a:gd name="connsiteY19" fmla="*/ 2411848 h 2452831"/>
                <a:gd name="connsiteX20" fmla="*/ 1127358 w 2913682"/>
                <a:gd name="connsiteY20" fmla="*/ 2452831 h 2452831"/>
                <a:gd name="connsiteX21" fmla="*/ 0 w 2913682"/>
                <a:gd name="connsiteY21" fmla="*/ 2452831 h 2452831"/>
                <a:gd name="connsiteX22" fmla="*/ 0 w 2913682"/>
                <a:gd name="connsiteY22" fmla="*/ 314516 h 2452831"/>
                <a:gd name="connsiteX23" fmla="*/ 1125507 w 2913682"/>
                <a:gd name="connsiteY23" fmla="*/ 314516 h 2452831"/>
                <a:gd name="connsiteX24" fmla="*/ 1125048 w 2913682"/>
                <a:gd name="connsiteY24" fmla="*/ 309966 h 2452831"/>
                <a:gd name="connsiteX25" fmla="*/ 1125806 w 2913682"/>
                <a:gd name="connsiteY25" fmla="*/ 309966 h 2452831"/>
                <a:gd name="connsiteX26" fmla="*/ 1435772 w 2913682"/>
                <a:gd name="connsiteY26" fmla="*/ 0 h 245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13682" h="2452831">
                  <a:moveTo>
                    <a:pt x="1435772" y="0"/>
                  </a:moveTo>
                  <a:cubicBezTo>
                    <a:pt x="1564164" y="0"/>
                    <a:pt x="1674324" y="78062"/>
                    <a:pt x="1721379" y="189313"/>
                  </a:cubicBezTo>
                  <a:lnTo>
                    <a:pt x="1738319" y="243883"/>
                  </a:lnTo>
                  <a:lnTo>
                    <a:pt x="1743158" y="291888"/>
                  </a:lnTo>
                  <a:lnTo>
                    <a:pt x="1740877" y="314516"/>
                  </a:lnTo>
                  <a:lnTo>
                    <a:pt x="2913682" y="314516"/>
                  </a:lnTo>
                  <a:lnTo>
                    <a:pt x="2913682" y="995122"/>
                  </a:lnTo>
                  <a:lnTo>
                    <a:pt x="2870404" y="999484"/>
                  </a:lnTo>
                  <a:lnTo>
                    <a:pt x="2867325" y="1000440"/>
                  </a:lnTo>
                  <a:lnTo>
                    <a:pt x="2851213" y="1002064"/>
                  </a:lnTo>
                  <a:cubicBezTo>
                    <a:pt x="2709967" y="1030968"/>
                    <a:pt x="2603716" y="1155943"/>
                    <a:pt x="2603716" y="1305733"/>
                  </a:cubicBezTo>
                  <a:cubicBezTo>
                    <a:pt x="2603716" y="1476922"/>
                    <a:pt x="2742493" y="1615699"/>
                    <a:pt x="2913682" y="1615699"/>
                  </a:cubicBezTo>
                  <a:lnTo>
                    <a:pt x="2913682" y="2452831"/>
                  </a:lnTo>
                  <a:lnTo>
                    <a:pt x="1741234" y="2452831"/>
                  </a:lnTo>
                  <a:lnTo>
                    <a:pt x="1745738" y="2408155"/>
                  </a:lnTo>
                  <a:cubicBezTo>
                    <a:pt x="1745738" y="2236966"/>
                    <a:pt x="1606961" y="2098189"/>
                    <a:pt x="1435772" y="2098189"/>
                  </a:cubicBezTo>
                  <a:cubicBezTo>
                    <a:pt x="1328779" y="2098189"/>
                    <a:pt x="1234447" y="2152399"/>
                    <a:pt x="1178743" y="2234850"/>
                  </a:cubicBezTo>
                  <a:lnTo>
                    <a:pt x="1177845" y="2236505"/>
                  </a:lnTo>
                  <a:lnTo>
                    <a:pt x="1176163" y="2238543"/>
                  </a:lnTo>
                  <a:cubicBezTo>
                    <a:pt x="1142742" y="2288014"/>
                    <a:pt x="1123226" y="2347652"/>
                    <a:pt x="1123226" y="2411848"/>
                  </a:cubicBezTo>
                  <a:lnTo>
                    <a:pt x="1127358" y="2452831"/>
                  </a:lnTo>
                  <a:lnTo>
                    <a:pt x="0" y="2452831"/>
                  </a:lnTo>
                  <a:lnTo>
                    <a:pt x="0" y="314516"/>
                  </a:lnTo>
                  <a:lnTo>
                    <a:pt x="1125507" y="314516"/>
                  </a:lnTo>
                  <a:lnTo>
                    <a:pt x="1125048" y="309966"/>
                  </a:lnTo>
                  <a:lnTo>
                    <a:pt x="1125806" y="309966"/>
                  </a:lnTo>
                  <a:cubicBezTo>
                    <a:pt x="1125806" y="138777"/>
                    <a:pt x="1264583" y="0"/>
                    <a:pt x="1435772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Hình ảnh 41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E46A18FF-406D-6AF6-9FF1-7DD3C0902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1" t="33333" r="31466" b="33215"/>
            <a:stretch>
              <a:fillRect/>
            </a:stretch>
          </p:blipFill>
          <p:spPr bwMode="auto">
            <a:xfrm>
              <a:off x="2696785" y="2389961"/>
              <a:ext cx="3135514" cy="2071999"/>
            </a:xfrm>
            <a:custGeom>
              <a:avLst/>
              <a:gdLst>
                <a:gd name="connsiteX0" fmla="*/ 312546 w 3533614"/>
                <a:gd name="connsiteY0" fmla="*/ 0 h 2138315"/>
                <a:gd name="connsiteX1" fmla="*/ 1500045 w 3533614"/>
                <a:gd name="connsiteY1" fmla="*/ 0 h 2138315"/>
                <a:gd name="connsiteX2" fmla="*/ 1504062 w 3533614"/>
                <a:gd name="connsiteY2" fmla="*/ 39841 h 2138315"/>
                <a:gd name="connsiteX3" fmla="*/ 1610563 w 3533614"/>
                <a:gd name="connsiteY3" fmla="*/ 216557 h 2138315"/>
                <a:gd name="connsiteX4" fmla="*/ 1611429 w 3533614"/>
                <a:gd name="connsiteY4" fmla="*/ 217157 h 2138315"/>
                <a:gd name="connsiteX5" fmla="*/ 1613143 w 3533614"/>
                <a:gd name="connsiteY5" fmla="*/ 219137 h 2138315"/>
                <a:gd name="connsiteX6" fmla="*/ 1810310 w 3533614"/>
                <a:gd name="connsiteY6" fmla="*/ 289918 h 2138315"/>
                <a:gd name="connsiteX7" fmla="*/ 2113979 w 3533614"/>
                <a:gd name="connsiteY7" fmla="*/ 42421 h 2138315"/>
                <a:gd name="connsiteX8" fmla="*/ 2118255 w 3533614"/>
                <a:gd name="connsiteY8" fmla="*/ 0 h 2138315"/>
                <a:gd name="connsiteX9" fmla="*/ 3226228 w 3533614"/>
                <a:gd name="connsiteY9" fmla="*/ 0 h 2138315"/>
                <a:gd name="connsiteX10" fmla="*/ 3226228 w 3533614"/>
                <a:gd name="connsiteY10" fmla="*/ 725425 h 2138315"/>
                <a:gd name="connsiteX11" fmla="*/ 3247999 w 3533614"/>
                <a:gd name="connsiteY11" fmla="*/ 727620 h 2138315"/>
                <a:gd name="connsiteX12" fmla="*/ 3247999 w 3533614"/>
                <a:gd name="connsiteY12" fmla="*/ 727745 h 2138315"/>
                <a:gd name="connsiteX13" fmla="*/ 3286751 w 3533614"/>
                <a:gd name="connsiteY13" fmla="*/ 731651 h 2138315"/>
                <a:gd name="connsiteX14" fmla="*/ 3337305 w 3533614"/>
                <a:gd name="connsiteY14" fmla="*/ 746666 h 2138315"/>
                <a:gd name="connsiteX15" fmla="*/ 3533614 w 3533614"/>
                <a:gd name="connsiteY15" fmla="*/ 1035131 h 2138315"/>
                <a:gd name="connsiteX16" fmla="*/ 3286117 w 3533614"/>
                <a:gd name="connsiteY16" fmla="*/ 1338800 h 2138315"/>
                <a:gd name="connsiteX17" fmla="*/ 3226228 w 3533614"/>
                <a:gd name="connsiteY17" fmla="*/ 1344837 h 2138315"/>
                <a:gd name="connsiteX18" fmla="*/ 3226228 w 3533614"/>
                <a:gd name="connsiteY18" fmla="*/ 2138315 h 2138315"/>
                <a:gd name="connsiteX19" fmla="*/ 2114210 w 3533614"/>
                <a:gd name="connsiteY19" fmla="*/ 2138315 h 2138315"/>
                <a:gd name="connsiteX20" fmla="*/ 2120276 w 3533614"/>
                <a:gd name="connsiteY20" fmla="*/ 2078141 h 2138315"/>
                <a:gd name="connsiteX21" fmla="*/ 1810310 w 3533614"/>
                <a:gd name="connsiteY21" fmla="*/ 1768175 h 2138315"/>
                <a:gd name="connsiteX22" fmla="*/ 1506641 w 3533614"/>
                <a:gd name="connsiteY22" fmla="*/ 2015672 h 2138315"/>
                <a:gd name="connsiteX23" fmla="*/ 1505017 w 3533614"/>
                <a:gd name="connsiteY23" fmla="*/ 2031784 h 2138315"/>
                <a:gd name="connsiteX24" fmla="*/ 1504061 w 3533614"/>
                <a:gd name="connsiteY24" fmla="*/ 2034863 h 2138315"/>
                <a:gd name="connsiteX25" fmla="*/ 1497764 w 3533614"/>
                <a:gd name="connsiteY25" fmla="*/ 2097332 h 2138315"/>
                <a:gd name="connsiteX26" fmla="*/ 1501896 w 3533614"/>
                <a:gd name="connsiteY26" fmla="*/ 2138315 h 2138315"/>
                <a:gd name="connsiteX27" fmla="*/ 312546 w 3533614"/>
                <a:gd name="connsiteY27" fmla="*/ 2138315 h 2138315"/>
                <a:gd name="connsiteX28" fmla="*/ 312546 w 3533614"/>
                <a:gd name="connsiteY28" fmla="*/ 1282845 h 2138315"/>
                <a:gd name="connsiteX29" fmla="*/ 309966 w 3533614"/>
                <a:gd name="connsiteY29" fmla="*/ 1283105 h 2138315"/>
                <a:gd name="connsiteX30" fmla="*/ 0 w 3533614"/>
                <a:gd name="connsiteY30" fmla="*/ 973139 h 2138315"/>
                <a:gd name="connsiteX31" fmla="*/ 189313 w 3533614"/>
                <a:gd name="connsiteY31" fmla="*/ 687532 h 2138315"/>
                <a:gd name="connsiteX32" fmla="*/ 244418 w 3533614"/>
                <a:gd name="connsiteY32" fmla="*/ 670426 h 2138315"/>
                <a:gd name="connsiteX33" fmla="*/ 290775 w 3533614"/>
                <a:gd name="connsiteY33" fmla="*/ 665753 h 2138315"/>
                <a:gd name="connsiteX34" fmla="*/ 290775 w 3533614"/>
                <a:gd name="connsiteY34" fmla="*/ 665108 h 2138315"/>
                <a:gd name="connsiteX35" fmla="*/ 309966 w 3533614"/>
                <a:gd name="connsiteY35" fmla="*/ 663173 h 2138315"/>
                <a:gd name="connsiteX36" fmla="*/ 312546 w 3533614"/>
                <a:gd name="connsiteY36" fmla="*/ 663433 h 2138315"/>
                <a:gd name="connsiteX37" fmla="*/ 312546 w 3533614"/>
                <a:gd name="connsiteY37" fmla="*/ 0 h 213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33614" h="2138315">
                  <a:moveTo>
                    <a:pt x="312546" y="0"/>
                  </a:moveTo>
                  <a:lnTo>
                    <a:pt x="1500045" y="0"/>
                  </a:lnTo>
                  <a:lnTo>
                    <a:pt x="1504062" y="39841"/>
                  </a:lnTo>
                  <a:cubicBezTo>
                    <a:pt x="1518514" y="110464"/>
                    <a:pt x="1556983" y="172338"/>
                    <a:pt x="1610563" y="216557"/>
                  </a:cubicBezTo>
                  <a:lnTo>
                    <a:pt x="1611429" y="217157"/>
                  </a:lnTo>
                  <a:lnTo>
                    <a:pt x="1613143" y="219137"/>
                  </a:lnTo>
                  <a:cubicBezTo>
                    <a:pt x="1666724" y="263355"/>
                    <a:pt x="1735415" y="289918"/>
                    <a:pt x="1810310" y="289918"/>
                  </a:cubicBezTo>
                  <a:cubicBezTo>
                    <a:pt x="1960101" y="289918"/>
                    <a:pt x="2085076" y="183667"/>
                    <a:pt x="2113979" y="42421"/>
                  </a:cubicBezTo>
                  <a:lnTo>
                    <a:pt x="2118255" y="0"/>
                  </a:lnTo>
                  <a:lnTo>
                    <a:pt x="3226228" y="0"/>
                  </a:lnTo>
                  <a:lnTo>
                    <a:pt x="3226228" y="725425"/>
                  </a:lnTo>
                  <a:lnTo>
                    <a:pt x="3247999" y="727620"/>
                  </a:lnTo>
                  <a:lnTo>
                    <a:pt x="3247999" y="727745"/>
                  </a:lnTo>
                  <a:lnTo>
                    <a:pt x="3286751" y="731651"/>
                  </a:lnTo>
                  <a:lnTo>
                    <a:pt x="3337305" y="746666"/>
                  </a:lnTo>
                  <a:cubicBezTo>
                    <a:pt x="3452266" y="791998"/>
                    <a:pt x="3533614" y="904065"/>
                    <a:pt x="3533614" y="1035131"/>
                  </a:cubicBezTo>
                  <a:cubicBezTo>
                    <a:pt x="3533614" y="1184921"/>
                    <a:pt x="3427363" y="1309896"/>
                    <a:pt x="3286117" y="1338800"/>
                  </a:cubicBezTo>
                  <a:lnTo>
                    <a:pt x="3226228" y="1344837"/>
                  </a:lnTo>
                  <a:lnTo>
                    <a:pt x="3226228" y="2138315"/>
                  </a:lnTo>
                  <a:lnTo>
                    <a:pt x="2114210" y="2138315"/>
                  </a:lnTo>
                  <a:lnTo>
                    <a:pt x="2120276" y="2078141"/>
                  </a:lnTo>
                  <a:cubicBezTo>
                    <a:pt x="2120276" y="1906952"/>
                    <a:pt x="1981499" y="1768175"/>
                    <a:pt x="1810310" y="1768175"/>
                  </a:cubicBezTo>
                  <a:cubicBezTo>
                    <a:pt x="1660520" y="1768175"/>
                    <a:pt x="1535545" y="1874426"/>
                    <a:pt x="1506641" y="2015672"/>
                  </a:cubicBezTo>
                  <a:lnTo>
                    <a:pt x="1505017" y="2031784"/>
                  </a:lnTo>
                  <a:lnTo>
                    <a:pt x="1504061" y="2034863"/>
                  </a:lnTo>
                  <a:cubicBezTo>
                    <a:pt x="1499933" y="2055041"/>
                    <a:pt x="1497764" y="2075934"/>
                    <a:pt x="1497764" y="2097332"/>
                  </a:cubicBezTo>
                  <a:lnTo>
                    <a:pt x="1501896" y="2138315"/>
                  </a:lnTo>
                  <a:lnTo>
                    <a:pt x="312546" y="2138315"/>
                  </a:lnTo>
                  <a:lnTo>
                    <a:pt x="312546" y="1282845"/>
                  </a:lnTo>
                  <a:lnTo>
                    <a:pt x="309966" y="1283105"/>
                  </a:lnTo>
                  <a:cubicBezTo>
                    <a:pt x="138777" y="1283105"/>
                    <a:pt x="0" y="1144328"/>
                    <a:pt x="0" y="973139"/>
                  </a:cubicBezTo>
                  <a:cubicBezTo>
                    <a:pt x="0" y="844747"/>
                    <a:pt x="78062" y="734587"/>
                    <a:pt x="189313" y="687532"/>
                  </a:cubicBezTo>
                  <a:lnTo>
                    <a:pt x="244418" y="670426"/>
                  </a:lnTo>
                  <a:lnTo>
                    <a:pt x="290775" y="665753"/>
                  </a:lnTo>
                  <a:lnTo>
                    <a:pt x="290775" y="665108"/>
                  </a:lnTo>
                  <a:lnTo>
                    <a:pt x="309966" y="663173"/>
                  </a:lnTo>
                  <a:lnTo>
                    <a:pt x="312546" y="663433"/>
                  </a:lnTo>
                  <a:lnTo>
                    <a:pt x="312546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Hình ảnh 40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AA18A169-EB19-653E-8C1A-7FBB1E492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6" t="33333" r="4056" b="29348"/>
            <a:stretch>
              <a:fillRect/>
            </a:stretch>
          </p:blipFill>
          <p:spPr bwMode="auto">
            <a:xfrm>
              <a:off x="5578861" y="2389961"/>
              <a:ext cx="2585424" cy="2311543"/>
            </a:xfrm>
            <a:custGeom>
              <a:avLst/>
              <a:gdLst>
                <a:gd name="connsiteX0" fmla="*/ 0 w 2913682"/>
                <a:gd name="connsiteY0" fmla="*/ 0 h 2385527"/>
                <a:gd name="connsiteX1" fmla="*/ 1249491 w 2913682"/>
                <a:gd name="connsiteY1" fmla="*/ 0 h 2385527"/>
                <a:gd name="connsiteX2" fmla="*/ 1253508 w 2913682"/>
                <a:gd name="connsiteY2" fmla="*/ 39841 h 2385527"/>
                <a:gd name="connsiteX3" fmla="*/ 1360009 w 2913682"/>
                <a:gd name="connsiteY3" fmla="*/ 216557 h 2385527"/>
                <a:gd name="connsiteX4" fmla="*/ 1360875 w 2913682"/>
                <a:gd name="connsiteY4" fmla="*/ 217157 h 2385527"/>
                <a:gd name="connsiteX5" fmla="*/ 1362589 w 2913682"/>
                <a:gd name="connsiteY5" fmla="*/ 219137 h 2385527"/>
                <a:gd name="connsiteX6" fmla="*/ 1559756 w 2913682"/>
                <a:gd name="connsiteY6" fmla="*/ 289918 h 2385527"/>
                <a:gd name="connsiteX7" fmla="*/ 1863425 w 2913682"/>
                <a:gd name="connsiteY7" fmla="*/ 42421 h 2385527"/>
                <a:gd name="connsiteX8" fmla="*/ 1867701 w 2913682"/>
                <a:gd name="connsiteY8" fmla="*/ 0 h 2385527"/>
                <a:gd name="connsiteX9" fmla="*/ 2913682 w 2913682"/>
                <a:gd name="connsiteY9" fmla="*/ 0 h 2385527"/>
                <a:gd name="connsiteX10" fmla="*/ 2913682 w 2913682"/>
                <a:gd name="connsiteY10" fmla="*/ 2138315 h 2385527"/>
                <a:gd name="connsiteX11" fmla="*/ 1860756 w 2913682"/>
                <a:gd name="connsiteY11" fmla="*/ 2138315 h 2385527"/>
                <a:gd name="connsiteX12" fmla="*/ 1842784 w 2913682"/>
                <a:gd name="connsiteY12" fmla="*/ 2196214 h 2385527"/>
                <a:gd name="connsiteX13" fmla="*/ 1557176 w 2913682"/>
                <a:gd name="connsiteY13" fmla="*/ 2385527 h 2385527"/>
                <a:gd name="connsiteX14" fmla="*/ 1271569 w 2913682"/>
                <a:gd name="connsiteY14" fmla="*/ 2196214 h 2385527"/>
                <a:gd name="connsiteX15" fmla="*/ 1253596 w 2913682"/>
                <a:gd name="connsiteY15" fmla="*/ 2138315 h 2385527"/>
                <a:gd name="connsiteX16" fmla="*/ 0 w 2913682"/>
                <a:gd name="connsiteY16" fmla="*/ 2138315 h 2385527"/>
                <a:gd name="connsiteX17" fmla="*/ 0 w 2913682"/>
                <a:gd name="connsiteY17" fmla="*/ 1347677 h 2385527"/>
                <a:gd name="connsiteX18" fmla="*/ 309966 w 2913682"/>
                <a:gd name="connsiteY18" fmla="*/ 1037711 h 2385527"/>
                <a:gd name="connsiteX19" fmla="*/ 62469 w 2913682"/>
                <a:gd name="connsiteY19" fmla="*/ 734042 h 2385527"/>
                <a:gd name="connsiteX20" fmla="*/ 38752 w 2913682"/>
                <a:gd name="connsiteY20" fmla="*/ 731651 h 2385527"/>
                <a:gd name="connsiteX21" fmla="*/ 38118 w 2913682"/>
                <a:gd name="connsiteY21" fmla="*/ 731463 h 2385527"/>
                <a:gd name="connsiteX22" fmla="*/ 0 w 2913682"/>
                <a:gd name="connsiteY22" fmla="*/ 727620 h 2385527"/>
                <a:gd name="connsiteX23" fmla="*/ 0 w 2913682"/>
                <a:gd name="connsiteY23" fmla="*/ 0 h 238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13682" h="2385527">
                  <a:moveTo>
                    <a:pt x="0" y="0"/>
                  </a:moveTo>
                  <a:lnTo>
                    <a:pt x="1249491" y="0"/>
                  </a:lnTo>
                  <a:lnTo>
                    <a:pt x="1253508" y="39841"/>
                  </a:lnTo>
                  <a:cubicBezTo>
                    <a:pt x="1267960" y="110464"/>
                    <a:pt x="1306429" y="172338"/>
                    <a:pt x="1360009" y="216557"/>
                  </a:cubicBezTo>
                  <a:lnTo>
                    <a:pt x="1360875" y="217157"/>
                  </a:lnTo>
                  <a:lnTo>
                    <a:pt x="1362589" y="219137"/>
                  </a:lnTo>
                  <a:cubicBezTo>
                    <a:pt x="1416170" y="263355"/>
                    <a:pt x="1484861" y="289918"/>
                    <a:pt x="1559756" y="289918"/>
                  </a:cubicBezTo>
                  <a:cubicBezTo>
                    <a:pt x="1709547" y="289918"/>
                    <a:pt x="1834522" y="183667"/>
                    <a:pt x="1863425" y="42421"/>
                  </a:cubicBezTo>
                  <a:lnTo>
                    <a:pt x="1867701" y="0"/>
                  </a:lnTo>
                  <a:lnTo>
                    <a:pt x="2913682" y="0"/>
                  </a:lnTo>
                  <a:lnTo>
                    <a:pt x="2913682" y="2138315"/>
                  </a:lnTo>
                  <a:lnTo>
                    <a:pt x="1860756" y="2138315"/>
                  </a:lnTo>
                  <a:lnTo>
                    <a:pt x="1842784" y="2196214"/>
                  </a:lnTo>
                  <a:cubicBezTo>
                    <a:pt x="1795728" y="2307465"/>
                    <a:pt x="1685568" y="2385527"/>
                    <a:pt x="1557176" y="2385527"/>
                  </a:cubicBezTo>
                  <a:cubicBezTo>
                    <a:pt x="1428785" y="2385527"/>
                    <a:pt x="1318625" y="2307465"/>
                    <a:pt x="1271569" y="2196214"/>
                  </a:cubicBezTo>
                  <a:lnTo>
                    <a:pt x="1253596" y="2138315"/>
                  </a:lnTo>
                  <a:lnTo>
                    <a:pt x="0" y="2138315"/>
                  </a:lnTo>
                  <a:lnTo>
                    <a:pt x="0" y="1347677"/>
                  </a:lnTo>
                  <a:cubicBezTo>
                    <a:pt x="171189" y="1347677"/>
                    <a:pt x="309966" y="1208900"/>
                    <a:pt x="309966" y="1037711"/>
                  </a:cubicBezTo>
                  <a:cubicBezTo>
                    <a:pt x="309966" y="887921"/>
                    <a:pt x="203715" y="762946"/>
                    <a:pt x="62469" y="734042"/>
                  </a:cubicBezTo>
                  <a:lnTo>
                    <a:pt x="38752" y="731651"/>
                  </a:lnTo>
                  <a:lnTo>
                    <a:pt x="38118" y="731463"/>
                  </a:lnTo>
                  <a:lnTo>
                    <a:pt x="0" y="727620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Hình ảnh 39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65A3F92D-CC5E-EE4F-B0E9-411B12BE2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61052" r="65287"/>
            <a:stretch>
              <a:fillRect/>
            </a:stretch>
          </p:blipFill>
          <p:spPr bwMode="auto">
            <a:xfrm>
              <a:off x="369376" y="4106876"/>
              <a:ext cx="2585424" cy="2412390"/>
            </a:xfrm>
            <a:custGeom>
              <a:avLst/>
              <a:gdLst>
                <a:gd name="connsiteX0" fmla="*/ 1433192 w 2913682"/>
                <a:gd name="connsiteY0" fmla="*/ 0 h 2489602"/>
                <a:gd name="connsiteX1" fmla="*/ 1743158 w 2913682"/>
                <a:gd name="connsiteY1" fmla="*/ 309966 h 2489602"/>
                <a:gd name="connsiteX2" fmla="*/ 1736861 w 2913682"/>
                <a:gd name="connsiteY2" fmla="*/ 372435 h 2489602"/>
                <a:gd name="connsiteX3" fmla="*/ 1735360 w 2913682"/>
                <a:gd name="connsiteY3" fmla="*/ 377270 h 2489602"/>
                <a:gd name="connsiteX4" fmla="*/ 2913682 w 2913682"/>
                <a:gd name="connsiteY4" fmla="*/ 377270 h 2489602"/>
                <a:gd name="connsiteX5" fmla="*/ 2913682 w 2913682"/>
                <a:gd name="connsiteY5" fmla="*/ 1115839 h 2489602"/>
                <a:gd name="connsiteX6" fmla="*/ 2875570 w 2913682"/>
                <a:gd name="connsiteY6" fmla="*/ 1119681 h 2489602"/>
                <a:gd name="connsiteX7" fmla="*/ 2872281 w 2913682"/>
                <a:gd name="connsiteY7" fmla="*/ 1120658 h 2489602"/>
                <a:gd name="connsiteX8" fmla="*/ 2856379 w 2913682"/>
                <a:gd name="connsiteY8" fmla="*/ 1122261 h 2489602"/>
                <a:gd name="connsiteX9" fmla="*/ 2608882 w 2913682"/>
                <a:gd name="connsiteY9" fmla="*/ 1425929 h 2489602"/>
                <a:gd name="connsiteX10" fmla="*/ 2856379 w 2913682"/>
                <a:gd name="connsiteY10" fmla="*/ 1729598 h 2489602"/>
                <a:gd name="connsiteX11" fmla="*/ 2913682 w 2913682"/>
                <a:gd name="connsiteY11" fmla="*/ 1735374 h 2489602"/>
                <a:gd name="connsiteX12" fmla="*/ 2913682 w 2913682"/>
                <a:gd name="connsiteY12" fmla="*/ 2489602 h 2489602"/>
                <a:gd name="connsiteX13" fmla="*/ 0 w 2913682"/>
                <a:gd name="connsiteY13" fmla="*/ 2489602 h 2489602"/>
                <a:gd name="connsiteX14" fmla="*/ 0 w 2913682"/>
                <a:gd name="connsiteY14" fmla="*/ 377270 h 2489602"/>
                <a:gd name="connsiteX15" fmla="*/ 1131024 w 2913682"/>
                <a:gd name="connsiteY15" fmla="*/ 377270 h 2489602"/>
                <a:gd name="connsiteX16" fmla="*/ 1129524 w 2913682"/>
                <a:gd name="connsiteY16" fmla="*/ 372435 h 2489602"/>
                <a:gd name="connsiteX17" fmla="*/ 1127358 w 2913682"/>
                <a:gd name="connsiteY17" fmla="*/ 350949 h 2489602"/>
                <a:gd name="connsiteX18" fmla="*/ 1130310 w 2913682"/>
                <a:gd name="connsiteY18" fmla="*/ 350949 h 2489602"/>
                <a:gd name="connsiteX19" fmla="*/ 1125806 w 2913682"/>
                <a:gd name="connsiteY19" fmla="*/ 306273 h 2489602"/>
                <a:gd name="connsiteX20" fmla="*/ 1150165 w 2913682"/>
                <a:gd name="connsiteY20" fmla="*/ 185620 h 2489602"/>
                <a:gd name="connsiteX21" fmla="*/ 1177845 w 2913682"/>
                <a:gd name="connsiteY21" fmla="*/ 134623 h 2489602"/>
                <a:gd name="connsiteX22" fmla="*/ 1214013 w 2913682"/>
                <a:gd name="connsiteY22" fmla="*/ 90787 h 2489602"/>
                <a:gd name="connsiteX23" fmla="*/ 1433192 w 2913682"/>
                <a:gd name="connsiteY23" fmla="*/ 0 h 248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13682" h="2489602">
                  <a:moveTo>
                    <a:pt x="1433192" y="0"/>
                  </a:moveTo>
                  <a:cubicBezTo>
                    <a:pt x="1604381" y="0"/>
                    <a:pt x="1743158" y="138777"/>
                    <a:pt x="1743158" y="309966"/>
                  </a:cubicBezTo>
                  <a:cubicBezTo>
                    <a:pt x="1743158" y="331364"/>
                    <a:pt x="1740990" y="352257"/>
                    <a:pt x="1736861" y="372435"/>
                  </a:cubicBezTo>
                  <a:lnTo>
                    <a:pt x="1735360" y="377270"/>
                  </a:lnTo>
                  <a:lnTo>
                    <a:pt x="2913682" y="377270"/>
                  </a:lnTo>
                  <a:lnTo>
                    <a:pt x="2913682" y="1115839"/>
                  </a:lnTo>
                  <a:lnTo>
                    <a:pt x="2875570" y="1119681"/>
                  </a:lnTo>
                  <a:lnTo>
                    <a:pt x="2872281" y="1120658"/>
                  </a:lnTo>
                  <a:lnTo>
                    <a:pt x="2856379" y="1122261"/>
                  </a:lnTo>
                  <a:cubicBezTo>
                    <a:pt x="2715133" y="1151164"/>
                    <a:pt x="2608882" y="1276139"/>
                    <a:pt x="2608882" y="1425929"/>
                  </a:cubicBezTo>
                  <a:cubicBezTo>
                    <a:pt x="2608882" y="1575720"/>
                    <a:pt x="2715133" y="1700695"/>
                    <a:pt x="2856379" y="1729598"/>
                  </a:cubicBezTo>
                  <a:lnTo>
                    <a:pt x="2913682" y="1735374"/>
                  </a:lnTo>
                  <a:lnTo>
                    <a:pt x="2913682" y="2489602"/>
                  </a:lnTo>
                  <a:lnTo>
                    <a:pt x="0" y="2489602"/>
                  </a:lnTo>
                  <a:lnTo>
                    <a:pt x="0" y="377270"/>
                  </a:lnTo>
                  <a:lnTo>
                    <a:pt x="1131024" y="377270"/>
                  </a:lnTo>
                  <a:lnTo>
                    <a:pt x="1129524" y="372435"/>
                  </a:lnTo>
                  <a:lnTo>
                    <a:pt x="1127358" y="350949"/>
                  </a:lnTo>
                  <a:lnTo>
                    <a:pt x="1130310" y="350949"/>
                  </a:lnTo>
                  <a:lnTo>
                    <a:pt x="1125806" y="306273"/>
                  </a:lnTo>
                  <a:cubicBezTo>
                    <a:pt x="1125806" y="263476"/>
                    <a:pt x="1134480" y="222704"/>
                    <a:pt x="1150165" y="185620"/>
                  </a:cubicBezTo>
                  <a:lnTo>
                    <a:pt x="1177845" y="134623"/>
                  </a:lnTo>
                  <a:lnTo>
                    <a:pt x="1214013" y="90787"/>
                  </a:lnTo>
                  <a:cubicBezTo>
                    <a:pt x="1270106" y="34694"/>
                    <a:pt x="1347598" y="0"/>
                    <a:pt x="1433192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Hình ảnh 38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A8991FD1-09C8-01C1-21AD-F1226CAC3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5" t="61295" r="34672"/>
            <a:stretch>
              <a:fillRect/>
            </a:stretch>
          </p:blipFill>
          <p:spPr bwMode="auto">
            <a:xfrm>
              <a:off x="2701368" y="4121895"/>
              <a:ext cx="2858174" cy="2397373"/>
            </a:xfrm>
            <a:custGeom>
              <a:avLst/>
              <a:gdLst>
                <a:gd name="connsiteX0" fmla="*/ 1802564 w 3221062"/>
                <a:gd name="connsiteY0" fmla="*/ 0 h 2474104"/>
                <a:gd name="connsiteX1" fmla="*/ 2112530 w 3221062"/>
                <a:gd name="connsiteY1" fmla="*/ 309966 h 2474104"/>
                <a:gd name="connsiteX2" fmla="*/ 2106233 w 3221062"/>
                <a:gd name="connsiteY2" fmla="*/ 372435 h 2474104"/>
                <a:gd name="connsiteX3" fmla="*/ 2104732 w 3221062"/>
                <a:gd name="connsiteY3" fmla="*/ 377270 h 2474104"/>
                <a:gd name="connsiteX4" fmla="*/ 3221062 w 3221062"/>
                <a:gd name="connsiteY4" fmla="*/ 377270 h 2474104"/>
                <a:gd name="connsiteX5" fmla="*/ 3221062 w 3221062"/>
                <a:gd name="connsiteY5" fmla="*/ 1162333 h 2474104"/>
                <a:gd name="connsiteX6" fmla="*/ 3182950 w 3221062"/>
                <a:gd name="connsiteY6" fmla="*/ 1166175 h 2474104"/>
                <a:gd name="connsiteX7" fmla="*/ 3179661 w 3221062"/>
                <a:gd name="connsiteY7" fmla="*/ 1167152 h 2474104"/>
                <a:gd name="connsiteX8" fmla="*/ 3163759 w 3221062"/>
                <a:gd name="connsiteY8" fmla="*/ 1168755 h 2474104"/>
                <a:gd name="connsiteX9" fmla="*/ 2916262 w 3221062"/>
                <a:gd name="connsiteY9" fmla="*/ 1472423 h 2474104"/>
                <a:gd name="connsiteX10" fmla="*/ 3163759 w 3221062"/>
                <a:gd name="connsiteY10" fmla="*/ 1776092 h 2474104"/>
                <a:gd name="connsiteX11" fmla="*/ 3221062 w 3221062"/>
                <a:gd name="connsiteY11" fmla="*/ 1781868 h 2474104"/>
                <a:gd name="connsiteX12" fmla="*/ 3221062 w 3221062"/>
                <a:gd name="connsiteY12" fmla="*/ 2474104 h 2474104"/>
                <a:gd name="connsiteX13" fmla="*/ 307380 w 3221062"/>
                <a:gd name="connsiteY13" fmla="*/ 2474104 h 2474104"/>
                <a:gd name="connsiteX14" fmla="*/ 307380 w 3221062"/>
                <a:gd name="connsiteY14" fmla="*/ 1717557 h 2474104"/>
                <a:gd name="connsiteX15" fmla="*/ 247497 w 3221062"/>
                <a:gd name="connsiteY15" fmla="*/ 1711520 h 2474104"/>
                <a:gd name="connsiteX16" fmla="*/ 0 w 3221062"/>
                <a:gd name="connsiteY16" fmla="*/ 1407851 h 2474104"/>
                <a:gd name="connsiteX17" fmla="*/ 196309 w 3221062"/>
                <a:gd name="connsiteY17" fmla="*/ 1119386 h 2474104"/>
                <a:gd name="connsiteX18" fmla="*/ 244208 w 3221062"/>
                <a:gd name="connsiteY18" fmla="*/ 1105160 h 2474104"/>
                <a:gd name="connsiteX19" fmla="*/ 285609 w 3221062"/>
                <a:gd name="connsiteY19" fmla="*/ 1100986 h 2474104"/>
                <a:gd name="connsiteX20" fmla="*/ 285609 w 3221062"/>
                <a:gd name="connsiteY20" fmla="*/ 1100341 h 2474104"/>
                <a:gd name="connsiteX21" fmla="*/ 307380 w 3221062"/>
                <a:gd name="connsiteY21" fmla="*/ 1098146 h 2474104"/>
                <a:gd name="connsiteX22" fmla="*/ 307380 w 3221062"/>
                <a:gd name="connsiteY22" fmla="*/ 377270 h 2474104"/>
                <a:gd name="connsiteX23" fmla="*/ 1500397 w 3221062"/>
                <a:gd name="connsiteY23" fmla="*/ 377270 h 2474104"/>
                <a:gd name="connsiteX24" fmla="*/ 1498896 w 3221062"/>
                <a:gd name="connsiteY24" fmla="*/ 372435 h 2474104"/>
                <a:gd name="connsiteX25" fmla="*/ 1496730 w 3221062"/>
                <a:gd name="connsiteY25" fmla="*/ 350949 h 2474104"/>
                <a:gd name="connsiteX26" fmla="*/ 1501244 w 3221062"/>
                <a:gd name="connsiteY26" fmla="*/ 350949 h 2474104"/>
                <a:gd name="connsiteX27" fmla="*/ 1495178 w 3221062"/>
                <a:gd name="connsiteY27" fmla="*/ 290775 h 2474104"/>
                <a:gd name="connsiteX28" fmla="*/ 1499851 w 3221062"/>
                <a:gd name="connsiteY28" fmla="*/ 244418 h 2474104"/>
                <a:gd name="connsiteX29" fmla="*/ 1516957 w 3221062"/>
                <a:gd name="connsiteY29" fmla="*/ 189313 h 2474104"/>
                <a:gd name="connsiteX30" fmla="*/ 1802564 w 3221062"/>
                <a:gd name="connsiteY30" fmla="*/ 0 h 247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21062" h="2474104">
                  <a:moveTo>
                    <a:pt x="1802564" y="0"/>
                  </a:moveTo>
                  <a:cubicBezTo>
                    <a:pt x="1973753" y="0"/>
                    <a:pt x="2112530" y="138777"/>
                    <a:pt x="2112530" y="309966"/>
                  </a:cubicBezTo>
                  <a:cubicBezTo>
                    <a:pt x="2112530" y="331364"/>
                    <a:pt x="2110362" y="352257"/>
                    <a:pt x="2106233" y="372435"/>
                  </a:cubicBezTo>
                  <a:lnTo>
                    <a:pt x="2104732" y="377270"/>
                  </a:lnTo>
                  <a:lnTo>
                    <a:pt x="3221062" y="377270"/>
                  </a:lnTo>
                  <a:lnTo>
                    <a:pt x="3221062" y="1162333"/>
                  </a:lnTo>
                  <a:lnTo>
                    <a:pt x="3182950" y="1166175"/>
                  </a:lnTo>
                  <a:lnTo>
                    <a:pt x="3179661" y="1167152"/>
                  </a:lnTo>
                  <a:lnTo>
                    <a:pt x="3163759" y="1168755"/>
                  </a:lnTo>
                  <a:cubicBezTo>
                    <a:pt x="3022513" y="1197658"/>
                    <a:pt x="2916262" y="1322633"/>
                    <a:pt x="2916262" y="1472423"/>
                  </a:cubicBezTo>
                  <a:cubicBezTo>
                    <a:pt x="2916262" y="1622214"/>
                    <a:pt x="3022513" y="1747189"/>
                    <a:pt x="3163759" y="1776092"/>
                  </a:cubicBezTo>
                  <a:lnTo>
                    <a:pt x="3221062" y="1781868"/>
                  </a:lnTo>
                  <a:lnTo>
                    <a:pt x="3221062" y="2474104"/>
                  </a:lnTo>
                  <a:lnTo>
                    <a:pt x="307380" y="2474104"/>
                  </a:lnTo>
                  <a:lnTo>
                    <a:pt x="307380" y="1717557"/>
                  </a:lnTo>
                  <a:lnTo>
                    <a:pt x="247497" y="1711520"/>
                  </a:lnTo>
                  <a:cubicBezTo>
                    <a:pt x="106251" y="1682617"/>
                    <a:pt x="0" y="1557642"/>
                    <a:pt x="0" y="1407851"/>
                  </a:cubicBezTo>
                  <a:cubicBezTo>
                    <a:pt x="0" y="1276785"/>
                    <a:pt x="81349" y="1164718"/>
                    <a:pt x="196309" y="1119386"/>
                  </a:cubicBezTo>
                  <a:lnTo>
                    <a:pt x="244208" y="1105160"/>
                  </a:lnTo>
                  <a:lnTo>
                    <a:pt x="285609" y="1100986"/>
                  </a:lnTo>
                  <a:lnTo>
                    <a:pt x="285609" y="1100341"/>
                  </a:lnTo>
                  <a:lnTo>
                    <a:pt x="307380" y="1098146"/>
                  </a:lnTo>
                  <a:lnTo>
                    <a:pt x="307380" y="377270"/>
                  </a:lnTo>
                  <a:lnTo>
                    <a:pt x="1500397" y="377270"/>
                  </a:lnTo>
                  <a:lnTo>
                    <a:pt x="1498896" y="372435"/>
                  </a:lnTo>
                  <a:lnTo>
                    <a:pt x="1496730" y="350949"/>
                  </a:lnTo>
                  <a:lnTo>
                    <a:pt x="1501244" y="350949"/>
                  </a:lnTo>
                  <a:lnTo>
                    <a:pt x="1495178" y="290775"/>
                  </a:lnTo>
                  <a:lnTo>
                    <a:pt x="1499851" y="244418"/>
                  </a:lnTo>
                  <a:lnTo>
                    <a:pt x="1516957" y="189313"/>
                  </a:lnTo>
                  <a:cubicBezTo>
                    <a:pt x="1564012" y="78062"/>
                    <a:pt x="1674172" y="0"/>
                    <a:pt x="180256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Hình ảnh 37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2BBC80E8-7648-C07C-C266-79F6A32D9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50" t="67197" r="4056"/>
            <a:stretch>
              <a:fillRect/>
            </a:stretch>
          </p:blipFill>
          <p:spPr bwMode="auto">
            <a:xfrm>
              <a:off x="5306111" y="4487463"/>
              <a:ext cx="2858174" cy="2031804"/>
            </a:xfrm>
            <a:custGeom>
              <a:avLst/>
              <a:gdLst>
                <a:gd name="connsiteX0" fmla="*/ 307380 w 3221062"/>
                <a:gd name="connsiteY0" fmla="*/ 0 h 2096834"/>
                <a:gd name="connsiteX1" fmla="*/ 1564168 w 3221062"/>
                <a:gd name="connsiteY1" fmla="*/ 0 h 2096834"/>
                <a:gd name="connsiteX2" fmla="*/ 1581529 w 3221062"/>
                <a:gd name="connsiteY2" fmla="*/ 55929 h 2096834"/>
                <a:gd name="connsiteX3" fmla="*/ 1867136 w 3221062"/>
                <a:gd name="connsiteY3" fmla="*/ 245242 h 2096834"/>
                <a:gd name="connsiteX4" fmla="*/ 2152744 w 3221062"/>
                <a:gd name="connsiteY4" fmla="*/ 55929 h 2096834"/>
                <a:gd name="connsiteX5" fmla="*/ 2170105 w 3221062"/>
                <a:gd name="connsiteY5" fmla="*/ 0 h 2096834"/>
                <a:gd name="connsiteX6" fmla="*/ 3221062 w 3221062"/>
                <a:gd name="connsiteY6" fmla="*/ 0 h 2096834"/>
                <a:gd name="connsiteX7" fmla="*/ 3221062 w 3221062"/>
                <a:gd name="connsiteY7" fmla="*/ 2096834 h 2096834"/>
                <a:gd name="connsiteX8" fmla="*/ 307380 w 3221062"/>
                <a:gd name="connsiteY8" fmla="*/ 2096834 h 2096834"/>
                <a:gd name="connsiteX9" fmla="*/ 307380 w 3221062"/>
                <a:gd name="connsiteY9" fmla="*/ 1402279 h 2096834"/>
                <a:gd name="connsiteX10" fmla="*/ 247497 w 3221062"/>
                <a:gd name="connsiteY10" fmla="*/ 1396242 h 2096834"/>
                <a:gd name="connsiteX11" fmla="*/ 0 w 3221062"/>
                <a:gd name="connsiteY11" fmla="*/ 1092573 h 2096834"/>
                <a:gd name="connsiteX12" fmla="*/ 196309 w 3221062"/>
                <a:gd name="connsiteY12" fmla="*/ 804108 h 2096834"/>
                <a:gd name="connsiteX13" fmla="*/ 244208 w 3221062"/>
                <a:gd name="connsiteY13" fmla="*/ 789882 h 2096834"/>
                <a:gd name="connsiteX14" fmla="*/ 285609 w 3221062"/>
                <a:gd name="connsiteY14" fmla="*/ 785708 h 2096834"/>
                <a:gd name="connsiteX15" fmla="*/ 285609 w 3221062"/>
                <a:gd name="connsiteY15" fmla="*/ 785063 h 2096834"/>
                <a:gd name="connsiteX16" fmla="*/ 307380 w 3221062"/>
                <a:gd name="connsiteY16" fmla="*/ 782868 h 2096834"/>
                <a:gd name="connsiteX17" fmla="*/ 307380 w 3221062"/>
                <a:gd name="connsiteY17" fmla="*/ 0 h 209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21062" h="2096834">
                  <a:moveTo>
                    <a:pt x="307380" y="0"/>
                  </a:moveTo>
                  <a:lnTo>
                    <a:pt x="1564168" y="0"/>
                  </a:lnTo>
                  <a:lnTo>
                    <a:pt x="1581529" y="55929"/>
                  </a:lnTo>
                  <a:cubicBezTo>
                    <a:pt x="1628585" y="167180"/>
                    <a:pt x="1738745" y="245242"/>
                    <a:pt x="1867136" y="245242"/>
                  </a:cubicBezTo>
                  <a:cubicBezTo>
                    <a:pt x="1995528" y="245242"/>
                    <a:pt x="2105688" y="167180"/>
                    <a:pt x="2152744" y="55929"/>
                  </a:cubicBezTo>
                  <a:lnTo>
                    <a:pt x="2170105" y="0"/>
                  </a:lnTo>
                  <a:lnTo>
                    <a:pt x="3221062" y="0"/>
                  </a:lnTo>
                  <a:lnTo>
                    <a:pt x="3221062" y="2096834"/>
                  </a:lnTo>
                  <a:lnTo>
                    <a:pt x="307380" y="2096834"/>
                  </a:lnTo>
                  <a:lnTo>
                    <a:pt x="307380" y="1402279"/>
                  </a:lnTo>
                  <a:lnTo>
                    <a:pt x="247497" y="1396242"/>
                  </a:lnTo>
                  <a:cubicBezTo>
                    <a:pt x="106251" y="1367339"/>
                    <a:pt x="0" y="1242364"/>
                    <a:pt x="0" y="1092573"/>
                  </a:cubicBezTo>
                  <a:cubicBezTo>
                    <a:pt x="0" y="961507"/>
                    <a:pt x="81349" y="849440"/>
                    <a:pt x="196309" y="804108"/>
                  </a:cubicBezTo>
                  <a:lnTo>
                    <a:pt x="244208" y="789882"/>
                  </a:lnTo>
                  <a:lnTo>
                    <a:pt x="285609" y="785708"/>
                  </a:lnTo>
                  <a:lnTo>
                    <a:pt x="285609" y="785063"/>
                  </a:lnTo>
                  <a:lnTo>
                    <a:pt x="307380" y="782868"/>
                  </a:lnTo>
                  <a:lnTo>
                    <a:pt x="30738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Hình ảnh 36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0B07B1C4-85AC-B429-1290-2B8521ADD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-433" r="65287" b="100000"/>
            <a:stretch>
              <a:fillRect/>
            </a:stretch>
          </p:blipFill>
          <p:spPr bwMode="auto">
            <a:xfrm>
              <a:off x="369376" y="298537"/>
              <a:ext cx="2585424" cy="26826"/>
            </a:xfrm>
            <a:custGeom>
              <a:avLst/>
              <a:gdLst>
                <a:gd name="connsiteX0" fmla="*/ 0 w 2913682"/>
                <a:gd name="connsiteY0" fmla="*/ 0 h 27685"/>
                <a:gd name="connsiteX1" fmla="*/ 2913682 w 2913682"/>
                <a:gd name="connsiteY1" fmla="*/ 0 h 27685"/>
                <a:gd name="connsiteX2" fmla="*/ 2913682 w 2913682"/>
                <a:gd name="connsiteY2" fmla="*/ 27685 h 27685"/>
                <a:gd name="connsiteX3" fmla="*/ 0 w 2913682"/>
                <a:gd name="connsiteY3" fmla="*/ 27685 h 27685"/>
                <a:gd name="connsiteX4" fmla="*/ 0 w 2913682"/>
                <a:gd name="connsiteY4" fmla="*/ 0 h 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682" h="27685">
                  <a:moveTo>
                    <a:pt x="0" y="0"/>
                  </a:moveTo>
                  <a:lnTo>
                    <a:pt x="2913682" y="0"/>
                  </a:lnTo>
                  <a:lnTo>
                    <a:pt x="2913682" y="27685"/>
                  </a:lnTo>
                  <a:lnTo>
                    <a:pt x="0" y="2768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Hình ảnh 35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69881ECB-9450-A557-BCE4-FEEC2E389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0" t="-433" r="34672" b="100000"/>
            <a:stretch>
              <a:fillRect/>
            </a:stretch>
          </p:blipFill>
          <p:spPr bwMode="auto">
            <a:xfrm>
              <a:off x="2974119" y="298537"/>
              <a:ext cx="2585424" cy="26826"/>
            </a:xfrm>
            <a:custGeom>
              <a:avLst/>
              <a:gdLst>
                <a:gd name="connsiteX0" fmla="*/ 0 w 2913682"/>
                <a:gd name="connsiteY0" fmla="*/ 0 h 27685"/>
                <a:gd name="connsiteX1" fmla="*/ 2913682 w 2913682"/>
                <a:gd name="connsiteY1" fmla="*/ 0 h 27685"/>
                <a:gd name="connsiteX2" fmla="*/ 2913682 w 2913682"/>
                <a:gd name="connsiteY2" fmla="*/ 27685 h 27685"/>
                <a:gd name="connsiteX3" fmla="*/ 0 w 2913682"/>
                <a:gd name="connsiteY3" fmla="*/ 27685 h 27685"/>
                <a:gd name="connsiteX4" fmla="*/ 0 w 2913682"/>
                <a:gd name="connsiteY4" fmla="*/ 0 h 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682" h="27685">
                  <a:moveTo>
                    <a:pt x="0" y="0"/>
                  </a:moveTo>
                  <a:lnTo>
                    <a:pt x="2913682" y="0"/>
                  </a:lnTo>
                  <a:lnTo>
                    <a:pt x="2913682" y="27685"/>
                  </a:lnTo>
                  <a:lnTo>
                    <a:pt x="0" y="2768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Hình ảnh 34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3F9BB37D-5C1B-6E4A-7634-45EFCB830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6" t="-433" r="4056" b="100000"/>
            <a:stretch>
              <a:fillRect/>
            </a:stretch>
          </p:blipFill>
          <p:spPr bwMode="auto">
            <a:xfrm>
              <a:off x="5578861" y="298537"/>
              <a:ext cx="2585424" cy="26826"/>
            </a:xfrm>
            <a:custGeom>
              <a:avLst/>
              <a:gdLst>
                <a:gd name="connsiteX0" fmla="*/ 0 w 2913682"/>
                <a:gd name="connsiteY0" fmla="*/ 0 h 27685"/>
                <a:gd name="connsiteX1" fmla="*/ 2913682 w 2913682"/>
                <a:gd name="connsiteY1" fmla="*/ 0 h 27685"/>
                <a:gd name="connsiteX2" fmla="*/ 2913682 w 2913682"/>
                <a:gd name="connsiteY2" fmla="*/ 27685 h 27685"/>
                <a:gd name="connsiteX3" fmla="*/ 0 w 2913682"/>
                <a:gd name="connsiteY3" fmla="*/ 27685 h 27685"/>
                <a:gd name="connsiteX4" fmla="*/ 0 w 2913682"/>
                <a:gd name="connsiteY4" fmla="*/ 0 h 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682" h="27685">
                  <a:moveTo>
                    <a:pt x="0" y="0"/>
                  </a:moveTo>
                  <a:lnTo>
                    <a:pt x="2913682" y="0"/>
                  </a:lnTo>
                  <a:lnTo>
                    <a:pt x="2913682" y="27685"/>
                  </a:lnTo>
                  <a:lnTo>
                    <a:pt x="0" y="2768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Hình ảnh 32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44B10C58-E66E-3C0C-D4F3-F6E85EA5A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3" r="65060" b="88319"/>
            <a:stretch>
              <a:fillRect/>
            </a:stretch>
          </p:blipFill>
          <p:spPr bwMode="auto">
            <a:xfrm>
              <a:off x="2954800" y="325363"/>
              <a:ext cx="19319" cy="723496"/>
            </a:xfrm>
            <a:custGeom>
              <a:avLst/>
              <a:gdLst>
                <a:gd name="connsiteX0" fmla="*/ 0 w 21771"/>
                <a:gd name="connsiteY0" fmla="*/ 0 h 746653"/>
                <a:gd name="connsiteX1" fmla="*/ 21771 w 21771"/>
                <a:gd name="connsiteY1" fmla="*/ 0 h 746653"/>
                <a:gd name="connsiteX2" fmla="*/ 21771 w 21771"/>
                <a:gd name="connsiteY2" fmla="*/ 746653 h 746653"/>
                <a:gd name="connsiteX3" fmla="*/ 0 w 21771"/>
                <a:gd name="connsiteY3" fmla="*/ 744458 h 746653"/>
                <a:gd name="connsiteX4" fmla="*/ 0 w 21771"/>
                <a:gd name="connsiteY4" fmla="*/ 0 h 74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1" h="746653">
                  <a:moveTo>
                    <a:pt x="0" y="0"/>
                  </a:moveTo>
                  <a:lnTo>
                    <a:pt x="21771" y="0"/>
                  </a:lnTo>
                  <a:lnTo>
                    <a:pt x="21771" y="746653"/>
                  </a:lnTo>
                  <a:lnTo>
                    <a:pt x="0" y="744458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Hình ảnh 31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786F0A9F-7C95-B5B2-F60F-9733587EC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8" r="34444" b="87349"/>
            <a:stretch>
              <a:fillRect/>
            </a:stretch>
          </p:blipFill>
          <p:spPr bwMode="auto">
            <a:xfrm>
              <a:off x="5559542" y="325363"/>
              <a:ext cx="19319" cy="783566"/>
            </a:xfrm>
            <a:custGeom>
              <a:avLst/>
              <a:gdLst>
                <a:gd name="connsiteX0" fmla="*/ 0 w 21771"/>
                <a:gd name="connsiteY0" fmla="*/ 0 h 808645"/>
                <a:gd name="connsiteX1" fmla="*/ 21771 w 21771"/>
                <a:gd name="connsiteY1" fmla="*/ 0 h 808645"/>
                <a:gd name="connsiteX2" fmla="*/ 21771 w 21771"/>
                <a:gd name="connsiteY2" fmla="*/ 808645 h 808645"/>
                <a:gd name="connsiteX3" fmla="*/ 0 w 21771"/>
                <a:gd name="connsiteY3" fmla="*/ 806450 h 808645"/>
                <a:gd name="connsiteX4" fmla="*/ 0 w 21771"/>
                <a:gd name="connsiteY4" fmla="*/ 0 h 80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1" h="808645">
                  <a:moveTo>
                    <a:pt x="0" y="0"/>
                  </a:moveTo>
                  <a:lnTo>
                    <a:pt x="21771" y="0"/>
                  </a:lnTo>
                  <a:lnTo>
                    <a:pt x="21771" y="808645"/>
                  </a:lnTo>
                  <a:lnTo>
                    <a:pt x="0" y="806450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Hình ảnh 29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FBC5D17D-4DEE-4B50-0D1F-7BBFCC425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0" t="11681" r="64655" b="88256"/>
            <a:stretch>
              <a:fillRect/>
            </a:stretch>
          </p:blipFill>
          <p:spPr bwMode="auto">
            <a:xfrm>
              <a:off x="2974119" y="1048859"/>
              <a:ext cx="34390" cy="3907"/>
            </a:xfrm>
            <a:custGeom>
              <a:avLst/>
              <a:gdLst>
                <a:gd name="connsiteX0" fmla="*/ 0 w 38757"/>
                <a:gd name="connsiteY0" fmla="*/ 0 h 4032"/>
                <a:gd name="connsiteX1" fmla="*/ 38118 w 38757"/>
                <a:gd name="connsiteY1" fmla="*/ 3842 h 4032"/>
                <a:gd name="connsiteX2" fmla="*/ 38757 w 38757"/>
                <a:gd name="connsiteY2" fmla="*/ 4032 h 4032"/>
                <a:gd name="connsiteX3" fmla="*/ 0 w 38757"/>
                <a:gd name="connsiteY3" fmla="*/ 125 h 4032"/>
                <a:gd name="connsiteX4" fmla="*/ 0 w 38757"/>
                <a:gd name="connsiteY4" fmla="*/ 0 h 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57" h="4032">
                  <a:moveTo>
                    <a:pt x="0" y="0"/>
                  </a:moveTo>
                  <a:lnTo>
                    <a:pt x="38118" y="3842"/>
                  </a:lnTo>
                  <a:lnTo>
                    <a:pt x="38757" y="4032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Hình ảnh 28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0AABF9F7-41FA-F0BF-BABC-FFE48D10F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5" t="11744" r="52675" b="56262"/>
            <a:stretch>
              <a:fillRect/>
            </a:stretch>
          </p:blipFill>
          <p:spPr bwMode="auto">
            <a:xfrm>
              <a:off x="1911854" y="1052767"/>
              <a:ext cx="2115979" cy="1981675"/>
            </a:xfrm>
            <a:custGeom>
              <a:avLst/>
              <a:gdLst>
                <a:gd name="connsiteX0" fmla="*/ 1235891 w 2384633"/>
                <a:gd name="connsiteY0" fmla="*/ 0 h 2045101"/>
                <a:gd name="connsiteX1" fmla="*/ 1259603 w 2384633"/>
                <a:gd name="connsiteY1" fmla="*/ 2390 h 2045101"/>
                <a:gd name="connsiteX2" fmla="*/ 1507100 w 2384633"/>
                <a:gd name="connsiteY2" fmla="*/ 306059 h 2045101"/>
                <a:gd name="connsiteX3" fmla="*/ 1197134 w 2384633"/>
                <a:gd name="connsiteY3" fmla="*/ 616025 h 2045101"/>
                <a:gd name="connsiteX4" fmla="*/ 1197134 w 2384633"/>
                <a:gd name="connsiteY4" fmla="*/ 1359945 h 2045101"/>
                <a:gd name="connsiteX5" fmla="*/ 2382612 w 2384633"/>
                <a:gd name="connsiteY5" fmla="*/ 1359945 h 2045101"/>
                <a:gd name="connsiteX6" fmla="*/ 2384633 w 2384633"/>
                <a:gd name="connsiteY6" fmla="*/ 1379993 h 2045101"/>
                <a:gd name="connsiteX7" fmla="*/ 1197134 w 2384633"/>
                <a:gd name="connsiteY7" fmla="*/ 1379993 h 2045101"/>
                <a:gd name="connsiteX8" fmla="*/ 1197134 w 2384633"/>
                <a:gd name="connsiteY8" fmla="*/ 2043426 h 2045101"/>
                <a:gd name="connsiteX9" fmla="*/ 1194554 w 2384633"/>
                <a:gd name="connsiteY9" fmla="*/ 2043166 h 2045101"/>
                <a:gd name="connsiteX10" fmla="*/ 1175363 w 2384633"/>
                <a:gd name="connsiteY10" fmla="*/ 2045101 h 2045101"/>
                <a:gd name="connsiteX11" fmla="*/ 1175363 w 2384633"/>
                <a:gd name="connsiteY11" fmla="*/ 1364495 h 2045101"/>
                <a:gd name="connsiteX12" fmla="*/ 2558 w 2384633"/>
                <a:gd name="connsiteY12" fmla="*/ 1364495 h 2045101"/>
                <a:gd name="connsiteX13" fmla="*/ 4839 w 2384633"/>
                <a:gd name="connsiteY13" fmla="*/ 1341867 h 2045101"/>
                <a:gd name="connsiteX14" fmla="*/ 0 w 2384633"/>
                <a:gd name="connsiteY14" fmla="*/ 1293862 h 2045101"/>
                <a:gd name="connsiteX15" fmla="*/ 1122 w 2384633"/>
                <a:gd name="connsiteY15" fmla="*/ 1297476 h 2045101"/>
                <a:gd name="connsiteX16" fmla="*/ 7419 w 2384633"/>
                <a:gd name="connsiteY16" fmla="*/ 1359945 h 2045101"/>
                <a:gd name="connsiteX17" fmla="*/ 1175363 w 2384633"/>
                <a:gd name="connsiteY17" fmla="*/ 1359945 h 2045101"/>
                <a:gd name="connsiteX18" fmla="*/ 1175363 w 2384633"/>
                <a:gd name="connsiteY18" fmla="*/ 613185 h 2045101"/>
                <a:gd name="connsiteX19" fmla="*/ 1235252 w 2384633"/>
                <a:gd name="connsiteY19" fmla="*/ 607148 h 2045101"/>
                <a:gd name="connsiteX20" fmla="*/ 1482749 w 2384633"/>
                <a:gd name="connsiteY20" fmla="*/ 303479 h 2045101"/>
                <a:gd name="connsiteX21" fmla="*/ 1286440 w 2384633"/>
                <a:gd name="connsiteY21" fmla="*/ 15013 h 2045101"/>
                <a:gd name="connsiteX22" fmla="*/ 1235891 w 2384633"/>
                <a:gd name="connsiteY22" fmla="*/ 0 h 204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633" h="2045101">
                  <a:moveTo>
                    <a:pt x="1235891" y="0"/>
                  </a:moveTo>
                  <a:lnTo>
                    <a:pt x="1259603" y="2390"/>
                  </a:lnTo>
                  <a:cubicBezTo>
                    <a:pt x="1400849" y="31294"/>
                    <a:pt x="1507100" y="156269"/>
                    <a:pt x="1507100" y="306059"/>
                  </a:cubicBezTo>
                  <a:cubicBezTo>
                    <a:pt x="1507100" y="477248"/>
                    <a:pt x="1368323" y="616025"/>
                    <a:pt x="1197134" y="616025"/>
                  </a:cubicBezTo>
                  <a:lnTo>
                    <a:pt x="1197134" y="1359945"/>
                  </a:lnTo>
                  <a:lnTo>
                    <a:pt x="2382612" y="1359945"/>
                  </a:lnTo>
                  <a:lnTo>
                    <a:pt x="2384633" y="1379993"/>
                  </a:lnTo>
                  <a:lnTo>
                    <a:pt x="1197134" y="1379993"/>
                  </a:lnTo>
                  <a:lnTo>
                    <a:pt x="1197134" y="2043426"/>
                  </a:lnTo>
                  <a:lnTo>
                    <a:pt x="1194554" y="2043166"/>
                  </a:lnTo>
                  <a:lnTo>
                    <a:pt x="1175363" y="2045101"/>
                  </a:lnTo>
                  <a:lnTo>
                    <a:pt x="1175363" y="1364495"/>
                  </a:lnTo>
                  <a:lnTo>
                    <a:pt x="2558" y="1364495"/>
                  </a:lnTo>
                  <a:lnTo>
                    <a:pt x="4839" y="1341867"/>
                  </a:lnTo>
                  <a:lnTo>
                    <a:pt x="0" y="1293862"/>
                  </a:lnTo>
                  <a:lnTo>
                    <a:pt x="1122" y="1297476"/>
                  </a:lnTo>
                  <a:cubicBezTo>
                    <a:pt x="5251" y="1317654"/>
                    <a:pt x="7419" y="1338547"/>
                    <a:pt x="7419" y="1359945"/>
                  </a:cubicBezTo>
                  <a:lnTo>
                    <a:pt x="1175363" y="1359945"/>
                  </a:lnTo>
                  <a:lnTo>
                    <a:pt x="1175363" y="613185"/>
                  </a:lnTo>
                  <a:lnTo>
                    <a:pt x="1235252" y="607148"/>
                  </a:lnTo>
                  <a:cubicBezTo>
                    <a:pt x="1376498" y="578244"/>
                    <a:pt x="1482749" y="453269"/>
                    <a:pt x="1482749" y="303479"/>
                  </a:cubicBezTo>
                  <a:cubicBezTo>
                    <a:pt x="1482749" y="172413"/>
                    <a:pt x="1401401" y="60346"/>
                    <a:pt x="1286440" y="15013"/>
                  </a:cubicBezTo>
                  <a:lnTo>
                    <a:pt x="1235891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Hình ảnh 27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0523CA59-C6C3-EC9B-76DF-4F26DBA45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6" t="12651" r="34040" b="87286"/>
            <a:stretch>
              <a:fillRect/>
            </a:stretch>
          </p:blipFill>
          <p:spPr bwMode="auto">
            <a:xfrm>
              <a:off x="5578861" y="1108929"/>
              <a:ext cx="34386" cy="3905"/>
            </a:xfrm>
            <a:custGeom>
              <a:avLst/>
              <a:gdLst>
                <a:gd name="connsiteX0" fmla="*/ 0 w 38752"/>
                <a:gd name="connsiteY0" fmla="*/ 0 h 4031"/>
                <a:gd name="connsiteX1" fmla="*/ 38118 w 38752"/>
                <a:gd name="connsiteY1" fmla="*/ 3843 h 4031"/>
                <a:gd name="connsiteX2" fmla="*/ 38752 w 38752"/>
                <a:gd name="connsiteY2" fmla="*/ 4031 h 4031"/>
                <a:gd name="connsiteX3" fmla="*/ 0 w 38752"/>
                <a:gd name="connsiteY3" fmla="*/ 125 h 4031"/>
                <a:gd name="connsiteX4" fmla="*/ 0 w 38752"/>
                <a:gd name="connsiteY4" fmla="*/ 0 h 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52" h="4031">
                  <a:moveTo>
                    <a:pt x="0" y="0"/>
                  </a:moveTo>
                  <a:lnTo>
                    <a:pt x="38118" y="3843"/>
                  </a:lnTo>
                  <a:lnTo>
                    <a:pt x="38752" y="4031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Hình ảnh 26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804F162F-136A-B5A6-75CF-E944D1B7E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7" t="12714" r="21413" b="55284"/>
            <a:stretch>
              <a:fillRect/>
            </a:stretch>
          </p:blipFill>
          <p:spPr bwMode="auto">
            <a:xfrm>
              <a:off x="4126668" y="1112835"/>
              <a:ext cx="2560915" cy="1982180"/>
            </a:xfrm>
            <a:custGeom>
              <a:avLst/>
              <a:gdLst>
                <a:gd name="connsiteX0" fmla="*/ 1675322 w 2886061"/>
                <a:gd name="connsiteY0" fmla="*/ 0 h 2045622"/>
                <a:gd name="connsiteX1" fmla="*/ 1699039 w 2886061"/>
                <a:gd name="connsiteY1" fmla="*/ 2391 h 2045622"/>
                <a:gd name="connsiteX2" fmla="*/ 1946536 w 2886061"/>
                <a:gd name="connsiteY2" fmla="*/ 306060 h 2045622"/>
                <a:gd name="connsiteX3" fmla="*/ 1636570 w 2886061"/>
                <a:gd name="connsiteY3" fmla="*/ 616026 h 2045622"/>
                <a:gd name="connsiteX4" fmla="*/ 1636570 w 2886061"/>
                <a:gd name="connsiteY4" fmla="*/ 1297954 h 2045622"/>
                <a:gd name="connsiteX5" fmla="*/ 2884040 w 2886061"/>
                <a:gd name="connsiteY5" fmla="*/ 1297954 h 2045622"/>
                <a:gd name="connsiteX6" fmla="*/ 2886061 w 2886061"/>
                <a:gd name="connsiteY6" fmla="*/ 1318002 h 2045622"/>
                <a:gd name="connsiteX7" fmla="*/ 1636570 w 2886061"/>
                <a:gd name="connsiteY7" fmla="*/ 1318002 h 2045622"/>
                <a:gd name="connsiteX8" fmla="*/ 1636570 w 2886061"/>
                <a:gd name="connsiteY8" fmla="*/ 2045622 h 2045622"/>
                <a:gd name="connsiteX9" fmla="*/ 1614799 w 2886061"/>
                <a:gd name="connsiteY9" fmla="*/ 2043427 h 2045622"/>
                <a:gd name="connsiteX10" fmla="*/ 1614799 w 2886061"/>
                <a:gd name="connsiteY10" fmla="*/ 1318002 h 2045622"/>
                <a:gd name="connsiteX11" fmla="*/ 506826 w 2886061"/>
                <a:gd name="connsiteY11" fmla="*/ 1318002 h 2045622"/>
                <a:gd name="connsiteX12" fmla="*/ 502550 w 2886061"/>
                <a:gd name="connsiteY12" fmla="*/ 1360423 h 2045622"/>
                <a:gd name="connsiteX13" fmla="*/ 198881 w 2886061"/>
                <a:gd name="connsiteY13" fmla="*/ 1607920 h 2045622"/>
                <a:gd name="connsiteX14" fmla="*/ 1714 w 2886061"/>
                <a:gd name="connsiteY14" fmla="*/ 1537139 h 2045622"/>
                <a:gd name="connsiteX15" fmla="*/ 0 w 2886061"/>
                <a:gd name="connsiteY15" fmla="*/ 1535159 h 2045622"/>
                <a:gd name="connsiteX16" fmla="*/ 42014 w 2886061"/>
                <a:gd name="connsiteY16" fmla="*/ 1564273 h 2045622"/>
                <a:gd name="connsiteX17" fmla="*/ 196301 w 2886061"/>
                <a:gd name="connsiteY17" fmla="*/ 1605340 h 2045622"/>
                <a:gd name="connsiteX18" fmla="*/ 499970 w 2886061"/>
                <a:gd name="connsiteY18" fmla="*/ 1357843 h 2045622"/>
                <a:gd name="connsiteX19" fmla="*/ 506007 w 2886061"/>
                <a:gd name="connsiteY19" fmla="*/ 1297954 h 2045622"/>
                <a:gd name="connsiteX20" fmla="*/ 1614799 w 2886061"/>
                <a:gd name="connsiteY20" fmla="*/ 1297954 h 2045622"/>
                <a:gd name="connsiteX21" fmla="*/ 1614799 w 2886061"/>
                <a:gd name="connsiteY21" fmla="*/ 613186 h 2045622"/>
                <a:gd name="connsiteX22" fmla="*/ 1674688 w 2886061"/>
                <a:gd name="connsiteY22" fmla="*/ 607149 h 2045622"/>
                <a:gd name="connsiteX23" fmla="*/ 1922185 w 2886061"/>
                <a:gd name="connsiteY23" fmla="*/ 303480 h 2045622"/>
                <a:gd name="connsiteX24" fmla="*/ 1725876 w 2886061"/>
                <a:gd name="connsiteY24" fmla="*/ 15015 h 2045622"/>
                <a:gd name="connsiteX25" fmla="*/ 1675322 w 2886061"/>
                <a:gd name="connsiteY25" fmla="*/ 0 h 204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86061" h="2045622">
                  <a:moveTo>
                    <a:pt x="1675322" y="0"/>
                  </a:moveTo>
                  <a:lnTo>
                    <a:pt x="1699039" y="2391"/>
                  </a:lnTo>
                  <a:cubicBezTo>
                    <a:pt x="1840285" y="31295"/>
                    <a:pt x="1946536" y="156270"/>
                    <a:pt x="1946536" y="306060"/>
                  </a:cubicBezTo>
                  <a:cubicBezTo>
                    <a:pt x="1946536" y="477249"/>
                    <a:pt x="1807759" y="616026"/>
                    <a:pt x="1636570" y="616026"/>
                  </a:cubicBezTo>
                  <a:lnTo>
                    <a:pt x="1636570" y="1297954"/>
                  </a:lnTo>
                  <a:lnTo>
                    <a:pt x="2884040" y="1297954"/>
                  </a:lnTo>
                  <a:lnTo>
                    <a:pt x="2886061" y="1318002"/>
                  </a:lnTo>
                  <a:lnTo>
                    <a:pt x="1636570" y="1318002"/>
                  </a:lnTo>
                  <a:lnTo>
                    <a:pt x="1636570" y="2045622"/>
                  </a:lnTo>
                  <a:lnTo>
                    <a:pt x="1614799" y="2043427"/>
                  </a:lnTo>
                  <a:lnTo>
                    <a:pt x="1614799" y="1318002"/>
                  </a:lnTo>
                  <a:lnTo>
                    <a:pt x="506826" y="1318002"/>
                  </a:lnTo>
                  <a:lnTo>
                    <a:pt x="502550" y="1360423"/>
                  </a:lnTo>
                  <a:cubicBezTo>
                    <a:pt x="473647" y="1501669"/>
                    <a:pt x="348672" y="1607920"/>
                    <a:pt x="198881" y="1607920"/>
                  </a:cubicBezTo>
                  <a:cubicBezTo>
                    <a:pt x="123986" y="1607920"/>
                    <a:pt x="55295" y="1581357"/>
                    <a:pt x="1714" y="1537139"/>
                  </a:cubicBezTo>
                  <a:lnTo>
                    <a:pt x="0" y="1535159"/>
                  </a:lnTo>
                  <a:lnTo>
                    <a:pt x="42014" y="1564273"/>
                  </a:lnTo>
                  <a:cubicBezTo>
                    <a:pt x="87448" y="1590399"/>
                    <a:pt x="140130" y="1605340"/>
                    <a:pt x="196301" y="1605340"/>
                  </a:cubicBezTo>
                  <a:cubicBezTo>
                    <a:pt x="346092" y="1605340"/>
                    <a:pt x="471067" y="1499089"/>
                    <a:pt x="499970" y="1357843"/>
                  </a:cubicBezTo>
                  <a:lnTo>
                    <a:pt x="506007" y="1297954"/>
                  </a:lnTo>
                  <a:lnTo>
                    <a:pt x="1614799" y="1297954"/>
                  </a:lnTo>
                  <a:lnTo>
                    <a:pt x="1614799" y="613186"/>
                  </a:lnTo>
                  <a:lnTo>
                    <a:pt x="1674688" y="607149"/>
                  </a:lnTo>
                  <a:cubicBezTo>
                    <a:pt x="1815934" y="578245"/>
                    <a:pt x="1922185" y="453270"/>
                    <a:pt x="1922185" y="303480"/>
                  </a:cubicBezTo>
                  <a:cubicBezTo>
                    <a:pt x="1922185" y="172414"/>
                    <a:pt x="1840837" y="60347"/>
                    <a:pt x="1725876" y="15015"/>
                  </a:cubicBezTo>
                  <a:lnTo>
                    <a:pt x="1675322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Hình ảnh 25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FA99F004-E6D0-4B7E-44DE-B860C77B4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0" t="27887" r="77545" b="66981"/>
            <a:stretch>
              <a:fillRect/>
            </a:stretch>
          </p:blipFill>
          <p:spPr bwMode="auto">
            <a:xfrm>
              <a:off x="1366058" y="2052664"/>
              <a:ext cx="545796" cy="317870"/>
            </a:xfrm>
            <a:custGeom>
              <a:avLst/>
              <a:gdLst>
                <a:gd name="connsiteX0" fmla="*/ 309966 w 615093"/>
                <a:gd name="connsiteY0" fmla="*/ 0 h 328044"/>
                <a:gd name="connsiteX1" fmla="*/ 613635 w 615093"/>
                <a:gd name="connsiteY1" fmla="*/ 247497 h 328044"/>
                <a:gd name="connsiteX2" fmla="*/ 615093 w 615093"/>
                <a:gd name="connsiteY2" fmla="*/ 261961 h 328044"/>
                <a:gd name="connsiteX3" fmla="*/ 598153 w 615093"/>
                <a:gd name="connsiteY3" fmla="*/ 207391 h 328044"/>
                <a:gd name="connsiteX4" fmla="*/ 312546 w 615093"/>
                <a:gd name="connsiteY4" fmla="*/ 18078 h 328044"/>
                <a:gd name="connsiteX5" fmla="*/ 2580 w 615093"/>
                <a:gd name="connsiteY5" fmla="*/ 328044 h 328044"/>
                <a:gd name="connsiteX6" fmla="*/ 1822 w 615093"/>
                <a:gd name="connsiteY6" fmla="*/ 328044 h 328044"/>
                <a:gd name="connsiteX7" fmla="*/ 0 w 615093"/>
                <a:gd name="connsiteY7" fmla="*/ 309966 h 328044"/>
                <a:gd name="connsiteX8" fmla="*/ 309966 w 615093"/>
                <a:gd name="connsiteY8" fmla="*/ 0 h 3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093" h="328044">
                  <a:moveTo>
                    <a:pt x="309966" y="0"/>
                  </a:moveTo>
                  <a:cubicBezTo>
                    <a:pt x="459756" y="0"/>
                    <a:pt x="584731" y="106251"/>
                    <a:pt x="613635" y="247497"/>
                  </a:cubicBezTo>
                  <a:lnTo>
                    <a:pt x="615093" y="261961"/>
                  </a:lnTo>
                  <a:lnTo>
                    <a:pt x="598153" y="207391"/>
                  </a:lnTo>
                  <a:cubicBezTo>
                    <a:pt x="551098" y="96140"/>
                    <a:pt x="440938" y="18078"/>
                    <a:pt x="312546" y="18078"/>
                  </a:cubicBezTo>
                  <a:cubicBezTo>
                    <a:pt x="141357" y="18078"/>
                    <a:pt x="2580" y="156855"/>
                    <a:pt x="2580" y="328044"/>
                  </a:cubicBezTo>
                  <a:lnTo>
                    <a:pt x="1822" y="328044"/>
                  </a:lnTo>
                  <a:lnTo>
                    <a:pt x="0" y="309966"/>
                  </a:lnTo>
                  <a:cubicBezTo>
                    <a:pt x="0" y="138777"/>
                    <a:pt x="138777" y="0"/>
                    <a:pt x="30996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Hình ảnh 24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7C8CE2E2-73BA-652B-11E6-97998C861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5" t="33333" r="51513" b="63270"/>
            <a:stretch>
              <a:fillRect/>
            </a:stretch>
          </p:blipFill>
          <p:spPr bwMode="auto">
            <a:xfrm>
              <a:off x="4027833" y="2389961"/>
              <a:ext cx="98835" cy="210422"/>
            </a:xfrm>
            <a:custGeom>
              <a:avLst/>
              <a:gdLst>
                <a:gd name="connsiteX0" fmla="*/ 0 w 111384"/>
                <a:gd name="connsiteY0" fmla="*/ 0 h 217157"/>
                <a:gd name="connsiteX1" fmla="*/ 2320 w 111384"/>
                <a:gd name="connsiteY1" fmla="*/ 0 h 217157"/>
                <a:gd name="connsiteX2" fmla="*/ 6597 w 111384"/>
                <a:gd name="connsiteY2" fmla="*/ 42421 h 217157"/>
                <a:gd name="connsiteX3" fmla="*/ 45174 w 111384"/>
                <a:gd name="connsiteY3" fmla="*/ 140681 h 217157"/>
                <a:gd name="connsiteX4" fmla="*/ 111384 w 111384"/>
                <a:gd name="connsiteY4" fmla="*/ 217157 h 217157"/>
                <a:gd name="connsiteX5" fmla="*/ 110518 w 111384"/>
                <a:gd name="connsiteY5" fmla="*/ 216557 h 217157"/>
                <a:gd name="connsiteX6" fmla="*/ 4017 w 111384"/>
                <a:gd name="connsiteY6" fmla="*/ 39841 h 217157"/>
                <a:gd name="connsiteX7" fmla="*/ 0 w 111384"/>
                <a:gd name="connsiteY7" fmla="*/ 0 h 2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384" h="217157">
                  <a:moveTo>
                    <a:pt x="0" y="0"/>
                  </a:moveTo>
                  <a:lnTo>
                    <a:pt x="2320" y="0"/>
                  </a:lnTo>
                  <a:lnTo>
                    <a:pt x="6597" y="42421"/>
                  </a:lnTo>
                  <a:cubicBezTo>
                    <a:pt x="13823" y="77733"/>
                    <a:pt x="27053" y="110857"/>
                    <a:pt x="45174" y="140681"/>
                  </a:cubicBezTo>
                  <a:lnTo>
                    <a:pt x="111384" y="217157"/>
                  </a:lnTo>
                  <a:lnTo>
                    <a:pt x="110518" y="216557"/>
                  </a:lnTo>
                  <a:cubicBezTo>
                    <a:pt x="56938" y="172338"/>
                    <a:pt x="18469" y="110464"/>
                    <a:pt x="4017" y="3984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Hình ảnh 23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FC9BA4EB-4677-653E-CF55-C688B5F82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7" t="33333" r="20251" b="63270"/>
            <a:stretch>
              <a:fillRect/>
            </a:stretch>
          </p:blipFill>
          <p:spPr bwMode="auto">
            <a:xfrm>
              <a:off x="6687583" y="2389961"/>
              <a:ext cx="98835" cy="210422"/>
            </a:xfrm>
            <a:custGeom>
              <a:avLst/>
              <a:gdLst>
                <a:gd name="connsiteX0" fmla="*/ 0 w 111384"/>
                <a:gd name="connsiteY0" fmla="*/ 0 h 217157"/>
                <a:gd name="connsiteX1" fmla="*/ 2320 w 111384"/>
                <a:gd name="connsiteY1" fmla="*/ 0 h 217157"/>
                <a:gd name="connsiteX2" fmla="*/ 6597 w 111384"/>
                <a:gd name="connsiteY2" fmla="*/ 42421 h 217157"/>
                <a:gd name="connsiteX3" fmla="*/ 45174 w 111384"/>
                <a:gd name="connsiteY3" fmla="*/ 140681 h 217157"/>
                <a:gd name="connsiteX4" fmla="*/ 111384 w 111384"/>
                <a:gd name="connsiteY4" fmla="*/ 217157 h 217157"/>
                <a:gd name="connsiteX5" fmla="*/ 110518 w 111384"/>
                <a:gd name="connsiteY5" fmla="*/ 216557 h 217157"/>
                <a:gd name="connsiteX6" fmla="*/ 4017 w 111384"/>
                <a:gd name="connsiteY6" fmla="*/ 39841 h 217157"/>
                <a:gd name="connsiteX7" fmla="*/ 0 w 111384"/>
                <a:gd name="connsiteY7" fmla="*/ 0 h 2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384" h="217157">
                  <a:moveTo>
                    <a:pt x="0" y="0"/>
                  </a:moveTo>
                  <a:lnTo>
                    <a:pt x="2320" y="0"/>
                  </a:lnTo>
                  <a:lnTo>
                    <a:pt x="6597" y="42421"/>
                  </a:lnTo>
                  <a:cubicBezTo>
                    <a:pt x="13823" y="77733"/>
                    <a:pt x="27053" y="110857"/>
                    <a:pt x="45174" y="140681"/>
                  </a:cubicBezTo>
                  <a:lnTo>
                    <a:pt x="111384" y="217157"/>
                  </a:lnTo>
                  <a:lnTo>
                    <a:pt x="110518" y="216557"/>
                  </a:lnTo>
                  <a:cubicBezTo>
                    <a:pt x="56938" y="172338"/>
                    <a:pt x="18469" y="110464"/>
                    <a:pt x="4017" y="3984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Hình ảnh 22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12E99E55-6B15-8479-089D-FEBD02E73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0" t="43738" r="65287" b="56179"/>
            <a:stretch>
              <a:fillRect/>
            </a:stretch>
          </p:blipFill>
          <p:spPr bwMode="auto">
            <a:xfrm>
              <a:off x="2913665" y="3034441"/>
              <a:ext cx="41135" cy="5153"/>
            </a:xfrm>
            <a:custGeom>
              <a:avLst/>
              <a:gdLst>
                <a:gd name="connsiteX0" fmla="*/ 46357 w 46357"/>
                <a:gd name="connsiteY0" fmla="*/ 0 h 5318"/>
                <a:gd name="connsiteX1" fmla="*/ 46357 w 46357"/>
                <a:gd name="connsiteY1" fmla="*/ 645 h 5318"/>
                <a:gd name="connsiteX2" fmla="*/ 0 w 46357"/>
                <a:gd name="connsiteY2" fmla="*/ 5318 h 5318"/>
                <a:gd name="connsiteX3" fmla="*/ 3079 w 46357"/>
                <a:gd name="connsiteY3" fmla="*/ 4362 h 5318"/>
                <a:gd name="connsiteX4" fmla="*/ 46357 w 46357"/>
                <a:gd name="connsiteY4" fmla="*/ 0 h 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57" h="5318">
                  <a:moveTo>
                    <a:pt x="46357" y="0"/>
                  </a:moveTo>
                  <a:lnTo>
                    <a:pt x="46357" y="645"/>
                  </a:lnTo>
                  <a:lnTo>
                    <a:pt x="0" y="5318"/>
                  </a:lnTo>
                  <a:lnTo>
                    <a:pt x="3079" y="4362"/>
                  </a:lnTo>
                  <a:lnTo>
                    <a:pt x="46357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Hình ảnh 21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155EA279-F8CD-674E-CF84-D1BEB5D76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9" t="43821" r="52617" b="21491"/>
            <a:stretch>
              <a:fillRect/>
            </a:stretch>
          </p:blipFill>
          <p:spPr bwMode="auto">
            <a:xfrm>
              <a:off x="1414524" y="3039596"/>
              <a:ext cx="2618205" cy="2148516"/>
            </a:xfrm>
            <a:custGeom>
              <a:avLst/>
              <a:gdLst>
                <a:gd name="connsiteX0" fmla="*/ 1689480 w 2950625"/>
                <a:gd name="connsiteY0" fmla="*/ 0 h 2217281"/>
                <a:gd name="connsiteX1" fmla="*/ 1634375 w 2950625"/>
                <a:gd name="connsiteY1" fmla="*/ 17106 h 2217281"/>
                <a:gd name="connsiteX2" fmla="*/ 1445062 w 2950625"/>
                <a:gd name="connsiteY2" fmla="*/ 302713 h 2217281"/>
                <a:gd name="connsiteX3" fmla="*/ 1755028 w 2950625"/>
                <a:gd name="connsiteY3" fmla="*/ 612679 h 2217281"/>
                <a:gd name="connsiteX4" fmla="*/ 1757608 w 2950625"/>
                <a:gd name="connsiteY4" fmla="*/ 612419 h 2217281"/>
                <a:gd name="connsiteX5" fmla="*/ 1757608 w 2950625"/>
                <a:gd name="connsiteY5" fmla="*/ 1467889 h 2217281"/>
                <a:gd name="connsiteX6" fmla="*/ 2946958 w 2950625"/>
                <a:gd name="connsiteY6" fmla="*/ 1467889 h 2217281"/>
                <a:gd name="connsiteX7" fmla="*/ 2949124 w 2950625"/>
                <a:gd name="connsiteY7" fmla="*/ 1489375 h 2217281"/>
                <a:gd name="connsiteX8" fmla="*/ 2950625 w 2950625"/>
                <a:gd name="connsiteY8" fmla="*/ 1494210 h 2217281"/>
                <a:gd name="connsiteX9" fmla="*/ 1757608 w 2950625"/>
                <a:gd name="connsiteY9" fmla="*/ 1494210 h 2217281"/>
                <a:gd name="connsiteX10" fmla="*/ 1757608 w 2950625"/>
                <a:gd name="connsiteY10" fmla="*/ 2215086 h 2217281"/>
                <a:gd name="connsiteX11" fmla="*/ 1735837 w 2950625"/>
                <a:gd name="connsiteY11" fmla="*/ 2217281 h 2217281"/>
                <a:gd name="connsiteX12" fmla="*/ 1735837 w 2950625"/>
                <a:gd name="connsiteY12" fmla="*/ 1478712 h 2217281"/>
                <a:gd name="connsiteX13" fmla="*/ 557515 w 2950625"/>
                <a:gd name="connsiteY13" fmla="*/ 1478712 h 2217281"/>
                <a:gd name="connsiteX14" fmla="*/ 559016 w 2950625"/>
                <a:gd name="connsiteY14" fmla="*/ 1473877 h 2217281"/>
                <a:gd name="connsiteX15" fmla="*/ 565313 w 2950625"/>
                <a:gd name="connsiteY15" fmla="*/ 1411408 h 2217281"/>
                <a:gd name="connsiteX16" fmla="*/ 255347 w 2950625"/>
                <a:gd name="connsiteY16" fmla="*/ 1101442 h 2217281"/>
                <a:gd name="connsiteX17" fmla="*/ 36168 w 2950625"/>
                <a:gd name="connsiteY17" fmla="*/ 1192229 h 2217281"/>
                <a:gd name="connsiteX18" fmla="*/ 0 w 2950625"/>
                <a:gd name="connsiteY18" fmla="*/ 1236065 h 2217281"/>
                <a:gd name="connsiteX19" fmla="*/ 898 w 2950625"/>
                <a:gd name="connsiteY19" fmla="*/ 1234410 h 2217281"/>
                <a:gd name="connsiteX20" fmla="*/ 257927 w 2950625"/>
                <a:gd name="connsiteY20" fmla="*/ 1097749 h 2217281"/>
                <a:gd name="connsiteX21" fmla="*/ 567893 w 2950625"/>
                <a:gd name="connsiteY21" fmla="*/ 1407715 h 2217281"/>
                <a:gd name="connsiteX22" fmla="*/ 563389 w 2950625"/>
                <a:gd name="connsiteY22" fmla="*/ 1452391 h 2217281"/>
                <a:gd name="connsiteX23" fmla="*/ 1735837 w 2950625"/>
                <a:gd name="connsiteY23" fmla="*/ 1452391 h 2217281"/>
                <a:gd name="connsiteX24" fmla="*/ 1735837 w 2950625"/>
                <a:gd name="connsiteY24" fmla="*/ 615259 h 2217281"/>
                <a:gd name="connsiteX25" fmla="*/ 1425871 w 2950625"/>
                <a:gd name="connsiteY25" fmla="*/ 305293 h 2217281"/>
                <a:gd name="connsiteX26" fmla="*/ 1673368 w 2950625"/>
                <a:gd name="connsiteY26" fmla="*/ 1624 h 2217281"/>
                <a:gd name="connsiteX27" fmla="*/ 1689480 w 2950625"/>
                <a:gd name="connsiteY27" fmla="*/ 0 h 221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50625" h="2217281">
                  <a:moveTo>
                    <a:pt x="1689480" y="0"/>
                  </a:moveTo>
                  <a:lnTo>
                    <a:pt x="1634375" y="17106"/>
                  </a:lnTo>
                  <a:cubicBezTo>
                    <a:pt x="1523124" y="64161"/>
                    <a:pt x="1445062" y="174321"/>
                    <a:pt x="1445062" y="302713"/>
                  </a:cubicBezTo>
                  <a:cubicBezTo>
                    <a:pt x="1445062" y="473902"/>
                    <a:pt x="1583839" y="612679"/>
                    <a:pt x="1755028" y="612679"/>
                  </a:cubicBezTo>
                  <a:lnTo>
                    <a:pt x="1757608" y="612419"/>
                  </a:lnTo>
                  <a:lnTo>
                    <a:pt x="1757608" y="1467889"/>
                  </a:lnTo>
                  <a:lnTo>
                    <a:pt x="2946958" y="1467889"/>
                  </a:lnTo>
                  <a:lnTo>
                    <a:pt x="2949124" y="1489375"/>
                  </a:lnTo>
                  <a:lnTo>
                    <a:pt x="2950625" y="1494210"/>
                  </a:lnTo>
                  <a:lnTo>
                    <a:pt x="1757608" y="1494210"/>
                  </a:lnTo>
                  <a:lnTo>
                    <a:pt x="1757608" y="2215086"/>
                  </a:lnTo>
                  <a:lnTo>
                    <a:pt x="1735837" y="2217281"/>
                  </a:lnTo>
                  <a:lnTo>
                    <a:pt x="1735837" y="1478712"/>
                  </a:lnTo>
                  <a:lnTo>
                    <a:pt x="557515" y="1478712"/>
                  </a:lnTo>
                  <a:lnTo>
                    <a:pt x="559016" y="1473877"/>
                  </a:lnTo>
                  <a:cubicBezTo>
                    <a:pt x="563145" y="1453699"/>
                    <a:pt x="565313" y="1432806"/>
                    <a:pt x="565313" y="1411408"/>
                  </a:cubicBezTo>
                  <a:cubicBezTo>
                    <a:pt x="565313" y="1240219"/>
                    <a:pt x="426536" y="1101442"/>
                    <a:pt x="255347" y="1101442"/>
                  </a:cubicBezTo>
                  <a:cubicBezTo>
                    <a:pt x="169753" y="1101442"/>
                    <a:pt x="92261" y="1136136"/>
                    <a:pt x="36168" y="1192229"/>
                  </a:cubicBezTo>
                  <a:lnTo>
                    <a:pt x="0" y="1236065"/>
                  </a:lnTo>
                  <a:lnTo>
                    <a:pt x="898" y="1234410"/>
                  </a:lnTo>
                  <a:cubicBezTo>
                    <a:pt x="56602" y="1151959"/>
                    <a:pt x="150934" y="1097749"/>
                    <a:pt x="257927" y="1097749"/>
                  </a:cubicBezTo>
                  <a:cubicBezTo>
                    <a:pt x="429116" y="1097749"/>
                    <a:pt x="567893" y="1236526"/>
                    <a:pt x="567893" y="1407715"/>
                  </a:cubicBezTo>
                  <a:lnTo>
                    <a:pt x="563389" y="1452391"/>
                  </a:lnTo>
                  <a:lnTo>
                    <a:pt x="1735837" y="1452391"/>
                  </a:lnTo>
                  <a:lnTo>
                    <a:pt x="1735837" y="615259"/>
                  </a:lnTo>
                  <a:cubicBezTo>
                    <a:pt x="1564648" y="615259"/>
                    <a:pt x="1425871" y="476482"/>
                    <a:pt x="1425871" y="305293"/>
                  </a:cubicBezTo>
                  <a:cubicBezTo>
                    <a:pt x="1425871" y="155503"/>
                    <a:pt x="1532122" y="30528"/>
                    <a:pt x="1673368" y="1624"/>
                  </a:cubicBezTo>
                  <a:lnTo>
                    <a:pt x="168948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Hình ảnh 20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19928066-5481-6A5E-248C-2E6919A6F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6" t="44716" r="34040" b="55221"/>
            <a:stretch>
              <a:fillRect/>
            </a:stretch>
          </p:blipFill>
          <p:spPr bwMode="auto">
            <a:xfrm>
              <a:off x="5578861" y="3095016"/>
              <a:ext cx="34386" cy="3905"/>
            </a:xfrm>
            <a:custGeom>
              <a:avLst/>
              <a:gdLst>
                <a:gd name="connsiteX0" fmla="*/ 0 w 38752"/>
                <a:gd name="connsiteY0" fmla="*/ 0 h 4031"/>
                <a:gd name="connsiteX1" fmla="*/ 38118 w 38752"/>
                <a:gd name="connsiteY1" fmla="*/ 3843 h 4031"/>
                <a:gd name="connsiteX2" fmla="*/ 38752 w 38752"/>
                <a:gd name="connsiteY2" fmla="*/ 4031 h 4031"/>
                <a:gd name="connsiteX3" fmla="*/ 0 w 38752"/>
                <a:gd name="connsiteY3" fmla="*/ 125 h 4031"/>
                <a:gd name="connsiteX4" fmla="*/ 0 w 38752"/>
                <a:gd name="connsiteY4" fmla="*/ 0 h 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52" h="4031">
                  <a:moveTo>
                    <a:pt x="0" y="0"/>
                  </a:moveTo>
                  <a:lnTo>
                    <a:pt x="38118" y="3843"/>
                  </a:lnTo>
                  <a:lnTo>
                    <a:pt x="38752" y="4031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Hình ảnh 19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9F9A3532-B80A-B0C7-1510-FD64B051A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0" t="63158" r="83391" b="33458"/>
            <a:stretch>
              <a:fillRect/>
            </a:stretch>
          </p:blipFill>
          <p:spPr bwMode="auto">
            <a:xfrm>
              <a:off x="1366058" y="4237325"/>
              <a:ext cx="48465" cy="209617"/>
            </a:xfrm>
            <a:custGeom>
              <a:avLst/>
              <a:gdLst>
                <a:gd name="connsiteX0" fmla="*/ 54619 w 54619"/>
                <a:gd name="connsiteY0" fmla="*/ 0 h 216326"/>
                <a:gd name="connsiteX1" fmla="*/ 26939 w 54619"/>
                <a:gd name="connsiteY1" fmla="*/ 50997 h 216326"/>
                <a:gd name="connsiteX2" fmla="*/ 2580 w 54619"/>
                <a:gd name="connsiteY2" fmla="*/ 171650 h 216326"/>
                <a:gd name="connsiteX3" fmla="*/ 7084 w 54619"/>
                <a:gd name="connsiteY3" fmla="*/ 216326 h 216326"/>
                <a:gd name="connsiteX4" fmla="*/ 4132 w 54619"/>
                <a:gd name="connsiteY4" fmla="*/ 216326 h 216326"/>
                <a:gd name="connsiteX5" fmla="*/ 0 w 54619"/>
                <a:gd name="connsiteY5" fmla="*/ 175343 h 216326"/>
                <a:gd name="connsiteX6" fmla="*/ 52937 w 54619"/>
                <a:gd name="connsiteY6" fmla="*/ 2038 h 216326"/>
                <a:gd name="connsiteX7" fmla="*/ 54619 w 54619"/>
                <a:gd name="connsiteY7" fmla="*/ 0 h 21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19" h="216326">
                  <a:moveTo>
                    <a:pt x="54619" y="0"/>
                  </a:moveTo>
                  <a:lnTo>
                    <a:pt x="26939" y="50997"/>
                  </a:lnTo>
                  <a:cubicBezTo>
                    <a:pt x="11254" y="88081"/>
                    <a:pt x="2580" y="128853"/>
                    <a:pt x="2580" y="171650"/>
                  </a:cubicBezTo>
                  <a:lnTo>
                    <a:pt x="7084" y="216326"/>
                  </a:lnTo>
                  <a:lnTo>
                    <a:pt x="4132" y="216326"/>
                  </a:lnTo>
                  <a:lnTo>
                    <a:pt x="0" y="175343"/>
                  </a:lnTo>
                  <a:cubicBezTo>
                    <a:pt x="0" y="111147"/>
                    <a:pt x="19516" y="51509"/>
                    <a:pt x="52937" y="2038"/>
                  </a:cubicBezTo>
                  <a:lnTo>
                    <a:pt x="54619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Hình ảnh 18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D8F08812-971C-882B-6795-A783CE601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02" t="65118" r="52608" b="33215"/>
            <a:stretch>
              <a:fillRect/>
            </a:stretch>
          </p:blipFill>
          <p:spPr bwMode="auto">
            <a:xfrm>
              <a:off x="4025809" y="4358733"/>
              <a:ext cx="7672" cy="103227"/>
            </a:xfrm>
            <a:custGeom>
              <a:avLst/>
              <a:gdLst>
                <a:gd name="connsiteX0" fmla="*/ 7253 w 8646"/>
                <a:gd name="connsiteY0" fmla="*/ 0 h 106531"/>
                <a:gd name="connsiteX1" fmla="*/ 2580 w 8646"/>
                <a:gd name="connsiteY1" fmla="*/ 46357 h 106531"/>
                <a:gd name="connsiteX2" fmla="*/ 8646 w 8646"/>
                <a:gd name="connsiteY2" fmla="*/ 106531 h 106531"/>
                <a:gd name="connsiteX3" fmla="*/ 4132 w 8646"/>
                <a:gd name="connsiteY3" fmla="*/ 106531 h 106531"/>
                <a:gd name="connsiteX4" fmla="*/ 0 w 8646"/>
                <a:gd name="connsiteY4" fmla="*/ 65548 h 106531"/>
                <a:gd name="connsiteX5" fmla="*/ 6297 w 8646"/>
                <a:gd name="connsiteY5" fmla="*/ 3079 h 106531"/>
                <a:gd name="connsiteX6" fmla="*/ 7253 w 8646"/>
                <a:gd name="connsiteY6" fmla="*/ 0 h 10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46" h="106531">
                  <a:moveTo>
                    <a:pt x="7253" y="0"/>
                  </a:moveTo>
                  <a:lnTo>
                    <a:pt x="2580" y="46357"/>
                  </a:lnTo>
                  <a:lnTo>
                    <a:pt x="8646" y="106531"/>
                  </a:lnTo>
                  <a:lnTo>
                    <a:pt x="4132" y="106531"/>
                  </a:lnTo>
                  <a:lnTo>
                    <a:pt x="0" y="65548"/>
                  </a:lnTo>
                  <a:cubicBezTo>
                    <a:pt x="0" y="44150"/>
                    <a:pt x="2169" y="23257"/>
                    <a:pt x="6297" y="3079"/>
                  </a:cubicBezTo>
                  <a:lnTo>
                    <a:pt x="7253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Hình ảnh 17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2727F0BC-4900-D7EB-6708-D50347C58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2" t="78509" r="65287" b="21416"/>
            <a:stretch>
              <a:fillRect/>
            </a:stretch>
          </p:blipFill>
          <p:spPr bwMode="auto">
            <a:xfrm>
              <a:off x="2918064" y="5188111"/>
              <a:ext cx="36737" cy="4669"/>
            </a:xfrm>
            <a:custGeom>
              <a:avLst/>
              <a:gdLst>
                <a:gd name="connsiteX0" fmla="*/ 41401 w 41401"/>
                <a:gd name="connsiteY0" fmla="*/ 0 h 4819"/>
                <a:gd name="connsiteX1" fmla="*/ 41401 w 41401"/>
                <a:gd name="connsiteY1" fmla="*/ 645 h 4819"/>
                <a:gd name="connsiteX2" fmla="*/ 0 w 41401"/>
                <a:gd name="connsiteY2" fmla="*/ 4819 h 4819"/>
                <a:gd name="connsiteX3" fmla="*/ 3289 w 41401"/>
                <a:gd name="connsiteY3" fmla="*/ 3842 h 4819"/>
                <a:gd name="connsiteX4" fmla="*/ 41401 w 41401"/>
                <a:gd name="connsiteY4" fmla="*/ 0 h 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01" h="4819">
                  <a:moveTo>
                    <a:pt x="41401" y="0"/>
                  </a:moveTo>
                  <a:lnTo>
                    <a:pt x="41401" y="645"/>
                  </a:lnTo>
                  <a:lnTo>
                    <a:pt x="0" y="4819"/>
                  </a:lnTo>
                  <a:lnTo>
                    <a:pt x="3289" y="3842"/>
                  </a:lnTo>
                  <a:lnTo>
                    <a:pt x="41401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Hình ảnh 16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197C2B4C-8FB4-2464-2F77-5677FAA9E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4" t="78584" r="65060"/>
            <a:stretch>
              <a:fillRect/>
            </a:stretch>
          </p:blipFill>
          <p:spPr bwMode="auto">
            <a:xfrm>
              <a:off x="2684340" y="5192779"/>
              <a:ext cx="289779" cy="1326488"/>
            </a:xfrm>
            <a:custGeom>
              <a:avLst/>
              <a:gdLst>
                <a:gd name="connsiteX0" fmla="*/ 263399 w 326571"/>
                <a:gd name="connsiteY0" fmla="*/ 0 h 1368944"/>
                <a:gd name="connsiteX1" fmla="*/ 215500 w 326571"/>
                <a:gd name="connsiteY1" fmla="*/ 14226 h 1368944"/>
                <a:gd name="connsiteX2" fmla="*/ 19191 w 326571"/>
                <a:gd name="connsiteY2" fmla="*/ 302691 h 1368944"/>
                <a:gd name="connsiteX3" fmla="*/ 266688 w 326571"/>
                <a:gd name="connsiteY3" fmla="*/ 606360 h 1368944"/>
                <a:gd name="connsiteX4" fmla="*/ 326571 w 326571"/>
                <a:gd name="connsiteY4" fmla="*/ 612397 h 1368944"/>
                <a:gd name="connsiteX5" fmla="*/ 326571 w 326571"/>
                <a:gd name="connsiteY5" fmla="*/ 1368944 h 1368944"/>
                <a:gd name="connsiteX6" fmla="*/ 304800 w 326571"/>
                <a:gd name="connsiteY6" fmla="*/ 1368944 h 1368944"/>
                <a:gd name="connsiteX7" fmla="*/ 304800 w 326571"/>
                <a:gd name="connsiteY7" fmla="*/ 614716 h 1368944"/>
                <a:gd name="connsiteX8" fmla="*/ 247497 w 326571"/>
                <a:gd name="connsiteY8" fmla="*/ 608940 h 1368944"/>
                <a:gd name="connsiteX9" fmla="*/ 0 w 326571"/>
                <a:gd name="connsiteY9" fmla="*/ 305271 h 1368944"/>
                <a:gd name="connsiteX10" fmla="*/ 247497 w 326571"/>
                <a:gd name="connsiteY10" fmla="*/ 1603 h 1368944"/>
                <a:gd name="connsiteX11" fmla="*/ 263399 w 326571"/>
                <a:gd name="connsiteY11" fmla="*/ 0 h 136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571" h="1368944">
                  <a:moveTo>
                    <a:pt x="263399" y="0"/>
                  </a:moveTo>
                  <a:lnTo>
                    <a:pt x="215500" y="14226"/>
                  </a:lnTo>
                  <a:cubicBezTo>
                    <a:pt x="100540" y="59558"/>
                    <a:pt x="19191" y="171625"/>
                    <a:pt x="19191" y="302691"/>
                  </a:cubicBezTo>
                  <a:cubicBezTo>
                    <a:pt x="19191" y="452482"/>
                    <a:pt x="125442" y="577457"/>
                    <a:pt x="266688" y="606360"/>
                  </a:cubicBezTo>
                  <a:lnTo>
                    <a:pt x="326571" y="612397"/>
                  </a:lnTo>
                  <a:lnTo>
                    <a:pt x="326571" y="1368944"/>
                  </a:lnTo>
                  <a:lnTo>
                    <a:pt x="304800" y="1368944"/>
                  </a:lnTo>
                  <a:lnTo>
                    <a:pt x="304800" y="614716"/>
                  </a:lnTo>
                  <a:lnTo>
                    <a:pt x="247497" y="608940"/>
                  </a:lnTo>
                  <a:cubicBezTo>
                    <a:pt x="106251" y="580037"/>
                    <a:pt x="0" y="455062"/>
                    <a:pt x="0" y="305271"/>
                  </a:cubicBezTo>
                  <a:cubicBezTo>
                    <a:pt x="0" y="155481"/>
                    <a:pt x="106251" y="30506"/>
                    <a:pt x="247497" y="1603"/>
                  </a:cubicBezTo>
                  <a:lnTo>
                    <a:pt x="263399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Hình ảnh 15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6B108D44-4EE4-0645-4215-B94CE9285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7" t="79478" r="34672" b="20446"/>
            <a:stretch>
              <a:fillRect/>
            </a:stretch>
          </p:blipFill>
          <p:spPr bwMode="auto">
            <a:xfrm>
              <a:off x="5522806" y="5248180"/>
              <a:ext cx="36737" cy="4669"/>
            </a:xfrm>
            <a:custGeom>
              <a:avLst/>
              <a:gdLst>
                <a:gd name="connsiteX0" fmla="*/ 41401 w 41401"/>
                <a:gd name="connsiteY0" fmla="*/ 0 h 4819"/>
                <a:gd name="connsiteX1" fmla="*/ 41401 w 41401"/>
                <a:gd name="connsiteY1" fmla="*/ 645 h 4819"/>
                <a:gd name="connsiteX2" fmla="*/ 0 w 41401"/>
                <a:gd name="connsiteY2" fmla="*/ 4819 h 4819"/>
                <a:gd name="connsiteX3" fmla="*/ 3289 w 41401"/>
                <a:gd name="connsiteY3" fmla="*/ 3842 h 4819"/>
                <a:gd name="connsiteX4" fmla="*/ 41401 w 41401"/>
                <a:gd name="connsiteY4" fmla="*/ 0 h 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01" h="4819">
                  <a:moveTo>
                    <a:pt x="41401" y="0"/>
                  </a:moveTo>
                  <a:lnTo>
                    <a:pt x="41401" y="645"/>
                  </a:lnTo>
                  <a:lnTo>
                    <a:pt x="0" y="4819"/>
                  </a:lnTo>
                  <a:lnTo>
                    <a:pt x="3289" y="3842"/>
                  </a:lnTo>
                  <a:lnTo>
                    <a:pt x="41401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Hình ảnh 14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FEE70973-6894-A7AD-32B7-5226C9E73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50" t="79554" r="34444"/>
            <a:stretch>
              <a:fillRect/>
            </a:stretch>
          </p:blipFill>
          <p:spPr bwMode="auto">
            <a:xfrm>
              <a:off x="5289082" y="5252848"/>
              <a:ext cx="289779" cy="1266418"/>
            </a:xfrm>
            <a:custGeom>
              <a:avLst/>
              <a:gdLst>
                <a:gd name="connsiteX0" fmla="*/ 263399 w 326571"/>
                <a:gd name="connsiteY0" fmla="*/ 0 h 1306952"/>
                <a:gd name="connsiteX1" fmla="*/ 215500 w 326571"/>
                <a:gd name="connsiteY1" fmla="*/ 14226 h 1306952"/>
                <a:gd name="connsiteX2" fmla="*/ 19191 w 326571"/>
                <a:gd name="connsiteY2" fmla="*/ 302691 h 1306952"/>
                <a:gd name="connsiteX3" fmla="*/ 266688 w 326571"/>
                <a:gd name="connsiteY3" fmla="*/ 606360 h 1306952"/>
                <a:gd name="connsiteX4" fmla="*/ 326571 w 326571"/>
                <a:gd name="connsiteY4" fmla="*/ 612397 h 1306952"/>
                <a:gd name="connsiteX5" fmla="*/ 326571 w 326571"/>
                <a:gd name="connsiteY5" fmla="*/ 1306952 h 1306952"/>
                <a:gd name="connsiteX6" fmla="*/ 304800 w 326571"/>
                <a:gd name="connsiteY6" fmla="*/ 1306952 h 1306952"/>
                <a:gd name="connsiteX7" fmla="*/ 304800 w 326571"/>
                <a:gd name="connsiteY7" fmla="*/ 614716 h 1306952"/>
                <a:gd name="connsiteX8" fmla="*/ 247497 w 326571"/>
                <a:gd name="connsiteY8" fmla="*/ 608940 h 1306952"/>
                <a:gd name="connsiteX9" fmla="*/ 0 w 326571"/>
                <a:gd name="connsiteY9" fmla="*/ 305271 h 1306952"/>
                <a:gd name="connsiteX10" fmla="*/ 247497 w 326571"/>
                <a:gd name="connsiteY10" fmla="*/ 1603 h 1306952"/>
                <a:gd name="connsiteX11" fmla="*/ 263399 w 326571"/>
                <a:gd name="connsiteY11" fmla="*/ 0 h 130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571" h="1306952">
                  <a:moveTo>
                    <a:pt x="263399" y="0"/>
                  </a:moveTo>
                  <a:lnTo>
                    <a:pt x="215500" y="14226"/>
                  </a:lnTo>
                  <a:cubicBezTo>
                    <a:pt x="100540" y="59558"/>
                    <a:pt x="19191" y="171625"/>
                    <a:pt x="19191" y="302691"/>
                  </a:cubicBezTo>
                  <a:cubicBezTo>
                    <a:pt x="19191" y="452482"/>
                    <a:pt x="125442" y="577457"/>
                    <a:pt x="266688" y="606360"/>
                  </a:cubicBezTo>
                  <a:lnTo>
                    <a:pt x="326571" y="612397"/>
                  </a:lnTo>
                  <a:lnTo>
                    <a:pt x="326571" y="1306952"/>
                  </a:lnTo>
                  <a:lnTo>
                    <a:pt x="304800" y="1306952"/>
                  </a:lnTo>
                  <a:lnTo>
                    <a:pt x="304800" y="614716"/>
                  </a:lnTo>
                  <a:lnTo>
                    <a:pt x="247497" y="608940"/>
                  </a:lnTo>
                  <a:cubicBezTo>
                    <a:pt x="106251" y="580037"/>
                    <a:pt x="0" y="455062"/>
                    <a:pt x="0" y="305271"/>
                  </a:cubicBezTo>
                  <a:cubicBezTo>
                    <a:pt x="0" y="155481"/>
                    <a:pt x="106251" y="30506"/>
                    <a:pt x="247497" y="1603"/>
                  </a:cubicBezTo>
                  <a:lnTo>
                    <a:pt x="263399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Hình ảnh 13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9A48151F-B1DD-8739-446A-1959F00DB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5" t="100000" r="65287" b="-406"/>
            <a:stretch>
              <a:fillRect/>
            </a:stretch>
          </p:blipFill>
          <p:spPr bwMode="auto">
            <a:xfrm>
              <a:off x="369376" y="6519269"/>
              <a:ext cx="2585424" cy="25177"/>
            </a:xfrm>
            <a:custGeom>
              <a:avLst/>
              <a:gdLst>
                <a:gd name="connsiteX0" fmla="*/ 0 w 2913682"/>
                <a:gd name="connsiteY0" fmla="*/ 0 h 25983"/>
                <a:gd name="connsiteX1" fmla="*/ 2913682 w 2913682"/>
                <a:gd name="connsiteY1" fmla="*/ 0 h 25983"/>
                <a:gd name="connsiteX2" fmla="*/ 2913682 w 2913682"/>
                <a:gd name="connsiteY2" fmla="*/ 25983 h 25983"/>
                <a:gd name="connsiteX3" fmla="*/ 0 w 2913682"/>
                <a:gd name="connsiteY3" fmla="*/ 25983 h 25983"/>
                <a:gd name="connsiteX4" fmla="*/ 0 w 2913682"/>
                <a:gd name="connsiteY4" fmla="*/ 0 h 2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682" h="25983">
                  <a:moveTo>
                    <a:pt x="0" y="0"/>
                  </a:moveTo>
                  <a:lnTo>
                    <a:pt x="2913682" y="0"/>
                  </a:lnTo>
                  <a:lnTo>
                    <a:pt x="2913682" y="25983"/>
                  </a:lnTo>
                  <a:lnTo>
                    <a:pt x="0" y="25983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Hình ảnh 12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9F857D41-D246-4EA5-EA1A-6DE323CD6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40" t="100000" r="34672" b="-649"/>
            <a:stretch>
              <a:fillRect/>
            </a:stretch>
          </p:blipFill>
          <p:spPr bwMode="auto">
            <a:xfrm>
              <a:off x="2974119" y="6519269"/>
              <a:ext cx="2585424" cy="40194"/>
            </a:xfrm>
            <a:custGeom>
              <a:avLst/>
              <a:gdLst>
                <a:gd name="connsiteX0" fmla="*/ 0 w 2913682"/>
                <a:gd name="connsiteY0" fmla="*/ 0 h 41481"/>
                <a:gd name="connsiteX1" fmla="*/ 2913682 w 2913682"/>
                <a:gd name="connsiteY1" fmla="*/ 0 h 41481"/>
                <a:gd name="connsiteX2" fmla="*/ 2913682 w 2913682"/>
                <a:gd name="connsiteY2" fmla="*/ 41481 h 41481"/>
                <a:gd name="connsiteX3" fmla="*/ 0 w 2913682"/>
                <a:gd name="connsiteY3" fmla="*/ 41481 h 41481"/>
                <a:gd name="connsiteX4" fmla="*/ 0 w 2913682"/>
                <a:gd name="connsiteY4" fmla="*/ 0 h 4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682" h="41481">
                  <a:moveTo>
                    <a:pt x="0" y="0"/>
                  </a:moveTo>
                  <a:lnTo>
                    <a:pt x="2913682" y="0"/>
                  </a:lnTo>
                  <a:lnTo>
                    <a:pt x="2913682" y="41481"/>
                  </a:lnTo>
                  <a:lnTo>
                    <a:pt x="0" y="41481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Hình ảnh 11" descr="Trụ sở hình thoi lưới trắng khổng lồ của Adidas">
              <a:extLst>
                <a:ext uri="{FF2B5EF4-FFF2-40B4-BE49-F238E27FC236}">
                  <a16:creationId xmlns:a16="http://schemas.microsoft.com/office/drawing/2014/main" id="{1E467EC0-2734-0A0C-6CF9-1329B8668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6" t="100000" r="4056" b="-649"/>
            <a:stretch>
              <a:fillRect/>
            </a:stretch>
          </p:blipFill>
          <p:spPr bwMode="auto">
            <a:xfrm>
              <a:off x="5578861" y="6519269"/>
              <a:ext cx="2585424" cy="40194"/>
            </a:xfrm>
            <a:custGeom>
              <a:avLst/>
              <a:gdLst>
                <a:gd name="connsiteX0" fmla="*/ 0 w 2913682"/>
                <a:gd name="connsiteY0" fmla="*/ 0 h 41481"/>
                <a:gd name="connsiteX1" fmla="*/ 2913682 w 2913682"/>
                <a:gd name="connsiteY1" fmla="*/ 0 h 41481"/>
                <a:gd name="connsiteX2" fmla="*/ 2913682 w 2913682"/>
                <a:gd name="connsiteY2" fmla="*/ 41481 h 41481"/>
                <a:gd name="connsiteX3" fmla="*/ 0 w 2913682"/>
                <a:gd name="connsiteY3" fmla="*/ 41481 h 41481"/>
                <a:gd name="connsiteX4" fmla="*/ 0 w 2913682"/>
                <a:gd name="connsiteY4" fmla="*/ 0 h 4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682" h="41481">
                  <a:moveTo>
                    <a:pt x="0" y="0"/>
                  </a:moveTo>
                  <a:lnTo>
                    <a:pt x="2913682" y="0"/>
                  </a:lnTo>
                  <a:lnTo>
                    <a:pt x="2913682" y="41481"/>
                  </a:lnTo>
                  <a:lnTo>
                    <a:pt x="0" y="41481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Hình ảnh 3" descr="Trụ sở hình thoi lưới trắng khổng lồ của Adidas">
            <a:extLst>
              <a:ext uri="{FF2B5EF4-FFF2-40B4-BE49-F238E27FC236}">
                <a16:creationId xmlns:a16="http://schemas.microsoft.com/office/drawing/2014/main" id="{FDA74478-76E4-2FC3-458D-3DCF722A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00000" r="65287" b="-406"/>
          <a:stretch>
            <a:fillRect/>
          </a:stretch>
        </p:blipFill>
        <p:spPr bwMode="auto">
          <a:xfrm>
            <a:off x="8648449" y="-304218"/>
            <a:ext cx="2166596" cy="22776"/>
          </a:xfrm>
          <a:custGeom>
            <a:avLst/>
            <a:gdLst>
              <a:gd name="connsiteX0" fmla="*/ 0 w 2913682"/>
              <a:gd name="connsiteY0" fmla="*/ 0 h 25983"/>
              <a:gd name="connsiteX1" fmla="*/ 2913682 w 2913682"/>
              <a:gd name="connsiteY1" fmla="*/ 0 h 25983"/>
              <a:gd name="connsiteX2" fmla="*/ 2913682 w 2913682"/>
              <a:gd name="connsiteY2" fmla="*/ 25983 h 25983"/>
              <a:gd name="connsiteX3" fmla="*/ 0 w 2913682"/>
              <a:gd name="connsiteY3" fmla="*/ 25983 h 25983"/>
              <a:gd name="connsiteX4" fmla="*/ 0 w 2913682"/>
              <a:gd name="connsiteY4" fmla="*/ 0 h 2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3682" h="25983">
                <a:moveTo>
                  <a:pt x="0" y="0"/>
                </a:moveTo>
                <a:lnTo>
                  <a:pt x="2913682" y="0"/>
                </a:lnTo>
                <a:lnTo>
                  <a:pt x="2913682" y="25983"/>
                </a:lnTo>
                <a:lnTo>
                  <a:pt x="0" y="2598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Trụ sở hình thoi lưới trắng khổng lồ của Adidas">
            <a:extLst>
              <a:ext uri="{FF2B5EF4-FFF2-40B4-BE49-F238E27FC236}">
                <a16:creationId xmlns:a16="http://schemas.microsoft.com/office/drawing/2014/main" id="{585A45B9-0BEB-9846-6404-9AFF3120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0" t="100000" r="34672" b="-649"/>
          <a:stretch>
            <a:fillRect/>
          </a:stretch>
        </p:blipFill>
        <p:spPr bwMode="auto">
          <a:xfrm>
            <a:off x="10831234" y="-304218"/>
            <a:ext cx="2166596" cy="36361"/>
          </a:xfrm>
          <a:custGeom>
            <a:avLst/>
            <a:gdLst>
              <a:gd name="connsiteX0" fmla="*/ 0 w 2913682"/>
              <a:gd name="connsiteY0" fmla="*/ 0 h 41481"/>
              <a:gd name="connsiteX1" fmla="*/ 2913682 w 2913682"/>
              <a:gd name="connsiteY1" fmla="*/ 0 h 41481"/>
              <a:gd name="connsiteX2" fmla="*/ 2913682 w 2913682"/>
              <a:gd name="connsiteY2" fmla="*/ 41481 h 41481"/>
              <a:gd name="connsiteX3" fmla="*/ 0 w 2913682"/>
              <a:gd name="connsiteY3" fmla="*/ 41481 h 41481"/>
              <a:gd name="connsiteX4" fmla="*/ 0 w 2913682"/>
              <a:gd name="connsiteY4" fmla="*/ 0 h 4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3682" h="41481">
                <a:moveTo>
                  <a:pt x="0" y="0"/>
                </a:moveTo>
                <a:lnTo>
                  <a:pt x="2913682" y="0"/>
                </a:lnTo>
                <a:lnTo>
                  <a:pt x="2913682" y="41481"/>
                </a:lnTo>
                <a:lnTo>
                  <a:pt x="0" y="414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251071-10E9-84C1-7593-163F94B8EAA3}"/>
              </a:ext>
            </a:extLst>
          </p:cNvPr>
          <p:cNvSpPr txBox="1"/>
          <p:nvPr/>
        </p:nvSpPr>
        <p:spPr>
          <a:xfrm>
            <a:off x="8399189" y="699917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C56A1C0-1370-BB5A-8EEF-BC3097579229}"/>
              </a:ext>
            </a:extLst>
          </p:cNvPr>
          <p:cNvSpPr txBox="1"/>
          <p:nvPr/>
        </p:nvSpPr>
        <p:spPr>
          <a:xfrm>
            <a:off x="8421170" y="1662780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2</a:t>
            </a:r>
          </a:p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7E5B50-CDA4-C5B1-C336-07BE18169121}"/>
              </a:ext>
            </a:extLst>
          </p:cNvPr>
          <p:cNvSpPr txBox="1"/>
          <p:nvPr/>
        </p:nvSpPr>
        <p:spPr>
          <a:xfrm>
            <a:off x="8443152" y="2625643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01277E-945D-0BA9-DFF4-433A49781B85}"/>
              </a:ext>
            </a:extLst>
          </p:cNvPr>
          <p:cNvSpPr txBox="1"/>
          <p:nvPr/>
        </p:nvSpPr>
        <p:spPr>
          <a:xfrm>
            <a:off x="10363083" y="729746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#9Slide07 IcielBaliho Script" pitchFamily="2" charset="0"/>
              </a:rPr>
              <a:t>4</a:t>
            </a:r>
          </a:p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DD0619D-A177-2DA0-33F7-2CCC0A2EF758}"/>
              </a:ext>
            </a:extLst>
          </p:cNvPr>
          <p:cNvSpPr txBox="1"/>
          <p:nvPr/>
        </p:nvSpPr>
        <p:spPr>
          <a:xfrm>
            <a:off x="10352043" y="1685561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5</a:t>
            </a:r>
          </a:p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98D6AD9-3B2A-D3D3-B221-BC834657B234}"/>
              </a:ext>
            </a:extLst>
          </p:cNvPr>
          <p:cNvSpPr txBox="1"/>
          <p:nvPr/>
        </p:nvSpPr>
        <p:spPr>
          <a:xfrm>
            <a:off x="10374123" y="2641375"/>
            <a:ext cx="943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6</a:t>
            </a:r>
          </a:p>
          <a:p>
            <a:pPr algn="ctr"/>
            <a:endParaRPr lang="en-US"/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18AA79E7-C1DA-E45C-35E5-175DFC49C104}"/>
              </a:ext>
            </a:extLst>
          </p:cNvPr>
          <p:cNvSpPr/>
          <p:nvPr/>
        </p:nvSpPr>
        <p:spPr>
          <a:xfrm>
            <a:off x="9198303" y="2825519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</a:rPr>
              <a:t>A</a:t>
            </a:r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553AC35C-3039-128A-92D3-F6D3DEF97E3E}"/>
              </a:ext>
            </a:extLst>
          </p:cNvPr>
          <p:cNvSpPr/>
          <p:nvPr/>
        </p:nvSpPr>
        <p:spPr>
          <a:xfrm>
            <a:off x="11107630" y="1000925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AD97E1C7-EC05-95E3-E97D-E2C4335CD722}"/>
              </a:ext>
            </a:extLst>
          </p:cNvPr>
          <p:cNvSpPr/>
          <p:nvPr/>
        </p:nvSpPr>
        <p:spPr>
          <a:xfrm>
            <a:off x="9120393" y="951488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79632EDB-87A2-A359-1717-EA3C8792249D}"/>
              </a:ext>
            </a:extLst>
          </p:cNvPr>
          <p:cNvSpPr/>
          <p:nvPr/>
        </p:nvSpPr>
        <p:spPr>
          <a:xfrm>
            <a:off x="11135479" y="2880178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4CCCEE1E-CD4E-B8C0-7486-E20C989FCDC4}"/>
              </a:ext>
            </a:extLst>
          </p:cNvPr>
          <p:cNvSpPr/>
          <p:nvPr/>
        </p:nvSpPr>
        <p:spPr>
          <a:xfrm>
            <a:off x="11129961" y="1937984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5A92B7B3-59C1-2BA2-1CE0-9E3DF5EAB565}"/>
              </a:ext>
            </a:extLst>
          </p:cNvPr>
          <p:cNvSpPr/>
          <p:nvPr/>
        </p:nvSpPr>
        <p:spPr>
          <a:xfrm>
            <a:off x="9163819" y="1918823"/>
            <a:ext cx="611354" cy="6113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#9Slide07 IcielCadena" panose="02000503000000020004" pitchFamily="2" charset="0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56D72888-4A64-ACAB-74CC-601235545FA6}"/>
              </a:ext>
            </a:extLst>
          </p:cNvPr>
          <p:cNvSpPr txBox="1"/>
          <p:nvPr/>
        </p:nvSpPr>
        <p:spPr>
          <a:xfrm>
            <a:off x="233866" y="6121560"/>
            <a:ext cx="10341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#9Slide07 IcielCadena" panose="02000503000000020004" pitchFamily="2" charset="0"/>
              </a:rPr>
              <a:t>TRỤ SỞ LƯỚI TRẮNG KHỔNG LỒ CỦA ADIDAS</a:t>
            </a:r>
          </a:p>
        </p:txBody>
      </p:sp>
    </p:spTree>
    <p:extLst>
      <p:ext uri="{BB962C8B-B14F-4D97-AF65-F5344CB8AC3E}">
        <p14:creationId xmlns:p14="http://schemas.microsoft.com/office/powerpoint/2010/main" val="44409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Trụ sở hình thoi lưới trắng khổng lồ của Adidas">
            <a:extLst>
              <a:ext uri="{FF2B5EF4-FFF2-40B4-BE49-F238E27FC236}">
                <a16:creationId xmlns:a16="http://schemas.microsoft.com/office/drawing/2014/main" id="{1C29D941-7FD9-675E-413C-7E2C9F4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7" y="606998"/>
            <a:ext cx="8466006" cy="5644004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845105F-991B-8EEE-7142-FD0FC0F39B22}"/>
              </a:ext>
            </a:extLst>
          </p:cNvPr>
          <p:cNvSpPr txBox="1"/>
          <p:nvPr/>
        </p:nvSpPr>
        <p:spPr>
          <a:xfrm>
            <a:off x="1990717" y="2215323"/>
            <a:ext cx="82105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BÀI 6: </a:t>
            </a:r>
            <a:endParaRPr lang="en-US" sz="6000" dirty="0">
              <a:solidFill>
                <a:srgbClr val="C00000"/>
              </a:solidFill>
              <a:latin typeface="#9Slide07 IcielBC Cubano Normal" panose="00000500000000000000" pitchFamily="2" charset="0"/>
            </a:endParaRPr>
          </a:p>
          <a:p>
            <a:pPr algn="ctr"/>
            <a:r>
              <a:rPr lang="en-US" sz="6000">
                <a:solidFill>
                  <a:srgbClr val="C00000"/>
                </a:solidFill>
                <a:latin typeface="#9Slide07 IcielBC Cubano Normal" panose="00000500000000000000" pitchFamily="2" charset="0"/>
              </a:rPr>
              <a:t>Hình thoi (tiết 2)</a:t>
            </a:r>
            <a:endParaRPr lang="en-US" sz="6000" dirty="0">
              <a:solidFill>
                <a:srgbClr val="C0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40" name="Khung 39">
            <a:extLst>
              <a:ext uri="{FF2B5EF4-FFF2-40B4-BE49-F238E27FC236}">
                <a16:creationId xmlns:a16="http://schemas.microsoft.com/office/drawing/2014/main" id="{A2CFB436-2FBA-03EA-9363-FE5790D2D5AC}"/>
              </a:ext>
            </a:extLst>
          </p:cNvPr>
          <p:cNvSpPr/>
          <p:nvPr/>
        </p:nvSpPr>
        <p:spPr>
          <a:xfrm>
            <a:off x="1862997" y="606998"/>
            <a:ext cx="8466006" cy="5644004"/>
          </a:xfrm>
          <a:prstGeom prst="frame">
            <a:avLst>
              <a:gd name="adj1" fmla="val 441"/>
            </a:avLst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>
            <a:extLst>
              <a:ext uri="{FF2B5EF4-FFF2-40B4-BE49-F238E27FC236}">
                <a16:creationId xmlns:a16="http://schemas.microsoft.com/office/drawing/2014/main" id="{469E0AF9-5FEA-157A-9923-4C74867B9214}"/>
              </a:ext>
            </a:extLst>
          </p:cNvPr>
          <p:cNvSpPr txBox="1"/>
          <p:nvPr/>
        </p:nvSpPr>
        <p:spPr>
          <a:xfrm>
            <a:off x="0" y="-23177"/>
            <a:ext cx="1219200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A9DE67F1-9D55-5F39-4BDD-118EDC97CFC6}"/>
              </a:ext>
            </a:extLst>
          </p:cNvPr>
          <p:cNvGrpSpPr/>
          <p:nvPr/>
        </p:nvGrpSpPr>
        <p:grpSpPr>
          <a:xfrm>
            <a:off x="5975454" y="1492750"/>
            <a:ext cx="6216544" cy="4348571"/>
            <a:chOff x="2784944" y="3188964"/>
            <a:chExt cx="6006869" cy="770596"/>
          </a:xfrm>
        </p:grpSpPr>
        <p:sp>
          <p:nvSpPr>
            <p:cNvPr id="31" name="Rectangle 36">
              <a:extLst>
                <a:ext uri="{FF2B5EF4-FFF2-40B4-BE49-F238E27FC236}">
                  <a16:creationId xmlns:a16="http://schemas.microsoft.com/office/drawing/2014/main" id="{5F762332-0631-4942-1BD8-43FF78CA96E0}"/>
                </a:ext>
              </a:extLst>
            </p:cNvPr>
            <p:cNvSpPr/>
            <p:nvPr/>
          </p:nvSpPr>
          <p:spPr>
            <a:xfrm rot="16200000" flipH="1">
              <a:off x="5349300" y="624608"/>
              <a:ext cx="770596" cy="5899307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37B5BAD1-555F-8E90-D10A-8259B58C37ED}"/>
                </a:ext>
              </a:extLst>
            </p:cNvPr>
            <p:cNvSpPr txBox="1"/>
            <p:nvPr/>
          </p:nvSpPr>
          <p:spPr>
            <a:xfrm rot="10800000" flipH="1" flipV="1">
              <a:off x="2804151" y="3459928"/>
              <a:ext cx="5987662" cy="11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#9Slide07 IcielBaliho Script" pitchFamily="2" charset="0"/>
                </a:rPr>
                <a:t>III. DẤU HIỆU NHẬN BIẾT</a:t>
              </a:r>
            </a:p>
          </p:txBody>
        </p:sp>
      </p:grpSp>
      <p:sp>
        <p:nvSpPr>
          <p:cNvPr id="18" name="Freeform: Shape 72">
            <a:extLst>
              <a:ext uri="{FF2B5EF4-FFF2-40B4-BE49-F238E27FC236}">
                <a16:creationId xmlns:a16="http://schemas.microsoft.com/office/drawing/2014/main" id="{20B95FA4-505F-84BC-77F3-CA272386435C}"/>
              </a:ext>
            </a:extLst>
          </p:cNvPr>
          <p:cNvSpPr/>
          <p:nvPr/>
        </p:nvSpPr>
        <p:spPr>
          <a:xfrm>
            <a:off x="2218320" y="6483825"/>
            <a:ext cx="35242" cy="198695"/>
          </a:xfrm>
          <a:custGeom>
            <a:avLst/>
            <a:gdLst>
              <a:gd name="connsiteX0" fmla="*/ 0 w 45719"/>
              <a:gd name="connsiteY0" fmla="*/ 0 h 198695"/>
              <a:gd name="connsiteX1" fmla="*/ 45719 w 45719"/>
              <a:gd name="connsiteY1" fmla="*/ 0 h 198695"/>
              <a:gd name="connsiteX2" fmla="*/ 45719 w 45719"/>
              <a:gd name="connsiteY2" fmla="*/ 198695 h 198695"/>
              <a:gd name="connsiteX3" fmla="*/ 0 w 45719"/>
              <a:gd name="connsiteY3" fmla="*/ 198695 h 198695"/>
              <a:gd name="connsiteX4" fmla="*/ 0 w 45719"/>
              <a:gd name="connsiteY4" fmla="*/ 0 h 1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9" h="198695">
                <a:moveTo>
                  <a:pt x="0" y="0"/>
                </a:moveTo>
                <a:lnTo>
                  <a:pt x="45719" y="0"/>
                </a:lnTo>
                <a:lnTo>
                  <a:pt x="45719" y="198695"/>
                </a:lnTo>
                <a:lnTo>
                  <a:pt x="0" y="198695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46">
            <a:extLst>
              <a:ext uri="{FF2B5EF4-FFF2-40B4-BE49-F238E27FC236}">
                <a16:creationId xmlns:a16="http://schemas.microsoft.com/office/drawing/2014/main" id="{B9294651-79D1-CB0A-5BF8-73259D799D85}"/>
              </a:ext>
            </a:extLst>
          </p:cNvPr>
          <p:cNvSpPr/>
          <p:nvPr/>
        </p:nvSpPr>
        <p:spPr>
          <a:xfrm>
            <a:off x="221074" y="2084018"/>
            <a:ext cx="5654990" cy="3757297"/>
          </a:xfrm>
          <a:custGeom>
            <a:avLst/>
            <a:gdLst>
              <a:gd name="connsiteX0" fmla="*/ 3738814 w 7325873"/>
              <a:gd name="connsiteY0" fmla="*/ 0 h 424714"/>
              <a:gd name="connsiteX1" fmla="*/ 7325873 w 7325873"/>
              <a:gd name="connsiteY1" fmla="*/ 0 h 424714"/>
              <a:gd name="connsiteX2" fmla="*/ 7325873 w 7325873"/>
              <a:gd name="connsiteY2" fmla="*/ 424714 h 424714"/>
              <a:gd name="connsiteX3" fmla="*/ 3738814 w 7325873"/>
              <a:gd name="connsiteY3" fmla="*/ 424714 h 424714"/>
              <a:gd name="connsiteX4" fmla="*/ 3738814 w 7325873"/>
              <a:gd name="connsiteY4" fmla="*/ 422971 h 424714"/>
              <a:gd name="connsiteX5" fmla="*/ 0 w 7325873"/>
              <a:gd name="connsiteY5" fmla="*/ 422971 h 424714"/>
              <a:gd name="connsiteX6" fmla="*/ 0 w 7325873"/>
              <a:gd name="connsiteY6" fmla="*/ 377252 h 424714"/>
              <a:gd name="connsiteX7" fmla="*/ 3738814 w 7325873"/>
              <a:gd name="connsiteY7" fmla="*/ 377252 h 42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25873" h="424714">
                <a:moveTo>
                  <a:pt x="3738814" y="0"/>
                </a:moveTo>
                <a:lnTo>
                  <a:pt x="7325873" y="0"/>
                </a:lnTo>
                <a:lnTo>
                  <a:pt x="7325873" y="424714"/>
                </a:lnTo>
                <a:lnTo>
                  <a:pt x="3738814" y="424714"/>
                </a:lnTo>
                <a:lnTo>
                  <a:pt x="3738814" y="422971"/>
                </a:lnTo>
                <a:lnTo>
                  <a:pt x="0" y="422971"/>
                </a:lnTo>
                <a:lnTo>
                  <a:pt x="0" y="377252"/>
                </a:lnTo>
                <a:lnTo>
                  <a:pt x="3738814" y="3772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44">
            <a:extLst>
              <a:ext uri="{FF2B5EF4-FFF2-40B4-BE49-F238E27FC236}">
                <a16:creationId xmlns:a16="http://schemas.microsoft.com/office/drawing/2014/main" id="{AC65300A-ED7A-6D22-DA65-66AA0DEB43BE}"/>
              </a:ext>
            </a:extLst>
          </p:cNvPr>
          <p:cNvSpPr/>
          <p:nvPr/>
        </p:nvSpPr>
        <p:spPr>
          <a:xfrm>
            <a:off x="181318" y="1492743"/>
            <a:ext cx="5648140" cy="3757297"/>
          </a:xfrm>
          <a:custGeom>
            <a:avLst/>
            <a:gdLst>
              <a:gd name="connsiteX0" fmla="*/ 0 w 7316999"/>
              <a:gd name="connsiteY0" fmla="*/ 0 h 424714"/>
              <a:gd name="connsiteX1" fmla="*/ 3642934 w 7316999"/>
              <a:gd name="connsiteY1" fmla="*/ 0 h 424714"/>
              <a:gd name="connsiteX2" fmla="*/ 3691813 w 7316999"/>
              <a:gd name="connsiteY2" fmla="*/ 0 h 424714"/>
              <a:gd name="connsiteX3" fmla="*/ 7316999 w 7316999"/>
              <a:gd name="connsiteY3" fmla="*/ 0 h 424714"/>
              <a:gd name="connsiteX4" fmla="*/ 7316999 w 7316999"/>
              <a:gd name="connsiteY4" fmla="*/ 45719 h 424714"/>
              <a:gd name="connsiteX5" fmla="*/ 3691813 w 7316999"/>
              <a:gd name="connsiteY5" fmla="*/ 45719 h 424714"/>
              <a:gd name="connsiteX6" fmla="*/ 3691813 w 7316999"/>
              <a:gd name="connsiteY6" fmla="*/ 424714 h 424714"/>
              <a:gd name="connsiteX7" fmla="*/ 0 w 7316999"/>
              <a:gd name="connsiteY7" fmla="*/ 424714 h 42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6999" h="424714">
                <a:moveTo>
                  <a:pt x="0" y="0"/>
                </a:moveTo>
                <a:lnTo>
                  <a:pt x="3642934" y="0"/>
                </a:lnTo>
                <a:lnTo>
                  <a:pt x="3691813" y="0"/>
                </a:lnTo>
                <a:lnTo>
                  <a:pt x="7316999" y="0"/>
                </a:lnTo>
                <a:lnTo>
                  <a:pt x="7316999" y="45719"/>
                </a:lnTo>
                <a:lnTo>
                  <a:pt x="3691813" y="45719"/>
                </a:lnTo>
                <a:lnTo>
                  <a:pt x="3691813" y="424714"/>
                </a:lnTo>
                <a:lnTo>
                  <a:pt x="0" y="42471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46E442C4-D630-C29D-0A62-8DDCCC9DF3CD}"/>
              </a:ext>
            </a:extLst>
          </p:cNvPr>
          <p:cNvSpPr txBox="1"/>
          <p:nvPr/>
        </p:nvSpPr>
        <p:spPr>
          <a:xfrm rot="10800000" flipH="1" flipV="1">
            <a:off x="57264" y="2991056"/>
            <a:ext cx="2991305" cy="64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#9Slide07 IcielBaliho Script" pitchFamily="2" charset="0"/>
              </a:rPr>
              <a:t>I. ĐỊNH NGHĨA</a:t>
            </a:r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143222AC-94A6-A7B3-D052-4E74C2A515D5}"/>
              </a:ext>
            </a:extLst>
          </p:cNvPr>
          <p:cNvSpPr txBox="1"/>
          <p:nvPr/>
        </p:nvSpPr>
        <p:spPr>
          <a:xfrm>
            <a:off x="3139391" y="3048223"/>
            <a:ext cx="2736673" cy="64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#9Slide07 IcielBaliho Script" pitchFamily="2" charset="0"/>
              </a:rPr>
              <a:t>II. TÍNH CHẤT</a:t>
            </a:r>
          </a:p>
        </p:txBody>
      </p:sp>
      <p:pic>
        <p:nvPicPr>
          <p:cNvPr id="75" name="Đồ họa 74" descr="Checkmark with solid fill">
            <a:extLst>
              <a:ext uri="{FF2B5EF4-FFF2-40B4-BE49-F238E27FC236}">
                <a16:creationId xmlns:a16="http://schemas.microsoft.com/office/drawing/2014/main" id="{384EED5F-17BC-8D1A-706D-68C411DD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527" y="3744356"/>
            <a:ext cx="914400" cy="914400"/>
          </a:xfrm>
          <a:prstGeom prst="rect">
            <a:avLst/>
          </a:prstGeom>
        </p:spPr>
      </p:pic>
      <p:pic>
        <p:nvPicPr>
          <p:cNvPr id="76" name="Đồ họa 75" descr="Checkmark with solid fill">
            <a:extLst>
              <a:ext uri="{FF2B5EF4-FFF2-40B4-BE49-F238E27FC236}">
                <a16:creationId xmlns:a16="http://schemas.microsoft.com/office/drawing/2014/main" id="{17DF11F1-1087-1F4B-8418-6F704230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5433" y="3819432"/>
            <a:ext cx="914400" cy="9144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58C92-2D5F-CDD3-BEE4-4183F8A6651E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696F142-64E1-1B25-B79D-BC42556F87A3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</p:spTree>
    <p:extLst>
      <p:ext uri="{BB962C8B-B14F-4D97-AF65-F5344CB8AC3E}">
        <p14:creationId xmlns:p14="http://schemas.microsoft.com/office/powerpoint/2010/main" val="261268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DB80-B0E2-2F68-B7BC-960D8C1E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ình tự do: Hình 40">
            <a:extLst>
              <a:ext uri="{FF2B5EF4-FFF2-40B4-BE49-F238E27FC236}">
                <a16:creationId xmlns:a16="http://schemas.microsoft.com/office/drawing/2014/main" id="{54771DD1-A09E-8A68-0F4B-73288CE36662}"/>
              </a:ext>
            </a:extLst>
          </p:cNvPr>
          <p:cNvSpPr/>
          <p:nvPr/>
        </p:nvSpPr>
        <p:spPr>
          <a:xfrm>
            <a:off x="450839" y="560073"/>
            <a:ext cx="11649721" cy="5757731"/>
          </a:xfrm>
          <a:custGeom>
            <a:avLst/>
            <a:gdLst>
              <a:gd name="connsiteX0" fmla="*/ 0 w 7467515"/>
              <a:gd name="connsiteY0" fmla="*/ 0 h 3933389"/>
              <a:gd name="connsiteX1" fmla="*/ 7467515 w 7467515"/>
              <a:gd name="connsiteY1" fmla="*/ 0 h 3933389"/>
              <a:gd name="connsiteX2" fmla="*/ 7467515 w 7467515"/>
              <a:gd name="connsiteY2" fmla="*/ 3933389 h 3933389"/>
              <a:gd name="connsiteX3" fmla="*/ 0 w 7467515"/>
              <a:gd name="connsiteY3" fmla="*/ 3933389 h 3933389"/>
              <a:gd name="connsiteX4" fmla="*/ 0 w 7467515"/>
              <a:gd name="connsiteY4" fmla="*/ 0 h 393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515" h="3933389">
                <a:moveTo>
                  <a:pt x="0" y="0"/>
                </a:moveTo>
                <a:lnTo>
                  <a:pt x="7467515" y="0"/>
                </a:lnTo>
                <a:lnTo>
                  <a:pt x="7467515" y="3933389"/>
                </a:lnTo>
                <a:lnTo>
                  <a:pt x="0" y="393338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0AFF1E4E-D0E1-4A13-DE4D-71FAB2283ED6}"/>
              </a:ext>
            </a:extLst>
          </p:cNvPr>
          <p:cNvSpPr txBox="1"/>
          <p:nvPr/>
        </p:nvSpPr>
        <p:spPr>
          <a:xfrm>
            <a:off x="0" y="-23177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9AA278D-FBB8-28D9-ACCF-E4A1C5A0461D}"/>
              </a:ext>
            </a:extLst>
          </p:cNvPr>
          <p:cNvGrpSpPr/>
          <p:nvPr/>
        </p:nvGrpSpPr>
        <p:grpSpPr>
          <a:xfrm>
            <a:off x="-1015358" y="522615"/>
            <a:ext cx="7108409" cy="917805"/>
            <a:chOff x="-1002400" y="665897"/>
            <a:chExt cx="7108409" cy="584775"/>
          </a:xfrm>
        </p:grpSpPr>
        <p:sp>
          <p:nvSpPr>
            <p:cNvPr id="31" name="Rectangle 36">
              <a:extLst>
                <a:ext uri="{FF2B5EF4-FFF2-40B4-BE49-F238E27FC236}">
                  <a16:creationId xmlns:a16="http://schemas.microsoft.com/office/drawing/2014/main" id="{F2F42DD0-8D69-13EE-77B7-002D3B8056EC}"/>
                </a:ext>
              </a:extLst>
            </p:cNvPr>
            <p:cNvSpPr/>
            <p:nvPr/>
          </p:nvSpPr>
          <p:spPr>
            <a:xfrm rot="5400000">
              <a:off x="2916593" y="-2104312"/>
              <a:ext cx="391169" cy="5987662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D24AD063-5BA2-FF7D-5830-F597C62D1AF4}"/>
                </a:ext>
              </a:extLst>
            </p:cNvPr>
            <p:cNvSpPr txBox="1"/>
            <p:nvPr/>
          </p:nvSpPr>
          <p:spPr>
            <a:xfrm rot="10800000" flipH="1" flipV="1">
              <a:off x="-1002400" y="665897"/>
              <a:ext cx="5987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#9Slide07 IcielBaliho Script" pitchFamily="2" charset="0"/>
                </a:rPr>
                <a:t>III. DẤU HIỆU NHẬN BIẾT</a:t>
              </a:r>
            </a:p>
          </p:txBody>
        </p:sp>
      </p:grpSp>
      <p:sp>
        <p:nvSpPr>
          <p:cNvPr id="6" name="TextBox 138">
            <a:extLst>
              <a:ext uri="{FF2B5EF4-FFF2-40B4-BE49-F238E27FC236}">
                <a16:creationId xmlns:a16="http://schemas.microsoft.com/office/drawing/2014/main" id="{85E94A31-6A1C-80EA-2065-B6AF7C5A27BE}"/>
              </a:ext>
            </a:extLst>
          </p:cNvPr>
          <p:cNvSpPr txBox="1"/>
          <p:nvPr/>
        </p:nvSpPr>
        <p:spPr>
          <a:xfrm>
            <a:off x="857276" y="2025144"/>
            <a:ext cx="118750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hình bình hành ABCD có hai cạnh kề AB và BC bằng nhau.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ABCD có phải là hình thoi không?</a:t>
            </a: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53E2E3B-9C90-AEA9-2C28-8043879D346B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0D067C8-F512-CFDD-06A5-B6723C0B2593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604EA9D-D523-4419-8C86-36278CF19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3999" r="85005" b="71996"/>
          <a:stretch/>
        </p:blipFill>
        <p:spPr bwMode="auto">
          <a:xfrm>
            <a:off x="0" y="1151141"/>
            <a:ext cx="1714553" cy="810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4245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DB80-B0E2-2F68-B7BC-960D8C1E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3">
            <a:extLst>
              <a:ext uri="{FF2B5EF4-FFF2-40B4-BE49-F238E27FC236}">
                <a16:creationId xmlns:a16="http://schemas.microsoft.com/office/drawing/2014/main" id="{0AFF1E4E-D0E1-4A13-DE4D-71FAB2283ED6}"/>
              </a:ext>
            </a:extLst>
          </p:cNvPr>
          <p:cNvSpPr txBox="1"/>
          <p:nvPr/>
        </p:nvSpPr>
        <p:spPr>
          <a:xfrm>
            <a:off x="0" y="-23177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D9B32E50-24A7-85FD-DCB7-B47B5BBCC836}"/>
              </a:ext>
            </a:extLst>
          </p:cNvPr>
          <p:cNvGrpSpPr/>
          <p:nvPr/>
        </p:nvGrpSpPr>
        <p:grpSpPr>
          <a:xfrm>
            <a:off x="-414227" y="525993"/>
            <a:ext cx="6507067" cy="652439"/>
            <a:chOff x="-3257981" y="3252126"/>
            <a:chExt cx="6507067" cy="652439"/>
          </a:xfrm>
        </p:grpSpPr>
        <p:sp>
          <p:nvSpPr>
            <p:cNvPr id="31" name="Rectangle 36">
              <a:extLst>
                <a:ext uri="{FF2B5EF4-FFF2-40B4-BE49-F238E27FC236}">
                  <a16:creationId xmlns:a16="http://schemas.microsoft.com/office/drawing/2014/main" id="{F2F42DD0-8D69-13EE-77B7-002D3B8056EC}"/>
                </a:ext>
              </a:extLst>
            </p:cNvPr>
            <p:cNvSpPr/>
            <p:nvPr/>
          </p:nvSpPr>
          <p:spPr>
            <a:xfrm rot="5400000">
              <a:off x="-37134" y="618345"/>
              <a:ext cx="584778" cy="5987662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D24AD063-5BA2-FF7D-5830-F597C62D1AF4}"/>
                </a:ext>
              </a:extLst>
            </p:cNvPr>
            <p:cNvSpPr txBox="1"/>
            <p:nvPr/>
          </p:nvSpPr>
          <p:spPr>
            <a:xfrm rot="10800000" flipH="1" flipV="1">
              <a:off x="-3257981" y="3252126"/>
              <a:ext cx="545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#9Slide07 IcielBaliho Script" pitchFamily="2" charset="0"/>
                </a:rPr>
                <a:t>III. DẤU HIỆU NHẬN BIẾT</a:t>
              </a:r>
            </a:p>
          </p:txBody>
        </p:sp>
      </p:grpSp>
      <p:sp>
        <p:nvSpPr>
          <p:cNvPr id="6" name="TextBox 138">
            <a:extLst>
              <a:ext uri="{FF2B5EF4-FFF2-40B4-BE49-F238E27FC236}">
                <a16:creationId xmlns:a16="http://schemas.microsoft.com/office/drawing/2014/main" id="{85E94A31-6A1C-80EA-2065-B6AF7C5A27BE}"/>
              </a:ext>
            </a:extLst>
          </p:cNvPr>
          <p:cNvSpPr txBox="1"/>
          <p:nvPr/>
        </p:nvSpPr>
        <p:spPr>
          <a:xfrm>
            <a:off x="105178" y="1253516"/>
            <a:ext cx="11565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>
              <a:latin typeface="#9Slide07 IcielBaliho Script" pitchFamily="2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3AA859A-C594-326C-989D-AEA50443BF7B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D3E2F0B-D439-A215-1B17-182367D49155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2">
                <a:extLst>
                  <a:ext uri="{FF2B5EF4-FFF2-40B4-BE49-F238E27FC236}">
                    <a16:creationId xmlns:a16="http://schemas.microsoft.com/office/drawing/2014/main" id="{DA9D6E96-411E-2E13-BE69-4BDD43EB19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6648072"/>
                  </p:ext>
                </p:extLst>
              </p:nvPr>
            </p:nvGraphicFramePr>
            <p:xfrm>
              <a:off x="644446" y="1315973"/>
              <a:ext cx="6929120" cy="10363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006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5842114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3222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 bình hành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3222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𝐴𝐵𝐶𝐷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có</a:t>
                          </a:r>
                          <a:r>
                            <a:rPr lang="en-US" sz="280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phải </a:t>
                          </a: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 hình thoi hay không?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2">
                <a:extLst>
                  <a:ext uri="{FF2B5EF4-FFF2-40B4-BE49-F238E27FC236}">
                    <a16:creationId xmlns:a16="http://schemas.microsoft.com/office/drawing/2014/main" id="{DA9D6E96-411E-2E13-BE69-4BDD43EB19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6648072"/>
                  </p:ext>
                </p:extLst>
              </p:nvPr>
            </p:nvGraphicFramePr>
            <p:xfrm>
              <a:off x="644446" y="1315973"/>
              <a:ext cx="6929120" cy="10363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006">
                      <a:extLst>
                        <a:ext uri="{9D8B030D-6E8A-4147-A177-3AD203B41FA5}">
                          <a16:colId xmlns:a16="http://schemas.microsoft.com/office/drawing/2014/main" val="1275168827"/>
                        </a:ext>
                      </a:extLst>
                    </a:gridCol>
                    <a:gridCol w="5842114">
                      <a:extLst>
                        <a:ext uri="{9D8B030D-6E8A-4147-A177-3AD203B41FA5}">
                          <a16:colId xmlns:a16="http://schemas.microsoft.com/office/drawing/2014/main" val="50725527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665" t="-11628" r="-104" b="-1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314213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665" t="-112941" r="-104" b="-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28592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0A7F94E3-A302-AECD-7EB7-7FC1164B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464" y="675062"/>
            <a:ext cx="4123371" cy="1973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FD77733D-12F6-18FE-DAEC-3109FD59D015}"/>
                  </a:ext>
                </a:extLst>
              </p:cNvPr>
              <p:cNvSpPr txBox="1"/>
              <p:nvPr/>
            </p:nvSpPr>
            <p:spPr>
              <a:xfrm>
                <a:off x="736784" y="2606943"/>
                <a:ext cx="10434010" cy="3108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bình hành nên</a:t>
                </a:r>
              </a:p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chất của hình bình hành</a:t>
                </a:r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n-US" sz="2800" i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giả thiết</a:t>
                </a:r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𝐴𝐵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𝐵𝐶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𝐶𝐷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= </m:t>
                    </m:r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𝐷𝐴</m:t>
                    </m:r>
                  </m:oMath>
                </a14:m>
                <a:endPara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Vậy </a:t>
                </a:r>
                <a14:m>
                  <m:oMath xmlns:m="http://schemas.openxmlformats.org/officeDocument/2006/math">
                    <m:r>
                      <a:rPr lang="en-US" altLang="en-US" sz="2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𝐴𝐵𝐶𝐷</m:t>
                    </m:r>
                  </m:oMath>
                </a14:m>
                <a:r>
                  <a:rPr lang="en-US" alt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là hình thoi.</a:t>
                </a:r>
                <a:endPara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FD77733D-12F6-18FE-DAEC-3109FD59D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84" y="2606943"/>
                <a:ext cx="10434010" cy="3108543"/>
              </a:xfrm>
              <a:prstGeom prst="rect">
                <a:avLst/>
              </a:prstGeom>
              <a:blipFill>
                <a:blip r:embed="rId4"/>
                <a:stretch>
                  <a:fillRect l="-1227" t="-2157" b="-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807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690BF-6E68-B587-B443-02D182DF8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ình tự do: Hình 40">
            <a:extLst>
              <a:ext uri="{FF2B5EF4-FFF2-40B4-BE49-F238E27FC236}">
                <a16:creationId xmlns:a16="http://schemas.microsoft.com/office/drawing/2014/main" id="{688712AE-E087-6672-F376-4DFD6E733BB3}"/>
              </a:ext>
            </a:extLst>
          </p:cNvPr>
          <p:cNvSpPr/>
          <p:nvPr/>
        </p:nvSpPr>
        <p:spPr>
          <a:xfrm>
            <a:off x="6400800" y="560073"/>
            <a:ext cx="5699760" cy="5887137"/>
          </a:xfrm>
          <a:custGeom>
            <a:avLst/>
            <a:gdLst>
              <a:gd name="connsiteX0" fmla="*/ 0 w 7467515"/>
              <a:gd name="connsiteY0" fmla="*/ 0 h 3933389"/>
              <a:gd name="connsiteX1" fmla="*/ 7467515 w 7467515"/>
              <a:gd name="connsiteY1" fmla="*/ 0 h 3933389"/>
              <a:gd name="connsiteX2" fmla="*/ 7467515 w 7467515"/>
              <a:gd name="connsiteY2" fmla="*/ 3933389 h 3933389"/>
              <a:gd name="connsiteX3" fmla="*/ 0 w 7467515"/>
              <a:gd name="connsiteY3" fmla="*/ 3933389 h 3933389"/>
              <a:gd name="connsiteX4" fmla="*/ 0 w 7467515"/>
              <a:gd name="connsiteY4" fmla="*/ 0 h 393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515" h="3933389">
                <a:moveTo>
                  <a:pt x="0" y="0"/>
                </a:moveTo>
                <a:lnTo>
                  <a:pt x="7467515" y="0"/>
                </a:lnTo>
                <a:lnTo>
                  <a:pt x="7467515" y="3933389"/>
                </a:lnTo>
                <a:lnTo>
                  <a:pt x="0" y="393338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75873AC7-7779-BD6F-033F-943F04317CAC}"/>
              </a:ext>
            </a:extLst>
          </p:cNvPr>
          <p:cNvSpPr txBox="1"/>
          <p:nvPr/>
        </p:nvSpPr>
        <p:spPr>
          <a:xfrm>
            <a:off x="0" y="-23177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7D62700C-F129-0B8F-6A24-B0F0EA94CB06}"/>
              </a:ext>
            </a:extLst>
          </p:cNvPr>
          <p:cNvSpPr/>
          <p:nvPr/>
        </p:nvSpPr>
        <p:spPr>
          <a:xfrm>
            <a:off x="59670" y="459548"/>
            <a:ext cx="591830" cy="5987662"/>
          </a:xfrm>
          <a:prstGeom prst="rect">
            <a:avLst/>
          </a:prstGeom>
          <a:solidFill>
            <a:srgbClr val="FFB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99BBE4FE-6D35-E05E-FCCE-CA5D83B7CEBC}"/>
              </a:ext>
            </a:extLst>
          </p:cNvPr>
          <p:cNvSpPr txBox="1"/>
          <p:nvPr/>
        </p:nvSpPr>
        <p:spPr>
          <a:xfrm rot="5400000" flipH="1" flipV="1">
            <a:off x="-2658605" y="3201487"/>
            <a:ext cx="598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III. DẤU HIỆU NHẬN BIẾT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6FC75B9B-8133-1021-480F-9918C5EEEE34}"/>
              </a:ext>
            </a:extLst>
          </p:cNvPr>
          <p:cNvGrpSpPr/>
          <p:nvPr/>
        </p:nvGrpSpPr>
        <p:grpSpPr>
          <a:xfrm>
            <a:off x="683724" y="1296441"/>
            <a:ext cx="11448605" cy="935315"/>
            <a:chOff x="616944" y="1323747"/>
            <a:chExt cx="3895325" cy="1757513"/>
          </a:xfrm>
        </p:grpSpPr>
        <p:sp>
          <p:nvSpPr>
            <p:cNvPr id="20" name="Freeform: Shape 178">
              <a:extLst>
                <a:ext uri="{FF2B5EF4-FFF2-40B4-BE49-F238E27FC236}">
                  <a16:creationId xmlns:a16="http://schemas.microsoft.com/office/drawing/2014/main" id="{1076E47A-1ABE-C6F1-C536-EFD17D8D614D}"/>
                </a:ext>
              </a:extLst>
            </p:cNvPr>
            <p:cNvSpPr/>
            <p:nvPr/>
          </p:nvSpPr>
          <p:spPr>
            <a:xfrm>
              <a:off x="616944" y="1323747"/>
              <a:ext cx="3895325" cy="1757513"/>
            </a:xfrm>
            <a:custGeom>
              <a:avLst/>
              <a:gdLst>
                <a:gd name="connsiteX0" fmla="*/ 0 w 4219372"/>
                <a:gd name="connsiteY0" fmla="*/ 0 h 3251422"/>
                <a:gd name="connsiteX1" fmla="*/ 4219372 w 4219372"/>
                <a:gd name="connsiteY1" fmla="*/ 0 h 3251422"/>
                <a:gd name="connsiteX2" fmla="*/ 4219372 w 4219372"/>
                <a:gd name="connsiteY2" fmla="*/ 3251422 h 3251422"/>
                <a:gd name="connsiteX3" fmla="*/ 0 w 4219372"/>
                <a:gd name="connsiteY3" fmla="*/ 3251422 h 3251422"/>
                <a:gd name="connsiteX4" fmla="*/ 0 w 4219372"/>
                <a:gd name="connsiteY4" fmla="*/ 0 h 3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372" h="3251422">
                  <a:moveTo>
                    <a:pt x="0" y="0"/>
                  </a:moveTo>
                  <a:lnTo>
                    <a:pt x="4219372" y="0"/>
                  </a:lnTo>
                  <a:lnTo>
                    <a:pt x="4219372" y="3251422"/>
                  </a:lnTo>
                  <a:lnTo>
                    <a:pt x="0" y="325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53" name="TextBox 138">
              <a:extLst>
                <a:ext uri="{FF2B5EF4-FFF2-40B4-BE49-F238E27FC236}">
                  <a16:creationId xmlns:a16="http://schemas.microsoft.com/office/drawing/2014/main" id="{4D0036A3-4735-5FAF-BF39-7B7A8FD25282}"/>
                </a:ext>
              </a:extLst>
            </p:cNvPr>
            <p:cNvSpPr txBox="1"/>
            <p:nvPr/>
          </p:nvSpPr>
          <p:spPr>
            <a:xfrm>
              <a:off x="683911" y="1713468"/>
              <a:ext cx="3750582" cy="983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 Hình bình hành có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cạnh kề bằng nhau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thoi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48F3F2D4-4EF4-1B41-9253-A82EFA9026C2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6716EBF-D636-23E9-48EF-9C5E6BE7DD66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0FC8E7BE-1F82-3B4A-DA84-27575A45129D}"/>
              </a:ext>
            </a:extLst>
          </p:cNvPr>
          <p:cNvGrpSpPr/>
          <p:nvPr/>
        </p:nvGrpSpPr>
        <p:grpSpPr>
          <a:xfrm>
            <a:off x="-810411" y="550787"/>
            <a:ext cx="12910971" cy="684683"/>
            <a:chOff x="-112361" y="550787"/>
            <a:chExt cx="6879049" cy="684683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E8027080-19F8-3B27-DEFC-29558795998B}"/>
                </a:ext>
              </a:extLst>
            </p:cNvPr>
            <p:cNvGrpSpPr/>
            <p:nvPr/>
          </p:nvGrpSpPr>
          <p:grpSpPr>
            <a:xfrm>
              <a:off x="-112361" y="592939"/>
              <a:ext cx="6879049" cy="637726"/>
              <a:chOff x="-81748" y="592939"/>
              <a:chExt cx="4632634" cy="637726"/>
            </a:xfrm>
          </p:grpSpPr>
          <p:sp>
            <p:nvSpPr>
              <p:cNvPr id="19" name="Freeform: Shape 181">
                <a:extLst>
                  <a:ext uri="{FF2B5EF4-FFF2-40B4-BE49-F238E27FC236}">
                    <a16:creationId xmlns:a16="http://schemas.microsoft.com/office/drawing/2014/main" id="{3B1F3C96-77E9-D160-B1AB-BA5E71B961E1}"/>
                  </a:ext>
                </a:extLst>
              </p:cNvPr>
              <p:cNvSpPr/>
              <p:nvPr/>
            </p:nvSpPr>
            <p:spPr>
              <a:xfrm>
                <a:off x="454369" y="599065"/>
                <a:ext cx="4096517" cy="631600"/>
              </a:xfrm>
              <a:custGeom>
                <a:avLst/>
                <a:gdLst>
                  <a:gd name="connsiteX0" fmla="*/ 0 w 4219372"/>
                  <a:gd name="connsiteY0" fmla="*/ 0 h 369286"/>
                  <a:gd name="connsiteX1" fmla="*/ 4219372 w 4219372"/>
                  <a:gd name="connsiteY1" fmla="*/ 0 h 369286"/>
                  <a:gd name="connsiteX2" fmla="*/ 4219372 w 4219372"/>
                  <a:gd name="connsiteY2" fmla="*/ 369286 h 369286"/>
                  <a:gd name="connsiteX3" fmla="*/ 0 w 4219372"/>
                  <a:gd name="connsiteY3" fmla="*/ 369286 h 369286"/>
                  <a:gd name="connsiteX4" fmla="*/ 0 w 4219372"/>
                  <a:gd name="connsiteY4" fmla="*/ 0 h 369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9372" h="369286">
                    <a:moveTo>
                      <a:pt x="0" y="0"/>
                    </a:moveTo>
                    <a:lnTo>
                      <a:pt x="4219372" y="0"/>
                    </a:lnTo>
                    <a:lnTo>
                      <a:pt x="4219372" y="369286"/>
                    </a:lnTo>
                    <a:lnTo>
                      <a:pt x="0" y="369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51" name="TextBox 128">
                <a:extLst>
                  <a:ext uri="{FF2B5EF4-FFF2-40B4-BE49-F238E27FC236}">
                    <a16:creationId xmlns:a16="http://schemas.microsoft.com/office/drawing/2014/main" id="{F310173C-4970-CA6D-C52A-FE157EB5D422}"/>
                  </a:ext>
                </a:extLst>
              </p:cNvPr>
              <p:cNvSpPr txBox="1"/>
              <p:nvPr/>
            </p:nvSpPr>
            <p:spPr>
              <a:xfrm>
                <a:off x="-81748" y="592939"/>
                <a:ext cx="33697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>
                    <a:latin typeface="#9Slide07 IcielBaliho Script" pitchFamily="2" charset="0"/>
                  </a:rPr>
                  <a:t>DẤU HIỆU NHẬN BIẾT</a:t>
                </a:r>
              </a:p>
            </p:txBody>
          </p:sp>
        </p:grpSp>
        <p:pic>
          <p:nvPicPr>
            <p:cNvPr id="1026" name="Picture 2" descr="Notes ">
              <a:extLst>
                <a:ext uri="{FF2B5EF4-FFF2-40B4-BE49-F238E27FC236}">
                  <a16:creationId xmlns:a16="http://schemas.microsoft.com/office/drawing/2014/main" id="{3A7A92F3-C053-7360-986E-D3B0A6BD7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080" y="550787"/>
              <a:ext cx="405961" cy="68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5">
            <a:extLst>
              <a:ext uri="{FF2B5EF4-FFF2-40B4-BE49-F238E27FC236}">
                <a16:creationId xmlns:a16="http://schemas.microsoft.com/office/drawing/2014/main" id="{DF6B3E36-42E7-2078-F9B3-FB20B3FBBAC6}"/>
              </a:ext>
            </a:extLst>
          </p:cNvPr>
          <p:cNvSpPr txBox="1"/>
          <p:nvPr/>
        </p:nvSpPr>
        <p:spPr>
          <a:xfrm>
            <a:off x="9758606" y="4006410"/>
            <a:ext cx="40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18849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0923B-7080-6849-E6F2-D1BD3B81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ình tự do: Hình 40">
            <a:extLst>
              <a:ext uri="{FF2B5EF4-FFF2-40B4-BE49-F238E27FC236}">
                <a16:creationId xmlns:a16="http://schemas.microsoft.com/office/drawing/2014/main" id="{E212E5B6-5B28-12F8-8813-C3840C19C2A6}"/>
              </a:ext>
            </a:extLst>
          </p:cNvPr>
          <p:cNvSpPr/>
          <p:nvPr/>
        </p:nvSpPr>
        <p:spPr>
          <a:xfrm>
            <a:off x="450839" y="560073"/>
            <a:ext cx="11649721" cy="5757731"/>
          </a:xfrm>
          <a:custGeom>
            <a:avLst/>
            <a:gdLst>
              <a:gd name="connsiteX0" fmla="*/ 0 w 7467515"/>
              <a:gd name="connsiteY0" fmla="*/ 0 h 3933389"/>
              <a:gd name="connsiteX1" fmla="*/ 7467515 w 7467515"/>
              <a:gd name="connsiteY1" fmla="*/ 0 h 3933389"/>
              <a:gd name="connsiteX2" fmla="*/ 7467515 w 7467515"/>
              <a:gd name="connsiteY2" fmla="*/ 3933389 h 3933389"/>
              <a:gd name="connsiteX3" fmla="*/ 0 w 7467515"/>
              <a:gd name="connsiteY3" fmla="*/ 3933389 h 3933389"/>
              <a:gd name="connsiteX4" fmla="*/ 0 w 7467515"/>
              <a:gd name="connsiteY4" fmla="*/ 0 h 393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515" h="3933389">
                <a:moveTo>
                  <a:pt x="0" y="0"/>
                </a:moveTo>
                <a:lnTo>
                  <a:pt x="7467515" y="0"/>
                </a:lnTo>
                <a:lnTo>
                  <a:pt x="7467515" y="3933389"/>
                </a:lnTo>
                <a:lnTo>
                  <a:pt x="0" y="393338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95D622AF-61D6-931C-54DE-AA190F9D4F7A}"/>
              </a:ext>
            </a:extLst>
          </p:cNvPr>
          <p:cNvSpPr txBox="1"/>
          <p:nvPr/>
        </p:nvSpPr>
        <p:spPr>
          <a:xfrm>
            <a:off x="0" y="-23177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#9Slide07 IcielBC Cubano Normal" panose="00000500000000000000" pitchFamily="2" charset="0"/>
              </a:rPr>
              <a:t>Bài 6: hình thoi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26AE9C2-B47F-B4FA-6918-D221001A1B51}"/>
              </a:ext>
            </a:extLst>
          </p:cNvPr>
          <p:cNvGrpSpPr/>
          <p:nvPr/>
        </p:nvGrpSpPr>
        <p:grpSpPr>
          <a:xfrm>
            <a:off x="-1015358" y="522615"/>
            <a:ext cx="7108409" cy="917805"/>
            <a:chOff x="-1002400" y="665897"/>
            <a:chExt cx="7108409" cy="584775"/>
          </a:xfrm>
        </p:grpSpPr>
        <p:sp>
          <p:nvSpPr>
            <p:cNvPr id="31" name="Rectangle 36">
              <a:extLst>
                <a:ext uri="{FF2B5EF4-FFF2-40B4-BE49-F238E27FC236}">
                  <a16:creationId xmlns:a16="http://schemas.microsoft.com/office/drawing/2014/main" id="{1350511C-0A39-6AC8-9143-E87000BC375D}"/>
                </a:ext>
              </a:extLst>
            </p:cNvPr>
            <p:cNvSpPr/>
            <p:nvPr/>
          </p:nvSpPr>
          <p:spPr>
            <a:xfrm rot="5400000">
              <a:off x="2916593" y="-2104312"/>
              <a:ext cx="391169" cy="5987662"/>
            </a:xfrm>
            <a:prstGeom prst="rect">
              <a:avLst/>
            </a:prstGeom>
            <a:solidFill>
              <a:srgbClr val="FFB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7">
              <a:extLst>
                <a:ext uri="{FF2B5EF4-FFF2-40B4-BE49-F238E27FC236}">
                  <a16:creationId xmlns:a16="http://schemas.microsoft.com/office/drawing/2014/main" id="{B303EE4F-B467-8A15-C7B6-FD86B0E41BA4}"/>
                </a:ext>
              </a:extLst>
            </p:cNvPr>
            <p:cNvSpPr txBox="1"/>
            <p:nvPr/>
          </p:nvSpPr>
          <p:spPr>
            <a:xfrm rot="10800000" flipH="1" flipV="1">
              <a:off x="-1002400" y="665897"/>
              <a:ext cx="5987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#9Slide07 IcielBaliho Script" pitchFamily="2" charset="0"/>
                </a:rPr>
                <a:t>III. DẤU HIỆU NHẬN BIẾT</a:t>
              </a:r>
            </a:p>
          </p:txBody>
        </p:sp>
      </p:grpSp>
      <p:sp>
        <p:nvSpPr>
          <p:cNvPr id="6" name="TextBox 138">
            <a:extLst>
              <a:ext uri="{FF2B5EF4-FFF2-40B4-BE49-F238E27FC236}">
                <a16:creationId xmlns:a16="http://schemas.microsoft.com/office/drawing/2014/main" id="{2557866D-F7D4-CEF9-CB49-178B5F25F940}"/>
              </a:ext>
            </a:extLst>
          </p:cNvPr>
          <p:cNvSpPr txBox="1"/>
          <p:nvPr/>
        </p:nvSpPr>
        <p:spPr>
          <a:xfrm>
            <a:off x="225462" y="1945280"/>
            <a:ext cx="118750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Cho hình bình hành ABCD có hai đường chéo AC và BD vuông góc với nhau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AC có phải là đường trung trực của đoạn thẳng BD hay không?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ABCD có phải là hình thoi không?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14A3E58-70DF-239B-403E-069D72D6F80F}"/>
              </a:ext>
            </a:extLst>
          </p:cNvPr>
          <p:cNvSpPr/>
          <p:nvPr/>
        </p:nvSpPr>
        <p:spPr>
          <a:xfrm>
            <a:off x="1" y="6507026"/>
            <a:ext cx="12192000" cy="350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Toám 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80628C9-0097-20D4-D0EE-34C0373ECCB7}"/>
              </a:ext>
            </a:extLst>
          </p:cNvPr>
          <p:cNvSpPr txBox="1"/>
          <p:nvPr/>
        </p:nvSpPr>
        <p:spPr>
          <a:xfrm>
            <a:off x="33885" y="6511305"/>
            <a:ext cx="741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Baliho Script" pitchFamily="2" charset="0"/>
              </a:rPr>
              <a:t>GV. Đỗ Thị Thanh Thúy – THCS Bình Hòa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E7A3C63-5CF2-1333-BAA1-EDC49D7AE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3999" r="85005" b="71996"/>
          <a:stretch/>
        </p:blipFill>
        <p:spPr bwMode="auto">
          <a:xfrm>
            <a:off x="0" y="1151141"/>
            <a:ext cx="1714553" cy="810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464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</TotalTime>
  <Words>1914</Words>
  <Application>Microsoft Office PowerPoint</Application>
  <PresentationFormat>Màn hình rộng</PresentationFormat>
  <Paragraphs>296</Paragraphs>
  <Slides>29</Slides>
  <Notes>0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42" baseType="lpstr">
      <vt:lpstr>#9Slide03 Bebas Neue Bold</vt:lpstr>
      <vt:lpstr>#9Slide03 SFU Helvetica Black</vt:lpstr>
      <vt:lpstr>#9Slide07 IcielBaliho Script</vt:lpstr>
      <vt:lpstr>#9Slide07 IcielBC Cubano Normal</vt:lpstr>
      <vt:lpstr>#9Slide07 IcielCadena</vt:lpstr>
      <vt:lpstr>#9Slide07 Stormtrooper</vt:lpstr>
      <vt:lpstr>Aptos</vt:lpstr>
      <vt:lpstr>Aptos Display</vt:lpstr>
      <vt:lpstr>Arial</vt:lpstr>
      <vt:lpstr>Cambria Math</vt:lpstr>
      <vt:lpstr>Times New Roman</vt:lpstr>
      <vt:lpstr>Chủ đề Office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thanh thuy</dc:creator>
  <cp:lastModifiedBy>thanh thuy</cp:lastModifiedBy>
  <cp:revision>1</cp:revision>
  <dcterms:created xsi:type="dcterms:W3CDTF">2024-11-29T08:42:19Z</dcterms:created>
  <dcterms:modified xsi:type="dcterms:W3CDTF">2025-02-16T08:28:45Z</dcterms:modified>
</cp:coreProperties>
</file>