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91" r:id="rId12"/>
    <p:sldId id="290" r:id="rId13"/>
    <p:sldId id="267" r:id="rId14"/>
    <p:sldId id="292" r:id="rId15"/>
    <p:sldId id="295" r:id="rId16"/>
    <p:sldId id="293" r:id="rId17"/>
    <p:sldId id="294" r:id="rId18"/>
    <p:sldId id="297" r:id="rId19"/>
    <p:sldId id="298" r:id="rId20"/>
    <p:sldId id="299" r:id="rId21"/>
    <p:sldId id="30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07642" y="1500148"/>
            <a:ext cx="99245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băng</a:t>
            </a:r>
            <a:r>
              <a:rPr lang="en-US" altLang="zh-CN" sz="7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800" b="1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Em hãy cho biết Nước ngầm là gì?</a:t>
            </a:r>
            <a:r>
              <a:rPr lang="en-US" altLang="zh-CN" sz="2800" b="1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vi-VN" altLang="zh-CN" sz="2800" b="1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Nước ngầm được hình thành từ đâu?</a:t>
            </a:r>
            <a:endParaRPr lang="zh-CN" altLang="en-US" sz="2800" b="1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629400" y="952501"/>
            <a:ext cx="4867275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540328" y="3071201"/>
            <a:ext cx="5547770" cy="2751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 được tạo nên chủ yếu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mưa, nước sông, hồ,... thấm xuống đất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709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361697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671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-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40327" y="2172249"/>
            <a:ext cx="11294918" cy="658642"/>
            <a:chOff x="556750" y="2235669"/>
            <a:chExt cx="10849438" cy="658642"/>
          </a:xfrm>
        </p:grpSpPr>
        <p:sp>
          <p:nvSpPr>
            <p:cNvPr id="56" name="矩形 55"/>
            <p:cNvSpPr/>
            <p:nvPr/>
          </p:nvSpPr>
          <p:spPr>
            <a:xfrm>
              <a:off x="556750" y="2235669"/>
              <a:ext cx="1059991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872836" y="3112315"/>
            <a:ext cx="10450945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14536" y="3978871"/>
            <a:ext cx="10016080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14109" y="4662135"/>
            <a:ext cx="10861364" cy="18651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105824" y="528407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457200" y="2627863"/>
            <a:ext cx="5630897" cy="31208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chiếm 10% diện tích lục địa của Trái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 khối lượng băng hà nằm tại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hâu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415636" y="2627863"/>
            <a:ext cx="5603261" cy="26899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góp phần điều hòa nhiệt độ trên Trái Đất, cung cấp nước cho các dòng sông.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trữ lượng nước ngọt trên Trái Đất và ít bị ô nhiễm.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1983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62922" y="2338141"/>
              <a:ext cx="2504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14829" y="2338141"/>
              <a:ext cx="2600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02568" y="2338141"/>
              <a:ext cx="2024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7672" y="620177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+mj-lt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+mj-lt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+mj-lt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+mj-lt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8977937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945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xmlns="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xmlns="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xmlns="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98048" y="5284074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xmlns="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xmlns="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598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994820" y="1695842"/>
            <a:ext cx="509327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24397"/>
              </p:ext>
            </p:extLst>
          </p:nvPr>
        </p:nvGraphicFramePr>
        <p:xfrm>
          <a:off x="994820" y="3564081"/>
          <a:ext cx="9421091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238">
                  <a:extLst>
                    <a:ext uri="{9D8B030D-6E8A-4147-A177-3AD203B41FA5}">
                      <a16:colId xmlns:a16="http://schemas.microsoft.com/office/drawing/2014/main" xmlns="" val="466742749"/>
                    </a:ext>
                  </a:extLst>
                </a:gridCol>
                <a:gridCol w="3073951">
                  <a:extLst>
                    <a:ext uri="{9D8B030D-6E8A-4147-A177-3AD203B41FA5}">
                      <a16:colId xmlns:a16="http://schemas.microsoft.com/office/drawing/2014/main" xmlns="" val="3758974012"/>
                    </a:ext>
                  </a:extLst>
                </a:gridCol>
                <a:gridCol w="3870902">
                  <a:extLst>
                    <a:ext uri="{9D8B030D-6E8A-4147-A177-3AD203B41FA5}">
                      <a16:colId xmlns:a16="http://schemas.microsoft.com/office/drawing/2014/main" xmlns="" val="2779379467"/>
                    </a:ext>
                  </a:extLst>
                </a:gridCol>
              </a:tblGrid>
              <a:tr h="447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2886452"/>
                  </a:ext>
                </a:extLst>
              </a:tr>
              <a:tr h="447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336655"/>
                  </a:ext>
                </a:extLst>
              </a:tr>
              <a:tr h="498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293232"/>
                  </a:ext>
                </a:extLst>
              </a:tr>
              <a:tr h="447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336245"/>
                  </a:ext>
                </a:extLst>
              </a:tr>
              <a:tr h="447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598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66950"/>
              </p:ext>
            </p:extLst>
          </p:nvPr>
        </p:nvGraphicFramePr>
        <p:xfrm>
          <a:off x="1213029" y="1195467"/>
          <a:ext cx="10196189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821">
                  <a:extLst>
                    <a:ext uri="{9D8B030D-6E8A-4147-A177-3AD203B41FA5}">
                      <a16:colId xmlns:a16="http://schemas.microsoft.com/office/drawing/2014/main" xmlns="" val="2087047593"/>
                    </a:ext>
                  </a:extLst>
                </a:gridCol>
                <a:gridCol w="3609221">
                  <a:extLst>
                    <a:ext uri="{9D8B030D-6E8A-4147-A177-3AD203B41FA5}">
                      <a16:colId xmlns:a16="http://schemas.microsoft.com/office/drawing/2014/main" xmlns="" val="3020537194"/>
                    </a:ext>
                  </a:extLst>
                </a:gridCol>
                <a:gridCol w="4444147">
                  <a:extLst>
                    <a:ext uri="{9D8B030D-6E8A-4147-A177-3AD203B41FA5}">
                      <a16:colId xmlns:a16="http://schemas.microsoft.com/office/drawing/2014/main" xmlns="" val="320017506"/>
                    </a:ext>
                  </a:extLst>
                </a:gridCol>
              </a:tblGrid>
              <a:tr h="453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671087"/>
                  </a:ext>
                </a:extLst>
              </a:tr>
              <a:tr h="981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644674"/>
                  </a:ext>
                </a:extLst>
              </a:tr>
              <a:tr h="669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881552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006658"/>
                  </a:ext>
                </a:extLst>
              </a:tr>
              <a:tr h="892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2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5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3954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598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+mj-lt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994820" y="2806577"/>
            <a:ext cx="1012326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7101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b</a:t>
            </a:r>
            <a:r>
              <a:rPr lang="en-US" altLang="zh-CN" sz="320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.Sử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+mj-lt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+mj-lt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849</TotalTime>
  <Words>703</Words>
  <Application>Microsoft Office PowerPoint</Application>
  <PresentationFormat>Custom</PresentationFormat>
  <Paragraphs>122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THCSBINHHOA</cp:lastModifiedBy>
  <cp:revision>109</cp:revision>
  <dcterms:created xsi:type="dcterms:W3CDTF">2017-07-04T12:34:02Z</dcterms:created>
  <dcterms:modified xsi:type="dcterms:W3CDTF">2025-05-11T12:48:16Z</dcterms:modified>
</cp:coreProperties>
</file>